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42"/>
  </p:handoutMasterIdLst>
  <p:sldIdLst>
    <p:sldId id="506" r:id="rId3"/>
    <p:sldId id="508" r:id="rId4"/>
    <p:sldId id="265" r:id="rId5"/>
    <p:sldId id="509" r:id="rId6"/>
    <p:sldId id="507" r:id="rId7"/>
    <p:sldId id="276" r:id="rId8"/>
    <p:sldId id="275" r:id="rId9"/>
    <p:sldId id="277" r:id="rId10"/>
    <p:sldId id="281" r:id="rId11"/>
    <p:sldId id="279" r:id="rId12"/>
    <p:sldId id="278" r:id="rId13"/>
    <p:sldId id="273" r:id="rId14"/>
    <p:sldId id="274" r:id="rId15"/>
    <p:sldId id="293" r:id="rId16"/>
    <p:sldId id="294" r:id="rId17"/>
    <p:sldId id="313" r:id="rId18"/>
    <p:sldId id="314" r:id="rId19"/>
    <p:sldId id="427" r:id="rId20"/>
    <p:sldId id="356" r:id="rId21"/>
    <p:sldId id="437" r:id="rId22"/>
    <p:sldId id="439" r:id="rId23"/>
    <p:sldId id="323" r:id="rId24"/>
    <p:sldId id="465" r:id="rId26"/>
    <p:sldId id="358" r:id="rId27"/>
    <p:sldId id="360" r:id="rId28"/>
    <p:sldId id="470" r:id="rId29"/>
    <p:sldId id="341" r:id="rId30"/>
    <p:sldId id="342" r:id="rId31"/>
    <p:sldId id="399" r:id="rId32"/>
    <p:sldId id="400" r:id="rId33"/>
    <p:sldId id="397" r:id="rId34"/>
    <p:sldId id="398" r:id="rId35"/>
    <p:sldId id="395" r:id="rId36"/>
    <p:sldId id="396" r:id="rId37"/>
    <p:sldId id="476" r:id="rId38"/>
    <p:sldId id="393" r:id="rId39"/>
    <p:sldId id="391" r:id="rId40"/>
    <p:sldId id="389" r:id="rId41"/>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userDrawn="1">
          <p15:clr>
            <a:srgbClr val="A4A3A4"/>
          </p15:clr>
        </p15:guide>
        <p15:guide id="2" pos="3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79"/>
    <a:srgbClr val="2F5597"/>
    <a:srgbClr val="1F4E79"/>
    <a:srgbClr val="2E75B6"/>
    <a:srgbClr val="70AD47"/>
    <a:srgbClr val="548235"/>
    <a:srgbClr val="385723"/>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854" autoAdjust="0"/>
  </p:normalViewPr>
  <p:slideViewPr>
    <p:cSldViewPr showGuides="1">
      <p:cViewPr varScale="1">
        <p:scale>
          <a:sx n="77" d="100"/>
          <a:sy n="77" d="100"/>
        </p:scale>
        <p:origin x="60" y="54"/>
      </p:cViewPr>
      <p:guideLst>
        <p:guide orient="horz" pos="2146"/>
        <p:guide pos="3857"/>
      </p:guideLst>
    </p:cSldViewPr>
  </p:slideViewPr>
  <p:notesTextViewPr>
    <p:cViewPr>
      <p:scale>
        <a:sx n="1" d="1"/>
        <a:sy n="1" d="1"/>
      </p:scale>
      <p:origin x="0" y="0"/>
    </p:cViewPr>
  </p:notesTextViewPr>
  <p:notesViewPr>
    <p:cSldViewPr>
      <p:cViewPr varScale="1">
        <p:scale>
          <a:sx n="68" d="100"/>
          <a:sy n="68" d="100"/>
        </p:scale>
        <p:origin x="-2856" y="-90"/>
      </p:cViewPr>
      <p:guideLst>
        <p:guide orient="horz" pos="2861"/>
        <p:guide pos="2170"/>
      </p:guideLst>
    </p:cSldViewPr>
  </p:notesViewPr>
  <p:gridSpacing cx="144001" cy="144001"/>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7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7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00445-E839-4BDF-8DF2-D8143818C84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011EFD-9855-4AE3-A504-77F50F4EB6D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ff0000"/>
    </inkml:brush>
  </inkml:definitions>
  <inkml:trace contextRef="#ctx0" brushRef="#br0">615.000 1774.000,'0.000'0.000,"0.000"0.000,0.000 0.000,0.000 0.000,0.000 0.000,0.000 0.000,18.000 0.000,-18.000 0.000,0.000 0.000,0.000 0.000,17.000 0.000,-17.000 0.000,0.000 0.000,17.000 0.000,1.000 0.000,17.000 0.000,-18.000 0.000,18.000 0.000,-17.000 0.000,17.000 0.000,17.000 0.000,-17.000 0.000,17.000 0.000,1.000 0.000,-1.000 0.000,18.000-18.000,-18.000 18.000,18.000 0.000,-18.000 0.000,1.000 0.000,-18.000 0.000,0.000 0.000,-1.000-17.000,-16.000 17.000,17.000 0.000,-18.000-18.000,18.000 18.000,-17.000-18.000,17.000 18.000,-18.000-17.000,1.000-1.000,16.000 18.000,-16.000-18.000,17.000 1.000,-18.000-1.000,36.000-17.000,-18.000 17.000,-1.000-17.000,1.000 17.000,0.000-17.000,0.000 17.000,-17.000 1.000,-1.000-1.000,18.000-17.000,0.000 17.000,-18.000 0.000,1.000 1.000,-1.000-1.000,-17.000 0.000,18.000 1.000,-1.000-1.000,-17.000 0.000,18.000 1.000,-18.000 17.000,17.000-18.000,-17.000 18.000,0.000-18.000,0.000 18.000,0.000-17.000,18.000 17.000,-18.000 0.000,0.000-18.000,0.000 18.000,0.000-17.000,0.000 17.000,0.000-18.000,0.000 0.000,0.000 18.000,0.000-17.000,0.000-1.000,-18.000 0.000,18.000 1.000,0.000-1.000,-17.000 0.000,-1.000 1.000,1.000-1.000,-1.000-17.000,1.000 17.000,-1.000 0.000,1.000-17.000,0.000 18.000,-1.000-1.000,1.000 0.000,-1.000 1.000,1.000-1.000,-1.000 0.000,1.000 18.000,-1.000-17.000,18.000-1.000,-17.000 18.000,-1.000-18.000,1.000 18.000,-18.000 0.000,18.000-17.000,-1.000 17.000,-17.000-18.000,18.000 18.000,-18.000 0.000,17.000 0.000,-17.000 0.000,18.000 0.000,0.000 0.000,-18.000 0.000,17.000 0.000,1.000 0.000,-18.000 0.000,17.000 0.000,-17.000 0.000,18.000 0.000,-1.000 0.000,-16.000 0.000,16.000 0.000,1.000 0.000,-18.000 0.000,17.000 0.000,1.000 0.000,-18.000 0.000,17.000 0.000,-16.000 0.000,16.000 0.000,-17.000 18.000,18.000-18.000,-1.000 17.000,-17.000-17.000,18.000 18.000,-1.000-18.000,1.000 18.000,0.000-1.000,-1.000 1.000,1.000 0.000,-18.000-1.000,17.000 1.000,-17.000 0.000,18.000-1.000,-18.000 18.000,17.000-17.000,1.000 0.000,0.000-1.000,17.000 1.000,-18.000-18.000,1.000 18.000,17.000-1.000,-18.000 1.000,18.000 0.000,-17.000-1.000,17.000 1.000,0.000 0.000,-18.000-1.000,18.000 1.000,0.000-18.000,0.000 18.000,0.000-18.000,0.000 17.000,-17.000 1.000,17.000-1.000,0.000 1.000,0.000 0.000,-18.000-1.000,18.000 19.000,0.000-19.000,0.000 1.000,-17.000 0.000,17.000-1.000,0.000 19.000,0.000-19.000,0.000 1.000,0.000 0.000,0.000-1.000,0.000 1.000,0.000-1.000,0.000-17.000,0.000 18.000,0.000 0.000,0.000-1.000,17.000-17.000,-17.000 18.000,0.000 0.000,0.000-18.000,0.000 17.000,0.000 1.000,0.000 0.000,0.000-1.000,18.000 1.000,-18.000-18.000,0.000 18.000,0.000-1.000,17.000 1.000,-17.000 0.000,18.000-18.000,-18.000 17.000,0.000-17.000,17.000 18.000,-17.000-18.000,18.000 17.000,-18.000-17.000,0.000 18.000,17.000-18.000,-17.000 18.000,0.000-18.000,18.000 0.000,-18.000 0.000,0.000 0.000,0.000 0.000,0.000 17.000,17.000-17.000,-17.000 0.000,0.000 0.000,0.000 0.000,0.000 0.000,0.000 0.000,17.000 0.000,-17.000 0.000,0.000 0.000,0.000 0.000,18.000 0.000,-1.000 0.000,-17.000 0.000,18.000 0.000,-1.000 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50"/>
    </inkml:brush>
  </inkml:definitions>
  <inkml:trace contextRef="#ctx0" brushRef="#br0">639.000 829.000,'0.000'0.000,"0.000"0.000,0.000 0.000,0.000 0.000,0.000 0.000,0.000 0.000,0.000 0.000,0.000 0.000,17.000 0.000,-17.000 0.000,0.000 0.000,0.000 0.000,17.000 0.000,-17.000 0.000,0.000 0.000,0.000 0.000,17.000 0.000,-17.000 0.000,0.000 0.000,17.000 0.000,-17.000 0.000,17.000 0.000,0.000 0.000,0.000 0.000,0.000 0.000,0.000 0.000,0.000 0.000,0.000 13.000,0.000-13.000,0.000 0.000,0.000 14.000,-1.000-14.000,1.000 0.000,-17.000 0.000,17.000 0.000,0.000 0.000,-17.000 0.000,17.000 13.000,-17.000-13.000,17.000 0.000,0.000 0.000,-17.000 0.000,17.000 0.000,-17.000 0.000,17.000 0.000,-17.000 0.000,17.000 0.000,-17.000 0.000,0.000-13.000,0.000 13.000,0.000 0.000,0.000 0.000,0.000 0.000,0.000 0.000,0.000 0.000,0.000 0.000,0.000 0.000,0.000 0.000,0.000 0.000,0.000 0.000,0.000 0.000,0.000 0.000,0.000 0.000,0.000 0.000,0.000-14.000,-17.000 14.000,17.000 0.000,0.000 0.000,0.000 0.000,0.000 0.000,0.000 0.000,0.000 0.000,0.000 0.000,0.000 0.000,0.000 0.000,0.000 0.000,-17.000 0.000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7"/>
    </inkml:context>
    <inkml:brush xml:id="br0">
      <inkml:brushProperty name="width" value="0.07302" units="cm"/>
      <inkml:brushProperty name="height" value="0.07302" units="cm"/>
      <inkml:brushProperty name="color" value="#f2395b"/>
    </inkml:brush>
  </inkml:definitions>
  <inkml:trace contextRef="#ctx0" brushRef="#br0">15318.000 13297.000,'-16.000'-15.000,"24.000"7.000,0.000 0.000,23.000 0.000,0.000 0.000,17.000 0.000,-1.000 0.000,-16.000 8.000,1.000 0.000,-17.000 0.000,1.000 0.000,-8.000 0.000,0.000 0.000,-8.000-7.000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8"/>
    </inkml:context>
    <inkml:brush xml:id="br0">
      <inkml:brushProperty name="width" value="0.07302" units="cm"/>
      <inkml:brushProperty name="height" value="0.07302" units="cm"/>
      <inkml:brushProperty name="color" value="#f2395b"/>
    </inkml:brush>
  </inkml:definitions>
  <inkml:trace contextRef="#ctx0" brushRef="#br0">15915.000 12902.000,'-47.000'0.000,"39.000"0.000,0.000 0.000,8.000 31.000,0.000 0.000,0.000 1.000,0.000-1.000,0.000 8.000,0.000 0.000,0.000 0.000,0.000 1.000,0.000-17.000,0.000 1.000,0.000-17.000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8"/>
    </inkml:context>
    <inkml:brush xml:id="br0">
      <inkml:brushProperty name="width" value="0.07302" units="cm"/>
      <inkml:brushProperty name="height" value="0.07302" units="cm"/>
      <inkml:brushProperty name="color" value="#f2395b"/>
    </inkml:brush>
  </inkml:definitions>
  <inkml:trace contextRef="#ctx0" brushRef="#br0">16078.000 12617.000,'0.000'-15.000,"7.000"15.000,1.000 0.000,16.000 0.000,-1.000 0.000,9.000 0.000,-1.000 0.000,-7.000 7.000,-1.000 1.000,-15.000 16.000,0.000-1.000,-16.000 9.000,0.000-1.000,0.000 0.000,0.000 1.000,8.000-1.000,0.000 0.000,0.000 16.000,0.000 0.000,0.000 8.000,0.000 0.000,0.000 0.000,0.000 0.000,0.000-8.000,0.000 0.000,-15.000-16.000,-1.000 0.000,-7.000-7.000,-1.000-1.000,-7.000 1.000,-1.000-1.000,-7.000-23.000,0.000 0.000,15.000 0.000,1.000 0.000,7.000-8.000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9"/>
    </inkml:context>
    <inkml:brush xml:id="br0">
      <inkml:brushProperty name="width" value="0.07302" units="cm"/>
      <inkml:brushProperty name="height" value="0.07302" units="cm"/>
      <inkml:brushProperty name="color" value="#f2395b"/>
    </inkml:brush>
  </inkml:definitions>
  <inkml:trace contextRef="#ctx0" brushRef="#br0">17568.000 12217.000,'0.000'-15.000,"16.000"15.000,-1.000 0.000,32.000 0.000,1.000 0.000,-17.000 15.000,0.000 1.000,-31.000 7.000,0.000 1.000,-15.000 15.000,-1.000 0.000,-23.000-7.000,-1.000-1.000,9.000-15.000,0.000 0.000,15.000-9.000,0.000 1.000,56.000-8.000,-1.000 0.000,16.000-8.000,0.000 1.000,0.000-1.000,-1.000 0.000,-30.000 0.000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2"/>
    </inkml:context>
    <inkml:brush xml:id="br0">
      <inkml:brushProperty name="width" value="0.07302" units="cm"/>
      <inkml:brushProperty name="height" value="0.07302" units="cm"/>
      <inkml:brushProperty name="color" value="#00bff3"/>
    </inkml:brush>
  </inkml:definitions>
  <inkml:trace contextRef="#ctx0" brushRef="#br0">16315.000 17900.000,'-16.000'0.000,"-7.000"0.000,-1.000 0.000,40.000 8.000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3"/>
    </inkml:context>
    <inkml:brush xml:id="br0">
      <inkml:brushProperty name="width" value="0.07302" units="cm"/>
      <inkml:brushProperty name="height" value="0.07302" units="cm"/>
      <inkml:brushProperty name="color" value="#00bff3"/>
    </inkml:brush>
  </inkml:definitions>
  <inkml:trace contextRef="#ctx0" brushRef="#br0">23454.000 6648.000,'0.000'-16.000,"-8.000"1.000,0.000-1.000,0.000 16.000,0.000 0.000,-15.000 0.000,-1.000 0.000,1.000 8.000,-1.000 0.000,1.000-1.000,-1.000 1.000,9.000 8.000,-1.000 0.000,8.000-9.000,0.000 1.000,1.000 0.000,-1.000 0.000,8.000 15.000,0.000 1.000,-8.000 7.000,0.000 0.000,8.000 1.000,0.000-1.000,0.000 0.000,0.000 1.000,0.000 7.000,0.000 0.000,8.000 0.000,0.000 0.000,0.000 8.000,-1.000 0.000,1.000 0.000,0.000 0.000,-8.000 0.000,0.000 0.000,0.000-15.000,0.000-1.000,0.000-23.000,0.000 0.000,8.000-8.000,0.000 0.000,0.000 0.000,-1.000 0.000,17.000-8.000,-1.000 0.000,17.000-23.000,-1.000-1.000,-24.000 24.000</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5"/>
    </inkml:context>
    <inkml:brush xml:id="br0">
      <inkml:brushProperty name="width" value="0.07302" units="cm"/>
      <inkml:brushProperty name="height" value="0.07302" units="cm"/>
      <inkml:brushProperty name="color" value="#00bff3"/>
    </inkml:brush>
  </inkml:definitions>
  <inkml:trace contextRef="#ctx0" brushRef="#br0">24554.000 7032.000,'0.000'-15.000,"0.000"7.000,0.000 0.000,-7.000 8.000,-1.000 0.000,-8.000 0.000,0.000 0.000,8.000 0.000,1.000 0.000,-1.000 8.000,0.000 0.000,0.000-1.000,0.000 1.000,0.000-8.000,0.000 0.000,1.000 16.000,-1.000 0.000,0.000-1.000,0.000 1.000,0.000 7.000,0.000 1.000,8.000-16.000,0.000 0.000,-8.000 7.000,1.000 1.000,14.000 15.000,1.000 1.000,0.000-25.000,0.000 1.000,8.000 0.000,-1.000 0.000,-7.000 0.000,0.000 0.000,0.000-8.000,0.000 0.000,0.000 7.000,0.000 1.000,-1.000-8.000,1.000 0.000,0.000 8.000,0.000 0.000,8.000-8.000,-1.000 0.000,-15.000 8.000,0.000 0.000,8.000-8.000,0.000 0.000,-8.000 7.000,0.000 1.000,8.000 8.000,0.000 0.000,-8.000-9.000,0.000 1.000,0.000 0.000,0.000 0.000,0.000 0.000,0.000 0.000,-8.000-8.000,0.000 0.000,0.000 7.000,0.000 1.000,1.000 0.000,-1.000 0.000,-39.000 39.000,-1.000 0.000,41.000-39.000,-1.000 0.000,0.000 7.000,0.000 1.000,-8.000-8.000,1.000 0.000,-9.000 7.000,1.000 1.000,15.000-8.000,0.000 0.000,0.000-8.000,0.000 0.000,8.000-8.000,0.000 0.000,0.000 0.000,0.000 0.000,8.000-7.000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5"/>
    </inkml:context>
    <inkml:brush xml:id="br0">
      <inkml:brushProperty name="width" value="0.07302" units="cm"/>
      <inkml:brushProperty name="height" value="0.07302" units="cm"/>
      <inkml:brushProperty name="color" value="#00bff3"/>
    </inkml:brush>
  </inkml:definitions>
  <inkml:trace contextRef="#ctx0" brushRef="#br0">25469.000 6398.000,'0.000'-16.000,"0.000"8.000,0.000 0.000,8.000 8.000,0.000 0.000,0.000-7.000,0.000-1.000,-1.000 8.000,1.000 0.000,8.000 0.000,0.000 0.000,-16.000 8.000,0.000-1.000,8.000 1.000,-1.000 0.000,17.000 31.000,0.000 0.000,-24.000-23.000,0.000 0.000,0.000 15.000,0.000 0.000,-24.000-7.000,0.000 0.000,17.000-17.000,-1.000 1.000,0.000 0.000,0.000 0.000,-8.000 15.000,1.000 1.000,7.000-24.000,0.000 0.000,0.000 8.000,0.000 0.000,0.000-8.000,0.000 0.000,16.000 0.000,0.000 0.000,0.000 0.000,0.000 0.000,15.000 0.000,1.000 0.000,0.000 0.000,-1.000 0.000,-7.000-8.000,0.000 0.000,7.000 0.000,1.000 0.000,-9.000 8.000,1.000 0.000,0.000-8.000,0.000 1.000,-9.000 7.000,1.000 0.000,0.000-8.000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5"/>
    </inkml:context>
    <inkml:brush xml:id="br0">
      <inkml:brushProperty name="width" value="0.07302" units="cm"/>
      <inkml:brushProperty name="height" value="0.07302" units="cm"/>
      <inkml:brushProperty name="color" value="#00bff3"/>
    </inkml:brush>
  </inkml:definitions>
  <inkml:trace contextRef="#ctx0" brushRef="#br0">26253.000 6797.000,'0.000'-15.000,"8.000"7.000,0.000 0.000,0.000 8.000,0.000 0.000,0.000 0.000,-1.000 0.000,1.000 0.000,0.000 0.000,8.000 0.000,-1.000 0.000,9.000 0.000,-1.000 0.000,-15.000 0.000,0.000 0.000,8.000-7.000,-1.000-1.000,-7.000 8.000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6"/>
    </inkml:context>
    <inkml:brush xml:id="br0">
      <inkml:brushProperty name="width" value="0.07302" units="cm"/>
      <inkml:brushProperty name="height" value="0.07302" units="cm"/>
      <inkml:brushProperty name="color" value="#00bff3"/>
    </inkml:brush>
  </inkml:definitions>
  <inkml:trace contextRef="#ctx0" brushRef="#br0">26853.000 5898.000,'0.000'-16.000,"8.000"8.000,0.000 0.000,0.000 8.000,0.000 0.000,0.000-7.000,0.000-1.000,-1.000 8.000,1.000 0.000,0.000 0.000,0.000 0.000,8.000 0.000,-1.000 0.000,-7.000 0.000,0.000 0.000,8.000 8.000,-1.000-1.000,1.000 9.000,0.000 0.000,-8.000 15.000,-1.000 0.000,-7.000-7.000,0.000-1.000,0.000 17.000,0.000-1.000,0.000-31.000,0.000-1.000,0.000 17.000,0.000-1.000,0.000 24.000,0.000 0.000,0.000-31.000,0.000 0.000,0.000-8.000,0.000-1.000,0.000 17.000,0.000-1.000,8.000 1.000,0.000-1.000,-8.000-7.000,0.000 0.000,0.000-1.000,0.000 1.000,0.000 0.000,0.000-1.000,0.000 1.000,0.000 0.000,0.000-1.000,0.000 1.000,-8.000 7.000,0.000 1.000,8.000-16.000,0.000 0.000,-15.000 7.000,-1.000 1.000,-7.000 15.000,-1.000 1.000,-7.000 7.000,-1.000 0.000,1.000-16.000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50"/>
    </inkml:brush>
  </inkml:definitions>
  <inkml:trace contextRef="#ctx0" brushRef="#br0">642.000 820.000,'0.000'0.000,"0.000"0.000,0.000 0.000,0.000 0.000,0.000 0.000,0.000 0.000,0.000 0.000,0.000 0.000,17.000 0.000,-17.000 0.000,0.000 0.000,0.000 0.000,0.000 0.000,17.000 0.000,-17.000 0.000,0.000 0.000,0.000 0.000,17.000 0.000,-17.000 0.000,17.000 0.000,-17.000 0.000,17.000 0.000,0.000 0.000,0.000 0.000,0.000 0.000,0.000 0.000,17.000 0.000,-17.000 0.000,0.000 0.000,17.000 0.000,-17.000 0.000,-17.000 0.000,17.000 18.000,0.000-18.000,-17.000 0.000,0.000 0.000,17.000 0.000,-17.000 0.000,0.000 0.000,0.000 0.000,17.000-18.000,-17.000 18.000,0.000 0.000,0.000 0.000,0.000 0.000,17.000 0.000,-17.000 0.000,0.000 18.000,17.000-18.000,-17.000 0.000,17.000 0.000,-17.000 0.000,0.000 0.000,17.000 0.000,-17.000 0.000,17.000 0.000,-17.000 0.000,0.000 0.000,17.000 0.000,-17.000 0.000,0.000 0.000,0.000 0.000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7"/>
    </inkml:context>
    <inkml:brush xml:id="br0">
      <inkml:brushProperty name="width" value="0.07302" units="cm"/>
      <inkml:brushProperty name="height" value="0.07302" units="cm"/>
      <inkml:brushProperty name="color" value="#00bff3"/>
    </inkml:brush>
  </inkml:definitions>
  <inkml:trace contextRef="#ctx0" brushRef="#br0">20538.000 12383.000,'15.000'-16.000,"-15.000"8.000,0.000 1.000,-7.000 7.000,-1.000 0.000,-8.000 7.000,0.000 1.000,1.000 0.000,-1.000 0.000,0.000 0.000,1.000 0.000,-1.000-1.000,0.000 1.000,1.000 8.000,-1.000 0.000,-7.000-8.000,-1.000-1.000,8.000 1.000,1.000 0.000,15.000 0.000,0.000 0.000,8.000 7.000,-1.000 1.000,-7.000-8.000,0.000 0.000,8.000 0.000,0.000-1.000,-8.000 17.000,0.000-1.000,8.000 17.000,0.000-1.000,-8.000-31.000,0.000-1.000,0.000 17.000,0.000-1.000,0.000-7.000,0.000 0.000,0.000 0.000,0.000-1.000,0.000-7.000,0.000 0.000,0.000 8.000,0.000-1.000,0.000 17.000,0.000-1.000,0.000 8.000,0.000 0.000,0.000-15.000,0.000-1.000,0.000-15.000,0.000 0.000,8.000 8.000,-1.000-1.000,1.000-15.000,0.000 0.000,0.000 0.000,0.000 0.000,0.000 0.000,-1.000 0.000,9.000-8.000,0.000 1.000,-8.000-9.000,-1.000 0.000,1.000 1.000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7"/>
    </inkml:context>
    <inkml:brush xml:id="br0">
      <inkml:brushProperty name="width" value="0.07302" units="cm"/>
      <inkml:brushProperty name="height" value="0.07302" units="cm"/>
      <inkml:brushProperty name="color" value="#00bff3"/>
    </inkml:brush>
  </inkml:definitions>
  <inkml:trace contextRef="#ctx0" brushRef="#br0">21997.000 12496.000,'15.000'-16.000,"-7.000"8.000,0.000 0.000,0.000 0.000,0.000 1.000,-8.000-1.000,0.000 0.000,0.000 0.000,0.000 0.000,0.000 0.000,0.000 1.000,-8.000 7.000,0.000 0.000,0.000 0.000,0.000 0.000,1.000 0.000,-1.000 0.000,0.000 15.000,0.000 1.000,0.000-8.000,0.000 0.000,-7.000 7.000,-1.000 1.000,16.000-8.000,0.000 0.000,-8.000-1.000,0.000 1.000,8.000 8.000,0.000 0.000,-7.000-9.000,-1.000 1.000,8.000 0.000,0.000 0.000,0.000 7.000,0.000 1.000,8.000 0.000,-1.000-1.000,1.000-7.000,0.000 0.000,0.000 8.000,0.000-1.000,0.000-7.000,-1.000 0.000,9.000 0.000,0.000 0.000,-8.000 0.000,-1.000-1.000,1.000-7.000,0.000 0.000,0.000 16.000,0.000 0.000,0.000-8.000,-1.000-1.000,-7.000 17.000,0.000-1.000,0.000 1.000,0.000-1.000,-7.000-15.000,-1.000 0.000,-8.000 8.000,0.000-1.000,1.000 1.000,-1.000 0.000,8.000-9.000,0.000 1.000,1.000-8.000,-1.000 0.000,0.000 0.000,0.000 0.000,0.000 0.000,0.000 0.000,1.000 0.000,-1.000 0.000,8.000-15.000,0.000-1.000,0.000 0.000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7"/>
    </inkml:context>
    <inkml:brush xml:id="br0">
      <inkml:brushProperty name="width" value="0.07302" units="cm"/>
      <inkml:brushProperty name="height" value="0.07302" units="cm"/>
      <inkml:brushProperty name="color" value="#00bff3"/>
    </inkml:brush>
  </inkml:definitions>
  <inkml:trace contextRef="#ctx0" brushRef="#br0">23303.000 11849.000,'0.000'-16.000,"8.000"8.000,0.000 0.000,0.000 0.000,-1.000 1.000,1.000 7.000,0.000 0.000,0.000 7.000,0.000 1.000,-8.000 0.000,0.000 0.000,7.000 0.000,1.000 0.000,0.000 23.000,0.000 0.000,-8.000 8.000,0.000 0.000,-8.000-31.000,0.000 0.000,8.000 0.000,0.000 0.000,-15.000 7.000,-1.000 1.000,16.000-8.000,0.000 0.000,-8.000 0.000,0.000-1.000,1.000 9.000,-1.000 0.000,8.000-9.000,0.000 1.000,-8.000 0.000,0.000 0.000,8.000 0.000,0.000 0.000,0.000-1.000,0.000 1.000,8.000-8.000,0.000 0.000,7.000 0.000,1.000 0.000,-8.000 0.000,0.000 0.000,-1.000 0.000,1.000 0.000,8.000-8.000,0.000 1.000,-1.000-1.000,1.000 0.000,0.000 0.000,-1.000 0.000,-7.000 0.000,0.000 1.000,0.000-1.000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7"/>
    </inkml:context>
    <inkml:brush xml:id="br0">
      <inkml:brushProperty name="width" value="0.07302" units="cm"/>
      <inkml:brushProperty name="height" value="0.07302" units="cm"/>
      <inkml:brushProperty name="color" value="#00bff3"/>
    </inkml:brush>
  </inkml:definitions>
  <inkml:trace contextRef="#ctx0" brushRef="#br0">23953.000 12250.000,'16.000'0.000,"-8.000"0.000,-1.000 0.000,1.000 0.000,0.000 0.000,0.000 0.000,0.000 0.000,0.000 0.000,0.000 0.000,-1.000 0.000,1.000 0.000,0.000 0.000,0.000 0.000,0.000 0.000,0.000 0.000,-1.000 0.000,1.000 0.000,0.000 0.000,0.000 0.000,0.000 0.000,0.000 0.000,-8.000 8.000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8"/>
    </inkml:context>
    <inkml:brush xml:id="br0">
      <inkml:brushProperty name="width" value="0.07302" units="cm"/>
      <inkml:brushProperty name="height" value="0.07302" units="cm"/>
      <inkml:brushProperty name="color" value="#00bff3"/>
    </inkml:brush>
  </inkml:definitions>
  <inkml:trace contextRef="#ctx0" brushRef="#br0">24499.000 11467.000,'16.000'0.000,"-8.000"0.000,-1.000 0.000,1.000-8.000,0.000 0.000,0.000 8.000,0.000 0.000,0.000 0.000,0.000 0.000,-1.000 0.000,1.000 0.000,0.000 0.000,0.000 0.000,0.000 0.000,0.000 0.000,0.000 0.000,-1.000 0.000,1.000 8.000,0.000 0.000,-8.000 8.000,0.000-1.000,8.000 1.000,0.000 0.000,-8.000 15.000,0.000 1.000,0.000-17.000,0.000 1.000,0.000-8.000,0.000 0.000,0.000-1.000,0.000 1.000,0.000 0.000,0.000 0.000,0.000 23.000,0.000 1.000,0.000 22.000,0.000 1.000,8.000-16.000,0.000 1.000,-1.000-25.000,1.000 1.000,-8.000 7.000,0.000 1.000,8.000-1.000,0.000 1.000,-8.000-8.000,0.000-1.000,0.000 1.000,0.000 0.000,0.000-9.000,0.000 1.000,0.000 8.000,0.000 0.000,0.000-9.000,0.000 1.000,0.000 8.000,0.000 0.000,-8.000 7.000,0.000 1.000,-7.000-9.000,-1.000 1.000,8.000-8.000,0.000 0.000,0.000 7.000,0.000 1.000,-23.000 7.000,0.000 1.000,-9.000-1.000,1.000 1.000,15.000-16.000,1.000 0.000,-1.000 15.000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39"/>
    </inkml:context>
    <inkml:brush xml:id="br0">
      <inkml:brushProperty name="width" value="0.07302" units="cm"/>
      <inkml:brushProperty name="height" value="0.07302" units="cm"/>
      <inkml:brushProperty name="color" value="#00bff3"/>
    </inkml:brush>
  </inkml:definitions>
  <inkml:trace contextRef="#ctx0" brushRef="#br0">22103.000 10699.000,'0.000'-16.000,"8.000"9.000,0.000-1.000,15.000-8.000,1.000 0.000,-17.000 16.000,1.000 0.000,0.000-7.000,0.000-1.000,8.000 8.000,-1.000 0.000,-7.000 0.000,0.000 0.000,8.000-8.000,-1.000 0.000,1.000 8.000,0.000 0.000,-1.000 0.000,1.000 0.000,8.000-8.000,-1.000 0.000,-7.000 8.000,0.000 0.000,7.000 0.000,1.000 0.000,-1.000-7.000,1.000-1.000,31.000 8.000,-1.000 0.000,-6.000-8.000,-1.000 0.000,0.000 0.000,0.000 0.000,-24.000 1.000,1.000-1.000,-1.000 0.000,1.000 0.000,23.000 0.000,0.000 0.000,-24.000 1.000,1.000-1.000,7.000 8.000,1.000 0.000,15.000-16.000,0.000 0.000,-24.000 9.000,1.000-1.000,-1.000 8.000,1.000 0.000,15.000-8.000,0.000 0.000,-15.000 0.000,-1.000 0.000,-7.000 8.000,0.000 0.000,-8.000 0.000,-1.000 0.000,1.000 0.000,0.000 0.000,0.000 0.000,0.000 0.000,0.000 0.000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1"/>
    </inkml:context>
    <inkml:brush xml:id="br0">
      <inkml:brushProperty name="width" value="0.07302" units="cm"/>
      <inkml:brushProperty name="height" value="0.07302" units="cm"/>
      <inkml:brushProperty name="color" value="#00bff3"/>
    </inkml:brush>
  </inkml:definitions>
  <inkml:trace contextRef="#ctx0" brushRef="#br0">16552.000 16852.000,'16.000'0.000,"23.000"0.000,0.000 0.000,24.000 16.000,0.000 0.000,-32.000-1.000,1.000 1.000,-17.000-1.000,1.000 1.000,-8.000-8.000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1"/>
    </inkml:context>
    <inkml:brush xml:id="br0">
      <inkml:brushProperty name="width" value="0.07302" units="cm"/>
      <inkml:brushProperty name="height" value="0.07302" units="cm"/>
      <inkml:brushProperty name="color" value="#00bff3"/>
    </inkml:brush>
  </inkml:definitions>
  <inkml:trace contextRef="#ctx0" brushRef="#br0">16534.000 17801.000,'-32.000'0.000,"64.000"0.000,-1.000 0.000,24.000 8.000,0.000 0.000,8.000 0.000,-1.000 0.000,-7.000-8.000,0.000 0.000,-39.000 0.000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2"/>
    </inkml:context>
    <inkml:brush xml:id="br0">
      <inkml:brushProperty name="width" value="0.07302" units="cm"/>
      <inkml:brushProperty name="height" value="0.07302" units="cm"/>
      <inkml:brushProperty name="color" value="#00bff3"/>
    </inkml:brush>
  </inkml:definitions>
  <inkml:trace contextRef="#ctx0" brushRef="#br0">19903.000 16353.000,'31.000'-16.000,"-8.000"8.000,1.000 1.000,54.000-9.000,1.000 0.000,23.000 1.000,0.000-1.000,15.000 8.000,1.000 0.000,0.000 0.000,-1.000 1.000,9.000-1.000,-1.000 0.000,-7.000 0.000,-1.000 0.000,-15.000 0.000,0.000 1.000,8.000-9.000,0.000 0.000,-40.000 1.000,1.000-1.000,-24.000 8.000,0.000 0.000,-31.000 8.000,-1.000 0.000,-23.000 0.000,1.000 0.000,-1.000 8.000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3"/>
    </inkml:context>
    <inkml:brush xml:id="br0">
      <inkml:brushProperty name="width" value="0.07302" units="cm"/>
      <inkml:brushProperty name="height" value="0.07302" units="cm"/>
      <inkml:brushProperty name="color" value="#00bff3"/>
    </inkml:brush>
  </inkml:definitions>
  <inkml:trace contextRef="#ctx0" brushRef="#br0">21735.000 17202.000,'-16.000'0.000,"8.000"8.000,0.000 0.000,8.000 15.000,0.000 1.000,0.000 23.000,0.000 0.000,0.000 8.000,0.000-1.000,0.000 17.000,0.000-1.000,0.000 24.000,0.000 0.000,0.000-15.000,0.000-1.000,0.000-39.000,0.000 0.000,16.000-31.000,0.000 0.000,-8.000-16.000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50"/>
    </inkml:brush>
  </inkml:definitions>
  <inkml:trace contextRef="#ctx0" brushRef="#br0">472.000 873.000,'0.000'0.000,"0.000"0.000,0.000 0.000,0.000 0.000,0.000 0.000,17.000 0.000,-17.000 0.000,0.000 0.000,18.000 0.000,-18.000 0.000,17.000 0.000,1.000 0.000,-1.000 0.000,1.000 0.000,16.000 0.000,-16.000 0.000,-1.000-14.000,18.000 14.000,0.000 0.000,-18.000 0.000,18.000 0.000,-17.000 0.000,16.000 0.000,-16.000 0.000,-1.000 0.000,18.000 0.000,-18.000-15.000,1.000 15.000,-1.000 0.000,18.000 0.000,0.000 0.000,0.000 0.000,0.000 0.000,-1.000 0.000,-16.000 0.000,17.000 0.000,-1.000 0.000,-16.000 0.000,-1.000 0.000,1.000 0.000,-1.000 0.000,0.000 0.000,-17.000 0.000,18.000 0.000,-18.000 0.000,17.000 0.000,-17.000 0.000,18.000 0.000,-1.000 0.000,1.000 0.000,-1.000 0.000,-17.000 0.000,17.000 0.000,1.000 0.000,-1.000 0.000,1.000 0.000,16.000 0.000,-16.000 0.000,-1.000-14.000,18.000 14.000,-17.000 0.000,-1.000 0.000,0.000 0.000,1.000 0.000,-1.000-14.000,1.000 14.000,-1.000 0.000,-17.000 0.000,17.000 0.000,-17.000 0.000,0.000 0.000,18.000 0.000,-18.000 0.000,0.000 0.000,0.000 0.000,0.000 0.000,0.000 0.000,0.000 0.000,17.000 0.000,-17.000 0.000,0.000 0.000,0.000 0.000,0.000 0.000,0.000 0.000,0.000 0.000,0.000 0.000,0.000 0.000,0.000 0.000,0.000 0.000,18.000 0.000,-18.000 0.000,0.000 0.000,0.000 0.000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3"/>
    </inkml:context>
    <inkml:brush xml:id="br0">
      <inkml:brushProperty name="width" value="0.07302" units="cm"/>
      <inkml:brushProperty name="height" value="0.07302" units="cm"/>
      <inkml:brushProperty name="color" value="#00bff3"/>
    </inkml:brush>
  </inkml:definitions>
  <inkml:trace contextRef="#ctx0" brushRef="#br0">21970.000 17949.000,'0.000'-15.000,"0.000"-1.000,0.000 0.000,-32.000 32.000,1.000 0.000,-8.000 15.000,0.000 0.000,7.000-7.000,1.000-1.000,7.000-7.000,1.000-1.000,15.000 1.000,0.000 0.000,16.000-8.000,0.000-1.000,23.000 1.000,0.000 0.000,1.000-8.000,-1.000 0.000,24.000 16.000,0.000-1.000,-23.000-7.000,-1.000 0.000,-23.000-8.000,0.000 0.000,0.000 0.000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4"/>
    </inkml:context>
    <inkml:brush xml:id="br0">
      <inkml:brushProperty name="width" value="0.07302" units="cm"/>
      <inkml:brushProperty name="height" value="0.07302" units="cm"/>
      <inkml:brushProperty name="color" value="#00bff3"/>
    </inkml:brush>
  </inkml:definitions>
  <inkml:trace contextRef="#ctx0" brushRef="#br0">22991.000 18328.000,'0.000'-16.000,"0.000"0.000,0.000 1.000,8.000-1.000,0.000 0.000,-8.000 1.000,0.000-1.000,0.000 8.000,0.000 0.000,-16.000 16.000,1.000 0.000,-17.000 16.000,1.000-1.000,7.000 8.000,1.000 1.000,-1.000-1.000,1.000 1.000,15.000-9.000,0.000 1.000,8.000-9.000,0.000 1.000,8.000-16.000,0.000 0.000,23.000-8.000,0.000 0.000,-7.000-7.000,0.000-1.000,-1.000 0.000,1.000 1.000,-17.000-1.000,1.000 0.000,0.000 16.000,0.000 0.000,0.000 8.000,0.000 0.000,-1.000 0.000,1.000 0.000,8.000 7.000,0.000 1.000,-1.000-8.000,1.000 0.000,0.000-8.000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4"/>
    </inkml:context>
    <inkml:brush xml:id="br0">
      <inkml:brushProperty name="width" value="0.07302" units="cm"/>
      <inkml:brushProperty name="height" value="0.07302" units="cm"/>
      <inkml:brushProperty name="color" value="#00bff3"/>
    </inkml:brush>
  </inkml:definitions>
  <inkml:trace contextRef="#ctx0" brushRef="#br0">24204.000 18402.000,'0.000'32.000,"0.000"-17.000,0.000 1.000,0.000 15.000,0.000 1.000,8.000-1.000,-1.000 0.000,-7.000 1.000,0.000-1.000,0.000-23.000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4"/>
    </inkml:context>
    <inkml:brush xml:id="br0">
      <inkml:brushProperty name="width" value="0.07302" units="cm"/>
      <inkml:brushProperty name="height" value="0.07302" units="cm"/>
      <inkml:brushProperty name="color" value="#00bff3"/>
    </inkml:brush>
  </inkml:definitions>
  <inkml:trace contextRef="#ctx0" brushRef="#br0">24820.000 17199.000,'0.000'-15.000,"0.000"-1.000,0.000 0.000,-8.000 16.000,0.000 0.000,8.000 16.000,0.000 0.000,8.000 23.000,0.000 0.000,-8.000 16.000,0.000-1.000,0.000 9.000,0.000 0.000,0.000 7.000,0.000 1.000,0.000-1.000,0.000 1.000,0.000-32.000,0.000 0.000,8.000-39.000,-1.000 0.000,1.000 0.000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5"/>
    </inkml:context>
    <inkml:brush xml:id="br0">
      <inkml:brushProperty name="width" value="0.07302" units="cm"/>
      <inkml:brushProperty name="height" value="0.07302" units="cm"/>
      <inkml:brushProperty name="color" value="#00bff3"/>
    </inkml:brush>
  </inkml:definitions>
  <inkml:trace contextRef="#ctx0" brushRef="#br0">25304.000 17949.000,'0.000'-47.000,"-7.000"47.000,-1.000 0.000,-16.000 16.000,1.000 0.000,-17.000 7.000,1.000 1.000,0.000 7.000,0.000 0.000,23.000-7.000,0.000-1.000,16.000-7.000,0.000-1.000,8.000-7.000,0.000 0.000,23.000 0.000,1.000 0.000,7.000 0.000,0.000-1.000,1.000 1.000,-1.000 0.000,-24.000-8.000,1.000 0.000,-8.000 0.000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5"/>
    </inkml:context>
    <inkml:brush xml:id="br0">
      <inkml:brushProperty name="width" value="0.07302" units="cm"/>
      <inkml:brushProperty name="height" value="0.07302" units="cm"/>
      <inkml:brushProperty name="color" value="#00bff3"/>
    </inkml:brush>
  </inkml:definitions>
  <inkml:trace contextRef="#ctx0" brushRef="#br0">26207.000 18384.000,'-16.000'0.000,"1.000"-16.000,-1.000 0.000,8.000 16.000,0.000 0.000,1.000 0.000,-1.000 0.000,0.000 0.000,0.000 0.000,-15.000 24.000,-1.000-1.000,1.000 9.000,-1.000-1.000,16.000-7.000,0.000-1.000,8.000 1.000,0.000-1.000,8.000-23.000,0.000 0.000,23.000-16.000,1.000 1.000,-1.000-9.000,0.000 1.000,-7.000 7.000,-1.000 0.000,-15.000 9.000,0.000-1.000,-8.000 23.000,0.000 1.000,0.000 15.000,0.000 1.000,16.000-9.000,-1.000 1.000,9.000 7.000,-1.000 0.000,-15.000-7.000,0.000-1.000,-8.000-15.000,0.000 0.000,8.000-8.000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46"/>
    </inkml:context>
    <inkml:brush xml:id="br0">
      <inkml:brushProperty name="width" value="0.07302" units="cm"/>
      <inkml:brushProperty name="height" value="0.07302" units="cm"/>
      <inkml:brushProperty name="color" value="#00bff3"/>
    </inkml:brush>
  </inkml:definitions>
  <inkml:trace contextRef="#ctx0" brushRef="#br0">25953.000 15829.000,'47.000'0.000,"-23.000"0.000,-1.000 0.000,25.000 0.000,-1.000 0.000,15.000 0.000,1.000 0.000,23.000 0.000,1.000 0.000,22.000-8.000,1.000 0.000,0.000 0.000,0.000 1.000,-8.000-1.000,0.000 0.000,-16.000 0.000,0.000 0.000,-23.000 0.000,0.000 1.000,-1.000 7.000,1.000 0.000,-24.000-8.000,1.000 0.000,-9.000 8.000,0.000 0.000,-23.000-8.000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1:10"/>
    </inkml:context>
    <inkml:brush xml:id="br0">
      <inkml:brushProperty name="width" value="0.07302" units="cm"/>
      <inkml:brushProperty name="height" value="0.07302" units="cm"/>
      <inkml:brushProperty name="color" value="#00bff3"/>
    </inkml:brush>
  </inkml:definitions>
  <inkml:trace contextRef="#ctx0" brushRef="#br0">27851.000 12630.000,'0.000'-16.000,"-8.000"8.000,0.000 1.000,8.000-1.000,0.000 0.000,0.000 0.000,0.000 0.000,0.000 0.000,0.000 1.000,0.000 14.000,0.000 1.000,-8.000 0.000,1.000 0.000,7.000 0.000,0.000 0.000,0.000 7.000,0.000 1.000,0.000 7.000,0.000 1.000,-8.000-16.000,0.000 0.000,8.000-1.000,0.000 1.000,0.000 55.000,0.000 0.000,0.000-48.000,0.000 1.000,0.000 0.000,0.000-1.000,0.000 1.000,0.000 0.000,0.000-1.000,0.000 1.000,8.000 7.000,0.000 1.000,-8.000-1.000,0.000 1.000,0.000-1.000,0.000 1.000,0.000 7.000,0.000 0.000,0.000-7.000,0.000-1.000,0.000 1.000,0.000-1.000,7.000 24.000,1.000 0.000,-8.000-23.000,0.000-1.000,0.000 1.000,0.000-1.000,0.000 1.000,0.000-1.000,8.000-7.000,0.000 0.000,-8.000-1.000,0.000 1.000,0.000 8.000,0.000-1.000,0.000-15.000,0.000 0.000,0.000 7.000,0.000 1.000,0.000-8.000,0.000 0.000,8.000 7.000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1:10"/>
    </inkml:context>
    <inkml:brush xml:id="br0">
      <inkml:brushProperty name="width" value="0.07302" units="cm"/>
      <inkml:brushProperty name="height" value="0.07302" units="cm"/>
      <inkml:brushProperty name="color" value="#00bff3"/>
    </inkml:brush>
  </inkml:definitions>
  <inkml:trace contextRef="#ctx0" brushRef="#br0">28451.000 13302.000,'-15.000'0.000,"7.000"0.000,0.000 0.000,-8.000 8.000,1.000-1.000,7.000 1.000,0.000 0.000,-8.000 0.000,1.000 0.000,-1.000 0.000,0.000-1.000,-7.000 9.000,-1.000 0.000,9.000-1.000,-1.000 1.000,0.000 0.000,1.000-1.000,-1.000 1.000,0.000 0.000,9.000 7.000,-1.000 1.000,8.000-9.000,0.000 1.000,0.000-8.000,0.000 0.000,0.000 0.000,0.000-1.000,0.000 1.000,0.000 0.000,8.000 0.000,-1.000 0.000,1.000 0.000,0.000-1.000,0.000 1.000,0.000 0.000,15.000 8.000,1.000-1.000,-1.000 1.000,1.000 0.000,-16.000-16.000,-1.000 0.000,1.000 8.000,0.000-1.000,8.000 1.000,-1.000 0.000,1.000 0.000,0.000 0.000,-1.000-8.000,1.000 0.000,-8.000 8.000,0.000-1.000,0.000-7.000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1:11"/>
    </inkml:context>
    <inkml:brush xml:id="br0">
      <inkml:brushProperty name="width" value="0.07302" units="cm"/>
      <inkml:brushProperty name="height" value="0.07302" units="cm"/>
      <inkml:brushProperty name="color" value="#00bff3"/>
    </inkml:brush>
  </inkml:definitions>
  <inkml:trace contextRef="#ctx0" brushRef="#br0">29479.000 13267.000,'0.000'-15.000,"-7.000"23.000,-1.000-1.000,0.000-7.000,0.000 0.000,8.000 8.000,0.000 0.000,-8.000 0.000,0.000 0.000,8.000 0.000,0.000-1.000,-7.000 1.000,-1.000 0.000,0.000 16.000,0.000-1.000,0.000-7.000,0.000-1.000,0.000 1.000,1.000 0.000,-1.000-8.000,0.000-1.000,8.000 1.000,0.000 0.000,0.000 0.000,0.000 0.000,0.000 7.000,0.000 1.000,8.000-16.000,0.000 0.000,-1.000 0.000,1.000 0.000,-8.000 8.000,0.000 0.000,8.000-8.000,0.000 0.000,0.000 8.000,0.000-1.000,0.000-7.000,-1.000 0.000,1.000 0.000,0.000 0.000,-8.000 8.000,0.000 0.000,8.000-8.000,0.000 0.000,0.000 8.000,-1.000 0.000,1.000 0.000,0.000-1.000,0.000 1.000,0.000 0.000,-8.000 8.000,0.000-1.000,0.000-7.000,0.000 0.000,0.000 8.000,0.000-1.000,0.000-7.000,0.000 0.000,-16.000 16.000,0.000-1.000,16.000-15.000,0.000 0.000,-7.000 0.000,-1.000-1.000,0.000-7.000,0.000 0.000,0.000 8.000,0.000 0.000,1.000 0.000,-1.000 0.000,0.000-8.000,0.000 0.000,0.000 8.000,0.000-1.000,0.000-7.000,1.000 0.000,-1.000 0.000,0.000 0.000,8.000 8.000,0.000 0.000,8.000-8.000,0.000 0.000,15.000-16.000,1.000 1.000,-16.000 7.000,-1.000 0.000,1.000 0.000,0.000 0.000,0.000 8.000,0.000 0.000,0.000-7.000,-1.000-1.000,9.000 0.000,0.000 0.000,-8.000 0.000,-1.000 0.000,1.000 1.000,0.000-1.000,0.000 8.000,0.000 0.000,-8.000-8.000,0.000 0.000,8.000 0.000,0.000 0.000,-1.000 1.000,1.000-1.000,0.000 0.000,0.000 0.000,-8.000 0.000,0.000 0.000,0.000 1.000,0.000-1.000,8.000 0.000,0.000 0.000,-1.000 0.000,1.000 0.000,-8.000 1.000,0.000-1.000,0.000 0.000,0.000 0.000,0.000 0.000,0.000 0.000,0.000 16.000,0.000 0.000,0.000 0.000,0.000 0.000,0.000 15.000,0.000 1.000,0.000-16.000,0.000-1.000,0.000 40.000,0.000 0.000,0.000-23.000,0.000-1.000,0.000-15.000,0.000 0.000,0.000 8.000,0.000-1.000,0.000 1.000,0.000 0.000,0.000 7.000,0.000 1.000,0.000-8.000,0.000-1.000,0.000 1.000,0.000 0.000,0.000 7.000,0.000 1.000,0.000-9.000,0.000 1.000,0.000 7.000,0.000 1.000,8.000-1.000,0.000 1.000,-8.000-8.000,0.000-1.000,0.000 9.000,0.000-1.000,0.000-7.000,0.000 0.000,0.000-1.000,0.000 1.000,0.000-8.000,0.000 0.000,8.000 7.000,0.000 1.000,-8.000-8.000,0.000 0.000,0.000-1.000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50"/>
    </inkml:brush>
  </inkml:definitions>
  <inkml:trace contextRef="#ctx0" brushRef="#br0">821.000 836.000,'0.000'0.000,"0.000"0.000,0.000 0.000,0.000 0.000,17.000 0.000,-17.000 0.000,18.000 0.000,-1.000 0.000,0.000 0.000,1.000 0.000,16.000 0.000,1.000 0.000,-1.000 0.000,36.000 0.000,-18.000 0.000,0.000 0.000,-1.000 0.000,1.000 0.000,0.000 0.000,0.000 0.000,-17.000 0.000,-1.000 0.000,-16.000 0.000,-1.000 0.000,-17.000 0.000,17.000 0.000,-17.000 0.000,18.000 0.000,-18.000 0.000,17.000-12.000,-17.000 12.000,17.000 0.000,-17.000 0.000,0.000 0.000,18.000 0.000,-18.000 0.000,17.000 0.000,0.000 0.000,-17.000 0.000,0.000 0.000,18.000-12.000,-18.000 12.000,17.000 0.000,-17.000 0.000,0.000 0.000,0.000 0.000,0.000 0.000,17.000 0.000,-17.000 0.000,0.000 0.000,0.000 0.000,17.000 0.000,-17.000 0.000,0.000 0.000,0.000 0.000,0.000 12.000,18.000-12.000,-18.000 0.000,0.000 0.000,0.000 0.000,0.000 0.000,0.000 0.000,0.000 0.000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1:12"/>
    </inkml:context>
    <inkml:brush xml:id="br0">
      <inkml:brushProperty name="width" value="0.07302" units="cm"/>
      <inkml:brushProperty name="height" value="0.07302" units="cm"/>
      <inkml:brushProperty name="color" value="#00bff3"/>
    </inkml:brush>
  </inkml:definitions>
  <inkml:trace contextRef="#ctx0" brushRef="#br0">30165.000 14014.000,'0.000'-15.000,"0.000"7.000,0.000 0.000,0.000 0.000,0.000 0.000,0.000 1.000,0.000-1.000,8.000 8.000,0.000 0.000,8.000 0.000,-1.000 0.000,-7.000 8.000,0.000-1.000,8.000 1.000,-1.000 0.000,-7.000-8.000,0.000 0.000,0.000 0.000,0.000 0.000,0.000 8.000,0.000 0.000,7.000 0.000,1.000-1.000,-8.000 1.000,0.000 0.000,-8.000 0.000,0.000 0.000,0.000 23.000,0.000 1.000,0.000-25.000,0.000 1.000,-8.000 0.000,0.000 0.000,-16.000 23.000,1.000 1.000,-40.000 38.000,0.000 1.000,48.000-56.000,-1.000 1.000,0.000 7.000,1.000 1.000,-9.000-1.000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1:13"/>
    </inkml:context>
    <inkml:brush xml:id="br0">
      <inkml:brushProperty name="width" value="0.07302" units="cm"/>
      <inkml:brushProperty name="height" value="0.07302" units="cm"/>
      <inkml:brushProperty name="color" value="#00bff3"/>
    </inkml:brush>
  </inkml:definitions>
  <inkml:trace contextRef="#ctx0" brushRef="#br0">31320.000 15600.000,'-16.000'0.000,"24.000"0.000,0.000 0.000,8.000 0.000,-1.000 0.000,17.000 0.000,-1.000 0.000,-7.000 0.000,-1.000 0.000,24.000 0.000,1.000 0.000,-33.000 0.000,1.000 0.000,-8.000 0.000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3"/>
    </inkml:context>
    <inkml:brush xml:id="br0">
      <inkml:brushProperty name="width" value="0.07302" units="cm"/>
      <inkml:brushProperty name="height" value="0.07302" units="cm"/>
      <inkml:brushProperty name="color" value="#6adcab"/>
    </inkml:brush>
  </inkml:definitions>
  <inkml:trace contextRef="#ctx0" brushRef="#br0">65588.000 23463.000,'-78.000'-94.000,"101.000"86.000,1.000 0.000,-8.000 8.000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5"/>
    </inkml:context>
    <inkml:brush xml:id="br0">
      <inkml:brushProperty name="width" value="0.07302" units="cm"/>
      <inkml:brushProperty name="height" value="0.07302" units="cm"/>
      <inkml:brushProperty name="color" value="#6adcab"/>
    </inkml:brush>
  </inkml:definitions>
  <inkml:trace contextRef="#ctx0" brushRef="#br0">46954.000 27635.000,'0.000'-31.000,"0.000"62.000,0.000 0.000,0.000 1.000,0.000-1.000,0.000 47.000,0.000 1.000,0.000-32.000,0.000 0.000,0.000 39.000,0.000 0.000,0.000 8.000,0.000 0.000,0.000 31.000,0.000 1.000,0.000-17.000,0.000 1.000,0.000-31.000,0.000-1.000,0.000-23.000,0.000 0.000,16.000-8.000,0.000 0.000,-16.000-16.000,0.000 0.000,0.000-39.000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6"/>
    </inkml:context>
    <inkml:brush xml:id="br0">
      <inkml:brushProperty name="width" value="0.07302" units="cm"/>
      <inkml:brushProperty name="height" value="0.07302" units="cm"/>
      <inkml:brushProperty name="color" value="#6adcab"/>
    </inkml:brush>
  </inkml:definitions>
  <inkml:trace contextRef="#ctx0" brushRef="#br0">46224.000 27554.000,'0.000'15.000,"-7.000"-7.000,-1.000 0.000,-8.000 15.000,0.000 1.000,1.000 23.000,-1.000 0.000,0.000 8.000,0.000-1.000,1.000-22.000,-1.000-1.000,0.000-8.000,0.000 1.000,-7.000 23.000,-1.000 0.000,16.000-31.000,1.000-1.000,-1.000-15.000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6"/>
    </inkml:context>
    <inkml:brush xml:id="br0">
      <inkml:brushProperty name="width" value="0.07302" units="cm"/>
      <inkml:brushProperty name="height" value="0.07302" units="cm"/>
      <inkml:brushProperty name="color" value="#6adcab"/>
    </inkml:brush>
  </inkml:definitions>
  <inkml:trace contextRef="#ctx0" brushRef="#br0">47006.000 27804.000,'31.000'31.000,"-15.000"-8.000,0.000 1.000,15.000 0.000,1.000-1.000,-1.000 1.000,1.000-1.000,-9.000-7.000,1.000-1.000,-24.000-7.000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7"/>
    </inkml:context>
    <inkml:brush xml:id="br0">
      <inkml:brushProperty name="width" value="0.07302" units="cm"/>
      <inkml:brushProperty name="height" value="0.07302" units="cm"/>
      <inkml:brushProperty name="color" value="#6adcab"/>
    </inkml:brush>
  </inkml:definitions>
  <inkml:trace contextRef="#ctx0" brushRef="#br0">48739.000 26035.000,'0.000'-16.000,"0.000"8.000,0.000 0.000,-8.000 24.000,0.000 0.000,-23.000 15.000,-1.000 0.000,-7.000 9.000,0.000-1.000,7.000-8.000,1.000 0.000,7.000-7.000,1.000 0.000,15.000-17.000,0.000 1.000,16.000-16.000,0.000 1.000,39.000-17.000,0.000 0.000,0.000 1.000,0.000-1.000,-15.000 24.000,-1.000 0.000,-15.000 0.000,-1.000 0.000,1.000 0.000,0.000 0.000,-8.000-7.000,-1.000-1.000,-7.000-8.000,0.000 0.000,0.000 1.000,0.000-1.000,24.000 16.000,-1.000 0.000,17.000 0.000,-1.000 0.000,-8.000 0.000,1.000 0.000,-1.000 8.000,0.000 0.000,-15.000-8.000,0.000 0.000,-16.000 15.000,0.000 1.000,-8.000 8.000,0.000-1.000,-15.000-7.000,-1.000-1.000,-23.000 1.000,0.000 0.000,0.000-8.000,0.000 0.000,15.000 7.000,1.000 1.000,7.000 0.000,1.000-1.000,7.000-7.000,1.000 0.000,7.000-8.000,0.000 0.000,8.000 16.000,0.000-1.000,0.000 9.000,0.000-1.000,-8.000 40.000,0.000 0.000,0.000 7.000,0.000 1.000,8.000-16.000,0.000 0.000,0.000-24.000,0.000 0.000,0.000-23.000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7"/>
    </inkml:context>
    <inkml:brush xml:id="br0">
      <inkml:brushProperty name="width" value="0.07302" units="cm"/>
      <inkml:brushProperty name="height" value="0.07302" units="cm"/>
      <inkml:brushProperty name="color" value="#6adcab"/>
    </inkml:brush>
  </inkml:definitions>
  <inkml:trace contextRef="#ctx0" brushRef="#br0">49185.000 27051.000,'16.000'-16.000,"-9.000"8.000,1.000 0.000,8.000 8.000,0.000 0.000,-1.000-8.000,1.000 1.000,0.000 14.000,-1.000 1.000,-7.000 8.000,0.000 0.000,0.000 7.000,0.000 1.000,-8.000 15.000,0.000 0.000,7.000 16.000,1.000 0.000,-8.000 7.000,0.000 1.000,0.000-16.000,0.000 0.000,0.000-23.000,0.000-1.000,-8.000-23.000,1.000 0.000,-9.000-8.000,0.000 1.000,-7.000-40.000,-1.000 0.000,9.000-16.000,-1.000 0.000,8.000 8.000,0.000 0.000,8.000 16.000,0.000 0.000,8.000 23.000,0.000 1.000,0.000 15.000,0.000 0.000,-8.000 39.000,0.000 0.000,-16.000 24.000,0.000-1.000,-7.000-7.000,-1.000 0.000,1.000-23.000,-1.000-1.000,16.000-15.000,1.000-1.000,14.000-23.000,1.000 1.000,31.000-40.000,1.000-1.000,-1.000-14.000,0.000-1.000,-23.000 40.000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8"/>
    </inkml:context>
    <inkml:brush xml:id="br0">
      <inkml:brushProperty name="width" value="0.07302" units="cm"/>
      <inkml:brushProperty name="height" value="0.07302" units="cm"/>
      <inkml:brushProperty name="color" value="#6adcab"/>
    </inkml:brush>
  </inkml:definitions>
  <inkml:trace contextRef="#ctx0" brushRef="#br0">50472.000 26150.000,'0.000'-31.000,"0.000"23.000,0.000 0.000,0.000 48.000,0.000-1.000,-8.000 8.000,0.000 0.000,8.000-16.000,0.000 0.000,8.000-7.000,0.000-1.000,15.000-15.000,1.000 0.000,7.000-16.000,1.000 0.000,-25.000 1.000,1.000-1.000,8.000-8.000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8"/>
    </inkml:context>
    <inkml:brush xml:id="br0">
      <inkml:brushProperty name="width" value="0.07302" units="cm"/>
      <inkml:brushProperty name="height" value="0.07302" units="cm"/>
      <inkml:brushProperty name="color" value="#6adcab"/>
    </inkml:brush>
  </inkml:definitions>
  <inkml:trace contextRef="#ctx0" brushRef="#br0">50726.000 26403.000,'-31.000'0.000,"23.000"0.000,0.000 0.000,0.000 32.000,0.000-1.000,1.000-7.000,-1.000-1.000,-8.000 16.000,0.000 1.000,-7.000-1.000,-1.000 0.000,9.000 0.000,-1.000 0.000,0.000 0.000,0.000 1.000,16.000-17.000,0.000 1.000,0.000-1.000,0.000 1.000,0.000-1.000,0.000 1.000,8.000-9.000,0.000 1.000,0.000 0.000,0.000-1.000,0.000-7.000,0.000 0.000,15.000-8.000,1.000 0.000,7.000 0.000,0.000 0.000,1.000-8.000,-1.000 0.000,1.000 8.000,-1.000 0.000,-15.000 0.000,-1.000 0.000,-7.000 0.000,0.000 0.000,-8.000-7.000,0.000-1.000,0.000-8.000,0.000 0.000,-8.000 1.000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50"/>
    </inkml:brush>
  </inkml:definitions>
  <inkml:trace contextRef="#ctx0" brushRef="#br0">821.000 866.000,'0.000'0.000,"0.000"0.000,0.000 0.000,17.000 0.000,1.000 0.000,17.000 0.000,-18.000 0.000,18.000 0.000,-1.000 0.000,1.000 0.000,0.000 0.000,0.000 0.000,-1.000 0.000,-16.000 0.000,17.000 0.000,-1.000 0.000,1.000 0.000,-18.000 0.000,18.000 0.000,-17.000 0.000,-1.000 0.000,0.000 0.000,-17.000 0.000,18.000 0.000,-1.000 0.000,-17.000 0.000,17.000 0.000,-17.000 0.000,18.000 0.000,-18.000 0.000,17.000-13.000,1.000 13.000,-1.000 0.000,0.000 0.000,1.000 0.000,-1.000 0.000,0.000 0.000,1.000 0.000,-1.000 0.000,1.000 0.000,-1.000-14.000,0.000 14.000,1.000 0.000,-1.000 0.000,0.000 0.000,1.000 0.000,-1.000 0.000,1.000 0.000,-1.000 0.000,0.000 0.000,-17.000 0.000,18.000 0.000,-1.000 0.000,-17.000 0.000,0.000 0.000,0.000 0.000,17.000 0.000,-17.000 0.000,0.000 0.000,0.000 0.000,0.000 0.000,0.000 0.000,0.000 0.000,0.000 0.000,18.000 0.000,-18.000 0.000,0.000 0.000,0.000 0.000,0.000 0.000,17.000 0.000,-17.000 0.000,0.000 0.000,0.000 0.000,18.000 0.000,-18.000 0.000,0.000 0.000,0.000 0.000,17.000 0.000,-17.000 0.000,17.000 0.000,1.000 0.000,-18.000-13.000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18"/>
    </inkml:context>
    <inkml:brush xml:id="br0">
      <inkml:brushProperty name="width" value="0.07302" units="cm"/>
      <inkml:brushProperty name="height" value="0.07302" units="cm"/>
      <inkml:brushProperty name="color" value="#6adcab"/>
    </inkml:brush>
  </inkml:definitions>
  <inkml:trace contextRef="#ctx0" brushRef="#br0">50870.000 27169.000,'0.000'-15.000,"-7.000"15.000,-1.000 0.000,-16.000 39.000,1.000 0.000,-16.000 24.000,-1.000-1.000,9.000-7.000,0.000 0.000,-9.000 16.000,1.000-1.000,31.000-54.000,0.000-1.000,-7.000-7.000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0"/>
    </inkml:context>
    <inkml:brush xml:id="br0">
      <inkml:brushProperty name="width" value="0.07302" units="cm"/>
      <inkml:brushProperty name="height" value="0.07302" units="cm"/>
      <inkml:brushProperty name="color" value="#6adcab"/>
    </inkml:brush>
  </inkml:definitions>
  <inkml:trace contextRef="#ctx0" brushRef="#br0">52004.000 26366.000,'0.000'-16.000,"8.000"1.000,0.000-1.000,-1.000 24.000,1.000 0.000,-8.000 23.000,0.000 0.000,-8.000 24.000,1.000 0.000,-9.000-8.000,0.000 0.000,16.000-16.000,0.000 1.000,0.000-24.000,0.000-1.000,39.000-30.000,1.000-1.000,14.000-15.000,1.000 0.000,0.000 0.000,0.000 0.000,-24.000 15.000,1.000 1.000,-25.000 7.000,1.000 0.000,-16.000 9.000,1.000-1.000,-9.000-8.000,0.000 0.000,1.000 1.000,-1.000-1.000,8.000 8.000,0.000 0.000,0.000 8.000,1.000 0.000,-9.000 16.000,0.000 0.000,8.000 31.000,1.000 0.000,-17.000 15.000,1.000 1.000,-1.000 23.000,1.000 0.000,-9.000 8.000,1.000 0.000,0.000-31.000,-1.000 0.000,17.000-48.000,-1.000 1.000,16.000-39.000,0.000-1.000,31.000-15.000,1.000 0.000,15.000-16.000,0.000 0.000,23.000 0.000,1.000 0.000,-17.000 24.000,1.000 0.000,-15.000 23.000,-1.000 0.000,-24.000 8.000,1.000 0.000,-8.000 31.000,0.000 1.000,-32.000 7.000,1.000 0.000,-9.000 0.000,1.000 0.000,-8.000 1.000,0.000-1.000,-8.000-16.000,0.000 1.000,7.000-24.000,1.000 0.000,24.000-24.000,-1.000 1.000,8.000-16.000,0.000-1.000,16.000 17.000,0.000-1.000,23.000 24.000,1.000 0.000,7.000 16.000,0.000 0.000,24.000 7.000,-1.000 1.000,-15.000 7.000,0.000 0.000,-7.000-7.000,-1.000-1.000,-16.000-23.000,1.000 0.000,-16.000 8.000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0"/>
    </inkml:context>
    <inkml:brush xml:id="br0">
      <inkml:brushProperty name="width" value="0.07302" units="cm"/>
      <inkml:brushProperty name="height" value="0.07302" units="cm"/>
      <inkml:brushProperty name="color" value="#6adcab"/>
    </inkml:brush>
  </inkml:definitions>
  <inkml:trace contextRef="#ctx0" brushRef="#br0">53356.000 25716.000,'0.000'-31.000,"8.000"15.000,0.000 0.000,8.000 24.000,-1.000 0.000,1.000 39.000,0.000 0.000,0.000 8.000,-1.000 0.000,-7.000-47.000,0.000-1.000,0.000 9.000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1"/>
    </inkml:context>
    <inkml:brush xml:id="br0">
      <inkml:brushProperty name="width" value="0.07302" units="cm"/>
      <inkml:brushProperty name="height" value="0.07302" units="cm"/>
      <inkml:brushProperty name="color" value="#6adcab"/>
    </inkml:brush>
  </inkml:definitions>
  <inkml:trace contextRef="#ctx0" brushRef="#br0">54273.000 26403.000,'31.000'0.000,"-31.000"8.000,0.000 0.000,0.000 16.000,0.000-1.000,-8.000 8.000,0.000 1.000,-7.000-1.000,-1.000 0.000,16.000-15.000,0.000 0.000,8.000-8.000,0.000-1.000,39.000-14.000,0.000-1.000,8.000-24.000,0.000 1.000,7.000 0.000,1.000-1.000,-32.000 17.000,1.000-1.000,-32.000 8.000,0.000 0.000,-39.000 8.000,-1.000 0.000,1.000 0.000,0.000 0.000,8.000-7.000,-1.000-1.000,17.000 0.000,-1.000 0.000,16.000 0.000,0.000 0.000,0.000 32.000,0.000-1.000,8.000 9.000,0.000-1.000,-1.000 8.000,1.000 0.000,0.000 8.000,0.000 0.000,-8.000 0.000,0.000 0.000,0.000 0.000,0.000 0.000,-16.000-15.000,1.000-1.000,-9.000-23.000,1.000 0.000,-9.000 0.000,1.000-1.000,15.000-14.000,0.000-1.000,16.000-8.000,0.000 0.000,24.000-15.000,0.000 0.000,15.000 7.000,0.000 1.000,8.000 7.000,0.000 0.000,-24.000 16.000,1.000 0.000,-24.000 24.000,0.000-1.000,-31.000 32.000,-1.000 0.000,-7.000-16.000,0.000 0.000,8.000-7.000,-1.000-1.000,1.000-15.000,-1.000-1.000,25.000-7.000,-1.000 0.000,16.000-8.000,-1.000 0.000,33.000-23.000,-1.000-1.000,31.000 1.000,1.000-1.000,15.000 8.000,0.000 1.000,-39.000 15.000,0.000 0.000,-15.000-8.000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2"/>
    </inkml:context>
    <inkml:brush xml:id="br0">
      <inkml:brushProperty name="width" value="0.07302" units="cm"/>
      <inkml:brushProperty name="height" value="0.07302" units="cm"/>
      <inkml:brushProperty name="color" value="#6adcab"/>
    </inkml:brush>
  </inkml:definitions>
  <inkml:trace contextRef="#ctx0" brushRef="#br0">63169.000 27254.000,'16.000'0.000,"-16.000"7.000,0.000 1.000,0.000 24.000,0.000-1.000,7.000 63.000,1.000 0.000,0.000 8.000,0.000-1.000,-16.000 17.000,0.000-1.000,-15.000 71.000,-1.000 0.000,1.000-47.000,-1.000 0.000,16.000-62.000,0.000-1.000,8.000-62.000,0.000-1.000,-8.000-15.000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3"/>
    </inkml:context>
    <inkml:brush xml:id="br0">
      <inkml:brushProperty name="width" value="0.07302" units="cm"/>
      <inkml:brushProperty name="height" value="0.07302" units="cm"/>
      <inkml:brushProperty name="color" value="#6adcab"/>
    </inkml:brush>
  </inkml:definitions>
  <inkml:trace contextRef="#ctx0" brushRef="#br0">62976.000 27085.000,'0.000'-16.000,"0.000"8.000,0.000 0.000,-8.000 8.000,1.000 0.000,-17.000 47.000,0.000 0.000,-7.000 24.000,-1.000-1.000,1.000 1.000,0.000-1.000,15.000-30.000,0.000-1.000,8.000-31.000,0.000-1.000,1.000 1.000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3"/>
    </inkml:context>
    <inkml:brush xml:id="br0">
      <inkml:brushProperty name="width" value="0.07302" units="cm"/>
      <inkml:brushProperty name="height" value="0.07302" units="cm"/>
      <inkml:brushProperty name="color" value="#6adcab"/>
    </inkml:brush>
  </inkml:definitions>
  <inkml:trace contextRef="#ctx0" brushRef="#br0">63609.000 27354.000,'16.000'15.000,"23.000"24.000,0.000 1.000,-15.000 7.000,-1.000 0.000,1.000 0.000,-1.000 0.000,-7.000-32.000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3"/>
    </inkml:context>
    <inkml:brush xml:id="br0">
      <inkml:brushProperty name="width" value="0.07302" units="cm"/>
      <inkml:brushProperty name="height" value="0.07302" units="cm"/>
      <inkml:brushProperty name="color" value="#6adcab"/>
    </inkml:brush>
  </inkml:definitions>
  <inkml:trace contextRef="#ctx0" brushRef="#br0">65031.000 26569.000,'32.000'16.000,"15.000"-16.000,0.000 0.000,-8.000-8.000,1.000 0.000,-9.000 0.000,0.000 0.000,-46.000 8.000,-1.000 0.000,-15.000 32.000,-1.000-1.000,1.000 8.000,-1.000 1.000,9.000 7.000,-1.000 0.000,-23.000 47.000,0.000 0.000,8.000-32.000,-1.000 1.000,9.000-24.000,0.000 0.000,31.000-31.000,0.000 0.000,8.000-24.000,-1.000 1.000,1.000 7.000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3"/>
    </inkml:context>
    <inkml:brush xml:id="br0">
      <inkml:brushProperty name="width" value="0.07302" units="cm"/>
      <inkml:brushProperty name="height" value="0.07302" units="cm"/>
      <inkml:brushProperty name="color" value="#6adcab"/>
    </inkml:brush>
  </inkml:definitions>
  <inkml:trace contextRef="#ctx0" brushRef="#br0">65357.000 27785.000,'31.000'-31.000,"-7.000"31.000,0.000 0.000,-16.000 31.000,-1.000 0.000,-7.000 8.000,0.000 1.000,0.000-1.000,0.000 0.000,0.000 0.000,0.000 0.000,0.000-23.000,0.000 0.000,-7.000-9.000,-1.000 1.000,8.000-23.000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4"/>
    </inkml:context>
    <inkml:brush xml:id="br0">
      <inkml:brushProperty name="width" value="0.07302" units="cm"/>
      <inkml:brushProperty name="height" value="0.07302" units="cm"/>
      <inkml:brushProperty name="color" value="#6adcab"/>
    </inkml:brush>
  </inkml:definitions>
  <inkml:trace contextRef="#ctx0" brushRef="#br0">66109.000 27435.000,'31.000'-16.000,"-15.000"8.000,-1.000 1.000,1.000 22.000,0.000 1.000,-8.000 0.000,-1.000-1.000,9.000 17.000,0.000-1.000,-8.000-23.000,-1.000-1.000,1.000 1.000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50"/>
    </inkml:brush>
  </inkml:definitions>
  <inkml:trace contextRef="#ctx0" brushRef="#br0">1112.000 816.000,'0.000'0.000,"0.000"0.000,0.000 0.000,0.000 0.000,17.000 0.000,-17.000 0.000,0.000 0.000,17.000 0.000,1.000 0.000,-18.000 0.000,17.000 0.000,0.000 0.000,17.000 0.000,-17.000 0.000,18.000 0.000,-1.000 0.000,0.000 0.000,18.000 0.000,-18.000 0.000,0.000 0.000,-17.000 12.000,18.000-12.000,-1.000 0.000,-17.000 0.000,0.000 0.000,0.000 0.000,-17.000 0.000,18.000 12.000,-1.000-12.000,-17.000 0.000,17.000 0.000,-17.000 0.000,0.000 0.000,17.000 0.000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5"/>
    </inkml:context>
    <inkml:brush xml:id="br0">
      <inkml:brushProperty name="width" value="0.07302" units="cm"/>
      <inkml:brushProperty name="height" value="0.07302" units="cm"/>
      <inkml:brushProperty name="color" value="#6adcab"/>
    </inkml:brush>
  </inkml:definitions>
  <inkml:trace contextRef="#ctx0" brushRef="#br0">67081.000 26100.000,'0.000'-31.000,"0.000"23.000,0.000 0.000,-15.000 24.000,-1.000 0.000,0.000 23.000,0.000 0.000,-7.000-8.000,-1.000 1.000,1.000 15.000,-1.000 0.000,24.000-40.000,0.000 1.000,16.000-8.000,0.000 0.000,31.000-23.000,0.000-1.000,-8.000 9.000,0.000-1.000,-23.000 8.000,0.000 0.000,-24.000 16.000,0.000 0.000,-31.000 23.000,0.000 1.000,-9.000-1.000,1.000 0.000,32.000-7.000,-1.000-1.000,24.000-23.000,0.000 0.000,7.000 0.000,1.000 0.000,-16.000 16.000,0.000 0.000,0.000 23.000,0.000 0.000,-8.000 0.000,0.000 0.000,1.000 0.000,-1.000 0.000,-8.000 1.000,0.000-1.000,8.000-24.000,1.000 1.000,7.000-8.000,0.000 0.000,23.000-24.000,1.000 0.000,-1.000-23.000,1.000 0.000,-1.000-16.000,1.000 1.000,-1.000-1.000,1.000 0.000,-1.000 16.000,1.000 0.000,0.000 15.000,-1.000 1.000,-7.000 23.000,-1.000 0.000,-7.000 0.000,0.000 0.000,0.000 15.000,0.000 1.000,0.000-8.000,0.000 0.000,-1.000-8.000,1.000 0.000,8.000-8.000,0.000 0.000,-40.000 39.000,1.000 1.000,-17.000 7.000,1.000 0.000,8.000 0.000,-1.000 0.000,-7.000 8.000,0.000 0.000,23.000-31.000,0.000-1.000,24.000-7.000,0.000 0.000,16.000-8.000,-1.000 0.000,16.000-39.000,1.000 0.000,-9.000 7.000,0.000 1.000,-7.000-8.000,0.000 0.000,-17.000-16.000,1.000 0.000,-8.000 8.000,0.000 0.000,0.000 16.000,0.000 0.000,-8.000 15.000,1.000 0.000,-1.000 16.000,0.000 0.000,-8.000 8.000,0.000 0.000,16.000 39.000,0.000 0.000,0.000 0.000,0.000 0.000,8.000 0.000,0.000 0.000,16.000 8.000,-1.000-1.000,1.000-14.000,-1.000-1.000,-23.000 0.000,0.000 0.000,-8.000 8.000,1.000 0.000,-48.000 0.000,0.000 0.000,-8.000-8.000,0.000 0.000,48.000-23.000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6"/>
    </inkml:context>
    <inkml:brush xml:id="br0">
      <inkml:brushProperty name="width" value="0.07302" units="cm"/>
      <inkml:brushProperty name="height" value="0.07302" units="cm"/>
      <inkml:brushProperty name="color" value="#6adcab"/>
    </inkml:brush>
  </inkml:definitions>
  <inkml:trace contextRef="#ctx0" brushRef="#br0">68990.000 26266.000,'16.000'0.000,"0.000"8.000,-1.000 0.000,1.000 15.000,0.000 1.000,-16.000-1.000,0.000 1.000,-16.000 7.000,0.000 1.000,1.000-17.000,-1.000 1.000,8.000-8.000,0.000 0.000,8.000 7.000,0.000 1.000,0.000 15.000,0.000 1.000,0.000 15.000,0.000 0.000,0.000 15.000,0.000 1.000,-8.000-16.000,1.000 0.000,-1.000-23.000,0.000-1.000,24.000-46.000,-1.000-1.000,9.000-23.000,-1.000 0.000,9.000-55.000,-1.000 0.000,-7.000 8.000,-1.000 0.000,8.000 32.000,1.000-1.000,-9.000 31.000,1.000 1.000,-1.000 23.000,1.000 0.000,-24.000 32.000,0.000-1.000,-16.000 17.000,1.000-1.000,-1.000-8.000,0.000 1.000,16.000-25.000,0.000 1.000,8.000-8.000,0.000 0.000,0.000 0.000,0.000 0.000,-1.000 8.000,1.000 0.000,-8.000 15.000,0.000 1.000,-15.000 7.000,-1.000 1.000,0.000-9.000,0.000 1.000,16.000-17.000,0.000 1.000,8.000-8.000,0.000 0.000,24.000 0.000,-1.000 0.000,-8.000 8.000,1.000 0.000,-16.000 23.000,0.000 1.000,-16.000-1.000,0.000 0.000,-16.000 9.000,1.000-1.000,-1.000-24.000,1.000 1.000,7.000-16.000,0.000 0.000,9.000-16.000,-1.000 1.000,31.000-48.000,1.000 0.000,-8.000 16.000,-1.000 0.000,-7.000 16.000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6"/>
    </inkml:context>
    <inkml:brush xml:id="br0">
      <inkml:brushProperty name="width" value="0.07302" units="cm"/>
      <inkml:brushProperty name="height" value="0.07302" units="cm"/>
      <inkml:brushProperty name="color" value="#6adcab"/>
    </inkml:brush>
  </inkml:definitions>
  <inkml:trace contextRef="#ctx0" brushRef="#br0">71259.000 25935.000,'16.000'0.000,"-9.000"-8.000,1.000 0.000,16.000 0.000,-1.000 0.000,-7.000 8.000,0.000 0.000,-1.000 8.000,1.000 0.000,-8.000 8.000,0.000-1.000,-8.000 24.000,0.000 1.000,-32.000-1.000,1.000 0.000,23.000-31.000,0.000-1.000,-7.000 9.000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6"/>
    </inkml:context>
    <inkml:brush xml:id="br0">
      <inkml:brushProperty name="width" value="0.07302" units="cm"/>
      <inkml:brushProperty name="height" value="0.07302" units="cm"/>
      <inkml:brushProperty name="color" value="#6adcab"/>
    </inkml:brush>
  </inkml:definitions>
  <inkml:trace contextRef="#ctx0" brushRef="#br0">70656.000 26946.000,'-31.000'16.000,"23.000"-9.000,0.000 1.000,32.000-16.000,-1.000 1.000,32.000-17.000,0.000 1.000,8.000-1.000,-1.000 1.000,-15.000 15.000,0.000 0.000,-15.000 0.000,-1.000 0.000,-23.000 1.000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6"/>
    </inkml:context>
    <inkml:brush xml:id="br0">
      <inkml:brushProperty name="width" value="0.07302" units="cm"/>
      <inkml:brushProperty name="height" value="0.07302" units="cm"/>
      <inkml:brushProperty name="color" value="#6adcab"/>
    </inkml:brush>
  </inkml:definitions>
  <inkml:trace contextRef="#ctx0" brushRef="#br0">70546.000 26453.000,'-16.000'0.000,"-15.000"0.000,-1.000 0.000,24.000 8.000,0.000 0.000,8.000 23.000,0.000 1.000,0.000 23.000,0.000-1.000,0.000 25.000,0.000-1.000,0.000 24.000,0.000 0.000,0.000-24.000,0.000 1.000,-15.000-32.000,-1.000 0.000,-7.000-16.000,-1.000 0.000,-23.000-15.000,0.000 0.000,-24.000-1.000,1.000 1.000,46.000-16.000,0.000 0.000,-7.000 0.000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7"/>
    </inkml:context>
    <inkml:brush xml:id="br0">
      <inkml:brushProperty name="width" value="0.07302" units="cm"/>
      <inkml:brushProperty name="height" value="0.07302" units="cm"/>
      <inkml:brushProperty name="color" value="#6adcab"/>
    </inkml:brush>
  </inkml:definitions>
  <inkml:trace contextRef="#ctx0" brushRef="#br0">72888.000 26419.000,'0.000'-16.000,"-8.000"16.000,0.000 0.000,8.000 24.000,0.000-1.000,0.000 17.000,0.000-1.000,0.000 8.000,0.000 0.000,-8.000 0.000,1.000 0.000,-9.000 8.000,0.000 0.000,1.000-16.000,-1.000 0.000,8.000-39.000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7"/>
    </inkml:context>
    <inkml:brush xml:id="br0">
      <inkml:brushProperty name="width" value="0.07302" units="cm"/>
      <inkml:brushProperty name="height" value="0.07302" units="cm"/>
      <inkml:brushProperty name="color" value="#6adcab"/>
    </inkml:brush>
  </inkml:definitions>
  <inkml:trace contextRef="#ctx0" brushRef="#br0">73059.000 26932.000,'47.000'-47.000,"-15.000"31.000,-1.000 1.000,-7.000 15.000,-1.000 0.000,-7.000 0.000,-1.000 0.000,-7.000 0.000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7"/>
    </inkml:context>
    <inkml:brush xml:id="br0">
      <inkml:brushProperty name="width" value="0.07302" units="cm"/>
      <inkml:brushProperty name="height" value="0.07302" units="cm"/>
      <inkml:brushProperty name="color" value="#6adcab"/>
    </inkml:brush>
  </inkml:definitions>
  <inkml:trace contextRef="#ctx0" brushRef="#br0">73588.000 26266.000,'0.000'-31.000,"0.000"15.000,0.000 0.000,-8.000 40.000,0.000-1.000,0.000 24.000,0.000 0.000,-7.000 8.000,-1.000 0.000,8.000-8.000,0.000 0.000,16.000-31.000,0.000-1.000,16.000-23.000,-1.000 1.000,9.000-17.000,-1.000 1.000,-8.000 15.000,1.000 0.000,-16.000 16.000,0.000 0.000,-8.000 31.000,0.000 0.000,-8.000-16.000,0.000 1.000,39.000-40.000,1.000 1.000,15.000-32.000,0.000 0.000,8.000-8.000,0.000 0.000,-8.000 8.000,0.000 0.000,-31.000 8.000,-1.000 0.000,-7.000 23.000,0.000 0.000,-16.000 16.000,0.000 0.000,-15.000 24.000,-1.000-1.000,9.000 9.000,-1.000-1.000,16.000 8.000,0.000 0.000,0.000-7.000,0.000-1.000,16.000 0.000,-1.000 1.000,1.000-1.000,0.000 0.000,-8.000-7.000,-1.000-1.000,-14.000 9.000,-1.000-1.000,-32.000 0.000,1.000 1.000,0.000-1.000,0.000 0.000,15.000-31.000,1.000 0.000,23.000-15.000,0.000-1.000,8.000-8.000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8"/>
    </inkml:context>
    <inkml:brush xml:id="br0">
      <inkml:brushProperty name="width" value="0.07302" units="cm"/>
      <inkml:brushProperty name="height" value="0.07302" units="cm"/>
      <inkml:brushProperty name="color" value="#6adcab"/>
    </inkml:brush>
  </inkml:definitions>
  <inkml:trace contextRef="#ctx0" brushRef="#br0">75741.000 26313.000,'16.000'0.000,"-16.000"24.000,0.000-1.000,-16.000 24.000,1.000 0.000,7.000 0.000,0.000 0.000,8.000 0.000,0.000 0.000,0.000-23.000,0.000-1.000,16.000-23.000,-1.000 0.000,17.000-39.000,-1.000 0.000,8.000-16.000,0.000 0.000,-23.000-8.000,0.000 1.000,-16.000 7.000,0.000 0.000,-16.000 32.000,0.000-1.000,-7.000 16.000,-1.000 0.000,9.000 16.000,-1.000 0.000,8.000 8.000,0.000-1.000,16.000-7.000,0.000 0.000,23.000 8.000,1.000-1.000,-1.000-7.000,0.000 0.000,-15.000 8.000,0.000-1.000,-8.000 1.000,-1.000 0.000,-14.000 15.000,-1.000 0.000,0.000 1.000,0.000-1.000,8.000 0.000,0.000 1.000,16.000-9.000,-1.000 1.000,17.000-16.000,-1.000-1.000,24.000-7.000,0.000 0.000,-16.000-15.000,0.000-1.000,-7.000-23.000,-1.000 0.000,-23.000 23.000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5:28"/>
    </inkml:context>
    <inkml:brush xml:id="br0">
      <inkml:brushProperty name="width" value="0.07302" units="cm"/>
      <inkml:brushProperty name="height" value="0.07302" units="cm"/>
      <inkml:brushProperty name="color" value="#6adcab"/>
    </inkml:brush>
  </inkml:definitions>
  <inkml:trace contextRef="#ctx0" brushRef="#br0">76994.000 26519.000,'-47.000'-16.000,"23.000"16.000,0.000 0.000,1.000 32.000,-1.000-1.000,9.000 24.000,-1.000 0.000,8.000 39.000,0.000 0.000,1.000 24.000,-1.000-1.000,-16.000-31.000,1.000 1.000,15.000-64.000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50"/>
    </inkml:brush>
  </inkml:definitions>
  <inkml:trace contextRef="#ctx0" brushRef="#br0">1102.000 820.000,'0.000'0.000,"0.000"0.000,0.000 0.000,0.000 0.000,0.000 0.000,0.000 0.000,17.000 0.000,-17.000 0.000,0.000 18.000,17.000-18.000,-17.000 0.000,18.000 0.000,-1.000 0.000,0.000 17.000,0.000-17.000,17.000 0.000,-16.000 18.000,-1.000-18.000,0.000 0.000,0.000 0.000,0.000 18.000,0.000-18.000,1.000 0.000,-18.000 0.000,17.000 0.000,-17.000 17.000,17.000-17.000,-17.000 0.000,17.000 0.000,-17.000 0.000,17.000 0.000,-17.000 0.000,17.000 0.000,1.000 0.000,-18.000 0.000,17.000 0.000,-17.000 0.000,17.000 0.000,0.000 0.000,-17.000 0.000,17.000 0.000,0.000 0.000,1.000 0.000,-18.000 0.000,17.000 0.000,0.000 0.000,0.000 0.000,-17.000 0.000,17.000 0.000,0.000 0.000,-17.000 0.000,18.000 0.000,-1.000 0.000,0.000 0.000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598.000 1389.000,'0.000'0.000,"35.000"0.000,-18.000 18.000,18.000-18.000,-17.000 17.000,17.000-17.000,-18.000 17.000,18.000-17.000,-18.000 18.000,1.000-18.000,-1.000 0.000,1.000 0.000,-1.000 0.000,1.000 0.000,-1.000 17.000,1.000-17.000,-1.000 0.000,-17.000 0.000,18.000 0.000,-1.000 0.000,-17.000 0.000,18.000 0.000,-1.000 0.000,1.000 0.000,-18.000 0.000,17.000 0.000,-17.000 0.000,18.000 0.000,-18.000 0.000,0.000-17.000,17.000 17.000,-17.000 0.000,0.000 0.000,0.000 0.000,0.000 0.000,18.000 0.000,-18.000 0.000,0.000 0.000,0.000 17.000,17.000-17.000,0.000 0.000,1.000 0.000,17.000 18.000,-18.000-18.000,1.000 0.000,-1.000 0.000,1.000 0.000,-1.000 0.000,1.000 17.000,-1.000-17.000,18.000 0.000,-17.000 0.000,17.000 18.000,-18.000-18.000,1.000 0.000,-1.000 0.000,1.000 0.000,-1.000 0.000,0.000 0.000,1.000 0.000,-18.000 0.000,17.000 0.000,1.000 0.000,-1.000 0.000,1.000 0.000,17.000 0.000,-18.000 0.000,18.000-18.000,-17.000 18.000,-1.000 0.000,18.000-17.000,-17.000 17.000,-1.000 0.000,18.000-18.000,-17.000 18.000,-1.000-17.000,0.000 17.000,1.000 0.000,-1.000-18.000,1.000 18.000,-1.000-17.000,1.000 17.000,-18.000 0.000,17.000-17.000,-17.000 17.000,18.000-18.000,-1.000 18.000,-17.000-17.000,18.000 17.000,-18.000-18.000,0.000 18.000,17.000-17.000,-17.000-1.000,18.000 18.000,-18.000-17.000,0.000 0.000,0.000 17.000,17.000 0.000,-17.000-18.000,0.000 18.000,0.000 0.000,0.000-17.000,18.000-18.000,-18.000 17.000,17.000-34.000,-17.000 17.000,18.000 0.000,-18.000 0.000,0.000 18.000,17.000-18.000,-17.000 18.000,0.000 17.000,0.000-18.000,18.000-17.000,-18.000 18.000,0.000-18.000,0.000 18.000,0.000-1.000,0.000-17.000,0.000 18.000,0.000-1.000,0.000 18.000,-18.000-34.000,-17.000-1.000,0.000 0.000,0.000-17.000,0.000 17.000,-17.000 0.000,17.000 0.000,0.000 0.000,0.000 0.000,0.000 18.000,18.000 17.000,-18.000-35.000,0.000 18.000,0.000-1.000,0.000-17.000,17.000 18.000,-17.000 17.000,18.000-18.000,17.000 1.000,-18.000 17.000,18.000 0.000,0.000 0.000,-35.000-18.000,0.000 1.000,1.000 0.000,-1.000 17.000,17.000-18.000,-17.000 1.000,18.000 17.000,-1.000 0.000,1.000-18.000,17.000 18.000,-18.000 0.000,1.000 0.000,17.000-17.000,-18.000 17.000,1.000 0.000,-1.000 0.000,18.000-18.000,-17.000 18.000,17.000 0.000,-18.000 0.000,18.000 0.000,0.000 0.000,-17.000 0.000,-1.000 0.000,18.000 0.000,-17.000 0.000,-1.000 0.000,18.000 0.000,-17.000 0.000,-18.000-17.000,-17.000 34.000,17.000-17.000,-18.000 0.000,1.000 18.000,17.000-18.000,0.000 17.000,35.000-17.000,-18.000 0.000,-17.000 18.000,18.000-18.000,-18.000 17.000,18.000-17.000,-1.000 18.000,-17.000-18.000,35.000 17.000,-17.000-17.000,17.000 0.000,-18.000 17.000,1.000 1.000,17.000-1.000,-18.000 1.000,1.000-1.000,-1.000-17.000,18.000 18.000,-17.000-1.000,17.000-17.000,0.000 18.000,0.000-18.000,-18.000 0.000,18.000 17.000,-17.000 0.000,17.000 1.000,-18.000-1.000,18.000 1.000,-17.000-18.000,17.000 17.000,-18.000 18.000,18.000 0.000,-17.000 17.000,-1.000 18.000,1.000-18.000,17.000-17.000,-17.000 17.000,17.000-34.000,0.000 17.000,-18.000-18.000,18.000 18.000,0.000-35.000,0.000 17.000,0.000-17.000,0.000 18.000,0.000-1.000,0.000 1.000,0.000-1.000,0.000-17.000,0.000 0.000,0.000 18.000,0.000-18.000,18.000 17.000,-18.000 18.000,17.000-18.000,-17.000 18.000,17.000-17.000,-17.000-1.000,0.000 0.000,18.000 1.000,-18.000-1.000,17.000-17.000,-17.000 18.000,0.000-18.000,0.000 0.000,18.000 17.000,-18.000-17.000,0.000 0.000,0.000 0.000,17.000 18.000,-17.000-18.000,0.000 17.000,18.000-17.000,-18.000 0.000,0.000 18.000,0.000-18.000,17.000 17.000,-17.000-17.000,18.000 17.000,-18.000-17.000,17.000 18.000,-17.000-18.000,0.000 0.000,18.000 17.000,-18.000-17.000,17.000 0.000,-17.000 0.000,0.000 0.000,18.000 0.000,-18.000 0.000,0.000 0.000,17.000 18.000,-17.000-18.000,0.000 0.000,18.000 0.000,-18.000 0.000,0.000 0.000,0.000 0.000,17.000 0.000,-17.000 0.000,0.000 0.000,18.000 0.000,-18.000 0.000,0.000 0.000,17.000 0.000,-17.000 0.000,0.000 0.000,18.000 0.000,-18.000 0.000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50"/>
    </inkml:brush>
  </inkml:definitions>
  <inkml:trace contextRef="#ctx0" brushRef="#br0">926.000 1116.000,'0.000'0.000,"0.000"0.000,0.000 0.000,0.000 0.000,0.000 0.000,0.000 0.000,0.000 0.000,17.000 0.000,-17.000 0.000,0.000 0.000,17.000 0.000,-17.000 0.000,0.000 0.000,16.000 0.000,-16.000 0.000,17.000 0.000,-17.000 0.000,17.000 0.000,-17.000 0.000,16.000 0.000,-16.000 0.000,17.000-16.000,-17.000 16.000,0.000 0.000,17.000 0.000,-17.000 0.000,0.000 0.000,17.000 0.000,-17.000 0.000,16.000-16.000,-16.000 16.000,0.000 0.000,17.000 0.000,-17.000 0.000,17.000 0.000,-17.000 0.000,16.000-16.000,1.000 16.000,0.000 0.000,-17.000 0.000,16.000 0.000,1.000 0.000,-17.000 0.000,17.000 0.000,0.000-16.000,-17.000 16.000,0.000 0.000,16.000 0.000,-16.000 0.000,17.000 0.000,-17.000 0.000,0.000 0.000,0.000 0.000,17.000 0.000,-17.000 0.000,0.000 0.000,0.000 0.000,16.000-16.000,-16.000 16.000,17.000 0.000,-17.000 0.000,17.000 0.000,-17.000 0.000,0.000 0.000,17.000 0.000,-17.000-17.000,16.000 17.000,-16.000 0.000,17.000 0.000,-17.000 0.000,0.000 0.000,17.000 0.000,-17.000 0.000,16.000 0.000,-16.000 0.000,0.000 0.000,17.000-16.000,-17.000 16.000,0.000 0.000,17.000 0.000,-17.000 0.000,0.000 0.000,17.000 0.000,-17.000-16.000,16.000 16.000,-16.000 0.000,17.000-16.000,-17.000 16.000,17.000 0.000,-1.000-16.000</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50"/>
    </inkml:brush>
  </inkml:definitions>
  <inkml:trace contextRef="#ctx0" brushRef="#br0">1532.000 1026.000,'0.000'0.000,"0.000"0.000,0.000 0.000,0.000 0.000,0.000 0.000,0.000 0.000,17.000 0.000,-17.000 0.000,18.000 0.000,-18.000 0.000,0.000 0.000,17.000 0.000,-17.000 0.000,17.000 0.000,-17.000 0.000,17.000 0.000,1.000 0.000,-1.000 0.000,17.000 0.000,-16.000 0.000,16.000 0.000,-17.000 0.000,18.000 0.000,-1.000 0.000,1.000 0.000,-18.000 0.000,0.000 0.000,18.000 0.000,-18.000 0.000,0.000 0.000,0.000 0.000,0.000 0.000,-17.000 0.000,18.000-15.000,-1.000 15.000,-17.000 0.000,17.000 0.000,0.000 0.000,-17.000 0.000,18.000 0.000,-18.000-14.000,17.000 14.000,-17.000 0.000,17.000 0.000,-17.000 0.000,17.000 0.000,-17.000-15.000,18.000 15.000,-18.000 0.000,17.000 0.000,0.000 0.000,-17.000 0.000,17.000 0.000,-17.000-15.000,18.000 15.000,-18.000 0.000,17.000 0.000,-17.000-15.000,17.000 15.000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50"/>
    </inkml:brush>
  </inkml:definitions>
  <inkml:trace contextRef="#ctx0" brushRef="#br0">1208.000 1057.000,'-17.000'0.000,"17.000"0.000,0.000 0.000,0.000 0.000,0.000 17.000,0.000-17.000,0.000 17.000,0.000 0.000,0.000 18.000,0.000-18.000,0.000 18.000,0.000-18.000,0.000 18.000,0.000-1.000,-17.000 1.000,17.000-1.000,0.000 1.000,0.000-18.000,0.000 18.000,0.000-1.000,0.000 1.000,-17.000-1.000,17.000 1.000,0.000-18.000,0.000 18.000,0.000-18.000,0.000 0.000,0.000 1.000,0.000-18.000,0.000 17.000,0.000-17.000,0.000 0.000,0.000 0.000,0.000 0.000,0.000 0.000,0.000 0.000,0.000 0.000,0.000-17.000,17.000 17.000,-17.000 0.000,0.000 0.000,0.000-18.000,0.000 18.000,0.000 0.000,17.000 0.000,-17.000 0.000,0.000-17.000,0.000 17.000,17.000 0.000,-17.000-17.000,17.000-1.000,0.000 1.000,17.000 17.000,-17.000-17.000,34.000-18.000,0.000 1.000,0.000-1.000,0.000 1.000,-1.000-1.000,1.000 1.000,0.000-1.000,-17.000 18.000,0.000-18.000,0.000 18.000,-17.000 0.000,0.000 17.000,0.000-18.000,0.000 1.000,-17.000 17.000,17.000 0.000,-17.000-17.000,0.000 17.000,-17.000 0.000,17.000 0.000,0.000 0.000,0.000 0.000,0.000 0.000,-17.000 0.000,17.000 0.000,0.000 0.000,0.000 0.000,-17.000 0.000,17.000 0.000,0.000 0.000,0.000 0.000,0.000 0.000,-17.000 0.000,17.000 0.000,0.000 0.000,0.000 0.000,0.000 0.000,-17.000 0.000,17.000 0.000,0.000 0.000,-17.000 0.000,0.000 0.000,0.000 0.000,0.000 0.000,0.000 0.000,0.000 0.000,0.000 0.000,0.000 0.000,0.000 0.000,0.000 0.000,0.000 0.000,0.000 0.000,1.000 0.000,-1.000 0.000,0.000 0.000,0.000 0.000,0.000 0.000,0.000 0.000,-17.000 0.000,17.000 0.000,0.000 0.000,-17.000 0.000,17.000 0.000,0.000 0.000,0.000 0.000,17.000 0.000,-17.000 0.000,0.000 0.000,0.000 0.000,0.000 0.000,0.000 0.000,0.000 0.000,0.000 0.000,17.000 0.000,-17.000 0.000,0.000 0.000,17.000 0.000,-17.000 0.000,17.000 0.000,0.000 0.000,-17.000 0.000,17.000 0.000,-17.000 0.000,0.000 0.000,17.000 0.000,-17.000 0.000,17.000 0.000,-17.000 0.000,0.000 0.000,17.000 0.000,-17.000 0.000,17.000 0.000,0.000 0.000,0.000 0.000,-17.000 0.000,17.000 0.000,0.000 0.000,0.000 0.000,0.000 0.000,0.000 0.000,0.000 0.000,0.000 0.000,0.000 0.000,0.000 0.000,0.000 0.000,0.000 0.000,0.000 0.000,0.000 0.000,0.000 0.000,0.000 0.000,0.000 0.000,0.000 0.000,0.000 0.000,0.000 0.000,0.000 0.000,0.000 0.000,0.000 0.000,0.000 0.000,0.000 0.000,0.000 0.000,0.000 0.000,0.000 0.000,0.000 0.000,-17.000 0.000,17.000 0.000,0.000 0.000,0.000 0.000,0.000 0.000,0.000 0.000,0.000 0.000,0.000 0.000,0.000 0.000,0.000 0.000,0.000 0.000,0.000 0.000,0.000 0.000,0.000 0.000,0.000 0.000,0.000 0.000,0.000 0.000,0.000 0.000,0.000 0.000,0.000 0.000,0.000 0.000,0.000 0.000,0.000 0.000,0.000 0.000,0.000 0.000,0.000 0.000,0.000 0.000,0.000 0.000,0.000 0.000,0.000 17.000,0.000-17.000,0.000 0.000,0.000 0.000,0.000 0.000,0.000 0.000,0.000 0.000,0.000 0.000,0.000 0.000,0.000 0.000,0.000 0.000,0.000 0.000,0.000 0.000,0.000 0.000,0.000 0.000,0.000 0.000,0.000 0.000,0.000 17.000,0.000-17.000,0.000 0.000,0.000 0.000,0.000 0.000,0.000 0.000,17.000 0.000,-17.000 0.000,0.000 0.000,0.000 0.000,0.000 0.000,0.000 18.000,17.000-18.000,-17.000 17.000,17.000-17.000,0.000 17.000,-17.000 0.000,17.000-17.000,0.000 18.000,-17.000-18.000,17.000 17.000,-17.000-17.000,17.000 17.000,-17.000-17.000,17.000 18.000,-17.000-18.000,17.000 0.000,-17.000 17.000,17.000-17.000,-17.000 0.000,17.000 17.000,0.000-17.000,0.000 17.000,0.000-17.000,0.000 18.000,0.000-18.000,-17.000 0.000,17.000 0.000,0.000 0.000,-17.000 17.000,17.000-17.000,-17.000 0.000,17.000 17.000,-17.000-17.000,17.000 0.000,-17.000 0.000,17.000 0.000,-17.000 18.000,17.000-18.000,0.000 0.000,0.000 0.000,0.000 17.000,-17.000-17.000,17.000 0.000,0.000 17.000,0.000-17.000,0.000 0.000,-17.000 0.000,17.000 0.000,-17.000 17.000,17.000-17.000,-17.000 0.000,16.000 0.000,-16.000 0.000,17.000 0.000,-17.000 0.000,17.000 18.000,0.000-18.000,-17.000 0.000,17.000 0.000,-17.000 0.000,17.000 0.000,-17.000 0.000,17.000 0.000,-17.000 17.000,17.000-17.000,-17.000 0.000,17.000 0.000,-17.000 0.000,17.000 17.000,0.000-17.000,-17.000 0.000,17.000 0.000,0.000 17.000,-17.000-17.000,17.000 0.000,0.000 0.000,-17.000 0.000,17.000 0.000,-17.000 0.000,17.000 0.000,-17.000 0.000,0.000 0.000,17.000 0.000,-17.000 0.000,0.000 0.000,0.000 0.000,0.000 0.000,0.000 0.000,0.000 0.000,0.000 0.000,0.000 0.000,0.000 0.000,0.000 0.000,0.000-17.000,0.000 17.000,0.000 0.000,0.000 0.000,0.000 0.000,0.000 0.000,0.000 0.000,17.000-17.000,-17.000 17.000,0.000 0.000,0.000 0.000,0.000 0.000,0.000 0.000,0.000 0.000,0.000-17.000,0.000 17.000,0.000 0.000,0.000 0.000,0.000 0.000,0.000 0.000,0.000-18.000,-17.000 18.000,17.000-17.000,-17.000 0.000,0.000 0.000,0.000-1.000,17.000 1.000,-17.000 0.000,0.000-1.000,17.000 1.000,-17.000 0.000,0.000 0.000,17.000-1.000,-17.000 1.000,0.000 0.000,0.000-18.000,17.000 18.000,-17.000 0.000,0.000-1.000,17.000 1.000,-17.000 0.000,0.000 17.000,17.000-17.000,-17.000-1.000,0.000 1.000,17.000 0.000,-17.000-1.000,17.000 18.000,-16.000-17.000,16.000 17.000,0.000 0.000,-17.000-17.000,17.000 17.000,0.000 0.000,0.000 0.000,0.000-17.000,0.000 17.000,0.000 0.000,-17.000 0.000,17.000 0.000,0.000-18.000,-17.000 18.000,17.000 0.000,-17.000 0.000,17.000-17.000,-17.000 17.000,0.000 0.000,0.000-17.000,17.000 17.000,-17.000 0.000,17.000 0.000,0.000-18.000,-17.000 18.000,17.000 0.000,0.000 0.000,0.000 0.000,-17.000 0.000,17.000-17.000,0.000 17.000,-17.000 0.000,17.000 0.000,-17.000 0.000,17.000-17.000,-17.000 17.000,17.000 0.000,-17.000 0.000,17.000-17.000,0.000 17.000,-17.000 0.000,17.000 0.000,-17.000-18.000,17.000 18.000,0.000 0.000,-17.000 0.000,17.000-17.000,0.000 17.000,0.000 0.000,0.000 0.000,-17.000 0.000,17.000 0.000,0.000 0.000,0.000 0.000,0.000 0.000,0.000 0.000,0.000 0.000,0.000 0.000,0.000 0.000,0.000 17.000,17.000-17.000,-17.000 0.000,0.000 0.000,0.000 0.000,0.000 0.000,0.000 0.000,0.000 0.000,0.000 18.000,0.000-18.000,0.000 0.000,0.000 0.000,0.000 0.000,0.000 0.000,0.000 0.000,0.000 0.000,0.000 0.000,0.000 0.000,0.000 17.000,0.000-17.000,0.000 0.000,0.000 0.000,0.000 0.000,0.000 0.000,0.000 0.000,0.000 0.000,0.000 0.000,0.000 17.000,0.000-17.000,0.000 0.000,0.000 0.000,0.000 0.000,0.000 0.000,0.000 0.000,-17.000 17.000,17.000-17.000,0.000 0.000,0.000 18.000,-17.000-1.000,17.000 0.000,0.000 1.000,0.000-18.000,0.000 17.000,0.000 0.000,0.000 0.000,0.000-17.000,0.000 18.000,0.000-18.000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13"/>
    </inkml:context>
    <inkml:brush xml:id="br0">
      <inkml:brushProperty name="width" value="0.07302" units="cm"/>
      <inkml:brushProperty name="height" value="0.07302" units="cm"/>
      <inkml:brushProperty name="color" value="#00bff3"/>
    </inkml:brush>
  </inkml:definitions>
  <inkml:trace contextRef="#ctx0" brushRef="#br0">67931.000 5101.000,'-31.000'0.000,"23.000"7.000,0.000 1.000,0.000 39.000,0.000 0.000,0.000-39.000,1.000 0.000,7.000 23.000,0.000 1.000,-16.000 23.000,0.000-1.000,1.000 9.000,-1.000 0.000,0.000-24.000,0.000 0.000,16.000-23.000,0.000-1.000,8.000-38.000,0.000-1.000,0.000 9.000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14"/>
    </inkml:context>
    <inkml:brush xml:id="br0">
      <inkml:brushProperty name="width" value="0.07302" units="cm"/>
      <inkml:brushProperty name="height" value="0.07302" units="cm"/>
      <inkml:brushProperty name="color" value="#00bff3"/>
    </inkml:brush>
  </inkml:definitions>
  <inkml:trace contextRef="#ctx0" brushRef="#br0">68208.000 4926.000,'16.000'-16.000,"-16.000"8.000,0.000 1.000,8.000 22.000,0.000 1.000,0.000 15.000,0.000 1.000,-1.000 14.000,1.000 1.000,0.000 16.000,0.000 0.000,0.000-24.000,0.000 0.000,0.000-16.000,-1.000 1.000,-7.000-8.000,0.000-1.000,8.000-15.000,0.000 0.000,0.000-8.000,0.000 1.000,15.000-48.000,1.000 0.000,-1.000 8.000,1.000 0.000,-24.000 31.000,0.000 1.000,24.000-48.000,-1.000 1.000,-7.000 7.000,-1.000 0.000,-7.000 24.000,0.000-1.000,-8.000 24.000,0.000 1.000,0.000 14.000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14"/>
    </inkml:context>
    <inkml:brush xml:id="br0">
      <inkml:brushProperty name="width" value="0.07302" units="cm"/>
      <inkml:brushProperty name="height" value="0.07302" units="cm"/>
      <inkml:brushProperty name="color" value="#00bff3"/>
    </inkml:brush>
  </inkml:definitions>
  <inkml:trace contextRef="#ctx0" brushRef="#br0">69378.000 5586.000,'16.000'-31.000,"-16.000"15.000,0.000 0.000,8.000-23.000,0.000 0.000,-8.000 15.000,0.000 1.000,0.000-1.000,0.000 1.000,-16.000 23.000,0.000 0.000,-15.000 31.000,0.000 0.000,-1.000 32.000,1.000 0.000,0.000 0.000,-1.000-1.000,16.000 1.000,1.000 0.000,15.000-24.000,0.000 0.000,0.000-31.000,0.000 0.000,15.000 0.000,1.000-1.000,8.000-30.000,-1.000-1.000,9.000-23.000,-1.000 0.000,-7.000 8.000,-1.000 0.000,-15.000 23.000,0.000 1.000,0.000 7.000,-1.000 0.000,1.000 31.000,0.000 1.000,0.000 7.000,0.000 1.000,8.000-1.000,-1.000 0.000,-7.000-7.000,0.000-1.000,8.000-15.000,-1.000 0.000,1.000-8.000,0.000 0.000,-9.000 0.000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15"/>
    </inkml:context>
    <inkml:brush xml:id="br0">
      <inkml:brushProperty name="width" value="0.07302" units="cm"/>
      <inkml:brushProperty name="height" value="0.07302" units="cm"/>
      <inkml:brushProperty name="color" value="#00bff3"/>
    </inkml:brush>
  </inkml:definitions>
  <inkml:trace contextRef="#ctx0" brushRef="#br0">70459.000 4901.000,'16.000'0.000,"15.000"0.000,1.000 0.000,-9.000 0.000,1.000 0.000,-1.000 7.000,1.000 1.000,-9.000-8.000,1.000 0.000,-8.000 8.000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15"/>
    </inkml:context>
    <inkml:brush xml:id="br0">
      <inkml:brushProperty name="width" value="0.07302" units="cm"/>
      <inkml:brushProperty name="height" value="0.07302" units="cm"/>
      <inkml:brushProperty name="color" value="#00bff3"/>
    </inkml:brush>
  </inkml:definitions>
  <inkml:trace contextRef="#ctx0" brushRef="#br0">70857.000 4451.000,'-16.000'0.000,"8.000"0.000,0.000 0.000,0.000 23.000,0.000 1.000,8.000 15.000,0.000 0.000,8.000 8.000,0.000 0.000,-8.000 39.000,0.000 1.000,8.000-64.000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4"/>
    </inkml:context>
    <inkml:brush xml:id="br0">
      <inkml:brushProperty name="width" value="0.07302" units="cm"/>
      <inkml:brushProperty name="height" value="0.07302" units="cm"/>
      <inkml:brushProperty name="color" value="#00bff3"/>
    </inkml:brush>
  </inkml:definitions>
  <inkml:trace contextRef="#ctx0" brushRef="#br0">12708.000 22834.000,'-15.000'-15.000,"15.000"7.000,0.000 0.000,-8.000 31.000,0.000 1.000,8.000-1.000,0.000 1.000,-8.000-8.000,0.000-1.000,8.000 24.000,0.000 1.000,-15.000 30.000,-1.000 0.000,0.000 1.000,1.000-1.000,-9.000 24.000,1.000 0.000,23.000-55.000,0.000 1.000,7.000-80.000,1.000 1.000,0.000 24.000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0:56"/>
    </inkml:context>
    <inkml:brush xml:id="br0">
      <inkml:brushProperty name="width" value="0.07302" units="cm"/>
      <inkml:brushProperty name="height" value="0.07302" units="cm"/>
      <inkml:brushProperty name="color" value="#00bff3"/>
    </inkml:brush>
  </inkml:definitions>
  <inkml:trace contextRef="#ctx0" brushRef="#br0">78860.000 26569.000,'16.000'-16.000,"0.000"32.000,-1.000 0.000,9.000 0.000,-1.000-1.000,1.000-7.000,-1.000 0.000,9.000 0.000,-1.000 0.000,0.000 0.000,1.000-1.000,-9.000 9.000,1.000 0.000,15.000-16.000,0.000 0.000,0.000 0.000,1.000 0.000,15.000-24.000,-1.000 1.000,1.000-1.000,0.000 1.000,-16.000 23.000,1.000 0.000,-9.000 0.000,0.000 0.000,-7.000 7.000,-1.000 1.000,1.000 0.000,-1.000 0.000,9.000 0.000,-1.000 0.000,0.000 0.000,1.000-1.000,-1.000-7.000,0.000 0.000,9.000 0.000,-1.000 0.000,0.000-7.000,0.000-1.000,8.000 0.000,0.000 0.000,8.000-8.000,0.000 1.000,-8.000 15.000,0.000 0.000,-15.000 15.000,-1.000 1.000,-8.000 0.000,1.000-1.000,-1.000 1.000,1.000 0.000,7.000-8.000,1.000-1.000,7.000-7.000,0.000 0.000,24.000-15.000,-1.000-1.000,-7.000 0.000,0.000 1.000,0.000 15.000,0.000 0.000,0.000 0.000,0.000 0.000,-8.000 0.000,0.000 0.000,23.000-8.000,1.000 0.000,23.000-8.000,0.000 1.000,-8.000 15.000,1.000 0.000,-9.000 15.000,0.000 1.000,-31.000 8.000,0.000-1.000,-7.000-7.000,-1.000-1.000,0.000-7.000,0.000 0.000,0.000-16.000,1.000 0.000,-25.000 8.000,1.000 0.000,-16.000-7.000,0.000-1.000,-8.000 8.000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4"/>
    </inkml:context>
    <inkml:brush xml:id="br0">
      <inkml:brushProperty name="width" value="0.07302" units="cm"/>
      <inkml:brushProperty name="height" value="0.07302" units="cm"/>
      <inkml:brushProperty name="color" value="#00bff3"/>
    </inkml:brush>
  </inkml:definitions>
  <inkml:trace contextRef="#ctx0" brushRef="#br0">12952.000 22828.000,'15.000'-62.000,"-15.000"46.000,0.000 0.000,8.000 16.000,0.000 0.000,0.000 16.000,0.000 0.000,7.000 31.000,1.000 0.000,-16.000 23.000,0.000 1.000,0.000-9.000,0.000 1.000,8.000-8.000,0.000 0.000,0.000-32.000,-1.000 1.000,1.000-24.000,0.000 0.000,0.000-8.000,0.000 0.000,7.000-47.000,1.000 0.000,8.000-7.000,-1.000-1.000,-7.000-15.000,-1.000-1.000,1.000 24.000,0.000 1.000,-16.000 30.000,0.000 1.000,8.000 15.000,-1.000 0.000,1.000 16.000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4"/>
    </inkml:context>
    <inkml:brush xml:id="br0">
      <inkml:brushProperty name="width" value="0.07302" units="cm"/>
      <inkml:brushProperty name="height" value="0.07302" units="cm"/>
      <inkml:brushProperty name="color" value="#00bff3"/>
    </inkml:brush>
  </inkml:definitions>
  <inkml:trace contextRef="#ctx0" brushRef="#br0">14283.000 23503.000,'0.000'16.000,"0.000"-1.000,0.000 1.000,-8.000 8.000,0.000-1.000,0.000 8.000,0.000 1.000,8.000 22.000,0.000 1.000,0.000-16.000,0.000 1.000,0.000-9.000,0.000 0.000,0.000-23.000,0.000 0.000,8.000-16.000,0.000 0.000,-8.000-23.000,0.000 0.000,0.000 15.000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4"/>
    </inkml:context>
    <inkml:brush xml:id="br0">
      <inkml:brushProperty name="width" value="0.07302" units="cm"/>
      <inkml:brushProperty name="height" value="0.07302" units="cm"/>
      <inkml:brushProperty name="color" value="#00bff3"/>
    </inkml:brush>
  </inkml:definitions>
  <inkml:trace contextRef="#ctx0" brushRef="#br0">14352.000 22869.000,'0.000'-16.000,"8.000"47.000,-1.000 1.000,1.000 7.000,0.000 0.000,0.000 0.000,0.000 0.000,0.000-16.000,0.000 1.000,-8.000-16.000,0.000 0.000,7.000-8.000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5"/>
    </inkml:context>
    <inkml:brush xml:id="br0">
      <inkml:brushProperty name="width" value="0.07302" units="cm"/>
      <inkml:brushProperty name="height" value="0.07302" units="cm"/>
      <inkml:brushProperty name="color" value="#00bff3"/>
    </inkml:brush>
  </inkml:definitions>
  <inkml:trace contextRef="#ctx0" brushRef="#br0">14715.000 21869.000,'31.000'-16.000,"-15.000"16.000,-1.000 0.000,1.000 8.000,0.000 0.000,-9.000 23.000,1.000 0.000,-8.000 24.000,0.000 0.000,-23.000 7.000,-1.000 1.000,-7.000-16.000,0.000 0.000,15.000-24.000,0.000 1.000,1.000-16.000,-1.000 0.000,24.000-8.000,0.000 0.000,31.000-16.000,0.000 0.000,-8.000 8.000,1.000 1.000,-9.000 7.000,1.000 0.000,-1.000 0.000,1.000 0.000,-16.000-8.000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5"/>
    </inkml:context>
    <inkml:brush xml:id="br0">
      <inkml:brushProperty name="width" value="0.07302" units="cm"/>
      <inkml:brushProperty name="height" value="0.07302" units="cm"/>
      <inkml:brushProperty name="color" value="#00bff3"/>
    </inkml:brush>
  </inkml:definitions>
  <inkml:trace contextRef="#ctx0" brushRef="#br0">15552.000 22266.000,'16.000'-16.000,"15.000"0.000,0.000 1.000,1.000 7.000,-1.000 0.000,-7.000 8.000,-1.000 0.000,1.000 8.000,-1.000 0.000,-15.000-1.000,0.000 1.000,-8.000 0.000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5"/>
    </inkml:context>
    <inkml:brush xml:id="br0">
      <inkml:brushProperty name="width" value="0.07302" units="cm"/>
      <inkml:brushProperty name="height" value="0.07302" units="cm"/>
      <inkml:brushProperty name="color" value="#00bff3"/>
    </inkml:brush>
  </inkml:definitions>
  <inkml:trace contextRef="#ctx0" brushRef="#br0">15900.000 21603.000,'-15.000'0.000,"15.000"23.000,0.000 1.000,0.000 23.000,0.000 0.000,0.000 23.000,0.000 1.000,0.000-1.000,0.000 1.000,0.000 7.000,0.000 1.000,0.000-56.000,0.000 1.000,-8.000-16.000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8"/>
    </inkml:context>
    <inkml:brush xml:id="br0">
      <inkml:brushProperty name="width" value="0.07302" units="cm"/>
      <inkml:brushProperty name="height" value="0.07302" units="cm"/>
      <inkml:brushProperty name="color" value="#00bff3"/>
    </inkml:brush>
  </inkml:definitions>
  <inkml:trace contextRef="#ctx0" brushRef="#br0">12578.000 26035.000,'-16.000'0.000,"-7.000"-16.000,-1.000 0.000,1.000 24.000,-1.000 0.000,9.000 0.000,-1.000 0.000,-15.000 15.000,-1.000 1.000,9.000 15.000,-1.000 0.000,-7.000 0.000,-1.000 0.000,9.000 8.000,-1.000 0.000,16.000 8.000,1.000 0.000,7.000-16.000,0.000 0.000,15.000-7.000,1.000-1.000,8.000-7.000,-1.000-1.000,8.000-23.000,1.000 0.000,7.000-23.000,0.000-1.000,8.000-31.000,0.000 0.000,0.000 8.000,0.000 0.000,-23.000 16.000,-1.000 0.000,-7.000 7.000,0.000 1.000,-16.000 31.000,0.000-1.000,-16.000 40.000,0.000 0.000,1.000 0.000,-1.000 0.000,16.000-15.000,0.000-1.000,8.000-15.000,0.000-1.000,7.000-15.000,1.000 0.000,8.000-15.000,-1.000-1.000,9.000-23.000,-1.000 0.000,-15.000 7.000,-1.000 1.000,-15.000 0.000,0.000-1.000,-8.000 17.000,1.000-1.000,-9.000 8.000,0.000 0.000,1.000 1.000,-1.000-1.000,0.000 8.000,1.000 0.000,7.000-8.000,0.000 0.000,0.000 0.000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8"/>
    </inkml:context>
    <inkml:brush xml:id="br0">
      <inkml:brushProperty name="width" value="0.07302" units="cm"/>
      <inkml:brushProperty name="height" value="0.07302" units="cm"/>
      <inkml:brushProperty name="color" value="#00bff3"/>
    </inkml:brush>
  </inkml:definitions>
  <inkml:trace contextRef="#ctx0" brushRef="#br0">14430.000 25335.000,'16.000'0.000,"-16.000"-8.000,0.000 0.000,23.000 0.000,1.000 0.000,-24.000 16.000,0.000 0.000,8.000 23.000,0.000 1.000,-24.000 15.000,0.000 0.000,-7.000 0.000,-1.000 0.000,1.000-16.000,-1.000 0.000,9.000-7.000,-1.000-1.000,24.000-23.000,0.000 0.000,23.000-8.000,0.000 0.000,8.000 1.000,1.000-1.000,-17.000 0.000,1.000 0.000,-16.000 0.000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8"/>
    </inkml:context>
    <inkml:brush xml:id="br0">
      <inkml:brushProperty name="width" value="0.07302" units="cm"/>
      <inkml:brushProperty name="height" value="0.07302" units="cm"/>
      <inkml:brushProperty name="color" value="#00bff3"/>
    </inkml:brush>
  </inkml:definitions>
  <inkml:trace contextRef="#ctx0" brushRef="#br0">14952.000 25882.000,'16.000'-15.000,"7.000"-1.000,1.000 0.000,7.000 8.000,1.000 0.000,-9.000 1.000,1.000-1.000,-8.000 8.000,-1.000 0.000,1.000 0.000,0.000 0.000,-16.000 8.000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29"/>
    </inkml:context>
    <inkml:brush xml:id="br0">
      <inkml:brushProperty name="width" value="0.07302" units="cm"/>
      <inkml:brushProperty name="height" value="0.07302" units="cm"/>
      <inkml:brushProperty name="color" value="#00bff3"/>
    </inkml:brush>
  </inkml:definitions>
  <inkml:trace contextRef="#ctx0" brushRef="#br0">15383.000 25269.000,'0.000'-16.000,"0.000"48.000,0.000-1.000,0.000 24.000,0.000 0.000,0.000 7.000,0.000 1.000,0.000 0.000,0.000-1.000,0.000-38.000,0.000-1.000,-8.000-7.000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0:58"/>
    </inkml:context>
    <inkml:brush xml:id="br0">
      <inkml:brushProperty name="width" value="0.07302" units="cm"/>
      <inkml:brushProperty name="height" value="0.07302" units="cm"/>
      <inkml:brushProperty name="color" value="#00bff3"/>
    </inkml:brush>
  </inkml:definitions>
  <inkml:trace contextRef="#ctx0" brushRef="#br0">8417.000 31151.000,'-16.000'-47.000,"24.000"63.000,0.000-1.000,23.000 24.000,0.000 1.000,-15.000-17.000,0.000 1.000,47.000 15.000,-1.000 0.000,1.000-23.000,0.000-1.000,15.000 1.000,0.000-1.000,9.000-7.000,-1.000 0.000,8.000 0.000,0.000 0.000,24.000-32.000,-1.000 1.000,-23.000-8.000,0.000-1.000,63.000 1.000,0.000 0.000,-63.000 31.000,0.000 0.000,-8.000 23.000,1.000 1.000,-25.000 7.000,1.000 0.000,-8.000 0.000,0.000 1.000,0.000-17.000,-1.000 1.000,9.000-16.000,0.000 0.000,0.000 0.000,-1.000 0.000,9.000 0.000,-1.000 0.000,9.000 8.000,-1.000 0.000,8.000-8.000,1.000 0.000,-1.000 0.000,0.000 0.000,0.000-16.000,1.000 0.000,30.000 1.000,1.000-1.000,-1.000 8.000,1.000 0.000,-16.000 24.000,0.000 0.000,-32.000 15.000,1.000 0.000,-24.000 1.000,0.000-1.000,-8.000-7.000,0.000-1.000,16.000-15.000,0.000 0.000,16.000-32.000,-1.000 1.000,1.000 7.000,-1.000 0.000,1.000 1.000,-1.000-1.000,1.000 8.000,-1.000 0.000,1.000 8.000,0.000 0.000,-9.000-7.000,1.000-1.000,23.000 8.000,0.000 0.000,1.000-8.000,-1.000 0.000,0.000 8.000,0.000 0.000,-15.000 0.000,0.000 0.000,-17.000 0.000,1.000 0.000,-8.000 0.000,0.000 0.000,-15.000-8.000,-1.000 0.000,-15.000 1.000,-1.000-1.000,1.000 0.000,0.000 0.000,-1.000 0.000,1.000 0.000,0.000 1.000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1"/>
    </inkml:context>
    <inkml:brush xml:id="br0">
      <inkml:brushProperty name="width" value="0.07302" units="cm"/>
      <inkml:brushProperty name="height" value="0.07302" units="cm"/>
      <inkml:brushProperty name="color" value="#00bff3"/>
    </inkml:brush>
  </inkml:definitions>
  <inkml:trace contextRef="#ctx0" brushRef="#br0">18219.000 21788.000,'0.000'-16.000,"0.000"-15.000,0.000 0.000,-8.000-9.000,0.000 1.000,1.000 24.000,-1.000-1.000,0.000-8.000,0.000 1.000,0.000 23.000,0.000 0.000,-7.000 0.000,-1.000 0.000,0.000 8.000,1.000-1.000,-9.000 25.000,0.000-1.000,9.000 24.000,-1.000 0.000,0.000 15.000,1.000 1.000,7.000-1.000,0.000 1.000,0.000-16.000,0.000 0.000,8.000-16.000,0.000 0.000,8.000-16.000,0.000 1.000,0.000-16.000,0.000 0.000,15.000-8.000,1.000 0.000,-1.000-16.000,1.000 0.000,7.000-7.000,1.000-1.000,-9.000 1.000,1.000-1.000,-9.000 1.000,1.000-1.000,-8.000 1.000,0.000-1.000,0.000 16.000,-1.000 1.000,-7.000-1.000,0.000 0.000,0.000 24.000,0.000-1.000,0.000 9.000,0.000-1.000,0.000-7.000,0.000 0.000,8.000 7.000,0.000 1.000,-8.000-9.000,0.000 1.000,8.000-16.000,0.000 0.000,7.000 0.000,1.000 0.000,8.000-24.000,-1.000 1.000,-7.000-8.000,0.000-1.000,-1.000 9.000,1.000-1.000,-8.000 9.000,0.000-1.000,0.000 8.000,-1.000 0.000,1.000 40.000,0.000-1.000,0.000 0.000,0.000 1.000,0.000-1.000,-1.000 0.000,1.000-15.000,0.000 0.000,0.000-9.000,0.000 1.000,7.000-8.000,1.000 0.000,-8.000-15.000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2"/>
    </inkml:context>
    <inkml:brush xml:id="br0">
      <inkml:brushProperty name="width" value="0.07302" units="cm"/>
      <inkml:brushProperty name="height" value="0.07302" units="cm"/>
      <inkml:brushProperty name="color" value="#00bff3"/>
    </inkml:brush>
  </inkml:definitions>
  <inkml:trace contextRef="#ctx0" brushRef="#br0">19753.000 20765.000,'0.000'-47.000,"8.000"47.000,-1.000 0.000,9.000-8.000,0.000 1.000,7.000 7.000,1.000 0.000,-8.000 23.000,-1.000 1.000,-7.000 23.000,0.000 0.000,-32.000 7.000,1.000 1.000,-9.000-8.000,1.000 0.000,15.000-23.000,1.000-1.000,38.000-38.000,1.000-1.000,15.000 0.000,0.000 1.000,-7.000 7.000,-1.000 0.000,-15.000-8.000,0.000 1.000,-9.000 7.000</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2"/>
    </inkml:context>
    <inkml:brush xml:id="br0">
      <inkml:brushProperty name="width" value="0.07302" units="cm"/>
      <inkml:brushProperty name="height" value="0.07302" units="cm"/>
      <inkml:brushProperty name="color" value="#00bff3"/>
    </inkml:brush>
  </inkml:definitions>
  <inkml:trace contextRef="#ctx0" brushRef="#br0">20453.000 21068.000,'15.000'-16.000,"1.000"16.000,0.000 0.000,15.000 0.000,0.000 0.000,-7.000-8.000,-1.000 0.000,1.000 8.000,-1.000 0.000,-7.000 0.000,0.000 0.000,-8.000 0.000,-1.000 0.000,1.000-8.000</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2"/>
    </inkml:context>
    <inkml:brush xml:id="br0">
      <inkml:brushProperty name="width" value="0.07302" units="cm"/>
      <inkml:brushProperty name="height" value="0.07302" units="cm"/>
      <inkml:brushProperty name="color" value="#00bff3"/>
    </inkml:brush>
  </inkml:definitions>
  <inkml:trace contextRef="#ctx0" brushRef="#br0">20868.000 20184.000,'0.000'-16.000,"-7.000"8.000,-1.000 1.000,8.000 22.000,0.000 1.000,8.000 39.000,-1.000 0.000,1.000 15.000,0.000 0.000,8.000 9.000,-1.000-1.000,-15.000-47.000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5"/>
    </inkml:context>
    <inkml:brush xml:id="br0">
      <inkml:brushProperty name="width" value="0.07302" units="cm"/>
      <inkml:brushProperty name="height" value="0.07302" units="cm"/>
      <inkml:brushProperty name="color" value="#00bff3"/>
    </inkml:brush>
  </inkml:definitions>
  <inkml:trace contextRef="#ctx0" brushRef="#br0">18109.000 24866.000,'0.000'-16.000,"0.000"-7.000,0.000-1.000,0.000 40.000,0.000 0.000,-16.000 54.000,1.000 1.000,-17.000 7.000,1.000 0.000,15.000-23.000,1.000 0.000,-1.000-24.000,0.000 1.000,16.000-25.000,0.000 1.000,32.000-39.000,-1.000 0.000,16.000-24.000,0.000 0.000,0.000 0.000,0.000 0.000,-23.000 32.000,-1.000-1.000,-7.000 16.000,0.000 1.000,-16.000 30.000,0.000 1.000,-8.000 15.000,0.000 0.000,8.000-16.000,0.000 1.000,0.000-8.000,0.000-1.000,23.000-15.000,1.000 0.000,7.000-15.000,1.000-1.000,-17.000 0.000,1.000 1.000,0.000-17.000,-1.000 1.000,-7.000-8.000,0.000 0.000,-8.000-8.000,0.000 0.000,0.000 31.000,0.000 0.000,-8.000 16.000,0.000 0.000,1.000 39.000,-1.000 1.000,8.000 7.000,0.000 0.000,0.000 0.000,0.000 0.000,0.000 15.000,0.000 1.000,0.000 15.000,0.000 1.000,8.000 15.000,-1.000 0.000,-7.000 7.000,0.000 1.000,0.000-23.000,0.000-1.000,-23.000-39.000,-1.000 0.000,1.000-31.000,-1.000 0.000,1.000-8.000,-1.000 0.000,9.000-47.000,-1.000 0.000,16.000-31.000,0.000-1.000,23.000-15.000,1.000 0.000,23.000 8.000,0.000 0.000,0.000 23.000,0.000 1.000,-8.000-1.000,1.000 0.000,-33.000 40.000,1.000-1.000,0.000 9.000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5"/>
    </inkml:context>
    <inkml:brush xml:id="br0">
      <inkml:brushProperty name="width" value="0.07302" units="cm"/>
      <inkml:brushProperty name="height" value="0.07302" units="cm"/>
      <inkml:brushProperty name="color" value="#00bff3"/>
    </inkml:brush>
  </inkml:definitions>
  <inkml:trace contextRef="#ctx0" brushRef="#br0">20268.000 24335.000,'63.000'-32.000,"-39.000"32.000,-1.000 0.000,-15.000 8.000,0.000 0.000,-8.000 55.000,0.000-1.000,-24.000 9.000,1.000-1.000,-9.000-30.000,1.000-1.000,15.000-16.000,1.000 1.000,30.000-32.000,1.000 0.000,15.000-15.000,1.000-1.000,7.000 1.000,1.000-1.000,-25.000 1.000,1.000-1.000,0.000 8.000,-1.000 1.000,-7.000-1.000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5"/>
    </inkml:context>
    <inkml:brush xml:id="br0">
      <inkml:brushProperty name="width" value="0.07302" units="cm"/>
      <inkml:brushProperty name="height" value="0.07302" units="cm"/>
      <inkml:brushProperty name="color" value="#00bff3"/>
    </inkml:brush>
  </inkml:definitions>
  <inkml:trace contextRef="#ctx0" brushRef="#br0">20953.000 24649.000,'0.000'-16.000,"23.000"8.000,1.000 0.000,-1.000 0.000,1.000 0.000,7.000 8.000,0.000 0.000,1.000 0.000,-1.000 0.000,-15.000 0.000,0.000 0.000,-16.000-7.000,0.000-1.000,-8.000 0.000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6"/>
    </inkml:context>
    <inkml:brush xml:id="br0">
      <inkml:brushProperty name="width" value="0.07302" units="cm"/>
      <inkml:brushProperty name="height" value="0.07302" units="cm"/>
      <inkml:brushProperty name="color" value="#00bff3"/>
    </inkml:brush>
  </inkml:definitions>
  <inkml:trace contextRef="#ctx0" brushRef="#br0">21234.000 23903.000,'-16.000'0.000,"8.000"0.000,0.000 0.000,8.000 24.000,0.000-1.000,0.000 32.000,0.000 0.000,8.000 39.000,0.000 0.000,-8.000 23.000,0.000 1.000,0.000-87.000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8"/>
    </inkml:context>
    <inkml:brush xml:id="br0">
      <inkml:brushProperty name="width" value="0.07302" units="cm"/>
      <inkml:brushProperty name="height" value="0.07302" units="cm"/>
      <inkml:brushProperty name="color" value="#00bff3"/>
    </inkml:brush>
  </inkml:definitions>
  <inkml:trace contextRef="#ctx0" brushRef="#br0">18473.000 28763.000,'0.000'-15.000,"-16.000"-9.000,0.000 1.000,-7.000 7.000,-1.000 0.000,9.000 9.000,-1.000-1.000,-7.000 8.000,-1.000 0.000,0.000 15.000,1.000 1.000,-16.000 15.000,0.000 1.000,-9.000 23.000,1.000-1.000,8.000-7.000,0.000 1.000,31.000 22.000,0.000 1.000,8.000 15.000,0.000 0.000,8.000-8.000,0.000 1.000,16.000-40.000,-1.000 0.000,8.000-15.000,1.000-1.000,15.000-31.000,0.000 0.000,8.000-15.000,0.000-1.000,-8.000-15.000,0.000 0.000,-8.000 8.000,0.000-1.000,-7.000-7.000,-1.000 0.000,-23.000 8.000,0.000-1.000,-8.000 17.000,0.000-1.000,-16.000 8.000,0.000 0.000,-7.000 0.000,-1.000 1.000,-7.000 38.000,-1.000 0.000,1.000 40.000,0.000-1.000,15.000-15.000,0.000 0.000,9.000-16.000,-1.000 0.000,8.000-23.000,0.000 0.000,8.000-8.000,-1.000-1.000,25.000-14.000,-1.000-1.000,8.000-39.000,0.000 0.000,1.000-16.000,-1.000 0.000,-23.000 24.000,-1.000 0.000,-7.000 15.000,0.000 1.000,-8.000 15.000,0.000 0.000,8.000 16.000,0.000 0.000,15.000 23.000,1.000 1.000,-9.000 7.000,1.000 0.000,15.000-8.000,1.000 1.000,-9.000-17.000,1.000 1.000,-8.000-16.000,-1.000 0.000,-7.000-8.000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9"/>
    </inkml:context>
    <inkml:brush xml:id="br0">
      <inkml:brushProperty name="width" value="0.07302" units="cm"/>
      <inkml:brushProperty name="height" value="0.07302" units="cm"/>
      <inkml:brushProperty name="color" value="#00bff3"/>
    </inkml:brush>
  </inkml:definitions>
  <inkml:trace contextRef="#ctx0" brushRef="#br0">20318.000 27916.000,'0.000'-47.000,"16.000"39.000,0.000 1.000,15.000 22.000,1.000 1.000,-25.000 31.000,1.000 0.000,-16.000 15.000,1.000 1.000,-9.000-8.000,0.000 0.000,-7.000-24.000,-1.000 0.000,8.000-15.000,1.000 0.000,15.000-9.000,0.000 1.000,7.000-16.000,1.000 1.000,24.000-9.000,-1.000 0.000,8.000 1.000,1.000-1.000,-9.000 0.000,1.000 1.000,-25.000 15.000,1.000 0.000,-8.000-8.000,0.000 0.000,8.000 0.000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04"/>
    </inkml:context>
    <inkml:brush xml:id="br0">
      <inkml:brushProperty name="width" value="0.07302" units="cm"/>
      <inkml:brushProperty name="height" value="0.07302" units="cm"/>
      <inkml:brushProperty name="color" value="#00bff3"/>
    </inkml:brush>
  </inkml:definitions>
  <inkml:trace contextRef="#ctx0" brushRef="#br0">48510.000 4701.000,'-15.000'0.000,"7.000"15.000,0.000 1.000,0.000 0.000,0.000-1.000,-7.000 32.000,-1.000 0.000,16.000-39.000,0.000 0.000,-8.000 8.000,0.000-1.000,1.000 17.000,-1.000-1.000,-8.000 24.000,0.000 0.000,1.000-8.000,-1.000 0.000,8.000-8.000,0.000 0.000,1.000-23.000,-1.000-1.000,8.000-30.000,0.000-1.000,15.000-39.000,1.000 0.000,0.000 0.000,-1.000 1.000,-7.000 22.000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9"/>
    </inkml:context>
    <inkml:brush xml:id="br0">
      <inkml:brushProperty name="width" value="0.07302" units="cm"/>
      <inkml:brushProperty name="height" value="0.07302" units="cm"/>
      <inkml:brushProperty name="color" value="#00bff3"/>
    </inkml:brush>
  </inkml:definitions>
  <inkml:trace contextRef="#ctx0" brushRef="#br0">21003.000 28433.000,'0.000'-32.000,"15.000"24.000,1.000 0.000,0.000 8.000,-1.000 0.000,9.000-8.000,0.000 1.000,-1.000 7.000,1.000 0.000,-1.000-8.000,1.000 0.000,-17.000 8.000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39"/>
    </inkml:context>
    <inkml:brush xml:id="br0">
      <inkml:brushProperty name="width" value="0.07302" units="cm"/>
      <inkml:brushProperty name="height" value="0.07302" units="cm"/>
      <inkml:brushProperty name="color" value="#00bff3"/>
    </inkml:brush>
  </inkml:definitions>
  <inkml:trace contextRef="#ctx0" brushRef="#br0">21319.000 27554.000,'-16.000'0.000,"16.000"31.000,0.000 0.000,8.000 32.000,0.000 0.000,8.000 15.000,-1.000 0.000,-15.000-46.000,0.000-1.000,16.000 16.000,0.000 0.000,-16.000-24.000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42"/>
    </inkml:context>
    <inkml:brush xml:id="br0">
      <inkml:brushProperty name="width" value="0.07302" units="cm"/>
      <inkml:brushProperty name="height" value="0.07302" units="cm"/>
      <inkml:brushProperty name="color" value="#00bff3"/>
    </inkml:brush>
  </inkml:definitions>
  <inkml:trace contextRef="#ctx0" brushRef="#br0">26769.000 17662.000,'-16.000'-15.000,"16.000"7.000,0.000 0.000,8.000 0.000,0.000 0.000,16.000 0.000,-1.000 0.000,32.000-7.000,0.000-1.000,-16.000 8.000,1.000 0.000,-17.000 8.000,1.000 0.000,-9.000 16.000,1.000 0.000,-40.000 23.000,1.000 0.000,7.000-23.000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43"/>
    </inkml:context>
    <inkml:brush xml:id="br0">
      <inkml:brushProperty name="width" value="0.07302" units="cm"/>
      <inkml:brushProperty name="height" value="0.07302" units="cm"/>
      <inkml:brushProperty name="color" value="#00bff3"/>
    </inkml:brush>
  </inkml:definitions>
  <inkml:trace contextRef="#ctx0" brushRef="#br0">26919.000 18352.000,'-15.000'0.000,"15.000"8.000,0.000 0.000,0.000 16.000,0.000-1.000,0.000 16.000,0.000 0.000,0.000 32.000,0.000 0.000,0.000 7.000,0.000 0.000,7.000-23.000,1.000 0.000,0.000-16.000,0.000 0.000,0.000-31.000,0.000 0.000,-8.000-24.000,0.000 1.000,0.000-40.000,0.000 0.000,0.000 16.000,0.000 0.000,0.000-1.000,0.000 1.000,0.000 24.000,0.000-1.000,15.000 0.000,1.000 1.000,23.000 7.000,0.000 0.000,8.000-8.000,0.000 1.000,0.000-9.000,0.000 0.000,-7.000 17.000,-1.000-1.000,-24.000 8.000,1.000 0.000,-16.000-8.000,0.000 0.000,0.000 0.000,0.000 0.000,-23.000-15.000,-1.000-1.000,1.000 17.000,-1.000-1.000,1.000 8.000,-1.000 0.000,8.000 0.000,1.000 0.000,-9.000 23.000,1.000 1.000,7.000 23.000,0.000 0.000,9.000 0.000,-1.000 0.000,8.000 8.000,0.000 0.000,15.000-16.000,1.000 0.000,23.000-16.000,0.000 1.000,1.000-8.000,-1.000-1.000,8.000-15.000,0.000 0.000,-16.000-15.000,1.000-1.000,-17.000 0.000</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43"/>
    </inkml:context>
    <inkml:brush xml:id="br0">
      <inkml:brushProperty name="width" value="0.07302" units="cm"/>
      <inkml:brushProperty name="height" value="0.07302" units="cm"/>
      <inkml:brushProperty name="color" value="#00bff3"/>
    </inkml:brush>
  </inkml:definitions>
  <inkml:trace contextRef="#ctx0" brushRef="#br0">29035.000 19353.000,'-31.000'0.000,"39.000"7.000,0.000 1.000,7.000 16.000,1.000-1.000,0.000 1.000,-1.000 0.000,-7.000-17.000,0.000 1.000,0.000-8.000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44"/>
    </inkml:context>
    <inkml:brush xml:id="br0">
      <inkml:brushProperty name="width" value="0.07302" units="cm"/>
      <inkml:brushProperty name="height" value="0.07302" units="cm"/>
      <inkml:brushProperty name="color" value="#00bff3"/>
    </inkml:brush>
  </inkml:definitions>
  <inkml:trace contextRef="#ctx0" brushRef="#br0">29670.000 17493.000,'0.000'-15.000,"0.000"-17.000,0.000 1.000,0.000 23.000,0.000 0.000,-7.000-7.000,-1.000-1.000,-8.000 8.000,0.000 0.000,1.000 8.000,-1.000 0.000,-8.000 16.000,1.000 0.000,-1.000 31.000,1.000 0.000,-1.000 8.000,1.000-1.000,7.000-7.000,1.000 0.000,7.000 0.000,0.000 0.000,8.000 1.000,0.000-1.000,8.000-16.000,0.000 0.000,15.000-15.000,1.000 0.000,7.000-16.000,0.000 0.000,8.000-32.000,1.000 1.000,-9.000-8.000,0.000 0.000,-15.000 7.000,0.000 1.000,-16.000 15.000,0.000 0.000,-16.000 48.000,0.000-1.000,16.000 1.000,0.000-1.000,0.000 0.000,0.000 1.000,0.000-17.000,0.000 1.000,8.000-16.000,0.000 0.000,8.000 0.000,-1.000 0.000,9.000-31.000,-1.000-1.000,1.000-7.000,-1.000 0.000,-7.000 15.000,0.000 1.000,-16.000 7.000,0.000 0.000,8.000 16.000,-1.000 0.000,-7.000 24.000,0.000-1.000,8.000 9.000,0.000-1.000,0.000 1.000,0.000-1.000,0.000-8.000,0.000 1.000,7.000-8.000,1.000-1.000,0.000 1.000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53"/>
    </inkml:context>
    <inkml:brush xml:id="br0">
      <inkml:brushProperty name="width" value="0.07302" units="cm"/>
      <inkml:brushProperty name="height" value="0.07302" units="cm"/>
      <inkml:brushProperty name="color" value="#00bff3"/>
    </inkml:brush>
  </inkml:definitions>
  <inkml:trace contextRef="#ctx0" brushRef="#br0">73273.000 29537.000,'0.000'-16.000,"-24.000"-15.000,1.000-1.000,7.000 24.000,0.000 1.000,8.000-1.000,1.000 0.000,-17.000 0.000,0.000 0.000,1.000 0.000,-1.000 0.000,-15.000 16.000,0.000 0.000,0.000 8.000,0.000 0.000,-16.000-1.000,0.000 1.000,0.000 7.000,0.000 1.000,8.000-1.000,0.000 1.000,16.000-1.000,-1.000 1.000,-7.000-1.000,0.000 1.000,8.000-1.000,-1.000 1.000,1.000 7.000,0.000 1.000,-9.000 7.000,1.000 0.000,16.000 8.000,-1.000 0.000,1.000 0.000,-1.000 0.000,16.000 0.000,0.000 0.000,8.000 0.000,0.000 0.000,0.000 8.000,0.000 0.000,8.000-8.000,0.000 0.000,8.000 0.000,-1.000 0.000,1.000-8.000,0.000 0.000,7.000 0.000,1.000 0.000,7.000-7.000,1.000-1.000,-1.000 0.000,0.000 1.000,8.000-9.000,1.000 1.000,-1.000-1.000,0.000 1.000,8.000-1.000,0.000 1.000,8.000-1.000,0.000 1.000,8.000-9.000,-1.000 1.000,-7.000 0.000,0.000-1.000,8.000-7.000,-1.000 0.000,-7.000 8.000,0.000-1.000,0.000 1.000,0.000 0.000,8.000-8.000,-1.000-1.000,-15.000 1.000,0.000 0.000,8.000 0.000,0.000 0.000,8.000-8.000,0.000 0.000,-8.000 8.000,-1.000-1.000,1.000 1.000,0.000 0.000,0.000-8.000,0.000 0.000,0.000 16.000,0.000-1.000,0.000-7.000,-1.000 0.000,9.000 0.000,0.000 0.000,0.000-8.000,-1.000 0.000,1.000 0.000,0.000 0.000,-8.000 8.000,-1.000-1.000,1.000-7.000,0.000 0.000,8.000 0.000,0.000 0.000,-8.000-7.000,-1.000-1.000,1.000 8.000,0.000 0.000,8.000-8.000,0.000 0.000,-9.000 0.000,1.000 0.000,-8.000 1.000,0.000-1.000,8.000 0.000,0.000 0.000,-8.000 8.000,0.000 0.000,0.000 0.000,0.000 0.000,-7.000 0.000,-1.000 0.000,8.000 0.000,0.000 0.000,0.000 0.000,0.000 0.000,8.000 0.000,0.000 0.000,-1.000 0.000,1.000 0.000,0.000 0.000,0.000 0.000,0.000 0.000,0.000 0.000,-8.000 0.000,0.000 0.000,0.000 0.000,0.000 0.000,8.000 0.000,0.000 0.000,-8.000 0.000,0.000 0.000,16.000-8.000,-1.000 0.000,-7.000 1.000,0.000-1.000,-8.000-8.000,0.000 0.000,0.000-7.000,0.000-1.000,0.000 1.000,0.000-1.000,-8.000 1.000,1.000-1.000,-1.000 1.000,0.000-1.000,-8.000 9.000,1.000-1.000,-1.000 0.000,0.000 1.000,1.000-1.000,-1.000 0.000,-7.000 1.000,-1.000-1.000,-7.000 0.000,0.000 1.000,7.000-1.000,1.000 0.000,-9.000-7.000,1.000-1.000,7.000 1.000,1.000-1.000,-8.000 1.000,-1.000-1.000,1.000-7.000,0.000 0.000,-16.000-1.000,0.000 1.000,8.000 0.000,-1.000-1.000,1.000-7.000,0.000 0.000,-8.000 8.000,0.000-1.000,0.000-7.000,0.000 0.000,0.000 0.000,0.000 0.000,-8.000 15.000,0.000 1.000,8.000-9.000,0.000 1.000,-7.000 0.000,-1.000-1.000,0.000 9.000,0.000-1.000,-8.000-7.000,1.000 0.000,-1.000 7.000,0.000 1.000,-15.000-9.000,0.000 1.000,-1.000 7.000,1.000 1.000,-8.000-1.000,-1.000 1.000,1.000-1.000,0.000 1.000,0.000-8.000,0.000-1.000,0.000 9.000,-1.000-1.000,-7.000 9.000,0.000-1.000,0.000-8.000,0.000 1.000,0.000-1.000,0.000 1.000,-8.000-1.000,0.000 1.000,0.000 7.000,1.000 0.000,7.000-7.000,0.000-1.000,-8.000 1.000,0.000-1.000,0.000 1.000,0.000-1.000,0.000 9.000,0.000-1.000,-7.000 0.000,-1.000 1.000,8.000-1.000,0.000 0.000,-8.000 9.000,1.000-1.000,-9.000 0.000,1.000 0.000,-1.000 8.000,0.000 0.000,9.000-8.000,-1.000 0.000,0.000 1.000,1.000-1.000,-9.000 8.000,0.000 0.000,-7.000 0.000,0.000 0.000,-1.000 0.000,1.000 0.000,7.000 8.000,1.000-1.000,-1.000 1.000,1.000 0.000,-1.000 0.000,1.000 0.000,-1.000 0.000,0.000-1.000,1.000 9.000,-1.000 0.000,1.000-8.000,-1.000-1.000,-7.000 9.000,-1.000 0.000,17.000-1.000,-1.000 1.000,8.000-8.000,0.000 0.000,0.000 7.000,0.000 1.000,1.000 0.000,-1.000-1.000,0.000 9.000,0.000-1.000,-8.000 1.000,1.000-1.000,7.000 1.000,0.000-1.000,0.000 1.000,0.000 0.000,8.000-1.000,0.000 1.000,0.000 7.000,0.000 0.000,0.000 1.000,0.000-1.000,23.000-8.000,1.000 1.000,15.000-1.000,0.000 1.000,32.000-24.000,-1.000 0.000,9.000 0.000</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6:56"/>
    </inkml:context>
    <inkml:brush xml:id="br0">
      <inkml:brushProperty name="width" value="0.07302" units="cm"/>
      <inkml:brushProperty name="height" value="0.07302" units="cm"/>
      <inkml:brushProperty name="color" value="#00bff3"/>
    </inkml:brush>
  </inkml:definitions>
  <inkml:trace contextRef="#ctx0" brushRef="#br0">75012.000 30082.000,'-15.000'-31.000,"7.000"31.000,0.000 0.000,0.000-8.000,0.000 0.000,-7.000 0.000,-1.000 0.000,0.000 0.000,1.000 1.000,-9.000 7.000,1.000 0.000,-25.000 7.000,1.000 1.000,-23.000 8.000,-1.000 0.000,-7.000 7.000,-1.000 1.000,1.000 7.000,0.000 1.000,62.000-24.000,0.000-1.000,1.000 1.000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3"/>
    </inkml:context>
    <inkml:brush xml:id="br0">
      <inkml:brushProperty name="width" value="0.07302" units="cm"/>
      <inkml:brushProperty name="height" value="0.07302" units="cm"/>
      <inkml:brushProperty name="color" value="#00bff3"/>
    </inkml:brush>
  </inkml:definitions>
  <inkml:trace contextRef="#ctx0" brushRef="#br0">49827.000 19253.000,'0.000'-16.000,"-8.000"-23.000,0.000 0.000,0.000 16.000,0.000-1.000,8.000 8.000,0.000 1.000,-7.000 7.000,-1.000 0.000,0.000-8.000,0.000 1.000,-8.000 7.000,1.000 0.000,-1.000 0.000,0.000 0.000,-7.000 8.000,-1.000 0.000,-7.000 24.000,0.000-1.000,-9.000 24.000,1.000 0.000,8.000 16.000,0.000 0.000,7.000 7.000,0.000 1.000,9.000-16.000,-1.000 0.000,8.000-16.000,0.000 0.000,8.000-8.000,0.000 1.000,8.000-9.000,0.000 1.000,8.000-17.000,-1.000 1.000,33.000-8.000,-1.000 0.000,0.000-8.000,0.000 1.000,0.000-17.000,0.000 1.000,-8.000-1.000,0.000 1.000,-23.000-1.000,-1.000 1.000,1.000-1.000,0.000 1.000,-16.000 15.000,0.000 0.000,-8.000 8.000,0.000 0.000,-15.000 16.000,-1.000-1.000,1.000 9.000,-1.000-1.000,1.000 1.000,-1.000-1.000,8.000 1.000,1.000-1.000,15.000-15.000,0.000 0.000,7.000 8.000,1.000-1.000,16.000-15.000,-1.000 0.000,9.000-8.000,-1.000 1.000,-7.000-17.000,-1.000 1.000,1.000 7.000,-1.000 0.000,-15.000 1.000,0.000-1.000,0.000 16.000,-1.000 0.000,9.000 8.000,0.000 0.000,-8.000 7.000,-1.000 1.000,17.000-8.000,0.000 0.000,-1.000-1.000,1.000 1.000,7.000-23.000,0.000-1.000,-7.000-23.000,-1.000 0.000,-15.000 15.000</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3"/>
    </inkml:context>
    <inkml:brush xml:id="br0">
      <inkml:brushProperty name="width" value="0.07302" units="cm"/>
      <inkml:brushProperty name="height" value="0.07302" units="cm"/>
      <inkml:brushProperty name="color" value="#00bff3"/>
    </inkml:brush>
  </inkml:definitions>
  <inkml:trace contextRef="#ctx0" brushRef="#br0">51857.000 18549.000,'16.000'-31.000,"-9.000"23.000,1.000 0.000,24.000 8.000,-1.000 0.000,-8.000 0.000,1.000 0.000,-1.000 16.000,1.000 0.000,-16.000 7.000,0.000 1.000,-16.000-1.000,0.000 1.000,-16.000-9.000,1.000 1.000,-1.000-1.000,1.000 1.000,15.000-16.000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ff0000"/>
    </inkml:brush>
  </inkml:definitions>
  <inkml:trace contextRef="#ctx0" brushRef="#br0">470.000 377.000,'0.000'0.000,"0.000"0.000,0.000 0.000,0.000 0.000,0.000 0.000,0.000 0.000,0.000 0.000,18.000 0.000,-18.000 0.000,0.000 0.000,17.000 0.000,-17.000 0.000,18.000 0.000,-1.000 0.000,18.000 0.000,0.000 0.000,1.000 0.000,16.000 0.000,36.000 0.000,35.000 0.000,17.000 16.000,18.000-1.000,-18.000-15.000,36.000 16.000,-18.000-16.000,17.000 15.000,-17.000 1.000,0.000-16.000,0.000 15.000,18.000-15.000,-19.000 0.000,-16.000 0.000,-18.000 0.000,17.000 16.000,-17.000-16.000,-18.000 0.000,-17.000 0.000,0.000 0.000,-36.000 0.000,18.000 0.000,-17.000 0.000,0.000-16.000,-18.000 16.000,35.000 0.000,-17.000 0.000,-1.000 0.000,18.000 0.000,-17.000-15.000,0.000 15.000,-1.000 0.000,1.000 0.000,-18.000 0.000,0.000 0.000,0.000 0.000,0.000-16.000,0.000 16.000,1.000 0.000,-19.000 0.000,18.000 0.000,18.000 0.000,-1.000 0.000,1.000 0.000,0.000 0.000,17.000 0.000,-35.000 0.000,18.000 0.000,-18.000 0.000,0.000 0.000,0.000 0.000,18.000 0.000,-18.000 0.000,0.000 0.000,17.000 0.000,-16.000 0.000,-1.000 0.000,0.000 0.000,17.000 0.000,-17.000 0.000,1.000 0.000,-1.000 0.000,17.000 0.000,-17.000 0.000,0.000-15.000,1.000 15.000,34.000 0.000,0.000 0.000,0.000 0.000,0.000 0.000,1.000 0.000,-19.000 0.000,1.000 0.000,-18.000 0.000,18.000 0.000,-18.000 0.000,0.000 0.000,-18.000 0.000,18.000 0.000,-17.000 0.000,17.000 0.000,-17.000 0.000,-1.000 0.000,1.000 0.000,-1.000 0.000,18.000 0.000,-17.000 0.000,-1.000 0.000,18.000 0.000,-17.000 0.000,0.000 0.000,17.000 0.000,-18.000 0.000,1.000 0.000,-1.000 0.000,1.000 0.000,-18.000 0.000,17.000 0.000,1.000 0.000,-18.000 0.000,17.000 0.000,-17.000 0.000,18.000 0.000,-18.000 0.000,18.000 0.000,-18.000 0.000,17.000 0.000,-17.000 0.000,18.000 0.000,-1.000 0.000,1.000 0.000,-1.000 0.000,1.000 0.000,-1.000 0.000,1.000 0.000,-1.000 0.000,-17.000 0.000,18.000 0.000,0.000 0.000,-1.000 0.000,1.000 0.000,-18.000 0.000,17.000 0.000,1.000 0.000,-18.000 0.000,0.000 0.000,17.000 0.000,-17.000 0.000,18.000 0.000,-18.000 0.000,17.000 0.000,-17.000 0.000,0.000 0.000,18.000 0.000,-18.000 0.000,0.000 0.000,0.000 0.000,0.000 0.000,0.000 0.000,0.000 0.000,18.000 0.000,-18.000 0.000,0.000 0.000,0.000 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05"/>
    </inkml:context>
    <inkml:brush xml:id="br0">
      <inkml:brushProperty name="width" value="0.07302" units="cm"/>
      <inkml:brushProperty name="height" value="0.07302" units="cm"/>
      <inkml:brushProperty name="color" value="#00bff3"/>
    </inkml:brush>
  </inkml:definitions>
  <inkml:trace contextRef="#ctx0" brushRef="#br0">48616.000 4713.000,'0.000'-15.000,"0.000"7.000,0.000 0.000,8.000-8.000,0.000 1.000,0.000 15.000,-1.000 0.000,1.000 0.000,0.000 0.000,0.000 7.000,0.000 1.000,0.000 16.000,-1.000-1.000,1.000 24.000,0.000 0.000,-8.000-8.000,0.000 1.000,0.000-17.000,0.000 1.000,0.000-17.000,0.000 1.000,0.000 86.000,0.000 0.000,0.000-39.000,0.000 0.000,0.000-24.000,0.000 0.000,-8.000-23.000,0.000 0.000,-7.000-24.000,-1.000 1.000,8.000-9.000,0.000 1.000,-15.000-48.000,-1.000 1.000,9.000 38.000,-1.000 1.000,0.000 8.000,1.000-1.000,7.000 16.000,0.000 1.000,0.000 7.000,0.000 0.000,32.000 0.000,-1.000 0.000,1.000 0.000,-1.000 0.000,17.000 15.000,-1.000 1.000,0.000-16.000,0.000 0.000,-8.000 0.000,1.000 0.000,-1.000-16.000,0.000 1.000,-7.000-1.000,-1.000 0.000,-23.000-7.000,0.000-1.000,0.000 16.000,0.000 1.000,-15.000-1.000,-1.000 0.000,0.000 0.000,1.000 0.000,-1.000 24.000,0.000 0.000,9.000 23.000,-1.000 0.000,0.000 8.000,0.000 0.000,8.000-16.000,0.000 0.000,8.000-15.000,0.000 0.000,7.000-16.000,1.000 0.000,0.000-16.000,-1.000 0.000,9.000-15.000,-1.000 0.000,-15.000 7.000,0.000 1.000,0.000 7.000,0.000 1.000,-16.000 15.000,0.000 0.000,0.000 0.000,0.000 0.000,1.000 7.000,-1.000 1.000,8.000 24.000,0.000-1.000,0.000 16.000,0.000 0.000,8.000 0.000,-1.000 0.000,1.000 0.000,0.000 0.000,-8.000 8.000,0.000-1.000,0.000 1.000,0.000 0.000,0.000-8.000,0.000 0.000,-8.000 0.000,0.000 0.000,-7.000-24.000,-1.000 1.000,0.000-8.000,1.000-1.000,-9.000-30.000,1.000-1.000,-9.000-8.000,1.000 1.000,15.000-16.000,1.000 0.000,15.000-8.000,0.000 0.000,31.000 0.000,0.000 0.000,16.000-8.000,0.000 0.000,0.000 8.000,1.000 0.000,-9.000 8.000,0.000 0.000,-23.000 31.000,-1.000 0.000,-7.000-8.000</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3"/>
    </inkml:context>
    <inkml:brush xml:id="br0">
      <inkml:brushProperty name="width" value="0.07302" units="cm"/>
      <inkml:brushProperty name="height" value="0.07302" units="cm"/>
      <inkml:brushProperty name="color" value="#00bff3"/>
    </inkml:brush>
  </inkml:definitions>
  <inkml:trace contextRef="#ctx0" brushRef="#br0">51820.000 19152.000,'-16.000'0.000,"1.000"8.000,-1.000 0.000,8.000 0.000,0.000 0.000,8.000 15.000,0.000 1.000,0.000 23.000,0.000 0.000,0.000 23.000,0.000 1.000,0.000 23.000,0.000 0.000,0.000 8.000,0.000 0.000,8.000 7.000,0.000 1.000,8.000-24.000,-1.000 0.000,-7.000-54.000,0.000-1.000,0.000-15.000,0.000-1.000,-8.000-30.000,0.000-1.000,-16.000-8.000</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4"/>
    </inkml:context>
    <inkml:brush xml:id="br0">
      <inkml:brushProperty name="width" value="0.07302" units="cm"/>
      <inkml:brushProperty name="height" value="0.07302" units="cm"/>
      <inkml:brushProperty name="color" value="#00bff3"/>
    </inkml:brush>
  </inkml:definitions>
  <inkml:trace contextRef="#ctx0" brushRef="#br0">51857.000 19846.000,'0.000'-15.000,"8.000"-1.000,0.000 1.000,-1.000 7.000,1.000 0.000,0.000 0.000,0.000 0.000,31.000 0.000,1.000 1.000,-17.000 7.000,1.000 0.000,-1.000 31.000,1.000 0.000,-16.000 24.000,0.000 0.000,-16.000-32.000,0.000 1.000,-8.000-9.000</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4"/>
    </inkml:context>
    <inkml:brush xml:id="br0">
      <inkml:brushProperty name="width" value="0.07302" units="cm"/>
      <inkml:brushProperty name="height" value="0.07302" units="cm"/>
      <inkml:brushProperty name="color" value="#00bff3"/>
    </inkml:brush>
  </inkml:definitions>
  <inkml:trace contextRef="#ctx0" brushRef="#br0">52707.000 20768.000,'63.000'-15.000,"-48.000"15.000,1.000 0.000,0.000 0.000,-1.000 0.000,-15.000 23.000,0.000 1.000,0.000-1.000,0.000 1.000,0.000-16.000,0.000 0.000,0.000 0.000,0.000-1.000,16.000-7.000,0.000 0.000,15.000 0.000,0.000 0.000,9.000-23.000,-1.000-1.000,-16.000 16.000,1.000 1.000,-16.000-9.000</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5"/>
    </inkml:context>
    <inkml:brush xml:id="br0">
      <inkml:brushProperty name="width" value="0.07302" units="cm"/>
      <inkml:brushProperty name="height" value="0.07302" units="cm"/>
      <inkml:brushProperty name="color" value="#00bff3"/>
    </inkml:brush>
  </inkml:definitions>
  <inkml:trace contextRef="#ctx0" brushRef="#br0">50489.000 23422.000,'0.000'-15.000,"7.000"-17.000,1.000 1.000,-8.000 23.000,0.000 0.000,0.000-15.000,0.000-1.000,0.000 9.000,0.000-1.000,-8.000 0.000,1.000 1.000,-9.000 7.000,0.000 0.000,-7.000 8.000,-1.000 0.000,1.000 16.000,-1.000-1.000,9.000 1.000,-1.000 0.000,8.000-1.000,0.000 1.000,-7.000 0.000,-1.000-1.000,0.000 17.000,1.000-1.000,-1.000 0.000,0.000 1.000,8.000-9.000,1.000 1.000,7.000-9.000,0.000 1.000,0.000-8.000,0.000 0.000,7.000-8.000,1.000 0.000,-8.000-8.000,0.000 0.000,8.000 0.000,0.000 0.000,0.000 1.000,0.000-1.000,-8.000 0.000,0.000 0.000,7.000 0.000,1.000 0.000,0.000 1.000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6"/>
    </inkml:context>
    <inkml:brush xml:id="br0">
      <inkml:brushProperty name="width" value="0.07302" units="cm"/>
      <inkml:brushProperty name="height" value="0.07302" units="cm"/>
      <inkml:brushProperty name="color" value="#00bff3"/>
    </inkml:brush>
  </inkml:definitions>
  <inkml:trace contextRef="#ctx0" brushRef="#br0">49645.000 23760.000,'-16.000'0.000,"0.000"8.000,1.000-1.000,15.000-14.000,0.000-1.000,15.000 0.000,1.000 0.000,-8.000 8.000,0.000 0.000,-8.000 16.000,0.000-1.000,-8.000 17.000,0.000-1.000,-8.000 16.000,1.000 0.000,-9.000 24.000,1.000-1.000,-1.000-15.000,0.000 0.000,9.000-16.000,-1.000 0.000,8.000-23.000,0.000 0.000,8.000-9.000,0.000 1.000,0.000-23.000,0.000-1.000,32.000-39.000,-1.000 0.000,16.000-39.000,0.000 0.000,0.000 24.000,0.000-1.000,-7.000 24.000,-1.000 0.000,-24.000 39.000,1.000 0.000,-8.000 16.000,0.000 0.000,0.000 23.000,-1.000 1.000,-7.000 7.000,0.000 0.000,0.000-8.000,0.000 1.000,24.000-24.000,0.000 0.000,7.000-32.000,0.000 0.000,8.000-15.000,1.000 0.000,-9.000 16.000,0.000-1.000,-23.000 16.000,0.000 0.000,0.000 1.000,0.000-1.000,0.000 0.000,-1.000 0.000,-7.000-15.000,0.000-1.000,8.000 16.000,0.000 0.000,-8.000-15.000,0.000-1.000,-16.000 9.000,1.000-1.000,7.000 16.000,0.000 0.000,0.000 0.000,0.000 0.000,-7.000 24.000,-1.000-1.000,8.000 16.000,0.000 0.000,8.000 8.000,0.000 0.000,0.000 32.000,0.000-1.000,8.000 24.000,0.000 0.000,0.000 0.000,0.000 0.000,-8.000-40.000,0.000 1.000,0.000-47.000,0.000-1.000,0.000 40.000,0.000 0.000,-8.000-31.000,0.000-1.000,-8.000-15.000,1.000 0.000,-1.000-16.000,0.000 0.000,8.000-39.000,1.000 0.000,7.000-47.000,0.000 0.000,47.000-63.000,0.000 1.000,-39.000 124.000,-1.000 1.000,9.000 7.000,0.000 1.000,-16.000-1.000,0.000 1.000,15.000-9.000</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7"/>
    </inkml:context>
    <inkml:brush xml:id="br0">
      <inkml:brushProperty name="width" value="0.07302" units="cm"/>
      <inkml:brushProperty name="height" value="0.07302" units="cm"/>
      <inkml:brushProperty name="color" value="#00bff3"/>
    </inkml:brush>
  </inkml:definitions>
  <inkml:trace contextRef="#ctx0" brushRef="#br0">52257.000 23028.000,'0.000'-31.000,"23.000"15.000,1.000 1.000,23.000-9.000,0.000 1.000,-8.000 15.000,0.000 0.000,-23.000 8.000,0.000 0.000,-16.000 16.000,0.000-1.000,-16.000 24.000,0.000 1.000,-7.000-25.000,-1.000 1.000,-7.000-8.000,0.000 0.000,7.000 7.000,1.000 1.000,7.000-16.000,0.000 0.000,8.000 16.000,1.000-1.000,7.000 1.000,0.000 0.000,0.000 7.000,0.000 1.000,0.000 23.000,0.000 0.000,0.000 15.000,0.000 1.000,7.000 39.000,1.000-1.000,8.000 1.000,0.000 0.000,-1.000-47.000,1.000 0.000,-8.000-16.000,0.000 0.000,-8.000-31.000,0.000 0.000,-8.000-16.000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7"/>
    </inkml:context>
    <inkml:brush xml:id="br0">
      <inkml:brushProperty name="width" value="0.07302" units="cm"/>
      <inkml:brushProperty name="height" value="0.07302" units="cm"/>
      <inkml:brushProperty name="color" value="#00bff3"/>
    </inkml:brush>
  </inkml:definitions>
  <inkml:trace contextRef="#ctx0" brushRef="#br0">52357.000 24176.000,'16.000'0.000,"-8.000"-32.000,-1.000 1.000,25.000-8.000,-1.000-1.000,9.000 25.000,-1.000-1.000,-8.000 16.000,1.000 0.000,-9.000 8.000,1.000 0.000,-16.000 23.000</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07"/>
    </inkml:context>
    <inkml:brush xml:id="br0">
      <inkml:brushProperty name="width" value="0.07302" units="cm"/>
      <inkml:brushProperty name="height" value="0.07302" units="cm"/>
      <inkml:brushProperty name="color" value="#00bff3"/>
    </inkml:brush>
  </inkml:definitions>
  <inkml:trace contextRef="#ctx0" brushRef="#br0">53257.000 24603.000,'16.000'0.000,"-1.000"0.000,1.000 0.000,-8.000 8.000,0.000 0.000,-1.000 8.000,1.000-1.000,0.000 40.000,0.000 0.000,-16.000 0.000,0.000-1.000,-7.000-14.000,-1.000-1.000,16.000-24.000,0.000 1.000,16.000-16.000,-1.000 0.000,-7.000 0.000,0.000 0.000,39.000-39.000,0.000 0.000,0.000 0.000,0.000-1.000,-31.000 17.000</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23"/>
    </inkml:context>
    <inkml:brush xml:id="br0">
      <inkml:brushProperty name="width" value="0.07302" units="cm"/>
      <inkml:brushProperty name="height" value="0.07302" units="cm"/>
      <inkml:brushProperty name="color" value="#00bff3"/>
    </inkml:brush>
  </inkml:definitions>
  <inkml:trace contextRef="#ctx0" brushRef="#br0">47766.000 49149.000,'-94.000'31.000,"94.000"-23.000,0.000 0.000,-8.000-8.000,0.000 0.000,8.000-8.000,0.000 0.000,16.000 8.000,0.000 0.000,15.000 0.000,0.000 0.000,-7.000 0.000,-1.000 0.000,17.000 0.000,-1.000 0.000,0.000 0.000,0.000 0.000,0.000 0.000,1.000 0.000,-1.000 8.000,0.000 0.000,8.000 0.000,0.000 0.000,0.000 0.000,0.000-1.000,0.000-7.000,0.000 0.000,8.000 0.000,0.000 0.000,-16.000-7.000,1.000-1.000,7.000 8.000,0.000 0.000,0.000 0.000,0.000 0.000,0.000 8.000,0.000-1.000,-8.000 1.000,0.000 0.000,1.000-8.000,-1.000 0.000,0.000 0.000,0.000 0.000,8.000-8.000,0.000 0.000,8.000 1.000,0.000-1.000,-16.000 0.000,0.000 0.000,9.000 0.000,-1.000 0.000,-16.000 8.000,0.000 0.000,9.000-8.000,-1.000 1.000,-8.000 7.000,0.000 0.000,1.000-8.000,-1.000 0.000,-15.000 8.000,0.000 0.000,-9.000-8.000,1.000 0.000,0.000 8.000,0.000 0.000,-24.000-15.000,1.000-1.000,-17.000-15.000,1.000-1.000,23.000 24.000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7:23"/>
    </inkml:context>
    <inkml:brush xml:id="br0">
      <inkml:brushProperty name="width" value="0.07302" units="cm"/>
      <inkml:brushProperty name="height" value="0.07302" units="cm"/>
      <inkml:brushProperty name="color" value="#00bff3"/>
    </inkml:brush>
  </inkml:definitions>
  <inkml:trace contextRef="#ctx0" brushRef="#br0">48353.000 49735.000,'-15.000'0.000,"-1.000"0.000,0.000 0.000,32.000-7.000,0.000-1.000,7.000 0.000,1.000 0.000,15.000-8.000,0.000 1.000,16.000 15.000,0.000 0.000,15.000 0.000,1.000 0.000,23.000-8.000,0.000 0.000,0.000 16.000,0.000 0.000,8.000-1.000,0.000 1.000,-24.000-8.000,1.000 0.000,-16.000 0.000,-1.000 0.000,-15.000 0.000,0.000 0.000,-15.000 0.000,-1.000 0.000,-23.000-8.000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06"/>
    </inkml:context>
    <inkml:brush xml:id="br0">
      <inkml:brushProperty name="width" value="0.07302" units="cm"/>
      <inkml:brushProperty name="height" value="0.07302" units="cm"/>
      <inkml:brushProperty name="color" value="#00bff3"/>
    </inkml:brush>
  </inkml:definitions>
  <inkml:trace contextRef="#ctx0" brushRef="#br0">50557.000 5179.000,'0.000'-16.000,"15.000"1.000,1.000-1.000,0.000 8.000,-1.000 0.000,9.000 1.000,-1.000-1.000,-15.000 23.000,0.000 1.000,0.000 23.000,0.000 0.000,-24.000 8.000,0.000 1.000,-7.000-1.000,-1.000 0.000,1.000-16.000,-1.000 0.000,16.000-15.000,1.000 0.000,7.000-8.000,0.000-1.000,15.000-14.000,1.000-1.000,23.000-32.000,0.000 1.000,0.000-16.000,1.000 1.000,-1.000 6.000,0.000 1.000,-23.000 16.000,-1.000 0.000,-15.000 23.000,0.000 0.000,0.000 0.000,0.000 0.000,-8.000 8.000,1.000 0.000,-1.000 8.000,0.000 0.000,8.000 16.000,0.000-1.000,0.000 1.000,0.000-1.000,0.000-7.000,0.000-1.000,0.000-7.000,0.000 0.000,0.000 0.000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41"/>
    </inkml:context>
    <inkml:brush xml:id="br0">
      <inkml:brushProperty name="width" value="0.07302" units="cm"/>
      <inkml:brushProperty name="height" value="0.07302" units="cm"/>
      <inkml:brushProperty name="color" value="#00bff3"/>
    </inkml:brush>
  </inkml:definitions>
  <inkml:trace contextRef="#ctx0" brushRef="#br0">35420.000 34366.000,'-15.000'0.000,"30.000"-8.000,1.000 0.000,15.000-8.000,1.000 1.000,30.000 7.000,1.000 0.000,-8.000 0.000,0.000 0.000,-24.000 8.000,1.000 0.000,-9.000 0.000,1.000 0.000,-17.000 0.000,1.000 0.000,-16.000-8.000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42"/>
    </inkml:context>
    <inkml:brush xml:id="br0">
      <inkml:brushProperty name="width" value="0.07302" units="cm"/>
      <inkml:brushProperty name="height" value="0.07302" units="cm"/>
      <inkml:brushProperty name="color" value="#00bff3"/>
    </inkml:brush>
  </inkml:definitions>
  <inkml:trace contextRef="#ctx0" brushRef="#br0">35935.000 33586.000,'-16.000'-32.000,"8.000"32.000,0.000 0.000,8.000 8.000,0.000 0.000,0.000 31.000,0.000 0.000,0.000 8.000,0.000 0.000,0.000 8.000,0.000 0.000,0.000 0.000,0.000 0.000,0.000 0.000,0.000 0.000,0.000-16.000,0.000 0.000,8.000-39.000</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42"/>
    </inkml:context>
    <inkml:brush xml:id="br0">
      <inkml:brushProperty name="width" value="0.07302" units="cm"/>
      <inkml:brushProperty name="height" value="0.07302" units="cm"/>
      <inkml:brushProperty name="color" value="#00bff3"/>
    </inkml:brush>
  </inkml:definitions>
  <inkml:trace contextRef="#ctx0" brushRef="#br0">36655.000 33101.000,'15.000'-31.000,"9.000"31.000,0.000 0.000,-1.000-8.000,1.000 0.000,-9.000 16.000,1.000 0.000,-8.000 23.000,0.000 1.000,-8.000 15.000,0.000 0.000,-24.000 0.000,1.000 0.000,-1.000-8.000,1.000 0.000,-1.000-23.000,0.000-1.000,17.000-7.000,-1.000 0.000,39.000-16.000,1.000 0.000,7.000-7.000,0.000-1.000,-8.000 16.000,1.000 0.000,-9.000 0.000,1.000 0.000,-8.000 16.000,-1.000-1.000,-15.000 1.000,0.000 0.000,0.000 7.000,0.000 1.000,-15.000 7.000,-1.000 0.000,-23.000 16.000,-1.000 0.000,-22.000 24.000,-1.000-1.000,47.000-46.000</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55"/>
    </inkml:context>
    <inkml:brush xml:id="br0">
      <inkml:brushProperty name="width" value="0.07302" units="cm"/>
      <inkml:brushProperty name="height" value="0.07302" units="cm"/>
      <inkml:brushProperty name="color" value="#00bff3"/>
    </inkml:brush>
  </inkml:definitions>
  <inkml:trace contextRef="#ctx0" brushRef="#br0">46722.000 32051.000,'-16.000'0.000,"24.000"-8.000,0.000 0.000,16.000 0.000,-1.000 1.000,8.000-1.000,1.000 0.000,-9.000 8.000,1.000 0.000,-1.000 0.000,1.000 0.000,-16.000 0.000,-1.000 0.000,1.000 0.000,0.000 0.000,-16.000 0.000</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55"/>
    </inkml:context>
    <inkml:brush xml:id="br0">
      <inkml:brushProperty name="width" value="0.07302" units="cm"/>
      <inkml:brushProperty name="height" value="0.07302" units="cm"/>
      <inkml:brushProperty name="color" value="#00bff3"/>
    </inkml:brush>
  </inkml:definitions>
  <inkml:trace contextRef="#ctx0" brushRef="#br0">47089.000 31670.000,'-16.000'0.000,"16.000"-8.000,0.000 0.000,0.000 16.000,0.000 0.000,-8.000 15.000,0.000 1.000,8.000-1.000,0.000 1.000,0.000-1.000,0.000 1.000,0.000 7.000,0.000 1.000,0.000-9.000,0.000 1.000,8.000-24.000,0.000 0.000,0.000 0.000,0.000 0.000,0.000 0.000</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55"/>
    </inkml:context>
    <inkml:brush xml:id="br0">
      <inkml:brushProperty name="width" value="0.07302" units="cm"/>
      <inkml:brushProperty name="height" value="0.07302" units="cm"/>
      <inkml:brushProperty name="color" value="#00bff3"/>
    </inkml:brush>
  </inkml:definitions>
  <inkml:trace contextRef="#ctx0" brushRef="#br0">47636.000 31670.000,'0.000'-16.000,"0.000"32.000,0.000-1.000,0.000 1.000,0.000 0.000,8.000-1.000,0.000 1.000,0.000-8.000,-1.000 0.000,1.000 7.000,0.000 1.000,0.000-8.000,0.000 0.000,0.000 0.000,0.000-1.000,-1.000 9.000,1.000 0.000,0.000-8.000,0.000-1.000,-8.000 1.000,0.000 0.000,-16.000 8.000,1.000-1.000,7.000 1.000,0.000 0.000,-16.000-1.000,1.000 1.000,-1.000-8.000,1.000 0.000,15.000-8.000,0.000 0.000,0.000 0.000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56"/>
    </inkml:context>
    <inkml:brush xml:id="br0">
      <inkml:brushProperty name="width" value="0.07302" units="cm"/>
      <inkml:brushProperty name="height" value="0.07302" units="cm"/>
      <inkml:brushProperty name="color" value="#00bff3"/>
    </inkml:brush>
  </inkml:definitions>
  <inkml:trace contextRef="#ctx0" brushRef="#br0">47956.000 31701.000,'32.000'-31.000,"-9.000"23.000,1.000 0.000,-1.000 8.000,1.000 0.000,-17.000 0.000,1.000 0.000,0.000 0.000</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59"/>
    </inkml:context>
    <inkml:brush xml:id="br0">
      <inkml:brushProperty name="width" value="0.07302" units="cm"/>
      <inkml:brushProperty name="height" value="0.07302" units="cm"/>
      <inkml:brushProperty name="color" value="#00bff3"/>
    </inkml:brush>
  </inkml:definitions>
  <inkml:trace contextRef="#ctx0" brushRef="#br0">49373.000 29269.000,'-16.000'-15.000,"16.000"23.000,0.000-1.000,0.000 33.000,0.000-1.000,0.000 8.000,0.000 0.000,8.000 47.000,0.000 0.000,0.000-8.000,0.000 0.000,0.000-7.000,0.000-1.000,-1.000-31.000,1.000 0.000,-8.000-15.000,0.000-1.000,8.000-23.000,0.000 0.000,-16.000-1.000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8:59"/>
    </inkml:context>
    <inkml:brush xml:id="br0">
      <inkml:brushProperty name="width" value="0.07302" units="cm"/>
      <inkml:brushProperty name="height" value="0.07302" units="cm"/>
      <inkml:brushProperty name="color" value="#00bff3"/>
    </inkml:brush>
  </inkml:definitions>
  <inkml:trace contextRef="#ctx0" brushRef="#br0">49106.000 31445.000,'0.000'-16.000,"0.000"8.000,0.000 1.000,8.000 30.000,0.000 1.000,8.000 7.000,-1.000 0.000,-7.000 8.000,0.000 0.000,0.000 1.000,0.000-1.000,0.000-24.000,-1.000 1.000,-7.000-8.000,0.000 0.000,16.000-8.000,0.000 0.000,7.000-39.000,1.000-1.000,23.000-14.000,0.000-1.000,0.000-8.000,0.000 1.000,-23.000 15.000,-1.000 0.000,-15.000 31.000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9:00"/>
    </inkml:context>
    <inkml:brush xml:id="br0">
      <inkml:brushProperty name="width" value="0.07302" units="cm"/>
      <inkml:brushProperty name="height" value="0.07302" units="cm"/>
      <inkml:brushProperty name="color" value="#00bff3"/>
    </inkml:brush>
  </inkml:definitions>
  <inkml:trace contextRef="#ctx0" brushRef="#br0">50598.000 29501.000,'16.000'-47.000,"-32.000"86.000,0.000 0.000,8.000 24.000,0.000-1.000,1.000 24.000,-1.000 1.000,0.000-9.000,0.000 0.000,0.000-7.000,0.000-1.000,8.000-23.000,0.000 0.000,24.000-31.000,-1.000-1.000,1.000-22.000,0.000-1.000,7.000-31.000,0.000 0.000,-7.000 7.000,-1.000 1.000,-15.000-16.000,0.000 0.000,-16.000 31.000,0.000 1.000,-31.000 30.000,0.000 1.000,-16.000 47.000,0.000-1.000,24.000-23.000,-1.000 0.000,16.000-15.000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07"/>
    </inkml:context>
    <inkml:brush xml:id="br0">
      <inkml:brushProperty name="width" value="0.07302" units="cm"/>
      <inkml:brushProperty name="height" value="0.07302" units="cm"/>
      <inkml:brushProperty name="color" value="#00bff3"/>
    </inkml:brush>
  </inkml:definitions>
  <inkml:trace contextRef="#ctx0" brushRef="#br0">51194.000 4551.000,'-16.000'0.000,"8.000"0.000,1.000 0.000,-1.000 0.000,0.000 0.000,-8.000 7.000,1.000 1.000,-1.000 16.000,0.000-1.000,1.000 16.000,-1.000 1.000,8.000-1.000,0.000 0.000,0.000 0.000,1.000 0.000,7.000-7.000,0.000-1.000,7.000-15.000,1.000-1.000,8.000-7.000,0.000 0.000,15.000 0.000,0.000 0.000,-7.000-8.000,-1.000 0.000,-7.000 23.000,0.000 1.000,-9.000-1.000,1.000 1.000,-8.000-1.000,0.000 1.000,-15.000 15.000,-1.000 0.000,-31.000 8.000,0.000 0.000,-31.000 0.000,-1.000 0.000,-15.000 0.000,0.000 0.000,71.000-39.000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9:01"/>
    </inkml:context>
    <inkml:brush xml:id="br0">
      <inkml:brushProperty name="width" value="0.07302" units="cm"/>
      <inkml:brushProperty name="height" value="0.07302" units="cm"/>
      <inkml:brushProperty name="color" value="#00bff3"/>
    </inkml:brush>
  </inkml:definitions>
  <inkml:trace contextRef="#ctx0" brushRef="#br0">56323.000 29404.000,'-16.000'0.000,"16.000"16.000,0.000-1.000,8.000 32.000,0.000 0.000,-8.000 39.000,0.000 1.000,0.000 15.000,0.000-1.000,0.000-7.000,0.000 0.000,0.000-39.000,0.000 0.000,0.000-39.000,0.000 0.000,0.000-32.000,0.000 0.000,0.000 8.000</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9:01"/>
    </inkml:context>
    <inkml:brush xml:id="br0">
      <inkml:brushProperty name="width" value="0.07302" units="cm"/>
      <inkml:brushProperty name="height" value="0.07302" units="cm"/>
      <inkml:brushProperty name="color" value="#00bff3"/>
    </inkml:brush>
  </inkml:definitions>
  <inkml:trace contextRef="#ctx0" brushRef="#br0">55811.000 29435.000,'0.000'-16.000,"-8.000"9.000,0.000-1.000,1.000 8.000,-1.000 0.000,-8.000 23.000,0.000 1.000,-7.000 15.000,-1.000 0.000,9.000 24.000,-1.000 0.000,-7.000-9.000,-1.000 1.000,16.000-15.000,0.000-1.000,16.000-31.000,0.000-1.000,0.000-22.000</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9:01"/>
    </inkml:context>
    <inkml:brush xml:id="br0">
      <inkml:brushProperty name="width" value="0.07302" units="cm"/>
      <inkml:brushProperty name="height" value="0.07302" units="cm"/>
      <inkml:brushProperty name="color" value="#00bff3"/>
    </inkml:brush>
  </inkml:definitions>
  <inkml:trace contextRef="#ctx0" brushRef="#br0">56258.000 29654.000,'16.000'16.000,"-1.000"-16.000,1.000 0.000,0.000 15.000,-1.000 1.000,9.000 7.000,-1.000 1.000,1.000 7.000,-1.000 1.000,-7.000-9.000,0.000 1.000,-16.000-16.000</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9:02"/>
    </inkml:context>
    <inkml:brush xml:id="br0">
      <inkml:brushProperty name="width" value="0.07302" units="cm"/>
      <inkml:brushProperty name="height" value="0.07302" units="cm"/>
      <inkml:brushProperty name="color" value="#00bff3"/>
    </inkml:brush>
  </inkml:definitions>
  <inkml:trace contextRef="#ctx0" brushRef="#br0">57859.000 29901.000,'0.000'-16.000,"0.000"1.000,0.000-1.000,8.000 16.000,0.000 0.000,-8.000 16.000,0.000-1.000,0.000 32.000,0.000 0.000,0.000 16.000,0.000-1.000,7.000 25.000,1.000-1.000,-8.000 0.000,0.000 0.000,8.000-70.000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19:16"/>
    </inkml:context>
    <inkml:brush xml:id="br0">
      <inkml:brushProperty name="width" value="0.07302" units="cm"/>
      <inkml:brushProperty name="height" value="0.07302" units="cm"/>
      <inkml:brushProperty name="color" value="#f2395b"/>
    </inkml:brush>
  </inkml:definitions>
  <inkml:trace contextRef="#ctx0" brushRef="#br0">62714.000 6026.000,'-157.000'-125.000,"173.000"140.000,-1.000 1.000,1.000-8.000,0.000 0.000,-1.000 0.000</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2:33"/>
    </inkml:context>
    <inkml:brush xml:id="br0">
      <inkml:brushProperty name="width" value="0.07302" units="cm"/>
      <inkml:brushProperty name="height" value="0.07302" units="cm"/>
      <inkml:brushProperty name="color" value="#f2395b"/>
    </inkml:brush>
  </inkml:definitions>
  <inkml:trace contextRef="#ctx0" brushRef="#br0">34566.000 28807.000,'0.000'-15.000,"-8.000"-32.000,0.000 0.000,0.000 47.000,0.000 0.000,-7.000-32.000,-1.000 1.000,8.000 23.000,0.000 0.000,-7.000 1.000,-1.000-1.000,-15.000 8.000,-1.000 0.000,-7.000 0.000,0.000 0.000,0.000 23.000,0.000 1.000,-8.000 7.000,0.000 0.000,15.000 8.000,1.000 1.000,-1.000 7.000,1.000 0.000,15.000 0.000,1.000 0.000,-1.000 15.000,0.000 1.000,16.000 0.000,0.000-1.000,0.000 1.000,0.000 0.000,0.000-24.000,0.000 0.000,24.000-16.000,-1.000 1.000,1.000-16.000,-1.000 0.000,9.000-8.000,-1.000 0.000,16.000-40.000,0.000 1.000,0.000-16.000,0.000 1.000,-15.000 7.000,-1.000 0.000,-8.000 15.000,1.000 1.000,-16.000 23.000,0.000 0.000,0.000 24.000,-1.000 0.000,-7.000 31.000,0.000 0.000,0.000-8.000,0.000 0.000,0.000-8.000,0.000 1.000,8.000-17.000,0.000 1.000,8.000-8.000,-1.000 0.000,1.000-16.000,0.000 0.000,-1.000-23.000,1.000-1.000,8.000-23.000,-1.000 1.000,-7.000 7.000,-1.000 0.000,1.000 23.000,0.000 1.000,-8.000 15.000,0.000 0.000,-1.000 16.000,1.000 0.000,-8.000 23.000,0.000 0.000,0.000 8.000,0.000 1.000,8.000-1.000,0.000 0.000,0.000-8.000,0.000 1.000,7.000-1.000,1.000 0.000,0.000-15.000,-1.000 0.000,-7.000-9.000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2:33"/>
    </inkml:context>
    <inkml:brush xml:id="br0">
      <inkml:brushProperty name="width" value="0.07302" units="cm"/>
      <inkml:brushProperty name="height" value="0.07302" units="cm"/>
      <inkml:brushProperty name="color" value="#f2395b"/>
    </inkml:brush>
  </inkml:definitions>
  <inkml:trace contextRef="#ctx0" brushRef="#br0">37555.000 31004.000,'15.000'32.000,"-7.000"-17.000,0.000 1.000,8.000 0.000,0.000 0.000,-8.000-9.000,-1.000 1.000,1.000 0.000</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2:34"/>
    </inkml:context>
    <inkml:brush xml:id="br0">
      <inkml:brushProperty name="width" value="0.07302" units="cm"/>
      <inkml:brushProperty name="height" value="0.07302" units="cm"/>
      <inkml:brushProperty name="color" value="#f2395b"/>
    </inkml:brush>
  </inkml:definitions>
  <inkml:trace contextRef="#ctx0" brushRef="#br0">39155.000 28554.000,'16.000'0.000,"23.000"0.000,0.000 0.000,-7.000 8.000,-1.000 0.000,16.000 0.000,0.000 0.000,-23.000 7.000,-1.000 1.000,-15.000 0.000,0.000-1.000,-16.000-7.000,0.000 0.000,0.000 0.000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2:34"/>
    </inkml:context>
    <inkml:brush xml:id="br0">
      <inkml:brushProperty name="width" value="0.07302" units="cm"/>
      <inkml:brushProperty name="height" value="0.07302" units="cm"/>
      <inkml:brushProperty name="color" value="#f2395b"/>
    </inkml:brush>
  </inkml:definitions>
  <inkml:trace contextRef="#ctx0" brushRef="#br0">39015.000 29204.000,'-16.000'0.000,"-8.000"8.000,1.000-1.000,7.000 17.000,1.000-1.000,7.000-7.000,0.000 0.000,8.000-8.000,0.000-1.000,0.000 33.000,0.000-1.000,0.000 23.000,0.000 1.000,0.000 15.000,0.000 1.000,0.000 15.000,0.000 0.000,0.000-32.000,0.000 1.000,0.000-47.000,0.000-1.000,8.000-22.000,0.000-1.000,-8.000-16.000,0.000 1.000,7.000-1.000</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2:34"/>
    </inkml:context>
    <inkml:brush xml:id="br0">
      <inkml:brushProperty name="width" value="0.07302" units="cm"/>
      <inkml:brushProperty name="height" value="0.07302" units="cm"/>
      <inkml:brushProperty name="color" value="#f2395b"/>
    </inkml:brush>
  </inkml:definitions>
  <inkml:trace contextRef="#ctx0" brushRef="#br0">39105.000 29770.000,'0.000'-16.000,"16.000"1.000,-1.000-1.000,9.000 8.000,-1.000 0.000,17.000 8.000,-1.000 0.000,8.000 0.000,0.000 0.000,16.000-15.000,-1.000-1.000,-15.000 0.000,0.000 1.000,-15.000 7.000,-1.000 0.000,-23.000-8.000,0.000 1.000,-8.000-1.000,0.000 0.000,-24.000 1.000,1.000-1.000,-9.000 0.000,1.000 1.000,0.000 15.000,-1.000 0.000,1.000 23.000,0.000 1.000,7.000 7.000,1.000 0.000,7.000 16.000,0.000 0.000,16.000 8.000,0.000 0.000,24.000-16.000,-1.000 0.000,40.000-7.000,0.000-1.000,54.000-23.000,1.000-1.000,-63.000-14.000,0.000-1.000,-8.000-8.000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12"/>
    </inkml:context>
    <inkml:brush xml:id="br0">
      <inkml:brushProperty name="width" value="0.07302" units="cm"/>
      <inkml:brushProperty name="height" value="0.07302" units="cm"/>
      <inkml:brushProperty name="color" value="#00bff3"/>
    </inkml:brush>
  </inkml:definitions>
  <inkml:trace contextRef="#ctx0" brushRef="#br0">52436.000 16018.000,'0.000'-16.000,"-16.000"40.000,1.000-1.000,-1.000 16.000,0.000 0.000,1.000 1.000,-1.000-1.000,-8.000 39.000,1.000 1.000,-9.000-9.000,1.000 1.000,0.000 7.000,-1.000 0.000,9.000-15.000,-1.000 0.000,16.000-40.000,0.000 1.000,16.000-40.000,0.000 0.000,8.000-7.000</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4"/>
    </inkml:context>
    <inkml:brush xml:id="br0">
      <inkml:brushProperty name="width" value="0.07302" units="cm"/>
      <inkml:brushProperty name="height" value="0.07302" units="cm"/>
      <inkml:brushProperty name="color" value="#f2395b"/>
    </inkml:brush>
  </inkml:definitions>
  <inkml:trace contextRef="#ctx0" brushRef="#br0">13817.000 57096.000,'-15.000'0.000,"23.000"0.000,-1.000 0.000,9.000 15.000,0.000 1.000,-8.000 7.000,-1.000 1.000,1.000 7.000,0.000 1.000,-8.000-9.000,0.000 1.000,0.000-9.000,0.000 1.000,16.000-24.000,-1.000 0.000,25.000-54.000,-1.000-1.000,8.000-15.000,0.000-1.000,-8.000 40.000,0.000 0.000,-23.000 23.000,-1.000 1.000,-22.000 30.000,-1.000 1.000,-39.000 39.000,0.000 0.000,-8.000 15.000,0.000 1.000,16.000-17.000,0.000 1.000,31.000-39.000,0.000 0.000,8.000-9.000,0.000 1.000,47.000-8.000,0.000 0.000,-8.000-15.000,0.000-1.000,-15.000 8.000</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5"/>
    </inkml:context>
    <inkml:brush xml:id="br0">
      <inkml:brushProperty name="width" value="0.07302" units="cm"/>
      <inkml:brushProperty name="height" value="0.07302" units="cm"/>
      <inkml:brushProperty name="color" value="#f2395b"/>
    </inkml:brush>
  </inkml:definitions>
  <inkml:trace contextRef="#ctx0" brushRef="#br0">14541.000 56554.000,'-16.000'-31.000,"1.000"23.000,-1.000 0.000,8.000 8.000,0.000 0.000,-7.000 0.000,-1.000 0.000,-15.000 24.000,-1.000-1.000,1.000 1.000,-1.000-1.000,9.000 9.000,-1.000-1.000,-7.000 16.000,0.000 0.000,7.000 0.000,1.000 0.000,7.000 8.000,0.000 0.000,8.000-8.000,1.000 0.000,-1.000 0.000,0.000 0.000,8.000-16.000,0.000 1.000,0.000-1.000,0.000 0.000,31.000-7.000,1.000-1.000,-1.000-15.000,0.000 0.000,9.000 0.000,-1.000 0.000,8.000-8.000,0.000 0.000,-8.000 0.000,0.000 0.000,1.000-24.000,-1.000 1.000,0.000-9.000,0.000 1.000,-7.000 0.000,-1.000-1.000,-15.000 9.000,-1.000-1.000,-7.000-7.000,0.000-1.000,-8.000 9.000,0.000-1.000,-16.000 17.000,1.000-1.000,-1.000 8.000,0.000 0.000,-7.000 8.000,-1.000-1.000,1.000 17.000,-1.000-1.000,1.000 9.000,-1.000-1.000,1.000 1.000,-1.000-1.000,16.000 0.000,0.000 1.000,1.000-1.000,-1.000 0.000,8.000-23.000,0.000 0.000,8.000 0.000,-1.000 0.000,9.000-8.000,0.000 0.000,15.000-16.000,1.000 0.000,-1.000-7.000,0.000-1.000,-7.000 1.000,-1.000-1.000,-7.000 1.000,0.000-1.000,-8.000 16.000,-1.000 1.000,-7.000-1.000,0.000 0.000,8.000 24.000,0.000-1.000,0.000 9.000,0.000-1.000,8.000 1.000,-1.000-1.000,1.000 1.000,0.000-1.000,-1.000 1.000,1.000-1.000,-8.000-23.000,0.000 0.000,0.000 8.000</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6"/>
    </inkml:context>
    <inkml:brush xml:id="br0">
      <inkml:brushProperty name="width" value="0.07302" units="cm"/>
      <inkml:brushProperty name="height" value="0.07302" units="cm"/>
      <inkml:brushProperty name="color" value="#f2395b"/>
    </inkml:brush>
  </inkml:definitions>
  <inkml:trace contextRef="#ctx0" brushRef="#br0">16149.000 55870.000,'0.000'-15.000,"0.000"-9.000,0.000 1.000,8.000 23.000,0.000 0.000,15.000 7.000,1.000 1.000,-9.000 16.000,1.000-1.000,-8.000 1.000,0.000-1.000,-16.000 9.000,0.000-1.000,-15.000 8.000,-1.000 1.000,8.000-17.000,1.000 1.000,-1.000-17.000,0.000 1.000,1.000-8.000,-1.000 0.000,24.000-15.000,0.000-1.000,23.000 8.000,0.000 0.000,-7.000 0.000,-1.000 1.000,9.000 7.000,-1.000 0.000,-7.000 7.000,-1.000 1.000,-15.000 0.000,0.000 0.000,0.000-8.000</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6"/>
    </inkml:context>
    <inkml:brush xml:id="br0">
      <inkml:brushProperty name="width" value="0.07302" units="cm"/>
      <inkml:brushProperty name="height" value="0.07302" units="cm"/>
      <inkml:brushProperty name="color" value="#f2395b"/>
    </inkml:brush>
  </inkml:definitions>
  <inkml:trace contextRef="#ctx0" brushRef="#br0">16852.000 56137.000,'0.000'-47.000,"8.000"39.000,0.000 0.000,15.000 0.000,1.000 0.000,0.000 8.000,-1.000 0.000,16.000 0.000,1.000 0.000,-24.000 0.000,-1.000 0.000,-7.000 8.000,0.000 0.000,0.000 0.000</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6"/>
    </inkml:context>
    <inkml:brush xml:id="br0">
      <inkml:brushProperty name="width" value="0.07302" units="cm"/>
      <inkml:brushProperty name="height" value="0.07302" units="cm"/>
      <inkml:brushProperty name="color" value="#f2395b"/>
    </inkml:brush>
  </inkml:definitions>
  <inkml:trace contextRef="#ctx0" brushRef="#br0">17282.000 55539.000,'-15.000'-32.000,"7.000"79.000,0.000 0.000,8.000 16.000,0.000 0.000,-8.000 7.000,0.000 1.000,8.000-32.000,0.000 0.000,-7.000-15.000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7"/>
    </inkml:context>
    <inkml:brush xml:id="br0">
      <inkml:brushProperty name="width" value="0.07302" units="cm"/>
      <inkml:brushProperty name="height" value="0.07302" units="cm"/>
      <inkml:brushProperty name="color" value="#f2395b"/>
    </inkml:brush>
  </inkml:definitions>
  <inkml:trace contextRef="#ctx0" brushRef="#br0">19003.000 55489.000,'0.000'-32.000,"0.000"56.000,0.000-1.000,0.000 1.000,0.000-1.000,0.000 32.000,0.000 0.000,0.000 0.000,0.000 0.000,0.000 31.000,0.000 0.000,0.000 39.000,0.000 0.000,0.000-15.000,0.000 0.000,15.000-40.000,1.000 1.000,-8.000-32.000,0.000 0.000,-1.000-39.000,1.000 0.000,-8.000 8.000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7"/>
    </inkml:context>
    <inkml:brush xml:id="br0">
      <inkml:brushProperty name="width" value="0.07302" units="cm"/>
      <inkml:brushProperty name="height" value="0.07302" units="cm"/>
      <inkml:brushProperty name="color" value="#f2395b"/>
    </inkml:brush>
  </inkml:definitions>
  <inkml:trace contextRef="#ctx0" brushRef="#br0">18500.000 58166.000,'-32.000'-31.000,"24.000"23.000,0.000 0.000,16.000 31.000,0.000 1.000,0.000 15.000,0.000 0.000,8.000-7.000,-1.000-1.000,-7.000 0.000,0.000 1.000,0.000-17.000,0.000 1.000,-1.000 0.000,1.000-1.000,0.000-15.000,0.000 0.000,16.000-15.000,-1.000-1.000,1.000-15.000,-1.000-1.000,9.000-30.000,-1.000-1.000,16.000-15.000,0.000-1.000,-39.000 56.000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7"/>
    </inkml:context>
    <inkml:brush xml:id="br0">
      <inkml:brushProperty name="width" value="0.07302" units="cm"/>
      <inkml:brushProperty name="height" value="0.07302" units="cm"/>
      <inkml:brushProperty name="color" value="#f2395b"/>
    </inkml:brush>
  </inkml:definitions>
  <inkml:trace contextRef="#ctx0" brushRef="#br0">20753.000 55573.000,'0.000'-16.000,"15.000"24.000,1.000 0.000,0.000 8.000,-1.000-1.000,1.000 16.000,0.000 1.000,-9.000-9.000,1.000 1.000,-8.000-9.000,0.000 1.000,0.000-8.000</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8"/>
    </inkml:context>
    <inkml:brush xml:id="br0">
      <inkml:brushProperty name="width" value="0.07302" units="cm"/>
      <inkml:brushProperty name="height" value="0.07302" units="cm"/>
      <inkml:brushProperty name="color" value="#f2395b"/>
    </inkml:brush>
  </inkml:definitions>
  <inkml:trace contextRef="#ctx0" brushRef="#br0">20247.000 56357.000,'-47.000'0.000,"31.000"0.000,0.000 0.000,16.000 8.000,0.000 0.000,0.000 16.000,0.000-1.000,0.000 8.000,0.000 1.000,0.000 7.000,0.000 0.000,0.000 8.000,0.000 0.000,-8.000-8.000,0.000 1.000,8.000-33.000,0.000 1.000,0.000 0.000</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8"/>
    </inkml:context>
    <inkml:brush xml:id="br0">
      <inkml:brushProperty name="width" value="0.07302" units="cm"/>
      <inkml:brushProperty name="height" value="0.07302" units="cm"/>
      <inkml:brushProperty name="color" value="#f2395b"/>
    </inkml:brush>
  </inkml:definitions>
  <inkml:trace contextRef="#ctx0" brushRef="#br0">20503.000 56523.000,'15.000'-16.000,"1.000"16.000,0.000 0.000,-1.000 0.000,1.000 0.000,0.000 8.000,-1.000 0.000,-15.000 15.000,0.000 1.000,0.000-1.000,0.000 1.000,-15.000-1.000,-1.000 1.000,8.000-8.000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12"/>
    </inkml:context>
    <inkml:brush xml:id="br0">
      <inkml:brushProperty name="width" value="0.07302" units="cm"/>
      <inkml:brushProperty name="height" value="0.07302" units="cm"/>
      <inkml:brushProperty name="color" value="#00bff3"/>
    </inkml:brush>
  </inkml:definitions>
  <inkml:trace contextRef="#ctx0" brushRef="#br0">52923.000 16430.000,'-16.000'16.000,"16.000"0.000,0.000 0.000,0.000 23.000,0.000 0.000,16.000 0.000,-1.000 0.000,-7.000 0.000,0.000 1.000,8.000-25.000,-1.000 1.000,1.000-16.000,0.000 0.000,-1.000-16.000,1.000 1.000,7.000-32.000,1.000 0.000,-1.000-16.000,1.000 0.000,-8.000 24.000,-1.000 0.000,-7.000 7.000,0.000 1.000,0.000 31.000,0.000 0.000,-8.000 8.000,0.000 0.000,0.000 23.000,0.000 0.000,-8.000 17.000,0.000-1.000,8.000 7.000,0.000 1.000,0.000 0.000,0.000 0.000,0.000 0.000,0.000 0.000,-8.000-8.000,0.000 0.000,8.000-24.000,0.000 1.000,8.000-32.000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8"/>
    </inkml:context>
    <inkml:brush xml:id="br0">
      <inkml:brushProperty name="width" value="0.07302" units="cm"/>
      <inkml:brushProperty name="height" value="0.07302" units="cm"/>
      <inkml:brushProperty name="color" value="#f2395b"/>
    </inkml:brush>
  </inkml:definitions>
  <inkml:trace contextRef="#ctx0" brushRef="#br0">20384.000 57070.000,'-16.000'16.000,"16.000"-24.000,0.000 0.000,24.000-8.000,-1.000 1.000,-7.000-1.000,0.000 0.000,-1.000 16.000,1.000 0.000,-16.000 16.000,0.000 0.000,0.000 15.000,0.000 0.000,-24.000 8.000,1.000 1.000,7.000-17.000,1.000 1.000,7.000-9.000,0.000 1.000,0.000-8.000,0.000 0.000,0.000-1.000,1.000 1.000,22.000-16.000,1.000 1.000,15.000-17.000,1.000 1.000,-9.000 7.000,1.000 0.000,-9.000 16.000,1.000 0.000,-8.000 8.000,0.000 0.000,-16.000 23.000,0.000 1.000,-16.000 7.000,1.000 0.000,-8.000 8.000,-1.000 0.000,17.000-23.000,-1.000-1.000,0.000-15.000,1.000 0.000,15.000-16.000,0.000 0.000,7.000 8.000,1.000 0.000,0.000 0.000,0.000 0.000,8.000 0.000,-1.000 0.000,-7.000 8.000,0.000 0.000,15.000 7.000,1.000 1.000,-1.000-16.000,1.000 0.000,7.000 0.000,1.000 0.000,-1.000 0.000,0.000 0.000,-15.000-16.000,0.000 1.000,-1.000 7.000</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9"/>
    </inkml:context>
    <inkml:brush xml:id="br0">
      <inkml:brushProperty name="width" value="0.07302" units="cm"/>
      <inkml:brushProperty name="height" value="0.07302" units="cm"/>
      <inkml:brushProperty name="color" value="#f2395b"/>
    </inkml:brush>
  </inkml:definitions>
  <inkml:trace contextRef="#ctx0" brushRef="#br0">21873.000 55936.000,'0.000'-16.000,"0.000"-7.000,0.000-1.000,0.000 16.000,0.000 0.000,0.000 16.000,0.000 0.000,-7.000 31.000,-1.000 0.000,-24.000 8.000,1.000 0.000,0.000 8.000,0.000 0.000,15.000-16.000,0.000 1.000,8.000-33.000,1.000 1.000,-1.000 0.000</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29"/>
    </inkml:context>
    <inkml:brush xml:id="br0">
      <inkml:brushProperty name="width" value="0.07302" units="cm"/>
      <inkml:brushProperty name="height" value="0.07302" units="cm"/>
      <inkml:brushProperty name="color" value="#f2395b"/>
    </inkml:brush>
  </inkml:definitions>
  <inkml:trace contextRef="#ctx0" brushRef="#br0">22203.000 56173.000,'31.000'-16.000,"-23.000"16.000,0.000 0.000,16.000 16.000,-1.000 0.000,8.000 7.000,1.000 1.000,-9.000-1.000,1.000 1.000,0.000 15.000,-1.000 0.000,-7.000 0.000,0.000 1.000,-16.000-9.000,0.000 0.000,0.000-7.000,0.000-1.000,-8.000-15.000</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0"/>
    </inkml:context>
    <inkml:brush xml:id="br0">
      <inkml:brushProperty name="width" value="0.07302" units="cm"/>
      <inkml:brushProperty name="height" value="0.07302" units="cm"/>
      <inkml:brushProperty name="color" value="#f2395b"/>
    </inkml:brush>
  </inkml:definitions>
  <inkml:trace contextRef="#ctx0" brushRef="#br0">21975.000 56857.000,'16.000'32.000,"-16.000"-17.000,0.000 1.000,8.000 8.000,0.000-1.000,-8.000 8.000,0.000 1.000,0.000 15.000,0.000 0.000,-8.000-8.000,0.000 0.000,-8.000-8.000,1.000 1.000,7.000-32.000,0.000 0.000,-8.000 0.000,1.000 0.000,15.000-16.000,0.000 0.000,0.000-7.000,0.000-1.000,8.000 1.000,-1.000-1.000,9.000 9.000,0.000-1.000,7.000 8.000,1.000 0.000,-9.000 8.000,1.000 0.000,0.000 0.000,0.000 0.000,-9.000 24.000,1.000-1.000,0.000 9.000,0.000-1.000,-16.000 0.000,0.000 1.000,-15.000-1.000,-1.000 0.000,1.000-7.000,-1.000-1.000,-7.000-7.000,-1.000 0.000,1.000-1.000,0.000 1.000,7.000-8.000,1.000-1.000,15.000 1.000,0.000 0.000,24.000-8.000,-1.000 0.000,9.000-8.000,-1.000 0.000,17.000 1.000,-1.000-1.000,16.000-8.000,0.000 1.000,-8.000 15.000,0.000 0.000,-8.000 0.000,0.000 0.000,-31.000 0.000,0.000 0.000,8.000 0.000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0"/>
    </inkml:context>
    <inkml:brush xml:id="br0">
      <inkml:brushProperty name="width" value="0.07302" units="cm"/>
      <inkml:brushProperty name="height" value="0.07302" units="cm"/>
      <inkml:brushProperty name="color" value="#f2395b"/>
    </inkml:brush>
  </inkml:definitions>
  <inkml:trace contextRef="#ctx0" brushRef="#br0">24203.000 58454.000,'50.000'-100.000,"-25.000"100.000</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2"/>
    </inkml:context>
    <inkml:brush xml:id="br0">
      <inkml:brushProperty name="width" value="0.07302" units="cm"/>
      <inkml:brushProperty name="height" value="0.07302" units="cm"/>
      <inkml:brushProperty name="color" value="#f2395b"/>
    </inkml:brush>
  </inkml:definitions>
  <inkml:trace contextRef="#ctx0" brushRef="#br0">27220.000 56020.000,'0.000'-16.000,"-8.000"0.000,0.000 1.000,1.000 15.000,-1.000 0.000,0.000-8.000,0.000 0.000,-8.000 16.000,1.000 0.000,-9.000 0.000,1.000-1.000,-1.000 17.000,0.000-1.000,9.000-7.000,-1.000 0.000,0.000-8.000,1.000-1.000,7.000 1.000,0.000 0.000,8.000 0.000,0.000 0.000,-8.000 7.000,0.000 1.000,8.000 15.000,0.000 1.000,0.000 7.000,0.000 0.000,0.000 24.000,0.000-1.000,0.000 1.000,0.000 0.000,0.000-9.000,0.000 1.000,16.000-31.000,0.000-1.000,7.000-15.000,1.000 0.000,7.000-24.000,1.000 0.000,-17.000-7.000</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2"/>
    </inkml:context>
    <inkml:brush xml:id="br0">
      <inkml:brushProperty name="width" value="0.07302" units="cm"/>
      <inkml:brushProperty name="height" value="0.07302" units="cm"/>
      <inkml:brushProperty name="color" value="#f2395b"/>
    </inkml:brush>
  </inkml:definitions>
  <inkml:trace contextRef="#ctx0" brushRef="#br0">28704.000 55820.000,'0.000'-16.000,"0.000"9.000,0.000-1.000,0.000 0.000,0.000 0.000,23.000 0.000,1.000 0.000,15.000 8.000,0.000 0.000,1.000 0.000,-1.000 0.000,-8.000 8.000,1.000 0.000,-24.000 8.000,-1.000-1.000,-22.000 17.000,-1.000-1.000,8.000-23.000</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3"/>
    </inkml:context>
    <inkml:brush xml:id="br0">
      <inkml:brushProperty name="width" value="0.07302" units="cm"/>
      <inkml:brushProperty name="height" value="0.07302" units="cm"/>
      <inkml:brushProperty name="color" value="#f2395b"/>
    </inkml:brush>
  </inkml:definitions>
  <inkml:trace contextRef="#ctx0" brushRef="#br0">28667.000 56257.000,'-16.000'0.000,"0.000"0.000,1.000 0.000,7.000 0.000,0.000 0.000,8.000 16.000,0.000 0.000,0.000 15.000,0.000 0.000,0.000 40.000,0.000-1.000,0.000 16.000,0.000 1.000,0.000 30.000,0.000 1.000,0.000-24.000,0.000 0.000,0.000-40.000,0.000 1.000,8.000-31.000,0.000-1.000,0.000-15.000</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3"/>
    </inkml:context>
    <inkml:brush xml:id="br0">
      <inkml:brushProperty name="width" value="0.07302" units="cm"/>
      <inkml:brushProperty name="height" value="0.07302" units="cm"/>
      <inkml:brushProperty name="color" value="#f2395b"/>
    </inkml:brush>
  </inkml:definitions>
  <inkml:trace contextRef="#ctx0" brushRef="#br0">28720.000 57270.000,'-16.000'-47.000,"24.000"47.000,0.000 0.000,31.000-8.000,0.000 0.000,0.000 8.000,1.000 0.000,-17.000 8.000,1.000 0.000,-16.000 0.000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3"/>
    </inkml:context>
    <inkml:brush xml:id="br0">
      <inkml:brushProperty name="width" value="0.07302" units="cm"/>
      <inkml:brushProperty name="height" value="0.07302" units="cm"/>
      <inkml:brushProperty name="color" value="#f2395b"/>
    </inkml:brush>
  </inkml:definitions>
  <inkml:trace contextRef="#ctx0" brushRef="#br0">30070.000 56623.000,'-16.000'0.000,"16.000"-8.000,0.000 0.000,39.000 8.000,0.000 0.000,-8.000 0.000,1.000 0.000,-9.000 0.000,1.000 0.000,-16.000 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13"/>
    </inkml:context>
    <inkml:brush xml:id="br0">
      <inkml:brushProperty name="width" value="0.07302" units="cm"/>
      <inkml:brushProperty name="height" value="0.07302" units="cm"/>
      <inkml:brushProperty name="color" value="#00bff3"/>
    </inkml:brush>
  </inkml:definitions>
  <inkml:trace contextRef="#ctx0" brushRef="#br0">54207.000 17218.000,'0.000'-16.000,"8.000"24.000,-1.000 0.000,-7.000 31.000,0.000 0.000,0.000 0.000,0.000 0.000,0.000 1.000,0.000-1.000,0.000-16.000,0.000 1.000,0.000-16.000,0.000-1.000,24.000-46.000,0.000 0.000,-1.000-8.000,1.000 0.000,-9.000 16.000,1.000 0.000,0.000 23.000,0.000 0.000,-9.000 8.000,1.000 0.000,0.000 23.000,0.000 1.000,0.000 7.000,0.000 0.000,-8.000 1.000,0.000-1.000,8.000 0.000,-1.000 1.000,-7.000-9.000,0.000 1.000,0.000-9.000,0.000 1.000,-7.000-16.000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3"/>
    </inkml:context>
    <inkml:brush xml:id="br0">
      <inkml:brushProperty name="width" value="0.07302" units="cm"/>
      <inkml:brushProperty name="height" value="0.07302" units="cm"/>
      <inkml:brushProperty name="color" value="#f2395b"/>
    </inkml:brush>
  </inkml:definitions>
  <inkml:trace contextRef="#ctx0" brushRef="#br0">30717.000 55739.000,'-16.000'0.000,"16.000"-16.000,0.000 0.000,8.000 16.000,0.000 0.000,23.000 0.000,1.000 0.000,-1.000 8.000,1.000 0.000,-17.000 8.000,1.000-1.000,-16.000 9.000,0.000-1.000,0.000-7.000,0.000 0.000,0.000 15.000,0.000 0.000,0.000 8.000,0.000 1.000,0.000 22.000,0.000 1.000,8.000 0.000,0.000-1.000,-8.000 1.000,0.000 0.000,0.000-16.000,0.000 0.000,0.000-16.000,0.000 0.000,-8.000-7.000,0.000-1.000,-16.000-15.000,1.000 0.000,-24.000-8.000,0.000 0.000,15.000 0.000,1.000 0.000,15.000 0.000</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4"/>
    </inkml:context>
    <inkml:brush xml:id="br0">
      <inkml:brushProperty name="width" value="0.07302" units="cm"/>
      <inkml:brushProperty name="height" value="0.07302" units="cm"/>
      <inkml:brushProperty name="color" value="#f2395b"/>
    </inkml:brush>
  </inkml:definitions>
  <inkml:trace contextRef="#ctx0" brushRef="#br0">32436.000 56440.000,'-32.000'-16.000,"40.000"8.000,0.000 0.000,31.000 8.000,0.000 0.000,-7.000 0.000,-1.000 0.000,0.000 0.000,1.000 0.000,-17.000 16.000,1.000 0.000,-16.000 0.000,0.000-1.000,0.000 1.000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4"/>
    </inkml:context>
    <inkml:brush xml:id="br0">
      <inkml:brushProperty name="width" value="0.07302" units="cm"/>
      <inkml:brushProperty name="height" value="0.07302" units="cm"/>
      <inkml:brushProperty name="color" value="#f2395b"/>
    </inkml:brush>
  </inkml:definitions>
  <inkml:trace contextRef="#ctx0" brushRef="#br0">32351.000 57321.000,'-47.000'0.000,"71.000"-8.000,-1.000 0.000,16.000 8.000,1.000 0.000,7.000 0.000,0.000 0.000,0.000 0.000,0.000 0.000,-23.000 8.000,-1.000 0.000,-15.000-1.000</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7"/>
    </inkml:context>
    <inkml:brush xml:id="br0">
      <inkml:brushProperty name="width" value="0.07302" units="cm"/>
      <inkml:brushProperty name="height" value="0.07302" units="cm"/>
      <inkml:brushProperty name="color" value="#f2395b"/>
    </inkml:brush>
  </inkml:definitions>
  <inkml:trace contextRef="#ctx0" brushRef="#br0">34386.000 55583.000,'-32.000'0.000,"40.000"-8.000,0.000 0.000,16.000-15.000,-1.000-1.000,1.000-7.000,-1.000-1.000,1.000 1.000,-1.000 0.000,-15.000 23.000,0.000 0.000,0.000-8.000,0.000 1.000,-1.000 15.000,1.000 0.000,0.000 31.000,0.000 0.000,0.000 1.000,0.000-1.000,0.000 8.000,-1.000 0.000,9.000-7.000,0.000-1.000,-8.000 0.000,-1.000 1.000,1.000-17.000,0.000 1.000,0.000-16.000,0.000 0.000,-8.000 8.000,0.000 0.000,8.000-32.000,-1.000 1.000,1.000-40.000,0.000 0.000,8.000-46.000,0.000-1.000,-9.000-31.000,1.000 0.000,0.000 39.000,0.000 0.000,-8.000 24.000,0.000 0.000,8.000 15.000,0.000 0.000,-8.000 9.000,0.000-1.000,0.000-8.000,0.000 0.000,0.000 32.000,0.000 0.000,0.000 15.000,0.000 0.000,0.000 1.000,0.000-1.000,0.000 8.000,0.000 0.000,0.000 1.000,0.000-1.000,0.000 0.000,0.000 0.000,7.000 8.000,1.000 0.000,0.000 0.000,0.000 0.000,0.000 0.000,0.000 0.000,-1.000 0.000,1.000 0.000,16.000 0.000,-1.000 0.000,1.000 0.000,-1.000 0.000,9.000 0.000,-1.000 0.000,16.000 0.000,0.000 0.000,0.000 0.000,0.000 0.000,16.000 0.000,0.000 0.000,15.000 8.000,1.000 0.000,-1.000 0.000,0.000-1.000,16.000 1.000,0.000 0.000,1.000 0.000,-1.000 0.000,0.000 0.000,0.000-1.000,-8.000-7.000,0.000 0.000,-7.000 0.000,-1.000 0.000,1.000 0.000,-1.000 0.000,-15.000 0.000,-1.000 0.000,-15.000 16.000,0.000 0.000,-23.000-8.000,-1.000-1.000,-15.000 9.000,0.000 0.000,-8.000-8.000</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8"/>
    </inkml:context>
    <inkml:brush xml:id="br0">
      <inkml:brushProperty name="width" value="0.07302" units="cm"/>
      <inkml:brushProperty name="height" value="0.07302" units="cm"/>
      <inkml:brushProperty name="color" value="#f2395b"/>
    </inkml:brush>
  </inkml:definitions>
  <inkml:trace contextRef="#ctx0" brushRef="#br0">37147.000 55389.000,'0.000'-32.000,"0.000"40.000,0.000 0.000,0.000 31.000,0.000 0.000,-24.000 1.000,1.000-1.000,-1.000 23.000,0.000 1.000,9.000-16.000,-1.000 0.000,8.000-23.000,0.000-1.000,16.000-23.000,0.000 0.000,0.000 0.000</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8"/>
    </inkml:context>
    <inkml:brush xml:id="br0">
      <inkml:brushProperty name="width" value="0.07302" units="cm"/>
      <inkml:brushProperty name="height" value="0.07302" units="cm"/>
      <inkml:brushProperty name="color" value="#f2395b"/>
    </inkml:brush>
  </inkml:definitions>
  <inkml:trace contextRef="#ctx0" brushRef="#br0">37755.000 56058.000,'0.000'16.000,"16.000"0.000,-1.000-1.000,1.000 1.000,0.000 0.000,-1.000-8.000,1.000 0.000,-16.000-1.000,0.000 1.000,8.000 0.000</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9"/>
    </inkml:context>
    <inkml:brush xml:id="br0">
      <inkml:brushProperty name="width" value="0.07302" units="cm"/>
      <inkml:brushProperty name="height" value="0.07302" units="cm"/>
      <inkml:brushProperty name="color" value="#f2395b"/>
    </inkml:brush>
  </inkml:definitions>
  <inkml:trace contextRef="#ctx0" brushRef="#br0">38699.000 55689.000,'-15.000'-16.000,"-1.000"16.000,0.000 0.000,9.000 8.000,-1.000 0.000,0.000 15.000,0.000 1.000,0.000-8.000,0.000-1.000,8.000 9.000,0.000-1.000,0.000-7.000,0.000 0.000,8.000-1.000,0.000 1.000,8.000-16.000,-1.000 0.000,9.000 0.000,-1.000 0.000,1.000-8.000,-1.000 0.000,1.000-15.000,-1.000-1.000,-15.000-7.000,0.000 0.000,-8.000 7.000,0.000 1.000,-16.000 7.000,1.000 0.000,-9.000 8.000,1.000 0.000,7.000 8.000,0.000 0.000,1.000 16.000,-1.000 0.000,16.000 0.000,0.000-1.000,-8.000-7.000</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9"/>
    </inkml:context>
    <inkml:brush xml:id="br0">
      <inkml:brushProperty name="width" value="0.07302" units="cm"/>
      <inkml:brushProperty name="height" value="0.07302" units="cm"/>
      <inkml:brushProperty name="color" value="#f2395b"/>
    </inkml:brush>
  </inkml:definitions>
  <inkml:trace contextRef="#ctx0" brushRef="#br0">40191.000 55473.000,'-16.000'-16.000,"8.000"32.000,0.000-1.000,-7.000 9.000,-1.000-1.000,-8.000 16.000,1.000 1.000,-9.000 7.000,1.000 0.000,7.000-16.000,1.000 0.000,7.000 1.000</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39"/>
    </inkml:context>
    <inkml:brush xml:id="br0">
      <inkml:brushProperty name="width" value="0.07302" units="cm"/>
      <inkml:brushProperty name="height" value="0.07302" units="cm"/>
      <inkml:brushProperty name="color" value="#f2395b"/>
    </inkml:brush>
  </inkml:definitions>
  <inkml:trace contextRef="#ctx0" brushRef="#br0">40055.000 55539.000,'0.000'-32.000,"8.000"40.000,0.000 0.000,16.000 15.000,-1.000 1.000,-7.000 15.000,0.000 0.000,-1.000 0.000,1.000 1.000,-8.000 7.000,0.000 0.000,-1.000-16.000,1.000 0.000,0.000-23.000</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0"/>
    </inkml:context>
    <inkml:brush xml:id="br0">
      <inkml:brushProperty name="width" value="0.07302" units="cm"/>
      <inkml:brushProperty name="height" value="0.07302" units="cm"/>
      <inkml:brushProperty name="color" value="#f2395b"/>
    </inkml:brush>
  </inkml:definitions>
  <inkml:trace contextRef="#ctx0" brushRef="#br0">41071.000 55655.000,'0.000'-16.000,"0.000"8.000,0.000 0.000,0.000 0.000,0.000 1.000,0.000 30.000,0.000 1.000,0.000 7.000,0.000 0.000,0.000 9.000,0.000-1.000,-8.000 0.000,0.000 0.000,8.000-15.000,0.000-1.000,8.000-23.000,0.000 0.000,0.000 0.000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13"/>
    </inkml:context>
    <inkml:brush xml:id="br0">
      <inkml:brushProperty name="width" value="0.07302" units="cm"/>
      <inkml:brushProperty name="height" value="0.07302" units="cm"/>
      <inkml:brushProperty name="color" value="#00bff3"/>
    </inkml:brush>
  </inkml:definitions>
  <inkml:trace contextRef="#ctx0" brushRef="#br0">54957.000 15568.000,'0.000'-16.000,"16.000"16.000,0.000 0.000,-8.000 0.000,0.000 0.000,-8.000 8.000</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0"/>
    </inkml:context>
    <inkml:brush xml:id="br0">
      <inkml:brushProperty name="width" value="0.07302" units="cm"/>
      <inkml:brushProperty name="height" value="0.07302" units="cm"/>
      <inkml:brushProperty name="color" value="#f2395b"/>
    </inkml:brush>
  </inkml:definitions>
  <inkml:trace contextRef="#ctx0" brushRef="#br0">41637.000 55889.000,'0.000'-15.000,"-16.000"15.000,1.000 0.000,15.000 23.000,0.000 1.000,0.000 7.000,0.000 0.000,0.000-7.000,0.000-1.000,0.000-15.000,0.000 0.000,15.000 0.000,1.000 0.000,0.000-8.000,-1.000 0.000,1.000-24.000,0.000 1.000,-1.000-1.000,1.000 1.000,-16.000-9.000,0.000 1.000,-8.000 15.000,0.000 1.000,1.000 7.000,-1.000 0.000,-16.000 8.000,1.000 0.000,15.000 0.000</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0"/>
    </inkml:context>
    <inkml:brush xml:id="br0">
      <inkml:brushProperty name="width" value="0.07302" units="cm"/>
      <inkml:brushProperty name="height" value="0.07302" units="cm"/>
      <inkml:brushProperty name="color" value="#f2395b"/>
    </inkml:brush>
  </inkml:definitions>
  <inkml:trace contextRef="#ctx0" brushRef="#br0">42356.000 55521.000,'0.000'-15.000,"7.000"15.000,1.000 0.000,16.000 0.000,-1.000 0.000,-7.000 7.000,-1.000 1.000,1.000 0.000,0.000 0.000,-8.000-8.000,-1.000 0.000,1.000 8.000</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0"/>
    </inkml:context>
    <inkml:brush xml:id="br0">
      <inkml:brushProperty name="width" value="0.07302" units="cm"/>
      <inkml:brushProperty name="height" value="0.07302" units="cm"/>
      <inkml:brushProperty name="color" value="#f2395b"/>
    </inkml:brush>
  </inkml:definitions>
  <inkml:trace contextRef="#ctx0" brushRef="#br0">43119.000 55157.000,'-16.000'0.000,"8.000"24.000,0.000-1.000,8.000 9.000,0.000-1.000,-7.000 0.000,-1.000 1.000,0.000 7.000,0.000 0.000,8.000-23.000,0.000-1.000,0.000-7.000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1"/>
    </inkml:context>
    <inkml:brush xml:id="br0">
      <inkml:brushProperty name="width" value="0.07302" units="cm"/>
      <inkml:brushProperty name="height" value="0.07302" units="cm"/>
      <inkml:brushProperty name="color" value="#f2395b"/>
    </inkml:brush>
  </inkml:definitions>
  <inkml:trace contextRef="#ctx0" brushRef="#br0">43705.000 55537.000,'0.000'-16.000,"0.000"32.000,0.000 0.000,0.000 15.000,0.000 0.000,8.000-15.000,0.000 0.000,0.000-1.000,0.000 1.000,0.000-16.000,-1.000 0.000,9.000 0.000,0.000 0.000,-8.000-16.000,-1.000 1.000,1.000-9.000,0.000 1.000,-8.000-1.000,0.000 1.000,-8.000-1.000,0.000 1.000,-7.000 15.000,-1.000 0.000,0.000 0.000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1"/>
    </inkml:context>
    <inkml:brush xml:id="br0">
      <inkml:brushProperty name="width" value="0.07302" units="cm"/>
      <inkml:brushProperty name="height" value="0.07302" units="cm"/>
      <inkml:brushProperty name="color" value="#f2395b"/>
    </inkml:brush>
  </inkml:definitions>
  <inkml:trace contextRef="#ctx0" brushRef="#br0">42071.000 54237.000,'-15.000'-16.000,"15.000"8.000,0.000 0.000,7.000-7.000,1.000-1.000,0.000 8.000,0.000 0.000,15.000 8.000,1.000 0.000,-8.000 0.000,-1.000 0.000,32.000 0.000,0.000 0.000,0.000 16.000,0.000 0.000,8.000-9.000,0.000 1.000,0.000-8.000,0.000 0.000,0.000 0.000,0.000 0.000,0.000 0.000,-1.000 0.000,-14.000 0.000,-1.000 0.000,-23.000 0.000,-1.000 0.000,-15.000 8.000</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2"/>
    </inkml:context>
    <inkml:brush xml:id="br0">
      <inkml:brushProperty name="width" value="0.07302" units="cm"/>
      <inkml:brushProperty name="height" value="0.07302" units="cm"/>
      <inkml:brushProperty name="color" value="#f2395b"/>
    </inkml:brush>
  </inkml:definitions>
  <inkml:trace contextRef="#ctx0" brushRef="#br0">36499.000 57117.000,'-16.000'0.000,"-7.000"-8.000,-1.000 0.000,16.000 8.000,0.000 0.000,1.000-8.000,-1.000 0.000,8.000 1.000,0.000-1.000,8.000 8.000,-1.000 0.000,9.000-8.000,0.000 0.000,15.000 8.000,0.000 0.000,24.000-8.000,0.000 0.000,0.000 8.000,0.000 0.000,0.000-7.000,0.000-1.000,23.000 0.000,1.000 0.000,7.000 8.000,0.000 0.000,0.000 0.000,0.000 0.000,1.000 0.000,-1.000 0.000,-16.000 16.000,1.000-1.000,-8.000-7.000,-1.000 0.000,1.000 8.000,0.000-1.000,0.000-15.000,-1.000 0.000,9.000 0.000,-1.000 0.000,-7.000 0.000,0.000 0.000,-8.000 0.000,0.000 0.000,7.000 0.000,1.000 0.000,-8.000 0.000,0.000 0.000,-8.000 0.000,0.000 0.000,-8.000 0.000,0.000 0.000,-23.000 0.000,0.000 0.000,-9.000 0.000</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4"/>
    </inkml:context>
    <inkml:brush xml:id="br0">
      <inkml:brushProperty name="width" value="0.07302" units="cm"/>
      <inkml:brushProperty name="height" value="0.07302" units="cm"/>
      <inkml:brushProperty name="color" value="#f2395b"/>
    </inkml:brush>
  </inkml:definitions>
  <inkml:trace contextRef="#ctx0" brushRef="#br0">38534.000 58355.000,'0.000'-16.000,"-16.000"0.000,0.000 1.000,9.000 38.000,-1.000 1.000,0.000 15.000,0.000 0.000,0.000 16.000,0.000 0.000,8.000-8.000,0.000 0.000,0.000-24.000,0.000 1.000,0.000-17.000</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4"/>
    </inkml:context>
    <inkml:brush xml:id="br0">
      <inkml:brushProperty name="width" value="0.07302" units="cm"/>
      <inkml:brushProperty name="height" value="0.07302" units="cm"/>
      <inkml:brushProperty name="color" value="#f2395b"/>
    </inkml:brush>
  </inkml:definitions>
  <inkml:trace contextRef="#ctx0" brushRef="#br0">39369.000 58208.000,'-32.000'0.000,"17.000"31.000,-1.000 0.000,0.000 9.000,1.000-1.000,-17.000 8.000,1.000 0.000,-8.000-8.000,0.000 0.000,15.000-23.000,0.000 0.000,9.000-9.000,-1.000 1.000,16.000-16.000</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4"/>
    </inkml:context>
    <inkml:brush xml:id="br0">
      <inkml:brushProperty name="width" value="0.07302" units="cm"/>
      <inkml:brushProperty name="height" value="0.07302" units="cm"/>
      <inkml:brushProperty name="color" value="#f2395b"/>
    </inkml:brush>
  </inkml:definitions>
  <inkml:trace contextRef="#ctx0" brushRef="#br0">39355.000 58558.000,'0.000'16.000,"16.000"15.000,-1.000 0.000,17.000 1.000,-1.000-1.000,-7.000-8.000,-1.000 1.000,1.000 15.000,-1.000 0.000,-15.000-31.000,0.000 0.000,0.000 0.000</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4"/>
    </inkml:context>
    <inkml:brush xml:id="br0">
      <inkml:brushProperty name="width" value="0.07302" units="cm"/>
      <inkml:brushProperty name="height" value="0.07302" units="cm"/>
      <inkml:brushProperty name="color" value="#f2395b"/>
    </inkml:brush>
  </inkml:definitions>
  <inkml:trace contextRef="#ctx0" brushRef="#br0">40785.000 58223.000,'-16.000'-15.000,"16.000"22.000,0.000 1.000,0.000 24.000,0.000-1.000,0.000 8.000,0.000 0.000,-16.000 1.000,1.000-1.000,7.000 0.000,0.000 0.000,0.000-15.000,0.000-1.000,16.000-23.000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16"/>
    </inkml:context>
    <inkml:brush xml:id="br0">
      <inkml:brushProperty name="width" value="0.07302" units="cm"/>
      <inkml:brushProperty name="height" value="0.07302" units="cm"/>
      <inkml:brushProperty name="color" value="#00bff3"/>
    </inkml:brush>
  </inkml:definitions>
  <inkml:trace contextRef="#ctx0" brushRef="#br0">55496.000 16330.000,'0.000'-15.000,"0.000"-9.000,0.000 1.000,0.000 15.000,0.000 0.000,-16.000 8.000,1.000 0.000,-1.000 24.000,0.000-1.000,1.000 16.000,-1.000 0.000,0.000 8.000,1.000 0.000,15.000-15.000,0.000-1.000,0.000-7.000,0.000-1.000,7.000-7.000,1.000-1.000,16.000-7.000,-1.000 0.000,-7.000 0.000,0.000 0.000,-1.000 7.000,1.000 1.000,-8.000-8.000,0.000 0.000,-8.000 15.000,0.000 1.000,-8.000-1.000,0.000 1.000,-16.000-1.000,1.000 1.000,-1.000-1.000,1.000 1.000,-1.000-9.000,1.000 1.000,7.000-8.000,1.000 0.000,7.000-8.000,0.000 0.000,16.000-16.000,0.000 0.000,7.000 1.000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5"/>
    </inkml:context>
    <inkml:brush xml:id="br0">
      <inkml:brushProperty name="width" value="0.07302" units="cm"/>
      <inkml:brushProperty name="height" value="0.07302" units="cm"/>
      <inkml:brushProperty name="color" value="#f2395b"/>
    </inkml:brush>
  </inkml:definitions>
  <inkml:trace contextRef="#ctx0" brushRef="#br0">41401.000 58370.000,'-16.000'0.000,"1.000"0.000,-1.000 0.000,16.000 32.000,0.000-1.000,0.000 1.000,0.000-1.000,0.000-8.000,0.000 1.000,0.000-8.000,0.000-1.000,8.000-15.000,0.000 0.000,15.000 0.000,1.000 0.000,15.000-39.000,0.000 0.000,-15.000 8.000,-1.000-1.000,-23.000-7.000,0.000 0.000,-16.000 23.000,1.000 0.000,-17.000 9.000,1.000-1.000,0.000 23.000,-1.000 1.000,9.000 0.000,-1.000-1.000,16.000-7.000</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5"/>
    </inkml:context>
    <inkml:brush xml:id="br0">
      <inkml:brushProperty name="width" value="0.07302" units="cm"/>
      <inkml:brushProperty name="height" value="0.07302" units="cm"/>
      <inkml:brushProperty name="color" value="#f2395b"/>
    </inkml:brush>
  </inkml:definitions>
  <inkml:trace contextRef="#ctx0" brushRef="#br0">42005.000 58190.000,'0.000'-15.000,"8.000"7.000,0.000 0.000,16.000 8.000,-1.000 0.000,1.000 8.000,-1.000 0.000,1.000 0.000,-1.000-1.000,-15.000-7.000,0.000 0.000,0.000 8.000</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5"/>
    </inkml:context>
    <inkml:brush xml:id="br0">
      <inkml:brushProperty name="width" value="0.07302" units="cm"/>
      <inkml:brushProperty name="height" value="0.07302" units="cm"/>
      <inkml:brushProperty name="color" value="#f2395b"/>
    </inkml:brush>
  </inkml:definitions>
  <inkml:trace contextRef="#ctx0" brushRef="#br0">42814.000 57757.000,'-16.000'0.000,"16.000"8.000,0.000 0.000,0.000 23.000,0.000 1.000,0.000-9.000,0.000 1.000,0.000 7.000,0.000 0.000,0.000-15.000,0.000 0.000,8.000 0.000,0.000-1.000,-8.000 1.000,0.000 0.000,0.000-9.000,0.000 1.000,-16.000 8.000,1.000 0.000,-9.000-1.000,0.000 1.000,1.000 0.000,-1.000-1.000,16.000-15.000</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5"/>
    </inkml:context>
    <inkml:brush xml:id="br0">
      <inkml:brushProperty name="width" value="0.07302" units="cm"/>
      <inkml:brushProperty name="height" value="0.07302" units="cm"/>
      <inkml:brushProperty name="color" value="#f2395b"/>
    </inkml:brush>
  </inkml:definitions>
  <inkml:trace contextRef="#ctx0" brushRef="#br0">43206.000 57970.000,'0.000'-16.000,"8.000"1.000,-1.000-1.000,9.000 8.000,0.000 0.000,15.000 8.000,1.000 0.000,-24.000 0.000,0.000 0.000,7.000 8.000</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7"/>
    </inkml:context>
    <inkml:brush xml:id="br0">
      <inkml:brushProperty name="width" value="0.07302" units="cm"/>
      <inkml:brushProperty name="height" value="0.07302" units="cm"/>
      <inkml:brushProperty name="color" value="#f2395b"/>
    </inkml:brush>
  </inkml:definitions>
  <inkml:trace contextRef="#ctx0" brushRef="#br0">44806.000 57336.000,'0.000'-16.000,"0.000"-8.000,0.000 1.000,8.000 23.000,-1.000 0.000,41.000-8.000,-1.000 0.000,-8.000 8.000,0.000 0.000,-7.000 0.000,-1.000 0.000,-15.000 8.000,-1.000 0.000,-15.000 8.000,0.000-1.000,0.000-7.000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7"/>
    </inkml:context>
    <inkml:brush xml:id="br0">
      <inkml:brushProperty name="width" value="0.07302" units="cm"/>
      <inkml:brushProperty name="height" value="0.07302" units="cm"/>
      <inkml:brushProperty name="color" value="#f2395b"/>
    </inkml:brush>
  </inkml:definitions>
  <inkml:trace contextRef="#ctx0" brushRef="#br0">44653.000 58150.000,'-16.000'0.000,"0.000"0.000,1.000 0.000,38.000 0.000,1.000 0.000,23.000 0.000,0.000 0.000,0.000 0.000,0.000 0.000,-8.000 0.000,1.000 0.000,-17.000 0.000,1.000 0.000,-17.000 0.000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7"/>
    </inkml:context>
    <inkml:brush xml:id="br0">
      <inkml:brushProperty name="width" value="0.07302" units="cm"/>
      <inkml:brushProperty name="height" value="0.07302" units="cm"/>
      <inkml:brushProperty name="color" value="#f2395b"/>
    </inkml:brush>
  </inkml:definitions>
  <inkml:trace contextRef="#ctx0" brushRef="#br0">46425.000 56439.000,'0.000'-16.000,"-7.000"8.000,-1.000 0.000,0.000 8.000,0.000 0.000,0.000 8.000,0.000 0.000,1.000 24.000,-1.000-1.000,-8.000 16.000,0.000 0.000,1.000 23.000,-1.000 1.000,-8.000 15.000,1.000 0.000,-1.000-7.000,1.000-1.000,23.000-39.000,0.000 0.000,0.000-31.000,0.000 0.000,8.000-8.000</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7"/>
    </inkml:context>
    <inkml:brush xml:id="br0">
      <inkml:brushProperty name="width" value="0.07302" units="cm"/>
      <inkml:brushProperty name="height" value="0.07302" units="cm"/>
      <inkml:brushProperty name="color" value="#f2395b"/>
    </inkml:brush>
  </inkml:definitions>
  <inkml:trace contextRef="#ctx0" brushRef="#br0">47216.000 56904.000,'-16.000'-15.000,"8.000"22.000,1.000 1.000,-1.000 24.000,0.000-1.000,0.000 0.000,0.000 1.000,-8.000 15.000,1.000-1.000,7.000-6.000,0.000-1.000,8.000 0.000,0.000 0.000,0.000-15.000,0.000-1.000,24.000-23.000,-1.000 0.000,9.000 0.000,-1.000 0.000,0.000-31.000,1.000-1.000,-9.000-7.000,1.000 0.000,-1.000-16.000,1.000 1.000,-16.000-9.000,0.000 0.000,-8.000 32.000,0.000 0.000,-24.000 15.000,1.000 0.000,-9.000 24.000,1.000 0.000,-8.000 23.000,-1.000 1.000,32.000-25.000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8"/>
    </inkml:context>
    <inkml:brush xml:id="br0">
      <inkml:brushProperty name="width" value="0.07302" units="cm"/>
      <inkml:brushProperty name="height" value="0.07302" units="cm"/>
      <inkml:brushProperty name="color" value="#f2395b"/>
    </inkml:brush>
  </inkml:definitions>
  <inkml:trace contextRef="#ctx0" brushRef="#br0">48472.000 56500.000,'-16.000'0.000,"24.000"0.000,0.000 0.000,15.000 0.000,1.000 0.000,7.000 0.000,1.000 0.000,-9.000 0.000,1.000 0.000,-16.000 0.000</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8"/>
    </inkml:context>
    <inkml:brush xml:id="br0">
      <inkml:brushProperty name="width" value="0.07302" units="cm"/>
      <inkml:brushProperty name="height" value="0.07302" units="cm"/>
      <inkml:brushProperty name="color" value="#f2395b"/>
    </inkml:brush>
  </inkml:definitions>
  <inkml:trace contextRef="#ctx0" brushRef="#br0">49219.000 55939.000,'0.000'-16.000,"15.000"8.000,1.000 0.000,8.000 16.000,-1.000 0.000,-15.000 15.000,0.000 1.000,-16.000 7.000,0.000 1.000,-23.000 7.000,-1.000 0.000,9.000-8.000,-1.000 0.000,9.000 1.000,-1.000-1.000,32.000-31.000,-1.000 0.000,9.000-23.000,-1.000-1.000,9.000 16.000,-1.000 0.000,-7.000 1.000,-1.000-1.000,-15.000 0.000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17"/>
    </inkml:context>
    <inkml:brush xml:id="br0">
      <inkml:brushProperty name="width" value="0.07302" units="cm"/>
      <inkml:brushProperty name="height" value="0.07302" units="cm"/>
      <inkml:brushProperty name="color" value="#00bff3"/>
    </inkml:brush>
  </inkml:definitions>
  <inkml:trace contextRef="#ctx0" brushRef="#br0">56323.000 16484.000,'16.000'-15.000,"-16.000"22.000,0.000 1.000,0.000 16.000,0.000-1.000,-8.000 16.000,0.000 1.000,0.000-1.000,0.000 0.000,8.000 0.000,0.000 0.000,0.000-23.000,0.000 0.000,0.000 7.000,0.000 1.000,24.000-24.000,-1.000 0.000,1.000-16.000,-1.000 0.000,9.000-23.000,-1.000 0.000,0.000-24.000,1.000 1.000,-17.000-32.000,1.000 0.000,-16.000 23.000,0.000 0.000,-8.000 40.000,0.000 0.000,-7.000 23.000,-1.000 0.000,0.000 8.000,1.000 0.000,-9.000 24.000,1.000-1.000,-1.000 1.000,1.000-1.000,23.000 8.000,0.000 1.000,0.000-16.000,0.000-1.000,0.000-7.000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8"/>
    </inkml:context>
    <inkml:brush xml:id="br0">
      <inkml:brushProperty name="width" value="0.07302" units="cm"/>
      <inkml:brushProperty name="height" value="0.07302" units="cm"/>
      <inkml:brushProperty name="color" value="#f2395b"/>
    </inkml:brush>
  </inkml:definitions>
  <inkml:trace contextRef="#ctx0" brushRef="#br0">50205.000 56357.000,'0.000'16.000,"0.000"0.000,0.000 0.000,16.000-1.000,0.000 1.000,-16.000 0.000,0.000-1.000,8.000-15.000,0.000 0.000,-8.000 8.000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9"/>
    </inkml:context>
    <inkml:brush xml:id="br0">
      <inkml:brushProperty name="width" value="0.07302" units="cm"/>
      <inkml:brushProperty name="height" value="0.07302" units="cm"/>
      <inkml:brushProperty name="color" value="#f2395b"/>
    </inkml:brush>
  </inkml:definitions>
  <inkml:trace contextRef="#ctx0" brushRef="#br0">50648.000 55739.000,'0.000'-16.000,"0.000"8.000,0.000 0.000,0.000 32.000,0.000-1.000,0.000 9.000,0.000-1.000,0.000 0.000,0.000 1.000,8.000-1.000,0.000 0.000,0.000-7.000,0.000-1.000,0.000 1.000,0.000-1.000,-8.000-7.000,0.000 0.000,0.000-1.000,0.000 1.000,-16.000 8.000,0.000-1.000,-15.000-7.000,-1.000-1.000,-7.000 1.000,0.000 0.000,23.000-16.000</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49"/>
    </inkml:context>
    <inkml:brush xml:id="br0">
      <inkml:brushProperty name="width" value="0.07302" units="cm"/>
      <inkml:brushProperty name="height" value="0.07302" units="cm"/>
      <inkml:brushProperty name="color" value="#f2395b"/>
    </inkml:brush>
  </inkml:definitions>
  <inkml:trace contextRef="#ctx0" brushRef="#br0">51057.000 55685.000,'62.000'-32.000,"-30.000"32.000,-1.000 0.000,9.000 0.000,-1.000 0.000,-31.000 0.000,0.000 0.000,7.000 8.000</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3"/>
    </inkml:context>
    <inkml:brush xml:id="br0">
      <inkml:brushProperty name="width" value="0.07302" units="cm"/>
      <inkml:brushProperty name="height" value="0.07302" units="cm"/>
      <inkml:brushProperty name="color" value="#f2395b"/>
    </inkml:brush>
  </inkml:definitions>
  <inkml:trace contextRef="#ctx0" brushRef="#br0">58593.000 56239.000,'-16.000'0.000,"0.000"0.000,1.000 0.000,-1.000 23.000,0.000 1.000,-7.000 7.000,-1.000 0.000,1.000 16.000,-1.000 0.000,1.000-8.000,-1.000 0.000,17.000-15.000,-1.000-1.000,39.000-54.000,0.000 0.000,9.000-8.000,-1.000-1.000,-8.000 9.000,0.000 0.000,-15.000 23.000,0.000 0.000,-8.000 24.000,-1.000 0.000,-7.000 23.000,0.000 0.000,8.000 8.000,0.000 0.000,0.000-24.000,0.000 1.000,15.000-16.000,1.000-1.000,7.000-22.000,1.000-1.000,-1.000-15.000,0.000-1.000,1.000-7.000,-1.000 0.000,-15.000 16.000,-1.000-1.000,-7.000-15.000,0.000 0.000,-8.000 8.000,0.000-1.000,0.000 17.000,0.000-1.000,-8.000 8.000,0.000 0.000,-7.000 32.000,-1.000-1.000,8.000 16.000,0.000 1.000,8.000 7.000,0.000-1.000,0.000 25.000,0.000-1.000,0.000 17.000,0.000-1.000,-15.000 8.000,-1.000 0.000,8.000-16.000,0.000 0.000,0.000-31.000,1.000 0.000,-9.000-23.000,0.000-1.000,1.000-15.000,-1.000 0.000,-8.000-16.000,1.000 0.000,7.000-23.000,0.000 0.000,16.000-16.000,0.000 0.000,16.000-16.000,0.000 0.000,31.000-15.000,0.000 0.000,-8.000 15.000,0.000 0.000,8.000 16.000,0.000 0.000,-31.000 24.000,0.000-1.000,-9.000 9.000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3"/>
    </inkml:context>
    <inkml:brush xml:id="br0">
      <inkml:brushProperty name="width" value="0.07302" units="cm"/>
      <inkml:brushProperty name="height" value="0.07302" units="cm"/>
      <inkml:brushProperty name="color" value="#f2395b"/>
    </inkml:brush>
  </inkml:definitions>
  <inkml:trace contextRef="#ctx0" brushRef="#br0">60786.000 55701.000,'0.000'-47.000,"16.000"24.000,-1.000-1.000,1.000 24.000,0.000 0.000,-8.000 24.000,0.000-1.000,-8.000 24.000,0.000 0.000,-32.000 0.000,1.000 0.000,-1.000-16.000,1.000 1.000,15.000-25.000,1.000 1.000,15.000 0.000,0.000 0.000,15.000-8.000,1.000 0.000,15.000-8.000,1.000 0.000,-1.000-7.000,1.000-1.000,-17.000 8.000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3"/>
    </inkml:context>
    <inkml:brush xml:id="br0">
      <inkml:brushProperty name="width" value="0.07302" units="cm"/>
      <inkml:brushProperty name="height" value="0.07302" units="cm"/>
      <inkml:brushProperty name="color" value="#f2395b"/>
    </inkml:brush>
  </inkml:definitions>
  <inkml:trace contextRef="#ctx0" brushRef="#br0">61357.000 56003.000,'32.000'0.000,"-9.000"-8.000,1.000 1.000,15.000 7.000,1.000 0.000,-9.000 0.000,1.000 0.000,-25.000 0.000,1.000 0.000,0.000-8.000</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3"/>
    </inkml:context>
    <inkml:brush xml:id="br0">
      <inkml:brushProperty name="width" value="0.07302" units="cm"/>
      <inkml:brushProperty name="height" value="0.07302" units="cm"/>
      <inkml:brushProperty name="color" value="#f2395b"/>
    </inkml:brush>
  </inkml:definitions>
  <inkml:trace contextRef="#ctx0" brushRef="#br0">61735.000 55357.000,'-16.000'0.000,"8.000"16.000,1.000 0.000,7.000 23.000,0.000 0.000,-16.000 48.000,0.000-1.000,1.000-23.000,-1.000-1.000,16.000-38.000,0.000-1.000,-8.000-15.000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4"/>
    </inkml:context>
    <inkml:brush xml:id="br0">
      <inkml:brushProperty name="width" value="0.07302" units="cm"/>
      <inkml:brushProperty name="height" value="0.07302" units="cm"/>
      <inkml:brushProperty name="color" value="#f2395b"/>
    </inkml:brush>
  </inkml:definitions>
  <inkml:trace contextRef="#ctx0" brushRef="#br0">62587.000 55073.000,'0.000'-16.000,"8.000"40.000,0.000-1.000,-8.000 32.000,0.000 0.000,0.000 47.000,0.000-1.000,-8.000-7.000,0.000 0.000,0.000 16.000,0.000 0.000,8.000-9.000,0.000 1.000,-8.000-47.000,0.000 0.000,1.000-32.000,-1.000 1.000,0.000-16.000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4"/>
    </inkml:context>
    <inkml:brush xml:id="br0">
      <inkml:brushProperty name="width" value="0.07302" units="cm"/>
      <inkml:brushProperty name="height" value="0.07302" units="cm"/>
      <inkml:brushProperty name="color" value="#f2395b"/>
    </inkml:brush>
  </inkml:definitions>
  <inkml:trace contextRef="#ctx0" brushRef="#br0">62258.000 57486.000,'0.000'-32.000,"0.000"40.000,0.000 0.000,8.000 39.000,0.000 0.000,0.000 16.000,-1.000 0.000,1.000-16.000,0.000 0.000,0.000-16.000,0.000 0.000,-8.000 1.000,0.000-1.000,8.000-31.000,0.000 0.000,7.000-16.000,1.000 1.000,23.000-40.000,0.000 0.000,1.000-31.000,-1.000 0.000,8.000 7.000,0.000 1.000,-31.000 46.000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4"/>
    </inkml:context>
    <inkml:brush xml:id="br0">
      <inkml:brushProperty name="width" value="0.07302" units="cm"/>
      <inkml:brushProperty name="height" value="0.07302" units="cm"/>
      <inkml:brushProperty name="color" value="#f2395b"/>
    </inkml:brush>
  </inkml:definitions>
  <inkml:trace contextRef="#ctx0" brushRef="#br0">64858.000 55488.000,'0.000'-31.000,"8.000"31.000,0.000 0.000,15.000 16.000,1.000-1.000,-9.000 9.000,1.000-1.000,-8.000 1.000,0.000-1.000,-24.000 9.000,0.000-1.000,9.000-23.000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17"/>
    </inkml:context>
    <inkml:brush xml:id="br0">
      <inkml:brushProperty name="width" value="0.07302" units="cm"/>
      <inkml:brushProperty name="height" value="0.07302" units="cm"/>
      <inkml:brushProperty name="color" value="#00bff3"/>
    </inkml:brush>
  </inkml:definitions>
  <inkml:trace contextRef="#ctx0" brushRef="#br0">57289.000 17102.000,'0.000'47.000,"-8.000"-39.000,0.000 0.000,0.000 23.000,0.000 1.000,8.000-9.000,0.000 1.000,0.000-1.000,0.000 1.000,8.000-9.000,0.000 1.000,16.000-8.000,-1.000 0.000,9.000-8.000,-1.000 0.000,0.000-8.000,1.000 0.000,-16.000 0.000,-1.000 0.000,-7.000 1.000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4"/>
    </inkml:context>
    <inkml:brush xml:id="br0">
      <inkml:brushProperty name="width" value="0.07302" units="cm"/>
      <inkml:brushProperty name="height" value="0.07302" units="cm"/>
      <inkml:brushProperty name="color" value="#f2395b"/>
    </inkml:brush>
  </inkml:definitions>
  <inkml:trace contextRef="#ctx0" brushRef="#br0">64185.000 56223.000,'-32.000'-16.000,"24.000"16.000,1.000 0.000,-1.000 16.000,0.000 0.000,8.000 7.000,0.000 1.000,0.000 23.000,0.000 0.000,-16.000 0.000,0.000 0.000,9.000-16.000,-1.000 0.000,0.000-23.000,0.000 0.000,8.000-16.000,0.000 0.000,8.000-7.000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5"/>
    </inkml:context>
    <inkml:brush xml:id="br0">
      <inkml:brushProperty name="width" value="0.07302" units="cm"/>
      <inkml:brushProperty name="height" value="0.07302" units="cm"/>
      <inkml:brushProperty name="color" value="#f2395b"/>
    </inkml:brush>
  </inkml:definitions>
  <inkml:trace contextRef="#ctx0" brushRef="#br0">63857.000 56420.000,'15.000'-16.000,"17.000"1.000,-1.000-1.000,-23.000 8.000,0.000 0.000,-8.000 24.000,0.000 0.000,-16.000 31.000,0.000 0.000,-15.000-8.000,0.000 0.000,15.000-23.000,0.000-1.000,-7.000 1.000,-1.000 0.000,40.000-24.000,0.000 0.000,-1.000 0.000,1.000 0.000,0.000-7.000,-1.000-1.000,-7.000 24.000,0.000 0.000,-8.000 7.000,0.000 1.000,-24.000 15.000,1.000 1.000,-8.000 22.000,-1.000 1.000,-7.000-23.000,0.000-1.000,-8.000 8.000,-1.000 0.000,33.000-31.000,-1.000 0.000,8.000 0.000,0.000 0.000,32.000-32.000,-1.000 1.000,17.000-1.000,-1.000 1.000,-8.000 7.000,1.000 0.000,-17.000 16.000,1.000 0.000,8.000 24.000,-1.000-1.000,1.000-7.000,-1.000 0.000,-7.000 7.000,0.000 1.000,-1.000-9.000,1.000 1.000,8.000-16.000,-1.000 0.000,-15.000 0.000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5"/>
    </inkml:context>
    <inkml:brush xml:id="br0">
      <inkml:brushProperty name="width" value="0.07302" units="cm"/>
      <inkml:brushProperty name="height" value="0.07302" units="cm"/>
      <inkml:brushProperty name="color" value="#f2395b"/>
    </inkml:brush>
  </inkml:definitions>
  <inkml:trace contextRef="#ctx0" brushRef="#br0">65662.000 55720.000,'0.000'-63.000,"-8.000"63.000,0.000 0.000,0.000 23.000,0.000 1.000,-15.000 15.000,-1.000 0.000,-7.000 8.000,-1.000 0.000,9.000 0.000,-1.000 0.000,9.000-31.000,-1.000 0.000,8.000-16.000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5"/>
    </inkml:context>
    <inkml:brush xml:id="br0">
      <inkml:brushProperty name="width" value="0.07302" units="cm"/>
      <inkml:brushProperty name="height" value="0.07302" units="cm"/>
      <inkml:brushProperty name="color" value="#f2395b"/>
    </inkml:brush>
  </inkml:definitions>
  <inkml:trace contextRef="#ctx0" brushRef="#br0">65709.000 56220.000,'31.000'-31.000,"1.000"15.000,-1.000 0.000,-7.000 16.000,-1.000 0.000,1.000 8.000,-1.000 0.000,-7.000 23.000,0.000 1.000,-8.000-1.000,-1.000 0.000,-7.000 9.000,0.000-1.000,0.000 8.000,0.000 0.000,-15.000-16.000,-1.000 1.000,0.000-25.000,1.000 1.000,-1.000 0.000,0.000 0.000,0.000-16.000</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6"/>
    </inkml:context>
    <inkml:brush xml:id="br0">
      <inkml:brushProperty name="width" value="0.07302" units="cm"/>
      <inkml:brushProperty name="height" value="0.07302" units="cm"/>
      <inkml:brushProperty name="color" value="#f2395b"/>
    </inkml:brush>
  </inkml:definitions>
  <inkml:trace contextRef="#ctx0" brushRef="#br0">65434.000 57057.000,'32.000'0.000,"-25.000"8.000,1.000 0.000,8.000 16.000,0.000-1.000,-9.000 16.000,1.000 1.000,-16.000-1.000,1.000 0.000,-9.000 0.000,0.000 0.000,1.000-31.000,-1.000 0.000,8.000-8.000,0.000 0.000,8.000-23.000,0.000-1.000,16.000-7.000,0.000-1.000,7.000 17.000,1.000-1.000,-1.000 8.000,1.000 0.000,-1.000 8.000,1.000 0.000,-16.000 8.000,-1.000 0.000,1.000 15.000,0.000 1.000,-16.000 7.000,0.000 1.000,-15.000-1.000,-1.000 0.000,-15.000-7.000,0.000 0.000,8.000-1.000,-1.000 1.000,1.000-17.000,-1.000 1.000,9.000 0.000,-1.000 0.000,16.000-8.000,1.000 0.000,7.000 8.000,0.000 0.000,31.000-16.000,0.000 0.000,24.000 0.000,0.000 0.000,8.000 8.000,0.000 0.000,-1.000 8.000,1.000 0.000,-24.000 8.000,1.000-1.000,-25.000-7.000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8"/>
    </inkml:context>
    <inkml:brush xml:id="br0">
      <inkml:brushProperty name="width" value="0.07302" units="cm"/>
      <inkml:brushProperty name="height" value="0.07302" units="cm"/>
      <inkml:brushProperty name="color" value="#f2395b"/>
    </inkml:brush>
  </inkml:definitions>
  <inkml:trace contextRef="#ctx0" brushRef="#br0">68695.000 56139.000,'0.000'-16.000,"-24.000"8.000,1.000 0.000,7.000 8.000,0.000 0.000,-7.000 8.000,-1.000 0.000,8.000 0.000,1.000 0.000,-1.000-8.000,0.000 0.000,8.000 0.000,1.000 0.000,7.000 7.000,0.000 1.000,0.000 8.000,0.000-1.000,0.000 17.000,0.000-1.000,0.000 8.000,0.000 0.000,-8.000 16.000,0.000 0.000,0.000-8.000,0.000 0.000,8.000-8.000,0.000 0.000,0.000-15.000,0.000-1.000,0.000-15.000,0.000 0.000,24.000-8.000,-1.000 0.000,9.000-16.000,-1.000 1.000,24.000-17.000,0.000 1.000,-39.000 7.000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8"/>
    </inkml:context>
    <inkml:brush xml:id="br0">
      <inkml:brushProperty name="width" value="0.07302" units="cm"/>
      <inkml:brushProperty name="height" value="0.07302" units="cm"/>
      <inkml:brushProperty name="color" value="#f2395b"/>
    </inkml:brush>
  </inkml:definitions>
  <inkml:trace contextRef="#ctx0" brushRef="#br0">69909.000 55754.000,'0.000'-31.000,"15.000"23.000,1.000 0.000,0.000 8.000,0.000 0.000,15.000 0.000,0.000 0.000,16.000 8.000,1.000 0.000,-25.000-1.000,1.000 1.000,-16.000 0.000,-1.000 0.000,-14.000 8.000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9"/>
    </inkml:context>
    <inkml:brush xml:id="br0">
      <inkml:brushProperty name="width" value="0.07302" units="cm"/>
      <inkml:brushProperty name="height" value="0.07302" units="cm"/>
      <inkml:brushProperty name="color" value="#f2395b"/>
    </inkml:brush>
  </inkml:definitions>
  <inkml:trace contextRef="#ctx0" brushRef="#br0">69834.000 56057.000,'-62.000'16.000,"54.000"0.000,0.000-1.000,8.000 25.000,0.000-1.000,0.000 23.000,0.000 1.000,-8.000 47.000,0.000 0.000,0.000 7.000,0.000 1.000,1.000-16.000,-1.000-1.000,8.000-30.000,0.000-1.000,0.000-46.000,0.000 0.000,8.000-1.000</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9"/>
    </inkml:context>
    <inkml:brush xml:id="br0">
      <inkml:brushProperty name="width" value="0.07302" units="cm"/>
      <inkml:brushProperty name="height" value="0.07302" units="cm"/>
      <inkml:brushProperty name="color" value="#f2395b"/>
    </inkml:brush>
  </inkml:definitions>
  <inkml:trace contextRef="#ctx0" brushRef="#br0">69909.000 57070.000,'0.000'-63.000,"8.000"63.000,0.000 0.000,24.000 0.000,-1.000 0.000,24.000 0.000,0.000 0.000,-8.000 0.000,0.000 0.000,-39.000 0.000</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4:59"/>
    </inkml:context>
    <inkml:brush xml:id="br0">
      <inkml:brushProperty name="width" value="0.07302" units="cm"/>
      <inkml:brushProperty name="height" value="0.07302" units="cm"/>
      <inkml:brushProperty name="color" value="#f2395b"/>
    </inkml:brush>
  </inkml:definitions>
  <inkml:trace contextRef="#ctx0" brushRef="#br0">71209.000 56283.000,'16.000'0.000,"16.000"0.000,-1.000 0.000,8.000 0.000,1.000 0.000,-9.000 0.000,0.000 0.000,-15.000-8.000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ff0000"/>
    </inkml:brush>
  </inkml:definitions>
  <inkml:trace contextRef="#ctx0" brushRef="#br0">1426.000 679.000,'-17.000'0.000,"17.000"0.000,0.000 0.000,0.000 0.000,-17.000 17.000,0.000-17.000,-1.000 17.000,1.000 1.000,0.000-1.000,-17.000 0.000,17.000 0.000,-18.000 18.000,18.000-1.000,-17.000-17.000,0.000 18.000,17.000-1.000,-18.000 0.000,18.000 1.000,-17.000-1.000,0.000 18.000,16.000-18.000,-16.000 1.000,17.000-1.000,0.000 0.000,0.000-16.000,0.000 16.000,-1.000-17.000,1.000 0.000,17.000 1.000,0.000-18.000,0.000 0.000,-17.000 17.000,17.000-17.000,0.000 0.000,0.000-17.000,0.000 17.000,0.000 0.000,0.000 0.000,0.000 0.000,17.000-18.000,-17.000 18.000,0.000 0.000,0.000 0.000,0.000 0.000,0.000 0.000,0.000-17.000,0.000 17.000,0.000 0.000,0.000 0.000,0.000 0.000,0.000 0.000,0.000 0.000,0.000-17.000,0.000 17.000,0.000 0.000,0.000 0.000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1:17"/>
    </inkml:context>
    <inkml:brush xml:id="br0">
      <inkml:brushProperty name="width" value="0.07302" units="cm"/>
      <inkml:brushProperty name="height" value="0.07302" units="cm"/>
      <inkml:brushProperty name="color" value="#00bff3"/>
    </inkml:brush>
  </inkml:definitions>
  <inkml:trace contextRef="#ctx0" brushRef="#br0">57513.000 17002.000,'-32.000'16.000,"16.000"-8.000,1.000 0.000,7.000 31.000,0.000 0.000,0.000 0.000,0.000 0.000,0.000 24.000,1.000-1.000,-9.000 17.000,0.000-1.000,0.000-23.000,1.000 0.000,7.000-24.000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0"/>
    </inkml:context>
    <inkml:brush xml:id="br0">
      <inkml:brushProperty name="width" value="0.07302" units="cm"/>
      <inkml:brushProperty name="height" value="0.07302" units="cm"/>
      <inkml:brushProperty name="color" value="#f2395b"/>
    </inkml:brush>
  </inkml:definitions>
  <inkml:trace contextRef="#ctx0" brushRef="#br0">71984.000 55539.000,'0.000'-16.000,"-8.000"16.000,0.000 0.000,16.000-8.000,0.000 0.000,8.000 8.000,-1.000 0.000,9.000 16.000,0.000 0.000,-9.000-1.000,1.000 1.000,-8.000 0.000,0.000-1.000,-8.000 1.000,0.000 0.000,0.000 15.000,0.000 0.000,8.000 8.000,-1.000 1.000,-7.000 14.000,0.000 1.000,0.000 0.000,0.000 0.000,0.000 0.000,0.000 0.000,0.000-8.000,0.000 0.000,-15.000-16.000,-1.000 0.000,8.000-23.000,0.000 0.000,-7.000 0.000,-1.000 0.000,-23.000 7.000,-1.000 1.000,-15.000 7.000,0.000 1.000,32.000-24.000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0"/>
    </inkml:context>
    <inkml:brush xml:id="br0">
      <inkml:brushProperty name="width" value="0.07302" units="cm"/>
      <inkml:brushProperty name="height" value="0.07302" units="cm"/>
      <inkml:brushProperty name="color" value="#f2395b"/>
    </inkml:brush>
  </inkml:definitions>
  <inkml:trace contextRef="#ctx0" brushRef="#br0">73210.000 56253.000,'15.000'-31.000,"1.000"31.000,0.000 0.000,15.000-8.000,1.000 0.000,30.000 8.000,1.000 0.000,-8.000 8.000,0.000 0.000,-24.000 0.000,1.000 0.000,-24.000 0.000,-1.000-1.000,-7.000 1.000,0.000 0.000,-7.000 0.000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1"/>
    </inkml:context>
    <inkml:brush xml:id="br0">
      <inkml:brushProperty name="width" value="0.07302" units="cm"/>
      <inkml:brushProperty name="height" value="0.07302" units="cm"/>
      <inkml:brushProperty name="color" value="#f2395b"/>
    </inkml:brush>
  </inkml:definitions>
  <inkml:trace contextRef="#ctx0" brushRef="#br0">72991.000 57170.000,'-16.000'0.000,"8.000"0.000,1.000 0.000,38.000 0.000,0.000 0.000,16.000-16.000,0.000 0.000,8.000 9.000,0.000-1.000,-16.000 0.000,0.000 0.000,-23.000 8.000,0.000 0.000,-8.000 0.000,-1.000 0.000,1.000 0.000</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2"/>
    </inkml:context>
    <inkml:brush xml:id="br0">
      <inkml:brushProperty name="width" value="0.07302" units="cm"/>
      <inkml:brushProperty name="height" value="0.07302" units="cm"/>
      <inkml:brushProperty name="color" value="#f2395b"/>
    </inkml:brush>
  </inkml:definitions>
  <inkml:trace contextRef="#ctx0" brushRef="#br0">74425.000 55529.000,'-15.000'0.000,"15.000"-8.000,0.000 0.000,8.000 0.000,-1.000 0.000,9.000-7.000,0.000-1.000,-1.000 0.000,1.000 1.000,8.000-9.000,-1.000 1.000,-7.000-1.000,0.000 1.000,-1.000 15.000,1.000 0.000,0.000 8.000,-1.000 0.000,-7.000 0.000,0.000 0.000,0.000 8.000,0.000 0.000,-1.000 23.000,1.000 0.000,0.000 16.000,0.000 0.000,0.000 0.000,0.000 0.000,0.000 0.000,-1.000 0.000,-7.000-15.000,0.000-1.000,8.000-7.000,0.000-1.000,-8.000-15.000,0.000 0.000,8.000-8.000,0.000 0.000,-8.000-24.000,0.000 1.000,0.000 15.000,0.000 0.000,8.000-39.000,-1.000 0.000,9.000-23.000,0.000-1.000,-8.000-46.000,-1.000-1.000,1.000 24.000,0.000 0.000,8.000-31.000,-1.000 0.000,1.000 31.000,0.000 0.000,0.000 7.000,-1.000 1.000,1.000 31.000,0.000 1.000,-9.000 30.000,1.000 1.000,0.000 15.000,0.000 0.000,-8.000 16.000,0.000 0.000,0.000-1.000,0.000 1.000,8.000-8.000,0.000 0.000,7.000 0.000,1.000 0.000,-8.000 8.000,0.000 0.000,0.000-8.000,-1.000 0.000,9.000 8.000,0.000 0.000,15.000-1.000,0.000 1.000,24.000-8.000,0.000 0.000,31.000 0.000,1.000 0.000,15.000 8.000,0.000 0.000,15.000-8.000,1.000 0.000,7.000-8.000,1.000 0.000,-24.000 0.000,0.000 1.000,-8.000-1.000,0.000 0.000,-24.000 0.000,1.000 0.000,-32.000 8.000,0.000 0.000,-15.000 0.000,-1.000 0.000,-30.000 8.000,-1.000 0.000,0.000 0.000,0.000 0.000,0.000-1.000</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2"/>
    </inkml:context>
    <inkml:brush xml:id="br0">
      <inkml:brushProperty name="width" value="0.07302" units="cm"/>
      <inkml:brushProperty name="height" value="0.07302" units="cm"/>
      <inkml:brushProperty name="color" value="#f2395b"/>
    </inkml:brush>
  </inkml:definitions>
  <inkml:trace contextRef="#ctx0" brushRef="#br0">76809.000 55420.000,'0.000'-31.000,"47.000"15.000,0.000 0.000,-16.000 16.000,1.000 0.000,-1.000 8.000,1.000 0.000,-17.000 8.000,1.000 0.000,-16.000-1.000,0.000 1.000,-8.000 0.000,0.000-1.000,-15.000 17.000,-1.000-1.000,-7.000 0.000,-1.000 1.000,1.000 7.000,0.000 0.000,7.000 0.000,1.000 1.000,7.000-9.000,0.000 0.000,8.000-23.000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3"/>
    </inkml:context>
    <inkml:brush xml:id="br0">
      <inkml:brushProperty name="width" value="0.07302" units="cm"/>
      <inkml:brushProperty name="height" value="0.07302" units="cm"/>
      <inkml:brushProperty name="color" value="#f2395b"/>
    </inkml:brush>
  </inkml:definitions>
  <inkml:trace contextRef="#ctx0" brushRef="#br0">77760.000 56073.000,'0.000'-16.000,"8.000"16.000,0.000 0.000,8.000 16.000,-1.000-1.000,1.000 9.000,0.000-1.000,-9.000-15.000,1.000 0.000,-8.000 0.000,0.000 0.000,8.000-8.000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3"/>
    </inkml:context>
    <inkml:brush xml:id="br0">
      <inkml:brushProperty name="width" value="0.07302" units="cm"/>
      <inkml:brushProperty name="height" value="0.07302" units="cm"/>
      <inkml:brushProperty name="color" value="#f2395b"/>
    </inkml:brush>
  </inkml:definitions>
  <inkml:trace contextRef="#ctx0" brushRef="#br0">78249.000 55473.000,'0.000'-16.000,"0.000"32.000,0.000-1.000,8.000 17.000,0.000-1.000,-1.000 0.000,1.000 1.000,0.000-9.000,0.000 1.000,-8.000-9.000,0.000 1.000,-16.000 7.000,1.000 1.000,-9.000-8.000,0.000-1.000,-7.000 1.000,0.000 0.000,-1.000-16.000,1.000 0.000,23.000 0.000,0.000 0.000,-8.000 0.000</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3"/>
    </inkml:context>
    <inkml:brush xml:id="br0">
      <inkml:brushProperty name="width" value="0.07302" units="cm"/>
      <inkml:brushProperty name="height" value="0.07302" units="cm"/>
      <inkml:brushProperty name="color" value="#f2395b"/>
    </inkml:brush>
  </inkml:definitions>
  <inkml:trace contextRef="#ctx0" brushRef="#br0">78710.000 55601.000,'0.000'-15.000,"23.000"7.000,1.000 0.000,-1.000 0.000,1.000 1.000,15.000 14.000,0.000 1.000,-23.000 0.000,0.000 0.000,-1.000 0.000</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3"/>
    </inkml:context>
    <inkml:brush xml:id="br0">
      <inkml:brushProperty name="width" value="0.07302" units="cm"/>
      <inkml:brushProperty name="height" value="0.07302" units="cm"/>
      <inkml:brushProperty name="color" value="#f2395b"/>
    </inkml:brush>
  </inkml:definitions>
  <inkml:trace contextRef="#ctx0" brushRef="#br0">79451.000 55473.000,'0.000'-16.000,"-8.000"16.000,0.000 0.000,-8.000 16.000,1.000 0.000,-1.000 15.000,0.000 0.000,-23.000 8.000,0.000 1.000,-8.000 7.000,0.000 0.000,8.000 0.000,-1.000-1.000,9.000-22.000,0.000-1.000,23.000-15.000,0.000 0.000,0.000-8.000</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3"/>
    </inkml:context>
    <inkml:brush xml:id="br0">
      <inkml:brushProperty name="width" value="0.07302" units="cm"/>
      <inkml:brushProperty name="height" value="0.07302" units="cm"/>
      <inkml:brushProperty name="color" value="#f2395b"/>
    </inkml:brush>
  </inkml:definitions>
  <inkml:trace contextRef="#ctx0" brushRef="#br0">79261.000 55732.000,'73.000'73.000,"0.000"0.000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6:23"/>
    </inkml:context>
    <inkml:brush xml:id="br0">
      <inkml:brushProperty name="width" value="0.07302" units="cm"/>
      <inkml:brushProperty name="height" value="0.07302" units="cm"/>
      <inkml:brushProperty name="color" value="#f2395b"/>
    </inkml:brush>
  </inkml:definitions>
  <inkml:trace contextRef="#ctx0" brushRef="#br0">64591.000 730.000,'-31.000'0.000,"31.000"-8.000,0.000 0.000,8.000 0.000,0.000 1.000,-1.000-1.000,1.000 0.000,0.000 0.000</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4"/>
    </inkml:context>
    <inkml:brush xml:id="br0">
      <inkml:brushProperty name="width" value="0.07302" units="cm"/>
      <inkml:brushProperty name="height" value="0.07302" units="cm"/>
      <inkml:brushProperty name="color" value="#f2395b"/>
    </inkml:brush>
  </inkml:definitions>
  <inkml:trace contextRef="#ctx0" brushRef="#br0">80253.000 55754.000,'0.000'-31.000,"0.000"23.000,0.000 0.000,0.000 48.000,0.000-1.000,-16.000 0.000,0.000 0.000,1.000 0.000,-1.000 1.000,0.000-9.000,0.000 0.000,16.000-15.000</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4"/>
    </inkml:context>
    <inkml:brush xml:id="br0">
      <inkml:brushProperty name="width" value="0.07302" units="cm"/>
      <inkml:brushProperty name="height" value="0.07302" units="cm"/>
      <inkml:brushProperty name="color" value="#f2395b"/>
    </inkml:brush>
  </inkml:definitions>
  <inkml:trace contextRef="#ctx0" brushRef="#br0">80757.000 55921.000,'0.000'-16.000,"-8.000"40.000,0.000-1.000,1.000 8.000,-1.000 1.000,0.000-17.000,0.000 1.000,8.000-8.000,0.000 0.000,24.000-8.000,-1.000 0.000,1.000-24.000,-1.000 1.000,-7.000-1.000,0.000 1.000,-16.000-9.000,0.000 1.000,0.000 15.000,0.000 1.000,-24.000 7.000,1.000 0.000,-1.000 8.000,0.000 0.000,17.000 8.000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4"/>
    </inkml:context>
    <inkml:brush xml:id="br0">
      <inkml:brushProperty name="width" value="0.07302" units="cm"/>
      <inkml:brushProperty name="height" value="0.07302" units="cm"/>
      <inkml:brushProperty name="color" value="#f2395b"/>
    </inkml:brush>
  </inkml:definitions>
  <inkml:trace contextRef="#ctx0" brushRef="#br0">81110.000 55651.000,'0.000'-15.000,"15.000"7.000,1.000 0.000,-8.000 0.000,0.000 1.000,7.000 7.000,1.000 0.000,7.000 0.000,1.000 0.000,-1.000 0.000,1.000 0.000,-16.000 7.000,0.000 1.000,-1.000 0.000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5"/>
    </inkml:context>
    <inkml:brush xml:id="br0">
      <inkml:brushProperty name="width" value="0.07302" units="cm"/>
      <inkml:brushProperty name="height" value="0.07302" units="cm"/>
      <inkml:brushProperty name="color" value="#f2395b"/>
    </inkml:brush>
  </inkml:definitions>
  <inkml:trace contextRef="#ctx0" brushRef="#br0">81939.000 55358.000,'-16.000'0.000,"16.000"23.000,0.000 1.000,-8.000 7.000,0.000 1.000,-7.000-1.000,-1.000 0.000,8.000-15.000,0.000 0.000,8.000-8.000,0.000-1.000,0.000 1.000</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5"/>
    </inkml:context>
    <inkml:brush xml:id="br0">
      <inkml:brushProperty name="width" value="0.07302" units="cm"/>
      <inkml:brushProperty name="height" value="0.07302" units="cm"/>
      <inkml:brushProperty name="color" value="#f2395b"/>
    </inkml:brush>
  </inkml:definitions>
  <inkml:trace contextRef="#ctx0" brushRef="#br0">82476.000 55354.000,'15.000'0.000,"-15.000"-16.000,0.000 1.000,8.000 7.000,0.000 0.000,0.000 16.000,0.000 0.000,-8.000 15.000,0.000 1.000,-8.000 7.000,0.000 0.000,-8.000 9.000,1.000-1.000,7.000-8.000,0.000 1.000,0.000-17.000,0.000 1.000,0.000-8.000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5"/>
    </inkml:context>
    <inkml:brush xml:id="br0">
      <inkml:brushProperty name="width" value="0.07302" units="cm"/>
      <inkml:brushProperty name="height" value="0.07302" units="cm"/>
      <inkml:brushProperty name="color" value="#f2395b"/>
    </inkml:brush>
  </inkml:definitions>
  <inkml:trace contextRef="#ctx0" brushRef="#br0">81411.000 54169.000,'31.000'-31.000,"0.000"31.000,1.000 0.000,46.000-8.000,1.000 0.000,-32.000 8.000,0.000 0.000,15.000-7.000,1.000-1.000,-39.000 8.000,-1.000 0.000,-7.000 8.000,0.000-1.000,23.000-7.000,0.000 0.000,-31.000 0.000,0.000 0.000,-1.000 0.000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7"/>
    </inkml:context>
    <inkml:brush xml:id="br0">
      <inkml:brushProperty name="width" value="0.07302" units="cm"/>
      <inkml:brushProperty name="height" value="0.07302" units="cm"/>
      <inkml:brushProperty name="color" value="#f2395b"/>
    </inkml:brush>
  </inkml:definitions>
  <inkml:trace contextRef="#ctx0" brushRef="#br0">76226.000 57088.000,'-16.000'0.000,"47.000"0.000,1.000 0.000,-1.000-8.000,0.000 1.000,1.000 7.000,-1.000 0.000,8.000 0.000,1.000 0.000,-1.000 0.000,0.000 0.000,0.000 0.000,0.000 0.000,-7.000 0.000,-1.000 0.000,0.000 7.000,1.000 1.000,-1.000 0.000,0.000 0.000,9.000-8.000,-1.000 0.000,0.000 0.000,0.000 0.000,1.000 0.000,-1.000 0.000,-8.000 0.000,0.000 0.000,16.000 0.000,1.000 0.000,-9.000-8.000,0.000 0.000,16.000 8.000,0.000 0.000,-8.000 0.000,0.000 0.000,8.000 0.000,0.000 0.000,-1.000-8.000,1.000 1.000,0.000 7.000,0.000 0.000,8.000 0.000,0.000 0.000,-16.000 0.000,0.000 0.000,8.000 0.000,-1.000 0.000,-7.000-8.000,1.000 0.000,-17.000 8.000,0.000 0.000,-15.000 0.000,0.000 0.000,-24.000 0.000</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7"/>
    </inkml:context>
    <inkml:brush xml:id="br0">
      <inkml:brushProperty name="width" value="0.07302" units="cm"/>
      <inkml:brushProperty name="height" value="0.07302" units="cm"/>
      <inkml:brushProperty name="color" value="#f2395b"/>
    </inkml:brush>
  </inkml:definitions>
  <inkml:trace contextRef="#ctx0" brushRef="#br0">77522.000 58004.000,'0.000'-15.000,"0.000"-1.000,0.000 0.000,0.000 24.000,0.000 0.000,0.000 23.000,0.000 1.000,-7.000 23.000,-1.000-1.000,-8.000 1.000,0.000 0.000,8.000 0.000,1.000 0.000,7.000-24.000,0.000 0.000,7.000-31.000,1.000 0.000,0.000 0.000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8"/>
    </inkml:context>
    <inkml:brush xml:id="br0">
      <inkml:brushProperty name="width" value="0.07302" units="cm"/>
      <inkml:brushProperty name="height" value="0.07302" units="cm"/>
      <inkml:brushProperty name="color" value="#f2395b"/>
    </inkml:brush>
  </inkml:definitions>
  <inkml:trace contextRef="#ctx0" brushRef="#br0">78457.000 57889.000,'0.000'-16.000,"0.000"8.000,0.000 0.000,0.000 24.000,0.000 0.000,-16.000 15.000,0.000 0.000,-7.000 8.000,-1.000 1.000,-15.000 7.000,0.000 0.000,-8.000-8.000,0.000 0.000,23.000-23.000,1.000-1.000,15.000-7.000,0.000 0.000,0.000-16.000</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8"/>
    </inkml:context>
    <inkml:brush xml:id="br0">
      <inkml:brushProperty name="width" value="0.07302" units="cm"/>
      <inkml:brushProperty name="height" value="0.07302" units="cm"/>
      <inkml:brushProperty name="color" value="#f2395b"/>
    </inkml:brush>
  </inkml:definitions>
  <inkml:trace contextRef="#ctx0" brushRef="#br0">78311.000 58289.000,'0.000'-16.000,"0.000"8.000,0.000 0.000,15.000 32.000,1.000 0.000,8.000 15.000,-1.000 0.000,1.000 0.000,-1.000 0.000,-7.000-7.000,0.000-1.000,0.000-7.000,-1.000-1.000,-15.000-15.000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6:24"/>
    </inkml:context>
    <inkml:brush xml:id="br0">
      <inkml:brushProperty name="width" value="0.07302" units="cm"/>
      <inkml:brushProperty name="height" value="0.07302" units="cm"/>
      <inkml:brushProperty name="color" value="#f2395b"/>
    </inkml:brush>
  </inkml:definitions>
  <inkml:trace contextRef="#ctx0" brushRef="#br0">40273.000 8329.000,'0.000'-47.000,"0.000"32.000,0.000-1.000,0.000 55.000,0.000 0.000,0.000 40.000,0.000-1.000,-8.000 0.000,1.000 0.000,7.000-31.000,0.000 0.000,0.000-31.000,0.000 0.000,0.000-24.000</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8"/>
    </inkml:context>
    <inkml:brush xml:id="br0">
      <inkml:brushProperty name="width" value="0.07302" units="cm"/>
      <inkml:brushProperty name="height" value="0.07302" units="cm"/>
      <inkml:brushProperty name="color" value="#f2395b"/>
    </inkml:brush>
  </inkml:definitions>
  <inkml:trace contextRef="#ctx0" brushRef="#br0">79836.000 58105.000,'0.000'-32.000,"0.000"25.000,0.000-1.000,0.000 16.000,0.000-1.000,-8.000 33.000,0.000-1.000,0.000 0.000,0.000 0.000,-23.000 0.000,-1.000 1.000,17.000-1.000,-1.000 0.000,16.000-31.000,0.000 0.000,0.000-1.000</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9"/>
    </inkml:context>
    <inkml:brush xml:id="br0">
      <inkml:brushProperty name="width" value="0.07302" units="cm"/>
      <inkml:brushProperty name="height" value="0.07302" units="cm"/>
      <inkml:brushProperty name="color" value="#f2395b"/>
    </inkml:brush>
  </inkml:definitions>
  <inkml:trace contextRef="#ctx0" brushRef="#br0">80541.000 58339.000,'0.000'-16.000,"-7.000"48.000,-1.000-1.000,8.000 0.000,0.000 1.000,-8.000-9.000,0.000 1.000,8.000-9.000,0.000 1.000,0.000-8.000,0.000-1.000,16.000-7.000,-1.000 0.000,9.000-7.000,-1.000-1.000,1.000-23.000,-1.000-1.000,-7.000 9.000,0.000-1.000,-16.000-7.000,0.000 0.000,-8.000 15.000,0.000 0.000,-15.000 9.000,-1.000-1.000,-7.000 8.000,-1.000 0.000,25.000 8.000,-1.000-1.000,0.000 1.000</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9"/>
    </inkml:context>
    <inkml:brush xml:id="br0">
      <inkml:brushProperty name="width" value="0.07302" units="cm"/>
      <inkml:brushProperty name="height" value="0.07302" units="cm"/>
      <inkml:brushProperty name="color" value="#f2395b"/>
    </inkml:brush>
  </inkml:definitions>
  <inkml:trace contextRef="#ctx0" brushRef="#br0">81011.000 58035.000,'15.000'-16.000,"1.000"9.000,0.000-1.000,15.000 8.000,1.000 0.000,-17.000 0.000,1.000 0.000,0.000 0.000,-1.000 0.000,-15.000 8.000,0.000-1.000,8.000-7.000</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9"/>
    </inkml:context>
    <inkml:brush xml:id="br0">
      <inkml:brushProperty name="width" value="0.07302" units="cm"/>
      <inkml:brushProperty name="height" value="0.07302" units="cm"/>
      <inkml:brushProperty name="color" value="#f2395b"/>
    </inkml:brush>
  </inkml:definitions>
  <inkml:trace contextRef="#ctx0" brushRef="#br0">81650.000 57557.000,'16.000'0.000,"-16.000"24.000,0.000-1.000,0.000 9.000,0.000-1.000,8.000 1.000,0.000-1.000,-1.000-8.000,1.000 1.000,-8.000-8.000,0.000-1.000,0.000 1.000,0.000 0.000,0.000-1.000,0.000 1.000,-23.000 0.000,-1.000-1.000,-7.000 9.000,-1.000-1.000,-7.000-15.000,0.000 0.000,31.000-8.000,0.000 0.000,1.000 0.000</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09"/>
    </inkml:context>
    <inkml:brush xml:id="br0">
      <inkml:brushProperty name="width" value="0.07302" units="cm"/>
      <inkml:brushProperty name="height" value="0.07302" units="cm"/>
      <inkml:brushProperty name="color" value="#f2395b"/>
    </inkml:brush>
  </inkml:definitions>
  <inkml:trace contextRef="#ctx0" brushRef="#br0">82111.000 57889.000,'31.000'-32.000,"-7.000"32.000,-1.000 0.000,9.000 0.000,-1.000 0.000,-15.000 0.000,0.000 0.000,-9.000 8.000</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1"/>
    </inkml:context>
    <inkml:brush xml:id="br0">
      <inkml:brushProperty name="width" value="0.07302" units="cm"/>
      <inkml:brushProperty name="height" value="0.07302" units="cm"/>
      <inkml:brushProperty name="color" value="#f2395b"/>
    </inkml:brush>
  </inkml:definitions>
  <inkml:trace contextRef="#ctx0" brushRef="#br0">83711.000 56290.000,'0.000'-16.000,"0.000"8.000,0.000 0.000,32.000 8.000,-1.000 0.000,8.000 0.000,1.000 0.000,7.000 0.000,0.000 0.000,-23.000 16.000,-1.000 0.000,-15.000-8.000</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1"/>
    </inkml:context>
    <inkml:brush xml:id="br0">
      <inkml:brushProperty name="width" value="0.07302" units="cm"/>
      <inkml:brushProperty name="height" value="0.07302" units="cm"/>
      <inkml:brushProperty name="color" value="#f2395b"/>
    </inkml:brush>
  </inkml:definitions>
  <inkml:trace contextRef="#ctx0" brushRef="#br0">83442.000 57058.000,'-15.000'0.000,"7.000"0.000,0.000 0.000,39.000 7.000,1.000 1.000,30.000 8.000,1.000 0.000,0.000 7.000,-1.000 1.000,-22.000-8.000,-1.000-1.000,-31.000-7.000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3"/>
    </inkml:context>
    <inkml:brush xml:id="br0">
      <inkml:brushProperty name="width" value="0.07302" units="cm"/>
      <inkml:brushProperty name="height" value="0.07302" units="cm"/>
      <inkml:brushProperty name="color" value="#f2395b"/>
    </inkml:brush>
  </inkml:definitions>
  <inkml:trace contextRef="#ctx0" brushRef="#br0">85827.000 56375.000,'-16.000'0.000,"16.000"-8.000,0.000 0.000,8.000-7.000,0.000-1.000,0.000 0.000,0.000 1.000,-1.000-9.000,1.000 1.000,8.000 7.000,0.000 0.000,-1.000 16.000,1.000 0.000,-8.000 0.000,0.000 0.000,7.000 24.000,1.000-1.000,-8.000 16.000,0.000 1.000,0.000 7.000,-1.000 0.000,1.000-16.000,0.000 0.000,0.000-7.000,0.000-1.000,-8.000-15.000,0.000 0.000,8.000-8.000,-1.000 0.000,-7.000-16.000,0.000 1.000,16.000-17.000,0.000 1.000,-1.000-40.000,1.000 1.000,0.000-16.000,0.000 0.000,-1.000-1.000,1.000 1.000,-8.000 16.000,0.000-1.000,-1.000 16.000,1.000 1.000,-8.000 14.000,0.000 1.000,8.000 24.000,0.000-1.000,0.000 16.000,0.000 0.000,-1.000 0.000,1.000 0.000,8.000 0.000,0.000 0.000,-1.000-8.000,1.000 0.000,-8.000 8.000,0.000 0.000,7.000 0.000,1.000 0.000,8.000 0.000,-1.000 0.000,16.000 0.000,0.000 0.000,16.000 0.000,0.000 0.000,0.000 8.000,0.000 0.000,23.000 0.000,1.000 0.000,-1.000-8.000,0.000 0.000,-7.000-8.000,0.000 0.000,-40.000 8.000,0.000 0.000,-23.000 8.000,0.000 0.000,-24.000-1.000,1.000 1.000,7.000 0.000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3"/>
    </inkml:context>
    <inkml:brush xml:id="br0">
      <inkml:brushProperty name="width" value="0.07302" units="cm"/>
      <inkml:brushProperty name="height" value="0.07302" units="cm"/>
      <inkml:brushProperty name="color" value="#f2395b"/>
    </inkml:brush>
  </inkml:definitions>
  <inkml:trace contextRef="#ctx0" brushRef="#br0">87227.000 56523.000,'-16.000'0.000,"48.000"-8.000,-1.000 0.000,32.000 8.000,-1.000 0.000,9.000 0.000,0.000 0.000,-40.000 8.000,0.000 0.000,-23.000 8.000,0.000-1.000,-8.000 9.000,0.000-1.000,-24.000 17.000,1.000-1.000,-8.000 16.000,-1.000-1.000,-7.000 17.000,0.000-1.000,-8.000 9.000,0.000-1.000,15.000-23.000,1.000 0.000,23.000-24.000,0.000 0.000,8.000-23.000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3"/>
    </inkml:context>
    <inkml:brush xml:id="br0">
      <inkml:brushProperty name="width" value="0.07302" units="cm"/>
      <inkml:brushProperty name="height" value="0.07302" units="cm"/>
      <inkml:brushProperty name="color" value="#f2395b"/>
    </inkml:brush>
  </inkml:definitions>
  <inkml:trace contextRef="#ctx0" brushRef="#br0">88561.000 57708.000,'16.000'0.000,"-8.000"23.000,-1.000 1.000,9.000-9.000,0.000 1.000,-1.000 7.000,1.000 1.000,-8.000-16.000,0.000-1.000,-8.000 1.000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6:24"/>
    </inkml:context>
    <inkml:brush xml:id="br0">
      <inkml:brushProperty name="width" value="0.07302" units="cm"/>
      <inkml:brushProperty name="height" value="0.07302" units="cm"/>
      <inkml:brushProperty name="color" value="#f2395b"/>
    </inkml:brush>
  </inkml:definitions>
  <inkml:trace contextRef="#ctx0" brushRef="#br0">40306.000 8978.000,'15.000'-47.000,"-7.000"31.000,0.000 1.000,0.000 15.000,0.000 0.000,7.000-8.000,1.000 0.000,0.000 8.000,-1.000 0.000,1.000 0.000,0.000 0.000,-8.000 0.000,-1.000 0.000,1.000-8.000</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3"/>
    </inkml:context>
    <inkml:brush xml:id="br0">
      <inkml:brushProperty name="width" value="0.07302" units="cm"/>
      <inkml:brushProperty name="height" value="0.07302" units="cm"/>
      <inkml:brushProperty name="color" value="#f2395b"/>
    </inkml:brush>
  </inkml:definitions>
  <inkml:trace contextRef="#ctx0" brushRef="#br0">89081.000 56657.000,'-16.000'0.000,"8.000"40.000,0.000-1.000,8.000 8.000,0.000 0.000,8.000 8.000,0.000 0.000,0.000-8.000,0.000 0.000,-8.000-8.000,0.000 0.000,0.000-8.000,0.000 1.000,-16.000-17.000,0.000 1.000,-15.000 0.000,0.000 0.000,-1.000-9.000,1.000 1.000,7.000-8.000,1.000 0.000,7.000 8.000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4"/>
    </inkml:context>
    <inkml:brush xml:id="br0">
      <inkml:brushProperty name="width" value="0.07302" units="cm"/>
      <inkml:brushProperty name="height" value="0.07302" units="cm"/>
      <inkml:brushProperty name="color" value="#f2395b"/>
    </inkml:brush>
  </inkml:definitions>
  <inkml:trace contextRef="#ctx0" brushRef="#br0">89812.000 56921.000,'16.000'-16.000,"7.000"16.000,1.000 0.000,15.000 0.000,1.000 0.000,-25.000 8.000,1.000 0.000,0.000-1.000</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4"/>
    </inkml:context>
    <inkml:brush xml:id="br0">
      <inkml:brushProperty name="width" value="0.07302" units="cm"/>
      <inkml:brushProperty name="height" value="0.07302" units="cm"/>
      <inkml:brushProperty name="color" value="#f2395b"/>
    </inkml:brush>
  </inkml:definitions>
  <inkml:trace contextRef="#ctx0" brushRef="#br0">91019.000 56473.000,'-32.000'-16.000,"24.000"24.000,0.000 0.000,-7.000 15.000,-1.000 1.000,-7.000 15.000,-1.000 0.000,-15.000 16.000,0.000 0.000,-16.000 15.000,0.000 1.000,15.000-24.000,1.000 0.000,23.000-32.000,1.000 1.000,7.000-16.000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4"/>
    </inkml:context>
    <inkml:brush xml:id="br0">
      <inkml:brushProperty name="width" value="0.07302" units="cm"/>
      <inkml:brushProperty name="height" value="0.07302" units="cm"/>
      <inkml:brushProperty name="color" value="#f2395b"/>
    </inkml:brush>
  </inkml:definitions>
  <inkml:trace contextRef="#ctx0" brushRef="#br0">90761.000 56623.000,'16.000'-16.000,"-16.000"24.000,0.000 0.000,23.000 23.000,1.000 1.000,7.000 15.000,1.000 0.000,-9.000 7.000,1.000 1.000,-1.000 0.000,1.000 0.000,-16.000-8.000,0.000 0.000,0.000-39.000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4"/>
    </inkml:context>
    <inkml:brush xml:id="br0">
      <inkml:brushProperty name="width" value="0.07302" units="cm"/>
      <inkml:brushProperty name="height" value="0.07302" units="cm"/>
      <inkml:brushProperty name="color" value="#f2395b"/>
    </inkml:brush>
  </inkml:definitions>
  <inkml:trace contextRef="#ctx0" brushRef="#br0">92324.000 56473.000,'0.000'-16.000,"0.000"24.000,0.000 0.000,0.000 23.000,0.000 1.000,0.000 7.000,0.000 0.000,-16.000 16.000,1.000 0.000,-9.000 8.000,0.000-1.000,24.000-38.000,0.000-1.000,-7.000-7.000</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5"/>
    </inkml:context>
    <inkml:brush xml:id="br0">
      <inkml:brushProperty name="width" value="0.07302" units="cm"/>
      <inkml:brushProperty name="height" value="0.07302" units="cm"/>
      <inkml:brushProperty name="color" value="#f2395b"/>
    </inkml:brush>
  </inkml:definitions>
  <inkml:trace contextRef="#ctx0" brushRef="#br0">93075.000 56757.000,'-15.000'16.000,"-1.000"23.000,0.000 0.000,8.000 0.000,1.000 1.000,7.000-1.000,0.000 0.000,0.000-16.000,0.000 1.000,7.000-9.000,1.000 1.000,16.000-16.000,-1.000 0.000,9.000-23.000,-1.000-1.000,-7.000-15.000,0.000 0.000,-17.000 0.000,1.000 0.000,-16.000-1.000,1.000 1.000,-25.000 24.000,1.000-1.000,-1.000 16.000,1.000 0.000,15.000-8.000</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5"/>
    </inkml:context>
    <inkml:brush xml:id="br0">
      <inkml:brushProperty name="width" value="0.07302" units="cm"/>
      <inkml:brushProperty name="height" value="0.07302" units="cm"/>
      <inkml:brushProperty name="color" value="#f2395b"/>
    </inkml:brush>
  </inkml:definitions>
  <inkml:trace contextRef="#ctx0" brushRef="#br0">93562.000 56170.000,'0.000'-15.000,"8.000"15.000,0.000 0.000,7.000 0.000,1.000 0.000,0.000 0.000,-1.000 0.000,17.000 0.000,-1.000 0.000,0.000 0.000,1.000 0.000,-9.000 8.000,1.000-1.000,-16.000 1.000</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6"/>
    </inkml:context>
    <inkml:brush xml:id="br0">
      <inkml:brushProperty name="width" value="0.07302" units="cm"/>
      <inkml:brushProperty name="height" value="0.07302" units="cm"/>
      <inkml:brushProperty name="color" value="#f2395b"/>
    </inkml:brush>
  </inkml:definitions>
  <inkml:trace contextRef="#ctx0" brushRef="#br0">94457.000 55589.000,'15.000'-16.000,"9.000"8.000,-1.000 0.000,-15.000 8.000,0.000 0.000,0.000 24.000,0.000-1.000,-16.000 1.000,0.000-1.000,-16.000 1.000,1.000-1.000,15.000 1.000,0.000-1.000,0.000-7.000,1.000-1.000,22.000 1.000,1.000 0.000,15.000-1.000,1.000 1.000,-9.000 0.000,1.000-1.000,-17.000 1.000,1.000 0.000,-16.000 7.000,1.000 1.000,-33.000 7.000,1.000 0.000,-16.000 9.000,0.000-1.000,40.000-24.000,-1.000 1.000,0.000-8.000</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16"/>
    </inkml:context>
    <inkml:brush xml:id="br0">
      <inkml:brushProperty name="width" value="0.07302" units="cm"/>
      <inkml:brushProperty name="height" value="0.07302" units="cm"/>
      <inkml:brushProperty name="color" value="#f2395b"/>
    </inkml:brush>
  </inkml:definitions>
  <inkml:trace contextRef="#ctx0" brushRef="#br0">95564.000 57450.000,'16.000'0.000,"-8.000"0.000,0.000 0.000,0.000 0.000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4"/>
    </inkml:context>
    <inkml:brush xml:id="br0">
      <inkml:brushProperty name="width" value="0.07302" units="cm"/>
      <inkml:brushProperty name="height" value="0.07302" units="cm"/>
      <inkml:brushProperty name="color" value="#00bff3"/>
    </inkml:brush>
  </inkml:definitions>
  <inkml:trace contextRef="#ctx0" brushRef="#br0">19473.000 49401.000,'0.000'-94.000,"-8.000"31.000,0.000 1.000,8.000 46.000,0.000 0.000,-7.000-7.000,-1.000-1.000,0.000 9.000,0.000-1.000,-8.000 8.000,1.000 0.000,-9.000 8.000,1.000 0.000,-9.000 0.000,1.000 0.000,7.000 16.000,1.000 0.000,-1.000 15.000,1.000 0.000,-9.000 8.000,1.000 1.000,7.000 14.000,1.000 1.000,7.000 0.000,1.000 0.000,-1.000 0.000,0.000 0.000,8.000-1.000,1.000 1.000,7.000-16.000,0.000 0.000,0.000 8.000,0.000 0.000,7.000-7.000,1.000-1.000,8.000-8.000,0.000 0.000,7.000-23.000,1.000 0.000,15.000-8.000,0.000 0.000,16.000-31.000,0.000-1.000,0.000-7.000,0.000 0.000,-8.000 0.000,0.000 0.000,-24.000 7.000,1.000 1.000,-24.000 8.000,0.000-1.000,-8.000 1.000,0.000-1.000,-8.000 16.000,1.000 1.000,-1.000 7.000,0.000 0.000,1.000 7.000,-1.000 1.000,0.000 24.000,1.000-1.000,-9.000 8.000,1.000 0.000,15.000 0.000,0.000 0.000,8.000-15.000,0.000-1.000,0.000-15.000,0.000 0.000,23.000-8.000,1.000 0.000,7.000-23.000,1.000-1.000,-1.000-7.000,0.000-1.000,-7.000 1.000,-1.000 0.000,-15.000 15.000,0.000 0.000,0.000 9.000,0.000-1.000,0.000 8.000,0.000 0.000,-1.000 15.000,1.000 1.000,8.000 15.000,0.000 1.000,-1.000-1.000,1.000 0.000,0.000-15.000,-1.000 0.000,1.000-16.000,0.000 0.000,-8.000 0.000,-1.000 0.000,1.000-8.000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6:25"/>
    </inkml:context>
    <inkml:brush xml:id="br0">
      <inkml:brushProperty name="width" value="0.07302" units="cm"/>
      <inkml:brushProperty name="height" value="0.07302" units="cm"/>
      <inkml:brushProperty name="color" value="#f2395b"/>
    </inkml:brush>
  </inkml:definitions>
  <inkml:trace contextRef="#ctx0" brushRef="#br0">40837.000 8001.000,'0.000'16.000,"0.000"15.000,0.000 0.000,-8.000 9.000,0.000-1.000,8.000 0.000,0.000 0.000,0.000 16.000,0.000 0.000,-8.000-8.000,0.000 0.000,8.000-16.000,0.000 0.000,0.000-23.000,0.000 0.000,0.000-24.000,0.000 1.000,24.000-9.000,0.000 1.000,-9.000 7.000,1.000 0.000,-8.000 16.000,0.000 0.000,0.000 24.000,-1.000-1.000,-7.000 9.000,0.000-1.000,0.000-7.000,0.000-1.000,0.000-15.000,0.000 0.000,16.000-8.000,0.000 0.000,7.000-39.000,1.000-1.000,15.000-30.000,0.000-1.000,-7.000-7.000,-1.000 0.000,-7.000 23.000,-1.000 0.000,-15.000 32.000,0.000-1.000,-8.000 16.000,0.000 0.000,0.000 16.000,0.000 0.000,-8.000 23.000,0.000 1.000,0.000 15.000,1.000 0.000,7.000-16.000,0.000 0.000,7.000-7.000,1.000-1.000,8.000 1.000,0.000-1.000,-8.000 1.000,-1.000-1.000,1.000 1.000,0.000-1.000,-24.000 1.000,1.000-1.000,-17.000 1.000,1.000-1.000,7.000-7.000,1.000 0.000,15.000-24.000,0.000 0.000,8.000-8.000</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4"/>
    </inkml:context>
    <inkml:brush xml:id="br0">
      <inkml:brushProperty name="width" value="0.07302" units="cm"/>
      <inkml:brushProperty name="height" value="0.07302" units="cm"/>
      <inkml:brushProperty name="color" value="#00bff3"/>
    </inkml:brush>
  </inkml:definitions>
  <inkml:trace contextRef="#ctx0" brushRef="#br0">21684.000 48857.000,'-16.000'0.000,"9.000"0.000,-1.000 0.000,16.000 0.000,-1.000 0.000,25.000 0.000,-1.000 0.000,16.000 0.000,0.000 0.000,-15.000 0.000,-1.000 0.000,-15.000 0.000,-1.000 0.000,-15.000 16.000,0.000 0.000,-7.000-8.000</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4"/>
    </inkml:context>
    <inkml:brush xml:id="br0">
      <inkml:brushProperty name="width" value="0.07302" units="cm"/>
      <inkml:brushProperty name="height" value="0.07302" units="cm"/>
      <inkml:brushProperty name="color" value="#00bff3"/>
    </inkml:brush>
  </inkml:definitions>
  <inkml:trace contextRef="#ctx0" brushRef="#br0">21632.000 49406.000,'-32.000'0.000,"9.000"32.000,-1.000-1.000,24.000-15.000,0.000-1.000,0.000 25.000,0.000-1.000,0.000 23.000,0.000 1.000,0.000 8.000,0.000-1.000,0.000 16.000,0.000 1.000,0.000 22.000,0.000 1.000,0.000-8.000,0.000 0.000,0.000-55.000,0.000 0.000,8.000-32.000,0.000 1.000,0.000-24.000,0.000 0.000,-8.000 1.000</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4"/>
    </inkml:context>
    <inkml:brush xml:id="br0">
      <inkml:brushProperty name="width" value="0.07302" units="cm"/>
      <inkml:brushProperty name="height" value="0.07302" units="cm"/>
      <inkml:brushProperty name="color" value="#00bff3"/>
    </inkml:brush>
  </inkml:definitions>
  <inkml:trace contextRef="#ctx0" brushRef="#br0">21603.000 50536.000,'0.000'-48.000,"8.000"41.000,0.000-1.000,23.000 0.000,0.000 0.000,8.000 8.000,1.000 0.000,-9.000 16.000,0.000-1.000,-15.000 9.000,0.000 0.000,-16.000-16.000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5"/>
    </inkml:context>
    <inkml:brush xml:id="br0">
      <inkml:brushProperty name="width" value="0.07302" units="cm"/>
      <inkml:brushProperty name="height" value="0.07302" units="cm"/>
      <inkml:brushProperty name="color" value="#00bff3"/>
    </inkml:brush>
  </inkml:definitions>
  <inkml:trace contextRef="#ctx0" brushRef="#br0">22153.000 51057.000,'47.000'0.000,"-24.000"7.000,1.000 1.000,-8.000 24.000,-1.000-1.000,-15.000 8.000,0.000 0.000,-8.000 16.000,1.000 0.000,-9.000-23.000,0.000-1.000,16.000-15.000,0.000-1.000,0.000-23.000,0.000 1.000,32.000-17.000,-1.000 1.000,8.000 7.000,0.000 0.000,-23.000 8.000,0.000 1.000,-1.000-1.000</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5"/>
    </inkml:context>
    <inkml:brush xml:id="br0">
      <inkml:brushProperty name="width" value="0.07302" units="cm"/>
      <inkml:brushProperty name="height" value="0.07302" units="cm"/>
      <inkml:brushProperty name="color" value="#00bff3"/>
    </inkml:brush>
  </inkml:definitions>
  <inkml:trace contextRef="#ctx0" brushRef="#br0">23953.000 49522.000,'0.000'-15.000,"0.000"22.000,0.000 1.000,8.000 0.000,0.000 0.000,23.000 15.000,1.000 1.000,-1.000-8.000,1.000-1.000,-17.000 9.000,1.000-1.000,-8.000-7.000,0.000 0.000,-8.000-1.000</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6"/>
    </inkml:context>
    <inkml:brush xml:id="br0">
      <inkml:brushProperty name="width" value="0.07302" units="cm"/>
      <inkml:brushProperty name="height" value="0.07302" units="cm"/>
      <inkml:brushProperty name="color" value="#00bff3"/>
    </inkml:brush>
  </inkml:definitions>
  <inkml:trace contextRef="#ctx0" brushRef="#br0">23950.000 50396.000,'-31.000'0.000,"23.000"0.000,0.000 0.000,8.000 8.000,0.000 0.000,24.000-1.000,-1.000 1.000,-7.000 16.000,-1.000-1.000,-7.000 24.000,0.000 0.000,-8.000 16.000,0.000 0.000,0.000-9.000,0.000 1.000,-8.000-23.000,0.000-1.000,8.000-15.000,0.000-1.000,0.000-54.000,0.000 0.000,24.000-39.000,0.000-1.000,7.000-7.000,0.000 0.000,1.000-8.000,-1.000 0.000,-31.000 70.000,0.000 1.000,16.000-1.000</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6"/>
    </inkml:context>
    <inkml:brush xml:id="br0">
      <inkml:brushProperty name="width" value="0.07302" units="cm"/>
      <inkml:brushProperty name="height" value="0.07302" units="cm"/>
      <inkml:brushProperty name="color" value="#00bff3"/>
    </inkml:brush>
  </inkml:definitions>
  <inkml:trace contextRef="#ctx0" brushRef="#br0">25103.000 49056.000,'16.000'0.000,"0.000"0.000,-1.000 0.000,1.000 23.000,0.000 1.000,-8.000 0.000,0.000-1.000,-8.000 9.000,0.000-1.000,0.000-23.000,0.000 0.000,0.000 0.000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7"/>
    </inkml:context>
    <inkml:brush xml:id="br0">
      <inkml:brushProperty name="width" value="0.07302" units="cm"/>
      <inkml:brushProperty name="height" value="0.07302" units="cm"/>
      <inkml:brushProperty name="color" value="#00bff3"/>
    </inkml:brush>
  </inkml:definitions>
  <inkml:trace contextRef="#ctx0" brushRef="#br0">24847.000 49906.000,'-47.000'32.000,"39.000"-17.000,1.000 1.000,-1.000 15.000,0.000 1.000,0.000-9.000,0.000 1.000,8.000-1.000,0.000 1.000,24.000-32.000,-1.000 0.000,9.000-16.000,-1.000 1.000,0.000-1.000,1.000 1.000,-17.000 15.000,1.000 0.000,-39.000 32.000,-1.000-1.000,-7.000 9.000,-1.000-1.000,1.000 0.000,0.000 1.000,15.000-17.000,0.000 1.000,16.000-8.000,0.000 0.000,16.000-16.000,0.000 0.000,23.000-16.000,0.000 1.000,-8.000 7.000,1.000 1.000,-17.000 7.000,1.000 0.000,-8.000 8.000,0.000 0.000,-8.000 16.000,0.000-1.000,-24.000 9.000,1.000-1.000,-1.000 1.000,1.000-1.000,-1.000 1.000,1.000-1.000,7.000-7.000,0.000-1.000,8.000-7.000,1.000 0.000,-1.000-8.000,0.000 0.000,16.000 0.000,0.000 0.000,-1.000 0.000,1.000 0.000,8.000-8.000,0.000 0.000,-1.000 8.000,1.000 0.000,-8.000 0.000,0.000 0.000,-8.000 8.000,0.000 0.000,0.000 0.000,0.000 0.000,-8.000-8.000,0.000 0.000,0.000 0.000,0.000 0.000,0.000 0.000,1.000 0.000,-1.000 0.000,0.000 0.000,8.000 8.000,0.000-1.000,0.000 1.000,0.000 0.000,-8.000-8.000,0.000 0.000,8.000 8.000,0.000 0.000,0.000 0.000,0.000-1.000,0.000 1.000,0.000 0.000,-8.000-8.000,1.000 0.000,7.000-8.000,0.000 0.000,0.000-7.000,0.000-1.000,-8.000 8.000</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7"/>
    </inkml:context>
    <inkml:brush xml:id="br0">
      <inkml:brushProperty name="width" value="0.07302" units="cm"/>
      <inkml:brushProperty name="height" value="0.07302" units="cm"/>
      <inkml:brushProperty name="color" value="#00bff3"/>
    </inkml:brush>
  </inkml:definitions>
  <inkml:trace contextRef="#ctx0" brushRef="#br0">24470.000 51207.000,'-16.000'0.000,"0.000"7.000,1.000 1.000,-9.000 24.000,1.000-1.000,-9.000 8.000,1.000 0.000,-1.000 0.000,1.000 0.000,8.000-15.000,-1.000-1.000,24.000-31.000</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8"/>
    </inkml:context>
    <inkml:brush xml:id="br0">
      <inkml:brushProperty name="width" value="0.07302" units="cm"/>
      <inkml:brushProperty name="height" value="0.07302" units="cm"/>
      <inkml:brushProperty name="color" value="#00bff3"/>
    </inkml:brush>
  </inkml:definitions>
  <inkml:trace contextRef="#ctx0" brushRef="#br0">24853.000 51206.000,'32.000'0.000,"-1.000"0.000,1.000 0.000,7.000 8.000,0.000 0.000,16.000-8.000,0.000 0.000,-8.000 8.000,0.000 0.000,-23.000-8.000,-1.000 0.000,-15.000 8.000,0.000-1.000,-16.000 9.000,0.000 0.000,-7.000-8.000,-1.000-1.000,8.000 9.000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6:25"/>
    </inkml:context>
    <inkml:brush xml:id="br0">
      <inkml:brushProperty name="width" value="0.07302" units="cm"/>
      <inkml:brushProperty name="height" value="0.07302" units="cm"/>
      <inkml:brushProperty name="color" value="#f2395b"/>
    </inkml:brush>
  </inkml:definitions>
  <inkml:trace contextRef="#ctx0" brushRef="#br0">42571.000 8155.000,'0.000'15.000,"0.000"9.000,0.000-1.000,-8.000 24.000,0.000 0.000,8.000-15.000,0.000-1.000,0.000-7.000,0.000-1.000,8.000-15.000,0.000 0.000,16.000-16.000,-1.000 0.000,1.000-47.000,-1.000 0.000,1.000-7.000,-1.000-1.000,-23.000 0.000,0.000 1.000,0.000 23.000,0.000-1.000,-15.000 25.000,-1.000-1.000,0.000 16.000,0.000 0.000,1.000 24.000,-1.000-1.000,8.000 1.000,0.000-1.000,8.000 1.000,0.000-1.000,24.000-23.000,-1.000 0.000,9.000 0.000,-1.000 0.000,-15.000 0.000,0.000 0.000,-9.000 0.000,1.000 0.000,0.000 8.000,0.000 0.000,-8.000 15.000,0.000 1.000,0.000-1.000,0.000 1.000,8.000 7.000,0.000 0.000,7.000-7.000,1.000-1.000,15.000-7.000,1.000 0.000,15.000-16.000,0.000 0.000,-8.000-16.000,0.000 0.000,-23.000 9.000,-1.000-1.000,-7.000-8.000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8"/>
    </inkml:context>
    <inkml:brush xml:id="br0">
      <inkml:brushProperty name="width" value="0.07302" units="cm"/>
      <inkml:brushProperty name="height" value="0.07302" units="cm"/>
      <inkml:brushProperty name="color" value="#00bff3"/>
    </inkml:brush>
  </inkml:definitions>
  <inkml:trace contextRef="#ctx0" brushRef="#br0">25079.000 51518.000,'-16.000'15.000,"0.000"-7.000,1.000 0.000,-9.000 16.000,1.000-1.000,7.000-15.000,0.000 0.000,16.000 0.000,0.000 0.000,0.000-1.000,0.000 1.000,16.000-8.000,0.000 0.000,7.000-8.000,1.000 1.000,-9.000 7.000,1.000 0.000,0.000 39.000,-1.000 0.000,-7.000-23.000,0.000-1.000,0.000-15.000,0.000 0.000,15.000-31.000,1.000 0.000,-16.000 23.000,-1.000 0.000,41.000-71.000,-1.000 1.000,-40.000 55.000,1.000-1.000,8.000 1.000</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8"/>
    </inkml:context>
    <inkml:brush xml:id="br0">
      <inkml:brushProperty name="width" value="0.07302" units="cm"/>
      <inkml:brushProperty name="height" value="0.07302" units="cm"/>
      <inkml:brushProperty name="color" value="#00bff3"/>
    </inkml:brush>
  </inkml:definitions>
  <inkml:trace contextRef="#ctx0" brushRef="#br0">26616.000 49397.000,'16.000'-15.000,"15.000"-32.000,0.000 0.000,-7.000 39.000,-1.000 0.000,9.000 0.000,-1.000 0.000,8.000 8.000,0.000 0.000,-15.000 16.000,-1.000 0.000,-15.000 15.000,0.000 0.000,-24.000 16.000,1.000 0.000,-17.000-15.000,1.000-1.000,0.000-7.000,-1.000-1.000,1.000-15.000,0.000 0.000,7.000 0.000,1.000 0.000,-1.000 7.000,1.000 1.000,7.000-8.000,0.000 0.000,9.000 7.000,-1.000 1.000,0.000 15.000,0.000 1.000,8.000 15.000,0.000 0.000,-8.000 7.000,0.000 1.000,8.000 8.000,0.000 0.000,0.000-24.000,0.000 0.000,8.000-70.000,0.000-1.000,0.000 9.000</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49"/>
    </inkml:context>
    <inkml:brush xml:id="br0">
      <inkml:brushProperty name="width" value="0.07302" units="cm"/>
      <inkml:brushProperty name="height" value="0.07302" units="cm"/>
      <inkml:brushProperty name="color" value="#00bff3"/>
    </inkml:brush>
  </inkml:definitions>
  <inkml:trace contextRef="#ctx0" brushRef="#br0">27116.000 50253.000,'16.000'-15.000,"15.000"-1.000,0.000 0.000,1.000 16.000,-1.000 0.000,0.000 0.000,1.000 0.000,-1.000 16.000,0.000 0.000,-7.000 15.000,-1.000 0.000,-23.000 1.000,0.000-1.000,8.000 8.000,0.000 1.000,-8.000-1.000,0.000 0.000,-8.000-8.000,0.000 1.000,1.000-17.000,-1.000 1.000,-8.000 0.000,0.000-1.000,1.000-7.000,-1.000 0.000,-7.000-16.000,-1.000 0.000,-15.000-7.000,0.000-1.000,-8.000-7.000,0.000-1.000,15.000 8.000,1.000 1.000,23.000-1.000,0.000 0.000,8.000-7.000,0.000-1.000,32.000-7.000,-1.000 0.000,0.000-1.000,1.000 1.000,-9.000 31.000,1.000 0.000,-16.000 15.000,-1.000 1.000,-7.000 23.000,0.000 1.000,-23.000 7.000,-1.000 0.000,1.000-8.000,-1.000 0.000,9.000-23.000,-1.000-1.000,16.000-7.000,0.000 0.000,0.000-24.000,0.000 1.000,8.000-24.000,0.000-1.000,0.000-7.000,-1.000 0.000,1.000 0.000,0.000 0.000,-8.000 8.000,0.000 0.000,8.000 31.000,0.000 0.000,-8.000 0.000,0.000 0.000,0.000 16.000,0.000 0.000,0.000 31.000,0.000 0.000,0.000 9.000,0.000-1.000,-8.000 0.000,0.000 0.000,8.000-8.000,0.000 0.000,0.000-31.000,0.000 0.000,24.000-32.000,-1.000 1.000,-15.000 7.000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0"/>
    </inkml:context>
    <inkml:brush xml:id="br0">
      <inkml:brushProperty name="width" value="0.07302" units="cm"/>
      <inkml:brushProperty name="height" value="0.07302" units="cm"/>
      <inkml:brushProperty name="color" value="#00bff3"/>
    </inkml:brush>
  </inkml:definitions>
  <inkml:trace contextRef="#ctx0" brushRef="#br0">28429.000 48932.000,'63.000'-63.000,"-40.000"40.000,1.000-1.000,-24.000 16.000,0.000 0.000,8.000 32.000,-1.000-1.000,-14.000 56.000,-1.000-1.000,-24.000 8.000,1.000 0.000,15.000-39.000,1.000 0.000,7.000-31.000,0.000 0.000,0.000-16.000,0.000 0.000,8.000-32.000,0.000 1.000,8.000 0.000,0.000-1.000,0.000 17.000,0.000-1.000,-8.000 32.000,0.000-1.000,-8.000 25.000,0.000-1.000,0.000 8.000,0.000 0.000,8.000-16.000,0.000 0.000,8.000-23.000,0.000 0.000,16.000-8.000,-1.000 0.000,1.000-8.000,-1.000 0.000,1.000 1.000,-1.000-1.000,-7.000 0.000,-1.000 0.000,-15.000 16.000,0.000 0.000,-15.000 15.000,-1.000 1.000,-15.000 7.000,-1.000 0.000,-7.000 9.000,0.000-1.000,0.000-8.000,0.000 0.000,15.000-7.000,1.000-1.000,23.000-15.000,0.000 0.000,31.000-16.000,0.000 0.000,40.000-15.000,-1.000-1.000,-15.000 9.000,0.000-1.000,-16.000 8.000,1.000 0.000,-17.000 1.000,1.000-1.000,-17.000 0.000,1.000 0.000,-16.000 0.000</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0"/>
    </inkml:context>
    <inkml:brush xml:id="br0">
      <inkml:brushProperty name="width" value="0.07302" units="cm"/>
      <inkml:brushProperty name="height" value="0.07302" units="cm"/>
      <inkml:brushProperty name="color" value="#00bff3"/>
    </inkml:brush>
  </inkml:definitions>
  <inkml:trace contextRef="#ctx0" brushRef="#br0">29016.000 50138.000,'-15.000'-16.000,"7.000"16.000,0.000 0.000,-8.000-8.000,1.000 0.000,15.000 32.000,0.000-1.000,0.000 40.000,0.000 0.000,0.000 15.000,0.000 1.000,7.000 62.000,1.000 0.000,0.000 62.000,0.000 1.000,8.000-39.000,-1.000-1.000,-7.000-117.000</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1"/>
    </inkml:context>
    <inkml:brush xml:id="br0">
      <inkml:brushProperty name="width" value="0.07302" units="cm"/>
      <inkml:brushProperty name="height" value="0.07302" units="cm"/>
      <inkml:brushProperty name="color" value="#00bff3"/>
    </inkml:brush>
  </inkml:definitions>
  <inkml:trace contextRef="#ctx0" brushRef="#br0">30159.000 48638.000,'0.000'-16.000,"8.000"8.000,0.000 0.000,15.000 8.000,1.000 0.000,-1.000 24.000,1.000-1.000,-24.000 9.000,0.000-1.000,-16.000 8.000,0.000 0.000,-15.000 1.000,0.000-1.000,-1.000-24.000,1.000 1.000,8.000-8.000,-1.000 0.000,32.000-16.000,0.000 0.000,23.000-8.000,0.000 1.000,9.000 7.000,-1.000 0.000,-16.000 8.000,1.000 0.000,-16.000 16.000,0.000-1.000,-16.000 25.000,0.000-1.000,-16.000 0.000,1.000 0.000,-1.000 8.000,1.000 0.000,7.000-8.000,0.000 0.000,9.000 1.000,-1.000-1.000,8.000-16.000,0.000 1.000,-8.000 15.000,0.000 0.000,0.000 8.000,0.000 0.000,-15.000-16.000,-1.000 1.000,1.000-17.000,-1.000 1.000,17.000-16.000,-1.000 0.000,0.000 8.000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1"/>
    </inkml:context>
    <inkml:brush xml:id="br0">
      <inkml:brushProperty name="width" value="0.07302" units="cm"/>
      <inkml:brushProperty name="height" value="0.07302" units="cm"/>
      <inkml:brushProperty name="color" value="#00bff3"/>
    </inkml:brush>
  </inkml:definitions>
  <inkml:trace contextRef="#ctx0" brushRef="#br0">29304.000 50298.000,'15.000'-16.000,"56.000"-31.000,0.000 0.000,-9.000 16.000,1.000 0.000,55.000-16.000,-1.000 0.000,-30.000 15.000,-1.000 1.000,-23.000 8.000,-1.000-1.000,-38.000 16.000,-1.000 0.000,-30.000 8.000,-1.000 0.000,0.000 0.000</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1"/>
    </inkml:context>
    <inkml:brush xml:id="br0">
      <inkml:brushProperty name="width" value="0.07302" units="cm"/>
      <inkml:brushProperty name="height" value="0.07302" units="cm"/>
      <inkml:brushProperty name="color" value="#00bff3"/>
    </inkml:brush>
  </inkml:definitions>
  <inkml:trace contextRef="#ctx0" brushRef="#br0">31114.000 49672.000,'-32.000'0.000,"9.000"-8.000,-1.000 1.000,9.000 14.000,-1.000 1.000,16.000 8.000,0.000 0.000,0.000 15.000,0.000 0.000,0.000 16.000,0.000 0.000,0.000 1.000,0.000-1.000,0.000-24.000,0.000 1.000,0.000-17.000,0.000 1.000,16.000-31.000,-1.000-1.000,1.000 1.000,0.000-1.000,-8.000 9.000</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2"/>
    </inkml:context>
    <inkml:brush xml:id="br0">
      <inkml:brushProperty name="width" value="0.07302" units="cm"/>
      <inkml:brushProperty name="height" value="0.07302" units="cm"/>
      <inkml:brushProperty name="color" value="#00bff3"/>
    </inkml:brush>
  </inkml:definitions>
  <inkml:trace contextRef="#ctx0" brushRef="#br0">31021.000 49519.000,'16.000'-15.000,"-9.000"-9.000,1.000 1.000,-8.000 54.000,0.000 0.000,-15.000 24.000,-1.000 0.000,-8.000 0.000,1.000 0.000,-1.000-8.000,1.000 0.000,7.000-24.000,0.000 1.000,24.000-24.000,0.000 0.000,23.000-24.000,1.000 1.000,-9.000 15.000,1.000 0.000,-8.000 8.000,-1.000 0.000,-15.000 24.000,0.000-1.000,-23.000 16.000,-1.000 0.000,-7.000 8.000,-1.000 0.000,9.000-15.000,-1.000-1.000,1.000-7.000,-1.000-1.000,16.000-7.000,1.000-1.000,30.000-30.000,1.000-1.000,15.000-23.000,0.000 0.000,8.000 7.000,0.000 1.000,-8.000 15.000,1.000 1.000,-25.000 7.000,1.000 0.000,-8.000 24.000,0.000-1.000,-24.000 25.000,0.000-1.000,-15.000 0.000,0.000 0.000,-9.000 32.000,1.000-1.000,-16.000-15.000,0.000 0.000,24.000-39.000,0.000-1.000,-1.000-23.000,1.000 1.000,15.000-9.000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2"/>
    </inkml:context>
    <inkml:brush xml:id="br0">
      <inkml:brushProperty name="width" value="0.07302" units="cm"/>
      <inkml:brushProperty name="height" value="0.07302" units="cm"/>
      <inkml:brushProperty name="color" value="#00bff3"/>
    </inkml:brush>
  </inkml:definitions>
  <inkml:trace contextRef="#ctx0" brushRef="#br0">30504.000 51704.000,'47.000'-47.000,"-31.000"47.000,-1.000 0.000,56.000 23.000,-1.000 1.000,9.000 7.000,-1.000 0.000,16.000 9.000,0.000-1.000,-70.000-39.000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6:25"/>
    </inkml:context>
    <inkml:brush xml:id="br0">
      <inkml:brushProperty name="width" value="0.07302" units="cm"/>
      <inkml:brushProperty name="height" value="0.07302" units="cm"/>
      <inkml:brushProperty name="color" value="#f2395b"/>
    </inkml:brush>
  </inkml:definitions>
  <inkml:trace contextRef="#ctx0" brushRef="#br0">44061.000 8182.000,'0.000'-15.000,"-23.000"7.000,-1.000 0.000,8.000 8.000,1.000 0.000,-9.000 8.000,0.000 0.000,17.000 31.000,-1.000 0.000,0.000 39.000,0.000 1.000,0.000 30.000,0.000 1.000,0.000-63.000</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2"/>
    </inkml:context>
    <inkml:brush xml:id="br0">
      <inkml:brushProperty name="width" value="0.07302" units="cm"/>
      <inkml:brushProperty name="height" value="0.07302" units="cm"/>
      <inkml:brushProperty name="color" value="#00bff3"/>
    </inkml:brush>
  </inkml:definitions>
  <inkml:trace contextRef="#ctx0" brushRef="#br0">32804.000 50299.000,'0.000'-15.000,"16.000"7.000,0.000 0.000,23.000 8.000,0.000 0.000,8.000-8.000,0.000 1.000,0.000-1.000,0.000 0.000,-23.000-8.000,-1.000 1.000,-15.000 15.000</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2"/>
    </inkml:context>
    <inkml:brush xml:id="br0">
      <inkml:brushProperty name="width" value="0.07302" units="cm"/>
      <inkml:brushProperty name="height" value="0.07302" units="cm"/>
      <inkml:brushProperty name="color" value="#00bff3"/>
    </inkml:brush>
  </inkml:definitions>
  <inkml:trace contextRef="#ctx0" brushRef="#br0">32811.000 49372.000,'-16.000'0.000,"9.000"-8.000,-1.000 0.000,8.000 40.000,0.000-1.000,23.000 16.000,1.000 0.000,-8.000 16.000,-1.000-1.000,-7.000 17.000,0.000-1.000,-32.000 0.000,1.000 1.000,-9.000-9.000,1.000 1.000,-8.000-16.000,0.000-1.000,31.000-54.000,0.000 0.000,-8.000 16.000</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2"/>
    </inkml:context>
    <inkml:brush xml:id="br0">
      <inkml:brushProperty name="width" value="0.07302" units="cm"/>
      <inkml:brushProperty name="height" value="0.07302" units="cm"/>
      <inkml:brushProperty name="color" value="#00bff3"/>
    </inkml:brush>
  </inkml:definitions>
  <inkml:trace contextRef="#ctx0" brushRef="#br0">33704.000 51207.000,'32.000'0.000,"-24.000"7.000,-1.000 1.000,48.000 31.000,0.000 1.000,-23.000-1.000,-1.000 0.000,0.000-15.000,1.000-1.000,-9.000-7.000,1.000-1.000,-24.000-7.000</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3"/>
    </inkml:context>
    <inkml:brush xml:id="br0">
      <inkml:brushProperty name="width" value="0.07302" units="cm"/>
      <inkml:brushProperty name="height" value="0.07302" units="cm"/>
      <inkml:brushProperty name="color" value="#00bff3"/>
    </inkml:brush>
  </inkml:definitions>
  <inkml:trace contextRef="#ctx0" brushRef="#br0">35836.000 51607.000,'15.000'0.000,"-7.000"32.000,0.000-1.000,-8.000-8.000,0.000 1.000,-23.000 31.000,-1.000 0.000,8.000-47.000</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4"/>
    </inkml:context>
    <inkml:brush xml:id="br0">
      <inkml:brushProperty name="width" value="0.07302" units="cm"/>
      <inkml:brushProperty name="height" value="0.07302" units="cm"/>
      <inkml:brushProperty name="color" value="#00bff3"/>
    </inkml:brush>
  </inkml:definitions>
  <inkml:trace contextRef="#ctx0" brushRef="#br0">37305.000 49422.000,'0.000'-16.000,"16.000"16.000,-1.000 0.000,32.000 0.000,0.000 0.000,1.000 0.000,-1.000 0.000,-16.000 0.000,0.000 0.000,-15.000 0.000,0.000 0.000,-16.000 8.000,0.000 0.000,-8.000 0.000</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4"/>
    </inkml:context>
    <inkml:brush xml:id="br0">
      <inkml:brushProperty name="width" value="0.07302" units="cm"/>
      <inkml:brushProperty name="height" value="0.07302" units="cm"/>
      <inkml:brushProperty name="color" value="#00bff3"/>
    </inkml:brush>
  </inkml:definitions>
  <inkml:trace contextRef="#ctx0" brushRef="#br0">36995.000 49756.000,'-47.000'16.000,"39.000"-8.000,1.000 0.000,-9.000 7.000,0.000 1.000,16.000 23.000,0.000 0.000,-15.000 1.000,-1.000-1.000,-8.000 31.000,1.000 1.000,-9.000 15.000,1.000 0.000,-16.000 8.000,0.000 0.000,23.000-31.000,1.000-1.000,7.000-38.000,0.000-1.000,9.000-15.000</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4"/>
    </inkml:context>
    <inkml:brush xml:id="br0">
      <inkml:brushProperty name="width" value="0.07302" units="cm"/>
      <inkml:brushProperty name="height" value="0.07302" units="cm"/>
      <inkml:brushProperty name="color" value="#00bff3"/>
    </inkml:brush>
  </inkml:definitions>
  <inkml:trace contextRef="#ctx0" brushRef="#br0">37555.000 50498.000,'16.000'-16.000,"15.000"-7.000,0.000-1.000,8.000 1.000,1.000-1.000,15.000 16.000,-1.000 1.000,-22.000-1.000,-1.000 0.000,-15.000 16.000,0.000 0.000,-16.000 7.000</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4"/>
    </inkml:context>
    <inkml:brush xml:id="br0">
      <inkml:brushProperty name="width" value="0.07302" units="cm"/>
      <inkml:brushProperty name="height" value="0.07302" units="cm"/>
      <inkml:brushProperty name="color" value="#00bff3"/>
    </inkml:brush>
  </inkml:definitions>
  <inkml:trace contextRef="#ctx0" brushRef="#br0">37599.000 51007.000,'-16.000'0.000,"1.000"15.000,-1.000 1.000,8.000 7.000,0.000 1.000,8.000 23.000,0.000 0.000,-7.000 0.000,-1.000 0.000,0.000 0.000,0.000 0.000,8.000-39.000,0.000 0.000,16.000-24.000,-1.000 0.000,40.000-46.000,0.000-1.000,-8.000 24.000,0.000 0.000,-15.000 31.000,-1.000 0.000,-23.000 8.000,0.000 0.000,-8.000 23.000,0.000 1.000,-32.000 23.000,1.000 0.000,0.000 0.000,-1.000 0.000,9.000 0.000,-1.000 0.000,16.000-31.000,1.000 0.000,7.000-9.000,0.000 1.000,31.000-23.000,0.000-1.000,-7.000-8.000,-1.000 1.000,-7.000-1.000</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5"/>
    </inkml:context>
    <inkml:brush xml:id="br0">
      <inkml:brushProperty name="width" value="0.07302" units="cm"/>
      <inkml:brushProperty name="height" value="0.07302" units="cm"/>
      <inkml:brushProperty name="color" value="#00bff3"/>
    </inkml:brush>
  </inkml:definitions>
  <inkml:trace contextRef="#ctx0" brushRef="#br0">40105.000 48856.000,'0.000'94.000,"0.000"-23.000,0.000 0.000,0.000-9.000,0.000 1.000,8.000 47.000,0.000-1.000,-8.000-23.000,0.000 1.000,8.000 7.000,0.000 0.000,-8.000-63.000,0.000 0.000,8.000-15.000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5"/>
    </inkml:context>
    <inkml:brush xml:id="br0">
      <inkml:brushProperty name="width" value="0.07302" units="cm"/>
      <inkml:brushProperty name="height" value="0.07302" units="cm"/>
      <inkml:brushProperty name="color" value="#00bff3"/>
    </inkml:brush>
  </inkml:definitions>
  <inkml:trace contextRef="#ctx0" brushRef="#br0">39671.000 51015.000,'0.000'-16.000,"-8.000"8.000,0.000 1.000,16.000 7.000,0.000 0.000,7.000 31.000,1.000 0.000,0.000 16.000,-1.000 0.000,-7.000 0.000,0.000 0.000,0.000 8.000,0.000 0.000,0.000-32.000,-1.000 1.000,1.000-16.000,0.000 0.000,0.000-16.000,0.000 0.000,31.000-86.000,0.000 0.000,32.000-47.000,-1.000 0.000,-54.000 102.000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29"/>
    </inkml:context>
    <inkml:brush xml:id="br0">
      <inkml:brushProperty name="width" value="0.07302" units="cm"/>
      <inkml:brushProperty name="height" value="0.07302" units="cm"/>
      <inkml:brushProperty name="color" value="#f2395b"/>
    </inkml:brush>
  </inkml:definitions>
  <inkml:trace contextRef="#ctx0" brushRef="#br0">52375.000 9380.000,'0.000'-16.000,"0.000"8.000,0.000 0.000,0.000 0.000,0.000 1.000,-7.000-1.000,-1.000 0.000,0.000 8.000,0.000 0.000,-8.000-8.000,1.000 0.000,-1.000 8.000,0.000 0.000,0.000 0.000,1.000 0.000,-1.000 8.000,0.000 0.000,0.000 0.000,1.000 0.000,7.000 7.000,0.000 1.000,0.000 7.000,0.000 1.000,8.000-16.000,0.000 0.000,8.000 0.000,0.000-1.000,8.000 1.000,-1.000 0.000,9.000 0.000,0.000 0.000,-1.000 0.000,1.000-1.000,-1.000 1.000,1.000 0.000,-16.000 0.000,0.000 0.000,0.000 0.000,-1.000-1.000,-7.000 1.000,0.000 0.000,-15.000 8.000,-1.000-1.000,-8.000-7.000,1.000 0.000,-9.000 8.000,1.000 0.000,-1.000-9.000,1.000 1.000,15.000 0.000,1.000 0.000,7.000-16.000</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5:56"/>
    </inkml:context>
    <inkml:brush xml:id="br0">
      <inkml:brushProperty name="width" value="0.07302" units="cm"/>
      <inkml:brushProperty name="height" value="0.07302" units="cm"/>
      <inkml:brushProperty name="color" value="#00bff3"/>
    </inkml:brush>
  </inkml:definitions>
  <inkml:trace contextRef="#ctx0" brushRef="#br0">42005.000 51510.000,'0.000'50.000,"25.000"-50.000,0.000 0.000,0.000-25.000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0"/>
    </inkml:context>
    <inkml:brush xml:id="br0">
      <inkml:brushProperty name="width" value="0.07302" units="cm"/>
      <inkml:brushProperty name="height" value="0.07302" units="cm"/>
      <inkml:brushProperty name="color" value="#00bff3"/>
    </inkml:brush>
  </inkml:definitions>
  <inkml:trace contextRef="#ctx0" brushRef="#br0">44104.000 49122.000,'0.000'-16.000,"15.000"16.000,1.000 0.000,16.000 16.000,-1.000 0.000,-15.000-1.000,-1.000 1.000,1.000 0.000,0.000-1.000,-24.000 17.000,0.000-1.000,-31.000 16.000,0.000 0.000,-9.000-16.000,1.000 1.000,8.000-24.000,0.000-1.000,0.000 1.000,-1.000 0.000,17.000-8.000,-1.000 0.000,17.000 0.000,-1.000 0.000,8.000 8.000,0.000 0.000,0.000 39.000,0.000 0.000,0.000 8.000,0.000-1.000,0.000-14.000,0.000-1.000,-8.000-24.000,0.000 1.000,16.000-16.000,0.000 0.000,7.000-31.000,1.000-1.000,0.000-15.000,-1.000 0.000,9.000 8.000,0.000 0.000,15.000 8.000,0.000-1.000,0.000 17.000,0.000-1.000,24.000 16.000,0.000 0.000,-16.000 0.000,0.000 0.000,-15.000 8.000,-1.000 0.000,-15.000 7.000,-1.000 1.000,-15.000 8.000,0.000-1.000,-15.000-7.000,-1.000-1.000,-23.000 17.000,-1.000-1.000,1.000-15.000,0.000-1.000,8.000-7.000,-1.000 0.000,1.000-16.000,-1.000 0.000,9.000-31.000,-1.000 0.000,24.000-8.000,0.000 0.000,0.000 8.000,0.000 0.000,8.000 15.000,0.000 1.000,0.000 23.000,0.000 0.000,-8.000 8.000,0.000-1.000,0.000 25.000,0.000-1.000,-8.000 8.000,0.000 0.000,-8.000-7.000,1.000-1.000,-1.000-7.000,0.000-1.000,16.000-15.000,0.000 0.000,24.000-16.000,-1.000 0.000,17.000-15.000,-1.000-1.000,-8.000 16.000,1.000 0.000,-9.000 8.000,1.000 0.000,-24.000 16.000,0.000 0.000,-32.000 15.000,1.000 0.000,-16.000-7.000,0.000-1.000,8.000-7.000,-1.000 0.000,-7.000-8.000,0.000-1.000,16.000-7.000,-1.000 0.000,17.000 0.000,-1.000 0.000,0.000 0.000,1.000 0.000,15.000 24.000,0.000-1.000,0.000 17.000,0.000-1.000,0.000 0.000,0.000 0.000,0.000 8.000,0.000 0.000,0.000-23.000,0.000-1.000,23.000-54.000,1.000-1.000,15.000-38.000,0.000-1.000,8.000 17.000,0.000-1.000,0.000 31.000,0.000 1.000,1.000 7.000,-1.000 0.000,8.000 9.000,-1.000-1.000,-14.000 8.000,-1.000 0.000,-23.000 0.000,-1.000 0.000,-15.000 23.000,0.000 1.000,-31.000 23.000,0.000 0.000,-17.000-8.000,1.000 0.000,-8.000 8.000,1.000 0.000,14.000-39.000,1.000 0.000,23.000-24.000,1.000 0.000,7.000-15.000,0.000 0.000,8.000 7.000,0.000 1.000,16.000 15.000,-1.000 0.000,-7.000 24.000,0.000-1.000,-8.000 9.000,0.000-1.000,8.000 17.000,0.000-1.000,-8.000-24.000,0.000 1.000,23.000-16.000,1.000 0.000,-1.000-31.000,1.000-1.000,-8.000 17.000</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0"/>
    </inkml:context>
    <inkml:brush xml:id="br0">
      <inkml:brushProperty name="width" value="0.07302" units="cm"/>
      <inkml:brushProperty name="height" value="0.07302" units="cm"/>
      <inkml:brushProperty name="color" value="#00bff3"/>
    </inkml:brush>
  </inkml:definitions>
  <inkml:trace contextRef="#ctx0" brushRef="#br0">45304.000 51322.000,'0.000'-15.000,"-16.000"30.000,1.000 1.000,7.000 15.000,0.000 1.000,8.000 15.000,0.000 0.000,8.000 70.000,0.000 1.000,0.000-1.000,-1.000 1.000,1.000 31.000,0.000 0.000,0.000-87.000</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0"/>
    </inkml:context>
    <inkml:brush xml:id="br0">
      <inkml:brushProperty name="width" value="0.07302" units="cm"/>
      <inkml:brushProperty name="height" value="0.07302" units="cm"/>
      <inkml:brushProperty name="color" value="#00bff3"/>
    </inkml:brush>
  </inkml:definitions>
  <inkml:trace contextRef="#ctx0" brushRef="#br0">46956.000 49603.000,'16.000'-15.000,"31.000"-1.000,0.000 0.000,-16.000 16.000,1.000 0.000,-9.000 16.000,1.000 0.000,-24.000-1.000,0.000 1.000,-39.000 23.000,-1.000 0.000,25.000-23.000</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1"/>
    </inkml:context>
    <inkml:brush xml:id="br0">
      <inkml:brushProperty name="width" value="0.07302" units="cm"/>
      <inkml:brushProperty name="height" value="0.07302" units="cm"/>
      <inkml:brushProperty name="color" value="#00bff3"/>
    </inkml:brush>
  </inkml:definitions>
  <inkml:trace contextRef="#ctx0" brushRef="#br0">46437.000 50306.000,'-15.000'16.000,"7.000"-8.000,0.000 0.000,8.000 23.000,0.000 0.000,0.000 16.000,0.000 0.000,0.000 8.000,0.000 0.000,0.000-39.000,0.000-1.000,0.000-7.000,0.000 0.000,0.000-39.000,0.000-1.000,24.000-15.000,-1.000 0.000,16.000 8.000,1.000 0.000,22.000 0.000,1.000 0.000,-8.000 23.000,0.000 0.000,-8.000 16.000,0.000 0.000,-24.000 0.000,1.000 0.000,-24.000 24.000,0.000-1.000,-8.000-7.000,0.000 0.000,-23.000 15.000,-1.000 0.000,-7.000-7.000,0.000-1.000,-8.000-7.000,0.000 0.000,16.000-8.000,-1.000-1.000,24.000-7.000,1.000 0.000,22.000-7.000,1.000-1.000,7.000-8.000,1.000 0.000,0.000 1.000,-1.000-1.000,-15.000 0.000,0.000 1.000,-8.000-1.000,0.000 0.000,0.000 1.000</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1"/>
    </inkml:context>
    <inkml:brush xml:id="br0">
      <inkml:brushProperty name="width" value="0.07302" units="cm"/>
      <inkml:brushProperty name="height" value="0.07302" units="cm"/>
      <inkml:brushProperty name="color" value="#00bff3"/>
    </inkml:brush>
  </inkml:definitions>
  <inkml:trace contextRef="#ctx0" brushRef="#br0">47051.000 49938.000,'0.000'-16.000,"-8.000"8.000,0.000 1.000,0.000 38.000,0.000 0.000,0.000 16.000,0.000 0.000,-8.000 8.000,1.000 0.000,7.000-8.000,0.000 0.000,8.000-8.000,0.000 0.000,0.000-15.000,0.000-1.000,16.000-38.000,-1.000-1.000,-7.000 0.000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1"/>
    </inkml:context>
    <inkml:brush xml:id="br0">
      <inkml:brushProperty name="width" value="0.07302" units="cm"/>
      <inkml:brushProperty name="height" value="0.07302" units="cm"/>
      <inkml:brushProperty name="color" value="#00bff3"/>
    </inkml:brush>
  </inkml:definitions>
  <inkml:trace contextRef="#ctx0" brushRef="#br0">47094.000 50338.000,'16.000'-31.000,"-16.000"70.000,0.000 0.000,-8.000-8.000,0.000 1.000,-23.000 38.000,-1.000 1.000,1.000-1.000,0.000 1.000,7.000-1.000,1.000 1.000,15.000-16.000,0.000-1.000,8.000-30.000,0.000-1.000,31.000-7.000,1.000 0.000,15.000 0.000,0.000-1.000,-16.000 1.000,0.000 0.000,-7.000-9.000,0.000 1.000,-9.000-8.000,1.000 0.000,-16.000-15.000,0.000-1.000,0.000 0.000</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2"/>
    </inkml:context>
    <inkml:brush xml:id="br0">
      <inkml:brushProperty name="width" value="0.07302" units="cm"/>
      <inkml:brushProperty name="height" value="0.07302" units="cm"/>
      <inkml:brushProperty name="color" value="#00bff3"/>
    </inkml:brush>
  </inkml:definitions>
  <inkml:trace contextRef="#ctx0" brushRef="#br0">47241.000 51088.000,'16.000'-15.000,"-16.000"7.000,0.000 0.000,0.000 31.000,0.000 1.000,0.000 15.000,0.000 0.000,-16.000 16.000,1.000 0.000,-17.000 7.000,1.000 1.000,-8.000-16.000,0.000 0.000,7.000-16.000,1.000 1.000,15.000-24.000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2"/>
    </inkml:context>
    <inkml:brush xml:id="br0">
      <inkml:brushProperty name="width" value="0.07302" units="cm"/>
      <inkml:brushProperty name="height" value="0.07302" units="cm"/>
      <inkml:brushProperty name="color" value="#00bff3"/>
    </inkml:brush>
  </inkml:definitions>
  <inkml:trace contextRef="#ctx0" brushRef="#br0">46156.000 51848.000,'0.000'-16.000,"0.000"8.000,0.000 1.000,8.000-9.000,0.000 0.000,31.000 9.000,0.000-1.000,32.000 0.000,-1.000 0.000,1.000-8.000,-1.000 1.000,-46.000-1.000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2"/>
    </inkml:context>
    <inkml:brush xml:id="br0">
      <inkml:brushProperty name="width" value="0.07302" units="cm"/>
      <inkml:brushProperty name="height" value="0.07302" units="cm"/>
      <inkml:brushProperty name="color" value="#00bff3"/>
    </inkml:brush>
  </inkml:definitions>
  <inkml:trace contextRef="#ctx0" brushRef="#br0">48756.000 50438.000,'0.000'-16.000,"0.000"9.000,0.000-1.000,16.000 8.000,0.000 0.000,7.000 8.000,1.000-1.000,0.000 9.000,-1.000 0.000,-23.000 23.000,0.000 0.000,-23.000 8.000,-1.000 0.000,-7.000-16.000,-1.000 1.000,24.000-25.000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46"/>
    </inkml:context>
    <inkml:brush xml:id="br0">
      <inkml:brushProperty name="width" value="0.07302" units="cm"/>
      <inkml:brushProperty name="height" value="0.07302" units="cm"/>
      <inkml:brushProperty name="color" value="#f2395b"/>
    </inkml:brush>
  </inkml:definitions>
  <inkml:trace contextRef="#ctx0" brushRef="#br0">47953.000 34968.000,'-31.000'0.000,"23.000"0.000,0.000 0.000,16.000 0.000,0.000 0.000,15.000-8.000,1.000 0.000,23.000 8.000,0.000 0.000,-8.000 0.000,0.000 0.000,-7.000-8.000,-1.000 0.000,8.000 0.000,1.000 1.000,-33.000-1.000,1.000 0.000,0.000 8.000,0.000 0.000,-16.000 0.000,0.000 0.000,0.000 0.000</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2"/>
    </inkml:context>
    <inkml:brush xml:id="br0">
      <inkml:brushProperty name="width" value="0.07302" units="cm"/>
      <inkml:brushProperty name="height" value="0.07302" units="cm"/>
      <inkml:brushProperty name="color" value="#00bff3"/>
    </inkml:brush>
  </inkml:definitions>
  <inkml:trace contextRef="#ctx0" brushRef="#br0">48503.000 51455.000,'-31.000'16.000,"23.000"-8.000,0.000-1.000,40.000-7.000,-1.000 0.000,16.000-7.000,0.000-1.000,0.000 8.000,0.000 0.000,0.000-8.000,0.000 0.000,-31.000 8.000,-1.000 0.000,1.000 8.000</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3"/>
    </inkml:context>
    <inkml:brush xml:id="br0">
      <inkml:brushProperty name="width" value="0.07302" units="cm"/>
      <inkml:brushProperty name="height" value="0.07302" units="cm"/>
      <inkml:brushProperty name="color" value="#00bff3"/>
    </inkml:brush>
  </inkml:definitions>
  <inkml:trace contextRef="#ctx0" brushRef="#br0">50656.000 49720.000,'0.000'-32.000,"0.000"16.000,0.000 1.000,32.000 15.000,-1.000 0.000,24.000 8.000,0.000-1.000,0.000 9.000,-1.000 0.000,-30.000-8.000,-1.000 0.000,-15.000 15.000,0.000 1.000,-39.000-1.000,-1.000 1.000,25.000-17.000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3"/>
    </inkml:context>
    <inkml:brush xml:id="br0">
      <inkml:brushProperty name="width" value="0.07302" units="cm"/>
      <inkml:brushProperty name="height" value="0.07302" units="cm"/>
      <inkml:brushProperty name="color" value="#00bff3"/>
    </inkml:brush>
  </inkml:definitions>
  <inkml:trace contextRef="#ctx0" brushRef="#br0">50832.000 50307.000,'-15.000'0.000,"-1.000"0.000,0.000 0.000,-7.000 0.000,-1.000 0.000,8.000 7.000,1.000 1.000,15.000 16.000,0.000-1.000,0.000 16.000,0.000 1.000,0.000 30.000,0.000 1.000,0.000 38.000,0.000 1.000,0.000 31.000,0.000 0.000,8.000-47.000,-1.000 0.000,-7.000-55.000,0.000 1.000,8.000-25.000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3"/>
    </inkml:context>
    <inkml:brush xml:id="br0">
      <inkml:brushProperty name="width" value="0.07302" units="cm"/>
      <inkml:brushProperty name="height" value="0.07302" units="cm"/>
      <inkml:brushProperty name="color" value="#00bff3"/>
    </inkml:brush>
  </inkml:definitions>
  <inkml:trace contextRef="#ctx0" brushRef="#br0">50757.000 51186.000,'0.000'-15.000,"15.000"15.000,1.000 0.000,23.000 0.000,1.000 0.000,15.000 0.000,0.000 0.000,-1.000-8.000,1.000 0.000,-47.000 8.000</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3"/>
    </inkml:context>
    <inkml:brush xml:id="br0">
      <inkml:brushProperty name="width" value="0.07302" units="cm"/>
      <inkml:brushProperty name="height" value="0.07302" units="cm"/>
      <inkml:brushProperty name="color" value="#00bff3"/>
    </inkml:brush>
  </inkml:definitions>
  <inkml:trace contextRef="#ctx0" brushRef="#br0">52157.000 50186.000,'0.000'-15.000,"8.000"7.000,-1.000 0.000,9.000 8.000,0.000 0.000,23.000 0.000,0.000 0.000,8.000 0.000,0.000 0.000,-31.000 0.000,0.000 0.000,-9.000 8.000</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7"/>
    </inkml:context>
    <inkml:brush xml:id="br0">
      <inkml:brushProperty name="width" value="0.07302" units="cm"/>
      <inkml:brushProperty name="height" value="0.07302" units="cm"/>
      <inkml:brushProperty name="color" value="#00bff3"/>
    </inkml:brush>
  </inkml:definitions>
  <inkml:trace contextRef="#ctx0" brushRef="#br0">53723.000 50600.000,'-16.000'0.000,"40.000"-8.000,-1.000 0.000,32.000-8.000,0.000 1.000,-8.000-1.000,0.000 0.000,-7.000 9.000,-1.000-1.000,-16.000 0.000,1.000 0.000,-16.000 0.000</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7"/>
    </inkml:context>
    <inkml:brush xml:id="br0">
      <inkml:brushProperty name="width" value="0.07302" units="cm"/>
      <inkml:brushProperty name="height" value="0.07302" units="cm"/>
      <inkml:brushProperty name="color" value="#00bff3"/>
    </inkml:brush>
  </inkml:definitions>
  <inkml:trace contextRef="#ctx0" brushRef="#br0">53794.000 49788.000,'-16.000'0.000,"9.000"-8.000,-1.000 0.000,0.000 0.000,0.000 0.000,8.000 24.000,0.000 0.000,8.000 31.000,0.000 0.000,0.000 0.000,-1.000 0.000,-7.000 0.000,0.000 0.000,-15.000 8.000,-1.000-1.000,-23.000 1.000,0.000 0.000,7.000 0.000,1.000 0.000,23.000-48.000,0.000 1.000,0.000 0.000</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7"/>
    </inkml:context>
    <inkml:brush xml:id="br0">
      <inkml:brushProperty name="width" value="0.07302" units="cm"/>
      <inkml:brushProperty name="height" value="0.07302" units="cm"/>
      <inkml:brushProperty name="color" value="#00bff3"/>
    </inkml:brush>
  </inkml:definitions>
  <inkml:trace contextRef="#ctx0" brushRef="#br0">54457.000 50857.000,'15.000'0.000,"-7.000"23.000,0.000 1.000,16.000 7.000,-1.000 1.000,24.000-1.000,0.000 1.000,-7.000-9.000,-1.000 1.000,-24.000-17.000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09"/>
    </inkml:context>
    <inkml:brush xml:id="br0">
      <inkml:brushProperty name="width" value="0.07302" units="cm"/>
      <inkml:brushProperty name="height" value="0.07302" units="cm"/>
      <inkml:brushProperty name="color" value="#00bff3"/>
    </inkml:brush>
  </inkml:definitions>
  <inkml:trace contextRef="#ctx0" brushRef="#br0">56107.000 49551.000,'32.000'0.000,"15.000"0.000,0.000 0.000,-32.000 0.000,1.000 0.000,8.000 0.000,-1.000 0.000,16.000-8.000,1.000 1.000,-17.000-9.000,1.000 0.000,-16.000 0.000,-1.000 1.000,1.000-17.000,0.000 1.000,0.000-8.000,0.000 0.000,7.000 7.000,1.000 1.000,-16.000 15.000,0.000 1.000,8.000 15.000,0.000 0.000,0.000 0.000,0.000 0.000,-1.000 0.000,1.000 0.000,8.000 15.000,0.000 1.000,-9.000 8.000,1.000-1.000,-8.000 24.000,0.000 0.000,-31.000 0.000,0.000 0.000,-9.000 0.000,1.000 0.000,16.000-15.000,-1.000-1.000,8.000-15.000,1.000-1.000,7.000-15.000,0.000 0.000,39.000-23.000,1.000-1.000,7.000-15.000,0.000 0.000,8.000-8.000,0.000 0.000,0.000-16.000,0.000 0.000,-7.000 16.000,-1.000 0.000,-31.000 32.000,0.000-1.000,-1.000 8.000,1.000 0.000,-8.000 16.000,0.000 0.000,-8.000 31.000,1.000 0.000,-1.000 1.000,0.000-1.000,8.000 0.000,0.000 0.000,0.000-23.000,0.000-1.000,16.000-15.000,-1.000 0.000,17.000-7.000,-1.000-1.000,8.000-39.000,0.000 0.000,-15.000 8.000,-1.000-1.000,-15.000 17.000,0.000-1.000,-16.000 17.000,0.000-1.000,-15.000 16.000,-1.000-1.000,-15.000 33.000,0.000-1.000,-16.000 8.000,0.000 0.000,8.000 8.000,0.000 0.000,23.000-16.000,1.000 0.000,23.000-23.000,0.000-1.000,23.000-7.000,1.000 0.000,31.000-16.000,0.000 0.000,0.000-7.000,0.000-1.000,-24.000 8.000,0.000 0.000,-23.000 8.000,0.000 0.000,-24.000 8.000,1.000 0.000,-25.000 15.000,1.000 1.000,-16.000 15.000,0.000 0.000,1.000-7.000,-1.000-1.000,15.000 0.000,1.000 1.000,24.000-24.000,-1.000-1.000,47.000 1.000,1.000 0.000,54.000-16.000,0.000 0.000,24.000-15.000,0.000-1.000,-32.000 16.000,1.000 1.000,-48.000-1.000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18"/>
    </inkml:context>
    <inkml:brush xml:id="br0">
      <inkml:brushProperty name="width" value="0.07302" units="cm"/>
      <inkml:brushProperty name="height" value="0.07302" units="cm"/>
      <inkml:brushProperty name="color" value="#00bff3"/>
    </inkml:brush>
  </inkml:definitions>
  <inkml:trace contextRef="#ctx0" brushRef="#br0">60400.000 46006.000,'0.000'47.000,"-8.000"39.000,0.000 0.000,-15.000 8.000,-1.000 0.000,8.000-8.000,1.000 0.000,-1.000 1.000,0.000-1.000,8.000-24.000,0.000 1.000,16.000-55.000,0.000 0.000,0.000-8.000,0.000 0.000,0.000-8.000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46"/>
    </inkml:context>
    <inkml:brush xml:id="br0">
      <inkml:brushProperty name="width" value="0.07302" units="cm"/>
      <inkml:brushProperty name="height" value="0.07302" units="cm"/>
      <inkml:brushProperty name="color" value="#f2395b"/>
    </inkml:brush>
  </inkml:definitions>
  <inkml:trace contextRef="#ctx0" brushRef="#br0">48261.000 34420.000,'-15.000'0.000,"15.000"-8.000,0.000 0.000,7.000 32.000,1.000-1.000,0.000 17.000,0.000-1.000,-16.000 8.000,0.000 0.000,-15.000 8.000,-1.000 0.000,-15.000-8.000,0.000 0.000,16.000-16.000,-1.000 0.000,24.000-23.000,0.000 0.000,-8.000-8.000</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18"/>
    </inkml:context>
    <inkml:brush xml:id="br0">
      <inkml:brushProperty name="width" value="0.07302" units="cm"/>
      <inkml:brushProperty name="height" value="0.07302" units="cm"/>
      <inkml:brushProperty name="color" value="#00bff3"/>
    </inkml:brush>
  </inkml:definitions>
  <inkml:trace contextRef="#ctx0" brushRef="#br0">61355.000 46887.000,'0.000'-15.000,"0.000"7.000,0.000 0.000,0.000 16.000,0.000 0.000,0.000 23.000,0.000 0.000,-8.000 8.000,0.000 1.000,1.000-9.000,-1.000 0.000,0.000 8.000,0.000 1.000,8.000-17.000,0.000 1.000,0.000-9.000,0.000 1.000,0.000-8.000,0.000 0.000,16.000-8.000,-1.000 0.000,17.000-8.000,-1.000 0.000,0.000-23.000,1.000-1.000,-1.000-23.000,0.000 1.000,-15.000 14.000,0.000 1.000,-16.000 0.000,0.000 0.000,-24.000 23.000,1.000 1.000,-9.000 15.000,1.000 0.000,-8.000 23.000,0.000 1.000,15.000-1.000,1.000 1.000,7.000-17.000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20"/>
    </inkml:context>
    <inkml:brush xml:id="br0">
      <inkml:brushProperty name="width" value="0.07302" units="cm"/>
      <inkml:brushProperty name="height" value="0.07302" units="cm"/>
      <inkml:brushProperty name="color" value="#00bff3"/>
    </inkml:brush>
  </inkml:definitions>
  <inkml:trace contextRef="#ctx0" brushRef="#br0">62658.000 45886.000,'0.000'-16.000,"0.000"8.000,0.000 0.000,8.000 8.000,0.000 0.000,24.000 0.000,-1.000 0.000,8.000 0.000,0.000 0.000,-7.000 0.000,-1.000 0.000,-7.000 0.000,-1.000 0.000,-15.000 0.000</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20"/>
    </inkml:context>
    <inkml:brush xml:id="br0">
      <inkml:brushProperty name="width" value="0.07302" units="cm"/>
      <inkml:brushProperty name="height" value="0.07302" units="cm"/>
      <inkml:brushProperty name="color" value="#00bff3"/>
    </inkml:brush>
  </inkml:definitions>
  <inkml:trace contextRef="#ctx0" brushRef="#br0">63487.000 45187.000,'0.000'-15.000,"7.000"7.000,1.000 0.000,24.000 8.000,-1.000 0.000,0.000 16.000,1.000-1.000,-9.000 1.000,1.000 0.000,-16.000 7.000,0.000 1.000,-24.000 7.000,0.000 0.000,-23.000 24.000,0.000 0.000,-8.000-8.000,0.000 0.000,23.000-24.000,0.000 1.000,9.000-16.000,-1.000 0.000,40.000-8.000,-1.000 0.000,9.000-8.000,-1.000 0.000,16.000-16.000,0.000 1.000,-16.000 7.000,1.000 1.000,-9.000-1.000,1.000 0.000,-16.000 8.000</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20"/>
    </inkml:context>
    <inkml:brush xml:id="br0">
      <inkml:brushProperty name="width" value="0.07302" units="cm"/>
      <inkml:brushProperty name="height" value="0.07302" units="cm"/>
      <inkml:brushProperty name="color" value="#00bff3"/>
    </inkml:brush>
  </inkml:definitions>
  <inkml:trace contextRef="#ctx0" brushRef="#br0">64675.000 45656.000,'-16.000'0.000,"16.000"23.000,0.000 1.000,8.000-1.000,0.000 1.000,0.000-1.000,-1.000 1.000,1.000-9.000,0.000 1.000,0.000-8.000,0.000 0.000,0.000-16.000</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21"/>
    </inkml:context>
    <inkml:brush xml:id="br0">
      <inkml:brushProperty name="width" value="0.07302" units="cm"/>
      <inkml:brushProperty name="height" value="0.07302" units="cm"/>
      <inkml:brushProperty name="color" value="#00bff3"/>
    </inkml:brush>
  </inkml:definitions>
  <inkml:trace contextRef="#ctx0" brushRef="#br0">64962.000 44887.000,'0.000'-31.000,"8.000"47.000,0.000-1.000,-8.000 24.000,0.000 1.000,0.000-1.000,0.000 0.000,0.000 0.000,0.000 0.000,0.000-7.000,0.000-1.000,8.000 0.000,-1.000 1.000,1.000-9.000,0.000 1.000,0.000-9.000,0.000 1.000,-8.000 0.000,0.000-1.000,0.000 1.000,0.000 0.000,-24.000 15.000,1.000 0.000,-9.000 8.000,1.000 1.000,0.000-9.000,-1.000 0.000,1.000-15.000,-1.000 0.000,25.000-16.000,-1.000 0.000,-8.000 0.000</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21"/>
    </inkml:context>
    <inkml:brush xml:id="br0">
      <inkml:brushProperty name="width" value="0.07302" units="cm"/>
      <inkml:brushProperty name="height" value="0.07302" units="cm"/>
      <inkml:brushProperty name="color" value="#00bff3"/>
    </inkml:brush>
  </inkml:definitions>
  <inkml:trace contextRef="#ctx0" brushRef="#br0">65558.000 44785.000,'0.000'-16.000,"16.000"0.000,0.000 1.000,23.000-1.000,0.000 0.000,24.000 16.000,0.000 0.000,-40.000 0.000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50"/>
    </inkml:brush>
  </inkml:definitions>
  <inkml:trace contextRef="#ctx0" brushRef="#br0">487.000 684.000,'0.000'-17.000,"0.000"17.000,0.000 0.000,18.000 0.000,-18.000 0.000,35.000-18.000,-18.000 18.000,19.000 0.000,-1.000 0.000,-17.000 0.000,34.000 0.000,1.000 0.000,18.000 0.000,-19.000 0.000,54.000 0.000,0.000 0.000,35.000 0.000,35.000 18.000,0.000-18.000,0.000 17.000,53.000 1.000,17.000-18.000,1.000 18.000,-19.000-1.000,1.000-17.000,-17.000 18.000,17.000 0.000,-1.000-18.000,-34.000 17.000,0.000 1.000,-18.000 0.000,0.000-18.000,0.000 17.000,-35.000-17.000,17.000 0.000,-34.000 0.000,16.000 18.000,-34.000-18.000,0.000 0.000,-36.000 0.000,18.000 0.000,-17.000 0.000,17.000 0.000,-18.000 0.000,18.000 0.000,-18.000 0.000,36.000 0.000,-18.000 0.000,18.000 0.000,-18.000 0.000,0.000 0.000,-18.000 0.000,18.000 0.000,-17.000 0.000,-1.000 0.000,18.000 0.000,0.000 0.000,-17.000 0.000,17.000 0.000,0.000 0.000,-18.000 0.000,36.000 0.000,-18.000 0.000,17.000 0.000,1.000 0.000,-18.000 0.000,18.000 0.000,-1.000 0.000,1.000 0.000,0.000 0.000,-18.000 0.000,0.000 17.000,-18.000-17.000,18.000 0.000,-17.000 0.000,-19.000 0.000,19.000 0.000,-18.000 0.000,0.000 0.000,17.000 0.000,-17.000 0.000,17.000 0.000,18.000 0.000,0.000 0.000,-17.000 0.000,-1.000 0.000,1.000 0.000,-1.000 0.000,0.000 0.000,-17.000 0.000,-18.000-17.000,1.000 17.000,-1.000 0.000,-18.000 0.000</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598.000 932.000,'0.000'0.000,"0.000"0.000,0.000 0.000,0.000 0.000,0.000 0.000,0.000 0.000,18.000 0.000,-18.000 0.000,0.000 0.000,17.000 0.000,-17.000 0.000,17.000 0.000,1.000 0.000,17.000 0.000,-18.000 0.000,18.000 0.000,0.000 0.000,-17.000 0.000,34.000 0.000,0.000 0.000,18.000 0.000,0.000 0.000,0.000 0.000,0.000 0.000,0.000 0.000,-18.000 0.000,0.000 0.000,1.000 0.000,-18.000 0.000,0.000 0.000,0.000 0.000,0.000 0.000,0.000 0.000,-1.000 0.000,1.000 0.000,0.000 0.000,0.000 0.000,-17.000 0.000,17.000 0.000,0.000 0.000,-1.000 0.000,1.000 0.000,-17.000 0.000,17.000 0.000,-18.000 0.000,1.000 0.000,-1.000 0.000,1.000 0.000,-1.000 0.000,1.000 0.000,-1.000 0.000,1.000 0.000,-1.000 0.000,0.000 0.000,1.000 0.000,-1.000 0.000,1.000 0.000,-1.000 0.000,1.000-13.000,-1.000 13.000,1.000 0.000,-18.000 0.000,17.000 0.000,-17.000 0.000,0.000 0.000,18.000 0.000,-18.000 0.000,0.000-14.000,0.000 14.000,0.000 0.000,0.000 0.000,0.000-13.000</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680.000 1341.000,'0.000'0.000,"0.000"0.000,0.000 0.000,0.000 0.000,0.000 0.000,17.000 0.000,-17.000 0.000,17.000 0.000,1.000 0.000,-18.000 0.000,17.000 0.000,0.000 17.000,1.000-17.000,-1.000 0.000,0.000 0.000,1.000 0.000,-1.000 18.000,1.000-18.000,16.000 0.000,-16.000 0.000,16.000 0.000,-16.000 0.000,16.000 0.000,1.000 0.000,0.000 17.000,-18.000-17.000,18.000 0.000,-1.000 0.000,-16.000 0.000,17.000 0.000,-1.000 0.000,1.000-17.000,0.000 17.000,17.000 0.000,-18.000 0.000,18.000 0.000,0.000 0.000,1.000 0.000,-1.000 0.000,0.000 0.000,0.000 0.000,0.000 0.000,-18.000 0.000,1.000 0.000,-18.000 0.000,18.000 0.000,-17.000 0.000,-1.000 0.000,18.000 0.000,-18.000 0.000,0.000 0.000,1.000 0.000,16.000 0.000,-16.000 0.000,-1.000 0.000,0.000 0.000,1.000 0.000,-1.000 0.000,18.000 0.000,-1.000 0.000,-16.000 0.000,17.000 0.000,-18.000 0.000,18.000 0.000,-18.000 0.000,18.000 0.000,-18.000 0.000,0.000 0.000,1.000 0.000,-1.000 0.000,18.000 0.000,-18.000-18.000,18.000 18.000,-18.000 0.000,18.000-17.000,-18.000 17.000,18.000 0.000,-18.000 0.000,18.000 0.000,-18.000-17.000,18.000 17.000,-18.000 0.000,18.000 0.000,-18.000 0.000,1.000 0.000,-1.000 0.000,0.000 0.000,1.000-18.000,-1.000 18.000,18.000 0.000,-18.000-17.000,18.000 17.000,-18.000-18.000,1.000 18.000,16.000 0.000,-16.000 0.000,-1.000-17.000,0.000 17.000,-17.000 0.000,18.000 0.000,-1.000 0.000,-17.000 0.000,17.000-17.000,-17.000 17.000,18.000 0.000,-18.000 0.000,17.000 0.000,0.000 0.000,1.000 0.000,-1.000-18.000,0.000 18.000,1.000 0.000,-18.000 0.000,17.000 0.000,0.000 0.000,1.000-17.000,-1.000 17.000,-17.000 0.000,18.000-18.000,-18.000 18.000,17.000 0.000,-17.000-17.000,17.000-1.000,-17.000 1.000,18.000 0.000,-1.000-1.000,-17.000 1.000,17.000-1.000,-17.000 1.000,18.000 0.000,-18.000-1.000,17.000 1.000,-17.000-1.000,0.000 18.000,17.000-17.000,-17.000 0.000,0.000 17.000,0.000-18.000,0.000 18.000,18.000-17.000,-36.000-1.000,18.000 1.000,-17.000-18.000,-18.000 0.000,18.000 1.000,-18.000-19.000,1.000 18.000,-1.000 1.000,-17.000-19.000,17.000 19.000,-17.000-1.000,17.000 0.000,-17.000 18.000,18.000-18.000,-18.000 17.000,0.000-16.000,-18.000 16.000,18.000 1.000,-17.000-1.000,-1.000-16.000,-16.000 16.000,16.000 1.000,1.000-1.000,-1.000 1.000,1.000-18.000,0.000 18.000,-18.000 17.000,17.000-18.000,1.000 1.000,-18.000-1.000,18.000 18.000,-1.000-17.000,18.000 17.000,0.000 0.000,0.000 0.000,0.000 0.000,18.000 0.000,-19.000 0.000,1.000 0.000,18.000 0.000,-18.000 0.000,34.000 0.000,-16.000 0.000,-1.000 0.000,18.000 0.000,-1.000 17.000,18.000-17.000,-17.000 0.000,0.000 18.000,17.000-18.000,-18.000 0.000,18.000 0.000,-17.000 0.000,-1.000 0.000,1.000 0.000,0.000 0.000,-1.000 0.000,-16.000 0.000,-1.000 0.000,0.000 0.000,1.000 0.000,-1.000 0.000,18.000 0.000,-1.000 0.000,1.000 0.000,0.000 0.000,-1.000 0.000,18.000 0.000,-17.000 0.000,-1.000 17.000,18.000-17.000,-17.000 0.000,0.000 18.000,-1.000-18.000,1.000 17.000,0.000-17.000,-1.000 17.000,1.000 1.000,0.000-1.000,-1.000 1.000,1.000-1.000,0.000 1.000,-18.000-1.000,18.000 18.000,-1.000-18.000,18.000 1.000,-17.000-1.000,0.000 18.000,17.000-18.000,-18.000 1.000,18.000-1.000,0.000 0.000,-17.000 1.000,17.000-1.000,-18.000 1.000,18.000-1.000,0.000 0.000,-17.000 18.000,17.000-17.000,-17.000 16.000,17.000-16.000,0.000 17.000,-18.000-18.000,18.000 1.000,-17.000-1.000,17.000-17.000,-17.000 17.000,17.000 1.000,0.000-1.000,-18.000 18.000,18.000-18.000,0.000 1.000,0.000-1.000,-17.000 1.000,17.000-1.000,17.000 18.000,-17.000-18.000,0.000 1.000,0.000-1.000,0.000 0.000,0.000 1.000,0.000-1.000,18.000-17.000,-18.000 18.000,17.000-1.000,-17.000 0.000,17.000 1.000,-17.000-18.000,18.000 17.000,-18.000 1.000,17.000-18.000,0.000 17.000,1.000-17.000,-1.000 18.000,1.000-18.000,16.000 17.000,-16.000-17.000,-1.000 0.000,0.000 17.000,1.000-17.000,-18.000 0.000,17.000 18.000,0.000-18.000,-17.000 0.000,18.000 0.000,-18.000 0.000,17.000 0.000,0.000 0.000,18.000 17.000,0.000-17.000,-1.000 0.000,1.000 18.000,0.000-1.000,17.000-17.000,17.000 17.000,-17.000 1.000,18.000-1.000,17.000 1.000</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2449.000 160.000,'-18.000'-17.000,"18.000"17.000,0.000 0.000,0.000 0.000,0.000 0.000,0.000 0.000,-17.000 0.000,17.000 0.000,0.000 0.000,0.000 0.000,-18.000-18.000,18.000 18.000,0.000 0.000,-18.000 0.000,18.000 0.000,-17.000 0.000,17.000-17.000,-18.000 17.000,0.000 0.000,-17.000 0.000,17.000 0.000,1.000-18.000,-18.000 18.000,-1.000 0.000,1.000 0.000,-18.000 0.000,18.000 0.000,0.000 0.000,-1.000-17.000,-17.000 17.000,18.000 0.000,0.000 0.000,-1.000 0.000,1.000 0.000,0.000 0.000,17.000 0.000,-17.000 0.000,17.000 0.000,1.000 17.000,17.000-17.000,-18.000 0.000,0.000 0.000,18.000 0.000,-17.000 0.000,-1.000 18.000,0.000-18.000,18.000 0.000,-17.000 17.000,-1.000-17.000,1.000 0.000,-1.000 18.000,0.000-18.000,1.000 0.000,-1.000 17.000,0.000-17.000,18.000 18.000,-17.000-18.000,-1.000 17.000,0.000-17.000,-17.000 18.000,18.000 17.000,-19.000-18.000,19.000 1.000,-19.000-1.000,19.000 1.000,-1.000-1.000,0.000 1.000,1.000-1.000,-19.000 1.000,19.000-1.000,-1.000 1.000,1.000 17.000,17.000-18.000,-36.000 1.000,36.000 17.000,-17.000 0.000,-1.000-18.000,0.000 18.000,1.000-18.000,-1.000 18.000,18.000-17.000,-18.000 17.000,18.000-18.000,-17.000 36.000,17.000-18.000,0.000 17.000,0.000-17.000,-18.000 18.000,18.000-18.000,0.000 0.000,0.000-1.000,18.000 1.000,-18.000 0.000,0.000-17.000,0.000-1.000,0.000 1.000,0.000-1.000,0.000 1.000,17.000-1.000,1.000 1.000,-18.000 17.000,18.000-18.000,-1.000 1.000,-17.000-1.000,18.000 1.000,0.000-1.000,-1.000 18.000,1.000-17.000,0.000-1.000,-1.000 18.000,1.000-17.000,-1.000-1.000,1.000 18.000,0.000-18.000,17.000 18.000,-17.000 0.000,17.000 0.000,0.000 0.000,-17.000 0.000,17.000-17.000,-17.000-1.000,-1.000 1.000,1.000-1.000,0.000-17.000,-1.000 18.000,1.000-1.000,0.000 1.000,17.000-18.000,0.000 17.000,0.000 1.000,18.000-1.000,-17.000 1.000,17.000-18.000,-18.000 17.000,18.000-17.000,-18.000 18.000,18.000-18.000,-18.000 17.000,1.000-17.000,17.000 0.000,-18.000 0.000,0.000 18.000,18.000-18.000,-18.000 0.000,18.000 0.000,0.000 0.000,-18.000 0.000,18.000 0.000,-17.000 0.000,-1.000 0.000,18.000 0.000,-18.000 0.000,-17.000 0.000,17.000 0.000,0.000 0.000,1.000-18.000,-1.000 18.000,0.000 0.000,0.000 0.000,18.000 0.000,-17.000 0.000,17.000 0.000,-18.000 0.000,0.000 0.000,18.000-17.000,-18.000 17.000,1.000-18.000,-1.000 1.000,0.000 17.000,0.000-18.000,1.000 1.000,-1.000-1.000,-17.000 1.000,-1.000 17.000,19.000-18.000,-19.000 1.000,1.000-1.000,17.000 1.000,0.000-1.000,1.000-17.000,-19.000 18.000,19.000-18.000,-19.000 17.000,1.000 1.000,0.000-18.000,-18.000 17.000,17.000 1.000,-17.000-18.000,18.000 0.000,-18.000 18.000,0.000-18.000,17.000 0.000,-17.000 0.000,0.000 0.000,0.000 0.000,0.000 0.000,0.000 0.000,0.000 0.000,0.000 0.000,0.000 0.000,0.000 17.000,-17.000-17.000,17.000 18.000,0.000-1.000,0.000 1.000,-18.000 0.000,18.000-1.000,0.000 1.000,-17.000-1.000,17.000 1.000,0.000-1.000,-18.000-17.000,18.000 18.000,0.000-1.000,-18.000-17.000,1.000 18.000,-1.000-18.000,0.000 17.000,1.000-17.000,-1.000 0.000,-17.000 18.000,17.000-18.000,-17.000 17.000,17.000-17.000,1.000 18.000,-19.000 0.000,19.000-1.000,-1.000-17.000,0.000 18.000,-17.000-1.000,17.000 1.000,-17.000-18.000,18.000 17.000,-1.000 1.000,-17.000-1.000,17.000 18.000,0.000-17.000,1.000-1.000,-19.000 1.000,1.000 17.000,0.000-18.000,0.000 1.000,-1.000 17.000,-17.000-18.000,18.000 1.000,0.000 17.000,0.000-18.000,17.000 18.000,-17.000-17.000,-1.000 17.000,1.000-18.000,17.000 18.000,-17.000-17.000,17.000 17.000,-17.000 0.000,18.000-18.000,-19.000 18.000,19.000-17.000,-1.000 17.000,0.000 0.000,1.000-18.000,-1.000 18.000,0.000 0.000,1.000 0.000,-19.000 0.000,19.000-17.000,-18.000 17.000,17.000 0.000,0.000 0.000,1.000 0.000,-1.000-18.000,0.000 18.000,1.000 0.000,-1.000 0.000,-17.000 0.000,17.000 0.000,1.000 0.000,-1.000 0.000,0.000 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ff0000"/>
    </inkml:brush>
  </inkml:definitions>
  <inkml:trace contextRef="#ctx0" brushRef="#br0">848.000 676.000,'0.000'0.000,"0.000"0.000,0.000 0.000,0.000 0.000,0.000 0.000,0.000 0.000,0.000 17.000,0.000-17.000,17.000 0.000,-17.000 18.000,18.000-1.000,-1.000 0.000,17.000 0.000,-17.000 18.000,18.000-18.000,-1.000 17.000,-16.000 1.000,16.000-1.000,0.000 1.000,1.000-1.000,17.000 18.000,-1.000 0.000,-16.000-18.000,16.000 18.000,-16.000 0.000,16.000-18.000,-16.000 0.000,-1.000 1.000,-17.000-1.000,18.000 1.000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46"/>
    </inkml:context>
    <inkml:brush xml:id="br0">
      <inkml:brushProperty name="width" value="0.07302" units="cm"/>
      <inkml:brushProperty name="height" value="0.07302" units="cm"/>
      <inkml:brushProperty name="color" value="#f2395b"/>
    </inkml:brush>
  </inkml:definitions>
  <inkml:trace contextRef="#ctx0" brushRef="#br0">48907.000 35355.000,'15.000'47.000,"-7.000"-16.000,0.000 0.000,8.000-7.000,-1.000-1.000,9.000 9.000,-1.000-1.000,1.000-15.000,0.000 0.000,-17.000-9.000</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1510.000 406.000,'0.000'0.000,"0.000"0.000,0.000 0.000,0.000 0.000,0.000 0.000,0.000 0.000,18.000 0.000,-18.000 0.000,0.000 0.000,0.000 0.000,17.000 0.000,-17.000 0.000,0.000 0.000,18.000 0.000,-18.000 0.000,0.000 0.000,17.000 0.000,-17.000 0.000,0.000 0.000,18.000-16.000,-1.000 16.000,1.000 0.000,17.000 0.000,-18.000 0.000,18.000-17.000,0.000 17.000,0.000 0.000,0.000-16.000,18.000 16.000,-18.000-17.000,0.000 17.000,18.000 0.000,-18.000-16.000,0.000 16.000,0.000 0.000,0.000-16.000,0.000 16.000,-18.000 0.000,1.000 0.000,-1.000 0.000,1.000-17.000,-1.000 17.000,-17.000 0.000,18.000 0.000,-18.000 0.000,0.000 0.000,17.000 0.000,-17.000 0.000,0.000 0.000,18.000 0.000,-1.000 17.000,1.000-17.000,17.000 0.000,-18.000 0.000,18.000 16.000,-17.000-16.000,17.000 0.000,17.000 16.000,-17.000 1.000,18.000-17.000,-18.000 0.000,0.000 16.000,0.000-16.000,18.000 17.000,-18.000-17.000,0.000 16.000,0.000-16.000,17.000 0.000,-17.000 0.000,18.000 0.000,-1.000 0.000,-17.000 17.000,18.000-17.000,-18.000 0.000,17.000 0.000,-17.000 0.000,-17.000 0.000,17.000-17.000,-18.000 17.000,1.000 0.000,-18.000 0.000,17.000 0.000,-17.000 0.000,18.000 17.000,-18.000-17.000,0.000 0.000,17.000 0.000,-17.000 0.000,18.000 0.000,-18.000 16.000,17.000-16.000,1.000 17.000,-18.000-1.000,18.000-16.000,-1.000 17.000,1.000-17.000,-1.000 16.000,-17.000-16.000,18.000 0.000,-1.000 0.000,1.000 0.000,-1.000 0.000,1.000 17.000,17.000-17.000,-18.000 0.000,18.000-17.000,-17.000 17.000,-1.000 0.000,1.000 0.000</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1506.000 698.000,'0.000'-14.000,"0.000"14.000,0.000 0.000,18.000 0.000,-18.000 0.000,17.000 0.000,-17.000 0.000,18.000 0.000,-1.000 0.000,1.000 0.000,-1.000 0.000,1.000 0.000,0.000 0.000,-1.000 0.000,18.000 0.000,-17.000 0.000,-1.000 0.000,18.000 0.000,0.000 0.000,-17.000 0.000,17.000 14.000,0.000-14.000,0.000 0.000,18.000 0.000,-18.000 0.000,17.000 0.000,19.000-14.000,16.000 14.000,-16.000 0.000,16.000 0.000,1.000 0.000,0.000 0.000,17.000 0.000,-17.000 0.000,-1.000 0.000,-17.000 0.000,-17.000-15.000,0.000 15.000,-1.000 0.000,-17.000 0.000,0.000-14.000,-17.000 14.000,17.000 0.000,-17.000 0.000,-1.000 0.000,18.000-14.000,-17.000 14.000,17.000 0.000,0.000 0.000,-17.000 0.000,34.000 0.000,1.000 0.000,17.000 0.000,0.000 0.000,-17.000 0.000,-1.000 0.000,18.000 0.000,-17.000 0.000,-18.000 0.000,18.000 0.000,-18.000 0.000,-18.000 0.000,19.000 0.000,-19.000 14.000,18.000-14.000,-17.000 0.000,-1.000 0.000,1.000 0.000,-1.000 0.000,1.000 0.000,17.000 14.000,0.000-14.000,0.000 0.000,0.000 15.000,0.000-15.000,0.000 14.000,0.000-14.000,0.000 0.000,1.000 0.000,-1.000 0.000</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3227.000 820.000,'-17.000'-18.000,"17.000"18.000,0.000 0.000,0.000 0.000,0.000-17.000,0.000 17.000,-18.000-17.000,18.000 17.000,-18.000-18.000,18.000 1.000,-17.000 17.000,-1.000 0.000,18.000-18.000,-18.000 18.000,1.000 0.000,-1.000 0.000,0.000-17.000,18.000 17.000,-35.000 0.000,18.000 0.000,-19.000 17.000,19.000-17.000,-19.000 0.000,19.000 0.000,-36.000 18.000,17.000-18.000,-16.000 17.000,-1.000-17.000,0.000 18.000,0.000-1.000,0.000 0.000,0.000-17.000,18.000 18.000,-1.000-18.000,-17.000 17.000,18.000 1.000,0.000-1.000,-1.000 0.000,1.000 1.000,0.000-1.000,0.000-17.000,17.000 18.000,0.000-1.000,1.000 0.000,-36.000 1.000,-18.000 34.000,18.000-17.000,0.000 17.000,0.000-17.000,0.000 0.000,1.000-1.000,16.000 19.000,1.000-19.000,0.000-16.000,-1.000 16.000,1.000 1.000,17.000-17.000,1.000 16.000,-1.000-16.000,0.000-1.000,18.000 1.000,-17.000-1.000,17.000-17.000,-18.000 17.000,18.000 1.000,0.000-1.000,0.000-17.000,0.000 18.000,0.000-1.000,0.000 0.000,0.000 1.000,0.000-18.000,0.000 17.000,0.000 1.000,0.000-18.000,0.000 17.000,0.000-17.000,0.000 0.000,0.000 17.000,18.000 1.000,-18.000-18.000,17.000 17.000,-17.000 1.000,18.000-1.000,0.000-17.000,-1.000 17.000,1.000 1.000,17.000-1.000,1.000 1.000,-19.000-1.000,19.000-17.000,-1.000 17.000,0.000-17.000,0.000 0.000,1.000 18.000,-1.000-18.000,0.000 0.000,-17.000 0.000,17.000 0.000,18.000-18.000,-18.000 18.000,18.000-17.000,0.000 0.000,0.000-1.000,-17.000 1.000,34.000-18.000,-17.000 18.000,-18.000-18.000,18.000 17.000,-17.000-16.000,-1.000 16.000,-17.000 1.000,17.000 17.000,-18.000-18.000,1.000 1.000,0.000 17.000,-1.000-17.000,1.000 17.000,0.000-18.000,-1.000 18.000,1.000-17.000,0.000 17.000,17.000-18.000,-17.000 18.000,-1.000-17.000,18.000 17.000,-17.000-17.000,17.000-1.000,1.000 1.000,-1.000-1.000,0.000 1.000,-17.000 0.000,17.000-1.000,0.000 1.000,1.000-1.000,-19.000 18.000,19.000-17.000,-1.000 17.000,-17.000-17.000,17.000 17.000,-17.000-18.000,-1.000 18.000,1.000-17.000,0.000 17.000,-1.000 0.000,1.000-17.000,-1.000-1.000,1.000 1.000,0.000-1.000,-1.000 1.000,1.000 0.000,0.000-1.000,-1.000 1.000,-17.000-1.000,18.000 1.000,0.000 17.000,-1.000-17.000,-17.000-1.000,18.000 18.000,-18.000-17.000,0.000-1.000,18.000 1.000,-18.000 0.000,0.000 17.000,0.000 0.000,0.000-18.000,0.000 1.000,0.000-1.000,0.000 18.000,0.000-17.000,0.000 17.000,0.000 0.000,-18.000-17.000,18.000 17.000,0.000 0.000,0.000 0.000,0.000 0.000,0.000 0.000,0.000 0.000,0.000 0.000,0.000 0.000,-18.000 0.000,18.000 0.000,-17.000 0.000,-1.000-18.000,0.000 18.000,-17.000 0.000,17.000-17.000</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424.000 270.000,'0.000'0.000,"0.000"0.000,0.000 0.000,0.000 18.000,0.000-18.000,0.000 17.000,0.000-17.000,0.000 17.000,0.000 1.000,0.000-18.000,0.000 17.000,0.000 1.000,0.000-1.000,0.000 1.000,0.000-1.000,0.000 1.000,0.000 17.000,0.000 0.000,0.000 0.000,0.000 0.000,0.000 17.000,0.000-34.000,0.000 34.000,0.000 1.000,0.000 17.000,0.000-18.000,0.000 18.000,0.000-18.000,0.000 18.000,0.000-17.000,0.000-1.000,0.000 1.000,0.000-18.000,0.000 17.000,0.000-17.000,0.000 18.000,0.000-18.000,0.000 0.000,0.000 0.000,0.000 0.000,0.000 0.000,0.000 0.000,0.000 17.000,18.000-17.000,-18.000 17.000,0.000-17.000,0.000 18.000,0.000-18.000,0.000 0.000,0.000 0.000,17.000 0.000,-17.000-18.000,0.000 18.000,0.000-17.000,0.000-1.000,-17.000 1.000,17.000-1.000,0.000-17.000,0.000 18.000,0.000-1.000,-18.000 1.000,18.000-18.000,0.000 17.000,0.000 1.000,0.000-18.000,-18.000 17.000,18.000-17.000,0.000 18.000,0.000-18.000,0.000 0.000,0.000 0.000,0.000 0.000,0.000 0.000,0.000 0.000,0.000-18.000,0.000 18.000,0.000 0.000,0.000 0.000,0.000-17.000,0.000 17.000,0.000 0.000</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714.000 277.000,'-17.000'0.000,"17.000"0.000,0.000 0.000,0.000 0.000,0.000 17.000,0.000-17.000,0.000 0.000,0.000 17.000,0.000 0.000,-16.000 0.000,16.000 1.000,-17.000-1.000,17.000 17.000,-17.000-17.000,0.000 0.000,0.000 17.000,1.000-17.000,16.000 17.000,-34.000-16.000,17.000 16.000,0.000 0.000,1.000 0.000,-18.000 0.000,17.000 0.000,0.000-16.000,0.000 16.000,1.000-34.000,-1.000 17.000,17.000 0.000,0.000-17.000,0.000 0.000,-17.000 0.000,17.000 0.000,17.000 0.000,-17.000 0.000,0.000 0.000,0.000 0.000,0.000 0.000,0.000 0.000,0.000 0.000,0.000 0.000,0.000 0.000,0.000 0.000,0.000 0.000</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412.000 270.000,'0.000'0.000,"17.000"17.000,0.000 0.000,0.000 0.000,0.000 17.000,16.000-17.000,-16.000 17.000,17.000 0.000,-17.000 0.000,16.000 1.000,-16.000-1.000,0.000 0.000,17.000 0.000,0.000 0.000,-18.000 17.000,18.000-17.000</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408.000 494.000,'0.000'0.000,"0.000"0.000,0.000 0.000,0.000 18.000,0.000-1.000,0.000 1.000,0.000-1.000,0.000 18.000,0.000 0.000,0.000 18.000,0.000 17.000,0.000 0.000,0.000 17.000,13.000-17.000,-13.000 18.000,0.000 17.000,0.000 0.000,0.000 0.000,0.000-17.000,0.000-1.000,0.000 1.000,0.000-18.000,0.000 0.000,0.000 0.000,0.000-18.000,14.000 1.000,-14.000 0.000,0.000-1.000,13.000 1.000,-13.000-1.000,0.000-17.000,0.000 0.000,0.000 0.000,0.000 0.000,0.000 0.000,0.000 0.000,0.000 0.000,0.000-17.000,0.000 17.000,0.000 0.000,0.000-18.000,-13.000 1.000,13.000-1.000,0.000 1.000,0.000-18.000,0.000 17.000,0.000-17.000,0.000 0.000,0.000 0.000,-14.000 18.000,14.000-18.000,0.000 0.000,0.000 0.000,0.000 17.000,0.000-17.000,0.000 18.000,0.000-1.000,0.000 1.000,0.000-18.000,0.000 17.000,0.000 1.000,0.000-1.000,0.000 1.000,0.000 0.000,0.000-18.000,0.000 17.000,14.000-17.000,-14.000 0.000,0.000 18.000,0.000-18.000,0.000 0.000,0.000 17.000,0.000-17.000,0.000 0.000,0.000 18.000,0.000-18.000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395.000 605.000,'0.000'0.000,"0.000"0.000,0.000 0.000,0.000 0.000,0.000 0.000,0.000 0.000,0.000 17.000,0.000-17.000,0.000 0.000,0.000 17.000,0.000-17.000,0.000 17.000,17.000 0.000,-17.000 0.000,0.000 18.000,0.000-18.000,17.000 17.000,-17.000-17.000,0.000 17.000,17.000 0.000,-17.000-17.000,0.000 17.000,0.000-17.000,17.000 17.000,-17.000-16.000,0.000-1.000,18.000 17.000,-18.000-17.000,0.000-17.000,17.000 17.000,-17.000-17.000,0.000 17.000,0.000-17.000,0.000 0.000,0.000 17.000,17.000-17.000,-17.000 0.000,0.000 0.000,0.000 0.000,0.000 0.000,0.000 0.000,0.000 0.000,0.000 0.000,0.000 0.000,0.000 0.000,0.000 0.000,0.000 0.000,0.000 0.000,0.000 0.000,0.000 0.000,17.000 0.000,-17.000 0.000,0.000 0.000,0.000 0.000,0.000 0.000,0.000 0.000,0.000 0.000,0.000 0.000,0.000 0.000,0.000 0.000,0.000 0.000,0.000 0.000,17.000-17.000,-17.000 17.000,17.000-17.000,-17.000 0.000,17.000 0.000,0.000 0.000,0.000-17.000,18.000 16.000,-18.000-16.000,17.000 0.000,0.000 0.000,0.000 0.000,-17.000 0.000,17.000 0.000,-16.000 0.000,16.000 16.000,-17.000-16.000,0.000 0.000</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36"/>
    </inkml:context>
    <inkml:brush xml:id="br0">
      <inkml:brushProperty name="width" value="0.07302" units="cm"/>
      <inkml:brushProperty name="height" value="0.07302" units="cm"/>
      <inkml:brushProperty name="color" value="#00bff3"/>
    </inkml:brush>
  </inkml:definitions>
  <inkml:trace contextRef="#ctx0" brushRef="#br0">42097.000 7501.000,'-15.000'0.000,"7.000"0.000,0.000 0.000,-47.000 55.000,0.000 0.000,47.000-48.000,1.000 1.000,-25.000 39.000,1.000 0.000,-8.000 0.000,-1.000 0.000,17.000 0.000,-1.000 0.000,1.000-23.000,-1.000-1.000,24.000-7.000,0.000 0.000,24.000-16.000,-1.000 0.000,24.000-8.000,0.000 0.000,-7.000-8.000,-1.000 1.000,8.000-1.000,0.000 0.000,-16.000 16.000,1.000 0.000,-1.000-7.000,0.000-1.000,-23.000 8.000,0.000 0.000,-8.000-8.000</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36"/>
    </inkml:context>
    <inkml:brush xml:id="br0">
      <inkml:brushProperty name="width" value="0.07302" units="cm"/>
      <inkml:brushProperty name="height" value="0.07302" units="cm"/>
      <inkml:brushProperty name="color" value="#00bff3"/>
    </inkml:brush>
  </inkml:definitions>
  <inkml:trace contextRef="#ctx0" brushRef="#br0">42642.000 7801.000,'-31.000'0.000,"23.000"8.000,0.000 0.000,0.000 31.000,1.000 0.000,-9.000 16.000,0.000 0.000,-7.000 31.000,-1.000 0.000,24.000-62.000,0.000-1.000,-8.000 16.000,1.000 1.000,-1.000-17.000,0.000 1.000,-8.000 38.000,1.000 1.000,15.000-39.000,0.000-1.000,-8.000-7.000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47"/>
    </inkml:context>
    <inkml:brush xml:id="br0">
      <inkml:brushProperty name="width" value="0.07302" units="cm"/>
      <inkml:brushProperty name="height" value="0.07302" units="cm"/>
      <inkml:brushProperty name="color" value="#f2395b"/>
    </inkml:brush>
  </inkml:definitions>
  <inkml:trace contextRef="#ctx0" brushRef="#br0">62340.000 34404.000,'0.000'16.000,"8.000"8.000,0.000-1.000,0.000 16.000,0.000 0.000,-8.000 1.000,0.000-1.000,0.000 8.000,0.000 0.000,0.000-16.000,0.000 1.000,8.000-9.000,-1.000 1.000,-7.000-9.000,0.000 1.000,0.000 0.000,0.000-1.000,-7.000-7.000,-1.000 0.000,-8.000-8.000,0.000 0.000,1.000 0.000,-1.000 0.000,-8.000-16.000,1.000 1.000,-1.000-9.000,1.000 1.000,-1.000-17.000,1.000 1.000,-1.000 16.000,1.000-1.000,7.000 9.000,0.000-1.000,8.000 16.000,0.000 0.000,1.000 0.000,-1.000 0.000,8.000 8.000,0.000 0.000,8.000 15.000,-1.000 1.000,1.000-1.000,0.000 1.000,0.000-17.000,0.000 1.000,-8.000 0.000,0.000 0.000,8.000 0.000</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36"/>
    </inkml:context>
    <inkml:brush xml:id="br0">
      <inkml:brushProperty name="width" value="0.07302" units="cm"/>
      <inkml:brushProperty name="height" value="0.07302" units="cm"/>
      <inkml:brushProperty name="color" value="#00bff3"/>
    </inkml:brush>
  </inkml:definitions>
  <inkml:trace contextRef="#ctx0" brushRef="#br0">43222.000 9701.000,'-16.000'0.000,"24.000"0.000,0.000 0.000,15.000 16.000,1.000 0.000,-1.000-8.000,1.000 0.000,-1.000 7.000,1.000 1.000,-16.000-8.000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37"/>
    </inkml:context>
    <inkml:brush xml:id="br0">
      <inkml:brushProperty name="width" value="0.07302" units="cm"/>
      <inkml:brushProperty name="height" value="0.07302" units="cm"/>
      <inkml:brushProperty name="color" value="#00bff3"/>
    </inkml:brush>
  </inkml:definitions>
  <inkml:trace contextRef="#ctx0" brushRef="#br0">44665.000 8514.000,'-15.000'0.000,"7.000"0.000,0.000 0.000,0.000 0.000,0.000 0.000,8.000 23.000,0.000 1.000,-8.000 7.000,1.000 0.000,-1.000-7.000,0.000-1.000,0.000 17.000,0.000-1.000,8.000-31.000,0.000-1.000,-8.000 1.000,1.000 0.000,7.000 0.000,0.000 0.000,0.000 7.000,0.000 1.000,0.000-8.000,0.000 0.000,0.000 7.000,0.000 1.000,7.000-8.000,1.000 0.000,16.000-8.000,-1.000 0.000,9.000-16.000,-1.000 0.000,-7.000-15.000,-1.000 0.000,1.000-1.000,-1.000 1.000,-15.000 23.000,0.000 0.000,0.000-7.000,0.000-1.000,-8.000-7.000,0.000-1.000,7.000 8.000,1.000 1.000,-8.000-1.000,0.000 0.000,0.000-15.000,0.000 0.000,0.000 23.000,0.000 0.000,-8.000-8.000,1.000 1.000,-9.000 7.000,0.000 0.000,-15.000 8.000,-1.000 0.000,9.000 31.000,-1.000 1.000,17.000-17.000,-1.000 1.000,0.000 0.000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38"/>
    </inkml:context>
    <inkml:brush xml:id="br0">
      <inkml:brushProperty name="width" value="0.07302" units="cm"/>
      <inkml:brushProperty name="height" value="0.07302" units="cm"/>
      <inkml:brushProperty name="color" value="#00bff3"/>
    </inkml:brush>
  </inkml:definitions>
  <inkml:trace contextRef="#ctx0" brushRef="#br0">55108.000 7382.000,'-16.000'-15.000,"8.000"7.000,1.000 0.000,-9.000 39.000,0.000 1.000,-15.000 22.000,0.000 1.000,-1.000 39.000,1.000 0.000,7.000 0.000,1.000 0.000,15.000-47.000,0.000 0.000,8.000-39.000,0.000 0.000,8.000-8.000</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38"/>
    </inkml:context>
    <inkml:brush xml:id="br0">
      <inkml:brushProperty name="width" value="0.07302" units="cm"/>
      <inkml:brushProperty name="height" value="0.07302" units="cm"/>
      <inkml:brushProperty name="color" value="#00bff3"/>
    </inkml:brush>
  </inkml:definitions>
  <inkml:trace contextRef="#ctx0" brushRef="#br0">55907.000 8351.000,'0.000'16.000,"16.000"-1.000,0.000 1.000,-1.000 8.000,1.000-1.000,8.000 9.000,-1.000-1.000,-7.000-15.000,-1.000-1.000,-7.000-7.000,0.000 0.000,0.000 0.000</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38"/>
    </inkml:context>
    <inkml:brush xml:id="br0">
      <inkml:brushProperty name="width" value="0.07302" units="cm"/>
      <inkml:brushProperty name="height" value="0.07302" units="cm"/>
      <inkml:brushProperty name="color" value="#00bff3"/>
    </inkml:brush>
  </inkml:definitions>
  <inkml:trace contextRef="#ctx0" brushRef="#br0">56902.000 7932.000,'-16.000'0.000,"0.000"8.000,1.000 0.000,7.000 8.000,0.000-1.000,0.000 24.000,0.000 1.000,0.000-9.000,1.000 0.000,14.000 0.000,1.000 1.000,0.000-17.000,0.000 1.000,8.000-8.000,-1.000 0.000,1.000-16.000,0.000 0.000,15.000-23.000,0.000-1.000,-15.000-7.000,0.000 0.000,-9.000 0.000,1.000 0.000,-8.000 15.000,0.000 1.000,-23.000 7.000,-1.000 1.000,1.000 7.000,-1.000 0.000,9.000 8.000,-1.000 0.000,8.000 8.000,0.000 0.000,16.000-1.000,0.000 1.000,0.000-8.000,0.000 0.000,7.000 0.000</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39"/>
    </inkml:context>
    <inkml:brush xml:id="br0">
      <inkml:brushProperty name="width" value="0.07302" units="cm"/>
      <inkml:brushProperty name="height" value="0.07302" units="cm"/>
      <inkml:brushProperty name="color" value="#00bff3"/>
    </inkml:brush>
  </inkml:definitions>
  <inkml:trace contextRef="#ctx0" brushRef="#br0">58308.000 7576.000,'15.000'0.000,"-7.000"0.000,0.000 0.000,-8.000 16.000,0.000 0.000,0.000 15.000,0.000 0.000,0.000 8.000,0.000 0.000,8.000-7.000,0.000-1.000,7.000-23.000,1.000 0.000,8.000-8.000,-1.000 0.000,8.000-32.000,1.000 1.000,-1.000-24.000,1.000 0.000,-9.000 9.000,1.000-1.000,-17.000 15.000,1.000 1.000,-16.000 7.000,1.000 1.000,-25.000 23.000,1.000 0.000,-8.000 8.000,-1.000 0.000,1.000 15.000,0.000 1.000,23.000-9.000</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6T11:10:07"/>
    </inkml:context>
    <inkml:brush xml:id="br0">
      <inkml:brushProperty name="width" value="0.07302" units="cm"/>
      <inkml:brushProperty name="height" value="0.07302" units="cm"/>
      <inkml:brushProperty name="color" value="#f2395b"/>
    </inkml:brush>
  </inkml:definitions>
  <inkml:trace contextRef="#ctx0" brushRef="#br0">84792.000 12533.000,'-31.000'-16.000,"31.000"8.000,0.000 1.000,8.000 14.000,0.000 1.000,-1.000 24.000,1.000-1.000,0.000 16.000,0.000 0.000,-8.000 16.000,0.000-1.000,0.000 24.000,0.000 1.000,0.000-9.000,0.000 0.000,0.000-15.000,0.000 0.000,8.000-9.000,0.000 1.000,7.000-16.000,1.000 1.000,-8.000-9.000,0.000 0.000,-1.000 24.000,1.000 0.000,-8.000-8.000,0.000 0.000,0.000 8.000,0.000 0.000,8.000-8.000,0.000 0.000,-8.000 7.000,0.000 1.000,0.000-8.000,0.000 0.000,0.000 0.000,0.000 0.000,0.000-8.000,0.000 1.000,0.000-1.000,0.000 0.000,0.000-8.000,0.000 1.000,0.000-1.000,0.000 0.000,0.000 16.000,0.000 0.000,0.000 0.000,0.000 0.000,0.000 16.000,0.000 0.000,0.000-16.000,0.000 0.000,0.000-8.000,0.000 0.000,0.000 0.000,0.000 0.000,0.000 16.000,0.000 0.000,0.000 0.000,0.000 0.000,8.000 15.000,0.000 1.000,-8.000-1.000,0.000 1.000,0.000-1.000,0.000 1.000,0.000-9.000,0.000 1.000,0.000-16.000,0.000 0.000,0.000 8.000,0.000 0.000,0.000-1.000,0.000 1.000,0.000 16.000,0.000-1.000,0.000 16.000,0.000 1.000,0.000-17.000,0.000 1.000,0.000-9.000,0.000 1.000,0.000-8.000,0.000 0.000,0.000-8.000,0.000 0.000,7.000 7.000,1.000 1.000,-8.000-8.000,0.000 0.000,0.000 8.000,0.000 0.000,0.000-8.000,0.000 0.000,0.000 0.000,0.000 0.000,8.000 0.000,0.000 0.000,-8.000 0.000,0.000 0.000,8.000-8.000,0.000 0.000,-8.000 8.000,0.000 0.000,8.000-8.000,-1.000 1.000,-7.000 14.000,0.000 1.000,8.000 0.000,0.000 0.000,-8.000 8.000,0.000-1.000,0.000-7.000,0.000 0.000,0.000-16.000,0.000 0.000,0.000 0.000,0.000 1.000,0.000 7.000,0.000 0.000,-8.000-8.000,0.000 0.000,8.000 8.000,0.000 0.000,0.000 8.000,0.000 0.000,8.000 7.000,0.000 1.000,-8.000 7.000,0.000 1.000,0.000-8.000,0.000-1.000,8.000-15.000,0.000 0.000,-8.000 0.000,0.000 0.000,8.000 16.000,-1.000 0.000,1.000-16.000,0.000 0.000,-8.000-8.000,0.000 0.000,8.000 8.000,0.000 0.000,-8.000 0.000,0.000 0.000,0.000-8.000,0.000 0.000,0.000 0.000,0.000 1.000,8.000-1.000,-1.000 0.000,-7.000 0.000,0.000 0.000,0.000-7.000,0.000-1.000,8.000 8.000,0.000 0.000,-8.000 8.000,0.000 0.000,8.000 8.000,0.000 0.000,0.000-16.000,-1.000 0.000,-7.000 0.000,0.000 1.000,8.000-1.000,0.000 0.000,-8.000-8.000,0.000 1.000,8.000-9.000,0.000 1.000,-8.000-1.000,0.000 1.000,0.000-1.000,0.000 1.000,0.000-17.000,0.000 1.000,-16.000-55.000,0.000 0.000,1.000 8.000,-1.000 0.000,0.000-8.000</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6T11:10:09"/>
    </inkml:context>
    <inkml:brush xml:id="br0">
      <inkml:brushProperty name="width" value="0.07302" units="cm"/>
      <inkml:brushProperty name="height" value="0.07302" units="cm"/>
      <inkml:brushProperty name="color" value="#f2395b"/>
    </inkml:brush>
  </inkml:definitions>
  <inkml:trace contextRef="#ctx0" brushRef="#br0">85462.000 10095.000,'-31.000'-15.000,"7.000"-17.000,1.000 1.000,15.000 31.000,0.000 0.000,0.000-8.000,0.000 0.000,0.000 24.000,1.000 0.000,-1.000 31.000,0.000 0.000,0.000 31.000,0.000 0.000,0.000 32.000,1.000 0.000,7.000-16.000,0.000 0.000,-8.000-8.000,0.000 0.000,8.000-8.000,0.000 1.000,0.000 22.000,0.000 1.000,0.000 24.000,0.000-1.000,0.000-23.000,0.000 0.000,0.000-16.000,0.000 0.000,0.000 24.000,0.000-1.000,-8.000 9.000,0.000-1.000,0.000-23.000,1.000 0.000,7.000-8.000,0.000 1.000,-8.000 22.000,0.000 1.000,0.000 7.000,0.000 1.000,8.000-24.000,0.000 0.000,0.000-8.000,0.000 0.000,8.000 8.000,0.000 0.000,-8.000 24.000,0.000-1.000,8.000-7.000,0.000 0.000,-8.000-32.000,0.000 0.000,7.000 8.000,1.000 1.000,0.000 14.000,0.000 1.000,0.000-8.000,0.000 0.000,-8.000-8.000,0.000 1.000,0.000-9.000,0.000 0.000,0.000 8.000,0.000 1.000,-8.000 22.000,0.000 1.000,8.000-16.000,0.000 0.000,0.000-16.000,0.000 1.000,-8.000 7.000,0.000 0.000,8.000 8.000,0.000 0.000,8.000-8.000,0.000 0.000,0.000 8.000,0.000 0.000,-8.000-23.000,0.000-1.000,0.000 1.000,0.000-1.000,0.000 9.000,0.000-1.000,0.000 16.000,0.000 0.000,7.000 0.000,1.000 0.000,-8.000-31.000,0.000-1.000,0.000-7.000,0.000 0.000,8.000 15.000,0.000 1.000,0.000-16.000,0.000 0.000,-1.000-1.000,1.000 1.000,0.000 8.000,0.000 0.000,-8.000-1.000,0.000 1.000,8.000 7.000,0.000 1.000,-8.000-8.000,0.000-1.000,7.000 1.000,1.000 0.000,0.000-9.000,0.000 1.000,0.000 16.000,0.000-1.000,-1.000-7.000,1.000 0.000,0.000-16.000,0.000 0.000,-8.000-32.000,0.000 1.000,0.000-40.000,0.000 1.000,0.000-1.000</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0:06"/>
    </inkml:context>
    <inkml:brush xml:id="br0">
      <inkml:brushProperty name="width" value="0.07302" units="cm"/>
      <inkml:brushProperty name="height" value="0.07302" units="cm"/>
      <inkml:brushProperty name="color" value="#f2395b"/>
    </inkml:brush>
  </inkml:definitions>
  <inkml:trace contextRef="#ctx0" brushRef="#br0">65024.000 48929.000,'-16.000'0.000,"16.000"15.000,0.000 1.000,24.000 0.000,-1.000-1.000,9.000-7.000,-1.000 0.000,8.000-8.000,1.000 0.000,7.000-8.000,0.000 0.000,0.000 8.000,0.000 0.000,8.000-7.000,0.000-1.000,-16.000 8.000,0.000 0.000,-8.000 0.000,1.000 0.000,-1.000 0.000,0.000 0.000,-15.000 8.000,0.000-1.000,7.000 9.000,1.000 0.000,-9.000-8.000,1.000-1.000,0.000 1.000,-1.000 0.000,9.000-8.000,0.000 0.000,-1.000-8.000,1.000 0.000,15.000-7.000,0.000-1.000,0.000-7.000,0.000-1.000,1.000 16.000,-1.000 0.000,0.000 1.000,0.000-1.000,-7.000 16.000,-1.000-1.000,-8.000 9.000,1.000 0.000,-1.000-16.000,1.000 0.000,7.000 0.000,1.000 0.000,7.000 8.000,0.000-1.000,0.000-7.000,0.000 0.000,1.000 0.000,-1.000 0.000,8.000-7.000,0.000-1.000,8.000 8.000,0.000 0.000,0.000 0.000,-1.000 0.000,1.000-8.000,0.000 0.000,8.000 0.000,0.000 0.000,-1.000 1.000,1.000-1.000,0.000 0.000,0.000 0.000,-9.000 16.000,1.000 0.000,-8.000 0.000,0.000-1.000,0.000 1.000,0.000 0.000,8.000-8.000,0.000 0.000,8.000-16.000,0.000 1.000,-1.000-9.000,1.000 1.000,0.000 15.000,0.000 0.000,-16.000 8.000,0.000 0.000,-8.000 16.000,0.000-1.000,-8.000 1.000,1.000 0.000,-9.000-16.000,1.000 0.000,15.000 0.000,0.000 0.000,16.000 0.000,0.000 0.000,8.000-8.000,-1.000 0.000,9.000 0.000,-1.000 0.000,1.000 1.000,0.000-1.000,15.000-24.000,0.000 1.000,-8.000 15.000,1.000 1.000,-9.000 15.000,1.000 0.000,-8.000 31.000,-1.000 0.000,-22.000-7.000,-1.000-1.000,-16.000 1.000,1.000-1.000,15.000-7.000,0.000 0.000,0.000-16.000,1.000 0.000,7.000-16.000,0.000 0.000,8.000-7.000,-1.000-1.000,1.000 9.000,0.000-1.000,0.000 0.000,0.000 1.000,8.000 7.000,-1.000 0.000,1.000 0.000,0.000 0.000,0.000-7.000,-1.000-1.000,1.000 8.000,0.000 0.000,-1.000 8.000,1.000 0.000,-16.000 24.000,0.000-1.000,-8.000 1.000,1.000-1.000,22.000-7.000,1.000 0.000,0.000-16.000,0.000 0.000,-1.000-16.000,1.000 0.000,8.000-15.000,-1.000 0.000,-23.000 23.000,0.000 0.000,-8.000 8.000,1.000 0.000,-25.000 0.000,1.000 0.000,0.000 8.000,-1.000 0.000,1.000 7.000,0.000 1.000,23.000-16.000,0.000 0.000,0.000 0.000,0.000 0.000,16.000-8.000,0.000 0.000,-16.000 8.000,1.000 0.000,-33.000 0.000,1.000 0.000,0.000 8.000</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0:07"/>
    </inkml:context>
    <inkml:brush xml:id="br0">
      <inkml:brushProperty name="width" value="0.07302" units="cm"/>
      <inkml:brushProperty name="height" value="0.07302" units="cm"/>
      <inkml:brushProperty name="color" value="#f2395b"/>
    </inkml:brush>
  </inkml:definitions>
  <inkml:trace contextRef="#ctx0" brushRef="#br0">96463.000 48853.000,'62.000'0.000,"-22.000"0.000,-1.000 0.000,-8.000 0.000,0.000 0.000,48.000 0.000,-1.000 0.000,24.000-15.000,0.000-1.000,24.000 8.000,-1.000 0.000,-7.000 8.000,-1.000 0.000,-7.000 0.000,0.000 0.000,-1.000 0.000,1.000 0.000,0.000 0.000,0.000 0.000,-8.000 8.000,0.000 0.000,-24.000 8.000,0.000-1.000,-15.000-7.000,0.000 0.000,-24.000 16.000,0.000-1.000,-15.000-15.000,-1.000 0.000,-23.000 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48"/>
    </inkml:context>
    <inkml:brush xml:id="br0">
      <inkml:brushProperty name="width" value="0.07302" units="cm"/>
      <inkml:brushProperty name="height" value="0.07302" units="cm"/>
      <inkml:brushProperty name="color" value="#f2395b"/>
    </inkml:brush>
  </inkml:definitions>
  <inkml:trace contextRef="#ctx0" brushRef="#br0">63858.000 35155.000,'16.000'15.000,"-9.000"9.000,1.000-1.000,8.000 9.000,0.000-1.000,-1.000-7.000,1.000-1.000,-8.000-7.000,0.000-1.000,-16.000-15.000</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0:09"/>
    </inkml:context>
    <inkml:brush xml:id="br0">
      <inkml:brushProperty name="width" value="0.07302" units="cm"/>
      <inkml:brushProperty name="height" value="0.07302" units="cm"/>
      <inkml:brushProperty name="color" value="#f2395b"/>
    </inkml:brush>
  </inkml:definitions>
  <inkml:trace contextRef="#ctx0" brushRef="#br0">60924.000 52257.000,'-16.000'0.000,"32.000"15.000,-1.000 1.000,1.000 0.000,0.000-1.000,7.000 17.000,1.000-1.000,-1.000 0.000,1.000 1.000,-1.000-9.000,1.000 1.000,15.000-17.000,0.000 1.000,0.000 0.000,1.000 0.000,-9.000-8.000,0.000 0.000,24.000 0.000,0.000 0.000,-8.000-24.000,0.000 1.000,-8.000-1.000,1.000 1.000,-1.000-8.000,0.000-1.000,0.000 9.000,0.000-1.000,1.000 24.000,-1.000 0.000,-16.000 24.000,1.000-1.000,7.000 9.000,1.000-1.000,-17.000 0.000,1.000 1.000,0.000-17.000,-1.000 1.000,1.000 0.000,0.000-1.000,-1.000-7.000,1.000 0.000,8.000-8.000,-1.000 0.000,8.000-16.000,1.000 1.000,-1.000-9.000,0.000 1.000,1.000 7.000,-1.000 0.000,-7.000 8.000,-1.000 1.000,16.000 22.000,1.000 1.000,-9.000 7.000,0.000 1.000,1.000-1.000,-1.000 1.000,0.000-8.000,1.000-1.000,-1.000 1.000,1.000-1.000,-1.000-15.000,0.000 0.000,8.000-7.000,1.000-1.000,-1.000-23.000,0.000-1.000,0.000 1.000,0.000 0.000,-7.000 15.000,-1.000 0.000,1.000 16.000,-1.000 0.000,0.000 8.000,1.000 0.000,-9.000 0.000,1.000 0.000,-1.000-1.000,1.000 1.000,7.000 0.000,0.000 0.000,1.000 0.000,-1.000 0.000,8.000-1.000,1.000 1.000,-9.000-16.000,0.000 1.000,16.000-17.000,0.000 1.000,0.000-17.000,0.000 1.000,8.000 8.000,0.000 0.000,-8.000 31.000,0.000 0.000,-15.000 23.000,-1.000 1.000,-7.000 7.000,-1.000 0.000,-7.000-7.000,-1.000-1.000,1.000-15.000,0.000 0.000,0.000 0.000,-1.000 0.000,9.000-16.000,-1.000 0.000,9.000-16.000,-1.000 1.000,-8.000 7.000,1.000 1.000,7.000 7.000,1.000 0.000,-1.000 8.000,0.000 0.000,-7.000 8.000,-1.000 0.000,1.000-1.000,0.000 1.000,7.000 0.000,0.000 0.000,1.000-8.000,-1.000 0.000,16.000 0.000,0.000 0.000,-23.000-16.000</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0:10"/>
    </inkml:context>
    <inkml:brush xml:id="br0">
      <inkml:brushProperty name="width" value="0.07302" units="cm"/>
      <inkml:brushProperty name="height" value="0.07302" units="cm"/>
      <inkml:brushProperty name="color" value="#f2395b"/>
    </inkml:brush>
  </inkml:definitions>
  <inkml:trace contextRef="#ctx0" brushRef="#br0">82311.000 52438.000,'15.000'47.000,"17.000"-31.000,-1.000 0.000,40.000-9.000,-1.000 1.000,9.000-8.000,-1.000 0.000,8.000-23.000,1.000-1.000,7.000 9.000,0.000-1.000,-8.000 0.000,0.000 1.000,-7.000 7.000,-1.000 0.000,-23.000 24.000,0.000-1.000,-32.000 1.000,1.000 0.000,23.000-1.000,0.000 1.000,-16.000-8.000,1.000 0.000,22.000-8.000,1.000 0.000,8.000-24.000,0.000 1.000,23.000 7.000,0.000 0.000,-15.000 16.000,-1.000 0.000,-7.000 24.000,0.000-1.000,-8.000 1.000,0.000-1.000,-24.000-7.000,0.000 0.000,1.000-16.000,-1.000 0.000,0.000 0.000,1.000 0.000,7.000 0.000,0.000 0.000,-15.000-8.000,-1.000 0.000,-7.000 8.000,-1.000 0.000,-15.000 8.000,0.000 0.000,0.000 0.000</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52"/>
    </inkml:context>
    <inkml:brush xml:id="br0">
      <inkml:brushProperty name="width" value="0.07302" units="cm"/>
      <inkml:brushProperty name="height" value="0.07302" units="cm"/>
      <inkml:brushProperty name="color" value="#00bff3"/>
    </inkml:brush>
  </inkml:definitions>
  <inkml:trace contextRef="#ctx0" brushRef="#br0">50157.000 4232.000,'15.000'16.000,"1.000"-16.000,0.000 0.000,-1.000 0.000,1.000 0.000,-8.000 0.000,0.000 0.000,-1.000 0.000,1.000 0.000,0.000 0.000,0.000 0.000,-16.000 0.000,0.000 0.000,0.000 0.000,1.000 0.000,14.000 0.000,1.000 0.000,0.000 8.000,0.000-1.000,0.000-7.000,0.000 0.000,7.000 8.000,1.000 0.000,8.000-8.000,-1.000 0.000,-7.000 8.000,-1.000 0.000,9.000-8.000,-1.000 0.000,9.000 0.000,-1.000 0.000,1.000-16.000,-1.000 0.000,0.000 1.000,1.000-1.000,-9.000 8.000,1.000 0.000,7.000 0.000,0.000 1.000,-7.000 7.000,-1.000 0.000,-7.000 7.000,0.000 1.000,-1.000 0.000,1.000 0.000,8.000 0.000,-1.000 0.000,-7.000-8.000,0.000 0.000,7.000 8.000,1.000-1.000,-9.000 1.000,1.000 0.000,7.000-8.000,1.000 0.000,7.000 0.000,1.000 0.000,-1.000 0.000,0.000 0.000,1.000-16.000,-1.000 1.000,1.000 7.000,-1.000 0.000,-8.000 8.000,1.000 0.000,-1.000 0.000,1.000 0.000,-8.000 8.000,-1.000 0.000,1.000 7.000,0.000 1.000,-1.000-8.000,1.000 0.000,0.000 8.000,-1.000-1.000,9.000-15.000,-1.000 0.000,9.000 0.000,-1.000 0.000,8.000-8.000,1.000 1.000,7.000-9.000,0.000 0.000,-8.000 8.000,0.000 0.000,-15.000 8.000,-1.000 0.000,1.000 0.000,-1.000 0.000,-7.000 8.000,0.000 0.000,7.000-8.000,1.000 0.000,7.000 0.000,0.000 0.000,1.000 0.000,-1.000 0.000,0.000 0.000,1.000 0.000,-1.000 0.000,0.000 0.000,1.000 0.000,-1.000 0.000,-7.000 0.000,-1.000 0.000,1.000 0.000,-1.000 0.000,-7.000 0.000,0.000 0.000,-1.000-8.000,1.000 0.000,-8.000 8.000,0.000 0.000,0.000 0.000,-1.000 0.000,1.000 0.000,0.000 0.000,0.000 0.000,0.000 0.000,0.000 24.000,-1.000 0.000,1.000-17.000</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54"/>
    </inkml:context>
    <inkml:brush xml:id="br0">
      <inkml:brushProperty name="width" value="0.07302" units="cm"/>
      <inkml:brushProperty name="height" value="0.07302" units="cm"/>
      <inkml:brushProperty name="color" value="#00bff3"/>
    </inkml:brush>
  </inkml:definitions>
  <inkml:trace contextRef="#ctx0" brushRef="#br0">62908.000 4026.000,'16.000'15.000,"7.000"-7.000,1.000 0.000,-8.000 0.000,-1.000 0.000,17.000-1.000,-1.000 1.000,8.000-8.000,0.000 0.000,16.000 0.000,0.000 0.000,16.000-15.000,-1.000-1.000,-7.000-8.000,0.000 1.000,-8.000 15.000,0.000 0.000,-8.000 8.000,0.000 0.000,-16.000 0.000,0.000 0.000,16.000 16.000,0.000 0.000,8.000-16.000,0.000 0.000,0.000 0.000,0.000 0.000,8.000 0.000,-1.000 0.000,32.000-16.000,1.000 0.000,-17.000 9.000,0.000-1.000,-7.000 8.000,-1.000 0.000,9.000 0.000,-1.000 0.000,-7.000 0.000,-1.000 0.000,-7.000 0.000,0.000 0.000,7.000 0.000,1.000 0.000,0.000 0.000,-1.000 0.000,-7.000 0.000,0.000 0.000,15.000 0.000,0.000 0.000,1.000 0.000,-1.000 0.000,16.000-8.000,0.000 0.000,8.000-8.000,0.000 1.000,-23.000 7.000,-1.000 0.000,-15.000 0.000,-1.000 1.000,-14.000 7.000,-1.000 0.000,-16.000 0.000,0.000 0.000,-7.000 7.000,-1.000 1.000,1.000-8.000,-1.000 0.000,-7.000 8.000,0.000 0.000,-1.000-8.000,1.000 0.000,8.000 0.000,-1.000 0.000,8.000 0.000,1.000 0.000,-16.000-8.000,-1.000 0.000,-7.000 8.000,0.000 0.000,-16.000 0.000,0.000 0.000,-7.000-8.000</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58"/>
    </inkml:context>
    <inkml:brush xml:id="br0">
      <inkml:brushProperty name="width" value="0.07302" units="cm"/>
      <inkml:brushProperty name="height" value="0.07302" units="cm"/>
      <inkml:brushProperty name="color" value="#f2395b"/>
    </inkml:brush>
  </inkml:definitions>
  <inkml:trace contextRef="#ctx0" brushRef="#br0">64491.000 5401.000,'-16.000'0.000,"9.000"31.000,-1.000 0.000,-39.000 71.000,-1.000 0.000,41.000-86.000,-1.000 0.000,-39.000 46.000,0.000 1.000,23.000-16.000,0.000 0.000,24.000-31.000,0.000-1.000,16.000-15.000,0.000 0.000,7.000-31.000,1.000 0.000,-8.000 23.000</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58"/>
    </inkml:context>
    <inkml:brush xml:id="br0">
      <inkml:brushProperty name="width" value="0.07302" units="cm"/>
      <inkml:brushProperty name="height" value="0.07302" units="cm"/>
      <inkml:brushProperty name="color" value="#f2395b"/>
    </inkml:brush>
  </inkml:definitions>
  <inkml:trace contextRef="#ctx0" brushRef="#br0">65755.000 4979.000,'0.000'-16.000,"8.000"-7.000,0.000-1.000,-8.000 16.000,0.000 1.000,0.000 22.000,0.000 1.000,0.000 15.000,0.000 1.000,0.000 15.000,0.000 0.000,-16.000 7.000,1.000 1.000,-1.000-16.000,0.000 1.000,16.000-33.000,0.000 1.000,0.000-16.000,0.000 1.000,8.000-9.000</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59"/>
    </inkml:context>
    <inkml:brush xml:id="br0">
      <inkml:brushProperty name="width" value="0.07302" units="cm"/>
      <inkml:brushProperty name="height" value="0.07302" units="cm"/>
      <inkml:brushProperty name="color" value="#f2395b"/>
    </inkml:brush>
  </inkml:definitions>
  <inkml:trace contextRef="#ctx0" brushRef="#br0">65485.000 4642.000,'78.000'-110.000,"-62.000"94.000,0.000 1.000,-9.000 15.000,1.000 0.000,-8.000 23.000,0.000 1.000,-8.000 23.000,1.000 0.000,-17.000 7.000,1.000 1.000,-1.000-8.000,0.000 0.000,9.000-8.000,-1.000 1.000,8.000-25.000,0.000 1.000,1.000-24.000,-1.000 0.000,23.000-23.000,1.000 0.000,15.000 7.000,1.000 1.000,-16.000 15.000,-1.000 0.000,-15.000 16.000,0.000 0.000,-15.000 39.000,-1.000 0.000,-39.000 15.000,0.000 1.000,0.000 0.000,0.000-1.000,0.000-15.000,0.000 0.000,24.000-23.000,0.000-1.000,15.000-15.000,0.000 0.000,32.000-8.000,0.000 0.000,31.000-16.000,0.000 1.000,16.000-9.000,-1.000 1.000,9.000-1.000,-1.000 1.000,-22.000 7.000,-1.000 0.000,-16.000 8.000,0.000 1.000,-23.000-1.000,0.000 0.000,-8.000-8.000,0.000 1.000,-16.000-1.000,1.000 0.000,-1.000-7.000,0.000-1.000,-7.000 9.000,-1.000-1.000,9.000 8.000,-1.000 0.000,8.000 8.000,0.000 0.000,0.000 16.000,0.000 0.000,8.000 23.000,0.000 0.000,-7.000 24.000,-1.000-1.000,8.000 32.000,0.000 0.000,-16.000 39.000,0.000 0.000,16.000 16.000,0.000 0.000,-7.000-47.000,-1.000 0.000,8.000-55.000,0.000 0.000,0.000-39.000,0.000-1.000,0.000 1.000</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59"/>
    </inkml:context>
    <inkml:brush xml:id="br0">
      <inkml:brushProperty name="width" value="0.07302" units="cm"/>
      <inkml:brushProperty name="height" value="0.07302" units="cm"/>
      <inkml:brushProperty name="color" value="#f2395b"/>
    </inkml:brush>
  </inkml:definitions>
  <inkml:trace contextRef="#ctx0" brushRef="#br0">65942.000 6998.000,'0.000'-16.000,"0.000"1.000,0.000-1.000,-8.000 16.000,0.000 0.000,-7.000 16.000,-1.000-1.000,-15.000 32.000,-1.000 0.000,-7.000 0.000,0.000 0.000,8.000-7.000,-1.000-1.000,24.000-31.000</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6:59"/>
    </inkml:context>
    <inkml:brush xml:id="br0">
      <inkml:brushProperty name="width" value="0.07302" units="cm"/>
      <inkml:brushProperty name="height" value="0.07302" units="cm"/>
      <inkml:brushProperty name="color" value="#f2395b"/>
    </inkml:brush>
  </inkml:definitions>
  <inkml:trace contextRef="#ctx0" brushRef="#br0">66909.000 7151.000,'15.000'0.000,"17.000"8.000,-1.000 0.000,0.000 7.000,1.000 1.000,-9.000 0.000,1.000-1.000,-16.000 1.000,-1.000 0.000,1.000-8.000</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0"/>
    </inkml:context>
    <inkml:brush xml:id="br0">
      <inkml:brushProperty name="width" value="0.07302" units="cm"/>
      <inkml:brushProperty name="height" value="0.07302" units="cm"/>
      <inkml:brushProperty name="color" value="#f2395b"/>
    </inkml:brush>
  </inkml:definitions>
  <inkml:trace contextRef="#ctx0" brushRef="#br0">64638.000 6867.000,'-31.000'-16.000,"23.000"16.000,0.000 0.000,8.000 23.000,0.000 1.000,0.000 23.000,0.000 0.000,-8.000 16.000,0.000-1.000,8.000 48.000,0.000 0.000,-7.000-56.000,-1.000 1.000,8.000-23.000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53"/>
    </inkml:context>
    <inkml:brush xml:id="br0">
      <inkml:brushProperty name="width" value="0.07302" units="cm"/>
      <inkml:brushProperty name="height" value="0.07302" units="cm"/>
      <inkml:brushProperty name="color" value="#f2395b"/>
    </inkml:brush>
  </inkml:definitions>
  <inkml:trace contextRef="#ctx0" brushRef="#br0">71111.000 34436.000,'15.000'-32.000,"-7.000"32.000,0.000 0.000,-8.000 8.000,0.000 0.000,-8.000 8.000,0.000-1.000,-7.000 17.000,-1.000-1.000,-16.000 16.000,1.000 0.000,0.000 24.000,-1.000-1.000,-7.000 9.000,0.000-1.000,23.000-31.000,0.000 0.000,16.000-23.000,0.000-1.000,8.000-46.000,0.000-1.000,0.000 8.000</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1"/>
    </inkml:context>
    <inkml:brush xml:id="br0">
      <inkml:brushProperty name="width" value="0.07302" units="cm"/>
      <inkml:brushProperty name="height" value="0.07302" units="cm"/>
      <inkml:brushProperty name="color" value="#f2395b"/>
    </inkml:brush>
  </inkml:definitions>
  <inkml:trace contextRef="#ctx0" brushRef="#br0">68301.000 4816.000,'-16.000'-15.000,"-7.000"22.000,-1.000 1.000,-7.000 16.000,-1.000-1.000,-15.000 24.000,0.000 0.000,-8.000 8.000,0.000 0.000,32.000-32.000,-1.000 1.000,16.000-16.000,1.000-1.000,14.000-7.000,1.000 0.000,8.000 0.000,0.000 0.000,-1.000 8.000,1.000 0.000,0.000 8.000,-1.000-1.000,-7.000 1.000,0.000 0.000,-8.000 23.000,0.000 0.000,0.000-8.000,0.000 1.000,0.000-9.000,0.000 1.000,0.000-17.000,0.000 1.000,8.000-8.000,0.000 0.000,8.000-15.000,-1.000-1.000,17.000-39.000,-1.000 0.000,-7.000 8.000,-1.000 0.000,8.000 16.000,1.000 0.000,-16.000 15.000,-1.000 0.000,-7.000 16.000,0.000 0.000,0.000 16.000,0.000 0.000,0.000 7.000,-1.000 1.000,-7.000 7.000,0.000 0.000,8.000 1.000,0.000-1.000,-8.000-7.000,0.000-1.000,0.000-15.000,0.000 0.000,8.000-32.000,0.000 1.000,0.000 7.000,-1.000 0.000,1.000 1.000</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1"/>
    </inkml:context>
    <inkml:brush xml:id="br0">
      <inkml:brushProperty name="width" value="0.07302" units="cm"/>
      <inkml:brushProperty name="height" value="0.07302" units="cm"/>
      <inkml:brushProperty name="color" value="#f2395b"/>
    </inkml:brush>
  </inkml:definitions>
  <inkml:trace contextRef="#ctx0" brushRef="#br0">68796.000 4945.000,'15.000'-32.000,"1.000"17.000,0.000-1.000,-1.000 8.000,1.000 0.000,0.000 0.000,-1.000 1.000,-7.000 7.000,0.000 0.000,0.000 0.000,0.000 0.000,15.000 23.000,1.000 1.000,-24.000 15.000,0.000 0.000,-8.000 8.000,0.000 0.000,-23.000 8.000,-1.000 0.000,1.000-32.000,0.000 1.000,15.000-17.000,0.000 1.000,8.000-31.000,1.000-1.000,7.000-15.000,0.000 0.000,7.000 15.000,1.000 1.000,8.000 23.000,0.000 0.000,-16.000 8.000,0.000 0.000,-8.000 31.000,0.000 0.000,-31.000 16.000,-1.000 0.000,-7.000-1.000,0.000 1.000,0.000-16.000,0.000 1.000,0.000-17.000,0.000 1.000,8.000-9.000,0.000 1.000,15.000-16.000,0.000 0.000,9.000 0.000,-1.000 0.000,16.000 16.000,0.000-1.000,0.000 9.000,0.000-1.000,0.000 32.000,0.000 0.000,0.000 0.000,0.000 0.000,0.000-16.000,0.000 0.000,0.000-23.000,0.000-1.000,8.000-15.000</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2"/>
    </inkml:context>
    <inkml:brush xml:id="br0">
      <inkml:brushProperty name="width" value="0.07302" units="cm"/>
      <inkml:brushProperty name="height" value="0.07302" units="cm"/>
      <inkml:brushProperty name="color" value="#f2395b"/>
    </inkml:brush>
  </inkml:definitions>
  <inkml:trace contextRef="#ctx0" brushRef="#br0">68809.000 6929.000,'0.000'-15.000,"8.000"7.000,0.000 0.000,7.000 8.000,1.000 0.000,47.000-16.000,0.000 1.000,-8.000 7.000,-1.000 0.000,-14.000 8.000,-1.000 0.000,0.000 0.000,0.000 0.000,-7.000 8.000,-1.000 0.000,-23.000 7.000,0.000 1.000,-8.000 7.000,0.000 1.000,-39.000 15.000,-1.000 0.000,-15.000 1.000,1.000-1.000,-1.000 0.000,0.000 0.000,8.000-31.000,0.000 0.000,15.000-16.000,1.000 0.000,15.000-15.000,0.000-1.000,24.000-7.000,0.000-1.000,31.000 9.000,1.000-1.000,-1.000 17.000,0.000-1.000,-15.000 0.000,-1.000 0.000,-15.000 24.000,0.000-1.000,-16.000 25.000,0.000-1.000,-31.000 0.000,0.000 0.000,7.000-8.000,1.000 1.000,7.000-9.000,1.000 1.000,15.000-16.000,0.000 0.000,8.000-16.000,0.000 0.000,24.000-31.000,-1.000-1.000,1.000 1.000,-1.000 0.000,-15.000 31.000</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2"/>
    </inkml:context>
    <inkml:brush xml:id="br0">
      <inkml:brushProperty name="width" value="0.07302" units="cm"/>
      <inkml:brushProperty name="height" value="0.07302" units="cm"/>
      <inkml:brushProperty name="color" value="#f2395b"/>
    </inkml:brush>
  </inkml:definitions>
  <inkml:trace contextRef="#ctx0" brushRef="#br0">69320.000 6817.000,'0.000'-16.000,"-8.000"16.000,0.000 0.000,0.000 0.000,0.000 0.000,0.000 0.000,0.000 0.000,0.000 8.000,0.000 0.000,8.000-1.000,0.000 1.000,0.000 0.000,0.000 0.000,0.000 8.000,0.000-1.000,0.000-7.000,0.000 0.000,0.000 7.000,0.000 1.000,0.000 8.000,0.000-1.000,0.000-15.000,0.000 0.000,0.000 7.000,0.000 1.000,0.000-8.000,0.000 0.000,-7.000 54.000,-1.000 1.000,0.000-47.000</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3"/>
    </inkml:context>
    <inkml:brush xml:id="br0">
      <inkml:brushProperty name="width" value="0.07302" units="cm"/>
      <inkml:brushProperty name="height" value="0.07302" units="cm"/>
      <inkml:brushProperty name="color" value="#f2395b"/>
    </inkml:brush>
  </inkml:definitions>
  <inkml:trace contextRef="#ctx0" brushRef="#br0">71679.000 5266.000,'0.000'-15.000,"8.000"15.000,0.000 0.000,7.000 0.000,1.000 0.000,8.000 15.000,-1.000 1.000,1.000 0.000,-1.000-1.000,-15.000 9.000,0.000-1.000,-8.000 9.000,0.000-1.000,-16.000 0.000,0.000 1.000,-7.000-1.000,-1.000 0.000,-7.000 9.000,0.000-1.000,-1.000-8.000,1.000 0.000,7.000-7.000,1.000-1.000,23.000-15.000,0.000 0.000,8.000-8.000,0.000 0.000,39.000-8.000,0.000 0.000,-16.000 1.000,0.000-1.000,-7.000 16.000,-1.000-1.000,-23.000 17.000,0.000-1.000,-31.000 9.000,0.000-1.000,-9.000 8.000,1.000 0.000,0.000-7.000,0.000-1.000,0.000-7.000,-1.000-1.000,17.000-15.000,-1.000 0.000,40.000-8.000,0.000 0.000,23.000-8.000,0.000 0.000,0.000 0.000,1.000 0.000,-9.000 1.000,0.000-1.000,-15.000 0.000,0.000 0.000,-16.000-8.000,0.000 1.000,-8.000-1.000,0.000 0.000,-16.000 1.000,1.000-1.000,7.000 0.000,1.000 1.000,7.000 15.000,0.000 0.000,0.000 0.000,0.000 0.000,0.000 31.000,1.000 0.000,-1.000 1.000,0.000-1.000,8.000 16.000,0.000 0.000,0.000-8.000,0.000 0.000,0.000-7.000,0.000-1.000,8.000-15.000,0.000-1.000,23.000-22.000,0.000-1.000,16.000-47.000,0.000 0.000,0.000-8.000,0.000 1.000,-7.000 7.000,-1.000 0.000,-8.000 32.000,1.000-1.000,-25.000 16.000,1.000 0.000,0.000 24.000,0.000 0.000,-8.000 15.000,0.000 0.000,0.000 1.000,0.000-1.000,0.000-7.000,0.000-1.000,0.000-7.000,0.000-1.000,8.000-15.000,0.000 0.000,7.000-23.000,1.000-1.000,0.000-30.000,-1.000-1.000,-7.000 31.000</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4"/>
    </inkml:context>
    <inkml:brush xml:id="br0">
      <inkml:brushProperty name="width" value="0.07302" units="cm"/>
      <inkml:brushProperty name="height" value="0.07302" units="cm"/>
      <inkml:brushProperty name="color" value="#f2395b"/>
    </inkml:brush>
  </inkml:definitions>
  <inkml:trace contextRef="#ctx0" brushRef="#br0">72935.000 5657.000,'16.000'-94.000,"-16.000"71.000,0.000-1.000,0.000 17.000,0.000-1.000,7.000 31.000,1.000 1.000,-8.000 38.000,0.000 1.000,0.000 15.000,0.000 1.000,0.000 7.000,0.000 0.000,0.000-8.000,0.000 1.000,-8.000 7.000,1.000 0.000,-1.000 0.000,0.000 0.000,0.000-23.000,0.000 0.000,-15.000-24.000,-1.000 0.000,-15.000-23.000,0.000-1.000,-24.000-15.000,0.000 0.000,8.000-23.000,0.000-1.000,32.000 9.000</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5"/>
    </inkml:context>
    <inkml:brush xml:id="br0">
      <inkml:brushProperty name="width" value="0.07302" units="cm"/>
      <inkml:brushProperty name="height" value="0.07302" units="cm"/>
      <inkml:brushProperty name="color" value="#f2395b"/>
    </inkml:brush>
  </inkml:definitions>
  <inkml:trace contextRef="#ctx0" brushRef="#br0">75407.000 6182.000,'0.000'-16.000,"0.000"9.000,0.000-1.000,8.000 8.000,0.000 0.000,-8.000 23.000,0.000 1.000,8.000-1.000,0.000 1.000,-8.000 23.000,0.000 0.000,8.000 0.000,-1.000 0.000,-7.000 0.000,0.000 0.000,0.000 7.000,0.000 1.000,0.000-8.000,0.000 0.000,0.000-8.000,0.000 1.000,0.000-1.000,0.000 0.000,-7.000-16.000,-1.000 1.000,0.000-16.000,0.000-1.000,-8.000-7.000,1.000 0.000,-9.000-15.000,1.000-1.000,-1.000-23.000,1.000 0.000,-9.000-16.000,1.000 0.000,0.000 0.000,-1.000 1.000,9.000 22.000,-1.000 1.000,17.000 23.000,-1.000 0.000,8.000 16.000,0.000 0.000,8.000 23.000,-1.000 1.000,1.000-1.000,0.000 0.000,-8.000 8.000,0.000 1.000,0.000-9.000,0.000 0.000,0.000-23.000,0.000 0.000,8.000-16.000,0.000 0.000,7.000 0.000</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5"/>
    </inkml:context>
    <inkml:brush xml:id="br0">
      <inkml:brushProperty name="width" value="0.07302" units="cm"/>
      <inkml:brushProperty name="height" value="0.07302" units="cm"/>
      <inkml:brushProperty name="color" value="#f2395b"/>
    </inkml:brush>
  </inkml:definitions>
  <inkml:trace contextRef="#ctx0" brushRef="#br0">76809.000 7451.000,'16.000'0.000,"-16.000"8.000,0.000 0.000,16.000 15.000,-1.000 1.000,1.000 7.000,0.000 0.000,15.000-7.000,1.000-1.000,-17.000 1.000,1.000-1.000,-8.000-7.000</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6"/>
    </inkml:context>
    <inkml:brush xml:id="br0">
      <inkml:brushProperty name="width" value="0.07302" units="cm"/>
      <inkml:brushProperty name="height" value="0.07302" units="cm"/>
      <inkml:brushProperty name="color" value="#f2395b"/>
    </inkml:brush>
  </inkml:definitions>
  <inkml:trace contextRef="#ctx0" brushRef="#br0">77376.000 5589.000,'-16.000'0.000,"16.000"-7.000,0.000-1.000,8.000 8.000,0.000 0.000,31.000-8.000,0.000 0.000,24.000 0.000,-1.000 0.000,1.000 1.000,0.000-1.000,-24.000-8.000,0.000 0.000,-23.000 16.000,0.000 0.000,-16.000-15.000,0.000-1.000,-8.000 0.000,0.000 1.000,-8.000-17.000,1.000 1.000,-9.000-8.000,1.000 0.000,7.000 0.000,0.000-1.000,1.000 25.000,-1.000-1.000,0.000 0.000,1.000 1.000,7.000 15.000,0.000 0.000,0.000 8.000,0.000-1.000,8.000 33.000,0.000-1.000,0.000 8.000,0.000 0.000,0.000 23.000,0.000 1.000,0.000-9.000,0.000 1.000,0.000 0.000,0.000-1.000,-8.000-30.000,0.000-1.000,-7.000-15.000,-1.000-1.000,8.000-15.000,0.000 0.000,-7.000-31.000,-1.000 0.000,0.000-16.000,1.000 0.000,-1.000-16.000,0.000 0.000,9.000 9.000,-1.000-1.000,8.000 31.000,0.000 1.000,0.000 15.000,0.000 0.000,8.000 0.000,-1.000 0.000,1.000 8.000,0.000 0.000,0.000 24.000,0.000-1.000,-8.000 9.000,0.000-1.000,0.000-7.000,0.000-1.000,0.000-15.000,0.000 0.000,8.000-8.000,-1.000 0.000,9.000-8.000,0.000 0.000,15.000-8.000,0.000 1.000,1.000-9.000,-1.000 1.000,1.000 7.000,-1.000 0.000,-8.000 16.000,1.000 0.000,-16.000 0.000,0.000 0.000,-1.000 0.000,1.000 0.000,-8.000 16.000,0.000 0.000,0.000-1.000,0.000 1.000,8.000-16.000,0.000 0.000,-16.000 0.000,0.000 0.000,0.000-8.000</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6"/>
    </inkml:context>
    <inkml:brush xml:id="br0">
      <inkml:brushProperty name="width" value="0.07302" units="cm"/>
      <inkml:brushProperty name="height" value="0.07302" units="cm"/>
      <inkml:brushProperty name="color" value="#f2395b"/>
    </inkml:brush>
  </inkml:definitions>
  <inkml:trace contextRef="#ctx0" brushRef="#br0">77698.000 5751.000,'-16.000'0.000,"8.000"23.000,0.000 1.000,-15.000 15.000,-1.000 0.000,-15.000 16.000,0.000 0.000,-16.000 0.000,0.000-1.000,16.000-15.000,0.000 1.000,-16.000 7.000,0.000 0.000,47.000-40.000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54"/>
    </inkml:context>
    <inkml:brush xml:id="br0">
      <inkml:brushProperty name="width" value="0.07302" units="cm"/>
      <inkml:brushProperty name="height" value="0.07302" units="cm"/>
      <inkml:brushProperty name="color" value="#f2395b"/>
    </inkml:brush>
  </inkml:definitions>
  <inkml:trace contextRef="#ctx0" brushRef="#br0">71559.000 34833.000,'16.000'0.000,"-16.000"23.000,0.000 1.000,8.000 15.000,0.000 0.000,0.000 8.000,-1.000 0.000,1.000-23.000,0.000-1.000,0.000-7.000,0.000 0.000,0.000-16.000,-1.000 0.000,9.000-24.000,0.000 1.000,7.000-17.000,1.000 1.000,7.000-8.000,1.000 0.000,-17.000 8.000,1.000 0.000,0.000 8.000,-1.000-1.000,-7.000 24.000,0.000 1.000,-8.000 14.000,0.000 1.000,0.000 16.000,0.000-1.000,0.000 9.000,0.000-1.000,0.000 0.000,0.000 1.000,0.000 7.000,0.000 0.000,-8.000 16.000,0.000 0.000,8.000-16.000,0.000 0.000,0.000-23.000,0.000-1.000,8.000-7.000</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6"/>
    </inkml:context>
    <inkml:brush xml:id="br0">
      <inkml:brushProperty name="width" value="0.07302" units="cm"/>
      <inkml:brushProperty name="height" value="0.07302" units="cm"/>
      <inkml:brushProperty name="color" value="#f2395b"/>
    </inkml:brush>
  </inkml:definitions>
  <inkml:trace contextRef="#ctx0" brushRef="#br0">78311.000 6651.000,'47.000'16.000,"-40.000"-9.000,1.000 1.000,31.000 24.000,1.000-1.000,-17.000-15.000,1.000-1.000,-17.000 9.000,1.000-1.000,-16.000-7.000,1.000 0.000,-1.000-8.000</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7"/>
    </inkml:context>
    <inkml:brush xml:id="br0">
      <inkml:brushProperty name="width" value="0.07302" units="cm"/>
      <inkml:brushProperty name="height" value="0.07302" units="cm"/>
      <inkml:brushProperty name="color" value="#f2395b"/>
    </inkml:brush>
  </inkml:definitions>
  <inkml:trace contextRef="#ctx0" brushRef="#br0">77951.000 7251.000,'-15.000'0.000,"15.000"8.000,0.000 0.000,-8.000 15.000,0.000 1.000,-8.000 7.000,1.000 0.000,-9.000 16.000,1.000 0.000,7.000-15.000,0.000-1.000,16.000-8.000,0.000 1.000,8.000-1.000,0.000 1.000,23.000-16.000,1.000 0.000,-1.000-8.000,0.000 0.000,-7.000 0.000,-1.000 0.000,-15.000 0.000,0.000 0.000,-8.000-8.000,0.000 0.000,0.000 0.000,0.000 0.000,0.000-7.000</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7"/>
    </inkml:context>
    <inkml:brush xml:id="br0">
      <inkml:brushProperty name="width" value="0.07302" units="cm"/>
      <inkml:brushProperty name="height" value="0.07302" units="cm"/>
      <inkml:brushProperty name="color" value="#f2395b"/>
    </inkml:brush>
  </inkml:definitions>
  <inkml:trace contextRef="#ctx0" brushRef="#br0">77615.000 6184.000,'0.000'-16.000,"0.000"47.000,0.000 1.000,-8.000-9.000,0.000 1.000,-15.000 23.000,-1.000 0.000,-7.000-8.000,-1.000 0.000,1.000-15.000,0.000-1.000,-9.000-7.000,1.000-1.000,0.000-22.000,0.000-1.000,0.000-16.000,-1.000 1.000,25.000-9.000,-1.000 1.000,16.000 8.000,0.000-1.000,23.000 0.000,1.000 1.000,23.000 7.000,0.000 1.000,8.000-1.000,0.000 0.000,8.000-15.000,-1.000 0.000,1.000-9.000,0.000 1.000,-8.000-16.000,0.000 1.000,0.000-25.000,0.000 1.000,-24.000 23.000,0.000 0.000,-23.000 24.000,0.000-1.000,-8.000 25.000,0.000-1.000,-8.000 8.000,0.000 0.000,1.000 31.000,-1.000 0.000,0.000 9.000,0.000-1.000,0.000-8.000,0.000 0.000,16.000-23.000,0.000 0.000,23.000 0.000,1.000 0.000,-1.000 0.000,1.000-1.000,-9.000 1.000,1.000 0.000,-24.000 16.000,0.000-1.000,0.000 9.000,0.000-1.000,-16.000 8.000,0.000 0.000,-23.000 8.000,0.000 0.000,0.000 0.000,-1.000 0.000,-15.000 8.000,1.000 0.000,6.000 0.000,1.000 0.000,8.000-24.000,0.000 0.000,23.000-31.000,1.000 0.000,7.000-15.000,0.000-1.000,8.000 0.000</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8"/>
    </inkml:context>
    <inkml:brush xml:id="br0">
      <inkml:brushProperty name="width" value="0.07302" units="cm"/>
      <inkml:brushProperty name="height" value="0.07302" units="cm"/>
      <inkml:brushProperty name="color" value="#f2395b"/>
    </inkml:brush>
  </inkml:definitions>
  <inkml:trace contextRef="#ctx0" brushRef="#br0">78710.000 7301.000,'16.000'0.000,"-8.000"0.000,0.000 0.000,23.000 23.000,0.000 1.000,16.000 15.000,0.000 0.000,24.000 24.000,-1.000 0.000,17.000 15.000,-1.000 0.000,-47.000-46.000,0.000-1.000,-15.000-15.000</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8"/>
    </inkml:context>
    <inkml:brush xml:id="br0">
      <inkml:brushProperty name="width" value="0.07302" units="cm"/>
      <inkml:brushProperty name="height" value="0.07302" units="cm"/>
      <inkml:brushProperty name="color" value="#f2395b"/>
    </inkml:brush>
  </inkml:definitions>
  <inkml:trace contextRef="#ctx0" brushRef="#br0">81461.000 5660.000,'16.000'-31.000,"0.000"15.000,-1.000 1.000,24.000 7.000,1.000 0.000,7.000 0.000,0.000 0.000,-16.000 1.000,0.000-1.000,-15.000 8.000,0.000 0.000,-24.000 8.000,0.000-1.000,-15.000-7.000,-1.000 0.000,16.000 0.000</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8"/>
    </inkml:context>
    <inkml:brush xml:id="br0">
      <inkml:brushProperty name="width" value="0.07302" units="cm"/>
      <inkml:brushProperty name="height" value="0.07302" units="cm"/>
      <inkml:brushProperty name="color" value="#f2395b"/>
    </inkml:brush>
  </inkml:definitions>
  <inkml:trace contextRef="#ctx0" brushRef="#br0">81187.000 5182.000,'-31.000'-31.000,"23.000"31.000,0.000 0.000,8.000 15.000,0.000 1.000,8.000 31.000,0.000 0.000,-8.000 8.000,0.000 0.000,-8.000 8.000,0.000-1.000,-8.000-15.000,0.000 0.000,1.000-23.000,-1.000 0.000,0.000-17.000</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09"/>
    </inkml:context>
    <inkml:brush xml:id="br0">
      <inkml:brushProperty name="width" value="0.07302" units="cm"/>
      <inkml:brushProperty name="height" value="0.07302" units="cm"/>
      <inkml:brushProperty name="color" value="#f2395b"/>
    </inkml:brush>
  </inkml:definitions>
  <inkml:trace contextRef="#ctx0" brushRef="#br0">80377.000 6632.000,'0.000'-15.000,"8.000"7.000,0.000 0.000,-8.000 16.000,0.000 0.000,0.000 15.000,0.000 1.000,0.000 7.000,0.000 0.000,0.000-7.000,0.000-1.000,-8.000-15.000,0.000 0.000,16.000 0.000,0.000 0.000,16.000-40.000,-1.000 1.000,24.000 7.000,0.000 1.000,-8.000 7.000,1.000 1.000,-25.000 7.000,1.000 0.000,-8.000 16.000,0.000 0.000,-16.000 15.000,0.000 1.000,-23.000 7.000,-1.000 0.000,9.000-15.000,-1.000 0.000,-7.000 7.000,-1.000 1.000,17.000-17.000,-1.000 1.000,32.000-8.000,-1.000 0.000,25.000-15.000,-1.000-1.000,-8.000 8.000,1.000 0.000,-17.000 8.000,1.000 0.000,-8.000 0.000,0.000 0.000,-24.000 16.000,0.000 0.000,-15.000-1.000,0.000 1.000,-9.000 7.000,1.000 1.000,0.000-16.000,0.000 0.000,-8.000 15.000,0.000 1.000,7.000-9.000,1.000 1.000,0.000-8.000,0.000 0.000,23.000-1.000,0.000 1.000,8.000 0.000,1.000 0.000,22.000 0.000,1.000 0.000,0.000 7.000,-1.000 1.000,9.000-8.000,-1.000 0.000,-7.000-8.000,0.000 0.000,7.000 0.000,1.000 0.000,7.000-24.000,1.000 1.000,-17.000 15.000,1.000 0.000,0.000 0.000,-1.000 0.000,1.000 8.000,0.000 0.000,-8.000 8.000,-1.000 0.000,-7.000 8.000,0.000-1.000,8.000-7.000,0.000 0.000,0.000 0.000,0.000 0.000,8.000-8.000,-1.000 0.000,9.000-8.000,-1.000 0.000,-7.000 0.000,0.000 0.000,-1.000 8.000,1.000 0.000,0.000-8.000,-1.000 1.000,-7.000 7.000,0.000 0.000,8.000 7.000,-1.000 1.000,1.000 0.000,0.000 0.000,0.000 0.000,-1.000 0.000,1.000 7.000,0.000 1.000,-9.000-8.000,1.000 0.000,-16.000-16.000</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10"/>
    </inkml:context>
    <inkml:brush xml:id="br0">
      <inkml:brushProperty name="width" value="0.07302" units="cm"/>
      <inkml:brushProperty name="height" value="0.07302" units="cm"/>
      <inkml:brushProperty name="color" value="#f2395b"/>
    </inkml:brush>
  </inkml:definitions>
  <inkml:trace contextRef="#ctx0" brushRef="#br0">83911.000 5497.000,'31.000'-15.000,"-7.000"7.000,-1.000 0.000,17.000 8.000,-1.000 0.000,0.000-8.000,0.000 1.000,-23.000 7.000</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10"/>
    </inkml:context>
    <inkml:brush xml:id="br0">
      <inkml:brushProperty name="width" value="0.07302" units="cm"/>
      <inkml:brushProperty name="height" value="0.07302" units="cm"/>
      <inkml:brushProperty name="color" value="#f2395b"/>
    </inkml:brush>
  </inkml:definitions>
  <inkml:trace contextRef="#ctx0" brushRef="#br0">82660.000 6051.000,'-16.000'0.000,"16.000"8.000,0.000-1.000,0.000 17.000,0.000-1.000,-8.000 40.000,0.000 0.000,-8.000-16.000,1.000 0.000,-32.000 31.000,0.000 1.000,-16.000 15.000,0.000 0.000,-7.000 8.000,-1.000-1.000,16.000-38.000,0.000 0.000,40.000-48.000</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11"/>
    </inkml:context>
    <inkml:brush xml:id="br0">
      <inkml:brushProperty name="width" value="0.07302" units="cm"/>
      <inkml:brushProperty name="height" value="0.07302" units="cm"/>
      <inkml:brushProperty name="color" value="#f2395b"/>
    </inkml:brush>
  </inkml:definitions>
  <inkml:trace contextRef="#ctx0" brushRef="#br0">83761.000 6763.000,'31.000'-31.000,"9.000"23.000,-1.000 1.000,8.000 7.000,0.000 0.000,-8.000-8.000,1.000 0.000,-17.000 24.000,1.000-1.000,-40.000 16.000,0.000 1.000,1.000-24.000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55"/>
    </inkml:context>
    <inkml:brush xml:id="br0">
      <inkml:brushProperty name="width" value="0.07302" units="cm"/>
      <inkml:brushProperty name="height" value="0.07302" units="cm"/>
      <inkml:brushProperty name="color" value="#f2395b"/>
    </inkml:brush>
  </inkml:definitions>
  <inkml:trace contextRef="#ctx0" brushRef="#br0">73107.000 34892.000,'-16.000'16.000,"16.000"15.000,0.000 1.000,0.000 7.000,0.000 0.000,-8.000 0.000,0.000 0.000,0.000-15.000,1.000-1.000,7.000-15.000,0.000 0.000,0.000-16.000,0.000 0.000,39.000-47.000,0.000 1.000,-8.000 14.000,1.000 1.000,-9.000 24.000,1.000-1.000,-9.000 8.000,1.000 0.000,-8.000 32.000,0.000-1.000,-8.000 1.000,0.000-1.000,0.000 9.000,0.000-1.000,0.000-8.000,0.000 1.000,0.000-1.000,0.000 1.000,8.000-24.000,-1.000 0.000,9.000-8.000,0.000 0.000,23.000-31.000,0.000 0.000,16.000-16.000,0.000 0.000,-8.000 0.000,0.000 1.000,-31.000 30.000,-1.000 1.000,-7.000 7.000,0.000 0.000,-24.000 32.000,1.000 0.000,7.000 15.000,0.000 0.000,-8.000 8.000,1.000 1.000,15.000-1.000,0.000 0.000,0.000 0.000,0.000 0.000,0.000 0.000,0.000 0.000,0.000-31.000,0.000 0.000,23.000-8.000,1.000 0.000,15.000-39.000,0.000 0.000,0.000-8.000,0.000 0.000,0.000-16.000,1.000 1.000,-33.000 7.000,1.000 0.000,-16.000 24.000,1.000-1.000,-17.000 9.000,1.000-1.000,-9.000 24.000,1.000 0.000,0.000 8.000,-1.000 0.000,24.000 8.000,1.000-1.000,-1.000-7.000</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11"/>
    </inkml:context>
    <inkml:brush xml:id="br0">
      <inkml:brushProperty name="width" value="0.07302" units="cm"/>
      <inkml:brushProperty name="height" value="0.07302" units="cm"/>
      <inkml:brushProperty name="color" value="#f2395b"/>
    </inkml:brush>
  </inkml:definitions>
  <inkml:trace contextRef="#ctx0" brushRef="#br0">83526.000 7401.000,'-16.000'0.000,"16.000"8.000,0.000 0.000,8.000 15.000,0.000 1.000,0.000 7.000,0.000 0.000,-8.000 8.000,0.000 1.000,-16.000 7.000,0.000 0.000,9.000-32.000,-1.000 1.000,8.000-8.000,0.000 0.000,-8.000-8.000</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11"/>
    </inkml:context>
    <inkml:brush xml:id="br0">
      <inkml:brushProperty name="width" value="0.07302" units="cm"/>
      <inkml:brushProperty name="height" value="0.07302" units="cm"/>
      <inkml:brushProperty name="color" value="#f2395b"/>
    </inkml:brush>
  </inkml:definitions>
  <inkml:trace contextRef="#ctx0" brushRef="#br0">83674.000 7732.000,'15.000'0.000,"1.000"-8.000,0.000 1.000,7.000-1.000,1.000 0.000,15.000 8.000,0.000 0.000,-8.000 0.000,1.000 0.000,-9.000 8.000,1.000 0.000,-24.000 7.000,0.000 1.000,-8.000 7.000,0.000 1.000,-23.000 15.000,-1.000 0.000,-15.000 0.000,0.000 1.000,0.000-1.000,0.000 0.000,16.000-15.000,0.000-1.000,23.000-15.000,0.000 0.000,16.000-8.000,0.000 0.000,23.000-16.000,0.000 0.000,16.000-15.000,0.000 0.000,-23.000 23.000,-1.000 0.000,-15.000-8.000</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21"/>
    </inkml:context>
    <inkml:brush xml:id="br0">
      <inkml:brushProperty name="width" value="0.07302" units="cm"/>
      <inkml:brushProperty name="height" value="0.07302" units="cm"/>
      <inkml:brushProperty name="color" value="#f2395b"/>
    </inkml:brush>
  </inkml:definitions>
  <inkml:trace contextRef="#ctx0" brushRef="#br0">87038.000 5801.000,'-16.000'62.000,"-8.000"-7.000,1.000 0.000,-24.000 31.000,0.000 0.000,15.000-47.000,1.000 1.000,-8.000 7.000,0.000-1.000,15.000-14.000,1.000-1.000,15.000-23.000,0.000 0.000,0.000 0.000,0.000-1.000,16.000-7.000,0.000 0.000,23.000 0.000,1.000 0.000,15.000 0.000,0.000 0.000,0.000-7.000,0.000-1.000,16.000 0.000,-1.000 0.000,-15.000 0.000,0.000 0.000,-15.000 1.000,-1.000-1.000,-15.000 8.000,-1.000 0.000,-7.000 0.000,0.000 0.000,-16.000-8.000</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21"/>
    </inkml:context>
    <inkml:brush xml:id="br0">
      <inkml:brushProperty name="width" value="0.07302" units="cm"/>
      <inkml:brushProperty name="height" value="0.07302" units="cm"/>
      <inkml:brushProperty name="color" value="#f2395b"/>
    </inkml:brush>
  </inkml:definitions>
  <inkml:trace contextRef="#ctx0" brushRef="#br0">87532.000 6045.000,'0.000'-16.000,"-8.000"-7.000,0.000-1.000,8.000 8.000,0.000 1.000,0.000 46.000,0.000 0.000,-7.000 32.000,-1.000 0.000,0.000 23.000,0.000 0.000,-8.000 24.000,1.000 0.000,-17.000 46.000,1.000 1.000,8.000 7.000,-1.000 1.000,24.000-118.000,0.000 0.000,-8.000-24.000</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22"/>
    </inkml:context>
    <inkml:brush xml:id="br0">
      <inkml:brushProperty name="width" value="0.07302" units="cm"/>
      <inkml:brushProperty name="height" value="0.07302" units="cm"/>
      <inkml:brushProperty name="color" value="#f2395b"/>
    </inkml:brush>
  </inkml:definitions>
  <inkml:trace contextRef="#ctx0" brushRef="#br0">90056.000 5348.000,'0.000'-32.000,"0.000"25.000,0.000-1.000,0.000 16.000,0.000-1.000,0.000 33.000,0.000-1.000,-39.000 31.000,0.000 1.000,-16.000 7.000,0.000 0.000,1.000-15.000,-1.000 0.000,31.000-32.000,1.000 0.000,23.000-23.000,0.000 0.000,15.000-16.000,1.000 0.000,15.000-15.000,1.000-1.000,-1.000 16.000,0.000 1.000,-15.000-1.000,0.000 0.000,-8.000 24.000,-1.000-1.000,-7.000 17.000,0.000-1.000,0.000 0.000,0.000 1.000,0.000 15.000,0.000-1.000,-7.000 25.000,-1.000-1.000,-16.000 9.000,1.000-1.000,7.000-23.000,0.000 0.000,16.000-47.000,0.000-1.000,0.000-30.000,0.000-1.000,0.000 1.000</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23"/>
    </inkml:context>
    <inkml:brush xml:id="br0">
      <inkml:brushProperty name="width" value="0.07302" units="cm"/>
      <inkml:brushProperty name="height" value="0.07302" units="cm"/>
      <inkml:brushProperty name="color" value="#f2395b"/>
    </inkml:brush>
  </inkml:definitions>
  <inkml:trace contextRef="#ctx0" brushRef="#br0">91263.000 5029.000,'15.000'-16.000,"-7.000"-7.000,0.000-1.000,0.000 16.000,0.000 1.000,0.000 7.000,0.000 0.000,-1.000 7.000,1.000 1.000,-16.000 39.000,1.000 0.000,-33.000 16.000,1.000 0.000,-16.000 7.000,0.000 1.000,16.000-32.000,0.000 0.000,23.000-23.000,1.000-1.000,54.000-30.000,0.000-1.000,24.000-15.000,-1.000-1.000,-22.000 24.000,-1.000 1.000,-16.000 14.000,1.000 1.000,-24.000 16.000,0.000-1.000,-16.000 9.000,1.000-1.000,-17.000-8.000,1.000 1.000,-1.000 7.000,1.000 1.000,15.000-9.000,1.000 1.000,7.000-9.000,0.000 1.000,8.000-8.000,0.000 0.000,24.000-8.000,-1.000 0.000,16.000-24.000,0.000 1.000,-7.000 7.000,-1.000 0.000,-7.000 16.000,-1.000 0.000,-15.000-8.000,0.000 1.000,-8.000 14.000,0.000 1.000,-24.000 24.000,1.000-1.000,-16.000 0.000,-1.000 1.000,1.000-9.000,0.000 1.000,-8.000 7.000,0.000 0.000,16.000 1.000,-1.000-1.000,17.000-23.000,-1.000 0.000,24.000 0.000,0.000-1.000,54.000-14.000,1.000-1.000,39.000-8.000,0.000 0.000,8.000 8.000,-1.000 1.000,1.000-1.000,0.000 0.000,-86.000 8.000,-1.000 0.000,1.000 8.000</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28"/>
    </inkml:context>
    <inkml:brush xml:id="br0">
      <inkml:brushProperty name="width" value="0.07302" units="cm"/>
      <inkml:brushProperty name="height" value="0.07302" units="cm"/>
      <inkml:brushProperty name="color" value="#00bff3"/>
    </inkml:brush>
  </inkml:definitions>
  <inkml:trace contextRef="#ctx0" brushRef="#br0">88703.000 4530.000,'-16.000'0.000,"0.000"0.000,1.000 0.000,-32.000 0.000,0.000 0.000,125.000 0.000,0.000 0.000,-62.000 0.000,0.000 0.000,-8.000 8.000,-1.000 0.000,-7.000 0.000,0.000 0.000,0.000-1.000,0.000 1.000,8.000-8.000,0.000 0.000,23.000 8.000,1.000 0.000,7.000-8.000,0.000 0.000,16.000 0.000,0.000 0.000,23.000-8.000,1.000 0.000,-17.000 0.000,1.000 1.000,-16.000 7.000,0.000 0.000,0.000 0.000,0.000 0.000,-15.000 0.000,-1.000 0.000,0.000 0.000,1.000 0.000,-1.000 7.000,0.000 1.000,1.000 0.000,-1.000 0.000,0.000-8.000,1.000 0.000,-1.000 0.000,1.000 0.000,-9.000 0.000,1.000 0.000,-9.000 0.000,1.000 0.000,7.000 0.000,1.000 0.000,0.000 8.000,-1.000 0.000,32.000-1.000,0.000 1.000,15.000-8.000,1.000 0.000,15.000 0.000,0.000 0.000,-15.000-8.000,-1.000 1.000,1.000 7.000,0.000 0.000,-1.000 0.000,1.000 0.000,-1.000 0.000,1.000 0.000,7.000 0.000,1.000 0.000,-1.000 0.000,0.000 0.000,-7.000-8.000,-1.000 0.000,9.000 0.000,-1.000 0.000,1.000 0.000,-1.000 1.000,-7.000 7.000,-1.000 0.000,9.000 0.000,-1.000 0.000,8.000 0.000,0.000 0.000,1.000 0.000,-1.000 0.000,8.000 0.000,0.000 0.000,-23.000 0.000,-1.000 0.000,-15.000 0.000,0.000 0.000,-16.000 0.000,0.000 0.000,1.000 0.000,-1.000 0.000,-8.000 0.000,0.000 0.000,1.000-8.000,-1.000 0.000,-15.000 0.000,0.000 0.000,-9.000-7.000,1.000-1.000,-8.000 8.000,0.000 0.000,-8.000 1.000</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30"/>
    </inkml:context>
    <inkml:brush xml:id="br0">
      <inkml:brushProperty name="width" value="0.07302" units="cm"/>
      <inkml:brushProperty name="height" value="0.07302" units="cm"/>
      <inkml:brushProperty name="color" value="#00bff3"/>
    </inkml:brush>
  </inkml:definitions>
  <inkml:trace contextRef="#ctx0" brushRef="#br0">25269.000 15536.000,'0.000'-16.000,"-8.000"-31.000,0.000 0.000,8.000 39.000,0.000 0.000,0.000 0.000,0.000 1.000,8.000-1.000,0.000 0.000,39.000 8.000,0.000 0.000,16.000 16.000,0.000-1.000,-1.000 9.000,1.000-1.000,8.000-7.000,-1.000 0.000,24.000-1.000,0.000 1.000,24.000-16.000,-1.000 0.000,32.000-31.000,0.000-1.000,8.000-15.000,0.000 0.000,-16.000 16.000,0.000-1.000,-39.000 32.000,0.000 0.000,-23.000 16.000,-1.000 0.000,-62.000-16.000,-1.000 0.000,9.000 8.000,-1.000 0.000,-15.000-1.000,0.000 1.000,8.000-8.000,-1.000 0.000,9.000 8.000,-1.000 0.000,-7.000-8.000,0.000 0.000,-8.000 8.000,-1.000 0.000,17.000-8.000,0.000 0.000,-9.000 0.000,1.000 0.000,0.000 0.000,-1.000 0.000,17.000 7.000,-1.000 1.000,40.000-8.000,-1.000 0.000,-54.000 0.000,-1.000 0.000,64.000 8.000,-1.000 0.000,1.000-8.000,-1.000 0.000,16.000 0.000,0.000 0.000,0.000 0.000,0.000 0.000,16.000-8.000,0.000 0.000,0.000-7.000,0.000-1.000,-24.000 0.000,0.000 1.000,-15.000 7.000,-1.000 0.000,9.000 8.000,-1.000 0.000,16.000-16.000,0.000 0.000,-8.000 9.000,1.000-1.000,-56.000 0.000</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4"/>
    </inkml:context>
    <inkml:brush xml:id="br0">
      <inkml:brushProperty name="width" value="0.07302" units="cm"/>
      <inkml:brushProperty name="height" value="0.07302" units="cm"/>
      <inkml:brushProperty name="color" value="#00bff3"/>
    </inkml:brush>
  </inkml:definitions>
  <inkml:trace contextRef="#ctx0" brushRef="#br0">50380.000 7292.000,'0.000'-16.000,"0.000"-7.000,0.000-1.000,0.000 9.000,0.000-1.000,0.000 8.000,0.000 0.000,8.000-7.000,-1.000-1.000,-14.000 16.000,-1.000 0.000,-8.000 0.000,0.000 0.000,9.000 0.000,-1.000 0.000,0.000 8.000,0.000 0.000,0.000-1.000,0.000 1.000,-31.000 39.000,0.000 0.000,31.000-39.000,0.000 0.000,-7.000 15.000,-1.000 1.000,-8.000 7.000,1.000 0.000,7.000 1.000,1.000-1.000,7.000-7.000,0.000-1.000,0.000-7.000,0.000-1.000,-23.000 48.000,-1.000 0.000,25.000-40.000,-1.000 1.000,0.000 31.000,0.000-1.000,0.000-46.000,0.000 0.000,16.000 23.000,0.000 1.000,31.000-9.000,1.000 1.000,30.000-24.000,1.000 0.000,-56.000-8.000,1.000 0.000,23.000 0.000,0.000 0.000,-23.000 0.000,0.000 1.000,-1.000-1.000,1.000 0.000,0.000 0.000,-1.000 0.000,1.000 0.000</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4"/>
    </inkml:context>
    <inkml:brush xml:id="br0">
      <inkml:brushProperty name="width" value="0.07302" units="cm"/>
      <inkml:brushProperty name="height" value="0.07302" units="cm"/>
      <inkml:brushProperty name="color" value="#00bff3"/>
    </inkml:brush>
  </inkml:definitions>
  <inkml:trace contextRef="#ctx0" brushRef="#br0">51823.000 7964.000,'-16.000'-16.000,"16.000"8.000,0.000 0.000,16.000 1.000,-1.000-1.000,17.000 0.000,-1.000 0.000,8.000 8.000,1.000 0.000,-32.000 0.000,-1.000 0.000,9.000 0.000,0.000 0.000,-8.000 8.000,-1.000 0.000,1.000-8.000,0.000 0.000,0.000 8.000,0.000-1.000,-8.000 1.000,0.000 0.000,8.000 0.000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55"/>
    </inkml:context>
    <inkml:brush xml:id="br0">
      <inkml:brushProperty name="width" value="0.07302" units="cm"/>
      <inkml:brushProperty name="height" value="0.07302" units="cm"/>
      <inkml:brushProperty name="color" value="#f2395b"/>
    </inkml:brush>
  </inkml:definitions>
  <inkml:trace contextRef="#ctx0" brushRef="#br0">76289.000 35205.000,'63.000'0.000,"-32.000"15.000,0.000 1.000,-15.000 0.000,0.000-1.000,-16.000 17.000,0.000-1.000,-40.000 16.000,1.000 0.000,24.000-23.000,-1.000-1.000,-31.000 16.000,0.000 1.000,31.000-25.000,0.000 1.000,16.000-8.000,0.000 0.000,16.000-1.000,0.000 1.000,23.000-8.000,0.000 0.000,16.000-8.000,0.000 1.000,0.000-1.000,0.000 0.000,-39.000 0.000,-1.000 0.000,1.000 0.000</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4"/>
    </inkml:context>
    <inkml:brush xml:id="br0">
      <inkml:brushProperty name="width" value="0.07302" units="cm"/>
      <inkml:brushProperty name="height" value="0.07302" units="cm"/>
      <inkml:brushProperty name="color" value="#00bff3"/>
    </inkml:brush>
  </inkml:definitions>
  <inkml:trace contextRef="#ctx0" brushRef="#br0">51454.000 9101.000,'-16.000'0.000,"9.000"0.000,-1.000 0.000,0.000 0.000,0.000 0.000,24.000 0.000,-1.000 0.000,9.000 0.000,-1.000 0.000,17.000 0.000,-1.000 0.000,-8.000 0.000,1.000 0.000,-9.000 8.000,1.000 0.000,-9.000-8.000,1.000 0.000,0.000 8.000,-1.000 0.000,-7.000-8.000,0.000 0.000,0.000 8.000</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5"/>
    </inkml:context>
    <inkml:brush xml:id="br0">
      <inkml:brushProperty name="width" value="0.07302" units="cm"/>
      <inkml:brushProperty name="height" value="0.07302" units="cm"/>
      <inkml:brushProperty name="color" value="#00bff3"/>
    </inkml:brush>
  </inkml:definitions>
  <inkml:trace contextRef="#ctx0" brushRef="#br0">54145.000 7317.000,'-31.000'-16.000,"23.000"24.000,0.000 0.000,-7.000 7.000,-1.000 1.000,8.000-16.000,0.000 0.000,8.000 8.000,0.000 0.000,-15.000 7.000,-1.000 1.000,16.000-8.000,0.000 0.000,-8.000-1.000,0.000 1.000,8.000 0.000,0.000 0.000,-8.000 15.000,1.000 1.000,7.000-16.000,0.000 0.000,-8.000-1.000,0.000 1.000,8.000 16.000,0.000-1.000,-8.000 1.000,0.000-1.000,16.000-7.000,0.000 0.000,8.000-24.000,-1.000 0.000,24.000-31.000,1.000 0.000,-17.000-1.000,1.000 1.000,-24.000 31.000,0.000 1.000,7.000-1.000,1.000 0.000,-8.000 0.000,0.000 0.000,8.000 0.000,0.000 1.000,-8.000-1.000,0.000 0.000,0.000 0.000,0.000 0.000,0.000-7.000,0.000-1.000,-8.000 8.000,0.000 0.000,-7.000 0.000,-1.000 1.000,-8.000 22.000,1.000 1.000,15.000 0.000,0.000-1.000,8.000-7.000,0.000 0.000,-8.000-8.000</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5"/>
    </inkml:context>
    <inkml:brush xml:id="br0">
      <inkml:brushProperty name="width" value="0.07302" units="cm"/>
      <inkml:brushProperty name="height" value="0.07302" units="cm"/>
      <inkml:brushProperty name="color" value="#00bff3"/>
    </inkml:brush>
  </inkml:definitions>
  <inkml:trace contextRef="#ctx0" brushRef="#br0">54907.000 7601.000,'16.000'16.000,"0.000"-8.000,-1.000-1.000,-7.000-7.000,0.000 0.000,16.000 8.000,-1.000 0.000,-15.000 0.000</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6"/>
    </inkml:context>
    <inkml:brush xml:id="br0">
      <inkml:brushProperty name="width" value="0.07302" units="cm"/>
      <inkml:brushProperty name="height" value="0.07302" units="cm"/>
      <inkml:brushProperty name="color" value="#00bff3"/>
    </inkml:brush>
  </inkml:definitions>
  <inkml:trace contextRef="#ctx0" brushRef="#br0">55935.000 7151.000,'-15.000'0.000,"7.000"0.000,0.000 0.000,0.000 0.000,0.000 0.000,0.000 16.000,1.000-1.000,7.000 1.000,0.000 0.000,-8.000 15.000,0.000 0.000,8.000-7.000,0.000-1.000,0.000-15.000,0.000 0.000,16.000-8.000,-1.000 0.000,9.000-8.000,-1.000 0.000,1.000-15.000,-1.000-1.000,-15.000 1.000,0.000-1.000,0.000 1.000,0.000-1.000,-24.000 16.000,0.000 1.000,1.000 7.000,-1.000 0.000,0.000 0.000,1.000 0.000,7.000 0.000,0.000 0.000,0.000 0.000</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6"/>
    </inkml:context>
    <inkml:brush xml:id="br0">
      <inkml:brushProperty name="width" value="0.07302" units="cm"/>
      <inkml:brushProperty name="height" value="0.07302" units="cm"/>
      <inkml:brushProperty name="color" value="#00bff3"/>
    </inkml:brush>
  </inkml:definitions>
  <inkml:trace contextRef="#ctx0" brushRef="#br0">56489.000 6817.000,'0.000'-16.000,"8.000"16.000,-1.000 0.000,17.000 0.000,-1.000 0.000,1.000 0.000,-1.000 0.000,1.000 16.000,-1.000-1.000,-15.000 9.000,0.000-1.000,-16.000 9.000,0.000-1.000,-15.000 8.000,-1.000 0.000,-15.000 0.000,0.000 1.000,23.000-17.000,1.000 1.000,-1.000-17.000,0.000 1.000,40.000-23.000,-1.000-1.000,9.000-8.000,-1.000 1.000,8.000-8.000,0.000-1.000,-15.000 9.000,0.000-1.000,-9.000 1.000,1.000-1.000,0.000 1.000,-1.000-1.000,-7.000 16.000,0.000 1.000,0.000-1.000,0.000 0.000,-1.000 8.000,1.000 0.000,0.000 0.000,0.000 0.000,-8.000 23.000,0.000 1.000,8.000 7.000,0.000 1.000,-8.000-9.000,0.000 1.000,0.000-17.000,0.000 1.000,0.000 16.000,0.000-1.000,7.000 9.000,1.000-1.000,0.000-8.000,0.000 1.000,-8.000-16.000,0.000 0.000,0.000-1.000,0.000 1.000,0.000 0.000,0.000 0.000,0.000 0.000,0.000 0.000,-8.000 7.000,0.000 1.000,-15.000 7.000,-1.000 1.000,-15.000-1.000,0.000 1.000,8.000-16.000,-1.000 0.000,16.000-8.000,1.000 0.000,-1.000-8.000</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6"/>
    </inkml:context>
    <inkml:brush xml:id="br0">
      <inkml:brushProperty name="width" value="0.07302" units="cm"/>
      <inkml:brushProperty name="height" value="0.07302" units="cm"/>
      <inkml:brushProperty name="color" value="#00bff3"/>
    </inkml:brush>
  </inkml:definitions>
  <inkml:trace contextRef="#ctx0" brushRef="#br0">57508.000 6730.000,'15.000'-16.000,"-7.000"8.000,0.000 0.000,15.000 0.000,1.000 0.000,7.000 1.000,1.000-1.000,15.000 0.000,0.000 0.000,-24.000 8.000,1.000 0.000,-9.000 0.000</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7"/>
    </inkml:context>
    <inkml:brush xml:id="br0">
      <inkml:brushProperty name="width" value="0.07302" units="cm"/>
      <inkml:brushProperty name="height" value="0.07302" units="cm"/>
      <inkml:brushProperty name="color" value="#00bff3"/>
    </inkml:brush>
  </inkml:definitions>
  <inkml:trace contextRef="#ctx0" brushRef="#br0">58754.000 7298.000,'-15.000'0.000,"7.000"16.000,0.000-1.000,8.000 1.000,0.000 0.000,-8.000 7.000,0.000 1.000,8.000-9.000,0.000 1.000,16.000-8.000,0.000 0.000,-1.000-8.000,1.000 0.000,8.000-8.000,-1.000 0.000,1.000-15.000,-1.000-1.000,1.000 1.000,-1.000-1.000,-15.000 8.000,0.000 1.000,-8.000-9.000,0.000 1.000,-31.000 15.000,-1.000 0.000,-7.000 16.000,0.000 0.000,7.000 7.000,1.000 1.000,15.000-8.000</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9"/>
    </inkml:context>
    <inkml:brush xml:id="br0">
      <inkml:brushProperty name="width" value="0.07302" units="cm"/>
      <inkml:brushProperty name="height" value="0.07302" units="cm"/>
      <inkml:brushProperty name="color" value="#00bff3"/>
    </inkml:brush>
  </inkml:definitions>
  <inkml:trace contextRef="#ctx0" brushRef="#br0">53704.000 8612.000,'-31.000'-16.000,"23.000"16.000,0.000 0.000,8.000-8.000,0.000 0.000,16.000-7.000,-1.000-1.000,17.000 8.000,-1.000 0.000,32.000 1.000,0.000-1.000,23.000 0.000,0.000 0.000,39.000 0.000,1.000 0.000,-9.000-7.000,1.000-1.000,-32.000 0.000,0.000 1.000,63.000-9.000,0.000 1.000,-39.000 7.000,0.000 0.000,-24.000-7.000,0.000-1.000,-31.000 1.000,0.000-1.000,-31.000 24.000,-1.000 0.000,-15.000 0.000,0.000 0.000,-24.000 0.000</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9"/>
    </inkml:context>
    <inkml:brush xml:id="br0">
      <inkml:brushProperty name="width" value="0.07302" units="cm"/>
      <inkml:brushProperty name="height" value="0.07302" units="cm"/>
      <inkml:brushProperty name="color" value="#00bff3"/>
    </inkml:brush>
  </inkml:definitions>
  <inkml:trace contextRef="#ctx0" brushRef="#br0">54570.000 10083.000,'0.000'-16.000,"-8.000"32.000,0.000-1.000,0.000 17.000,0.000-1.000,-7.000 0.000,-1.000 1.000,16.000 7.000,0.000 0.000,0.000-23.000,0.000-1.000,0.000-7.000,0.000 0.000,31.000-24.000,1.000 1.000,-1.000-9.000,0.000 1.000,9.000-32.000,-1.000 0.000,-23.000 24.000,-1.000-1.000,-15.000 17.000,0.000-1.000,-15.000 8.000,-1.000 0.000,-15.000 16.000,-1.000 0.000,9.000 15.000,-1.000 1.000,8.000-8.000,1.000-1.000,7.000-7.000</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49"/>
    </inkml:context>
    <inkml:brush xml:id="br0">
      <inkml:brushProperty name="width" value="0.07302" units="cm"/>
      <inkml:brushProperty name="height" value="0.07302" units="cm"/>
      <inkml:brushProperty name="color" value="#00bff3"/>
    </inkml:brush>
  </inkml:definitions>
  <inkml:trace contextRef="#ctx0" brushRef="#br0">55257.000 10401.000,'32.000'16.000,"-16.000"-8.000,-1.000 0.000,9.000 7.000,0.000 1.000,-9.000 0.000,1.000 0.000,-8.000 7.000,0.000 1.000,0.000-9.000,-1.000 1.000,1.000-16.000,0.000 0.000,-8.000-16.000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55"/>
    </inkml:context>
    <inkml:brush xml:id="br0">
      <inkml:brushProperty name="width" value="0.07302" units="cm"/>
      <inkml:brushProperty name="height" value="0.07302" units="cm"/>
      <inkml:brushProperty name="color" value="#f2395b"/>
    </inkml:brush>
  </inkml:definitions>
  <inkml:trace contextRef="#ctx0" brushRef="#br0">77610.000 35185.000,'16.000'0.000,"23.000"8.000,0.000-1.000,24.000-14.000,0.000-1.000,-1.000 0.000,1.000 0.000,-16.000 0.000,0.000 1.000,-39.000 7.000,0.000 0.000,0.000 0.000</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0"/>
    </inkml:context>
    <inkml:brush xml:id="br0">
      <inkml:brushProperty name="width" value="0.07302" units="cm"/>
      <inkml:brushProperty name="height" value="0.07302" units="cm"/>
      <inkml:brushProperty name="color" value="#00bff3"/>
    </inkml:brush>
  </inkml:definitions>
  <inkml:trace contextRef="#ctx0" brushRef="#br0">56107.000 9908.000,'16.000'-16.000,"0.000"-7.000,-1.000-1.000,9.000 1.000,-1.000-1.000,1.000 9.000,-1.000-1.000,-7.000 16.000,0.000 0.000,-8.000 23.000,-1.000 1.000,-14.000 7.000,-1.000 1.000,0.000 7.000,0.000 0.000,0.000-16.000,0.000 1.000,8.000-16.000,0.000-1.000,8.000-14.000,0.000-1.000,16.000-16.000,-1.000 1.000,1.000-16.000,-1.000 0.000,1.000 7.000,-1.000 1.000,-7.000 7.000,-1.000 1.000,-7.000 15.000,0.000 0.000,-8.000 16.000,0.000 0.000,16.000 15.000,0.000 1.000,-1.000-1.000,1.000 1.000,0.000-1.000,-1.000 1.000,-7.000 7.000,0.000 0.000,-8.000 1.000,0.000-1.000,0.000 0.000,0.000 1.000,-24.000-9.000,1.000 1.000,-8.000-1.000,-1.000 1.000,-7.000-9.000,0.000 1.000,0.000-16.000,-1.000 0.000,33.000 0.000</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0"/>
    </inkml:context>
    <inkml:brush xml:id="br0">
      <inkml:brushProperty name="width" value="0.07302" units="cm"/>
      <inkml:brushProperty name="height" value="0.07302" units="cm"/>
      <inkml:brushProperty name="color" value="#00bff3"/>
    </inkml:brush>
  </inkml:definitions>
  <inkml:trace contextRef="#ctx0" brushRef="#br0">57257.000 9548.000,'16.000'0.000,"31.000"-16.000,0.000 1.000,-31.000 7.000,-1.000 0.000,32.000 8.000,0.000 0.000,0.000 0.000,0.000 0.000,-39.000 8.000,0.000 0.000,-8.000-1.000</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0"/>
    </inkml:context>
    <inkml:brush xml:id="br0">
      <inkml:brushProperty name="width" value="0.07302" units="cm"/>
      <inkml:brushProperty name="height" value="0.07302" units="cm"/>
      <inkml:brushProperty name="color" value="#00bff3"/>
    </inkml:brush>
  </inkml:definitions>
  <inkml:trace contextRef="#ctx0" brushRef="#br0">53038.000 12849.000,'-15.000'0.000,"7.000"-8.000,0.000 0.000,24.000 8.000,-1.000 0.000,17.000-8.000,-1.000 0.000,8.000 1.000,1.000-1.000,22.000 8.000,1.000 0.000,-32.000 8.000,1.000-1.000,-24.000 17.000,0.000 0.000,-8.000-16.000,0.000-1.000,-8.000 1.000</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0"/>
    </inkml:context>
    <inkml:brush xml:id="br0">
      <inkml:brushProperty name="width" value="0.07302" units="cm"/>
      <inkml:brushProperty name="height" value="0.07302" units="cm"/>
      <inkml:brushProperty name="color" value="#00bff3"/>
    </inkml:brush>
  </inkml:definitions>
  <inkml:trace contextRef="#ctx0" brushRef="#br0">53073.000 13582.000,'-16.000'0.000,"47.000"-8.000,1.000 0.000,15.000 8.000,0.000 0.000,7.000-8.000,1.000 0.000,-23.000 1.000,-1.000-1.000,-15.000 0.000</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1"/>
    </inkml:context>
    <inkml:brush xml:id="br0">
      <inkml:brushProperty name="width" value="0.07302" units="cm"/>
      <inkml:brushProperty name="height" value="0.07302" units="cm"/>
      <inkml:brushProperty name="color" value="#00bff3"/>
    </inkml:brush>
  </inkml:definitions>
  <inkml:trace contextRef="#ctx0" brushRef="#br0">55183.000 12664.000,'-47.000'0.000,"23.000"16.000,1.000 0.000,7.000 15.000,0.000 0.000,16.000 0.000,0.000 1.000,0.000-9.000,0.000 1.000,16.000-17.000,0.000 1.000,15.000-16.000,0.000 1.000,8.000-25.000,1.000 1.000,-9.000-8.000,0.000 0.000,-23.000 8.000,0.000-1.000,-8.000 9.000,0.000-1.000,-24.000 16.000,1.000 1.000,-16.000 7.000,0.000 0.000,15.000 23.000,1.000 1.000,15.000-17.000,0.000 1.000,8.000 0.000</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1"/>
    </inkml:context>
    <inkml:brush xml:id="br0">
      <inkml:brushProperty name="width" value="0.07302" units="cm"/>
      <inkml:brushProperty name="height" value="0.07302" units="cm"/>
      <inkml:brushProperty name="color" value="#00bff3"/>
    </inkml:brush>
  </inkml:definitions>
  <inkml:trace contextRef="#ctx0" brushRef="#br0">55907.000 12852.000,'16.000'0.000,"-8.000"7.000,0.000 1.000,0.000-8.000,-1.000 0.000,9.000 8.000,0.000 0.000,7.000 7.000,1.000 1.000,-8.000-8.000,-1.000 0.000,-7.000-1.000,0.000 1.000,0.000-8.000</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1"/>
    </inkml:context>
    <inkml:brush xml:id="br0">
      <inkml:brushProperty name="width" value="0.07302" units="cm"/>
      <inkml:brushProperty name="height" value="0.07302" units="cm"/>
      <inkml:brushProperty name="color" value="#00bff3"/>
    </inkml:brush>
  </inkml:definitions>
  <inkml:trace contextRef="#ctx0" brushRef="#br0">56869.000 11899.000,'0.000'-16.000,"0.000"0.000,0.000 1.000,0.000 30.000,0.000 1.000,-7.000 15.000,-1.000 1.000,0.000-1.000,0.000 0.000,8.000 16.000,0.000 0.000,-8.000 16.000,0.000-1.000,0.000 56.000,0.000-1.000,0.000 9.000,1.000-1.000,-1.000-94.000</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3"/>
    </inkml:context>
    <inkml:brush xml:id="br0">
      <inkml:brushProperty name="width" value="0.07302" units="cm"/>
      <inkml:brushProperty name="height" value="0.07302" units="cm"/>
      <inkml:brushProperty name="color" value="#00bff3"/>
    </inkml:brush>
  </inkml:definitions>
  <inkml:trace contextRef="#ctx0" brushRef="#br0">58467.000 11983.000,'0.000'-31.000,"-7.000"62.000,-1.000 0.000,-8.000 1.000,0.000-1.000,-7.000 8.000,-1.000 0.000,16.000-15.000,1.000-1.000,22.000-31.000,1.000 1.000,31.000-25.000,0.000 1.000,-23.000 15.000,-1.000 1.000,-7.000 15.000,0.000 0.000,-16.000 7.000,0.000 1.000,0.000 16.000,0.000-1.000,-8.000-15.000,0.000 0.000,31.000-16.000,1.000 0.000,-1.000-7.000,1.000-1.000,-8.000 8.000,-1.000 0.000,-7.000 16.000,0.000 0.000,-8.000 8.000,0.000-1.000,0.000-7.000,0.000 0.000,8.000-8.000,0.000 0.000,15.000-16.000,1.000 1.000,-16.000-1.000,-1.000 0.000,1.000 16.000,0.000 0.000,0.000 8.000,0.000 0.000,-8.000 15.000,0.000 1.000,0.000-16.000,0.000 0.000,15.000-1.000,1.000 1.000,15.000-16.000,1.000 1.000,-16.000-9.000,-1.000 0.000,-7.000 1.000,0.000-1.000,-8.000 0.000,0.000 1.000,-24.000 7.000,1.000 0.000,7.000 0.000,0.000 0.000,9.000 8.000,-1.000 0.000,31.000 16.000,1.000 0.000,-8.000-1.000,-1.000 1.000,9.000-16.000,-1.000 0.000,-7.000 0.000,0.000 0.000,-1.000-16.000,1.000 1.000,-8.000-1.000,0.000 0.000,0.000 8.000,-1.000 1.000,1.000 7.000,0.000 0.000,0.000 15.000,0.000 1.000,0.000 0.000,-1.000-1.000,1.000-7.000,0.000 0.000,8.000-8.000,-1.000 0.000,-7.000-8.000</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3"/>
    </inkml:context>
    <inkml:brush xml:id="br0">
      <inkml:brushProperty name="width" value="0.07302" units="cm"/>
      <inkml:brushProperty name="height" value="0.07302" units="cm"/>
      <inkml:brushProperty name="color" value="#00bff3"/>
    </inkml:brush>
  </inkml:definitions>
  <inkml:trace contextRef="#ctx0" brushRef="#br0">61309.000 11298.000,'0.000'-31.000,"0.000"23.000,0.000 0.000,7.000 32.000,1.000-1.000,-8.000 24.000,0.000 0.000,0.000 8.000,0.000 0.000,-8.000 0.000,1.000 0.000,7.000-16.000,0.000 0.000,0.000-15.000,0.000-1.000,15.000-23.000,1.000 0.000,8.000 0.000,-1.000 0.000,-7.000-16.000,0.000 1.000,-1.000-1.000</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3"/>
    </inkml:context>
    <inkml:brush xml:id="br0">
      <inkml:brushProperty name="width" value="0.07302" units="cm"/>
      <inkml:brushProperty name="height" value="0.07302" units="cm"/>
      <inkml:brushProperty name="color" value="#00bff3"/>
    </inkml:brush>
  </inkml:definitions>
  <inkml:trace contextRef="#ctx0" brushRef="#br0">61958.000 11063.000,'0.000'-47.000,"8.000"39.000,0.000 0.000,15.000 8.000,1.000 0.000,7.000 0.000,0.000 0.000,-7.000-8.000,-1.000 0.000,-15.000 8.000,0.000 0.000,0.000-8.000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8:56"/>
    </inkml:context>
    <inkml:brush xml:id="br0">
      <inkml:brushProperty name="width" value="0.07302" units="cm"/>
      <inkml:brushProperty name="height" value="0.07302" units="cm"/>
      <inkml:brushProperty name="color" value="#f2395b"/>
    </inkml:brush>
  </inkml:definitions>
  <inkml:trace contextRef="#ctx0" brushRef="#br0">78437.000 34401.000,'0.000'-15.000,"-8.000"7.000,0.000 0.000,0.000 0.000,0.000 0.000,8.000 16.000,0.000 0.000,0.000 23.000,0.000 1.000,8.000 15.000,0.000 0.000,-8.000 23.000,0.000 1.000,0.000 39.000,0.000-1.000,-8.000-23.000,0.000 1.000,8.000-64.000</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4"/>
    </inkml:context>
    <inkml:brush xml:id="br0">
      <inkml:brushProperty name="width" value="0.07302" units="cm"/>
      <inkml:brushProperty name="height" value="0.07302" units="cm"/>
      <inkml:brushProperty name="color" value="#00bff3"/>
    </inkml:brush>
  </inkml:definitions>
  <inkml:trace contextRef="#ctx0" brushRef="#br0">60871.000 12152.000,'-16.000'0.000,"16.000"15.000,0.000 1.000,0.000 0.000,0.000 0.000,8.000-8.000,0.000-1.000,0.000 1.000</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7:56"/>
    </inkml:context>
    <inkml:brush xml:id="br0">
      <inkml:brushProperty name="width" value="0.07302" units="cm"/>
      <inkml:brushProperty name="height" value="0.07302" units="cm"/>
      <inkml:brushProperty name="color" value="#00bff3"/>
    </inkml:brush>
  </inkml:definitions>
  <inkml:trace contextRef="#ctx0" brushRef="#br0">63055.000 10367.000,'0.000'-16.000,"0.000"40.000,0.000-1.000,0.000 24.000,0.000 1.000,8.000 14.000,0.000 1.000,-8.000-24.000,0.000 0.000,8.000-15.000</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27"/>
    </inkml:context>
    <inkml:brush xml:id="br0">
      <inkml:brushProperty name="width" value="0.07302" units="cm"/>
      <inkml:brushProperty name="height" value="0.07302" units="cm"/>
      <inkml:brushProperty name="color" value="#00bff3"/>
    </inkml:brush>
  </inkml:definitions>
  <inkml:trace contextRef="#ctx0" brushRef="#br0">37265.000 45856.000,'-15.000'0.000,"7.000"16.000,0.000-1.000,-8.000 9.000,1.000-1.000,-9.000 32.000,1.000 0.000,-9.000 23.000,1.000 0.000,-8.000 1.000,0.000-1.000,15.000-15.000,1.000-1.000,-1.000-15.000,0.000 0.000,17.000-31.000,-1.000 0.000,16.000-24.000,-1.000 0.000,9.000-8.000</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28"/>
    </inkml:context>
    <inkml:brush xml:id="br0">
      <inkml:brushProperty name="width" value="0.07302" units="cm"/>
      <inkml:brushProperty name="height" value="0.07302" units="cm"/>
      <inkml:brushProperty name="color" value="#00bff3"/>
    </inkml:brush>
  </inkml:definitions>
  <inkml:trace contextRef="#ctx0" brushRef="#br0">37384.000 45856.000,'16.000'16.000,"-16.000"7.000,0.000 1.000,8.000 15.000,0.000 0.000,-1.000 24.000,1.000-1.000,-8.000 1.000,0.000 0.000,0.000 7.000,0.000 1.000,-8.000-9.000,1.000 1.000,-1.000-24.000,0.000 0.000,0.000-15.000,0.000-1.000,0.000-15.000,0.000 0.000,-7.000-16.000,-1.000 0.000,-15.000-31.000,-1.000 0.000,-7.000-8.000,0.000 0.000,0.000 8.000,0.000 0.000,15.000 15.000,1.000 1.000,15.000 15.000,0.000 0.000,8.000 0.000,0.000 0.000,23.000 16.000,1.000 0.000,23.000 0.000,0.000 0.000,0.000-1.000,0.000 1.000,0.000-8.000,0.000 0.000,0.000-8.000,0.000 1.000,8.000-33.000,0.000 1.000,-16.000 8.000,0.000 0.000,-7.000 7.000,-1.000 1.000,-31.000 15.000,0.000 0.000,0.000 0.000,0.000 0.000,-23.000 24.000,-1.000 0.000,-7.000 15.000,-1.000 0.000,1.000 8.000,0.000 1.000,15.000-1.000,0.000 0.000,8.000-8.000,1.000 1.000,7.000-17.000,0.000 1.000,7.000-16.000,1.000 0.000,31.000-8.000,1.000 0.000,-1.000-31.000,0.000 0.000,-15.000 0.000,-1.000 0.000,-7.000 7.000,0.000 1.000,-16.000 23.000,0.000 0.000,0.000 0.000,0.000 1.000,0.000 14.000,0.000 1.000,-8.000 24.000,0.000-1.000,0.000 16.000,0.000 0.000,8.000 8.000,0.000 0.000,-16.000 15.000,1.000 1.000,-1.000 30.000,0.000 1.000,-7.000 23.000,-1.000 1.000,9.000-32.000,-1.000 0.000,8.000-47.000,0.000 0.000,0.000-24.000,1.000 1.000,-1.000-24.000,0.000 0.000,-16.000-16.000,1.000 0.000,-1.000-31.000,1.000 0.000,15.000-31.000,0.000 0.000,16.000-24.000,0.000 0.000,15.000 24.000,1.000-1.000,23.000 17.000,0.000-1.000,8.000 16.000,0.000 0.000,-40.000 32.000</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29"/>
    </inkml:context>
    <inkml:brush xml:id="br0">
      <inkml:brushProperty name="width" value="0.07302" units="cm"/>
      <inkml:brushProperty name="height" value="0.07302" units="cm"/>
      <inkml:brushProperty name="color" value="#00bff3"/>
    </inkml:brush>
  </inkml:definitions>
  <inkml:trace contextRef="#ctx0" brushRef="#br0">39969.000 46353.000,'-16.000'0.000,"8.000"0.000,1.000 0.000,-1.000 31.000,0.000 1.000,-16.000 22.000,1.000 1.000,-9.000 8.000,1.000-1.000,-8.000 1.000,0.000 0.000,7.000-24.000,1.000 0.000,23.000-31.000,0.000 0.000,8.000-16.000,0.000 0.000,39.000-39.000,1.000 0.000,7.000-16.000,0.000 1.000,-16.000 23.000,0.000-1.000,-15.000 25.000,0.000-1.000,0.000 8.000,-1.000 0.000,-7.000 16.000,0.000 0.000,0.000 16.000,0.000-1.000,-8.000 16.000,0.000 0.000,0.000-7.000,0.000-1.000,0.000 8.000,0.000 0.000,7.000-15.000,1.000-1.000,0.000-23.000,0.000 0.000,23.000-31.000,1.000 0.000,7.000-32.000,0.000 0.000,-7.000 16.000,-1.000 0.000,-23.000 16.000,0.000 0.000,-1.000 23.000,1.000 0.000,-8.000 16.000,0.000 0.000,-15.000 31.000,-1.000 0.000,0.000 8.000,1.000 0.000,15.000-8.000,0.000 0.000,0.000-15.000,0.000-1.000,7.000-15.000,1.000 0.000,16.000-8.000,-1.000 0.000,9.000-39.000,-1.000 0.000,0.000-32.000,1.000 1.000,-9.000-9.000,1.000 1.000,-24.000 31.000,0.000 0.000,-8.000 32.000,0.000-1.000,-15.000 16.000,-1.000 0.000,1.000 39.000,-1.000 0.000,0.000 0.000,1.000 1.000,23.000-25.000,0.000 1.000,-8.000-8.000</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29"/>
    </inkml:context>
    <inkml:brush xml:id="br0">
      <inkml:brushProperty name="width" value="0.07302" units="cm"/>
      <inkml:brushProperty name="height" value="0.07302" units="cm"/>
      <inkml:brushProperty name="color" value="#00bff3"/>
    </inkml:brush>
  </inkml:definitions>
  <inkml:trace contextRef="#ctx0" brushRef="#br0">42087.000 46972.000,'31.000'-16.000,"-15.000"16.000,0.000 0.000,-9.000 16.000,1.000-1.000,-8.000 17.000,0.000-1.000,-8.000 16.000,1.000 0.000,-9.000 0.000,0.000 0.000,8.000-23.000,1.000-1.000,-1.000-15.000,0.000 0.000,24.000-8.000,-1.000 0.000,9.000 0.000,-1.000 0.000,1.000 8.000,-1.000 0.000,1.000 7.000,-1.000 1.000,-23.000 15.000,0.000 1.000,-15.000 30.000,-1.000 1.000,-23.000 15.000,0.000 1.000,7.000-17.000,1.000 1.000,23.000-39.000,0.000-1.000,-7.000-15.000</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0"/>
    </inkml:context>
    <inkml:brush xml:id="br0">
      <inkml:brushProperty name="width" value="0.07302" units="cm"/>
      <inkml:brushProperty name="height" value="0.07302" units="cm"/>
      <inkml:brushProperty name="color" value="#00bff3"/>
    </inkml:brush>
  </inkml:definitions>
  <inkml:trace contextRef="#ctx0" brushRef="#br0">43387.000 47668.000,'-31.000'0.000,"31.000"-8.000,0.000 0.000,39.000 0.000,0.000 0.000,16.000 0.000,0.000 0.000,0.000 0.000,0.000 1.000,-8.000 7.000,0.000 0.000,0.000 0.000,0.000 0.000,-23.000-8.000,-1.000 0.000,-23.000 0.000</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0"/>
    </inkml:context>
    <inkml:brush xml:id="br0">
      <inkml:brushProperty name="width" value="0.07302" units="cm"/>
      <inkml:brushProperty name="height" value="0.07302" units="cm"/>
      <inkml:brushProperty name="color" value="#00bff3"/>
    </inkml:brush>
  </inkml:definitions>
  <inkml:trace contextRef="#ctx0" brushRef="#br0">43952.000 46556.000,'-16.000'0.000,"8.000"0.000,0.000 0.000,8.000 47.000,0.000 0.000,0.000 31.000,0.000 1.000,-7.000-9.000,-1.000 1.000,8.000 7.000,0.000 0.000,0.000-23.000,0.000 0.000,0.000-39.000</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0"/>
    </inkml:context>
    <inkml:brush xml:id="br0">
      <inkml:brushProperty name="width" value="0.07302" units="cm"/>
      <inkml:brushProperty name="height" value="0.07302" units="cm"/>
      <inkml:brushProperty name="color" value="#00bff3"/>
    </inkml:brush>
  </inkml:definitions>
  <inkml:trace contextRef="#ctx0" brushRef="#br0">45775.000 46556.000,'-47.000'78.000,"24.000"-23.000,-1.000 0.000,1.000-8.000,-1.000 0.000,8.000 0.000,1.000 0.000,-1.000-8.000,0.000 0.000,9.000-31.000,-1.000 0.000,16.000-24.000,-1.000 0.000,1.000 9.000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1"/>
    </inkml:context>
    <inkml:brush xml:id="br0">
      <inkml:brushProperty name="width" value="0.07302" units="cm"/>
      <inkml:brushProperty name="height" value="0.07302" units="cm"/>
      <inkml:brushProperty name="color" value="#00bff3"/>
    </inkml:brush>
  </inkml:definitions>
  <inkml:trace contextRef="#ctx0" brushRef="#br0">46056.000 46422.000,'16.000'-31.000,"-9.000"15.000,1.000 1.000,0.000 15.000,0.000 0.000,8.000 15.000,-1.000 1.000,-7.000 31.000,0.000 0.000,0.000 0.000,0.000 0.000,-8.000 0.000,0.000 0.000,0.000-16.000,0.000 0.000,8.000-15.000,-1.000 0.000,1.000-16.000,0.000 0.000,8.000-32.000,-1.000 1.000,25.000-47.000,-1.000 0.000,16.000-16.000,0.000 0.000,-24.000 23.000,0.000 1.000,-15.000 46.000,0.000 1.000,-16.000 15.000,0.000 0.000,0.000 16.000,0.000 0.000,-8.000 0.000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0"/>
    </inkml:context>
    <inkml:brush xml:id="br0">
      <inkml:brushProperty name="width" value="0.07302" units="cm"/>
      <inkml:brushProperty name="height" value="0.07302" units="cm"/>
      <inkml:brushProperty name="color" value="#f2395b"/>
    </inkml:brush>
  </inkml:definitions>
  <inkml:trace contextRef="#ctx0" brushRef="#br0">81011.000 33837.000,'0.000'-16.000,"8.000"8.000,0.000 0.000,15.000 8.000,1.000 0.000,23.000 0.000,0.000 0.000,-8.000 0.000,0.000 0.000,-15.000 0.000,-1.000 0.000,-7.000 8.000,0.000 0.000,-16.000 0.000,0.000 0.000,-16.000 0.000</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2"/>
    </inkml:context>
    <inkml:brush xml:id="br0">
      <inkml:brushProperty name="width" value="0.07302" units="cm"/>
      <inkml:brushProperty name="height" value="0.07302" units="cm"/>
      <inkml:brushProperty name="color" value="#00bff3"/>
    </inkml:brush>
  </inkml:definitions>
  <inkml:trace contextRef="#ctx0" brushRef="#br0">47385.000 46520.000,'0.000'-32.000,"0.000"24.000,0.000 1.000,0.000-17.000,0.000 1.000,0.000 7.000,0.000 0.000,-8.000 8.000,1.000 1.000,-25.000 14.000,1.000 1.000,0.000 24.000,-1.000-1.000,-7.000 16.000,0.000 0.000,8.000 0.000,-1.000 0.000,16.000-16.000,1.000 1.000,7.000-9.000,0.000 1.000,16.000-16.000,0.000-1.000,15.000-7.000,1.000 0.000,15.000-31.000,0.000 0.000,-7.000 7.000,-1.000 1.000,-8.000 7.000,1.000 0.000,-16.000 16.000,0.000 0.000,-8.000 8.000,0.000 0.000,0.000 16.000,0.000-1.000,7.000 1.000,1.000-1.000,0.000 1.000,0.000-1.000,15.000-23.000,1.000 0.000,15.000-8.000,0.000 0.000,16.000-31.000,0.000 0.000,-16.000-8.000,0.000 0.000,-15.000 8.000,-1.000 0.000,-15.000 7.000,0.000 1.000,0.000 15.000,0.000 1.000,-16.000 15.000,0.000 0.000,-8.000 0.000,1.000 0.000,-1.000 15.000,0.000 1.000,1.000 23.000,-1.000 0.000,8.000 8.000,0.000 0.000,-7.000-7.000,-1.000-1.000,16.000-8.000,0.000 0.000,8.000-15.000,0.000 0.000,23.000-16.000,0.000 0.000,9.000-16.000,-1.000 0.000,8.000-23.000,0.000 0.000,0.000-24.000,0.000 1.000,-16.000-1.000,1.000 0.000,-17.000 1.000,1.000-1.000,-16.000 31.000,0.000 1.000,0.000 15.000,0.000 1.000,0.000 7.000,0.000 0.000,-8.000 16.000,0.000 0.000,0.000 47.000,1.000-1.000,7.000 25.000,0.000-1.000,0.000 1.000,0.000-1.000,15.000-7.000,1.000-1.000,-8.000-54.000</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3"/>
    </inkml:context>
    <inkml:brush xml:id="br0">
      <inkml:brushProperty name="width" value="0.07302" units="cm"/>
      <inkml:brushProperty name="height" value="0.07302" units="cm"/>
      <inkml:brushProperty name="color" value="#00bff3"/>
    </inkml:brush>
  </inkml:definitions>
  <inkml:trace contextRef="#ctx0" brushRef="#br0">51122.000 46952.000,'-15.000'0.000,"15.000"-8.000,0.000 0.000,0.000 0.000,0.000 0.000,23.000 8.000,1.000 0.000,15.000-7.000,0.000-1.000,16.000 8.000,0.000 0.000,-16.000 0.000,0.000 0.000,-7.000 0.000,-1.000 0.000,-15.000 8.000,-1.000-1.000,-15.000 1.000,0.000 0.000,-8.000 0.000</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3"/>
    </inkml:context>
    <inkml:brush xml:id="br0">
      <inkml:brushProperty name="width" value="0.07302" units="cm"/>
      <inkml:brushProperty name="height" value="0.07302" units="cm"/>
      <inkml:brushProperty name="color" value="#00bff3"/>
    </inkml:brush>
  </inkml:definitions>
  <inkml:trace contextRef="#ctx0" brushRef="#br0">50804.000 47800.000,'-16.000'0.000,"0.000"0.000,1.000 0.000,38.000 0.000,1.000 0.000,23.000 0.000,0.000 0.000,16.000 0.000,-1.000 0.000,1.000 0.000,0.000 0.000,-32.000 0.000,1.000 0.000,-17.000 8.000</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3"/>
    </inkml:context>
    <inkml:brush xml:id="br0">
      <inkml:brushProperty name="width" value="0.07302" units="cm"/>
      <inkml:brushProperty name="height" value="0.07302" units="cm"/>
      <inkml:brushProperty name="color" value="#00bff3"/>
    </inkml:brush>
  </inkml:definitions>
  <inkml:trace contextRef="#ctx0" brushRef="#br0">53087.000 45622.000,'-48.000'-16.000,"41.000"32.000,-1.000-1.000,-16.000 32.000,1.000 0.000,-1.000 24.000,1.000-1.000,-17.000 24.000,1.000 0.000,8.000-31.000,-1.000 0.000,17.000-24.000,-1.000 0.000,16.000-23.000,0.000 0.000,23.000-48.000,1.000 1.000,-16.000 7.000</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4"/>
    </inkml:context>
    <inkml:brush xml:id="br0">
      <inkml:brushProperty name="width" value="0.07302" units="cm"/>
      <inkml:brushProperty name="height" value="0.07302" units="cm"/>
      <inkml:brushProperty name="color" value="#00bff3"/>
    </inkml:brush>
  </inkml:definitions>
  <inkml:trace contextRef="#ctx0" brushRef="#br0">53414.000 45606.000,'0.000'16.000,"0.000"15.000,0.000 0.000,0.000 16.000,0.000 0.000,0.000 16.000,0.000 0.000,-16.000 15.000,0.000 0.000,9.000-23.000,-1.000 0.000,0.000-39.000,0.000-1.000,0.000-7.000,0.000 0.000,-7.000-31.000,-1.000-1.000,0.000-23.000,1.000 0.000,7.000 0.000,0.000 0.000,8.000 16.000,0.000-1.000,0.000 25.000,0.000-1.000,23.000 8.000,1.000 0.000,15.000 15.000,0.000 1.000,8.000-8.000,1.000 0.000,-9.000-16.000,0.000 0.000,0.000-15.000,0.000-1.000,-23.000 1.000,0.000-1.000,-16.000 8.000,0.000 1.000,-24.000 7.000,1.000 0.000,-9.000 16.000,1.000 0.000,0.000 31.000,-1.000 0.000,9.000 0.000,-1.000 0.000,16.000 8.000,0.000 0.000,8.000-23.000,0.000-1.000,16.000-7.000,0.000 0.000,15.000-24.000,1.000 0.000,15.000-23.000,0.000-1.000,-24.000-15.000,1.000 0.000,-16.000 24.000,0.000-1.000,-32.000 40.000,0.000 0.000,9.000 15.000,-1.000 0.000,8.000 16.000,0.000 0.000,8.000 8.000,0.000 0.000,-7.000 16.000,-1.000-1.000,0.000 1.000,0.000-1.000,-8.000 40.000,1.000 0.000,-9.000-40.000,1.000 1.000,7.000-48.000,0.000 1.000,-7.000-24.000,-1.000 0.000,8.000-40.000,1.000 1.000,15.000-47.000,0.000 0.000,15.000 8.000,1.000-1.000,31.000 24.000,0.000 1.000,-8.000-1.000,1.000 0.000,-25.000 39.000,1.000 0.000,0.000 1.000</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4"/>
    </inkml:context>
    <inkml:brush xml:id="br0">
      <inkml:brushProperty name="width" value="0.07302" units="cm"/>
      <inkml:brushProperty name="height" value="0.07302" units="cm"/>
      <inkml:brushProperty name="color" value="#00bff3"/>
    </inkml:brush>
  </inkml:definitions>
  <inkml:trace contextRef="#ctx0" brushRef="#br0">54977.000 46272.000,'15.000'-16.000,"-30.000"16.000,-1.000 0.000,-8.000 8.000,1.000 0.000,7.000 7.000,0.000 1.000,1.000 15.000,-1.000 1.000,-15.000 54.000,-1.000 0.000,17.000-39.000,-1.000 0.000,16.000-16.000,0.000 0.000,8.000-23.000,0.000 0.000,31.000-24.000,0.000 1.000,8.000-32.000,0.000 0.000,-15.000-8.000,-1.000 0.000,-15.000 8.000,-1.000 0.000,-7.000 24.000,0.000-1.000,-8.000 17.000,0.000-1.000,-8.000 23.000,0.000 1.000,1.000 47.000,-1.000-1.000,8.000-7.000,0.000 0.000,0.000-16.000,0.000 0.000,15.000-15.000,1.000-1.000,8.000-15.000,-1.000 0.000,-15.000-8.000,0.000 0.000,0.000-8.000</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5"/>
    </inkml:context>
    <inkml:brush xml:id="br0">
      <inkml:brushProperty name="width" value="0.07302" units="cm"/>
      <inkml:brushProperty name="height" value="0.07302" units="cm"/>
      <inkml:brushProperty name="color" value="#00bff3"/>
    </inkml:brush>
  </inkml:definitions>
  <inkml:trace contextRef="#ctx0" brushRef="#br0">56583.000 45006.000,'-16.000'16.000,"8.000"31.000,0.000 0.000,0.000 15.000,1.000 1.000,-1.000 23.000,0.000 0.000,0.000 32.000,0.000 0.000,-8.000-24.000,1.000 0.000,15.000-40.000,0.000 1.000,-8.000-39.000,0.000 0.000,8.000-8.000</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5"/>
    </inkml:context>
    <inkml:brush xml:id="br0">
      <inkml:brushProperty name="width" value="0.07302" units="cm"/>
      <inkml:brushProperty name="height" value="0.07302" units="cm"/>
      <inkml:brushProperty name="color" value="#00bff3"/>
    </inkml:brush>
  </inkml:definitions>
  <inkml:trace contextRef="#ctx0" brushRef="#br0">55957.000 47422.000,'0.000'-16.000,"8.000"48.000,0.000-1.000,-1.000 8.000,1.000 0.000,-8.000 16.000,0.000 0.000,8.000-16.000,0.000 0.000,0.000-16.000,0.000 1.000,7.000-24.000,1.000 0.000,7.000-31.000,1.000-1.000,23.000-38.000,0.000-1.000,0.000 17.000,0.000-1.000,-31.000 24.000</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6"/>
    </inkml:context>
    <inkml:brush xml:id="br0">
      <inkml:brushProperty name="width" value="0.07302" units="cm"/>
      <inkml:brushProperty name="height" value="0.07302" units="cm"/>
      <inkml:brushProperty name="color" value="#00bff3"/>
    </inkml:brush>
  </inkml:definitions>
  <inkml:trace contextRef="#ctx0" brushRef="#br0">57223.000 46952.000,'-15.000'-16.000,"15.000"8.000,0.000 0.000,8.000 8.000,-1.000 0.000,40.000-8.000,1.000 0.000,-1.000 8.000,0.000 0.000,15.000-7.000,1.000-1.000,-24.000 8.000,1.000 0.000,-17.000 0.000,1.000 0.000,-17.000-8.000</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6"/>
    </inkml:context>
    <inkml:brush xml:id="br0">
      <inkml:brushProperty name="width" value="0.07302" units="cm"/>
      <inkml:brushProperty name="height" value="0.07302" units="cm"/>
      <inkml:brushProperty name="color" value="#00bff3"/>
    </inkml:brush>
  </inkml:definitions>
  <inkml:trace contextRef="#ctx0" brushRef="#br0">57767.000 45872.000,'0.000'-16.000,"-8.000"16.000,0.000 0.000,0.000 0.000,1.000 0.000,-1.000 31.000,0.000 1.000,0.000 30.000,0.000 1.000,8.000-8.000,0.000 0.000,-8.000 54.000,1.000 1.000,-9.000-55.000,0.000 0.000,16.000-39.000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f0"/>
    </inkml:brush>
  </inkml:definitions>
  <inkml:trace contextRef="#ctx0" brushRef="#br0">1127.000 767.000,'0.000'0.000,"0.000"0.000,0.000 0.000,0.000 0.000,0.000 17.000,0.000-17.000,0.000 0.000,0.000 17.000,17.000-17.000,-17.000 17.000,0.000-17.000,17.000 0.000,-17.000 17.000,17.000-17.000,-17.000 0.000,17.000 17.000,0.000 0.000,0.000-17.000,-17.000 17.000,17.000-17.000,0.000 17.000,-17.000 0.000,17.000 0.000,-17.000 0.000,18.000-17.000,-1.000 17.000,-17.000 0.000,17.000-17.000,-17.000 17.000,0.000-17.000,17.000 0.000,-17.000 17.000,0.000-17.000,0.000 0.000,0.000 0.000,0.000 0.000,0.000 0.000,0.000 0.000,0.000 0.000,0.000 0.000,0.000 0.000,0.000-17.000,0.000 17.000,17.000 0.000,-17.000 0.000,0.000-17.000,17.000 17.000,-17.000-17.000,0.000 0.000,17.000 0.000,-17.000 0.000,17.000-17.000,-17.000 17.000,17.000 0.000,-17.000-17.000,17.000 17.000,0.000 0.000,-17.000 0.000,17.000 0.000,-17.000 17.000,17.000-17.000,-17.000 0.000,0.000 17.000,0.000 0.000,17.000-17.000,-17.000 17.000,0.000 0.000,0.000 0.000,0.000-17.000,0.000 17.000,17.000 0.000,-17.000 0.000,0.000 0.000,0.000 0.000,0.000 0.000,0.000 0.000,0.000-17.000,0.000 17.000,0.000 0.000,0.000 0.000,0.000 0.000,0.000 0.000,0.000 0.000,0.000-17.000,17.000 17.000,-17.000 0.000,0.000-17.000,0.000 17.000,17.000-17.000,-17.000 17.000,0.000-17.000,17.000 0.000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0"/>
    </inkml:context>
    <inkml:brush xml:id="br0">
      <inkml:brushProperty name="width" value="0.07302" units="cm"/>
      <inkml:brushProperty name="height" value="0.07302" units="cm"/>
      <inkml:brushProperty name="color" value="#f2395b"/>
    </inkml:brush>
  </inkml:definitions>
  <inkml:trace contextRef="#ctx0" brushRef="#br0">80886.000 34255.000,'-16.000'0.000,"-8.000"7.000,1.000 1.000,7.000 0.000,0.000 0.000,16.000 8.000,0.000-1.000,0.000 9.000,0.000-1.000,0.000 16.000,0.000 1.000,0.000 14.000,0.000 1.000,-7.000 16.000,-1.000-1.000,0.000 1.000,0.000-1.000,8.000-31.000,0.000 1.000,0.000-33.000,0.000 1.000,8.000-16.000</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6"/>
    </inkml:context>
    <inkml:brush xml:id="br0">
      <inkml:brushProperty name="width" value="0.07302" units="cm"/>
      <inkml:brushProperty name="height" value="0.07302" units="cm"/>
      <inkml:brushProperty name="color" value="#00bff3"/>
    </inkml:brush>
  </inkml:definitions>
  <inkml:trace contextRef="#ctx0" brushRef="#br0">59224.000 45856.000,'-31.000'16.000,"15.000"-1.000,0.000 1.000,-15.000 31.000,0.000 0.000,7.000 0.000,0.000 0.000,1.000 8.000,-1.000 0.000,9.000-16.000,-1.000 0.000,8.000-23.000,0.000 0.000,16.000-24.000,0.000 0.000,-8.000-8.000,0.000 1.000,16.000-1.000</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7"/>
    </inkml:context>
    <inkml:brush xml:id="br0">
      <inkml:brushProperty name="width" value="0.07302" units="cm"/>
      <inkml:brushProperty name="height" value="0.07302" units="cm"/>
      <inkml:brushProperty name="color" value="#00bff3"/>
    </inkml:brush>
  </inkml:definitions>
  <inkml:trace contextRef="#ctx0" brushRef="#br0">59608.000 45594.000,'15.000'-16.000,"-7.000"8.000,0.000 0.000,-8.000 24.000,0.000 0.000,0.000 23.000,0.000 0.000,0.000 16.000,0.000 0.000,8.000-8.000,0.000 0.000,0.000-24.000,-1.000 1.000,1.000-24.000,0.000 0.000,16.000-32.000,-1.000 1.000,9.000-40.000,-1.000 1.000,0.000 15.000,1.000 0.000,7.000-15.000,0.000-1.000,-31.000 48.000,0.000-1.000,0.000 17.000,-1.000-1.000,-14.000 8.000</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39"/>
    </inkml:context>
    <inkml:brush xml:id="br0">
      <inkml:brushProperty name="width" value="0.07302" units="cm"/>
      <inkml:brushProperty name="height" value="0.07302" units="cm"/>
      <inkml:brushProperty name="color" value="#00bff3"/>
    </inkml:brush>
  </inkml:definitions>
  <inkml:trace contextRef="#ctx0" brushRef="#br0">60521.000 45894.000,'0.000'-63.000,"-8.000"48.000,0.000-1.000,1.000 0.000,-1.000 1.000,8.000-1.000,0.000 0.000,0.000 8.000,0.000 1.000,-16.000-1.000,0.000 0.000,-7.000 39.000,-1.000 1.000,-15.000 38.000,0.000 1.000,-8.000 23.000,0.000 0.000,31.000-47.000,1.000 0.000,15.000-24.000,0.000 1.000,31.000-40.000,0.000 0.000,16.000-31.000,0.000 0.000,-15.000-8.000,-1.000 1.000,-7.000 22.000,-1.000 1.000,-15.000 15.000,0.000 1.000,-8.000 30.000,0.000 1.000,0.000 23.000,0.000 0.000,0.000 0.000,0.000 1.000,8.000-17.000,-1.000 1.000,17.000-17.000,-1.000 1.000,9.000-16.000,-1.000 1.000,8.000-25.000,0.000 1.000,-15.000 7.000,-1.000 1.000,-15.000 15.000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0"/>
    </inkml:context>
    <inkml:brush xml:id="br0">
      <inkml:brushProperty name="width" value="0.07302" units="cm"/>
      <inkml:brushProperty name="height" value="0.07302" units="cm"/>
      <inkml:brushProperty name="color" value="#00bff3"/>
    </inkml:brush>
  </inkml:definitions>
  <inkml:trace contextRef="#ctx0" brushRef="#br0">61875.000 45500.000,'0.000'-16.000,"0.000"32.000,0.000-1.000,-8.000 25.000,0.000-1.000,-23.000 31.000,-1.000 1.000,-15.000-9.000,0.000 1.000,16.000-16.000,-1.000 0.000,17.000-39.000,-1.000 0.000,24.000-32.000,0.000 1.000,31.000-40.000,0.000 0.000,0.000 1.000,1.000-1.000,-9.000 24.000,0.000 0.000,-23.000 31.000,0.000 0.000,0.000 8.000,0.000 0.000,-8.000 31.000,0.000 1.000,0.000 15.000,0.000 0.000,0.000 0.000,0.000 0.000,0.000-24.000,0.000 1.000,15.000-24.000,1.000 0.000,7.000-16.000,1.000 0.000,7.000-39.000,1.000 1.000,7.000-17.000,0.000 1.000,-7.000 23.000,-1.000 0.000,-23.000 31.000,0.000 0.000,-16.000 32.000,0.000 0.000,0.000 15.000,0.000 0.000,0.000 24.000,1.000 0.000,-1.000-8.000,0.000 0.000,8.000-16.000,0.000 1.000,0.000-9.000,0.000 1.000,16.000-17.000,-1.000 1.000,17.000-47.000,-1.000 0.000,0.000-24.000,1.000 1.000,-9.000-9.000,1.000 1.000,-24.000 23.000,0.000 0.000,-8.000 23.000,0.000 1.000,-16.000 23.000,1.000 0.000,-8.000 15.000,-1.000 1.000,9.000 15.000,-1.000 1.000,24.000-24.000,0.000-1.000,-8.000 9.000</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0"/>
    </inkml:context>
    <inkml:brush xml:id="br0">
      <inkml:brushProperty name="width" value="0.07302" units="cm"/>
      <inkml:brushProperty name="height" value="0.07302" units="cm"/>
      <inkml:brushProperty name="color" value="#00bff3"/>
    </inkml:brush>
  </inkml:definitions>
  <inkml:trace contextRef="#ctx0" brushRef="#br0">63621.000 45906.000,'15.000'0.000,"9.000"0.000,-1.000 0.000,1.000 0.000,0.000 0.000,-9.000 16.000,1.000-1.000,-8.000 32.000,0.000 0.000,-16.000 0.000,0.000 0.000,-8.000-16.000,1.000 1.000,15.000-17.000,0.000 1.000,0.000 0.000,0.000-1.000,15.000 1.000,1.000 0.000,-8.000 23.000,0.000 0.000,-24.000 32.000,0.000-1.000,-62.000 16.000,-1.000 0.000,48.000-54.000</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2"/>
    </inkml:context>
    <inkml:brush xml:id="br0">
      <inkml:brushProperty name="width" value="0.07302" units="cm"/>
      <inkml:brushProperty name="height" value="0.07302" units="cm"/>
      <inkml:brushProperty name="color" value="#00bff3"/>
    </inkml:brush>
  </inkml:definitions>
  <inkml:trace contextRef="#ctx0" brushRef="#br0">40223.000 50016.000,'0.000'-15.000,"-8.000"-9.000,1.000 1.000,7.000 7.000,0.000 0.000,7.000 8.000,1.000 1.000,-8.000 46.000,0.000 0.000,0.000 16.000,0.000 0.000,0.000 7.000,0.000 1.000,-8.000-32.000,1.000 1.000,7.000-9.000</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3"/>
    </inkml:context>
    <inkml:brush xml:id="br0">
      <inkml:brushProperty name="width" value="0.07302" units="cm"/>
      <inkml:brushProperty name="height" value="0.07302" units="cm"/>
      <inkml:brushProperty name="color" value="#00bff3"/>
    </inkml:brush>
  </inkml:definitions>
  <inkml:trace contextRef="#ctx0" brushRef="#br0">48750.000 49369.000,'0.000'-16.000,"0.000"-7.000,0.000-1.000,0.000 48.000,0.000-1.000,0.000 32.000,0.000 0.000,0.000 15.000,0.000 1.000,0.000-32.000,0.000 0.000,0.000-23.000</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6"/>
    </inkml:context>
    <inkml:brush xml:id="br0">
      <inkml:brushProperty name="width" value="0.07302" units="cm"/>
      <inkml:brushProperty name="height" value="0.07302" units="cm"/>
      <inkml:brushProperty name="color" value="#00bff3"/>
    </inkml:brush>
  </inkml:definitions>
  <inkml:trace contextRef="#ctx0" brushRef="#br0">47583.000 53182.000,'-16.000'-31.000,"8.000"7.000,1.000 1.000,-1.000 7.000,0.000 0.000,-8.000 9.000,0.000-1.000,-7.000 8.000,-1.000 0.000,-7.000 15.000,0.000 1.000,-1.000 31.000,1.000 0.000,-1.000-8.000,1.000 0.000,7.000 8.000,1.000 0.000,15.000 0.000,0.000 0.000,8.000-7.000,0.000-1.000,16.000-24.000,0.000 1.000,23.000 0.000,0.000-1.000,24.000-30.000,0.000-1.000,7.000-7.000,1.000-1.000,-24.000-7.000,0.000-1.000,-31.000 17.000</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7"/>
    </inkml:context>
    <inkml:brush xml:id="br0">
      <inkml:brushProperty name="width" value="0.07302" units="cm"/>
      <inkml:brushProperty name="height" value="0.07302" units="cm"/>
      <inkml:brushProperty name="color" value="#00bff3"/>
    </inkml:brush>
  </inkml:definitions>
  <inkml:trace contextRef="#ctx0" brushRef="#br0">49523.000 53173.000,'16.000'0.000,"-16.000"-8.000,0.000 0.000,-16.000 24.000,1.000-1.000,-9.000 9.000,0.000-1.000,-7.000 9.000,0.000-1.000,-1.000 24.000,1.000 0.000,7.000-16.000,1.000 0.000,7.000-7.000,0.000-1.000,16.000-23.000,0.000 0.000,0.000-32.000,0.000 1.000,8.000 15.000</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7"/>
    </inkml:context>
    <inkml:brush xml:id="br0">
      <inkml:brushProperty name="width" value="0.07302" units="cm"/>
      <inkml:brushProperty name="height" value="0.07302" units="cm"/>
      <inkml:brushProperty name="color" value="#00bff3"/>
    </inkml:brush>
  </inkml:definitions>
  <inkml:trace contextRef="#ctx0" brushRef="#br0">49256.000 53288.000,'0.000'-15.000,"0.000"7.000,0.000 0.000,16.000 32.000,-1.000-1.000,1.000 24.000,0.000 0.000,-1.000 0.000,1.000 0.000,0.000 8.000,0.000 0.000,7.000 0.000,1.000 0.000,-16.000-47.000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0"/>
    </inkml:context>
    <inkml:brush xml:id="br0">
      <inkml:brushProperty name="width" value="0.07302" units="cm"/>
      <inkml:brushProperty name="height" value="0.07302" units="cm"/>
      <inkml:brushProperty name="color" value="#f2395b"/>
    </inkml:brush>
  </inkml:definitions>
  <inkml:trace contextRef="#ctx0" brushRef="#br0">80911.000 35074.000,'0.000'-31.000,"7.000"15.000,1.000 0.000,16.000 16.000,-1.000 0.000,9.000 0.000,-1.000 0.000,8.000 8.000,0.000 0.000,1.000-8.000,-1.000 0.000,-16.000-8.000,1.000 0.000,-8.000 0.000,-1.000 1.000,-7.000-9.000,0.000 0.000,-16.000 1.000,0.000-1.000,-15.000-8.000,-1.000 1.000,9.000 7.000,-1.000 1.000,0.000 15.000,1.000 0.000,7.000 0.000,0.000 0.000,-8.000 15.000,0.000 1.000,9.000 23.000,-1.000 0.000,8.000 8.000,0.000 0.000,0.000 0.000,0.000 0.000,23.000-15.000,1.000-1.000,23.000-7.000,0.000-1.000,8.000-23.000,0.000 0.000,-32.000-15.000</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8"/>
    </inkml:context>
    <inkml:brush xml:id="br0">
      <inkml:brushProperty name="width" value="0.07302" units="cm"/>
      <inkml:brushProperty name="height" value="0.07302" units="cm"/>
      <inkml:brushProperty name="color" value="#00bff3"/>
    </inkml:brush>
  </inkml:definitions>
  <inkml:trace contextRef="#ctx0" brushRef="#br0">50553.000 53157.000,'16.000'0.000,"15.000"0.000,1.000 0.000,-9.000 16.000,1.000-1.000,-16.000 9.000,-1.000-1.000,-22.000 24.000,-1.000 0.000,-15.000 0.000,-1.000 0.000,1.000-16.000,0.000 1.000,15.000-17.000,0.000 1.000,16.000-8.000,0.000 0.000,16.000-16.000,0.000 0.000,23.000-23.000,0.000-1.000,0.000 1.000,0.000 0.000,-7.000 0.000,-1.000-1.000,-15.000 9.000,-1.000-1.000,1.000-7.000,0.000 0.000,-8.000 15.000,-1.000 0.000,-7.000 8.000,0.000 1.000,8.000 30.000,0.000 1.000,-8.000 15.000,0.000 0.000,0.000-8.000,0.000 1.000,8.000-9.000,0.000 0.000,0.000 9.000,-1.000-1.000,1.000-7.000,0.000-1.000,-8.000 8.000,0.000 1.000,0.000-9.000,0.000 1.000,-8.000-1.000,0.000 1.000,-15.000-1.000,-1.000 1.000,-7.000-1.000,0.000 1.000,-1.000-1.000,1.000 1.000,8.000-32.000,-1.000 0.000,16.000 0.000</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48"/>
    </inkml:context>
    <inkml:brush xml:id="br0">
      <inkml:brushProperty name="width" value="0.07302" units="cm"/>
      <inkml:brushProperty name="height" value="0.07302" units="cm"/>
      <inkml:brushProperty name="color" value="#00bff3"/>
    </inkml:brush>
  </inkml:definitions>
  <inkml:trace contextRef="#ctx0" brushRef="#br0">51457.000 53117.000,'15.000'-31.000,"-7.000"31.000,0.000 0.000,16.000-16.000,-1.000 1.000,16.000-1.000,1.000 0.000,-9.000 8.000,0.000 1.000,-7.000 7.000,-1.000 0.000,-15.000 0.000</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0"/>
    </inkml:context>
    <inkml:brush xml:id="br0">
      <inkml:brushProperty name="width" value="0.07302" units="cm"/>
      <inkml:brushProperty name="height" value="0.07302" units="cm"/>
      <inkml:brushProperty name="color" value="#00bff3"/>
    </inkml:brush>
  </inkml:definitions>
  <inkml:trace contextRef="#ctx0" brushRef="#br0">53054.000 53623.000,'0.000'-16.000,"0.000"32.000,0.000-1.000,0.000-7.000,0.000 0.000,0.000 0.000,0.000 0.000,0.000 23.000,0.000 0.000,-15.000-7.000,-1.000-1.000,8.000 9.000,0.000-1.000,8.000-23.000,0.000 0.000,8.000-16.000,0.000 0.000,23.000-23.000,1.000-1.000,-9.000-7.000,1.000 0.000,-9.000 31.000,1.000 0.000,-8.000 8.000,0.000 0.000,-8.000 24.000,0.000-1.000,0.000-7.000,0.000 0.000,0.000-1.000,0.000 1.000,8.000-16.000,-1.000 0.000,9.000 0.000,0.000 0.000,-1.000-16.000,1.000 1.000,0.000 7.000,-1.000 0.000,-15.000 32.000,0.000-1.000,0.000-7.000,0.000-1.000,0.000 1.000,0.000 0.000,16.000-24.000,0.000 0.000,0.000-23.000,-1.000-1.000,-7.000 17.000</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0"/>
    </inkml:context>
    <inkml:brush xml:id="br0">
      <inkml:brushProperty name="width" value="0.07302" units="cm"/>
      <inkml:brushProperty name="height" value="0.07302" units="cm"/>
      <inkml:brushProperty name="color" value="#00bff3"/>
    </inkml:brush>
  </inkml:definitions>
  <inkml:trace contextRef="#ctx0" brushRef="#br0">54507.000 52985.000,'0.000'-16.000,"16.000"1.000,0.000-1.000,-16.000 8.000,0.000 0.000,15.000 1.000,1.000-1.000,-8.000 16.000,0.000-1.000,-8.000 17.000,0.000-1.000,7.000 9.000,1.000-1.000,-8.000 8.000,0.000 0.000,-8.000 8.000,1.000 0.000,-9.000 8.000,0.000 0.000,16.000-16.000,0.000 0.000,0.000-23.000,0.000-1.000,32.000-15.000,-1.000 0.000,32.000-15.000,-1.000-1.000,25.000-7.000,-1.000-1.000,-24.000 1.000,1.000-1.000,-47.000 9.000</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1"/>
    </inkml:context>
    <inkml:brush xml:id="br0">
      <inkml:brushProperty name="width" value="0.07302" units="cm"/>
      <inkml:brushProperty name="height" value="0.07302" units="cm"/>
      <inkml:brushProperty name="color" value="#00bff3"/>
    </inkml:brush>
  </inkml:definitions>
  <inkml:trace contextRef="#ctx0" brushRef="#br0">33799.000 53104.000,'0.000'-16.000,"-8.000"32.000,0.000 0.000,0.000 15.000,0.000 0.000,-8.000 16.000,1.000 0.000,-1.000 0.000,0.000 0.000,16.000-15.000,0.000-1.000,0.000-16.000,0.000 1.000,16.000-8.000,0.000 0.000,15.000-32.000,1.000 1.000,7.000-32.000,0.000 0.000,0.000 8.000,1.000 0.000,-33.000 8.000,1.000 0.000,0.000 8.000,0.000-1.000,-16.000 25.000,0.000-1.000,-15.000 0.000,-1.000 0.000,1.000 24.000,-1.000-1.000,1.000 9.000,-1.000-1.000,16.000 1.000,0.000-1.000,8.000-15.000</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2"/>
    </inkml:context>
    <inkml:brush xml:id="br0">
      <inkml:brushProperty name="width" value="0.07302" units="cm"/>
      <inkml:brushProperty name="height" value="0.07302" units="cm"/>
      <inkml:brushProperty name="color" value="#00bff3"/>
    </inkml:brush>
  </inkml:definitions>
  <inkml:trace contextRef="#ctx0" brushRef="#br0">35154.000 53407.000,'16.000'0.000,"-8.000"8.000,0.000 0.000,0.000 0.000,0.000 0.000,7.000 15.000,1.000 1.000,0.000-9.000,-1.000 1.000,-7.000-1.000,0.000 1.000,0.000-16.000</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2"/>
    </inkml:context>
    <inkml:brush xml:id="br0">
      <inkml:brushProperty name="width" value="0.07302" units="cm"/>
      <inkml:brushProperty name="height" value="0.07302" units="cm"/>
      <inkml:brushProperty name="color" value="#00bff3"/>
    </inkml:brush>
  </inkml:definitions>
  <inkml:trace contextRef="#ctx0" brushRef="#br0">36135.000 52023.000,'-16.000'-16.000,"16.000"24.000,0.000 0.000,0.000 31.000,0.000 0.000,0.000 8.000,0.000 0.000,-8.000 24.000,1.000-1.000,7.000 32.000,0.000 0.000,-8.000 39.000,0.000 0.000,8.000-102.000,0.000 0.000,-8.000 1.000</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5"/>
    </inkml:context>
    <inkml:brush xml:id="br0">
      <inkml:brushProperty name="width" value="0.07302" units="cm"/>
      <inkml:brushProperty name="height" value="0.07302" units="cm"/>
      <inkml:brushProperty name="color" value="#00bff3"/>
    </inkml:brush>
  </inkml:definitions>
  <inkml:trace contextRef="#ctx0" brushRef="#br0">37805.000 53019.000,'0.000'-15.000,"8.000"-1.000,0.000 1.000,-8.000 7.000,0.000 0.000,-8.000 24.000,0.000-1.000,-23.000 24.000,-1.000 0.000,-7.000 16.000,0.000 0.000,-1.000-8.000,1.000 0.000,23.000-8.000,1.000 0.000,7.000-23.000,0.000 0.000,0.000-24.000</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5"/>
    </inkml:context>
    <inkml:brush xml:id="br0">
      <inkml:brushProperty name="width" value="0.07302" units="cm"/>
      <inkml:brushProperty name="height" value="0.07302" units="cm"/>
      <inkml:brushProperty name="color" value="#00bff3"/>
    </inkml:brush>
  </inkml:definitions>
  <inkml:trace contextRef="#ctx0" brushRef="#br0">37470.000 53101.000,'0.000'-16.000,"-7.000"-7.000,-1.000-1.000,8.000 16.000,0.000 0.000,0.000 1.000,0.000-1.000,8.000 23.000,-1.000 1.000,33.000 23.000,-1.000 1.000,0.000 30.000,0.000 1.000,32.000 31.000,-1.000-1.000,-62.000-85.000,0.000 0.000,7.000 0.000</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6"/>
    </inkml:context>
    <inkml:brush xml:id="br0">
      <inkml:brushProperty name="width" value="0.07302" units="cm"/>
      <inkml:brushProperty name="height" value="0.07302" units="cm"/>
      <inkml:brushProperty name="color" value="#00bff3"/>
    </inkml:brush>
  </inkml:definitions>
  <inkml:trace contextRef="#ctx0" brushRef="#br0">39496.000 52957.000,'47.000'31.000,"-31.000"-7.000,0.000-1.000,-8.000 1.000,0.000-1.000,-16.000 16.000,0.000 0.000,-31.000 16.000,-1.000 0.000,9.000-24.000,0.000 1.000,-1.000-9.000,1.000 1.000,23.000-24.000,0.000 0.000,47.000-16.000,1.000 0.000,15.000-7.000,-1.000-1.000,1.000 9.000,0.000-1.000,-15.000 8.000,-1.000 0.000,-16.000 0.000,1.000 1.000,-16.000-1.000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1"/>
    </inkml:context>
    <inkml:brush xml:id="br0">
      <inkml:brushProperty name="width" value="0.07302" units="cm"/>
      <inkml:brushProperty name="height" value="0.07302" units="cm"/>
      <inkml:brushProperty name="color" value="#f2395b"/>
    </inkml:brush>
  </inkml:definitions>
  <inkml:trace contextRef="#ctx0" brushRef="#br0">82774.000 33567.000,'0.000'-31.000,"0.000"15.000,0.000 0.000,16.000 16.000,-1.000 0.000,9.000 8.000,0.000 0.000,-9.000 23.000,1.000 1.000,-8.000 7.000,0.000 0.000,-40.000-8.000,1.000 1.000,-1.000-1.000,1.000 0.000,7.000-23.000,1.000 0.000,15.000-8.000,0.000 0.000,16.000 0.000,0.000 0.000,31.000 0.000,0.000 0.000,1.000 0.000,-1.000 0.000,0.000 0.000,1.000 0.000,-25.000 0.000,1.000 0.000,-8.000-8.000</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6"/>
    </inkml:context>
    <inkml:brush xml:id="br0">
      <inkml:brushProperty name="width" value="0.07302" units="cm"/>
      <inkml:brushProperty name="height" value="0.07302" units="cm"/>
      <inkml:brushProperty name="color" value="#00bff3"/>
    </inkml:brush>
  </inkml:definitions>
  <inkml:trace contextRef="#ctx0" brushRef="#br0">40919.000 53407.000,'-32.000'0.000,"24.000"16.000,0.000-1.000,8.000 9.000,0.000-1.000,-7.000 9.000,-1.000-1.000,8.000 8.000,0.000 0.000,0.000-15.000,0.000-1.000,0.000-7.000,0.000 0.000,23.000-24.000,1.000 0.000,-1.000-31.000,1.000 0.000,-8.000 7.000,0.000 1.000,-9.000 0.000,1.000-1.000,-8.000 9.000,0.000-1.000,-8.000 17.000,1.000-1.000,-1.000 8.000,0.000 0.000,0.000 8.000</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7"/>
    </inkml:context>
    <inkml:brush xml:id="br0">
      <inkml:brushProperty name="width" value="0.07302" units="cm"/>
      <inkml:brushProperty name="height" value="0.07302" units="cm"/>
      <inkml:brushProperty name="color" value="#00bff3"/>
    </inkml:brush>
  </inkml:definitions>
  <inkml:trace contextRef="#ctx0" brushRef="#br0">42005.000 53301.000,'16.000'0.000,"-16.000"15.000,0.000 1.000,0.000 0.000,0.000-1.000,0.000 17.000,0.000-1.000,0.000-7.000,0.000-1.000,0.000-15.000,0.000 0.000,16.000-8.000,0.000 0.000,-1.000-16.000,1.000 0.000,7.000 1.000,1.000-1.000,-8.000 16.000,-1.000 0.000,-15.000 8.000,0.000 0.000,0.000 7.000,0.000 1.000,0.000 0.000,0.000-1.000,8.000-15.000,0.000 0.000,15.000 0.000,1.000 0.000,-16.000 0.000,0.000 0.000,0.000 8.000,-1.000 0.000,1.000 15.000,0.000 1.000,-8.000-16.000,0.000 0.000,16.000-40.000,-1.000 1.000,9.000-16.000,-1.000 0.000,-7.000-8.000,0.000 0.000,0.000 24.000,-1.000 0.000,-15.000 15.000,0.000 1.000,8.000 7.000,0.000 0.000,0.000 8.000,0.000 0.000,-1.000 0.000,1.000 0.000,-8.000 8.000,0.000 0.000,0.000 31.000,0.000 0.000,0.000 0.000,0.000 0.000,0.000-8.000,0.000 1.000,0.000-1.000,0.000 0.000,0.000 1.000,0.000-1.000,24.000-8.000,-1.000 1.000,16.000-16.000,1.000 0.000,15.000-8.000,-1.000 0.000,-38.000-8.000</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8"/>
    </inkml:context>
    <inkml:brush xml:id="br0">
      <inkml:brushProperty name="width" value="0.07302" units="cm"/>
      <inkml:brushProperty name="height" value="0.07302" units="cm"/>
      <inkml:brushProperty name="color" value="#00bff3"/>
    </inkml:brush>
  </inkml:definitions>
  <inkml:trace contextRef="#ctx0" brushRef="#br0">40207.000 57333.000,'0.000'-15.000,"0.000"-1.000,0.000 0.000,0.000 1.000,0.000-1.000,0.000-15.000,0.000-1.000,0.000-7.000,0.000 0.000,0.000 0.000,0.000 0.000,-15.000 15.000,-1.000 1.000,0.000 7.000,1.000 0.000,-9.000 16.000,0.000 0.000,-7.000 8.000,0.000 0.000,-16.000 39.000,0.000 0.000,-1.000 24.000,1.000-1.000,8.000-7.000,0.000-1.000,15.000-7.000,1.000 0.000,15.000 0.000,0.000 0.000,8.000-1.000,0.000 1.000,32.000-8.000,-1.000 0.000,16.000-23.000,0.000-1.000,16.000-31.000,0.000 1.000,15.000-25.000,1.000 1.000,7.000-8.000,0.000 0.000,-70.000 23.000</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8"/>
    </inkml:context>
    <inkml:brush xml:id="br0">
      <inkml:brushProperty name="width" value="0.07302" units="cm"/>
      <inkml:brushProperty name="height" value="0.07302" units="cm"/>
      <inkml:brushProperty name="color" value="#00bff3"/>
    </inkml:brush>
  </inkml:definitions>
  <inkml:trace contextRef="#ctx0" brushRef="#br0">42506.000 58060.000,'0.000'15.000,"8.000"-15.000,-1.000 0.000,17.000-7.000,0.000-1.000,7.000 8.000,0.000 0.000,9.000 0.000,-1.000 0.000,-8.000 8.000,1.000-1.000,-24.000-7.000,0.000 0.000,-1.000 8.000</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9"/>
    </inkml:context>
    <inkml:brush xml:id="br0">
      <inkml:brushProperty name="width" value="0.07302" units="cm"/>
      <inkml:brushProperty name="height" value="0.07302" units="cm"/>
      <inkml:brushProperty name="color" value="#00bff3"/>
    </inkml:brush>
  </inkml:definitions>
  <inkml:trace contextRef="#ctx0" brushRef="#br0">42303.000 58900.000,'-16.000'0.000,"0.000"0.000,1.000 0.000,46.000 0.000,0.000 0.000,16.000 0.000,0.000 0.000,8.000 0.000,0.000 0.000,-16.000 0.000,1.000 0.000,-25.000 0.000</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9"/>
    </inkml:context>
    <inkml:brush xml:id="br0">
      <inkml:brushProperty name="width" value="0.07302" units="cm"/>
      <inkml:brushProperty name="height" value="0.07302" units="cm"/>
      <inkml:brushProperty name="color" value="#00bff3"/>
    </inkml:brush>
  </inkml:definitions>
  <inkml:trace contextRef="#ctx0" brushRef="#br0">44300.000 58170.000,'0.000'-15.000,"0.000"7.000,0.000 0.000,0.000 24.000,0.000-1.000,-16.000 9.000,1.000-1.000,7.000 16.000,0.000 0.000,-8.000 8.000,0.000 0.000,9.000-8.000,-1.000 1.000,8.000-33.000,0.000 1.000,15.000-16.000,1.000 1.000,23.000-33.000,1.000 1.000,-1.000-8.000,0.000 0.000,-23.000 8.000,0.000 0.000,-8.000 16.000,-1.000-1.000,-22.000 1.000,-1.000-1.000,0.000 16.000,1.000 1.000,-9.000 14.000,0.000 1.000,17.000 8.000,-1.000 0.000,8.000-9.000</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8:59"/>
    </inkml:context>
    <inkml:brush xml:id="br0">
      <inkml:brushProperty name="width" value="0.07302" units="cm"/>
      <inkml:brushProperty name="height" value="0.07302" units="cm"/>
      <inkml:brushProperty name="color" value="#00bff3"/>
    </inkml:brush>
  </inkml:definitions>
  <inkml:trace contextRef="#ctx0" brushRef="#br0">45206.000 58508.000,'31.000'15.000,"-23.000"-7.000,0.000 0.000,8.000 15.000,-1.000 1.000,9.000-1.000,-1.000 1.000,-7.000-16.000,0.000 0.000,-8.000-1.000</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0"/>
    </inkml:context>
    <inkml:brush xml:id="br0">
      <inkml:brushProperty name="width" value="0.07302" units="cm"/>
      <inkml:brushProperty name="height" value="0.07302" units="cm"/>
      <inkml:brushProperty name="color" value="#00bff3"/>
    </inkml:brush>
  </inkml:definitions>
  <inkml:trace contextRef="#ctx0" brushRef="#br0">46403.000 58051.000,'0.000'16.000,"-7.000"8.000,-1.000-1.000,0.000 8.000,0.000 1.000,0.000-1.000,0.000 0.000,8.000-15.000,0.000 0.000,0.000-9.000,0.000 1.000,24.000-8.000,-1.000 0.000,1.000-31.000,0.000 0.000,7.000-1.000,0.000 1.000,-15.000 0.000,0.000-1.000,-16.000-7.000,0.000 0.000,0.000 16.000,0.000-1.000,-24.000 16.000,1.000 1.000,7.000 7.000,0.000 0.000,-7.000 15.000,-1.000 1.000,16.000 0.000,0.000-1.000,8.000-7.000,0.000 0.000,-7.000 0.000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0"/>
    </inkml:context>
    <inkml:brush xml:id="br0">
      <inkml:brushProperty name="width" value="0.07302" units="cm"/>
      <inkml:brushProperty name="height" value="0.07302" units="cm"/>
      <inkml:brushProperty name="color" value="#00bff3"/>
    </inkml:brush>
  </inkml:definitions>
  <inkml:trace contextRef="#ctx0" brushRef="#br0">47495.000 57208.000,'0.000'-31.000,"0.000"23.000,0.000 0.000,8.000-15.000,0.000-1.000,-8.000 16.000,0.000 0.000,0.000-7.000,0.000-1.000,0.000 0.000,0.000 1.000,-16.000-1.000,0.000 0.000,1.000 1.000,-1.000-1.000,-7.000 8.000,-1.000 0.000,-7.000 8.000,-1.000 0.000,9.000 8.000,-1.000 0.000,9.000 16.000,-1.000-1.000,16.000 1.000,0.000-1.000,-8.000 1.000,0.000-1.000,16.000 8.000,0.000 1.000,0.000 15.000,0.000 0.000,-1.000 7.000,1.000 1.000,0.000 0.000,0.000 0.000,-8.000 8.000,0.000-1.000,0.000-7.000,0.000 0.000,-8.000-8.000,0.000 0.000,-15.000-24.000,-1.000 1.000,1.000-9.000,-1.000 1.000,-7.000-16.000,-1.000 0.000,9.000-23.000,-1.000-1.000,9.000-15.000,-1.000 0.000,16.000-16.000,0.000 0.000,24.000 8.000,-1.000 0.000,24.000 0.000,0.000 0.000,8.000 8.000,0.000 0.000,0.000 15.000,0.000 1.000,-47.000 15.000,-1.000 0.000,9.000 0.000</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1"/>
    </inkml:context>
    <inkml:brush xml:id="br0">
      <inkml:brushProperty name="width" value="0.07302" units="cm"/>
      <inkml:brushProperty name="height" value="0.07302" units="cm"/>
      <inkml:brushProperty name="color" value="#00bff3"/>
    </inkml:brush>
  </inkml:definitions>
  <inkml:trace contextRef="#ctx0" brushRef="#br0">49167.000 58208.000,'-16.000'0.000,"0.000"7.000,0.000 1.000,9.000 16.000,-1.000-1.000,-8.000 17.000,0.000-1.000,8.000 0.000,1.000 0.000,7.000-7.000,0.000-1.000,7.000-15.000,1.000-1.000,8.000-15.000,0.000 0.000,23.000-31.000,0.000 0.000,-7.000-9.000,-1.000 1.000,-15.000 8.000,-1.000-1.000,-7.000 9.000,0.000-1.000,-24.000 1.000,1.000-1.000,-17.000 24.000,1.000 0.000,7.000 0.000,1.000 0.000,7.000 8.000,0.000 0.000,24.000-8.000,0.000 0.000,24.000 0.000,-1.000 0.000,-15.000-8.000,-1.000 0.000,1.000 8.000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1"/>
    </inkml:context>
    <inkml:brush xml:id="br0">
      <inkml:brushProperty name="width" value="0.07302" units="cm"/>
      <inkml:brushProperty name="height" value="0.07302" units="cm"/>
      <inkml:brushProperty name="color" value="#f2395b"/>
    </inkml:brush>
  </inkml:definitions>
  <inkml:trace contextRef="#ctx0" brushRef="#br0">83711.000 33767.000,'0.000'-31.000,"23.000"23.000,1.000 0.000,15.000 8.000,0.000 0.000,8.000-7.000,0.000-1.000,-15.000 8.000,-1.000 0.000,-15.000 0.000</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1"/>
    </inkml:context>
    <inkml:brush xml:id="br0">
      <inkml:brushProperty name="width" value="0.07302" units="cm"/>
      <inkml:brushProperty name="height" value="0.07302" units="cm"/>
      <inkml:brushProperty name="color" value="#00bff3"/>
    </inkml:brush>
  </inkml:definitions>
  <inkml:trace contextRef="#ctx0" brushRef="#br0">50106.000 58139.000,'16.000'0.000,"0.000"-8.000,-1.000 0.000,9.000 8.000,0.000 0.000,-9.000 0.000,1.000 0.000,-8.000 0.000,0.000 0.000,-8.000 16.000,0.000 0.000,0.000 7.000,0.000 1.000,-8.000 7.000,0.000 0.000,-8.000 1.000,1.000-1.000,7.000 0.000,0.000 1.000,8.000-9.000,0.000 1.000,16.000-17.000,-1.000 1.000,17.000-16.000,-1.000 1.000,0.000-17.000,1.000 1.000,-9.000-17.000,1.000 1.000,-8.000 8.000,-1.000 0.000,-7.000-9.000,0.000 1.000,-24.000 16.000,1.000-1.000,-17.000 16.000,1.000 1.000,-1.000 7.000,1.000 0.000,8.000 15.000,-1.000 1.000,16.000-8.000</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3"/>
    </inkml:context>
    <inkml:brush xml:id="br0">
      <inkml:brushProperty name="width" value="0.07302" units="cm"/>
      <inkml:brushProperty name="height" value="0.07302" units="cm"/>
      <inkml:brushProperty name="color" value="#00bff3"/>
    </inkml:brush>
  </inkml:definitions>
  <inkml:trace contextRef="#ctx0" brushRef="#br0">53451.000 58039.000,'0.000'-16.000,"0.000"8.000,0.000 0.000,0.000 24.000,0.000 0.000,0.000 7.000,0.000 1.000,-16.000 15.000,1.000 0.000,-1.000-8.000,0.000 1.000,1.000-9.000,-1.000 1.000,24.000-32.000,0.000 0.000,23.000-23.000,0.000-1.000,1.000 1.000,-1.000 0.000,-7.000 23.000,-1.000 0.000,-7.000 8.000,0.000 0.000,-16.000 24.000,0.000-1.000,0.000 1.000,0.000-1.000,-8.000-7.000,0.000 0.000,24.000-24.000,-1.000 0.000,9.000-24.000,-1.000 1.000,1.000 15.000,0.000 1.000,-17.000 15.000,1.000 0.000,-8.000 15.000,0.000 1.000,0.000 8.000,0.000-1.000,0.000-15.000,0.000 0.000,16.000-8.000,0.000 0.000,-1.000-16.000,1.000 0.000,15.000-15.000,1.000 0.000,-24.000 15.000,-1.000 0.000,1.000 9.000,0.000-1.000,0.000 8.000,0.000 0.000,0.000 0.000,0.000 0.000,-8.000 23.000,0.000 1.000,0.000 7.000,0.000 0.000,0.000-7.000,0.000 0.000,0.000-17.000,0.000 1.000,15.000-8.000,1.000 0.000,7.000-8.000,1.000 1.000,0.000-17.000,-1.000 0.000,-7.000 9.000,-1.000-1.000,-7.000 0.000,0.000 1.000,-24.000-1.000,1.000 0.000,-9.000 9.000,1.000-1.000,-9.000 8.000,1.000 0.000,15.000 0.000,1.000 0.000,-1.000 0.000,0.000 0.000,16.000 8.000,0.000-1.000,16.000-14.000,0.000-1.000,7.000 0.000,1.000 0.000,-9.000 8.000,1.000 0.000,0.000 8.000,-1.000 0.000,-7.000 7.000,0.000 1.000,0.000-8.000,0.000 0.000,0.000-8.000,-1.000 0.000,1.000 0.000,0.000 0.000,0.000 0.000,0.000 0.000,-8.000-8.000,0.000 0.000,8.000 8.000</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3"/>
    </inkml:context>
    <inkml:brush xml:id="br0">
      <inkml:brushProperty name="width" value="0.07302" units="cm"/>
      <inkml:brushProperty name="height" value="0.07302" units="cm"/>
      <inkml:brushProperty name="color" value="#00bff3"/>
    </inkml:brush>
  </inkml:definitions>
  <inkml:trace contextRef="#ctx0" brushRef="#br0">56200.000 57264.000,'0.000'50.000,"-25.000"-50.000</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4"/>
    </inkml:context>
    <inkml:brush xml:id="br0">
      <inkml:brushProperty name="width" value="0.07302" units="cm"/>
      <inkml:brushProperty name="height" value="0.07302" units="cm"/>
      <inkml:brushProperty name="color" value="#00bff3"/>
    </inkml:brush>
  </inkml:definitions>
  <inkml:trace contextRef="#ctx0" brushRef="#br0">56036.000 57139.000,'0.000'-16.000,"0.000"8.000,0.000 1.000,0.000 30.000,0.000 1.000,0.000 7.000,0.000 0.000,-8.000 16.000,0.000 0.000,-7.000 0.000,-1.000 0.000,8.000 8.000,0.000 0.000,0.000-16.000,0.000 0.000,8.000-15.000,0.000-1.000,16.000-23.000,0.000 0.000,15.000 0.000,1.000 0.000,7.000-23.000,0.000-1.000,-23.000 16.000,-1.000 1.000,1.000-1.000</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4"/>
    </inkml:context>
    <inkml:brush xml:id="br0">
      <inkml:brushProperty name="width" value="0.07302" units="cm"/>
      <inkml:brushProperty name="height" value="0.07302" units="cm"/>
      <inkml:brushProperty name="color" value="#00bff3"/>
    </inkml:brush>
  </inkml:definitions>
  <inkml:trace contextRef="#ctx0" brushRef="#br0">56856.000 58023.000,'0.000'-16.000,"8.000"24.000,0.000 0.000,-8.000 8.000,0.000-1.000,16.000-7.000,-1.000 0.000,-7.000 0.000,0.000 0.000,0.000-8.000</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4"/>
    </inkml:context>
    <inkml:brush xml:id="br0">
      <inkml:brushProperty name="width" value="0.07302" units="cm"/>
      <inkml:brushProperty name="height" value="0.07302" units="cm"/>
      <inkml:brushProperty name="color" value="#00bff3"/>
    </inkml:brush>
  </inkml:definitions>
  <inkml:trace contextRef="#ctx0" brushRef="#br0">57852.000 57208.000,'0.000'15.000,"0.000"1.000,0.000 0.000,8.000 7.000,0.000 1.000,-8.000 15.000,0.000 0.000,-8.000 24.000,0.000-1.000,-16.000-15.000,1.000 0.000,7.000 8.000,1.000 0.000,7.000-32.000,0.000 1.000,8.000-16.000,0.000 0.000,23.000-1.000,1.000 1.000,7.000-8.000,1.000 0.000,-9.000 0.000,1.000 0.000,31.000-8.000,0.000 1.000,-32.000-9.000,1.000 0.000,-24.000 1.000</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4"/>
    </inkml:context>
    <inkml:brush xml:id="br0">
      <inkml:brushProperty name="width" value="0.07302" units="cm"/>
      <inkml:brushProperty name="height" value="0.07302" units="cm"/>
      <inkml:brushProperty name="color" value="#00bff3"/>
    </inkml:brush>
  </inkml:definitions>
  <inkml:trace contextRef="#ctx0" brushRef="#br0">58708.000 56854.000,'47.000'-31.000,"-24.000"23.000,1.000 0.000,7.000 8.000,1.000 0.000,-9.000 0.000,1.000 0.000,-8.000 0.000,-1.000 0.000,-7.000 0.000</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05"/>
    </inkml:context>
    <inkml:brush xml:id="br0">
      <inkml:brushProperty name="width" value="0.07302" units="cm"/>
      <inkml:brushProperty name="height" value="0.07302" units="cm"/>
      <inkml:brushProperty name="color" value="#00bff3"/>
    </inkml:brush>
  </inkml:definitions>
  <inkml:trace contextRef="#ctx0" brushRef="#br0">59933.000 56089.000,'0.000'-16.000,"0.000"8.000,0.000 0.000,0.000 16.000,0.000 0.000,0.000 23.000,0.000 1.000,0.000 7.000,0.000 0.000,0.000 47.000,0.000 1.000,0.000 7.000,0.000 0.000,-8.000-55.000</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1509.000 1933.000,'0.000'0.000,"0.000"0.000,0.000 0.000,0.000 0.000,0.000 0.000,0.000 0.000,18.000 0.000,-18.000 0.000,0.000 0.000,17.000 17.000,1.000-17.000,0.000 0.000,17.000 18.000,0.000-18.000,0.000 17.000,1.000-17.000,-1.000 0.000,0.000 0.000,1.000 0.000,-1.000 0.000,0.000 18.000,18.000-18.000,-18.000 0.000,1.000 0.000,17.000 0.000,-18.000 0.000,-17.000 0.000,17.000 0.000,0.000 0.000,-17.000 0.000,-1.000 0.000,1.000 0.000,17.000 0.000,-17.000 0.000,0.000 0.000,-1.000 0.000,19.000 0.000,-19.000-18.000,1.000 18.000,17.000 0.000,-17.000 0.000,0.000 0.000,-1.000 0.000,1.000-17.000,-18.000 17.000,17.000 0.000,1.000-18.000,-18.000 18.000,18.000-17.000,-1.000-1.000,1.000 1.000,0.000 17.000,-1.000-17.000,1.000-1.000,0.000 1.000,-1.000-1.000,-17.000 18.000,18.000-17.000,-18.000-1.000,18.000 18.000,-1.000-17.000,-17.000 0.000,18.000-1.000,0.000-17.000,-1.000 18.000,1.000-1.000,-1.000-16.000,1.000 16.000,0.000-17.000,-1.000 18.000,1.000-18.000,-18.000 18.000,18.000-18.000,-1.000 17.000,1.000 1.000,-18.000-1.000,18.000-16.000,-18.000 16.000,17.000 1.000,-17.000-1.000,18.000 1.000,-18.000-1.000,18.000 1.000,-18.000-1.000,17.000 1.000,-17.000 17.000,18.000-17.000,-18.000-18.000,0.000 17.000,0.000-17.000,17.000 18.000,-17.000-18.000,0.000 18.000,-17.000-18.000,17.000 17.000,0.000 1.000,0.000 0.000,-18.000-18.000,1.000 17.000,-1.000 1.000,0.000-1.000,1.000 1.000,-1.000 0.000,0.000-1.000,1.000 18.000,-1.000-17.000,0.000-1.000,1.000 18.000,-1.000-17.000,0.000 17.000,1.000-18.000,-1.000 18.000,1.000 0.000,-1.000-17.000,0.000 17.000,1.000 0.000,-19.000-17.000,19.000 17.000,-1.000 0.000,-17.000 0.000,17.000 0.000,-17.000 0.000,-1.000-18.000,1.000 18.000,0.000 0.000,0.000 0.000,17.000 0.000,-17.000 0.000,-1.000 0.000,1.000 0.000,17.000 0.000,-17.000 0.000,17.000 0.000,-17.000 18.000,18.000-18.000,-1.000 0.000,-17.000 0.000,17.000 0.000,-17.000 0.000,-1.000 0.000,1.000 0.000,17.000 0.000,-17.000 0.000,0.000 17.000,17.000-17.000,-17.000 0.000,0.000 17.000,-1.000-17.000,1.000 18.000,0.000-18.000,-1.000 17.000,1.000 1.000,0.000-18.000,0.000 17.000,-1.000-17.000,1.000 18.000,0.000-18.000,-1.000 17.000,1.000 0.000,17.000-17.000,-17.000 18.000,18.000-1.000,-1.000 1.000,-17.000-1.000,17.000 1.000,0.000-1.000,1.000 0.000,17.000 18.000,-18.000-17.000,0.000 17.000,1.000-18.000,-1.000 18.000,0.000-18.000,18.000 1.000,-17.000-1.000,17.000 18.000,-18.000-18.000,18.000 18.000,0.000 0.000,0.000 0.000,0.000 0.000,0.000-18.000,0.000 18.000,0.000-17.000,0.000-1.000,0.000 1.000,0.000 16.000,0.000-16.000,0.000-1.000,0.000 18.000,0.000 0.000,18.000-18.000,-18.000 18.000,0.000-17.000,17.000 17.000,-17.000-18.000,0.000 0.000,18.000 1.000,-18.000-1.000,18.000 1.000,-18.000-1.000,17.000 1.000,-17.000-1.000,18.000 0.000,0.000 1.000,-1.000-18.000,-17.000 17.000,18.000 1.000,0.000-18.000,-18.000 17.000,17.000-17.000,-17.000 18.000,18.000-18.000,0.000 17.000,-18.000 1.000,17.000-18.000,-17.000 17.000,18.000-17.000,-18.000 0.000,17.000 17.000,1.000-17.000,0.000 0.000,-1.000 18.000,-17.000-18.000,18.000 0.000,0.000 0.000,-18.000 17.000,0.000-17.000,17.000 0.000,-17.000 0.000,18.000 0.000,-18.000 0.000,18.000 0.000,-18.000 0.000,0.000 18.000,17.000-18.000,-17.000 0.000,0.000 0.000,0.000 0.000,18.000 0.000,-18.000 0.000,0.000 0.000,0.000 0.000,0.000 0.000,18.000 0.000,-18.000 0.000,0.000 0.000,0.000 0.000,17.000 0.000,-17.000 0.000,18.000 0.000,-18.000 0.000,18.000 0.000,-18.000 0.000,17.000 0.000,-17.000 0.000,18.000 0.000,-18.000 0.000,17.000 0.000,1.000 0.000</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2040.000 2165.000,'0.000'0.000,"0.000"0.000,0.000 0.000,0.000 0.000,18.000 0.000,-18.000 0.000,0.000 0.000,18.000 0.000,-1.000 0.000,1.000 0.000,-1.000 0.000,1.000 0.000,-1.000 0.000,1.000 0.000,0.000 0.000,-1.000 0.000,1.000 0.000,17.000 0.000,0.000 0.000,0.000 0.000,18.000 0.000,0.000 0.000,-1.000 0.000,1.000 0.000,0.000 0.000,-1.000 0.000,-16.000 0.000,16.000 0.000,1.000 0.000,-18.000 0.000,18.000 0.000,-18.000 0.000,18.000 0.000,-1.000 0.000,1.000 0.000,0.000 0.000,0.000 0.000,17.000 0.000,0.000 0.000,0.000 0.000,1.000 0.000,-1.000 0.000,18.000 0.000,17.000 0.000,18.000 0.000,-17.000 0.000,-1.000 0.000,1.000 0.000,-18.000-18.000,-18.000 18.000,0.000 0.000,0.000 0.000,-17.000 0.000,-18.000 0.000,0.000 0.000,18.000-17.000,-18.000 17.000,0.000 0.000,1.000-18.000,-1.000 18.000,0.000 0.000,0.000 0.000,0.000 0.000,0.000-17.000,0.000 17.000,-17.000 0.000,17.000 0.000,0.000-18.000,-17.000 18.000,-1.000 0.000,19.000 0.000,-19.000 0.000,1.000-17.000,-1.000 17.000,1.000 0.000,-1.000 0.000,1.000 0.000,0.000-17.000,-1.000 17.000,18.000-18.000,-17.000 18.000,17.000-17.000,0.000 17.000,-17.000-18.000,17.000 18.000,0.000-17.000,-17.000 17.000,17.000-18.000,-18.000 18.000,18.000-17.000,-17.000 17.000,0.000-17.000,17.000 17.000,-18.000 0.000,1.000-18.000,17.000 18.000,-17.000-17.000,17.000-1.000,-18.000 18.000,1.000-17.000,-1.000-1.000,1.000 1.000,0.000-1.000,-1.000 18.000,1.000-17.000,-1.000 0.000,-17.000-1.000,18.000 1.000,-18.000-1.000,17.000 1.000,-17.000-1.000,18.000 1.000,-18.000-18.000,0.000 18.000,0.000-18.000,18.000 17.000,-18.000 1.000,0.000-1.000,0.000-17.000,-18.000 18.000,18.000 0.000,0.000 17.000,-18.000-18.000,18.000 1.000,0.000-1.000,-17.000 1.000,17.000 17.000,-18.000-18.000,18.000 1.000,-17.000-1.000,-1.000 1.000,1.000 0.000,-1.000-1.000,0.000 1.000,-17.000-18.000,18.000 17.000,-18.000 1.000,-1.000 0.000,1.000-1.000,0.000-17.000,0.000 18.000,-18.000-1.000,1.000-17.000,16.000 18.000,-34.000 0.000,0.000-1.000,-18.000-17.000,-17.000 18.000,-1.000-1.000,18.000 1.000,-35.000-1.000,-17.000 1.000,17.000 0.000,0.000 17.000,0.000 0.000,-18.000-18.000,0.000 18.000,1.000 0.000,17.000 0.000,0.000 0.000,0.000 0.000,17.000 0.000,1.000 0.000,17.000 0.000,0.000 0.000,0.000 0.000,1.000 18.000,16.000-18.000,1.000 0.000,-18.000 0.000,0.000 0.000,0.000 0.000,18.000 0.000,0.000 17.000,0.000-17.000,17.000 17.000,-17.000-17.000,17.000 18.000,-17.000-18.000,34.000 17.000,-16.000 1.000,-1.000-18.000,18.000 17.000,0.000 1.000,-1.000-18.000,19.000 17.000,-18.000-17.000,35.000 18.000,-18.000-18.000,1.000 17.000,17.000-17.000,-18.000 17.000,0.000-17.000,1.000 18.000,17.000-18.000,-18.000 17.000,1.000-17.000,17.000 18.000,-18.000-18.000,1.000 0.000,-1.000 17.000,0.000 1.000,1.000-1.000,-1.000 1.000,1.000-1.000,-1.000 0.000,1.000 1.000,-1.000 17.000,18.000-18.000,-18.000 18.000,1.000-18.000,-1.000 18.000,1.000 0.000,17.000-17.000,0.000 17.000,-18.000-1.000,18.000 1.000,0.000 0.000,0.000-17.000,0.000 17.000,18.000-1.000,-18.000-16.000,0.000-1.000,17.000 1.000,1.000 17.000,-1.000-18.000,19.000 18.000,-19.000 0.000,18.000-18.000,0.000 18.000,1.000 0.000,-1.000 0.000,0.000-18.000,0.000 18.000,0.000-17.000,18.000 17.000,0.000-18.000,-1.000 18.000,1.000-18.000,0.000 18.000,0.000-17.000,-1.000-1.000,-17.000-17.000,1.000 18.000,-1.000-18.000,-18.000 17.000,18.000-17.000,-17.000 0.000,17.000 0.000,-17.000 17.000,-1.000-17.000,1.000 0.000,-1.000 0.000,-17.000 18.000,18.000-18.000,0.000 0.000,-1.000 0.000,-17.000 0.000,18.000 17.000,17.000-17.000,-18.000 0.000,1.000 18.000,0.000-18.000,-1.000 0.000,1.000 0.000,-1.000 17.000,1.000-17.000,-1.000 0.000,-17.000 0.000,0.000 18.000,18.000-18.000,-18.000 0.000,0.000 0.000,0.000 0.000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1"/>
    </inkml:context>
    <inkml:brush xml:id="br0">
      <inkml:brushProperty name="width" value="0.07302" units="cm"/>
      <inkml:brushProperty name="height" value="0.07302" units="cm"/>
      <inkml:brushProperty name="color" value="#f2395b"/>
    </inkml:brush>
  </inkml:definitions>
  <inkml:trace contextRef="#ctx0" brushRef="#br0">84253.000 33054.000,'-47.000'0.000,"31.000"16.000,1.000 0.000,7.000 31.000,0.000 0.000,8.000 15.000,0.000 1.000,0.000-16.000,0.000 0.000,8.000-23.000</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50"/>
    </inkml:brush>
  </inkml:definitions>
  <inkml:trace contextRef="#ctx0" brushRef="#br0">529.000 676.000,'0.000'0.000,"0.000"0.000,0.000 0.000,0.000 0.000,18.000 0.000,-18.000 0.000,17.000 0.000,-17.000 0.000,18.000 0.000,17.000 0.000,-17.000 0.000,17.000 0.000,0.000 0.000,18.000 0.000,0.000 0.000,17.000 0.000,1.000 0.000,-1.000 0.000,36.000 17.000,-1.000-17.000,19.000 0.000,17.000 0.000,0.000 0.000,-1.000 0.000,1.000 0.000,18.000 0.000,-1.000 0.000,1.000 0.000,17.000 0.000,18.000 0.000,17.000 16.000,18.000-16.000,0.000 0.000,-35.000 0.000,34.000 0.000,-16.000 0.000,-36.000 0.000,0.000 0.000,-35.000 0.000,-18.000 0.000,-17.000 0.000,-36.000 0.000,1.000 0.000,-18.000 0.000,-1.000 0.000,-16.000 0.000,-19.000 0.000,18.000 0.000,1.000 0.000,-19.000 0.000,36.000 0.000,-18.000 0.000,18.000 0.000,-18.000 0.000,18.000 0.000,-18.000 0.000,18.000 0.000,0.000 0.000,0.000 0.000,0.000 0.000,0.000 0.000,17.000 0.000,0.000 16.000,-17.000-16.000,18.000 0.000,-18.000 0.000,17.000 0.000,-17.000 17.000,0.000-17.000,-1.000 0.000,19.000 16.000,-18.000-16.000,0.000 0.000,-18.000 17.000,18.000-17.000,-18.000 0.000,18.000 16.000,-18.000-16.000,0.000 0.000,18.000 17.000,0.000-17.000,0.000 16.000,-18.000-16.000,0.000 0.000,0.000 0.000,0.000 0.000,1.000 0.000,-1.000 16.000,0.000-16.000,18.000 0.000,-18.000 0.000,18.000 0.000,0.000 0.000,0.000 0.000,0.000 0.000,-18.000 0.000,18.000 0.000,-18.000 0.000,18.000 0.000,-1.000 0.000,1.000 0.000,18.000 0.000,-18.000 0.000,17.000 0.000,0.000 0.000,-17.000 0.000,18.000 0.000,-18.000 0.000,17.000 0.000,-17.000 0.000,17.000 0.000,1.000 0.000,-18.000 0.000,-1.000 0.000,1.000 0.000,0.000 0.000,0.000 0.000,-18.000 0.000,0.000 0.000,18.000 0.000,-18.000 0.000,18.000 0.000,-18.000 0.000,1.000 0.000,16.000 0.000,1.000 0.000,-17.000 0.000,-1.000 0.000,18.000 0.000,-18.000 0.000,0.000 0.000,0.000 0.000,0.000 0.000,18.000 0.000,-17.000 17.000,16.000-17.000,-16.000 0.000,-1.000 0.000,18.000 0.000,-18.000 0.000,0.000 0.000,0.000 0.000,-17.000 0.000,17.000 0.000,18.000 16.000,-18.000-16.000,0.000 0.000,18.000 0.000,-18.000 0.000,1.000 0.000,16.000 0.000,-16.000 0.000,-1.000 0.000,0.000 0.000,0.000 0.000,1.000 0.000,-1.000 0.000,0.000 0.000,0.000 0.000,0.000 17.000,18.000-17.000,-17.000 0.000,-19.000 0.000,18.000 0.000,1.000 0.000,-1.000 0.000,-18.000 0.000,19.000-17.000,-1.000 17.000,0.000 0.000,0.000 0.000,-17.000 0.000,17.000 0.000,0.000 0.000,-17.000 0.000,17.000 0.000,-17.000 0.000,-1.000 0.000,1.000 0.000,-18.000 0.000,18.000 0.000,-18.000 0.000,17.000 0.000,-17.000 0.000,0.000 0.000,0.000 0.000,18.000 0.000,-18.000 0.000,0.000 0.000,17.000 0.000</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50"/>
    </inkml:brush>
  </inkml:definitions>
  <inkml:trace contextRef="#ctx0" brushRef="#br0">1781.000 851.000,'-18.000'-18.000,"18.000"18.000,0.000 0.000,0.000 0.000,0.000 0.000,0.000 0.000,0.000 0.000,0.000 0.000,-17.000 0.000,17.000 0.000,0.000 0.000,0.000 0.000,0.000 0.000,-18.000-17.000,18.000 17.000,0.000 0.000,0.000 0.000,0.000 0.000,-17.000 0.000,17.000 0.000,0.000 0.000,0.000 0.000,-18.000 0.000,1.000-18.000,-1.000 18.000,1.000 0.000,0.000-18.000,-1.000 18.000,-17.000-17.000,0.000 17.000,18.000 0.000,-18.000-18.000,18.000 18.000,-1.000-17.000,-17.000 17.000,18.000 0.000,-1.000-18.000,1.000 18.000,0.000 0.000,-1.000 0.000,1.000 0.000,-1.000 0.000,1.000 0.000,-1.000 0.000,1.000 0.000,0.000 18.000,-1.000-18.000,1.000 17.000,-1.000-17.000,18.000 0.000,0.000 18.000,-17.000-18.000,-1.000 17.000,18.000-17.000,-17.000 18.000,-18.000 0.000,18.000-1.000,-1.000 1.000,1.000 0.000,-1.000-1.000,-17.000-17.000,18.000 18.000,0.000 0.000,-18.000-1.000,17.000 19.000,1.000-19.000,-1.000 18.000,1.000-17.000,0.000 0.000,-1.000 17.000,1.000-17.000,-1.000-1.000,18.000 1.000,-17.000 0.000,17.000-1.000,-18.000 1.000,18.000-1.000,-17.000 1.000,17.000 0.000,0.000 17.000,-17.000-17.000,17.000 17.000,0.000-17.000,0.000 17.000,-18.000-17.000,18.000 17.000,0.000 0.000,0.000 0.000,0.000-17.000,0.000 0.000,0.000-1.000,0.000 1.000,0.000 0.000,0.000-1.000,0.000 1.000,0.000 0.000,0.000-1.000,0.000 1.000,0.000-1.000,0.000 1.000,0.000-18.000,0.000 18.000,0.000-1.000,0.000 1.000,0.000 0.000,18.000-1.000,-18.000 1.000,17.000 0.000,-17.000-1.000,17.000 18.000,1.000-17.000,-1.000 0.000,1.000 17.000,-1.000-17.000,1.000-1.000,-1.000 1.000,0.000 0.000,1.000-18.000,-1.000 17.000,-17.000-17.000,18.000 18.000,-1.000-18.000,-17.000 18.000,0.000-18.000,18.000 0.000,-18.000 0.000,17.000 0.000,0.000 0.000,1.000 17.000,-1.000-17.000,1.000 0.000,-1.000 18.000,18.000-18.000,0.000 17.000,0.000-17.000,0.000 0.000,-18.000 0.000,18.000 0.000,0.000 0.000,-18.000 0.000,18.000 0.000,-17.000 0.000,16.000 0.000,-16.000 0.000,17.000-17.000,-18.000 17.000,18.000 0.000,17.000-18.000,-17.000 18.000,18.000-17.000,-19.000-1.000,19.000 0.000,-18.000 18.000,0.000-17.000,-1.000-1.000,-16.000 18.000,-1.000-18.000,1.000 1.000,-1.000 17.000,-17.000-18.000,18.000 18.000,-18.000-18.000,0.000 18.000,17.000-17.000,-17.000 17.000,0.000-18.000,17.000 0.000,-17.000 1.000,18.000-1.000,-1.000 1.000,-17.000-19.000,18.000 19.000,-1.000-1.000,-17.000 0.000,18.000 1.000,-1.000-19.000,0.000 19.000,1.000-1.000,-18.000-17.000,17.000 17.000,1.000 1.000,-18.000-1.000,17.000-17.000,-17.000 17.000,0.000 0.000,0.000-17.000,0.000 17.000,0.000-17.000,0.000 18.000,18.000-19.000,-36.000 19.000,18.000-1.000,0.000 0.000,0.000 1.000,0.000 17.000,0.000-18.000,0.000 0.000,0.000 18.000,0.000-17.000,0.000 17.000,-17.000-18.000,-1.000-17.000,18.000 17.000,-17.000-17.000,-18.000 17.000,18.000-17.000,-1.000 17.000,1.000-17.000,-1.000 17.000,1.000-17.000,-1.000 18.000,1.000-19.000,0.000 19.000,-1.000-1.000,1.000 0.000,-1.000-17.000,1.000 17.000,-1.000 1.000,1.000 17.000,17.000-18.000,-17.000 0.000,-1.000 1.000,1.000 17.000,17.000-18.000,-18.000 1.000,1.000-1.000,-1.000 0.000,18.000 18.000,-17.000-17.000,17.000 17.000,-18.000-18.000,1.000 0.000,17.000 18.000,-17.000 0.000,-1.000-17.000,18.000 17.000,-17.000 0.000,17.000 0.000,-18.000-18.000,18.000 18.000,0.000 0.000,-17.000 0.000,17.000 0.000,-18.000 0.000,18.000 0.000,0.000 0.000</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50"/>
    </inkml:brush>
  </inkml:definitions>
  <inkml:trace contextRef="#ctx0" brushRef="#br0">1760.000 977.000,'-18.000'-18.000,"18.000"18.000,0.000 0.000,0.000 0.000,0.000 0.000,-18.000 0.000,18.000 0.000,0.000 0.000,-17.000 0.000,17.000 0.000,-18.000 0.000,18.000 0.000,-18.000 0.000,18.000 0.000,-17.000 0.000,-1.000-17.000,18.000 17.000,-18.000 0.000,1.000 0.000,17.000 0.000,-18.000 0.000,1.000 0.000,17.000 0.000,-18.000 17.000,0.000-17.000,18.000 0.000,-17.000 0.000,-1.000 0.000,18.000 0.000,-18.000 0.000,1.000 18.000,17.000-18.000,-18.000 0.000,-17.000 17.000,17.000-17.000,0.000 0.000,1.000 17.000,-18.000-17.000,-1.000 18.000,19.000-1.000,-19.000 1.000,19.000-1.000,-1.000 1.000,0.000-18.000,1.000 17.000,-1.000-17.000,18.000 18.000,-18.000-18.000,1.000 0.000,17.000 17.000,-18.000-17.000,1.000 17.000,-1.000 1.000,-17.000-1.000,17.000 1.000,0.000-1.000,1.000 1.000,-1.000-1.000,0.000 0.000,1.000 1.000,-1.000-1.000,1.000-17.000,17.000 18.000,-18.000-1.000,18.000-17.000,-18.000 18.000,18.000-1.000,-17.000 0.000,17.000 1.000,-18.000-1.000,18.000 1.000,-18.000-1.000,18.000 1.000,-17.000-1.000,17.000-17.000,0.000 18.000,-18.000-1.000,18.000 0.000,-18.000 1.000,18.000-18.000,0.000 17.000,-17.000 1.000,17.000-1.000,0.000 1.000,0.000-1.000,-18.000 18.000,18.000-18.000,0.000 18.000,0.000-17.000,0.000-1.000,18.000 0.000,-18.000 1.000,0.000-1.000,0.000 1.000,17.000-1.000,-17.000 1.000,18.000-1.000,0.000-17.000,-18.000 18.000,17.000-1.000,-17.000 0.000,18.000-17.000,-18.000 18.000,18.000-18.000,-18.000 17.000,17.000-17.000,-17.000 18.000,0.000-18.000,18.000 0.000,0.000 17.000,-18.000-17.000,17.000 18.000,1.000-1.000,17.000 0.000,0.000 1.000,1.000-1.000,-1.000 1.000,-17.000-1.000,17.000 1.000,0.000-1.000,0.000 0.000,1.000 1.000,-1.000-1.000,0.000 1.000,1.000-18.000,-1.000 17.000,0.000 1.000,-17.000-18.000,17.000 0.000,0.000 0.000,1.000 0.000,-1.000 0.000,-17.000 0.000,17.000 0.000,-18.000 0.000,19.000 0.000,-1.000-18.000,0.000 18.000,1.000 0.000,-1.000 0.000,0.000-17.000,0.000 17.000,1.000-18.000,-1.000 18.000,-17.000-17.000,17.000 17.000,0.000 0.000,1.000-18.000,-1.000 18.000,0.000-17.000,0.000 17.000,1.000 0.000,-1.000-17.000,0.000 17.000,-17.000-18.000,17.000 18.000,-17.000 0.000,17.000-17.000,-17.000 17.000,-1.000 0.000,1.000-18.000,17.000 18.000,-17.000 0.000,0.000-17.000,-1.000 17.000,1.000 0.000,17.000 0.000,-17.000-18.000,17.000 18.000,-17.000-17.000,17.000 17.000,-17.000 0.000,-1.000-17.000,1.000 17.000,0.000 0.000,-1.000-18.000,1.000 18.000,-1.000 0.000,1.000-17.000,0.000 17.000,-1.000-18.000,1.000 18.000,0.000 0.000,-1.000-17.000,1.000-1.000,0.000 18.000,-1.000-17.000,1.000 17.000,0.000-17.000,-1.000-1.000,1.000 1.000,-1.000-1.000,1.000 1.000,0.000-1.000,-18.000 18.000,17.000-17.000,-17.000-1.000,18.000 18.000,0.000-17.000,-18.000 0.000,17.000-1.000,-17.000 1.000,18.000-1.000,-18.000 1.000,18.000-1.000,-18.000 1.000,17.000 0.000,1.000 17.000,0.000-18.000,-18.000 1.000,17.000-1.000,-17.000 1.000,18.000-1.000,-18.000 1.000,17.000 0.000,-17.000 17.000,0.000-18.000,0.000 1.000,0.000-18.000,0.000 17.000,0.000-17.000,0.000 18.000,0.000-18.000,0.000 18.000,0.000-1.000,0.000 1.000,-17.000-1.000,17.000 1.000,-18.000 0.000,1.000-1.000,17.000 18.000,-18.000-17.000,18.000 17.000,0.000 0.000,-18.000-18.000,1.000 1.000,-19.000-1.000,19.000 1.000,-19.000-18.000,19.000 18.000,-1.000-1.000,-17.000 1.000,17.000-1.000,-17.000 1.000,17.000-1.000,1.000 1.000,-19.000 0.000,19.000-1.000,-1.000 1.000,18.000 17.000,-18.000 0.000,-17.000-18.000,0.000 1.000,0.000 17.000,-18.000-18.000,17.000 18.000,-17.000 0.000,18.000-17.000,-18.000 17.000,18.000 0.000,0.000-17.000,-1.000 17.000,1.000 0.000,0.000 0.000,0.000 0.000,17.000 0.000,-17.000 0.000,-1.000 0.000,1.000-18.000,17.000 18.000,-17.000 0.000,0.000 0.000,0.000 0.000,35.000 0.000,-36.000 0.000,1.000 0.000,17.000 0.000,-17.000 0.000,17.000 0.000,1.000 0.000,17.000 0.000,-36.000 0.000,19.000 18.000,-18.000-18.000,17.000 0.000,18.000 0.000,-18.000 0.000,1.000 17.000,-1.000-17.000,18.000 0.000,-18.000 0.000,18.000 0.000,0.000 0.000,-17.000 0.000,17.000 0.000,0.000 0.000,-18.000 17.000,18.000-17.000,0.000 0.000,0.000 0.000,0.000 0.000,-18.000 0.000,18.000 0.000,0.000 0.000,0.000 0.000,-17.000 18.000,17.000-18.000,-18.000 0.000,18.000 17.000,-18.000-17.000,1.000 18.000,-1.000-18.000,18.000 0.000,-17.000 17.000,-1.000-17.000,0.000 0.000,1.000 18.000,-1.000-18.000,0.000 0.000,18.000 17.000,-17.000-17.000,17.000 0.000,0.000 17.000,-18.000-17.000,18.000 0.000,0.000 0.000,0.000 0.000,0.000 0.000,0.000 0.000,0.000 0.000,0.000 18.000,0.000-18.000,0.000 0.000,0.000 0.000,0.000 0.000,0.000 0.000,0.000 0.000,0.000 0.000,0.000 0.000,0.000 0.000,0.000 0.000</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1396.000 1051.000,'0.000'0.000,"0.000"0.000,0.000 0.000,0.000 0.000,0.000 0.000,0.000 0.000,0.000 0.000,0.000 16.000,0.000-16.000,0.000 0.000,0.000 0.000,0.000 17.000,0.000-17.000,17.000 0.000,-17.000 0.000,0.000 17.000,0.000-17.000,0.000 0.000,0.000 17.000,0.000-17.000,0.000 0.000,18.000 0.000,-18.000 16.000,0.000-16.000,0.000 17.000,0.000 0.000,0.000-17.000,17.000 16.000,-17.000 1.000,0.000-17.000,0.000 17.000,0.000 0.000,17.000-17.000,-17.000 16.000,0.000-16.000,0.000 17.000,0.000-17.000,18.000 0.000,-18.000 17.000,0.000-17.000,0.000 0.000,0.000 0.000,0.000 0.000,17.000 0.000,-17.000 0.000,0.000 0.000,0.000 0.000,0.000 0.000,0.000 0.000,0.000 0.000,0.000 0.000,0.000 0.000,0.000 0.000,0.000 0.000,17.000 0.000,-17.000 0.000,0.000 0.000,0.000 0.000,0.000 0.000,0.000 0.000,0.000 0.000,0.000 0.000,0.000 0.000,0.000 0.000,0.000 0.000,0.000 16.000,17.000-16.000,-17.000 0.000,0.000-16.000,0.000 16.000,0.000 0.000,0.000 0.000,0.000 0.000,18.000 0.000,-18.000 0.000,0.000 0.000,0.000 0.000,0.000 0.000,0.000 0.000,17.000-17.000,-17.000 17.000,0.000 0.000,0.000 0.000,0.000 0.000,0.000 0.000,17.000-17.000,-17.000 17.000,17.000-16.000,-17.000-1.000,18.000 0.000,16.000 0.000,1.000-16.000,-1.000 16.000,1.000-16.000,17.000-1.000,-18.000 1.000,1.000 0.000,-1.000-18.000,1.000 18.000,-1.000 16.000,1.000-16.000,-18.000-1.000,18.000 1.000,-18.000 16.000,0.000-16.000,0.000 16.000,1.000-16.000,-1.000 16.000</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977.000 928.000,'0.000'0.000,"0.000"0.000,0.000 0.000,0.000 0.000,0.000 0.000,18.000 0.000,-18.000 0.000,0.000 0.000,17.000 0.000,-17.000 0.000,18.000 0.000,-18.000 0.000,35.000 0.000,-17.000 0.000,17.000 0.000,1.000 0.000,-1.000 0.000,18.000 0.000,-18.000 0.000,18.000 0.000,17.000 0.000,-17.000 0.000,18.000 0.000,-18.000 0.000,0.000 0.000,0.000 0.000,17.000 0.000,-17.000 0.000,0.000 0.000,0.000 0.000,-18.000 0.000,18.000 0.000,0.000 0.000,-18.000 0.000,18.000 0.000,-17.000 0.000,17.000 0.000,-18.000-13.000,0.000 13.000,0.000 0.000,1.000 0.000,-19.000 0.000,1.000 0.000,17.000 0.000,-17.000 0.000,0.000 0.000,17.000 0.000,0.000-14.000,-17.000 14.000,17.000 0.000,0.000 0.000,18.000 0.000,-18.000 0.000,1.000 0.000,-1.000 0.000,0.000 0.000,1.000 0.000,-19.000 0.000,19.000 0.000,-19.000 0.000,18.000 0.000,1.000 0.000,-19.000 0.000,19.000 0.000,-19.000 0.000,1.000 0.000,17.000 0.000,-17.000 0.000,-1.000 0.000,1.000 0.000,0.000 0.000,-1.000 0.000,1.000 0.000,0.000 0.000,-18.000 0.000,17.000 0.000,1.000 0.000,0.000 0.000,-1.000 0.000,-17.000 0.000,18.000 0.000,-1.000 0.000,-17.000 0.000,18.000 0.000,0.000 0.000,-1.000 0.000,1.000 0.000,17.000 0.000,-17.000 0.000,0.000 0.000,-1.000 0.000,-17.000 0.000,18.000 0.000,0.000 0.000,-18.000 0.000,17.000 0.000,-17.000 0.000,18.000 0.000,-18.000 0.000,17.000 0.000,-17.000 0.000,18.000 0.000,-18.000 0.000,18.000 0.000,-18.000 0.000,0.000 0.000,17.000 0.000,-17.000 0.000,0.000 0.000,18.000 0.000,-18.000 0.000,0.000 0.000,0.000 0.000,0.000 0.000,0.000 0.000,18.000 0.000,-18.000 0.000,0.000 0.000,0.000 0.000,0.000 0.000,0.000 0.000,0.000 0.000,17.000 0.000,-17.000 0.000,0.000 0.000,0.000 0.000,0.000 0.000,0.000 0.000,0.000 0.000,18.000 0.000,-18.000 0.000,0.000 0.000,0.000 0.000,0.000 0.000,0.000 0.000,0.000 0.000,0.000 0.000,18.000 0.000,-18.000 0.000,0.000 0.000,0.000 0.000,0.000 0.000,0.000 0.000,0.000 0.000,0.000 0.000,0.000 0.000,17.000 0.000,-17.000 0.000,0.000 0.000,0.000 0.000,0.000 0.000,0.000 0.000,0.000 0.000,0.000 0.000,18.000 0.000,-18.000 0.000,0.000 0.000,0.000 0.000,0.000 0.000,0.000 0.000,0.000 0.000,17.000 0.000,-17.000 0.000,0.000 0.000,0.000-13.000,0.000 13.000</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1542.000 1087.000,'-17.000'-17.000,"17.000"17.000,0.000 0.000,0.000 0.000,0.000 0.000,0.000 0.000,0.000 0.000,0.000 0.000,0.000 0.000,0.000 0.000,0.000 0.000,0.000-17.000,0.000 17.000,0.000 0.000,0.000 0.000,0.000 0.000,0.000 0.000,0.000 0.000,0.000-18.000,0.000 18.000,0.000 0.000,0.000 0.000,0.000 0.000,-17.000 0.000,17.000 0.000,0.000-17.000,-17.000 17.000,17.000 0.000,-17.000 0.000,0.000 0.000,17.000 0.000,-17.000 0.000,0.000 0.000,17.000 0.000,-17.000-17.000,17.000 17.000,-16.000 0.000,16.000 0.000,-17.000 17.000,17.000-17.000,-17.000 0.000,17.000 0.000,-17.000 0.000,17.000 0.000,-17.000 17.000,0.000-17.000,17.000 0.000,-17.000 18.000,17.000-1.000,-17.000-17.000,0.000 17.000,17.000-17.000,-17.000 17.000,17.000 0.000,-17.000 0.000,17.000 1.000,-17.000-1.000,17.000 0.000,-17.000 0.000,17.000 0.000,-17.000 0.000,17.000 1.000,-17.000-1.000,17.000 0.000,0.000 0.000,-17.000 0.000,17.000 0.000,0.000 1.000,0.000-1.000,-17.000 0.000,17.000 0.000,0.000 0.000,0.000 0.000,17.000 1.000,-17.000-1.000,0.000 0.000,0.000 0.000,0.000-17.000,0.000 17.000,17.000-17.000,-17.000 0.000,0.000 17.000,0.000-17.000,0.000 0.000,17.000 0.000,-17.000 0.000,0.000 17.000,17.000-17.000,-17.000 0.000,0.000 0.000,17.000 0.000,-17.000 18.000,17.000-18.000,-17.000 0.000,17.000 17.000,-17.000-17.000,0.000 0.000,17.000 0.000,-17.000 17.000,17.000-17.000,-17.000 0.000,17.000 0.000,-17.000 0.000,17.000 0.000,-17.000 0.000,0.000 0.000,17.000 0.000,-17.000 0.000,0.000 0.000,17.000 0.000,-17.000 0.000,0.000 0.000,17.000 0.000,-17.000 0.000,0.000 0.000,17.000-17.000,-17.000 17.000,17.000 0.000,-17.000 0.000,16.000-17.000,1.000 17.000,0.000-18.000,-17.000 18.000,17.000-17.000,0.000 17.000,-17.000-17.000,17.000 17.000,-17.000-17.000,0.000 17.000,17.000 0.000,-17.000-17.000,0.000 17.000,17.000 0.000,-17.000 0.000,0.000-17.000,0.000 17.000,0.000 0.000,0.000 0.000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1223.000 994.000,'0.000'0.000,"0.000"0.000,0.000 0.000,0.000 0.000,0.000 17.000,0.000-17.000,0.000 18.000,16.000 16.000,-16.000 1.000,0.000-1.000,15.000 1.000,-15.000-1.000,0.000 0.000,0.000 18.000,0.000-17.000,16.000-1.000,-32.000 18.000,16.000-18.000,0.000 1.000,0.000-1.000,0.000-16.000,-15.000 16.000,15.000 0.000,-16.000-16.000,16.000-1.000,0.000 0.000,-15.000 0.000,15.000 1.000,0.000-18.000,0.000 0.000,0.000 17.000,-16.000-17.000,16.000 0.000,0.000 0.000,0.000 0.000,0.000-17.000,0.000 17.000,0.000 0.000,0.000 0.000,0.000 0.000,0.000 0.000,0.000 0.000,0.000 0.000,0.000 0.000,0.000 0.000,0.000 0.000,0.000 0.000,0.000 0.000,0.000 0.000,0.000 0.000,0.000 0.000,-15.000-18.000,15.000 18.000,0.000-17.000,0.000 17.000,-16.000-17.000,16.000 0.000,0.000-1.000</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1157.000 1023.000,'0.000'0.000,"0.000"0.000,0.000 0.000,0.000 0.000,0.000 0.000,0.000 17.000,0.000-17.000,0.000 0.000,0.000 17.000,0.000 0.000,17.000-1.000,-17.000 1.000,17.000 0.000,-17.000 0.000,17.000 0.000,-17.000-1.000,17.000 1.000,0.000 0.000,-17.000 17.000,17.000-18.000,0.000 1.000,-17.000 0.000,17.000-17.000,-17.000 17.000,17.000 0.000,-17.000 0.000,18.000-17.000,-18.000 16.000,0.000-16.000,17.000 0.000,-17.000 0.000,0.000 0.000,0.000 0.000,0.000 0.000,0.000 0.000,0.000 0.000,0.000 0.000,0.000 0.000,0.000 0.000,0.000 0.000,0.000 0.000,17.000-16.000,0.000 16.000,-17.000-17.000,34.000 0.000,-17.000 0.000,0.000 0.000,0.000 0.000,0.000-16.000,0.000 16.000,0.000 0.000,0.000-16.000,0.000 16.000,0.000-17.000,0.000 17.000,0.000 1.000,0.000-1.000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1243.000 1045.000,'0.000'0.000,"0.000"0.000,0.000 0.000,0.000 0.000,0.000 17.000,0.000-17.000,17.000 35.000,1.000-18.000,-18.000 34.000,17.000-16.000,0.000 17.000,-17.000-18.000,17.000 1.000,-17.000-1.000,17.000 0.000,-17.000 1.000,18.000-1.000,-1.000 1.000,-17.000-1.000,17.000 1.000,-17.000-18.000,17.000 18.000,-17.000-1.000,18.000-17.000,-18.000 0.000,0.000 1.000,17.000-18.000,-17.000 17.000,0.000-17.000,0.000 0.000,0.000 0.000,0.000 0.000,0.000 0.000,0.000 0.000,0.000 0.000,0.000 0.000,0.000 0.000,0.000 0.000,0.000 0.000,17.000-17.000,-17.000 17.000,17.000-18.000,0.000 1.000,-17.000 0.000,18.000 0.000,-1.000-18.000,0.000 18.000,18.000-35.000,-1.000 1.000,0.000-1.000,1.000 0.000,-1.000 1.000,-16.000 16.000,16.000-17.000,-17.000 18.000,0.000-1.000,1.000 1.000,-1.000 17.000,0.000 0.000,0.000-1.000,-17.000 1.000,18.000 0.000,-1.000 0.000,-17.000-1.000,17.000 1.000</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1533.000 992.000,'0.000'0.000,"0.000"0.000,0.000 0.000,0.000 17.000,0.000 1.000,0.000-1.000,-17.000 18.000,17.000-1.000,0.000 1.000,0.000-1.000,-17.000 18.000,17.000-17.000,-16.000-1.000,-1.000 18.000,1.000-17.000,-1.000 17.000,17.000-18.000,-16.000 1.000,-1.000-1.000,17.000 1.000,-16.000-1.000,-1.000 1.000,17.000-18.000,-17.000 18.000,1.000-1.000,16.000-16.000,-17.000-1.000,17.000 0.000,-16.000 1.000,16.000-18.000,0.000 17.000,-17.000-17.000,17.000 0.000,0.000 0.000,0.000-17.000,0.000 17.000,0.000 0.000,0.000 0.000,0.000 0.000,0.000 0.000,0.000 0.000,0.000 0.000,0.000-18.000,0.000 18.000,0.000 0.000,0.000 0.000,0.000 0.000,0.000 0.000,0.000 0.000,0.000 0.000,0.000-17.000,0.000 0.000,0.000-1.000,0.000-16.000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1"/>
    </inkml:context>
    <inkml:brush xml:id="br0">
      <inkml:brushProperty name="width" value="0.07302" units="cm"/>
      <inkml:brushProperty name="height" value="0.07302" units="cm"/>
      <inkml:brushProperty name="color" value="#f2395b"/>
    </inkml:brush>
  </inkml:definitions>
  <inkml:trace contextRef="#ctx0" brushRef="#br0">84377.000 35285.000,'-16.000'0.000,"47.000"-8.000,1.000 0.000,38.000 0.000,1.000 0.000,31.000 8.000,0.000 0.000,-8.000 0.000,0.000 0.000,-8.000 0.000,1.000 0.000,-9.000 8.000,0.000 0.000,-31.000-8.000,1.000 0.000,-33.000 0.000,1.000 0.000,-8.000 0.000</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1496.000 995.000,'-17.000'0.000,"17.000"0.000,0.000 0.000,0.000 0.000,0.000 0.000,-16.000 17.000,16.000-17.000,0.000 0.000,-17.000 17.000,1.000 16.000,0.000-16.000,-1.000 16.000,1.000 1.000,-1.000-1.000,1.000-16.000,-1.000 0.000,17.000-1.000,-16.000 1.000,16.000 0.000,-16.000-17.000,16.000 17.000,0.000-17.000,-17.000 16.000,17.000-16.000,0.000 0.000,0.000 0.000,0.000 0.000,0.000 0.000,0.000 0.000,0.000 0.000,0.000 0.000,0.000 0.000,0.000 0.000,0.000 0.000,0.000 0.000,0.000 0.000,0.000 0.000,0.000 0.000,0.000-16.000,0.000 16.000,0.000 0.000,0.000 0.000,0.000 0.000,0.000 0.000,0.000 0.000,0.000 0.000,0.000-17.000,0.000 17.000,0.000 0.000,0.000 0.000,0.000 0.000,17.000 0.000,-17.000 0.000,0.000 0.000,0.000-17.000,0.000 17.000,0.000 0.000,0.000 0.000,0.000 0.000,0.000 0.000,0.000 0.000,0.000 0.000,0.000-17.000,0.000 17.000,0.000 0.000,0.000 0.000,0.000 0.000,16.000-16.000,-16.000 16.000,16.000-17.000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1293.000 994.000,'0.000'0.000,"0.000"0.000,0.000 0.000,0.000 0.000,0.000 0.000,0.000 0.000,17.000 0.000,-17.000 0.000,0.000 0.000,17.000 0.000,-17.000 0.000,17.000 17.000,-1.000-17.000,1.000 16.000,0.000 1.000,0.000-1.000,0.000 1.000,-1.000-1.000,1.000-16.000,0.000 17.000,0.000 0.000,-17.000-1.000,17.000-16.000,-1.000 17.000,1.000-1.000,-17.000 1.000,17.000-17.000,0.000 16.000,-17.000-16.000,17.000 17.000,-1.000-17.000,-16.000 17.000</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1788.000 1383.000,'0.000'0.000,"0.000"0.000,0.000 0.000,0.000 18.000,18.000-18.000,-18.000 17.000,17.000 18.000,-17.000-18.000,17.000 0.000,1.000 18.000,-1.000-1.000,1.000 1.000,-18.000-18.000,17.000 1.000,0.000-1.000,-17.000 0.000,18.000 0.000,-18.000 1.000,17.000-1.000,-17.000-17.000,18.000 17.000,-18.000 1.000,0.000-18.000,17.000 0.000,-17.000 17.000,0.000-17.000,0.000 0.000,17.000 0.000,-17.000 0.000,0.000-17.000,18.000 17.000,-1.000-18.000,18.000 1.000,0.000-18.000,0.000 1.000,34.000-18.000,1.000-17.000,17.000 0.000,0.000-1.000,-18.000 1.000,18.000 0.000,0.000 0.000,-17.000 17.000,-18.000 0.000,0.000 18.000,-17.000-1.000,0.000 18.000,-18.000-1.000,1.000 1.000</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f0"/>
    </inkml:brush>
  </inkml:definitions>
  <inkml:trace contextRef="#ctx0" brushRef="#br0">959.000 887.000,'0.000'0.000,"0.000"0.000,0.000 0.000,0.000 0.000,0.000 0.000,0.000 0.000,18.000 0.000,-18.000 0.000,0.000 0.000,17.000 0.000,-17.000 0.000,0.000 0.000,18.000 0.000,-18.000 0.000,0.000 0.000,18.000 0.000,-1.000 0.000,1.000 0.000,-1.000 0.000,1.000 0.000,17.000 0.000,0.000 0.000,0.000 0.000,36.000-14.000,17.000 14.000,35.000 0.000,18.000 0.000,-18.000 0.000,18.000 0.000,0.000 0.000,-18.000 0.000,18.000 0.000,-36.000 0.000,18.000 0.000,-17.000-15.000,0.000 15.000,-18.000 0.000,17.000 0.000,-17.000 0.000,18.000 0.000,-1.000 0.000,-17.000 0.000,-17.000 0.000,17.000 0.000,-36.000 0.000,1.000 0.000,0.000 0.000,17.000 0.000,1.000 0.000,-1.000 0.000,1.000 0.000,-1.000 0.000,-17.000 0.000,35.000 0.000,-18.000 0.000,1.000 0.000,-19.000 0.000,19.000 0.000,-18.000 0.000,17.000 0.000,-17.000 0.000,17.000 0.000,-17.000 0.000,0.000 0.000,0.000 0.000,-1.000 0.000,1.000 0.000,0.000 0.000,17.000 0.000,-17.000 0.000,0.000 0.000,0.000 0.000,-1.000 0.000,1.000 0.000,18.000 0.000,-19.000 0.000,1.000 0.000,0.000-14.000,-18.000 14.000,0.000 0.000,18.000 0.000,-18.000 0.000,18.000 0.000,0.000-14.000,-18.000 14.000,0.000 0.000,1.000 0.000,-19.000 0.000,18.000 0.000,1.000 0.000,-19.000 0.000,18.000 0.000,-17.000 0.000,17.000 0.000,-17.000 0.000,17.000 0.000,-17.000 0.000,17.000 0.000,18.000 0.000,-1.000 0.000,1.000 0.000,0.000 0.000,17.000 0.000,1.000 0.000,-1.000 0.000,0.000 0.000,1.000 0.000,-1.000 0.000,1.000 0.000,-19.000 0.000,19.000 0.000,-36.000 0.000,18.000 0.000,-18.000 0.000,18.000 0.000,-36.000 0.000,19.000 0.000,-19.000 0.000,18.000 0.000,-17.000 0.000,0.000 0.000,-1.000 0.000,1.000 0.000,-1.000 0.000,1.000 0.000,0.000 0.000,-1.000 0.000,-17.000 0.000,18.000 0.000,-1.000 0.000,19.000 0.000,-1.000 0.000,0.000 0.000,18.000 0.000,-18.000 0.000,0.000 0.000,0.000 0.000,1.000 0.000,-1.000 0.000,18.000 0.000,-18.000 0.000,18.000 0.000,-1.000 0.000,-16.000 0.000,-1.000 0.000,0.000 0.000,0.000 0.000,0.000 0.000,-17.000 0.000,0.000 0.000</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f0"/>
    </inkml:brush>
  </inkml:definitions>
  <inkml:trace contextRef="#ctx0" brushRef="#br0">2516.000 591.000,'-17.000'-17.000,"17.000"17.000,0.000 0.000,0.000 0.000,0.000 0.000,0.000 0.000,-18.000 0.000,18.000 0.000,0.000 0.000,-18.000 0.000,18.000 0.000,-17.000 0.000,17.000-17.000,0.000 17.000,-18.000 0.000,0.000-17.000,18.000 17.000,-17.000 0.000,-1.000-18.000,0.000 18.000,1.000-17.000,-1.000 17.000,1.000-17.000,-1.000 17.000,0.000-17.000,1.000 17.000,-1.000 0.000,0.000-18.000,18.000 18.000,-17.000 0.000,-1.000 0.000,18.000 0.000,-18.000-17.000,18.000 17.000,-17.000 0.000,17.000 0.000,-18.000 0.000,0.000 0.000,18.000 17.000,-17.000-17.000,-1.000 0.000,0.000 0.000,1.000 18.000,-1.000-18.000,1.000 17.000,-1.000-17.000,18.000 17.000,-18.000 0.000,1.000-17.000,-1.000 18.000,0.000-18.000,1.000 17.000,17.000-17.000,-18.000 17.000,0.000 0.000,1.000-17.000,17.000 18.000,-18.000-1.000,0.000-17.000,18.000 17.000,-17.000 0.000,17.000-17.000,-18.000 18.000,18.000-18.000,0.000 17.000,0.000-17.000,-18.000 17.000,18.000 0.000,0.000-17.000,-17.000 18.000,17.000-1.000,0.000-17.000,-18.000 17.000,18.000 0.000,-17.000 1.000,17.000-1.000,0.000 0.000,-18.000 0.000,18.000 1.000,0.000-1.000,0.000-17.000,0.000 17.000,-18.000 0.000,18.000-17.000,0.000 18.000,0.000-1.000,0.000-17.000,0.000 17.000,0.000 0.000,0.000 1.000,0.000-1.000,0.000-17.000,0.000 17.000,0.000-17.000,18.000 17.000,-18.000-17.000,18.000 18.000,-18.000-18.000,0.000 0.000,17.000 17.000,-17.000-17.000,18.000 17.000,-18.000-17.000,17.000 0.000,-17.000 0.000,18.000 0.000,0.000 17.000,-18.000-17.000,17.000 0.000,1.000 18.000,0.000-18.000,-1.000 0.000,1.000 0.000,17.000 0.000,-17.000 0.000,0.000 17.000,-1.000-17.000,1.000 0.000,0.000 0.000,-1.000 0.000,1.000 0.000,-1.000-17.000,-17.000 17.000,18.000 0.000,0.000 0.000,-1.000 0.000,1.000 0.000,0.000-18.000,-1.000 18.000,1.000 0.000,17.000 0.000,-17.000-17.000,0.000 17.000,-1.000 0.000,1.000-17.000,0.000 17.000,-1.000 0.000,1.000 0.000,-1.000 0.000,1.000 0.000,-18.000-17.000,18.000 17.000,-18.000 0.000,17.000-18.000,1.000 18.000,-18.000-17.000,18.000 17.000,-1.000-17.000,1.000 0.000,-18.000-1.000,18.000 1.000,-18.000 0.000,17.000 0.000,-17.000-18.000,0.000 18.000,18.000 0.000,-18.000-1.000,0.000 1.000,18.000 0.000,-18.000 0.000,17.000-1.000,-17.000 18.000,0.000-17.000,18.000 0.000,-18.000 17.000,0.000-17.000,18.000-1.000,-18.000 18.000,0.000-17.000,0.000 17.000,0.000-17.000,0.000 0.000,0.000 17.000,0.000-18.000,0.000 1.000,0.000 17.000,0.000-17.000,0.000 17.000,0.000-17.000,0.000 17.000,0.000-18.000,0.000 18.000,0.000-17.000,-18.000 17.000,18.000 0.000,0.000-17.000,0.000 17.000,-18.000 0.000,18.000 0.000,-17.000-17.000,17.000 17.000,-18.000 0.000,0.000-18.000,1.000 18.000,-1.000 0.000,0.000-17.000,-17.000 17.000,17.000-17.000,1.000 17.000,-1.000 0.000,0.000-17.000,18.000 17.000,-17.000 0.000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f0"/>
    </inkml:brush>
  </inkml:definitions>
  <inkml:trace contextRef="#ctx0" brushRef="#br0">1719.000 559.000,'-18.000'0.000,"18.000"0.000,0.000 0.000,0.000 0.000,0.000 0.000,0.000 0.000,0.000 0.000,-17.000 0.000,17.000 0.000,0.000 0.000,-18.000 0.000,18.000 0.000,0.000 0.000,0.000 0.000,-17.000 0.000,17.000-18.000,-17.000 18.000,-1.000 0.000,1.000 0.000,-1.000 0.000,1.000 0.000,-18.000 0.000,18.000 0.000,-1.000 0.000,1.000 0.000,-18.000-18.000,18.000 18.000,-1.000 0.000,1.000 0.000,0.000 0.000,-18.000 0.000,17.000 0.000,1.000 0.000,17.000 18.000,-17.000-18.000,-1.000 0.000,-16.000 18.000,16.000-1.000,1.000 1.000,17.000-1.000,-18.000 1.000,1.000 0.000,17.000-1.000,-17.000 1.000,17.000 0.000,0.000-1.000,-18.000 19.000,18.000-19.000,0.000 1.000,0.000-1.000,18.000 19.000,-18.000-1.000,0.000 0.000,17.000 1.000,0.000-19.000,-17.000 19.000,18.000-19.000,-1.000 18.000,1.000-17.000,-1.000 0.000,0.000-1.000,1.000-17.000,-1.000 18.000,0.000 0.000,1.000-18.000,-1.000 17.000,1.000 1.000,-1.000-18.000,-17.000 0.000,17.000 0.000,1.000 18.000,-18.000-18.000,17.000 0.000,1.000 0.000,-18.000 0.000,17.000 17.000,0.000-17.000,1.000 0.000,-1.000 0.000,1.000 0.000,-1.000 18.000,0.000-18.000,-17.000 0.000,35.000 0.000,-17.000 0.000,-1.000 17.000,0.000-17.000,18.000 0.000,-17.000 18.000,-1.000-18.000,0.000 0.000,1.000 18.000,-1.000-18.000,-17.000 0.000,18.000 0.000,-18.000 0.000,17.000 17.000,-17.000-17.000,17.000 0.000,1.000 0.000,-1.000 0.000,0.000-17.000,1.000 17.000,17.000-18.000,-18.000 0.000,18.000 1.000,0.000-18.000,-1.000 17.000,1.000-17.000,0.000-1.000,0.000 1.000,0.000 0.000,-18.000 17.000,18.000-17.000,-18.000 0.000,1.000 17.000,-1.000-17.000,-17.000 17.000,17.000-17.000,-17.000 17.000,18.000-17.000,-18.000 17.000,0.000 1.000,0.000-1.000,0.000 0.000,0.000 1.000,-18.000-1.000,18.000 0.000,0.000 1.000,-17.000-1.000,17.000 18.000,-17.000-18.000,-1.000 1.000,1.000-1.000,-1.000 18.000,-16.000-17.000,16.000 17.000,1.000-18.000,-1.000 18.000,1.000-18.000,-18.000 18.000,18.000 0.000,-18.000-17.000,18.000 17.000,-18.000-18.000,0.000 18.000,0.000 0.000,18.000-18.000,-18.000 18.000,18.000-17.000,-18.000 17.000,18.000 0.000,-1.000 0.000,1.000-18.000,-1.000 18.000,1.000 0.000,0.000 0.000,17.000 0.000,-18.000 0.000,18.000 0.000,-17.000 0.000,17.000 0.000,0.000 0.000,-18.000 0.000,18.000 0.000,0.000 0.000,0.000 0.000,0.000 0.000,-17.000 0.000,17.000 18.000,0.000-18.000,0.000 0.000,0.000 0.000,0.000 0.000,0.000 17.000,0.000-17.000,0.000 0.000,0.000 0.000</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56"/>
    </inkml:context>
    <inkml:brush xml:id="br0">
      <inkml:brushProperty name="width" value="0.07302" units="cm"/>
      <inkml:brushProperty name="height" value="0.07302" units="cm"/>
      <inkml:brushProperty name="color" value="#f2395b"/>
    </inkml:brush>
  </inkml:definitions>
  <inkml:trace contextRef="#ctx0" brushRef="#br0">58435.000 42016.000,'-31.000'-16.000,"23.000"0.000,0.000 1.000,-7.000 7.000,-1.000 0.000,0.000 0.000,1.000 0.000,-9.000 1.000,1.000-1.000,-9.000 0.000,1.000 0.000,0.000 16.000,-1.000 0.000,-15.000 7.000,0.000 1.000,8.000 15.000,0.000 1.000,-8.000 7.000,0.000 0.000,0.000 0.000,0.000 0.000,7.000 16.000,1.000 0.000,8.000 0.000,0.000 0.000,7.000 7.000,1.000 1.000,7.000-16.000,0.000 0.000,8.000 0.000,0.000 0.000,8.000-16.000,0.000 1.000,0.000 7.000,0.000 0.000,16.000 8.000,0.000 0.000,0.000 0.000,-1.000 0.000,9.000 0.000,-1.000 0.000,9.000-8.000,-1.000 0.000,0.000 1.000,1.000-1.000,7.000-8.000,0.000 0.000,0.000-7.000,0.000-1.000,1.000 1.000,-1.000-1.000,16.000-15.000,0.000 0.000,-1.000-8.000,1.000 0.000,-8.000 0.000,0.000 0.000,-39.000 0.000,0.000 0.000,55.000-8.000,0.000 0.000,-1.000-15.000,1.000-1.000,0.000 1.000,-1.000-1.000,9.000-7.000,-1.000 0.000,-15.000-1.000,0.000 1.000,0.000-8.000,0.000 0.000,-8.000-8.000,0.000 0.000,-16.000 0.000,1.000 0.000,-1.000-16.000,0.000 0.000,-7.000-15.000,-1.000 0.000,-15.000-24.000,0.000 0.000,-8.000 0.000,0.000 0.000,-23.000 8.000,-1.000 0.000,-15.000 24.000,0.000-1.000,-16.000 17.000,0.000-1.000,-8.000 8.000,1.000 0.000,-25.000 15.000,1.000 1.000,-24.000 23.000,1.000 0.000,-25.000 32.000,1.000-1.000,0.000 40.000,0.000 0.000,15.000 7.000,0.000 1.000,79.000-40.000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48"/>
    </inkml:context>
    <inkml:brush xml:id="br0">
      <inkml:brushProperty name="width" value="0.07302" units="cm"/>
      <inkml:brushProperty name="height" value="0.07302" units="cm"/>
      <inkml:brushProperty name="color" value="#00bff3"/>
    </inkml:brush>
  </inkml:definitions>
  <inkml:trace contextRef="#ctx0" brushRef="#br0">7867.000 40593.000,'-62.000'-15.000,"38.000"22.000,1.000 1.000,15.000-8.000,0.000 0.000,-15.000 32.000,-1.000-1.000,1.000 8.000,-1.000 0.000,8.000 8.000,1.000 0.000,7.000 0.000,0.000 0.000,8.000-15.000,0.000-1.000,16.000 0.000,-1.000 1.000,9.000-9.000,-1.000 1.000,9.000-24.000,-1.000 0.000,8.000 0.000,0.000 0.000,1.000-32.000,-1.000 1.000,0.000-16.000,0.000 0.000,-8.000-24.000,1.000 1.000,-1.000-1.000,0.000 1.000,-15.000 7.000,0.000 1.000,0.000 15.000,-1.000 0.000,-7.000 39.000,0.000 0.000,-8.000 0.000,0.000 0.000,0.000 24.000,0.000 0.000,0.000 23.000,0.000 0.000,-8.000 24.000,0.000-1.000,8.000-7.000,0.000 0.000,0.000 8.000,0.000-1.000,0.000 1.000,0.000 0.000,0.000-1.000,0.000 1.000,8.000-47.000,0.000-1.000,0.000 1.000</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49"/>
    </inkml:context>
    <inkml:brush xml:id="br0">
      <inkml:brushProperty name="width" value="0.07302" units="cm"/>
      <inkml:brushProperty name="height" value="0.07302" units="cm"/>
      <inkml:brushProperty name="color" value="#00bff3"/>
    </inkml:brush>
  </inkml:definitions>
  <inkml:trace contextRef="#ctx0" brushRef="#br0">10283.000 40335.000,'-32.000'0.000,"32.000"-7.000,0.000-1.000,40.000 0.000,-1.000 0.000,8.000 8.000,0.000 0.000,0.000 0.000,0.000 0.000,-31.000 0.000</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0"/>
    </inkml:context>
    <inkml:brush xml:id="br0">
      <inkml:brushProperty name="width" value="0.07302" units="cm"/>
      <inkml:brushProperty name="height" value="0.07302" units="cm"/>
      <inkml:brushProperty name="color" value="#00bff3"/>
    </inkml:brush>
  </inkml:definitions>
  <inkml:trace contextRef="#ctx0" brushRef="#br0">12277.000 39986.000,'-47.000'0.000,"39.000"0.000,0.000 0.000,24.000 0.000,0.000 0.000,-8.000 0.000,-1.000 0.000,1.000 0.000,0.000 0.000,0.000 0.000,0.000 0.000,8.000 0.000,-1.000 0.000,9.000 0.000,-1.000 0.000,1.000 0.000,-1.000 0.000,-7.000 0.000,0.000 0.000,0.000 0.000,-1.000 0.000,1.000-7.000,0.000-1.000,-16.000 0.000,0.000 0.000,7.000 8.000,1.000 0.000,-16.000 8.000,1.000 0.000,-9.000 23.000,0.000 0.000,-23.000 24.000,0.000 0.000,31.000-47.000,0.000 0.000,-16.000 31.000,1.000 0.000,-24.000 39.000,0.000 1.000,8.000-17.000,-1.000 1.000,32.000-32.000,1.000 1.000,46.000-71.000,0.000-1.000,-31.000 33.000,0.000-1.000,7.000-16.000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2"/>
    </inkml:context>
    <inkml:brush xml:id="br0">
      <inkml:brushProperty name="width" value="0.07302" units="cm"/>
      <inkml:brushProperty name="height" value="0.07302" units="cm"/>
      <inkml:brushProperty name="color" value="#f2395b"/>
    </inkml:brush>
  </inkml:definitions>
  <inkml:trace contextRef="#ctx0" brushRef="#br0">87611.000 34505.000,'16.000'0.000,"15.000"15.000,1.000 1.000,7.000 0.000,0.000-1.000,0.000 1.000,0.000 0.000,-7.000 7.000,-1.000 1.000,-7.000-1.000,-1.000 1.000,-23.000 7.000,0.000 0.000,-16.000 1.000,1.000-1.000,-24.000 16.000,-1.000 0.000,-22.000 8.000,-1.000 0.000,32.000-32.000,-1.000 1.000,17.000-1.000</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0"/>
    </inkml:context>
    <inkml:brush xml:id="br0">
      <inkml:brushProperty name="width" value="0.07302" units="cm"/>
      <inkml:brushProperty name="height" value="0.07302" units="cm"/>
      <inkml:brushProperty name="color" value="#00bff3"/>
    </inkml:brush>
  </inkml:definitions>
  <inkml:trace contextRef="#ctx0" brushRef="#br0">12112.000 41002.000,'47.000'-47.000,"-39.000"55.000,0.000 0.000,-8.000 23.000,0.000 1.000,0.000 15.000,0.000 0.000,-16.000 0.000,1.000 0.000,15.000-32.000,0.000 1.000,15.000-16.000,1.000 0.000,23.000-39.000,1.000 0.000,-1.000 7.000,0.000 1.000,-8.000 15.000,1.000 1.000,-16.000 15.000,-1.000 0.000,-15.000 23.000,0.000 1.000,-8.000 7.000,1.000 0.000,-17.000-7.000,0.000-1.000,1.000-7.000,-1.000 0.000,-15.000-16.000,0.000 0.000,-8.000-8.000,0.000 0.000,-8.000-16.000,0.000 1.000,0.000-8.000,0.000-1.000,16.000 1.000,0.000 0.000,7.000 23.000,1.000 0.000,15.000 8.000,1.000 0.000,15.000 39.000,0.000 0.000,7.000 24.000,1.000 0.000,16.000 7.000,-1.000 0.000,24.000-7.000,0.000 0.000,16.000-32.000,0.000 0.000,15.000-23.000,1.000 0.000,-40.000-8.000,0.000 0.000,-15.000-8.000</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1"/>
    </inkml:context>
    <inkml:brush xml:id="br0">
      <inkml:brushProperty name="width" value="0.07302" units="cm"/>
      <inkml:brushProperty name="height" value="0.07302" units="cm"/>
      <inkml:brushProperty name="color" value="#00bff3"/>
    </inkml:brush>
  </inkml:definitions>
  <inkml:trace contextRef="#ctx0" brushRef="#br0">15218.000 39953.000,'-16.000'-32.000,"32.000"32.000,-1.000 0.000,25.000-8.000,-1.000 1.000,8.000 7.000,0.000 0.000,-15.000 0.000,-1.000 0.000,-23.000 23.000,0.000 1.000,-32.000-1.000,1.000 1.000,7.000-16.000,0.000-1.000,0.000 1.000</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1"/>
    </inkml:context>
    <inkml:brush xml:id="br0">
      <inkml:brushProperty name="width" value="0.07302" units="cm"/>
      <inkml:brushProperty name="height" value="0.07302" units="cm"/>
      <inkml:brushProperty name="color" value="#00bff3"/>
    </inkml:brush>
  </inkml:definitions>
  <inkml:trace contextRef="#ctx0" brushRef="#br0">14424.000 40685.000,'-78.000'47.000,"31.000"-23.000,0.000-1.000,63.000-23.000,-1.000 0.000,48.000-16.000,0.000 1.000,7.000-1.000,1.000 0.000,-1.000 9.000,1.000-1.000,-16.000 0.000,0.000 0.000,-16.000-8.000,0.000 1.000,-31.000 7.000,0.000 0.000,0.000 0.000</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1"/>
    </inkml:context>
    <inkml:brush xml:id="br0">
      <inkml:brushProperty name="width" value="0.07302" units="cm"/>
      <inkml:brushProperty name="height" value="0.07302" units="cm"/>
      <inkml:brushProperty name="color" value="#00bff3"/>
    </inkml:brush>
  </inkml:definitions>
  <inkml:trace contextRef="#ctx0" brushRef="#br0">15515.000 39049.000,'-47.000'-78.000,"39.000"70.000,0.000 0.000,8.000 63.000,0.000 0.000,0.000-24.000,0.000 0.000,0.000 79.000,0.000 0.000,0.000 78.000,0.000 0.000,0.000 15.000,0.000 1.000,8.000 8.000,0.000-1.000,0.000-93.000,-1.000-1.000,1.000-93.000</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1"/>
    </inkml:context>
    <inkml:brush xml:id="br0">
      <inkml:brushProperty name="width" value="0.07302" units="cm"/>
      <inkml:brushProperty name="height" value="0.07302" units="cm"/>
      <inkml:brushProperty name="color" value="#00bff3"/>
    </inkml:brush>
  </inkml:definitions>
  <inkml:trace contextRef="#ctx0" brushRef="#br0">14946.000 41052.000,'0.000'-15.000,"-16.000"-1.000,0.000 0.000,0.000 16.000,1.000 0.000,-24.000 63.000,-1.000 0.000,-7.000 15.000,0.000 1.000,0.000-25.000,0.000 1.000,31.000-31.000,1.000-1.000,7.000-15.000</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2"/>
    </inkml:context>
    <inkml:brush xml:id="br0">
      <inkml:brushProperty name="width" value="0.07302" units="cm"/>
      <inkml:brushProperty name="height" value="0.07302" units="cm"/>
      <inkml:brushProperty name="color" value="#00bff3"/>
    </inkml:brush>
  </inkml:definitions>
  <inkml:trace contextRef="#ctx0" brushRef="#br0">15902.000 41655.000,'32.000'47.000,"-9.000"-15.000,1.000-1.000,15.000-7.000,0.000-1.000,-7.000 1.000,-1.000-1.000,-15.000-15.000</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3"/>
    </inkml:context>
    <inkml:brush xml:id="br0">
      <inkml:brushProperty name="width" value="0.07302" units="cm"/>
      <inkml:brushProperty name="height" value="0.07302" units="cm"/>
      <inkml:brushProperty name="color" value="#00bff3"/>
    </inkml:brush>
  </inkml:definitions>
  <inkml:trace contextRef="#ctx0" brushRef="#br0">17002.000 40005.000,'16.000'0.000,"15.000"8.000,1.000 0.000,-9.000 8.000,1.000-1.000,15.000 9.000,0.000-1.000,-39.000 16.000,0.000 1.000,0.000-25.000,0.000 1.000,-8.000-8.000</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3"/>
    </inkml:context>
    <inkml:brush xml:id="br0">
      <inkml:brushProperty name="width" value="0.07302" units="cm"/>
      <inkml:brushProperty name="height" value="0.07302" units="cm"/>
      <inkml:brushProperty name="color" value="#00bff3"/>
    </inkml:brush>
  </inkml:definitions>
  <inkml:trace contextRef="#ctx0" brushRef="#br0">17002.000 40765.000,'0.000'-16.000,"24.000"16.000,-1.000 0.000,-7.000 16.000,0.000 0.000,-9.000 46.000,1.000 1.000,-8.000 0.000,0.000-1.000,-8.000 1.000,1.000 0.000,-1.000-16.000,0.000 0.000,0.000-32.000,0.000 1.000,40.000-55.000,-1.000 0.000,0.000-24.000,1.000 0.000,7.000-46.000,0.000-1.000,-7.000 47.000,-1.000 1.000,-15.000 30.000,-1.000 1.000,-7.000 23.000,0.000 0.000,0.000 16.000,0.000 0.000,-16.000 39.000,0.000 0.000,-8.000 0.000,1.000 0.000,7.000 0.000,0.000 0.000,8.000-39.000,0.000 0.000,8.000-40.000,0.000 1.000,31.000-55.000,0.000 0.000,-31.000 54.000</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4"/>
    </inkml:context>
    <inkml:brush xml:id="br0">
      <inkml:brushProperty name="width" value="0.07302" units="cm"/>
      <inkml:brushProperty name="height" value="0.07302" units="cm"/>
      <inkml:brushProperty name="color" value="#00bff3"/>
    </inkml:brush>
  </inkml:definitions>
  <inkml:trace contextRef="#ctx0" brushRef="#br0">18190.000 39965.000,'79.000'-94.000,"-64.000"86.000,1.000 0.000,0.000 16.000,-1.000 0.000,-7.000 23.000,0.000 0.000,-8.000 24.000,0.000 0.000,-8.000 16.000,0.000-1.000,-15.000 0.000,-1.000 1.000,9.000-32.000,-1.000 0.000,8.000-39.000,0.000 0.000,0.000-15.000,1.000-1.000,-1.000-31.000,0.000 0.000,8.000 16.000,0.000-1.000,0.000 24.000,0.000 1.000,0.000-1.000,0.000 0.000,-8.000 31.000,0.000 1.000,-7.000 23.000,-1.000 0.000,-8.000 8.000,1.000 0.000,-8.000 7.000,-1.000 1.000,9.000-32.000,-1.000 0.000,24.000-15.000,0.000 0.000,0.000-32.000,0.000 0.000,8.000 9.000</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4"/>
    </inkml:context>
    <inkml:brush xml:id="br0">
      <inkml:brushProperty name="width" value="0.07302" units="cm"/>
      <inkml:brushProperty name="height" value="0.07302" units="cm"/>
      <inkml:brushProperty name="color" value="#00bff3"/>
    </inkml:brush>
  </inkml:definitions>
  <inkml:trace contextRef="#ctx0" brushRef="#br0">18402.000 41289.000,'47.000'-31.000,"-31.000"39.000,0.000-1.000,-8.000 25.000,-1.000-1.000,1.000 8.000,0.000 1.000,-8.000-1.000,0.000 0.000,16.000-23.000,-1.000-1.000,1.000 1.000,0.000 0.000,15.000-9.000,1.000 1.000,7.000 0.000,0.000 0.000,-8.000-8.000,1.000 0.000,-9.000-16.000,1.000 1.000,-16.000-1.000,-1.000 0.000,1.000-7.000,0.000-1.000,-16.000-15.000,0.000 0.000,1.000-63.000,-1.000 0.000,0.000 39.000,0.000 1.000,0.000 22.000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2"/>
    </inkml:context>
    <inkml:brush xml:id="br0">
      <inkml:brushProperty name="width" value="0.07302" units="cm"/>
      <inkml:brushProperty name="height" value="0.07302" units="cm"/>
      <inkml:brushProperty name="color" value="#f2395b"/>
    </inkml:brush>
  </inkml:definitions>
  <inkml:trace contextRef="#ctx0" brushRef="#br0">90112.000 33617.000,'79.000'-47.000,"-56.000"39.000,1.000 0.000,-1.000 8.000,1.000 0.000,46.000 0.000,1.000 0.000,-40.000 16.000,1.000 0.000,-32.000 15.000,0.000 0.000,-8.000-31.000,0.000 0.000,0.000 16.000</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4"/>
    </inkml:context>
    <inkml:brush xml:id="br0">
      <inkml:brushProperty name="width" value="0.07302" units="cm"/>
      <inkml:brushProperty name="height" value="0.07302" units="cm"/>
      <inkml:brushProperty name="color" value="#00bff3"/>
    </inkml:brush>
  </inkml:definitions>
  <inkml:trace contextRef="#ctx0" brushRef="#br0">20203.000 39905.000,'15.000'0.000,"1.000"8.000,0.000 0.000,7.000 15.000,1.000 1.000,-17.000-1.000,1.000 1.000,-8.000 23.000,0.000 0.000,-8.000-24.000,1.000 1.000,-9.000-8.000</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4"/>
    </inkml:context>
    <inkml:brush xml:id="br0">
      <inkml:brushProperty name="width" value="0.07302" units="cm"/>
      <inkml:brushProperty name="height" value="0.07302" units="cm"/>
      <inkml:brushProperty name="color" value="#00bff3"/>
    </inkml:brush>
  </inkml:definitions>
  <inkml:trace contextRef="#ctx0" brushRef="#br0">20153.000 40837.000,'15.000'0.000,"9.000"-16.000,0.000 0.000,-9.000 16.000,1.000 0.000,0.000 47.000,0.000 0.000,-24.000 24.000,0.000-1.000,-8.000-15.000,0.000 0.000,-15.000 23.000,-1.000 1.000,25.000-48.000,-1.000 0.000,8.000-23.000,0.000 0.000,8.000-24.000,-1.000 1.000,25.000-48.000,-1.000 0.000,9.000-39.000,-1.000 1.000,-31.000 46.000,0.000 0.000,7.000 16.000</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5"/>
    </inkml:context>
    <inkml:brush xml:id="br0">
      <inkml:brushProperty name="width" value="0.07302" units="cm"/>
      <inkml:brushProperty name="height" value="0.07302" units="cm"/>
      <inkml:brushProperty name="color" value="#00bff3"/>
    </inkml:brush>
  </inkml:definitions>
  <inkml:trace contextRef="#ctx0" brushRef="#br0">21303.000 39268.000,'0.000'-31.000,"23.000"15.000,1.000 0.000,-9.000 16.000,1.000 0.000,0.000 24.000,-1.000-1.000,-15.000 24.000,0.000 0.000,-15.000 8.000,-1.000 0.000,-7.000-23.000,-1.000-1.000,16.000-23.000</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5"/>
    </inkml:context>
    <inkml:brush xml:id="br0">
      <inkml:brushProperty name="width" value="0.07302" units="cm"/>
      <inkml:brushProperty name="height" value="0.07302" units="cm"/>
      <inkml:brushProperty name="color" value="#00bff3"/>
    </inkml:brush>
  </inkml:definitions>
  <inkml:trace contextRef="#ctx0" brushRef="#br0">20763.000 40368.000,'0.000'-31.000,"15.000"15.000,1.000 0.000,-8.000 16.000,0.000 0.000,-1.000 24.000,1.000-1.000,-16.000 24.000,1.000 0.000,-1.000 0.000,0.000 0.000,-8.000-7.000,1.000-1.000,15.000-24.000,0.000 1.000,15.000-39.000,1.000-1.000,23.000-31.000,0.000 0.000,1.000 8.000,-1.000 0.000,-24.000 32.000,1.000-1.000,-8.000 16.000,0.000 0.000,-8.000 23.000,0.000 1.000,0.000 23.000,0.000 0.000,-16.000 0.000,0.000 0.000,9.000-8.000,-1.000 0.000,8.000-7.000,0.000-1.000,8.000-23.000,-1.000 0.000,9.000-24.000,0.000 1.000,15.000-17.000,1.000 1.000,-9.000-8.000,1.000-1.000,-17.000 25.000,1.000-1.000,-8.000 8.000,0.000 0.000,-31.000 8.000,0.000 0.000,-9.000 32.000,1.000-1.000,-16.000 16.000,0.000 0.000,8.000 0.000,0.000 0.000,8.000-15.000,0.000-1.000,15.000-8.000,1.000 1.000,23.000-8.000,0.000-1.000,23.000 1.000,1.000 0.000,31.000-9.000,0.000 1.000,15.000 16.000,1.000-1.000,7.000-7.000,1.000 0.000,-9.000-1.000,1.000 1.000,-56.000-8.000</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5"/>
    </inkml:context>
    <inkml:brush xml:id="br0">
      <inkml:brushProperty name="width" value="0.07302" units="cm"/>
      <inkml:brushProperty name="height" value="0.07302" units="cm"/>
      <inkml:brushProperty name="color" value="#00bff3"/>
    </inkml:brush>
  </inkml:definitions>
  <inkml:trace contextRef="#ctx0" brushRef="#br0">23003.000 38986.000,'31.000'-31.000,"-15.000"31.000,0.000 0.000,7.000 39.000,1.000 1.000,-24.000 14.000,0.000 1.000,0.000-31.000,0.000-1.000,-16.000-7.000</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6"/>
    </inkml:context>
    <inkml:brush xml:id="br0">
      <inkml:brushProperty name="width" value="0.07302" units="cm"/>
      <inkml:brushProperty name="height" value="0.07302" units="cm"/>
      <inkml:brushProperty name="color" value="#00bff3"/>
    </inkml:brush>
  </inkml:definitions>
  <inkml:trace contextRef="#ctx0" brushRef="#br0">22484.000 40155.000,'0.000'63.000,"0.000"-24.000,0.000 0.000,-8.000 24.000,0.000-1.000,0.000 9.000,0.000-1.000,8.000-46.000,0.000-1.000,0.000-15.000,0.000 0.000,8.000-16.000</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6"/>
    </inkml:context>
    <inkml:brush xml:id="br0">
      <inkml:brushProperty name="width" value="0.07302" units="cm"/>
      <inkml:brushProperty name="height" value="0.07302" units="cm"/>
      <inkml:brushProperty name="color" value="#00bff3"/>
    </inkml:brush>
  </inkml:definitions>
  <inkml:trace contextRef="#ctx0" brushRef="#br0">22685.000 40102.000,'16.000'-16.000,"0.000"1.000,0.000-1.000,-9.000 16.000,1.000 0.000,0.000 16.000,0.000-1.000,-8.000 17.000,0.000-1.000,-24.000 16.000,1.000 0.000,-1.000-8.000,1.000 0.000,-9.000-23.000,1.000 0.000,23.000-8.000,0.000-1.000,8.000-30.000,0.000-1.000,40.000-7.000,-1.000 0.000,0.000 7.000,0.000 1.000,-23.000 15.000,0.000 0.000,-16.000 16.000,0.000 0.000,-8.000 31.000,0.000 0.000,-31.000 8.000,-1.000 0.000,1.000 16.000,0.000-1.000,-8.000-15.000,0.000 0.000,8.000-8.000,-1.000 1.000,25.000-25.000,-1.000 1.000,55.000-47.000,0.000-1.000,24.000-7.000,0.000 0.000,-16.000 15.000,0.000 1.000,-23.000 7.000,-1.000 1.000,-7.000 15.000,0.000 0.000,-16.000 23.000,0.000 1.000,-24.000 15.000,1.000 0.000,-17.000 0.000,1.000 0.000,-8.000 8.000,0.000 0.000,16.000-23.000,-1.000-1.000,32.000-15.000,0.000 0.000,-8.000-8.000</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6"/>
    </inkml:context>
    <inkml:brush xml:id="br0">
      <inkml:brushProperty name="width" value="0.07302" units="cm"/>
      <inkml:brushProperty name="height" value="0.07302" units="cm"/>
      <inkml:brushProperty name="color" value="#00bff3"/>
    </inkml:brush>
  </inkml:definitions>
  <inkml:trace contextRef="#ctx0" brushRef="#br0">23053.000 42405.000,'16.000'16.000,"-16.000"-8.000,0.000 0.000,8.000 7.000,-1.000 1.000,25.000 0.000,-1.000-1.000,16.000-7.000,0.000 0.000,16.000-16.000,0.000 0.000,-8.000-15.000,0.000-1.000,-40.000 24.000,1.000 0.000,0.000-8.000</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9"/>
    </inkml:context>
    <inkml:brush xml:id="br0">
      <inkml:brushProperty name="width" value="0.07302" units="cm"/>
      <inkml:brushProperty name="height" value="0.07302" units="cm"/>
      <inkml:brushProperty name="color" value="#00bff3"/>
    </inkml:brush>
  </inkml:definitions>
  <inkml:trace contextRef="#ctx0" brushRef="#br0">5421.000 47719.000,'0.000'-16.000,"-8.000"16.000,0.000 0.000,8.000-8.000,0.000 1.000,-8.000-1.000,0.000 0.000,0.000 0.000,0.000 0.000,1.000 8.000,-1.000 0.000,23.000 0.000,1.000 0.000,8.000 0.000,-1.000 0.000,1.000 24.000,-1.000-1.000,-15.000 1.000,0.000-1.000,0.000 9.000,0.000-1.000,-16.000 8.000,0.000 0.000,-31.000 16.000,0.000 0.000,7.000 0.000,1.000-1.000,-1.000-14.000,1.000-1.000,0.000-8.000,-1.000 0.000,16.000-23.000,1.000 0.000,30.000-8.000,1.000 0.000,23.000-8.000,1.000 0.000,15.000 1.000,0.000-1.000,7.000 0.000,1.000 0.000,-24.000-15.000,1.000-1.000,-25.000 16.000</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9:59"/>
    </inkml:context>
    <inkml:brush xml:id="br0">
      <inkml:brushProperty name="width" value="0.07302" units="cm"/>
      <inkml:brushProperty name="height" value="0.07302" units="cm"/>
      <inkml:brushProperty name="color" value="#00bff3"/>
    </inkml:brush>
  </inkml:definitions>
  <inkml:trace contextRef="#ctx0" brushRef="#br0">7034.000 46937.000,'0.000'-15.000,"0.000"7.000,0.000 0.000,-24.000 55.000,0.000 0.000,1.000 24.000,-1.000-1.000,-15.000 8.000,0.000 1.000,0.000-1.000,-1.000 0.000,25.000 1.000,-1.000-1.000,16.000-47.000,0.000 1.000,8.000-32.000,0.000 0.000,7.000-24.000,1.000 1.000,0.000-9.000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2"/>
    </inkml:context>
    <inkml:brush xml:id="br0">
      <inkml:brushProperty name="width" value="0.07302" units="cm"/>
      <inkml:brushProperty name="height" value="0.07302" units="cm"/>
      <inkml:brushProperty name="color" value="#f2395b"/>
    </inkml:brush>
  </inkml:definitions>
  <inkml:trace contextRef="#ctx0" brushRef="#br0">90155.000 34104.000,'-47.000'0.000,"31.000"0.000,0.000 0.000,8.000 16.000,1.000 0.000,7.000 7.000,0.000 1.000,7.000 23.000,1.000 0.000,-8.000 23.000,0.000 1.000,0.000 31.000,0.000-1.000,-15.000-7.000,-1.000 0.000,16.000-47.000,0.000 0.000,0.000-39.000,0.000 0.000,0.000-24.000,0.000 1.000,-8.000-1.000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0"/>
    </inkml:context>
    <inkml:brush xml:id="br0">
      <inkml:brushProperty name="width" value="0.07302" units="cm"/>
      <inkml:brushProperty name="height" value="0.07302" units="cm"/>
      <inkml:brushProperty name="color" value="#00bff3"/>
    </inkml:brush>
  </inkml:definitions>
  <inkml:trace contextRef="#ctx0" brushRef="#br0">7289.000 46819.000,'16.000'-16.000,"-16.000"0.000,0.000 1.000,0.000 7.000,0.000 0.000,0.000 16.000,0.000 0.000,8.000 47.000,0.000-1.000,-1.000 1.000,1.000 0.000,-8.000 16.000,0.000-1.000,0.000 1.000,0.000-1.000,-8.000 9.000,1.000-1.000,-1.000-39.000,0.000 0.000,0.000-39.000,0.000 0.000,-15.000-47.000,-1.000 0.000,-7.000 0.000,-1.000 0.000,9.000 16.000,-1.000 0.000,9.000 15.000,-1.000 0.000,24.000 24.000,0.000 0.000,23.000-8.000,0.000 0.000,24.000 8.000,0.000 0.000,8.000-24.000,0.000 0.000,-8.000 1.000,-1.000-1.000,-14.000-16.000,-1.000 1.000,-23.000 8.000,-1.000-1.000,-7.000 8.000,0.000 1.000,-32.000-1.000,1.000 0.000,-9.000 24.000,1.000 0.000,8.000 23.000,-1.000 1.000,8.000 7.000,1.000 0.000,7.000-7.000,0.000-1.000,8.000 0.000,0.000 1.000,16.000-25.000,-1.000 1.000,25.000-16.000,-1.000 1.000,-8.000-17.000,1.000 1.000,-17.000-1.000,1.000 1.000,-8.000 15.000,0.000 0.000,-16.000 8.000,0.000 0.000,0.000 16.000,0.000-1.000,0.000 17.000,1.000-1.000,7.000 24.000,0.000 0.000,0.000 23.000,0.000 0.000,-8.000 32.000,0.000 0.000,0.000-16.000,0.000 0.000,-8.000-32.000,1.000 1.000,-1.000-32.000,0.000 1.000,-7.000-32.000,-1.000 0.000,1.000-16.000,-1.000 0.000,16.000-38.000,1.000-1.000,14.000-31.000,1.000-1.000,32.000-15.000,-1.000 1.000,8.000 14.000,0.000 1.000,0.000 24.000,0.000-1.000,-31.000 39.000</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0"/>
    </inkml:context>
    <inkml:brush xml:id="br0">
      <inkml:brushProperty name="width" value="0.07302" units="cm"/>
      <inkml:brushProperty name="height" value="0.07302" units="cm"/>
      <inkml:brushProperty name="color" value="#00bff3"/>
    </inkml:brush>
  </inkml:definitions>
  <inkml:trace contextRef="#ctx0" brushRef="#br0">9301.000 46950.000,'0.000'-16.000,"0.000"-8.000,0.000 1.000,0.000 15.000,0.000 0.000,47.000 1.000,0.000-1.000,0.000 8.000,1.000 0.000,-9.000 0.000,0.000 0.000,-15.000 0.000,-1.000 0.000,-15.000 8.000</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1"/>
    </inkml:context>
    <inkml:brush xml:id="br0">
      <inkml:brushProperty name="width" value="0.07302" units="cm"/>
      <inkml:brushProperty name="height" value="0.07302" units="cm"/>
      <inkml:brushProperty name="color" value="#00bff3"/>
    </inkml:brush>
  </inkml:definitions>
  <inkml:trace contextRef="#ctx0" brushRef="#br0">9931.000 45987.000,'-31.000'-15.000,"23.000"7.000,0.000 0.000,8.000 47.000,0.000 0.000,0.000 48.000,0.000-1.000,0.000 24.000,0.000-1.000,0.000-62.000,0.000 0.000,-8.000-15.000</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1"/>
    </inkml:context>
    <inkml:brush xml:id="br0">
      <inkml:brushProperty name="width" value="0.07302" units="cm"/>
      <inkml:brushProperty name="height" value="0.07302" units="cm"/>
      <inkml:brushProperty name="color" value="#00bff3"/>
    </inkml:brush>
  </inkml:definitions>
  <inkml:trace contextRef="#ctx0" brushRef="#br0">9983.000 48602.000,'-16.000'0.000,"8.000"0.000,0.000 0.000,24.000-8.000,0.000 0.000,23.000 0.000,0.000 1.000,32.000-1.000,-1.000 0.000,1.000 8.000,0.000 0.000,-16.000 0.000,-1.000 0.000,-30.000 0.000</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1"/>
    </inkml:context>
    <inkml:brush xml:id="br0">
      <inkml:brushProperty name="width" value="0.07302" units="cm"/>
      <inkml:brushProperty name="height" value="0.07302" units="cm"/>
      <inkml:brushProperty name="color" value="#00bff3"/>
    </inkml:brush>
  </inkml:definitions>
  <inkml:trace contextRef="#ctx0" brushRef="#br0">10814.000 47738.000,'0.000'-16.000,"-23.000"8.000,-1.000 0.000,16.000 8.000,0.000 0.000,8.000 16.000,0.000 0.000,0.000 38.000,0.000 1.000,0.000 8.000,0.000 0.000,0.000 23.000,0.000 0.000,8.000 8.000,0.000 0.000,0.000-55.000,0.000 0.000,7.000-23.000</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2"/>
    </inkml:context>
    <inkml:brush xml:id="br0">
      <inkml:brushProperty name="width" value="0.07302" units="cm"/>
      <inkml:brushProperty name="height" value="0.07302" units="cm"/>
      <inkml:brushProperty name="color" value="#00bff3"/>
    </inkml:brush>
  </inkml:definitions>
  <inkml:trace contextRef="#ctx0" brushRef="#br0">12212.000 47781.000,'0.000'-15.000,"0.000"-17.000,0.000 1.000,-7.000 23.000,-1.000 0.000,-8.000-7.000,0.000-1.000,1.000 16.000,-1.000 0.000,-15.000 16.000,-1.000-1.000,-7.000 17.000,0.000-1.000,0.000 8.000,-1.000 0.000,17.000 1.000,-1.000-1.000,16.000 0.000,1.000 0.000,7.000-7.000,0.000-1.000,15.000-8.000,1.000 1.000,23.000-8.000,0.000-1.000,1.000-30.000,-1.000-1.000,8.000-23.000,0.000 0.000,-8.000-1.000,0.000 1.000,-15.000 24.000,0.000-1.000,-17.000 8.000,1.000 0.000,-8.000 24.000,0.000 0.000,0.000 23.000,0.000 0.000,-15.000 8.000,-1.000 0.000,8.000-16.000,0.000 1.000,0.000-32.000,0.000 0.000,24.000-32.000,0.000 1.000,23.000-24.000,0.000 0.000,1.000 8.000,-1.000 0.000,0.000 16.000,0.000-1.000,-23.000 25.000,0.000-1.000,-1.000 0.000,1.000 0.000,0.000 0.000,-1.000 0.000,-7.000 1.000</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3"/>
    </inkml:context>
    <inkml:brush xml:id="br0">
      <inkml:brushProperty name="width" value="0.07302" units="cm"/>
      <inkml:brushProperty name="height" value="0.07302" units="cm"/>
      <inkml:brushProperty name="color" value="#00bff3"/>
    </inkml:brush>
  </inkml:definitions>
  <inkml:trace contextRef="#ctx0" brushRef="#br0">14280.000 47466.000,'32.000'-63.000,"-24.000"55.000,-1.000 0.000,-7.000 1.000,0.000-1.000,-7.000 23.000,-1.000 1.000,-8.000 15.000,0.000 1.000,-7.000 15.000,-1.000 0.000,9.000 0.000,-1.000 0.000,16.000 8.000,0.000 0.000,0.000-24.000,0.000 0.000,8.000-15.000,0.000 0.000,23.000-32.000,0.000 0.000,1.000-23.000,-1.000 0.000,32.000-39.000,0.000-1.000,-40.000 17.000,1.000-1.000,-17.000 16.000,1.000 0.000,-23.000 39.000,-1.000 0.000,-23.000 16.000,-1.000 0.000,-7.000 31.000,0.000 0.000,32.000-7.000,-1.000-1.000,24.000-15.000,0.000-1.000,23.000-15.000,0.000 0.000,9.000-15.000,-1.000-1.000,0.000 16.000,0.000 0.000,-23.000 0.000,0.000 0.000,-8.000 16.000,-1.000-1.000,-7.000 9.000,0.000-1.000,-15.000 16.000,-1.000 1.000,0.000-9.000,1.000 0.000,7.000 1.000,0.000-1.000,16.000-15.000,0.000-1.000,15.000-7.000,1.000 0.000,7.000-8.000,0.000 0.000,9.000-8.000,-1.000 0.000,0.000 1.000,0.000-1.000,-23.000 0.000,0.000 0.000,-8.000 0.000</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3"/>
    </inkml:context>
    <inkml:brush xml:id="br0">
      <inkml:brushProperty name="width" value="0.07302" units="cm"/>
      <inkml:brushProperty name="height" value="0.07302" units="cm"/>
      <inkml:brushProperty name="color" value="#00bff3"/>
    </inkml:brush>
  </inkml:definitions>
  <inkml:trace contextRef="#ctx0" brushRef="#br0">15812.000 48138.000,'0.000'-16.000,"-24.000"8.000,1.000 0.000,7.000 8.000,0.000 0.000,8.000 0.000,1.000 0.000,-1.000 24.000,0.000-1.000,8.000 32.000,0.000 0.000,0.000 55.000,0.000-1.000,0.000 48.000,0.000 0.000,0.000-79.000,0.000 1.000,0.000-40.000</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3"/>
    </inkml:context>
    <inkml:brush xml:id="br0">
      <inkml:brushProperty name="width" value="0.07302" units="cm"/>
      <inkml:brushProperty name="height" value="0.07302" units="cm"/>
      <inkml:brushProperty name="color" value="#00bff3"/>
    </inkml:brush>
  </inkml:definitions>
  <inkml:trace contextRef="#ctx0" brushRef="#br0">16102.000 46019.000,'0.000'-16.000,"8.000"-8.000,0.000 1.000,23.000 23.000,1.000 0.000,-25.000 31.000,1.000 1.000,-16.000 30.000,1.000 1.000,-25.000-8.000,1.000 0.000,23.000-16.000,0.000 0.000,8.000-23.000,0.000 0.000,16.000-16.000,-1.000 0.000,25.000-8.000,-1.000 0.000,-8.000-16.000,1.000 1.000,-24.000 15.000</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3"/>
    </inkml:context>
    <inkml:brush xml:id="br0">
      <inkml:brushProperty name="width" value="0.07302" units="cm"/>
      <inkml:brushProperty name="height" value="0.07302" units="cm"/>
      <inkml:brushProperty name="color" value="#00bff3"/>
    </inkml:brush>
  </inkml:definitions>
  <inkml:trace contextRef="#ctx0" brushRef="#br0">16652.000 46085.000,'0.000'-16.000,"0.000"-7.000,0.000-1.000,24.000 16.000,-1.000 0.000,17.000 8.000,-1.000 0.000,8.000 8.000,0.000 0.000,-39.000 0.000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3"/>
    </inkml:context>
    <inkml:brush xml:id="br0">
      <inkml:brushProperty name="width" value="0.07302" units="cm"/>
      <inkml:brushProperty name="height" value="0.07302" units="cm"/>
      <inkml:brushProperty name="color" value="#f2395b"/>
    </inkml:brush>
  </inkml:definitions>
  <inkml:trace contextRef="#ctx0" brushRef="#br0">90112.000 34905.000,'15.000'-15.000,"1.000"-9.000,0.000 1.000,-8.000 15.000,-1.000 0.000,33.000 0.000,-1.000 0.000,8.000 0.000,0.000 1.000,8.000 7.000,0.000 0.000,-8.000-8.000,0.000 0.000,-24.000 8.000,1.000 0.000,-16.000-8.000,0.000 0.000,-16.000-15.000,0.000-1.000,-8.000 9.000,0.000-1.000,-7.000 0.000,-1.000 1.000,1.000 15.000,-1.000 0.000,1.000 7.000,-1.000 1.000,9.000 16.000,-1.000-1.000,16.000 1.000,0.000-1.000,16.000 9.000,-1.000-1.000,9.000-8.000,-1.000 1.000,9.000-8.000,-1.000-1.000,0.000-15.000,1.000 0.000,-1.000-8.000,1.000 1.000,-25.000-1.000</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4"/>
    </inkml:context>
    <inkml:brush xml:id="br0">
      <inkml:brushProperty name="width" value="0.07302" units="cm"/>
      <inkml:brushProperty name="height" value="0.07302" units="cm"/>
      <inkml:brushProperty name="color" value="#00bff3"/>
    </inkml:brush>
  </inkml:definitions>
  <inkml:trace contextRef="#ctx0" brushRef="#br0">17034.000 47535.000,'-16.000'-16.000,"8.000"9.000,0.000-1.000,40.000-8.000,-1.000 0.000,40.000 8.000,-1.000 0.000,-7.000 8.000,0.000 0.000,-16.000 8.000,0.000 0.000,-23.000 8.000,-1.000 0.000,-15.000-1.000,0.000 1.000,-8.000-8.000</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4"/>
    </inkml:context>
    <inkml:brush xml:id="br0">
      <inkml:brushProperty name="width" value="0.07302" units="cm"/>
      <inkml:brushProperty name="height" value="0.07302" units="cm"/>
      <inkml:brushProperty name="color" value="#00bff3"/>
    </inkml:brush>
  </inkml:definitions>
  <inkml:trace contextRef="#ctx0" brushRef="#br0">16715.000 48439.000,'-16.000'0.000,"-7.000"0.000,-1.000 0.000,40.000-8.000,0.000 0.000,31.000 0.000,0.000 0.000,15.000 8.000,1.000 0.000,16.000 0.000,-1.000 0.000,-15.000 16.000,-1.000 0.000,-54.000-16.000,0.000 0.000,8.000 8.000</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5"/>
    </inkml:context>
    <inkml:brush xml:id="br0">
      <inkml:brushProperty name="width" value="0.07302" units="cm"/>
      <inkml:brushProperty name="height" value="0.07302" units="cm"/>
      <inkml:brushProperty name="color" value="#00bff3"/>
    </inkml:brush>
  </inkml:definitions>
  <inkml:trace contextRef="#ctx0" brushRef="#br0">19288.000 46137.000,'-16.000'-15.000,"16.000"7.000,0.000 0.000,-15.000 16.000,-1.000 0.000,0.000 46.000,1.000 1.000,-1.000 24.000,0.000-1.000,-15.000 8.000,-1.000 0.000,9.000-8.000,-1.000 1.000,16.000-24.000,0.000-1.000,8.000-38.000,0.000 0.000,16.000-40.000,0.000 1.000,-8.000 7.000,0.000 0.000,-1.000 1.000</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6"/>
    </inkml:context>
    <inkml:brush xml:id="br0">
      <inkml:brushProperty name="width" value="0.07302" units="cm"/>
      <inkml:brushProperty name="height" value="0.07302" units="cm"/>
      <inkml:brushProperty name="color" value="#00bff3"/>
    </inkml:brush>
  </inkml:definitions>
  <inkml:trace contextRef="#ctx0" brushRef="#br0">19481.000 46266.000,'15.000'-79.000,"-7.000"64.000,0.000-1.000,0.000 40.000,0.000-1.000,0.000 32.000,-1.000 0.000,-7.000 23.000,0.000 0.000,-7.000 16.000,-1.000 0.000,-8.000-15.000,0.000-1.000,1.000-47.000,-1.000 1.000,0.000-48.000,1.000 0.000,7.000-23.000,0.000 0.000,0.000 0.000,0.000 0.000,8.000 7.000,0.000 1.000,8.000 15.000,0.000 1.000,23.000 7.000,1.000 0.000,15.000 0.000,0.000 0.000,0.000 0.000,0.000 1.000,-8.000-9.000,0.000 0.000,-23.000 8.000,0.000 1.000,-16.000-9.000,0.000 0.000,-24.000 1.000,1.000-1.000,-9.000 16.000,1.000 0.000,7.000 8.000,1.000 0.000,-1.000 23.000,1.000 0.000,15.000 1.000,0.000-1.000,8.000-8.000,0.000 1.000,16.000-8.000,0.000-1.000,23.000-15.000,0.000 0.000,-8.000-15.000,1.000-1.000,-9.000 0.000,1.000 1.000,-17.000-1.000,1.000 0.000,-16.000 16.000,1.000 0.000,-1.000 16.000,0.000 0.000,-8.000 15.000,1.000 0.000,15.000 8.000,0.000 1.000,0.000 14.000,0.000 1.000,-8.000 39.000,0.000 0.000,0.000 16.000,0.000-1.000,-7.000-22.000,-1.000-1.000,8.000-47.000,0.000 0.000,-7.000-31.000,-1.000 0.000,-15.000-16.000,-1.000 0.000,16.000-31.000,1.000 0.000,7.000-32.000,0.000 1.000,24.000-32.000,-1.000 0.000,25.000 24.000,-1.000 0.000,8.000 31.000,0.000 0.000,-31.000 31.000,-1.000 0.000,1.000 8.000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6"/>
    </inkml:context>
    <inkml:brush xml:id="br0">
      <inkml:brushProperty name="width" value="0.07302" units="cm"/>
      <inkml:brushProperty name="height" value="0.07302" units="cm"/>
      <inkml:brushProperty name="color" value="#00bff3"/>
    </inkml:brush>
  </inkml:definitions>
  <inkml:trace contextRef="#ctx0" brushRef="#br0">20953.000 47419.000,'0.000'-16.000,"7.000"-8.000,1.000 1.000,8.000 23.000,0.000 0.000,-1.000 16.000,1.000-1.000,-8.000 24.000,0.000 0.000,-32.000 8.000,1.000 0.000,7.000-15.000,0.000-1.000,16.000-8.000,0.000 1.000,0.000-16.000,0.000 0.000,24.000-16.000,-1.000 0.000,-7.000-8.000,0.000 1.000,-1.000 7.000</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6"/>
    </inkml:context>
    <inkml:brush xml:id="br0">
      <inkml:brushProperty name="width" value="0.07302" units="cm"/>
      <inkml:brushProperty name="height" value="0.07302" units="cm"/>
      <inkml:brushProperty name="color" value="#00bff3"/>
    </inkml:brush>
  </inkml:definitions>
  <inkml:trace contextRef="#ctx0" brushRef="#br0">21722.000 46684.000,'16.000'-31.000,"-16.000"15.000,0.000 1.000,-23.000 7.000,-1.000 0.000,-7.000 24.000,-1.000-1.000,9.000 25.000,-1.000-1.000,9.000 8.000,-1.000 0.000,0.000 8.000,0.000-1.000,9.000 1.000,-1.000 0.000,8.000-16.000,0.000 0.000,15.000-23.000,1.000 0.000,8.000-16.000,-1.000 0.000,16.000-32.000,1.000 1.000,-17.000-8.000,1.000 0.000,-1.000 15.000,1.000 1.000,-16.000 15.000,0.000 0.000,-8.000 24.000,0.000-1.000,-8.000 17.000,0.000-1.000,0.000-7.000,0.000-1.000,8.000-15.000,0.000 0.000,8.000-16.000,0.000 0.000,23.000-23.000,1.000-1.000,-1.000 1.000,0.000 0.000,1.000 7.000,-1.000 1.000,-23.000 15.000,0.000 0.000,0.000 8.000,0.000 0.000,-1.000 8.000</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7"/>
    </inkml:context>
    <inkml:brush xml:id="br0">
      <inkml:brushProperty name="width" value="0.07302" units="cm"/>
      <inkml:brushProperty name="height" value="0.07302" units="cm"/>
      <inkml:brushProperty name="color" value="#00bff3"/>
    </inkml:brush>
  </inkml:definitions>
  <inkml:trace contextRef="#ctx0" brushRef="#br0">23241.000 46381.000,'-31.000'-31.000,"23.000"31.000,0.000 0.000,-7.000 0.000,-1.000 0.000,0.000 39.000,0.000 0.000,-7.000 24.000,-1.000-1.000,17.000-7.000,-1.000 0.000,0.000-8.000,0.000 0.000,16.000-24.000,0.000 1.000,15.000-16.000,1.000 0.000,15.000-32.000,0.000 1.000,0.000-40.000,1.000 0.000,-9.000-15.000,0.000 0.000,-15.000 0.000,0.000-1.000,-24.000 40.000,0.000 0.000,-15.000 39.000,-1.000 0.000,-15.000 23.000,0.000 1.000,7.000 23.000,1.000 0.000,31.000 0.000,0.000 0.000,0.000-39.000</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7"/>
    </inkml:context>
    <inkml:brush xml:id="br0">
      <inkml:brushProperty name="width" value="0.07302" units="cm"/>
      <inkml:brushProperty name="height" value="0.07302" units="cm"/>
      <inkml:brushProperty name="color" value="#00bff3"/>
    </inkml:brush>
  </inkml:definitions>
  <inkml:trace contextRef="#ctx0" brushRef="#br0">24219.000 46956.000,'15.000'0.000,"-7.000"8.000,0.000 0.000,-16.000 23.000,0.000 0.000,1.000 8.000,-1.000 1.000,0.000 7.000,0.000 0.000,8.000-16.000,0.000 0.000,16.000-15.000,-1.000 0.000,25.000-16.000,-1.000 0.000,8.000-16.000,0.000 0.000,-8.000 1.000,0.000-1.000,-23.000 16.000</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07"/>
    </inkml:context>
    <inkml:brush xml:id="br0">
      <inkml:brushProperty name="width" value="0.07302" units="cm"/>
      <inkml:brushProperty name="height" value="0.07302" units="cm"/>
      <inkml:brushProperty name="color" value="#00bff3"/>
    </inkml:brush>
  </inkml:definitions>
  <inkml:trace contextRef="#ctx0" brushRef="#br0">24624.000 46919.000,'-16.000'-32.000,"0.000"25.000,1.000-1.000,-1.000 0.000,1.000 0.000,-1.000 32.000,0.000-1.000,8.000 40.000,1.000-1.000,-9.000 32.000,0.000 0.000,8.000 47.000,1.000 0.000,-1.000-86.000,0.000 0.000,0.000-8.000</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11"/>
    </inkml:context>
    <inkml:brush xml:id="br0">
      <inkml:brushProperty name="width" value="0.07302" units="cm"/>
      <inkml:brushProperty name="height" value="0.07302" units="cm"/>
      <inkml:brushProperty name="color" value="#00bff3"/>
    </inkml:brush>
  </inkml:definitions>
  <inkml:trace contextRef="#ctx0" brushRef="#br0">26069.000 45356.000,'-16.000'0.000,"24.000"31.000,0.000 1.000,0.000 30.000,0.000 1.000,-8.000 23.000,0.000 0.000,0.000 0.000,0.000 1.000,0.000 69.000,0.000 1.000,8.000-55.000,0.000 0.000,7.000-24.000,1.000 0.000,-16.000-62.000,0.000 0.000,8.000-8.000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ff0000"/>
    </inkml:brush>
  </inkml:definitions>
  <inkml:trace contextRef="#ctx0" brushRef="#br0">584.000 827.000,'0.000'0.000,"0.000"0.000,0.000 0.000,0.000 0.000,0.000 0.000,0.000 0.000,0.000 0.000,0.000 0.000,0.000 0.000,0.000 0.000,0.000 0.000,0.000 0.000,0.000 0.000,17.000 0.000,-17.000 0.000,0.000 0.000,0.000 0.000,0.000 0.000,0.000 0.000,0.000 0.000,0.000 0.000,0.000 0.000,17.000 0.000,-17.000 0.000,0.000 0.000,0.000 0.000,0.000 0.000,0.000 0.000,0.000 0.000,0.000 0.000,18.000 0.000,-18.000 0.000,0.000 0.000,17.000 0.000,-17.000 0.000,17.000 0.000,-17.000 0.000,17.000 0.000,0.000 0.000,-17.000 0.000,17.000 0.000,-17.000 0.000,0.000 0.000,17.000 0.000,-17.000 0.000,18.000 0.000,-18.000 0.000,17.000 0.000,-17.000 0.000,34.000 0.000,-17.000 0.000,0.000 0.000,18.000 18.000,-18.000-18.000,0.000 0.000,0.000 0.000,0.000 0.000,0.000 0.000,0.000 0.000,1.000 0.000,-18.000 0.000,17.000 0.000,0.000 0.000,0.000 0.000,-17.000 0.000,17.000 0.000,-17.000 0.000,17.000 0.000,-17.000 0.000,17.000 0.000,-17.000 0.000,0.000 0.000,0.000 0.000,0.000 17.000,0.000-17.000,0.000 0.000,0.000 0.000,0.000 0.000,0.000-17.000,0.000 17.000,0.000 0.000,0.000 0.000,18.000 0.000,-18.000 0.000,0.000 17.000,0.000-17.000,0.000 0.000,0.000 0.000,0.000 0.000,0.000 0.000,0.000 0.000,17.000 0.000,-17.000 0.000,0.000 0.000,0.000 0.000,0.000 0.000,0.000 0.000,0.000 0.000,17.000 0.000,-17.000 0.000,0.000 0.000,0.000 0.000,0.000 0.000,0.000 0.000,17.000 0.000,-17.000 0.000,0.000 0.000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3"/>
    </inkml:context>
    <inkml:brush xml:id="br0">
      <inkml:brushProperty name="width" value="0.07302" units="cm"/>
      <inkml:brushProperty name="height" value="0.07302" units="cm"/>
      <inkml:brushProperty name="color" value="#f2395b"/>
    </inkml:brush>
  </inkml:definitions>
  <inkml:trace contextRef="#ctx0" brushRef="#br0">92068.000 32686.000,'0.000'-16.000,"7.000"8.000,1.000 0.000,-8.000 40.000,0.000-1.000,-8.000 16.000,1.000 0.000,-9.000 0.000,0.000 0.000,8.000-24.000,0.000 1.000,16.000-9.000,0.000 1.000,8.000 0.000,0.000-1.000,7.000-7.000,1.000 0.000,-16.000 8.000,0.000-1.000,-16.000 1.000,0.000 0.000,-32.000 15.000,1.000 0.000,0.000-15.000,0.000 0.000,7.000-1.000,1.000 1.000,23.000-24.000</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11"/>
    </inkml:context>
    <inkml:brush xml:id="br0">
      <inkml:brushProperty name="width" value="0.07302" units="cm"/>
      <inkml:brushProperty name="height" value="0.07302" units="cm"/>
      <inkml:brushProperty name="color" value="#00bff3"/>
    </inkml:brush>
  </inkml:definitions>
  <inkml:trace contextRef="#ctx0" brushRef="#br0">25453.000 48094.000,'16.000'0.000,"-8.000"24.000,0.000-1.000,-1.000 16.000,1.000 0.000,8.000 16.000,0.000 0.000,-1.000 8.000,1.000-1.000,0.000-23.000,-1.000 1.000,1.000-25.000,0.000 1.000,-1.000-24.000,1.000 0.000,31.000-70.000,0.000 0.000,39.000-48.000,1.000 1.000,-9.000 23.000,0.000 1.000,-62.000 69.000</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19"/>
    </inkml:context>
    <inkml:brush xml:id="br0">
      <inkml:brushProperty name="width" value="0.07302" units="cm"/>
      <inkml:brushProperty name="height" value="0.07302" units="cm"/>
      <inkml:brushProperty name="color" value="#f2395b"/>
    </inkml:brush>
  </inkml:definitions>
  <inkml:trace contextRef="#ctx0" brushRef="#br0">5632.000 53530.000,'-31.000'-16.000,"39.000"16.000,-1.000 0.000,40.000 0.000,1.000 0.000,22.000 0.000,1.000 0.000,-1.000 0.000,1.000 0.000,-40.000-15.000,1.000-1.000,-25.000 16.000,1.000 0.000,16.000-8.000,-1.000 0.000,-23.000-7.000,0.000-1.000,-23.000-15.000,-1.000-1.000,-15.000-22.000,0.000-1.000,0.000 15.000,-1.000 1.000,17.000 8.000,-1.000 0.000,17.000 23.000,-1.000 0.000,0.000 16.000,0.000 0.000,8.000 39.000,0.000 0.000,8.000 15.000,0.000 1.000,7.000 15.000,1.000 1.000,-8.000 15.000,0.000 0.000,-8.000 8.000,0.000 0.000,0.000-40.000,0.000 1.000,-8.000-32.000,0.000 1.000,-15.000-32.000,-1.000 0.000,-15.000-16.000,0.000 0.000,7.000-15.000,1.000 0.000,7.000 7.000,1.000 1.000,23.000 7.000,0.000 0.000,15.000 1.000,1.000-1.000,31.000-23.000,0.000 0.000,16.000-8.000,0.000-1.000,7.000-6.000,1.000-1.000,-16.000 0.000,0.000 0.000,-16.000 8.000,0.000 0.000,-31.000 31.000,0.000 1.000,7.000-1.000</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0"/>
    </inkml:context>
    <inkml:brush xml:id="br0">
      <inkml:brushProperty name="width" value="0.07302" units="cm"/>
      <inkml:brushProperty name="height" value="0.07302" units="cm"/>
      <inkml:brushProperty name="color" value="#f2395b"/>
    </inkml:brush>
  </inkml:definitions>
  <inkml:trace contextRef="#ctx0" brushRef="#br0">7729.000 52835.000,'0.000'-62.000,"-7.000"54.000,-1.000 0.000,0.000 8.000,0.000 0.000,8.000 16.000,0.000-1.000,0.000 24.000,0.000 1.000,0.000 7.000,0.000 0.000,0.000 0.000,0.000-1.000,24.000-14.000,-1.000-1.000,1.000-23.000,-1.000 0.000,9.000-40.000,-1.000 1.000,8.000-39.000,1.000-1.000,-25.000 16.000,1.000 1.000,-8.000 22.000,0.000 1.000,-24.000 62.000,0.000 1.000,-15.000 22.000,-1.000 1.000,1.000 8.000,0.000-1.000,7.000-7.000,1.000 0.000,-1.000-16.000,0.000 0.000,9.000-23.000,-1.000 0.000,8.000-16.000,0.000 0.000,1.000 0.000,-1.000 0.000,8.000 15.000,0.000 1.000,0.000 31.000,0.000 0.000,-8.000 0.000,0.000 0.000,8.000-8.000,0.000 0.000,0.000-15.000,0.000-1.000,8.000-23.000,0.000 0.000,23.000-47.000,0.000 0.000,1.000-15.000,-1.000-1.000,-7.000 24.000,-1.000 0.000,-15.000 31.000,0.000 0.000,0.000 16.000,0.000 0.000,0.000 23.000,-1.000 0.000,-7.000 24.000,0.000 0.000,0.000-16.000,0.000 0.000,-7.000-7.000,-1.000-1.000,0.000-23.000,0.000 0.000,8.000-16.000,0.000 0.000,0.000-55.000,0.000 1.000,0.000 46.000,0.000 0.000,8.000-15.000</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1"/>
    </inkml:context>
    <inkml:brush xml:id="br0">
      <inkml:brushProperty name="width" value="0.07302" units="cm"/>
      <inkml:brushProperty name="height" value="0.07302" units="cm"/>
      <inkml:brushProperty name="color" value="#f2395b"/>
    </inkml:brush>
  </inkml:definitions>
  <inkml:trace contextRef="#ctx0" brushRef="#br0">9293.000 52172.000,'15.000'-15.000,"1.000"15.000,0.000 0.000,-1.000 15.000,1.000 1.000,15.000 15.000,1.000 1.000,-9.000 7.000,1.000 0.000,-8.000-7.000,-1.000-1.000,-15.000 0.000,0.000 1.000,-7.000-9.000,-1.000 1.000,-32.000-1.000,1.000 1.000,0.000-17.000,0.000 1.000,-1.000 0.000,1.000 0.000,23.000 8.000,1.000-1.000,7.000-7.000,0.000 0.000,24.000 0.000,-1.000 0.000,17.000-8.000,-1.000 0.000,24.000-24.000,0.000 1.000,-16.000 7.000,1.000 0.000,-9.000 16.000,0.000 0.000,-23.000 0.000,0.000 0.000,0.000 8.000,0.000 0.000,-16.000 0.000,0.000 0.000,-15.000-8.000,-1.000 0.000,1.000 0.000,-1.000 0.000,8.000 7.000,1.000 1.000,7.000 24.000,0.000-1.000,8.000 0.000,0.000 1.000,0.000 23.000,0.000-1.000,16.000 1.000,-1.000 0.000,-15.000 16.000,0.000-1.000,0.000-31.000,0.000 0.000,-8.000-15.000,1.000-1.000,-9.000-23.000,0.000 0.000,-7.000-31.000,-1.000 0.000,-7.000-40.000,-1.000 1.000,17.000 23.000,-1.000 0.000,0.000 15.000,0.000 1.000,9.000 23.000,-1.000 0.000,-8.000 32.000,0.000-1.000,1.000 24.000,-1.000 0.000,8.000-15.000,0.000-1.000,8.000-15.000,0.000-1.000,16.000-22.000,0.000-1.000,-1.000-8.000</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1"/>
    </inkml:context>
    <inkml:brush xml:id="br0">
      <inkml:brushProperty name="width" value="0.07302" units="cm"/>
      <inkml:brushProperty name="height" value="0.07302" units="cm"/>
      <inkml:brushProperty name="color" value="#f2395b"/>
    </inkml:brush>
  </inkml:definitions>
  <inkml:trace contextRef="#ctx0" brushRef="#br0">10301.000 54107.000,'32.000'16.000,"-17.000"-1.000,1.000 1.000,7.000 0.000,1.000-1.000,-1.000 1.000,1.000 0.000,-8.000-1.000,-1.000 1.000,-7.000-8.000</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2"/>
    </inkml:context>
    <inkml:brush xml:id="br0">
      <inkml:brushProperty name="width" value="0.07302" units="cm"/>
      <inkml:brushProperty name="height" value="0.07302" units="cm"/>
      <inkml:brushProperty name="color" value="#f2395b"/>
    </inkml:brush>
  </inkml:definitions>
  <inkml:trace contextRef="#ctx0" brushRef="#br0">11005.000 51988.000,'47.000'-31.000,"-31.000"39.000,0.000-1.000,7.000 17.000,1.000-1.000,-24.000 24.000,0.000 0.000,-16.000 8.000,0.000 0.000,-7.000-8.000,-1.000 0.000,-7.000-23.000,0.000-1.000,7.000-7.000,1.000 0.000,7.000-16.000,0.000 0.000,8.000 0.000,1.000 0.000,22.000 0.000,1.000 0.000,15.000-8.000,1.000 0.000,-1.000 0.000,0.000 0.000,1.000 0.000,-1.000 1.000,-7.000 7.000,-1.000 0.000,-23.000 15.000,0.000 1.000,8.000 15.000,0.000 1.000,-16.000-1.000,0.000 0.000,0.000 1.000,0.000-1.000,-15.000 8.000,-1.000 0.000,-7.000-7.000,0.000-1.000,-9.000 0.000,1.000 1.000,0.000-9.000,0.000 1.000,7.000-16.000,1.000-1.000,23.000-7.000,0.000 0.000,8.000-7.000,0.000-1.000,32.000-39.000,-1.000 0.000,1.000 7.000,-1.000 1.000,8.000 16.000,0.000-1.000,-15.000 16.000,-1.000 1.000,1.000 7.000,-1.000 0.000,-15.000 7.000,0.000 1.000,0.000 16.000,0.000-1.000,-8.000-15.000,0.000 0.000,0.000 0.000,0.000 0.000,8.000-24.000,-1.000 0.000,9.000-7.000,0.000-1.000,0.000 9.000,-1.000-1.000,-7.000 16.000,0.000 0.000,-8.000 39.000,0.000 0.000,-24.000 8.000,1.000 0.000,7.000 0.000,0.000 0.000,9.000-23.000,-1.000-1.000,16.000-23.000,-1.000 0.000,25.000-70.000,-1.000-1.000,8.000 16.000,1.000 1.000,-17.000 30.000,1.000 1.000,-9.000 15.000,1.000 0.000,-16.000 31.000,0.000 1.000,8.000 7.000,0.000 1.000,-8.000-1.000,0.000 0.000,0.000-7.000,0.000-1.000,0.000 1.000,0.000-1.000,23.000-54.000,1.000 0.000,-1.000-32.000,1.000 0.000,-8.000 32.000,-1.000 0.000,-7.000 7.000</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2"/>
    </inkml:context>
    <inkml:brush xml:id="br0">
      <inkml:brushProperty name="width" value="0.07302" units="cm"/>
      <inkml:brushProperty name="height" value="0.07302" units="cm"/>
      <inkml:brushProperty name="color" value="#f2395b"/>
    </inkml:brush>
  </inkml:definitions>
  <inkml:trace contextRef="#ctx0" brushRef="#br0">13202.000 52789.000,'0.000'-16.000,"16.000"-39.000,-1.000 1.000,-7.000 7.000,0.000-1.000,0.000 25.000,0.000-1.000,-1.000 17.000,1.000-1.000,0.000 8.000,0.000 0.000,0.000 39.000,0.000 0.000,-8.000 16.000,0.000 0.000,0.000 39.000,0.000 0.000,0.000 78.000,0.000 1.000,0.000 62.000,0.000 0.000,0.000-32.000,0.000 1.000,8.000-133.000</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3"/>
    </inkml:context>
    <inkml:brush xml:id="br0">
      <inkml:brushProperty name="width" value="0.07302" units="cm"/>
      <inkml:brushProperty name="height" value="0.07302" units="cm"/>
      <inkml:brushProperty name="color" value="#f2395b"/>
    </inkml:brush>
  </inkml:definitions>
  <inkml:trace contextRef="#ctx0" brushRef="#br0">14368.000 52655.000,'-16.000'-16.000,"24.000"16.000,0.000 0.000,7.000 0.000,1.000 0.000,31.000 0.000,0.000 0.000,8.000 0.000,0.000 0.000,0.000 0.000,-1.000 0.000,-14.000 16.000,-1.000-1.000,-24.000 17.000,1.000-1.000,-16.000 0.000,0.000 1.000,-16.000 7.000,1.000 0.000,-9.000 0.000,1.000 0.000,-1.000 8.000,1.000 0.000,-1.000-8.000,1.000 1.000,-1.000 7.000,1.000 0.000,7.000-24.000,0.000 1.000,16.000-40.000,0.000 0.000,8.000-70.000,0.000 0.000,23.000-24.000,1.000 1.000,-9.000 7.000,1.000 0.000,-16.000 31.000,-1.000 1.000,9.000 15.000,0.000 0.000,-16.000 40.000,0.000-1.000,8.000 24.000,-1.000 0.000,-14.000 54.000,-1.000 1.000,-24.000 7.000,1.000 1.000,-16.000 7.000,0.000 1.000,0.000-9.000,0.000 1.000,16.000-32.000,-1.000 0.000,32.000-31.000,0.000 0.000,24.000-32.000,-1.000 1.000,24.000-9.000,0.000 1.000,8.000 7.000,0.000 1.000,-16.000 15.000,0.000 0.000,-7.000 8.000,-1.000 0.000,-15.000 16.000,-1.000 0.000,-7.000-1.000,0.000 1.000,-8.000-8.000,0.000 0.000,24.000-16.000,-1.000 0.000,24.000-23.000,0.000-1.000,0.000 9.000,0.000-1.000,-15.000 24.000,-1.000 0.000,-15.000 32.000,-1.000-1.000,-15.000 16.000,0.000 0.000,-8.000-24.000,1.000 1.000,7.000-8.000,0.000-1.000,7.000-15.000,1.000 0.000,24.000-31.000,-1.000 0.000,0.000 7.000,1.000 1.000,-24.000 15.000</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4"/>
    </inkml:context>
    <inkml:brush xml:id="br0">
      <inkml:brushProperty name="width" value="0.07302" units="cm"/>
      <inkml:brushProperty name="height" value="0.07302" units="cm"/>
      <inkml:brushProperty name="color" value="#f2395b"/>
    </inkml:brush>
  </inkml:definitions>
  <inkml:trace contextRef="#ctx0" brushRef="#br0">17721.000 53488.000,'0.000'-15.000,"0.000"7.000,0.000 0.000,0.000 16.000,0.000 0.000,-8.000 23.000,0.000 0.000,-31.000 16.000,0.000 1.000,-1.000-1.000,1.000 0.000,15.000-24.000,1.000 1.000,15.000-24.000,0.000 0.000,8.000-24.000,0.000 1.000,-8.000 7.000</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4"/>
    </inkml:context>
    <inkml:brush xml:id="br0">
      <inkml:brushProperty name="width" value="0.07302" units="cm"/>
      <inkml:brushProperty name="height" value="0.07302" units="cm"/>
      <inkml:brushProperty name="color" value="#f2395b"/>
    </inkml:brush>
  </inkml:definitions>
  <inkml:trace contextRef="#ctx0" brushRef="#br0">17552.000 51988.000,'0.000'-31.000,"32.000"70.000,-1.000 0.000,-7.000 16.000,-1.000 0.000,1.000-1.000,-1.000 1.000,1.000 0.000,-1.000 0.000,24.000 15.000,0.000 1.000,24.000 46.000,0.000 1.000,-40.000-40.000,0.000 0.000,-7.000-31.000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3"/>
    </inkml:context>
    <inkml:brush xml:id="br0">
      <inkml:brushProperty name="width" value="0.07302" units="cm"/>
      <inkml:brushProperty name="height" value="0.07302" units="cm"/>
      <inkml:brushProperty name="color" value="#f2395b"/>
    </inkml:brush>
  </inkml:definitions>
  <inkml:trace contextRef="#ctx0" brushRef="#br0">92713.000 33451.000,'0.000'-16.000,"23.000"9.000,1.000-1.000,-1.000 0.000,1.000 0.000,15.000 8.000,0.000 0.000,-8.000 0.000,1.000 0.000,-24.000 0.000,-1.000 0.000,1.000 0.000</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5"/>
    </inkml:context>
    <inkml:brush xml:id="br0">
      <inkml:brushProperty name="width" value="0.07302" units="cm"/>
      <inkml:brushProperty name="height" value="0.07302" units="cm"/>
      <inkml:brushProperty name="color" value="#f2395b"/>
    </inkml:brush>
  </inkml:definitions>
  <inkml:trace contextRef="#ctx0" brushRef="#br0">19966.000 50810.000,'0.000'-63.000,"0.000"56.000,0.000-1.000,8.000 16.000,0.000-1.000,0.000 25.000,-1.000-1.000,-7.000 24.000,0.000 0.000,-7.000 15.000,-1.000 1.000,8.000-40.000,0.000 0.000,0.000-23.000,0.000 0.000,8.000-55.000,-1.000 0.000,9.000-23.000,0.000-1.000,7.000 8.000,1.000 1.000,-1.000 7.000,1.000 0.000,-8.000 32.000,-1.000-1.000,9.000 16.000,-1.000 0.000,-15.000 16.000,0.000 0.000,-8.000 31.000,0.000 0.000,-8.000 8.000,0.000 0.000,-7.000 8.000,-1.000 0.000,8.000-31.000,0.000-1.000,-7.000-15.000,-1.000 0.000,8.000-16.000,0.000 0.000,8.000-31.000,0.000 0.000,16.000 7.000,0.000 1.000,7.000 0.000,1.000-1.000,-9.000 32.000,1.000 0.000,-8.000 0.000,0.000 0.000,-24.000 32.000,0.000-1.000,-15.000 16.000,0.000 0.000,-24.000 8.000,0.000 0.000,8.000-8.000,0.000 0.000,-16.000-8.000,0.000 0.000,8.000-23.000,1.000-1.000,30.000-7.000,1.000 0.000,46.000-16.000,1.000 0.000,46.000-23.000,1.000 0.000,31.000-1.000,0.000 1.000,-8.000 0.000,0.000-1.000,-24.000 9.000,1.000-1.000,-32.000 17.000,0.000-1.000,-39.000 16.000</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6"/>
    </inkml:context>
    <inkml:brush xml:id="br0">
      <inkml:brushProperty name="width" value="0.07302" units="cm"/>
      <inkml:brushProperty name="height" value="0.07302" units="cm"/>
      <inkml:brushProperty name="color" value="#f2395b"/>
    </inkml:brush>
  </inkml:definitions>
  <inkml:trace contextRef="#ctx0" brushRef="#br0">20400.000 52757.000,'-15.000'0.000,"-24.000"8.000,-1.000 0.000,25.000-8.000,-1.000 0.000,8.000 0.000,0.000 0.000,8.000 7.000,0.000 1.000,-7.000 8.000,-1.000 0.000,8.000 23.000,0.000 0.000,-8.000 0.000,0.000 0.000,0.000-15.000,0.000-1.000,8.000-7.000,0.000 0.000,8.000-16.000,0.000 0.000,23.000-39.000,1.000-1.000,-1.000-7.000,0.000 0.000,1.000 0.000,-1.000 0.000,1.000 32.000,-1.000-1.000,-15.000 16.000,-1.000 0.000,-7.000 8.000,0.000 0.000,-8.000 23.000,0.000 0.000,-8.000 9.000,0.000-1.000,-7.000 8.000,-1.000 0.000,0.000-32.000,1.000 1.000,7.000-16.000,0.000 0.000,8.000-16.000,0.000 1.000,8.000-32.000,0.000 0.000,7.000 0.000,1.000 0.000,0.000 23.000,-1.000 1.000,-15.000 15.000,0.000 0.000,8.000 16.000,0.000 0.000,-16.000 23.000,0.000 0.000,-15.000 16.000,-1.000 0.000,1.000-7.000,-1.000-1.000,8.000-16.000,1.000 1.000,-1.000-24.000,0.000 0.000,16.000-8.000,0.000 0.000,16.000-15.000,0.000-1.000,15.000 16.000,1.000 0.000,-17.000 8.000,1.000 0.000,0.000 0.000,-1.000 0.000,-7.000 8.000,0.000 0.000,0.000 8.000,0.000-1.000,-8.000 1.000,0.000 0.000,-16.000 7.000,0.000 1.000,-7.000-8.000,-1.000-1.000,-15.000 9.000,0.000-1.000,0.000 1.000,-1.000-1.000,1.000-7.000,0.000 0.000,0.000-1.000,0.000 1.000,15.000-8.000,1.000 0.000,54.000-16.000,0.000 0.000,48.000-8.000,-1.000 1.000,24.000-9.000,0.000 1.000,0.000 15.000,0.000 0.000,-32.000 16.000,1.000 0.000,-48.000 7.000</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7"/>
    </inkml:context>
    <inkml:brush xml:id="br0">
      <inkml:brushProperty name="width" value="0.07302" units="cm"/>
      <inkml:brushProperty name="height" value="0.07302" units="cm"/>
      <inkml:brushProperty name="color" value="#f2395b"/>
    </inkml:brush>
  </inkml:definitions>
  <inkml:trace contextRef="#ctx0" brushRef="#br0">16046.000 56417.000,'-31.000'0.000,"70.000"-16.000,0.000 1.000,8.000-1.000,0.000 0.000,32.000 1.000,-1.000-1.000,-46.000 8.000,-1.000 0.000,-23.000 8.000,0.000 0.000,-40.000 8.000,1.000 0.000,-8.000 23.000,0.000 1.000,-9.000 14.000,1.000 1.000,0.000 8.000,0.000 0.000,0.000 16.000,0.000-1.000,24.000-23.000,-1.000 0.000,24.000-24.000,0.000 1.000,8.000-24.000,0.000 0.000,0.000-8.000,-1.000 0.000,9.000-7.000</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7"/>
    </inkml:context>
    <inkml:brush xml:id="br0">
      <inkml:brushProperty name="width" value="0.07302" units="cm"/>
      <inkml:brushProperty name="height" value="0.07302" units="cm"/>
      <inkml:brushProperty name="color" value="#f2395b"/>
    </inkml:brush>
  </inkml:definitions>
  <inkml:trace contextRef="#ctx0" brushRef="#br0">16752.000 57023.000,'16.000'0.000,"-16.000"-8.000,0.000 0.000,8.000 8.000,0.000 0.000,-8.000 16.000,0.000 0.000,7.000 39.000,1.000-1.000,0.000 25.000,0.000-1.000,0.000 8.000,-1.000 0.000,-7.000 8.000,0.000 0.000,8.000-7.000,0.000-1.000,-8.000-8.000,0.000 0.000,8.000-62.000</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28"/>
    </inkml:context>
    <inkml:brush xml:id="br0">
      <inkml:brushProperty name="width" value="0.07302" units="cm"/>
      <inkml:brushProperty name="height" value="0.07302" units="cm"/>
      <inkml:brushProperty name="color" value="#f2395b"/>
    </inkml:brush>
  </inkml:definitions>
  <inkml:trace contextRef="#ctx0" brushRef="#br0">17252.000 57057.000,'16.000'0.000,"23.000"16.000,1.000-1.000,7.000 9.000,0.000-1.000,8.000 9.000,0.000-1.000,-40.000-15.000,1.000 0.000,-8.000-9.000</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31"/>
    </inkml:context>
    <inkml:brush xml:id="br0">
      <inkml:brushProperty name="width" value="0.07302" units="cm"/>
      <inkml:brushProperty name="height" value="0.07302" units="cm"/>
      <inkml:brushProperty name="color" value="#f2395b"/>
    </inkml:brush>
  </inkml:definitions>
  <inkml:trace contextRef="#ctx0" brushRef="#br0">19503.000 55470.000,'15.000'-31.000,"9.000"31.000,-1.000 0.000,32.000-8.000,0.000 0.000,-16.000 0.000,0.000 1.000,0.000 7.000,1.000 0.000,-33.000 23.000,1.000 1.000,-23.000 15.000,-1.000 0.000,0.000-24.000</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31"/>
    </inkml:context>
    <inkml:brush xml:id="br0">
      <inkml:brushProperty name="width" value="0.07302" units="cm"/>
      <inkml:brushProperty name="height" value="0.07302" units="cm"/>
      <inkml:brushProperty name="color" value="#f2395b"/>
    </inkml:brush>
  </inkml:definitions>
  <inkml:trace contextRef="#ctx0" brushRef="#br0">18825.000 56458.000,'-31.000'0.000,"15.000"0.000,0.000 0.000,8.000 0.000,1.000 0.000,7.000 23.000,0.000 0.000,-16.000 32.000,0.000 0.000,0.000 8.000,1.000-1.000,-1.000 1.000,0.000 0.000,16.000-32.000,0.000 0.000,0.000-46.000,0.000-1.000,8.000 0.000</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32"/>
    </inkml:context>
    <inkml:brush xml:id="br0">
      <inkml:brushProperty name="width" value="0.07302" units="cm"/>
      <inkml:brushProperty name="height" value="0.07302" units="cm"/>
      <inkml:brushProperty name="color" value="#f2395b"/>
    </inkml:brush>
  </inkml:definitions>
  <inkml:trace contextRef="#ctx0" brushRef="#br0">18706.000 56480.000,'16.000'-16.000,"15.000"-15.000,1.000-1.000,7.000 9.000,0.000-1.000,0.000 9.000,1.000-1.000,7.000 8.000,0.000 0.000,-16.000 8.000,0.000 0.000,-7.000 0.000,-1.000 0.000,-15.000 24.000,0.000-1.000,-24.000 9.000,1.000-1.000,-32.000 24.000,0.000 0.000,0.000-24.000,0.000 0.000,7.000 1.000,1.000-1.000,16.000-31.000,-1.000 0.000,16.000-8.000,0.000 0.000,1.000 0.000,-1.000 1.000,8.000-1.000,0.000 0.000,0.000 16.000,0.000 0.000,0.000 31.000,0.000 0.000,0.000 16.000,0.000 0.000,0.000 7.000,0.000 1.000,-8.000-16.000,0.000 0.000,8.000-32.000,0.000 1.000,8.000-16.000,0.000 0.000,15.000-47.000,1.000 0.000,7.000-31.000,0.000 0.000,1.000 15.000,-1.000 0.000,-15.000 40.000,0.000-1.000,7.000 16.000,1.000 1.000,-17.000 14.000,1.000 1.000,-8.000 39.000,0.000 0.000,-15.000 32.000,-1.000-1.000,-8.000-31.000,1.000 0.000,7.000-32.000,1.000 1.000,7.000-16.000,0.000 0.000,0.000-23.000,0.000-1.000,24.000-23.000,0.000 0.000,15.000 24.000,0.000-1.000,-15.000 16.000,0.000 1.000,-9.000 7.000,1.000 0.000,0.000 23.000,0.000 1.000,-32.000 23.000,1.000 0.000,-16.000-8.000,0.000 0.000,-9.000-8.000,1.000 0.000,-15.000 1.000,-1.000-1.000,0.000-7.000,1.000-1.000,22.000-23.000,1.000 0.000,31.000 0.000,0.000 0.000,32.000 0.000,-1.000 0.000,56.000-23.000,-1.000-1.000,9.000 16.000,-1.000 0.000,24.000 8.000,-1.000 0.000,-15.000 8.000,1.000 0.000,-72.000 0.000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32"/>
    </inkml:context>
    <inkml:brush xml:id="br0">
      <inkml:brushProperty name="width" value="0.07302" units="cm"/>
      <inkml:brushProperty name="height" value="0.07302" units="cm"/>
      <inkml:brushProperty name="color" value="#f2395b"/>
    </inkml:brush>
  </inkml:definitions>
  <inkml:trace contextRef="#ctx0" brushRef="#br0">21534.000 56174.000,'-16.000'0.000,"9.000"-16.000,-1.000 0.000,31.000 16.000,1.000 0.000,31.000 0.000,0.000 0.000,0.000 0.000,0.000 0.000,-8.000-15.000,0.000-1.000,-24.000 8.000,1.000 0.000,-16.000 8.000,-1.000 0.000,-7.000-8.000,0.000 1.000,-7.000-1.000,-1.000 0.000,-16.000-23.000,1.000-1.000,7.000 9.000,0.000-1.000,8.000 1.000,1.000-1.000,-1.000 24.000,0.000 0.000,0.000 0.000,0.000 0.000,8.000 8.000,0.000 0.000,0.000 23.000,0.000 1.000,8.000 7.000,0.000 0.000,-8.000 16.000,0.000 0.000,0.000 23.000,0.000 0.000,0.000 1.000,0.000-1.000,-8.000-15.000,0.000-1.000,0.000-38.000,1.000-1.000,-1.000-15.000,0.000 0.000,-16.000-24.000,1.000 1.000,15.000-32.000,0.000 0.000,8.000-8.000,0.000 0.000,0.000 24.000,0.000-1.000,0.000 24.000,0.000 1.000,16.000 7.000,-1.000 0.000,-7.000 23.000,0.000 1.000,-8.000 23.000,0.000 0.000,-23.000 0.000,-1.000 0.000,16.000-32.000,0.000 1.000,-7.000 0.000</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33"/>
    </inkml:context>
    <inkml:brush xml:id="br0">
      <inkml:brushProperty name="width" value="0.07302" units="cm"/>
      <inkml:brushProperty name="height" value="0.07302" units="cm"/>
      <inkml:brushProperty name="color" value="#f2395b"/>
    </inkml:brush>
  </inkml:definitions>
  <inkml:trace contextRef="#ctx0" brushRef="#br0">20841.000 58220.000,'-16.000'0.000,"-15.000"-15.000,0.000-1.000,-17.000 0.000,1.000 1.000,40.000 15.000,-1.000 0.000,31.000 15.000,1.000 1.000,23.000 15.000,0.000 1.000,31.000-1.000,1.000 0.000,7.000 0.000,0.000 1.000,1.000-9.000,-1.000 1.000,-39.000-16.000,0.000-1.000,-24.000-7.000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4"/>
    </inkml:context>
    <inkml:brush xml:id="br0">
      <inkml:brushProperty name="width" value="0.07302" units="cm"/>
      <inkml:brushProperty name="height" value="0.07302" units="cm"/>
      <inkml:brushProperty name="color" value="#f2395b"/>
    </inkml:brush>
  </inkml:definitions>
  <inkml:trace contextRef="#ctx0" brushRef="#br0">93087.000 32454.000,'-15.000'0.000,"7.000"8.000,0.000 0.000,8.000 15.000,0.000 1.000,0.000 31.000,0.000-1.000,0.000 17.000,0.000-1.000,0.000-46.000,0.000-1.000,0.000 1.000</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34"/>
    </inkml:context>
    <inkml:brush xml:id="br0">
      <inkml:brushProperty name="width" value="0.07302" units="cm"/>
      <inkml:brushProperty name="height" value="0.07302" units="cm"/>
      <inkml:brushProperty name="color" value="#f2395b"/>
    </inkml:brush>
  </inkml:definitions>
  <inkml:trace contextRef="#ctx0" brushRef="#br0">23086.000 55517.000,'0.000'-31.000,"0.000"-1.000,0.000 1.000,0.000 23.000,0.000 0.000,0.000 47.000,0.000 1.000,0.000 7.000,0.000 0.000,-8.000-8.000,0.000 0.000,8.000-16.000,0.000 1.000,24.000-24.000,-1.000 0.000,16.000-31.000,1.000-1.000,-17.000 24.000,1.000 1.000,-17.000-1.000,1.000 0.000,-8.000 24.000,0.000-1.000,-15.000 24.000,-1.000 1.000,-23.000 7.000,0.000 0.000,-8.000 7.000,0.000 1.000,15.000-8.000,1.000 0.000,7.000-23.000,1.000-1.000,15.000-23.000,0.000 0.000,8.000-23.000,0.000-1.000,16.000-23.000,-1.000 0.000,1.000 31.000,0.000 1.000,-8.000 7.000,-1.000 0.000,1.000 8.000,0.000 0.000,0.000 0.000,0.000 0.000,-8.000 24.000,0.000-1.000,0.000 1.000,0.000-1.000,0.000 8.000,0.000 1.000,31.000-40.000,1.000 0.000,7.000-8.000,0.000 1.000,-8.000-1.000,1.000 0.000,-17.000 9.000,1.000-1.000,-16.000 23.000,0.000 1.000,-16.000 15.000,1.000 1.000,-9.000-1.000,1.000 0.000,-9.000 9.000,1.000-1.000,7.000-16.000,1.000 1.000,7.000-9.000,1.000 1.000,7.000-8.000,0.000 0.000,16.000-8.000,0.000 0.000,23.000-16.000,0.000 0.000,8.000 1.000,1.000-1.000,-9.000 8.000,0.000 0.000,-7.000 1.000,-1.000-1.000,-7.000 8.000,0.000 0.000,-16.000 8.000,0.000-1.000,-8.000 9.000,0.000 0.000,-8.000 7.000,1.000 1.000,-25.000 23.000,1.000 0.000,-16.000 8.000,1.000-1.000,-41.000 40.000,1.000 0.000,0.000-7.000,0.000-1.000,32.000-24.000,-1.000 1.000,47.000-39.000,1.000-1.000,-1.000-15.000</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0:34"/>
    </inkml:context>
    <inkml:brush xml:id="br0">
      <inkml:brushProperty name="width" value="0.07302" units="cm"/>
      <inkml:brushProperty name="height" value="0.07302" units="cm"/>
      <inkml:brushProperty name="color" value="#f2395b"/>
    </inkml:brush>
  </inkml:definitions>
  <inkml:trace contextRef="#ctx0" brushRef="#br0">23203.000 58323.000,'16.000'-15.000,"15.000"15.000,0.000 0.000,-15.000 8.000,0.000-1.000,31.000 33.000,0.000-1.000,15.000 16.000,1.000 0.000,-47.000-40.000</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19"/>
    </inkml:context>
    <inkml:brush xml:id="br0">
      <inkml:brushProperty name="width" value="0.07302" units="cm"/>
      <inkml:brushProperty name="height" value="0.07302" units="cm"/>
      <inkml:brushProperty name="color" value="#f2395b"/>
    </inkml:brush>
  </inkml:definitions>
  <inkml:trace contextRef="#ctx0" brushRef="#br0">96543.000 35505.000,'0.000'15.000,"0.000"17.000,0.000-1.000,0.000 39.000,0.000 1.000,0.000-32.000,0.000 0.000,0.000 0.000,0.000 1.000,-8.000-1.000,0.000 0.000,8.000 0.000,0.000 0.000,-7.000 8.000,-1.000 0.000,0.000-7.000,0.000-1.000,8.000 8.000,0.000 0.000,-8.000-8.000,0.000 0.000,8.000-8.000,0.000 1.000,0.000-1.000,0.000 0.000,0.000 1.000,0.000-1.000,0.000 8.000,0.000 0.000,0.000-7.000,0.000-1.000,0.000 0.000,0.000 1.000,0.000-9.000,0.000 1.000,0.000 7.000,0.000 0.000,0.000-7.000,0.000-1.000,-8.000 1.000,0.000-1.000,8.000-7.000,0.000 0.000,0.000 7.000,0.000 1.000,0.000 15.000,0.000 0.000,0.000 0.000,0.000 1.000,0.000-1.000,0.000 0.000,0.000 0.000,0.000 0.000,0.000-7.000,0.000-1.000,0.000 0.000,0.000 1.000,0.000-1.000,0.000 0.000,0.000 1.000,0.000-1.000,0.000 0.000,0.000 1.000,0.000 7.000,0.000 0.000,0.000 0.000,0.000 0.000,0.000 0.000,0.000 1.000,0.000 7.000,0.000 0.000,0.000 0.000,0.000 0.000,0.000 0.000,0.000 0.000,0.000-16.000,0.000 0.000,8.000-31.000,0.000 0.000,0.000-15.000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20"/>
    </inkml:context>
    <inkml:brush xml:id="br0">
      <inkml:brushProperty name="width" value="0.07302" units="cm"/>
      <inkml:brushProperty name="height" value="0.07302" units="cm"/>
      <inkml:brushProperty name="color" value="#f2395b"/>
    </inkml:brush>
  </inkml:definitions>
  <inkml:trace contextRef="#ctx0" brushRef="#br0">99222.000 34936.000,'0.000'-31.000,"-8.000"38.000,0.000 1.000,8.000 24.000,0.000-1.000,-7.000 16.000,-1.000 0.000,8.000 0.000,0.000 0.000,0.000 0.000,0.000 0.000,0.000 0.000,0.000 0.000,-8.000 0.000,0.000 0.000,8.000-8.000,0.000 0.000,0.000 8.000,0.000 0.000,-8.000 0.000,0.000 0.000,1.000 8.000,-1.000 0.000,8.000-8.000,0.000 0.000,0.000 8.000,0.000-1.000,0.000-7.000,0.000 0.000,0.000 0.000,0.000 0.000,0.000-23.000,0.000-1.000,0.000 1.000,0.000-1.000,0.000 17.000,0.000-1.000,0.000 0.000,0.000 0.000,0.000 0.000,0.000 0.000,0.000 1.000,0.000-1.000,0.000 0.000,0.000 0.000,0.000 8.000,0.000 0.000,0.000 0.000,0.000 0.000,0.000-23.000,0.000-1.000,0.000 1.000,0.000-1.000,0.000 16.000,0.000 0.000,0.000-7.000,0.000-1.000,0.000 0.000,0.000 1.000,0.000-1.000,0.000 0.000,0.000 1.000,0.000-1.000,0.000 0.000,0.000 1.000,0.000-1.000,0.000 0.000,0.000 1.000,0.000-1.000,-8.000 0.000,0.000 1.000,0.000 7.000,0.000 0.000,8.000-8.000,0.000 1.000,0.000-1.000,0.000 0.000,0.000 1.000,0.000-1.000,0.000 0.000,0.000 1.000,0.000-1.000,0.000 0.000,0.000 1.000,0.000-1.000,8.000-8.000,0.000 1.000,-8.000-1.000,0.000 1.000,0.000 7.000,0.000 1.000,0.000-9.000,0.000 1.000,0.000-1.000,0.000 1.000,0.000-17.000,0.000 1.000,-8.000-8.000</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23"/>
    </inkml:context>
    <inkml:brush xml:id="br0">
      <inkml:brushProperty name="width" value="0.07302" units="cm"/>
      <inkml:brushProperty name="height" value="0.07302" units="cm"/>
      <inkml:brushProperty name="color" value="#f2395b"/>
    </inkml:brush>
  </inkml:definitions>
  <inkml:trace contextRef="#ctx0" brushRef="#br0">95928.000 37350.000,'-16.000'0.000,"40.000"0.000,-1.000 0.000,1.000-8.000,0.000 1.000,15.000-1.000,0.000 0.000,8.000 0.000,0.000 0.000,0.000 8.000,0.000 0.000,-8.000 0.000,0.000 0.000,8.000 0.000,0.000 0.000,1.000 0.000,-1.000 0.000,0.000 0.000,0.000 0.000,-16.000 0.000,0.000 0.000,9.000 0.000,-1.000 0.000,-8.000 8.000,0.000 0.000,9.000-8.000,-1.000 0.000,-8.000-8.000,1.000 0.000,-1.000 8.000,0.000 0.000,8.000 0.000,1.000 0.000,-17.000 0.000,1.000 0.000,7.000 0.000,0.000 0.000,-15.000 0.000,0.000 0.000,7.000 0.000,1.000 0.000,-16.000 0.000,-1.000 0.000,1.000-8.000,0.000 1.000,8.000 7.000,-1.000 0.000,-7.000 0.000,0.000 0.000,-8.000-8.000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23"/>
    </inkml:context>
    <inkml:brush xml:id="br0">
      <inkml:brushProperty name="width" value="0.07302" units="cm"/>
      <inkml:brushProperty name="height" value="0.07302" units="cm"/>
      <inkml:brushProperty name="color" value="#f2395b"/>
    </inkml:brush>
  </inkml:definitions>
  <inkml:trace contextRef="#ctx0" brushRef="#br0">101304.000 36402.000,'-15.000'-31.000,"-9.000"31.000,1.000 0.000,7.000 15.000,0.000 1.000,8.000 23.000,1.000 0.000,-9.000 16.000,0.000 0.000,16.000-8.000,0.000 0.000,0.000-16.000,0.000 1.000,8.000-9.000,0.000 1.000,15.000-24.000,1.000 0.000,15.000-16.000,0.000 0.000,8.000-23.000,0.000 0.000,-7.000-8.000,-1.000 0.000,-16.000 8.000,1.000 0.000,-24.000 7.000,0.000 1.000,-32.000 7.000,1.000 1.000,-8.000 7.000,0.000 1.000,-8.000 7.000,0.000 0.000,-8.000 39.000,0.000 1.000,39.000-17.000</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29"/>
    </inkml:context>
    <inkml:brush xml:id="br0">
      <inkml:brushProperty name="width" value="0.07302" units="cm"/>
      <inkml:brushProperty name="height" value="0.07302" units="cm"/>
      <inkml:brushProperty name="color" value="#f2395b"/>
    </inkml:brush>
  </inkml:definitions>
  <inkml:trace contextRef="#ctx0" brushRef="#br0">96325.000 43006.000,'0.000'15.000,"0.000"1.000,0.000 0.000,0.000-1.000,0.000 1.000,0.000 23.000,0.000 0.000,0.000-7.000,0.000-1.000,-8.000 0.000,0.000 1.000,-8.000 7.000,1.000 0.000,15.000 0.000,0.000 0.000,0.000 1.000,0.000-1.000,0.000-8.000,0.000 1.000,0.000-1.000,0.000 0.000,0.000 1.000,0.000-1.000,-8.000 0.000,0.000 1.000,8.000-17.000,0.000 1.000,0.000 0.000,0.000-1.000,8.000-15.000,0.000 0.000,0.000-8.000</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30"/>
    </inkml:context>
    <inkml:brush xml:id="br0">
      <inkml:brushProperty name="width" value="0.07302" units="cm"/>
      <inkml:brushProperty name="height" value="0.07302" units="cm"/>
      <inkml:brushProperty name="color" value="#f2395b"/>
    </inkml:brush>
  </inkml:definitions>
  <inkml:trace contextRef="#ctx0" brushRef="#br0">95194.000 44149.000,'-32.000'0.000,"40.000"-8.000,0.000 1.000,8.000 7.000,-1.000 0.000,17.000-8.000,-1.000 0.000,-7.000 0.000,-1.000 0.000,16.000 1.000,1.000-1.000,-1.000 0.000,0.000 0.000,0.000 8.000,0.000 0.000,1.000-8.000,-1.000 0.000,-16.000 8.000,1.000 0.000,-1.000 0.000,1.000 0.000,-9.000 0.000,1.000 0.000,0.000 0.000,-1.000 0.000,9.000 8.000,-1.000 0.000,-7.000-8.000,0.000 0.000,0.000 0.000,-1.000 0.000,9.000 8.000,-1.000 0.000,1.000-8.000,-1.000 0.000,1.000 0.000,-1.000 0.000,9.000 0.000,-1.000 0.000,-15.000 0.000,-1.000 0.000,1.000 0.000,0.000 0.000,7.000 0.000,1.000 0.000,-1.000 0.000,1.000 0.000,7.000 0.000,0.000 0.000,-15.000 0.000,0.000 0.000,7.000 0.000,1.000 0.000,-8.000 0.000,-1.000 0.000,1.000 0.000,0.000 0.000,7.000 0.000,1.000 0.000,-9.000 0.000,1.000 0.000,7.000 0.000,1.000 0.000,-8.000 0.000,-1.000 0.000,9.000 0.000,-1.000 0.000,-7.000 0.000,0.000 0.000,-1.000 0.000,1.000 0.000,0.000 0.000,-1.000 0.000,1.000 0.000,0.000 0.000,-8.000 0.000,-1.000 0.000,1.000 0.000,0.000 0.000,-24.000 8.000</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31"/>
    </inkml:context>
    <inkml:brush xml:id="br0">
      <inkml:brushProperty name="width" value="0.07302" units="cm"/>
      <inkml:brushProperty name="height" value="0.07302" units="cm"/>
      <inkml:brushProperty name="color" value="#f2395b"/>
    </inkml:brush>
  </inkml:definitions>
  <inkml:trace contextRef="#ctx0" brushRef="#br0">101242.000 43456.000,'16.000'0.000,"-8.000"0.000,-1.000 0.000,9.000 0.000,0.000 0.000,0.000 0.000,-1.000 0.000,9.000 23.000,-1.000 1.000,-15.000-1.000,0.000 1.000,-8.000 7.000,0.000 0.000,-39.000 16.000,0.000 0.000,-1.000-16.000,1.000 1.000,15.000-9.000,1.000 1.000,7.000-9.000,1.000 1.000,22.000-16.000,1.000 0.000,24.000 0.000,-1.000 0.000,8.000-23.000,1.000-1.000,7.000 8.000,0.000 1.000,-16.000-9.000,1.000 1.000,-1.000-9.000,0.000 1.000,-15.000 0.000,0.000-1.000,-1.000 17.000,1.000-1.000,-16.000 8.000,0.000 1.000,-8.000 30.000,0.000 0.000,8.000 9.000,0.000-1.000,0.000-15.000,0.000-1.000,0.000 17.000,0.000-1.000,0.000-7.000,0.000-1.000,0.000 1.000,0.000-1.000,0.000-7.000,0.000-1.000,0.000-7.000,0.000 0.000,0.000 0.000,0.000 0.000,-15.000 7.000,-1.000 1.000,-15.000-8.000,-1.000 0.000,1.000-1.000,-1.000 1.000,1.000-8.000,0.000 0.000,23.000 0.000,0.000 0.000,0.000-8.000</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31"/>
    </inkml:context>
    <inkml:brush xml:id="br0">
      <inkml:brushProperty name="width" value="0.07302" units="cm"/>
      <inkml:brushProperty name="height" value="0.07302" units="cm"/>
      <inkml:brushProperty name="color" value="#f2395b"/>
    </inkml:brush>
  </inkml:definitions>
  <inkml:trace contextRef="#ctx0" brushRef="#br0">102563.000 43636.000,'0.000'-16.000,"16.000"8.000,0.000 0.000,7.000 8.000,1.000 0.000,7.000 0.000,0.000 0.000,-7.000 0.000,-1.000 0.000,-15.000 0.000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4"/>
    </inkml:context>
    <inkml:brush xml:id="br0">
      <inkml:brushProperty name="width" value="0.07302" units="cm"/>
      <inkml:brushProperty name="height" value="0.07302" units="cm"/>
      <inkml:brushProperty name="color" value="#f2395b"/>
    </inkml:brush>
  </inkml:definitions>
  <inkml:trace contextRef="#ctx0" brushRef="#br0">92827.000 34418.000,'-15.000'0.000,"15.000"-8.000,0.000 0.000,8.000 8.000,-1.000 0.000,40.000-16.000,0.000 0.000,24.000 9.000,0.000-1.000,-17.000 16.000,1.000-1.000,-16.000 9.000,1.000 0.000,-25.000-8.000,1.000 0.000,-8.000-8.000,0.000 0.000,-1.000 0.000</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32"/>
    </inkml:context>
    <inkml:brush xml:id="br0">
      <inkml:brushProperty name="width" value="0.07302" units="cm"/>
      <inkml:brushProperty name="height" value="0.07302" units="cm"/>
      <inkml:brushProperty name="color" value="#f2395b"/>
    </inkml:brush>
  </inkml:definitions>
  <inkml:trace contextRef="#ctx0" brushRef="#br0">102964.000 44604.000,'15.000'0.000,"-7.000"8.000,0.000 0.000,8.000-8.000,-1.000 0.000,-7.000 8.000,0.000 0.000,0.000-8.000,0.000 0.000,0.000 0.000</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32"/>
    </inkml:context>
    <inkml:brush xml:id="br0">
      <inkml:brushProperty name="width" value="0.07302" units="cm"/>
      <inkml:brushProperty name="height" value="0.07302" units="cm"/>
      <inkml:brushProperty name="color" value="#f2395b"/>
    </inkml:brush>
  </inkml:definitions>
  <inkml:trace contextRef="#ctx0" brushRef="#br0">103927.000 44172.000,'-16.000'0.000,"16.000"7.000,0.000 1.000,0.000 8.000,0.000 0.000,0.000-1.000,0.000 1.000,0.000 0.000,0.000 0.000,16.000-16.000,-1.000 0.000,-7.000 0.000,0.000 0.000,0.000-8.000,0.000 0.000,8.000-16.000,-1.000 1.000,-15.000 7.000,0.000 0.000,0.000 8.000,0.000 1.000,-7.000-1.000,-1.000 0.000,0.000 8.000,0.000 0.000,0.000 8.000,0.000 0.000,0.000-8.000,0.000 0.000,0.000 0.000</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33"/>
    </inkml:context>
    <inkml:brush xml:id="br0">
      <inkml:brushProperty name="width" value="0.07302" units="cm"/>
      <inkml:brushProperty name="height" value="0.07302" units="cm"/>
      <inkml:brushProperty name="color" value="#f2395b"/>
    </inkml:brush>
  </inkml:definitions>
  <inkml:trace contextRef="#ctx0" brushRef="#br0">104796.000 44257.000,'-32.000'0.000,"32.000"7.000,0.000 1.000,0.000 8.000,0.000 0.000,8.000 0.000,0.000-1.000,15.000-15.000,1.000 0.000,0.000 0.000,-1.000 0.000,1.000-8.000,-1.000 1.000,-15.000-1.000,0.000 0.000,-16.000-8.000,0.000 0.000,-31.000 16.000,0.000 0.000,23.000-8.000</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38"/>
    </inkml:context>
    <inkml:brush xml:id="br0">
      <inkml:brushProperty name="width" value="0.07302" units="cm"/>
      <inkml:brushProperty name="height" value="0.07302" units="cm"/>
      <inkml:brushProperty name="color" value="#000000"/>
    </inkml:brush>
  </inkml:definitions>
  <inkml:trace contextRef="#ctx0" brushRef="#br0">99111.000 40086.000,'-47.000'0.000,"71.000"-16.000,-1.000 1.000,-23.000 7.000,0.000 0.000,8.000 0.000</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40"/>
    </inkml:context>
    <inkml:brush xml:id="br0">
      <inkml:brushProperty name="width" value="0.07302" units="cm"/>
      <inkml:brushProperty name="height" value="0.07302" units="cm"/>
      <inkml:brushProperty name="color" value="#000000"/>
    </inkml:brush>
  </inkml:definitions>
  <inkml:trace contextRef="#ctx0" brushRef="#br0">98842.000 39337.000,'0.000'-16.000,"0.000"-7.000,0.000-1.000,0.000 48.000,0.000-1.000,-7.000 24.000,-1.000 0.000,0.000-7.000,0.000-1.000,-8.000 0.000,0.000 0.000,9.000 0.000,-1.000 0.000,8.000-7.000,0.000-1.000,0.000-23.000,0.000 0.000,0.000-16.000,0.000 0.000,8.000-39.000,-1.000 0.000,9.000-16.000,0.000 1.000,0.000 7.000,-1.000 0.000,-7.000 39.000,0.000 1.000,-8.000 7.000,0.000 0.000,0.000 24.000,0.000-1.000,-8.000 32.000,0.000 0.000,1.000 8.000,-1.000 0.000,8.000-8.000,0.000 0.000,0.000-8.000,0.000 0.000,-8.000-23.000,0.000 0.000,16.000-40.000,0.000 1.000,7.000-40.000,1.000 0.000,-8.000 8.000,0.000 1.000,0.000 15.000,0.000-1.000,-8.000 17.000,0.000-1.000,0.000 17.000,0.000-1.000,0.000 39.000,0.000 0.000,0.000 24.000,0.000 0.000,-8.000 70.000,0.000 1.000,0.000-40.000,0.000 0.000,0.000-31.000,0.000-1.000,1.000-22.000,-1.000-1.000,8.000-23.000,0.000 0.000,0.000-16.000,0.000 0.000,0.000-23.000,0.000-1.000,0.000-14.000,0.000-1.000,8.000-24.000,-1.000 1.000,1.000 7.000,0.000 0.000,-8.000 16.000,0.000 0.000,8.000 24.000,0.000-1.000,-8.000 40.000,0.000 0.000,0.000 38.000,0.000 1.000,0.000 0.000,0.000 0.000,0.000-24.000,0.000 1.000,0.000-72.000,0.000 1.000,0.000-31.000,0.000-1.000,-8.000 9.000,0.000-1.000,0.000 0.000,0.000 1.000,8.000 15.000,0.000 0.000,-7.000 15.000,-1.000 1.000,8.000 0.000,0.000-1.000,0.000 9.000,0.000-1.000,0.000 9.000,0.000-1.000,0.000 8.000,0.000 0.000,15.000-7.000,1.000-1.000,-8.000 16.000,0.000 0.000,0.000 0.000,0.000 0.000,-8.000 16.000,0.000-1.000,0.000 17.000,0.000-1.000,-16.000 8.000,0.000 0.000,-7.000 1.000,-1.000-1.000,16.000-24.000,0.000 1.000,8.000-8.000,0.000 0.000,0.000-24.000,0.000 0.000,16.000-31.000,0.000 0.000,7.000 0.000,1.000 0.000,-8.000 24.000,-1.000-1.000,-15.000 17.000,0.000-1.000,0.000 16.000,0.000-1.000,-8.000 33.000,1.000-1.000,-1.000 8.000,0.000 0.000,-8.000 0.000,0.000 0.000,1.000-8.000,-1.000 0.000,0.000 0.000,0.000 0.000,9.000-15.000,-1.000-1.000,8.000-15.000,0.000 0.000,8.000-47.000,-1.000 0.000,17.000-24.000,0.000 0.000,-9.000 9.000,1.000-1.000,-8.000 16.000,0.000-1.000,0.000 17.000,0.000-1.000,-8.000 17.000,0.000-1.000,-8.000 8.000,0.000 0.000,0.000 23.000,0.000 1.000,-8.000 23.000,1.000 0.000,7.000 0.000,0.000 0.000,0.000 8.000,0.000-1.000,-8.000 17.000,1.000-1.000,15.000-7.000,0.000 0.000,0.000-16.000,0.000 0.000,8.000-32.000,-1.000 1.000,17.000-8.000,0.000 0.000,-1.000-32.000,1.000 1.000,-16.000 15.000,0.000 0.000,-1.000-8.000</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42"/>
    </inkml:context>
    <inkml:brush xml:id="br0">
      <inkml:brushProperty name="width" value="0.07302" units="cm"/>
      <inkml:brushProperty name="height" value="0.07302" units="cm"/>
      <inkml:brushProperty name="color" value="#000000"/>
    </inkml:brush>
  </inkml:definitions>
  <inkml:trace contextRef="#ctx0" brushRef="#br0">96507.000 38355.000,'32.000'31.000,"-24.000"-7.000,0.000-1.000,7.000 24.000,1.000 0.000,-8.000 16.000,0.000 0.000,-16.000-1.000,0.000 1.000,-23.000-8.000,-1.000 0.000,8.000-8.000,1.000 0.000,-1.000-16.000,1.000 0.000,15.000-23.000,0.000 0.000,8.000-16.000,0.000 0.000,8.000-31.000,0.000 0.000,15.000-16.000,1.000 0.000,-8.000 8.000,-1.000 0.000,1.000 8.000,0.000 0.000,-8.000 15.000,0.000 1.000,-1.000 23.000,1.000 0.000,-8.000 31.000,0.000 1.000,-23.000 30.000,-1.000 1.000,8.000-16.000,1.000 0.000,7.000-31.000,0.000-1.000,0.000 1.000,0.000 0.000,8.000-24.000,0.000 0.000,16.000-31.000,0.000 0.000,-9.000-16.000,1.000 0.000,0.000 0.000,0.000 0.000,0.000 16.000,0.000 0.000,0.000 15.000,0.000 1.000,-8.000 15.000,0.000 0.000,0.000 16.000,0.000 0.000,0.000 39.000,0.000 0.000,-8.000 23.000,0.000 1.000,-8.000-24.000,0.000 0.000,1.000-24.000,-1.000 1.000,8.000-16.000,0.000 0.000,8.000-24.000,0.000 0.000,8.000-39.000,0.000 1.000,0.000-9.000,0.000 0.000,-1.000-15.000,1.000 0.000,0.000 31.000,0.000 0.000,-8.000 31.000,0.000 0.000,0.000 40.000,0.000-1.000,0.000 40.000,0.000 0.000,0.000-1.000,0.000 1.000,-16.000-16.000,1.000 0.000,7.000-24.000,0.000 1.000,0.000-16.000,0.000 0.000,8.000-16.000,0.000 0.000,16.000-39.000,0.000 0.000,-1.000-16.000,1.000 1.000,0.000-1.000,0.000 0.000,-9.000 40.000,1.000-1.000,-8.000 32.000,0.000 0.000,0.000 39.000,0.000 0.000,-8.000 8.000,1.000 0.000,-1.000-24.000,0.000 0.000,8.000-7.000,0.000-1.000,8.000-23.000,0.000 0.000,-1.000-8.000,1.000 1.000,0.000-1.000,0.000 0.000,-8.000 24.000,0.000-1.000,0.000 9.000,0.000-1.000,-8.000-7.000,0.000 0.000,0.000 15.000,1.000 0.000,-1.000 8.000,0.000 1.000,8.000 7.000,0.000 0.000,0.000-8.000,0.000 0.000,0.000-31.000,0.000 0.000,0.000-40.000,0.000 1.000,0.000 7.000,0.000 1.000,0.000 7.000,0.000 1.000,0.000 7.000</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43"/>
    </inkml:context>
    <inkml:brush xml:id="br0">
      <inkml:brushProperty name="width" value="0.07302" units="cm"/>
      <inkml:brushProperty name="height" value="0.07302" units="cm"/>
      <inkml:brushProperty name="color" value="#000000"/>
    </inkml:brush>
  </inkml:definitions>
  <inkml:trace contextRef="#ctx0" brushRef="#br0">96574.000 41987.000,'0.000'-16.000,"7.000"8.000,1.000 0.000,0.000 24.000,0.000 0.000,-8.000 7.000,0.000 1.000,0.000 7.000,0.000 1.000,-24.000 7.000,1.000 0.000,-1.000-16.000,1.000 1.000,7.000-8.000,0.000-1.000,8.000-15.000,0.000 0.000,8.000-23.000,0.000-1.000,24.000-23.000,0.000 0.000,-9.000 16.000,1.000 0.000,0.000 15.000,0.000 0.000,-9.000 24.000,1.000 0.000,-8.000 23.000,0.000 1.000,0.000 15.000,0.000 0.000,-15.000-8.000,-1.000 0.000,0.000-15.000,0.000-1.000,1.000-7.000,-1.000-1.000,8.000-15.000,0.000 0.000,16.000-31.000,0.000 0.000,8.000-24.000,-1.000 0.000,9.000 0.000,0.000 0.000,-17.000 32.000,1.000-1.000,0.000 24.000,0.000 0.000,-8.000 8.000,0.000 0.000,0.000 31.000,0.000 0.000,-16.000 8.000,1.000 0.000,-1.000-7.000,0.000-1.000,0.000-8.000,1.000 0.000,7.000-23.000,0.000 0.000,8.000-47.000,0.000 0.000,23.000-24.000,1.000 0.000,-8.000 8.000,0.000 1.000,-16.000 22.000,0.000 1.000,7.000 31.000,1.000 0.000,-8.000 8.000,0.000-1.000,-8.000 25.000,1.000-1.000,-1.000 8.000,0.000 1.000,0.000-9.000,0.000 0.000,-8.000-7.000,1.000-1.000,7.000-7.000,0.000 0.000,0.000-8.000,0.000-1.000,8.000-22.000,0.000-1.000,8.000-23.000,0.000 0.000,0.000-8.000,0.000 0.000,-1.000 23.000,1.000 1.000,0.000 23.000,0.000 0.000,0.000 23.000,0.000 1.000,-8.000-9.000,0.000 1.000,8.000-8.000</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0"/>
    </inkml:context>
    <inkml:brush xml:id="br0">
      <inkml:brushProperty name="width" value="0.07302" units="cm"/>
      <inkml:brushProperty name="height" value="0.07302" units="cm"/>
      <inkml:brushProperty name="color" value="#000000"/>
    </inkml:brush>
  </inkml:definitions>
  <inkml:trace contextRef="#ctx0" brushRef="#br0">93906.000 47106.000,'-15.000'0.000,"30.000"0.000,1.000 0.000,0.000 8.000,-1.000 0.000,-7.000 0.000,0.000 0.000,0.000 23.000,0.000 0.000,-8.000-15.000,0.000 0.000,0.000-9.000,0.000 1.000,0.000 8.000,0.000 0.000,0.000 7.000,0.000 1.000,0.000-9.000,0.000 1.000,-8.000-8.000,0.000 0.000,-8.000-1.000,1.000 1.000,-9.000-8.000,1.000 0.000,7.000 0.000,0.000 0.000,16.000-8.000,0.000 1.000,0.000-9.000,0.000 0.000,16.000 8.000,0.000 1.000,7.000-1.000,1.000 0.000,-9.000 0.000,1.000 0.000,-8.000 16.000,0.000 0.000,-16.000 8.000,0.000-1.000,-8.000 24.000,1.000 1.000,-9.000-17.000,1.000 1.000,-1.000 7.000,0.000 0.000,17.000-15.000,-1.000 0.000,0.000-1.000,0.000 1.000,24.000-16.000,-1.000 0.000,9.000-8.000,0.000 0.000,15.000-15.000,0.000-1.000,-8.000 1.000,1.000-1.000,-9.000-7.000,1.000 0.000,-1.000-1.000,1.000 1.000,-9.000-8.000,1.000 0.000,-8.000 7.000,0.000 1.000,7.000 15.000,1.000 1.000,-16.000-1.000,0.000 0.000,8.000 8.000,0.000 1.000,-8.000-1.000,0.000 0.000,0.000 24.000,0.000-1.000,0.000 9.000,0.000-1.000,0.000 9.000,0.000-1.000,-8.000 0.000,0.000 1.000,0.000-9.000,0.000 1.000,8.000-1.000,0.000 1.000,0.000-17.000,0.000 1.000,8.000-31.000,0.000-1.000,-8.000 9.000</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1"/>
    </inkml:context>
    <inkml:brush xml:id="br0">
      <inkml:brushProperty name="width" value="0.07302" units="cm"/>
      <inkml:brushProperty name="height" value="0.07302" units="cm"/>
      <inkml:brushProperty name="color" value="#000000"/>
    </inkml:brush>
  </inkml:definitions>
  <inkml:trace contextRef="#ctx0" brushRef="#br0">95477.000 46622.000,'16.000'-16.000,"-8.000"16.000,0.000 0.000,-8.000 16.000,0.000 0.000,0.000 15.000,0.000 0.000,8.000 8.000,0.000 1.000,-8.000-1.000,0.000 0.000,-8.000 0.000,0.000 0.000,-8.000 0.000,0.000 1.000,8.000-17.000,1.000 1.000,-1.000-9.000,0.000 1.000,8.000-47.000,0.000-1.000,-8.000 17.000</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1"/>
    </inkml:context>
    <inkml:brush xml:id="br0">
      <inkml:brushProperty name="width" value="0.07302" units="cm"/>
      <inkml:brushProperty name="height" value="0.07302" units="cm"/>
      <inkml:brushProperty name="color" value="#000000"/>
    </inkml:brush>
  </inkml:definitions>
  <inkml:trace contextRef="#ctx0" brushRef="#br0">94947.000 47622.000,'0.000'-16.000,"-7.000"40.000,-1.000-1.000,-16.000 9.000,1.000-1.000,-17.000 8.000,1.000 0.000,8.000 1.000,-1.000-1.000,17.000-8.000,-1.000 1.000,16.000-25.000,0.000 1.000,0.000 0.000,0.000 0.000,8.000-16.000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4"/>
    </inkml:context>
    <inkml:brush xml:id="br0">
      <inkml:brushProperty name="width" value="0.07302" units="cm"/>
      <inkml:brushProperty name="height" value="0.07302" units="cm"/>
      <inkml:brushProperty name="color" value="#f2395b"/>
    </inkml:brush>
  </inkml:definitions>
  <inkml:trace contextRef="#ctx0" brushRef="#br0">93620.000 33451.000,'-16.000'-31.000,"8.000"23.000,0.000 0.000,0.000 16.000,0.000 0.000,8.000 31.000,0.000 0.000,0.000 16.000,0.000 0.000,0.000 8.000,0.000-1.000,-7.000 9.000,-1.000-1.000,-16.000 1.000,1.000-1.000,15.000-46.000,0.000-1.000,0.000-7.000</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1"/>
    </inkml:context>
    <inkml:brush xml:id="br0">
      <inkml:brushProperty name="width" value="0.07302" units="cm"/>
      <inkml:brushProperty name="height" value="0.07302" units="cm"/>
      <inkml:brushProperty name="color" value="#000000"/>
    </inkml:brush>
  </inkml:definitions>
  <inkml:trace contextRef="#ctx0" brushRef="#br0">95229.000 48356.000,'0.000'16.000,"-8.000"-8.000,0.000 0.000,8.000 8.000,0.000-1.000,8.000 1.000,0.000 0.000,7.000-8.000,1.000-1.000,8.000 1.000,-1.000 0.000,16.000-8.000,1.000 0.000,-1.000-23.000,0.000-1.000,-15.000 8.000</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1"/>
    </inkml:context>
    <inkml:brush xml:id="br0">
      <inkml:brushProperty name="width" value="0.07302" units="cm"/>
      <inkml:brushProperty name="height" value="0.07302" units="cm"/>
      <inkml:brushProperty name="color" value="#000000"/>
    </inkml:brush>
  </inkml:definitions>
  <inkml:trace contextRef="#ctx0" brushRef="#br0">96412.000 47068.000,'16.000'-16.000,"-16.000"8.000,0.000 0.000,39.000 0.000,0.000 0.000,0.000 0.000,1.000 1.000,-9.000-1.000,0.000 0.000,-15.000 8.000,0.000 0.000,-16.000-8.000</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1"/>
    </inkml:context>
    <inkml:brush xml:id="br0">
      <inkml:brushProperty name="width" value="0.07302" units="cm"/>
      <inkml:brushProperty name="height" value="0.07302" units="cm"/>
      <inkml:brushProperty name="color" value="#000000"/>
    </inkml:brush>
  </inkml:definitions>
  <inkml:trace contextRef="#ctx0" brushRef="#br0">96324.000 46406.000,'-32.000'0.000,"24.000"23.000,1.000 1.000,-1.000 15.000,0.000 0.000,-16.000 16.000,1.000 0.000,-24.000 7.000,0.000 1.000,8.000-8.000,-1.000 0.000,9.000-24.000,0.000 0.000,23.000-15.000,0.000 0.000,16.000-24.000,0.000 0.000,7.000 0.000</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2"/>
    </inkml:context>
    <inkml:brush xml:id="br0">
      <inkml:brushProperty name="width" value="0.07302" units="cm"/>
      <inkml:brushProperty name="height" value="0.07302" units="cm"/>
      <inkml:brushProperty name="color" value="#000000"/>
    </inkml:brush>
  </inkml:definitions>
  <inkml:trace contextRef="#ctx0" brushRef="#br0">96312.000 47822.000,'16.000'-16.000,"-8.000"24.000,-1.000 0.000,-7.000 15.000,0.000 1.000,0.000-1.000,0.000 1.000,0.000 15.000,0.000 0.000,-15.000 0.000,-1.000 0.000,8.000-7.000,1.000-1.000,-1.000-15.000</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2"/>
    </inkml:context>
    <inkml:brush xml:id="br0">
      <inkml:brushProperty name="width" value="0.07302" units="cm"/>
      <inkml:brushProperty name="height" value="0.07302" units="cm"/>
      <inkml:brushProperty name="color" value="#000000"/>
    </inkml:brush>
  </inkml:definitions>
  <inkml:trace contextRef="#ctx0" brushRef="#br0">96513.000 48069.000,'16.000'-32.000,"-9.000"24.000,1.000 1.000,24.000 7.000,-1.000 0.000,1.000-8.000,-1.000 0.000,0.000 8.000,1.000 0.000,-24.000 0.000,0.000 0.000,-8.000 8.000,0.000 0.000,-8.000-8.000</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2"/>
    </inkml:context>
    <inkml:brush xml:id="br0">
      <inkml:brushProperty name="width" value="0.07302" units="cm"/>
      <inkml:brushProperty name="height" value="0.07302" units="cm"/>
      <inkml:brushProperty name="color" value="#000000"/>
    </inkml:brush>
  </inkml:definitions>
  <inkml:trace contextRef="#ctx0" brushRef="#br0">97010.000 47622.000,'-16.000'-16.000,"8.000"16.000,1.000 0.000,7.000 8.000,0.000 0.000,0.000 15.000,0.000 1.000,0.000 15.000,0.000 0.000,-8.000 8.000,0.000 0.000,8.000-8.000,0.000 1.000,0.000-9.000,0.000 0.000,23.000-23.000,1.000 0.000,-1.000-8.000,1.000 0.000,-16.000-16.000</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3"/>
    </inkml:context>
    <inkml:brush xml:id="br0">
      <inkml:brushProperty name="width" value="0.07302" units="cm"/>
      <inkml:brushProperty name="height" value="0.07302" units="cm"/>
      <inkml:brushProperty name="color" value="#000000"/>
    </inkml:brush>
  </inkml:definitions>
  <inkml:trace contextRef="#ctx0" brushRef="#br0">98089.000 46406.000,'47.000'0.000,"-47.000"8.000,0.000 0.000,16.000 23.000,0.000 0.000,-16.000 16.000,0.000 0.000,-32.000 0.000,1.000 0.000,0.000-23.000,-1.000-1.000,9.000-7.000,-1.000 0.000,9.000-8.000,-1.000-1.000,32.000 1.000,-1.000 0.000,9.000 0.000,-1.000 0.000,-7.000 15.000,0.000 1.000,-16.000 7.000,0.000 1.000,-16.000 7.000,0.000 0.000,9.000-16.000,-1.000 1.000,0.000-1.000,0.000 1.000,0.000-16.000,0.000 0.000,32.000-32.000,-1.000 1.000,-7.000-17.000,0.000 1.000,-8.000 31.000,-1.000 1.000,1.000-9.000</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3"/>
    </inkml:context>
    <inkml:brush xml:id="br0">
      <inkml:brushProperty name="width" value="0.07302" units="cm"/>
      <inkml:brushProperty name="height" value="0.07302" units="cm"/>
      <inkml:brushProperty name="color" value="#000000"/>
    </inkml:brush>
  </inkml:definitions>
  <inkml:trace contextRef="#ctx0" brushRef="#br0">99162.000 46351.000,'16.000'0.000,"-8.000"-7.000,0.000-1.000,0.000 0.000,-1.000 0.000,25.000 0.000,-1.000 0.000,-7.000 8.000,-1.000 0.000,1.000 0.000,-1.000 0.000,-15.000-8.000,0.000 1.000,-8.000-1.000</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3"/>
    </inkml:context>
    <inkml:brush xml:id="br0">
      <inkml:brushProperty name="width" value="0.07302" units="cm"/>
      <inkml:brushProperty name="height" value="0.07302" units="cm"/>
      <inkml:brushProperty name="color" value="#000000"/>
    </inkml:brush>
  </inkml:definitions>
  <inkml:trace contextRef="#ctx0" brushRef="#br0">98987.000 45806.000,'-31.000'16.000,"7.000"7.000,0.000 1.000,1.000 7.000,-1.000 0.000,1.000 24.000,-1.000 0.000,9.000-23.000,-1.000-1.000,8.000-8.000,0.000 1.000,8.000-16.000,0.000 0.000,16.000-1.000,0.000 1.000,-1.000-8.000,1.000 0.000,-8.000 16.000,0.000 0.000,-8.000 7.000,0.000 1.000,-24.000-1.000,1.000 1.000,-9.000-1.000,1.000 1.000,7.000-9.000,1.000 1.000,15.000-16.000,0.000 0.000,16.000 0.000,0.000 0.000,23.000-8.000,0.000 0.000,-7.000 1.000,0.000-1.000,-9.000 8.000,1.000 0.000,-16.000 15.000,0.000 1.000,-24.000 0.000,1.000-1.000,-1.000 1.000,1.000 0.000,-9.000-1.000,1.000 1.000,0.000 0.000,-1.000-1.000,16.000-7.000,1.000 0.000,7.000 0.000,0.000 0.000,24.000-8.000,-1.000 0.000,48.000-8.000,0.000 0.000,-8.000-8.000,0.000 1.000,0.000 7.000,0.000 0.000,-24.000 8.000,1.000 0.000,-9.000-8.000,1.000 0.000,-24.000 1.000,0.000-1.000,0.000 0.000,0.000 0.000,0.000 0.000</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4"/>
    </inkml:context>
    <inkml:brush xml:id="br0">
      <inkml:brushProperty name="width" value="0.07302" units="cm"/>
      <inkml:brushProperty name="height" value="0.07302" units="cm"/>
      <inkml:brushProperty name="color" value="#000000"/>
    </inkml:brush>
  </inkml:definitions>
  <inkml:trace contextRef="#ctx0" brushRef="#br0">99206.000 47303.000,'0.000'-47.000,"-8.000"55.000,1.000 0.000,7.000 15.000,0.000 1.000,-16.000 15.000,0.000 0.000,-7.000 8.000,-1.000 0.000,-15.000 0.000,0.000 0.000,-16.000 1.000,0.000-1.000,16.000-8.000,-1.000 0.000,33.000-31.000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5"/>
    </inkml:context>
    <inkml:brush xml:id="br0">
      <inkml:brushProperty name="width" value="0.07302" units="cm"/>
      <inkml:brushProperty name="height" value="0.07302" units="cm"/>
      <inkml:brushProperty name="color" value="#f2395b"/>
    </inkml:brush>
  </inkml:definitions>
  <inkml:trace contextRef="#ctx0" brushRef="#br0">95373.000 33401.000,'-16.000'0.000,"1.000"-23.000,-1.000-1.000,16.000 40.000,0.000 0.000,-16.000 23.000,1.000 0.000,-9.000 24.000,1.000-1.000,-17.000-7.000,1.000 0.000,0.000 7.000,0.000 1.000,7.000-8.000,1.000 0.000,23.000-40.000,0.000 1.000,8.000-24.000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4"/>
    </inkml:context>
    <inkml:brush xml:id="br0">
      <inkml:brushProperty name="width" value="0.07302" units="cm"/>
      <inkml:brushProperty name="height" value="0.07302" units="cm"/>
      <inkml:brushProperty name="color" value="#000000"/>
    </inkml:brush>
  </inkml:definitions>
  <inkml:trace contextRef="#ctx0" brushRef="#br0">99864.000 48256.000,'16.000'31.000,"-1.000"-7.000,1.000 0.000,16.000 7.000,-1.000 0.000,-23.000-15.000,0.000 0.000,8.000-8.000</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5"/>
    </inkml:context>
    <inkml:brush xml:id="br0">
      <inkml:brushProperty name="width" value="0.07302" units="cm"/>
      <inkml:brushProperty name="height" value="0.07302" units="cm"/>
      <inkml:brushProperty name="color" value="#000000"/>
    </inkml:brush>
  </inkml:definitions>
  <inkml:trace contextRef="#ctx0" brushRef="#br0">101907.000 46987.000,'16.000'-15.000,"0.000"7.000,-1.000 0.000,-7.000 16.000,0.000 0.000,0.000-8.000,0.000 0.000,-1.000 23.000,1.000 1.000,-8.000 7.000,0.000 0.000,-31.000 9.000,0.000-1.000,-1.000-8.000,1.000 0.000,7.000-7.000,1.000-1.000,15.000-7.000,0.000 0.000,47.000-16.000,1.000 0.000,7.000-24.000,0.000 1.000,-8.000-9.000,0.000 1.000,-8.000 8.000,1.000-1.000,-9.000-7.000,1.000-1.000,-17.000 9.000,1.000-1.000,0.000 24.000,0.000 0.000,-8.000-7.000,0.000-1.000,0.000 31.000,0.000 1.000,0.000 7.000,0.000 0.000,-8.000-7.000,0.000-1.000,8.000 9.000,0.000-1.000,0.000-15.000,0.000-1.000,0.000 1.000,0.000 0.000,0.000-1.000,0.000 1.000,-15.000-8.000,-1.000 0.000,-8.000 7.000,1.000 1.000,-8.000-16.000,-1.000 0.000,1.000 0.000,0.000 0.000,23.000-8.000</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5"/>
    </inkml:context>
    <inkml:brush xml:id="br0">
      <inkml:brushProperty name="width" value="0.07302" units="cm"/>
      <inkml:brushProperty name="height" value="0.07302" units="cm"/>
      <inkml:brushProperty name="color" value="#000000"/>
    </inkml:brush>
  </inkml:definitions>
  <inkml:trace contextRef="#ctx0" brushRef="#br0">103062.000 47089.000,'16.000'0.000,"15.000"-16.000,1.000 0.000,-9.000 16.000,1.000 0.000,-1.000 0.000,1.000 0.000,-17.000 16.000,1.000 0.000,0.000-8.000</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5"/>
    </inkml:context>
    <inkml:brush xml:id="br0">
      <inkml:brushProperty name="width" value="0.07302" units="cm"/>
      <inkml:brushProperty name="height" value="0.07302" units="cm"/>
      <inkml:brushProperty name="color" value="#000000"/>
    </inkml:brush>
  </inkml:definitions>
  <inkml:trace contextRef="#ctx0" brushRef="#br0">103464.000 47907.000,'16.000'16.000,"-16.000"0.000,0.000-1.000,15.000-7.000,1.000 0.000,-1.000 0.000,1.000 0.000,-8.000-8.000,0.000 0.000,0.000 0.000</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6"/>
    </inkml:context>
    <inkml:brush xml:id="br0">
      <inkml:brushProperty name="width" value="0.07302" units="cm"/>
      <inkml:brushProperty name="height" value="0.07302" units="cm"/>
      <inkml:brushProperty name="color" value="#000000"/>
    </inkml:brush>
  </inkml:definitions>
  <inkml:trace contextRef="#ctx0" brushRef="#br0">104310.000 47637.000,'0.000'-15.000,"-8.000"15.000,0.000 0.000,-7.000 23.000,-1.000 1.000,16.000-1.000,0.000 1.000,0.000-9.000,0.000 1.000,0.000-8.000,0.000 0.000,24.000-8.000,-1.000 0.000,1.000-8.000,-1.000 0.000,-7.000-23.000,0.000-1.000,-16.000 9.000,0.000-1.000,-8.000 9.000,0.000-1.000,-16.000 16.000,1.000 0.000,7.000 0.000,0.000 0.000,16.000 8.000,0.000 0.000,8.000-8.000,0.000 0.000,8.000 7.000</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6"/>
    </inkml:context>
    <inkml:brush xml:id="br0">
      <inkml:brushProperty name="width" value="0.07302" units="cm"/>
      <inkml:brushProperty name="height" value="0.07302" units="cm"/>
      <inkml:brushProperty name="color" value="#000000"/>
    </inkml:brush>
  </inkml:definitions>
  <inkml:trace contextRef="#ctx0" brushRef="#br0">105213.000 47655.000,'0.000'15.000,"0.000"-7.000,0.000 0.000,0.000 8.000,0.000-1.000,0.000 1.000,0.000 0.000,16.000-1.000,-1.000 1.000,1.000-16.000,0.000 0.000,15.000-16.000,0.000 1.000,-23.000-9.000,0.000 1.000,0.000-1.000,0.000 1.000,-47.000 15.000,-1.000 0.000,25.000 0.000</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6"/>
    </inkml:context>
    <inkml:brush xml:id="br0">
      <inkml:brushProperty name="width" value="0.07302" units="cm"/>
      <inkml:brushProperty name="height" value="0.07302" units="cm"/>
      <inkml:brushProperty name="color" value="#000000"/>
    </inkml:brush>
  </inkml:definitions>
  <inkml:trace contextRef="#ctx0" brushRef="#br0">94912.000 50237.000,'0.000'-15.000,"0.000"7.000,0.000 0.000,15.000 8.000,1.000 0.000,8.000 8.000,-1.000 0.000,-15.000 7.000,0.000 1.000,0.000 16.000,0.000-1.000,-24.000 0.000,0.000 1.000,8.000-24.000</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7"/>
    </inkml:context>
    <inkml:brush xml:id="br0">
      <inkml:brushProperty name="width" value="0.07302" units="cm"/>
      <inkml:brushProperty name="height" value="0.07302" units="cm"/>
      <inkml:brushProperty name="color" value="#000000"/>
    </inkml:brush>
  </inkml:definitions>
  <inkml:trace contextRef="#ctx0" brushRef="#br0">94963.000 50907.000,'16.000'0.000,"-16.000"7.000,0.000 1.000,8.000 8.000,0.000 0.000,-8.000 23.000,0.000 0.000,-8.000 8.000,0.000 0.000,8.000-8.000,0.000 0.000,0.000-7.000,0.000-1.000,0.000-15.000,0.000-1.000,0.000-38.000,0.000-1.000,31.000-38.000,1.000-1.000,-9.000-8.000,1.000 1.000,-8.000 46.000</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7"/>
    </inkml:context>
    <inkml:brush xml:id="br0">
      <inkml:brushProperty name="width" value="0.07302" units="cm"/>
      <inkml:brushProperty name="height" value="0.07302" units="cm"/>
      <inkml:brushProperty name="color" value="#000000"/>
    </inkml:brush>
  </inkml:definitions>
  <inkml:trace contextRef="#ctx0" brushRef="#br0">95729.000 49819.000,'16.000'-15.000,"7.000"-9.000,1.000 1.000,-24.000 30.000,0.000 1.000,-8.000 24.000,0.000-1.000,0.000-8.000,0.000 1.000,1.000-1.000,-1.000 1.000,0.000-8.000,0.000-1.000,0.000 1.000,0.000 0.000,1.000-9.000,-1.000 1.000,0.000 8.000,0.000 0.000,-8.000-9.000,1.000 1.000,-1.000 0.000,0.000 0.000,1.000 8.000,-1.000-1.000,0.000 9.000,0.000-1.000,1.000 9.000,-1.000-1.000,0.000 8.000,1.000 0.000,-1.000-15.000,0.000-1.000,16.000 1.000,0.000-1.000,24.000-31.000,-1.000 1.000,9.000-17.000,-1.000 1.000,1.000-17.000,-1.000 1.000,0.000 0.000,1.000 0.000,-9.000 8.000,1.000-1.000,7.000 24.000,1.000 1.000,-9.000 7.000,1.000 0.000,-9.000 7.000,1.000 1.000,-16.000 24.000,0.000-1.000,-16.000 0.000,1.000 1.000,-25.000 7.000,1.000 0.000,-16.000 0.000,0.000 0.000,8.000-15.000,0.000-1.000,24.000-31.000,-1.000 1.000,16.000-33.000,0.000 1.000,24.000-8.000,0.000 0.000,23.000 24.000,0.000-1.000,0.000 24.000,1.000 0.000,-9.000 8.000,0.000 0.000,-23.000 8.000,0.000-1.000,-8.000 17.000,0.000-1.000,-31.000-8.000,-1.000 1.000,9.000-16.000,-1.000 0.000,9.000-1.000</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8"/>
    </inkml:context>
    <inkml:brush xml:id="br0">
      <inkml:brushProperty name="width" value="0.07302" units="cm"/>
      <inkml:brushProperty name="height" value="0.07302" units="cm"/>
      <inkml:brushProperty name="color" value="#000000"/>
    </inkml:brush>
  </inkml:definitions>
  <inkml:trace contextRef="#ctx0" brushRef="#br0">95512.000 51607.000,'16.000'0.000,"-8.000"0.000,0.000 0.000,23.000 24.000,1.000-1.000,30.000 0.000,1.000 1.000,15.000-1.000,1.000 1.000,-32.000-24.000,0.000 0.000,-24.000 0.000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5"/>
    </inkml:context>
    <inkml:brush xml:id="br0">
      <inkml:brushProperty name="width" value="0.07302" units="cm"/>
      <inkml:brushProperty name="height" value="0.07302" units="cm"/>
      <inkml:brushProperty name="color" value="#f2395b"/>
    </inkml:brush>
  </inkml:definitions>
  <inkml:trace contextRef="#ctx0" brushRef="#br0">95963.000 33748.000,'0.000'-15.000,"0.000"7.000,0.000 0.000,8.000 8.000,0.000 0.000,-8.000 31.000,0.000 1.000,7.000-1.000,1.000 0.000,8.000 1.000,0.000-1.000,-1.000-16.000,1.000 1.000,16.000-16.000,-1.000 0.000,0.000-16.000,1.000 1.000,7.000-32.000,0.000 0.000,-15.000 8.000,-1.000 0.000,-7.000 7.000,0.000 1.000,-16.000 23.000,0.000 0.000,0.000 16.000,0.000 0.000,-8.000 31.000,0.000 0.000,0.000 8.000,0.000 0.000,0.000 0.000,1.000 0.000,-1.000 8.000,0.000 0.000,0.000 7.000,0.000 1.000,0.000-39.000,0.000-1.000,16.000-23.000,0.000 0.000,0.000 0.000</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8"/>
    </inkml:context>
    <inkml:brush xml:id="br0">
      <inkml:brushProperty name="width" value="0.07302" units="cm"/>
      <inkml:brushProperty name="height" value="0.07302" units="cm"/>
      <inkml:brushProperty name="color" value="#000000"/>
    </inkml:brush>
  </inkml:definitions>
  <inkml:trace contextRef="#ctx0" brushRef="#br0">97314.000 49907.000,'-16.000'15.000,"-8.000"24.000,1.000 1.000,-8.000 7.000,-1.000 0.000,-7.000 0.000,0.000 0.000,23.000-24.000,1.000 1.000,7.000-16.000,0.000-1.000,16.000-7.000,0.000 0.000,23.000 0.000,0.000 0.000,-15.000-7.000,0.000-1.000,-9.000 23.000,1.000 1.000,-8.000 23.000,0.000 0.000,-15.000 1.000,-1.000-1.000,8.000-16.000,0.000 1.000,0.000-8.000,1.000-1.000,7.000-30.000,0.000-1.000,7.000 0.000</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8"/>
    </inkml:context>
    <inkml:brush xml:id="br0">
      <inkml:brushProperty name="width" value="0.07302" units="cm"/>
      <inkml:brushProperty name="height" value="0.07302" units="cm"/>
      <inkml:brushProperty name="color" value="#000000"/>
    </inkml:brush>
  </inkml:definitions>
  <inkml:trace contextRef="#ctx0" brushRef="#br0">97563.000 50548.000,'47.000'-47.000,"-8.000"31.000,0.000 1.000,8.000 7.000,0.000 0.000,8.000-8.000,0.000 1.000,-16.000 15.000,0.000 0.000,-23.000-8.000,0.000 0.000,-9.000 8.000</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8"/>
    </inkml:context>
    <inkml:brush xml:id="br0">
      <inkml:brushProperty name="width" value="0.07302" units="cm"/>
      <inkml:brushProperty name="height" value="0.07302" units="cm"/>
      <inkml:brushProperty name="color" value="#000000"/>
    </inkml:brush>
  </inkml:definitions>
  <inkml:trace contextRef="#ctx0" brushRef="#br0">98375.000 49704.000,'-16.000'-16.000,"1.000"0.000,-1.000 1.000,16.000 54.000,0.000 0.000,0.000 24.000,0.000-1.000,0.000 9.000,0.000-1.000,0.000 40.000,0.000 0.000,-16.000 39.000,0.000 0.000,16.000-16.000,0.000 0.000,0.000-47.000,0.000 0.000,0.000-62.000,0.000-1.000,-8.000-15.000</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9"/>
    </inkml:context>
    <inkml:brush xml:id="br0">
      <inkml:brushProperty name="width" value="0.07302" units="cm"/>
      <inkml:brushProperty name="height" value="0.07302" units="cm"/>
      <inkml:brushProperty name="color" value="#000000"/>
    </inkml:brush>
  </inkml:definitions>
  <inkml:trace contextRef="#ctx0" brushRef="#br0">97813.000 50722.000,'16.000'-16.000,"-24.000"16.000,0.000 0.000,-8.000 24.000,1.000-1.000,-9.000 17.000,1.000-1.000,-25.000 15.000,1.000 1.000,16.000-16.000,-1.000 1.000,17.000-33.000,-1.000 1.000,8.000-8.000</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9"/>
    </inkml:context>
    <inkml:brush xml:id="br0">
      <inkml:brushProperty name="width" value="0.07302" units="cm"/>
      <inkml:brushProperty name="height" value="0.07302" units="cm"/>
      <inkml:brushProperty name="color" value="#000000"/>
    </inkml:brush>
  </inkml:definitions>
  <inkml:trace contextRef="#ctx0" brushRef="#br0">98763.000 50807.000,'15.000'0.000,"1.000"0.000,0.000 0.000,7.000 0.000,1.000 0.000,-1.000 15.000,1.000 1.000,-9.000 8.000,1.000-1.000,-8.000-15.000,0.000 0.000,-1.000 0.000</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9"/>
    </inkml:context>
    <inkml:brush xml:id="br0">
      <inkml:brushProperty name="width" value="0.07302" units="cm"/>
      <inkml:brushProperty name="height" value="0.07302" units="cm"/>
      <inkml:brushProperty name="color" value="#000000"/>
    </inkml:brush>
  </inkml:definitions>
  <inkml:trace contextRef="#ctx0" brushRef="#br0">97695.000 51555.000,'-16.000'0.000,"8.000"0.000,0.000 0.000,47.000 0.000,1.000 0.000,46.000-8.000,0.000 0.000,-39.000 8.000,0.000 0.000,-15.000-8.000</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1:59"/>
    </inkml:context>
    <inkml:brush xml:id="br0">
      <inkml:brushProperty name="width" value="0.07302" units="cm"/>
      <inkml:brushProperty name="height" value="0.07302" units="cm"/>
      <inkml:brushProperty name="color" value="#000000"/>
    </inkml:brush>
  </inkml:definitions>
  <inkml:trace contextRef="#ctx0" brushRef="#br0">99912.000 50207.000,'16.000'0.000,"-8.000"0.000,0.000 0.000,16.000 15.000,-1.000 1.000,-15.000 15.000,0.000 1.000,-16.000 7.000,0.000 0.000,-7.000-23.000,-1.000 0.000,8.000-9.000</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0"/>
    </inkml:context>
    <inkml:brush xml:id="br0">
      <inkml:brushProperty name="width" value="0.07302" units="cm"/>
      <inkml:brushProperty name="height" value="0.07302" units="cm"/>
      <inkml:brushProperty name="color" value="#000000"/>
    </inkml:brush>
  </inkml:definitions>
  <inkml:trace contextRef="#ctx0" brushRef="#br0">99813.000 50802.000,'16.000'32.000,"0.000"-9.000,0.000 0.000,-16.000 17.000,0.000-1.000,-16.000 8.000,0.000 0.000,8.000-24.000,0.000 1.000,8.000-16.000,0.000-1.000,0.000-14.000,0.000-1.000,24.000-39.000,0.000 0.000,-1.000-8.000,1.000 0.000,15.000-15.000,0.000-1.000,-23.000 48.000</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0"/>
    </inkml:context>
    <inkml:brush xml:id="br0">
      <inkml:brushProperty name="width" value="0.07302" units="cm"/>
      <inkml:brushProperty name="height" value="0.07302" units="cm"/>
      <inkml:brushProperty name="color" value="#000000"/>
    </inkml:brush>
  </inkml:definitions>
  <inkml:trace contextRef="#ctx0" brushRef="#br0">100858.000 49722.000,'16.000'-16.000,"-16.000"24.000,0.000 0.000,-8.000 23.000,0.000 1.000,-7.000 7.000,-1.000 0.000,0.000-8.000,1.000 1.000,-1.000-16.000,0.000-1.000,16.000-7.000,0.000 0.000,8.000-24.000,0.000 1.000,0.000-1.000</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0"/>
    </inkml:context>
    <inkml:brush xml:id="br0">
      <inkml:brushProperty name="width" value="0.07302" units="cm"/>
      <inkml:brushProperty name="height" value="0.07302" units="cm"/>
      <inkml:brushProperty name="color" value="#000000"/>
    </inkml:brush>
  </inkml:definitions>
  <inkml:trace contextRef="#ctx0" brushRef="#br0">100934.000 49551.000,'94.000'-79.000,"-63.000"71.000,1.000 1.000,-24.000 14.000,0.000 1.000,-8.000 31.000,0.000 1.000,-32.000-1.000,1.000 0.000,-16.000 0.000,0.000 0.000,7.000-31.000,1.000 0.000,16.000 0.000,-1.000 0.000,24.000-16.000,0.000 0.000,8.000-8.000,0.000 1.000,23.000 15.000,1.000 0.000,-17.000 0.000,1.000 0.000,-8.000 7.000,0.000 1.000,-16.000 16.000,0.000-1.000,-16.000-7.000,1.000 0.000,7.000-8.000,0.000-1.000,9.000-7.000,-1.000 0.000,0.000 0.000,0.000 0.000,0.000 8.000,0.000 0.000,8.000 0.000,0.000 0.000,-7.000-8.000,-1.000 0.000,-8.000 8.000,0.000-1.000,9.000-7.000,-1.000 0.000,0.000 8.000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6"/>
    </inkml:context>
    <inkml:brush xml:id="br0">
      <inkml:brushProperty name="width" value="0.07302" units="cm"/>
      <inkml:brushProperty name="height" value="0.07302" units="cm"/>
      <inkml:brushProperty name="color" value="#f2395b"/>
    </inkml:brush>
  </inkml:definitions>
  <inkml:trace contextRef="#ctx0" brushRef="#br0">97660.000 34170.000,'15.000'-15.000,"-7.000"15.000,0.000 0.000,-8.000 15.000,0.000 1.000,0.000 15.000,0.000 1.000,-16.000 15.000,1.000 0.000,-1.000 0.000,0.000 0.000,9.000-24.000,-1.000 1.000,8.000-16.000,0.000-1.000,31.000-30.000,0.000-1.000,16.000-23.000,0.000 0.000,-15.000 8.000,-1.000 0.000,0.000 15.000,1.000 1.000,-24.000 15.000,-1.000 0.000,-7.000 24.000,0.000 0.000,0.000 15.000,0.000 0.000,0.000 8.000,0.000 1.000,0.000-9.000,0.000 0.000,-7.000-7.000,-1.000-1.000,8.000-15.000</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1"/>
    </inkml:context>
    <inkml:brush xml:id="br0">
      <inkml:brushProperty name="width" value="0.07302" units="cm"/>
      <inkml:brushProperty name="height" value="0.07302" units="cm"/>
      <inkml:brushProperty name="color" value="#000000"/>
    </inkml:brush>
  </inkml:definitions>
  <inkml:trace contextRef="#ctx0" brushRef="#br0">100373.000 50688.000,'-32.000'31.000,"17.000"-15.000,-1.000-1.000,8.000-7.000,0.000 0.000,0.000 8.000,1.000-1.000,-1.000-7.000,0.000 0.000,16.000-16.000,0.000 0.000,23.000-7.000,0.000-1.000,9.000 0.000,-1.000 1.000,0.000-1.000,0.000 0.000,1.000 9.000,-1.000-1.000,-16.000-8.000,1.000 0.000,-8.000 16.000,-1.000 0.000,-7.000 0.000,0.000 0.000,-24.000 8.000,1.000 0.000,-17.000 16.000,1.000-1.000,-8.000 1.000,-1.000-1.000,25.000-15.000,-1.000 0.000,0.000 0.000,1.000-1.000,15.000 1.000,0.000 0.000,0.000 16.000,0.000-1.000,0.000 16.000,0.000 0.000,-16.000 0.000,0.000 1.000,0.000-9.000,1.000 0.000,15.000-15.000,0.000 0.000,8.000-48.000,-1.000 1.000,17.000-16.000,0.000 0.000,-1.000 0.000,1.000 0.000,7.000 24.000,0.000-1.000,-7.000 8.000,-1.000 1.000,1.000 7.000,0.000 0.000,-9.000 8.000,1.000 0.000,-8.000 0.000,0.000 0.000,-8.000 16.000,0.000-1.000,0.000 9.000,0.000-1.000,0.000 9.000,0.000-1.000,0.000 8.000,0.000 0.000,0.000 0.000,0.000 1.000,-8.000-1.000,0.000 0.000,0.000-8.000,0.000 1.000,0.000-25.000,1.000 1.000,-1.000-8.000,0.000 0.000,0.000-31.000,0.000 0.000,-8.000-24.000,1.000 0.000,-1.000 16.000,0.000 0.000,16.000 15.000,0.000 1.000,0.000 7.000,0.000 0.000,8.000 16.000,0.000 0.000,-8.000 8.000,0.000 0.000,-8.000 23.000,0.000 1.000,-15.000-1.000,-1.000 0.000,9.000-15.000,-1.000 0.000,16.000-9.000,0.000 1.000,23.000-16.000,1.000 1.000,7.000-17.000,1.000 1.000,-17.000 7.000</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1"/>
    </inkml:context>
    <inkml:brush xml:id="br0">
      <inkml:brushProperty name="width" value="0.07302" units="cm"/>
      <inkml:brushProperty name="height" value="0.07302" units="cm"/>
      <inkml:brushProperty name="color" value="#000000"/>
    </inkml:brush>
  </inkml:definitions>
  <inkml:trace contextRef="#ctx0" brushRef="#br0">102263.000 50102.000,'15.000'-16.000,"33.000"1.000,-1.000-1.000,-16.000 16.000,0.000 0.000,-15.000 0.000,0.000 0.000,-8.000 8.000,-1.000 0.000,-7.000 0.000</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2"/>
    </inkml:context>
    <inkml:brush xml:id="br0">
      <inkml:brushProperty name="width" value="0.07302" units="cm"/>
      <inkml:brushProperty name="height" value="0.07302" units="cm"/>
      <inkml:brushProperty name="color" value="#000000"/>
    </inkml:brush>
  </inkml:definitions>
  <inkml:trace contextRef="#ctx0" brushRef="#br0">102422.000 50407.000,'-15.000'0.000,"-1.000"23.000,0.000 1.000,9.000 7.000,-1.000 0.000,0.000 16.000,0.000 0.000,8.000 24.000,0.000-1.000,-8.000 48.000,0.000-1.000,8.000-23.000,0.000 0.000,0.000-39.000,0.000 0.000,-7.000-39.000,-1.000-1.000,8.000-7.000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2"/>
    </inkml:context>
    <inkml:brush xml:id="br0">
      <inkml:brushProperty name="width" value="0.07302" units="cm"/>
      <inkml:brushProperty name="height" value="0.07302" units="cm"/>
      <inkml:brushProperty name="color" value="#000000"/>
    </inkml:brush>
  </inkml:definitions>
  <inkml:trace contextRef="#ctx0" brushRef="#br0">102063.000 51021.000,'0.000'-16.000,"15.000"16.000,1.000 0.000,0.000 0.000,-1.000 0.000,17.000 0.000,-1.000 0.000,16.000 16.000,0.000-1.000,-31.000-7.000,0.000 0.000,-1.000-8.000</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3"/>
    </inkml:context>
    <inkml:brush xml:id="br0">
      <inkml:brushProperty name="width" value="0.07302" units="cm"/>
      <inkml:brushProperty name="height" value="0.07302" units="cm"/>
      <inkml:brushProperty name="color" value="#000000"/>
    </inkml:brush>
  </inkml:definitions>
  <inkml:trace contextRef="#ctx0" brushRef="#br0">102886.000 50104.000,'0.000'-16.000,"23.000"8.000,1.000 0.000,-16.000 8.000,0.000 0.000,23.000-8.000,0.000 1.000,-7.000 7.000,-1.000 0.000,-15.000 0.000,0.000 0.000,-16.000 7.000,0.000 1.000,-7.000 0.000,-1.000 0.000,8.000 8.000,0.000-1.000,-7.000 17.000,-1.000-1.000,0.000 0.000,1.000 0.000,-1.000 1.000,0.000-1.000,16.000-15.000,0.000-1.000,16.000-15.000,0.000 0.000,23.000-23.000,0.000-1.000,0.000 1.000,0.000-1.000,-7.000 9.000,-1.000-1.000,-23.000 8.000,0.000 0.000,-32.000 32.000,1.000-1.000,-9.000-7.000,1.000 0.000,-8.000 15.000,0.000 0.000,-8.000-7.000,0.000-1.000,-1.000 1.000,1.000-1.000,16.000-7.000,0.000 0.000,15.000-9.000,0.000 1.000,63.000-23.000,0.000-1.000,8.000 8.000,0.000 0.000,-8.000 8.000,0.000 0.000,0.000 0.000,0.000 0.000,-23.000-8.000,0.000 1.000,-9.000-1.000,1.000 0.000,-16.000 0.000</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3"/>
    </inkml:context>
    <inkml:brush xml:id="br0">
      <inkml:brushProperty name="width" value="0.07302" units="cm"/>
      <inkml:brushProperty name="height" value="0.07302" units="cm"/>
      <inkml:brushProperty name="color" value="#000000"/>
    </inkml:brush>
  </inkml:definitions>
  <inkml:trace contextRef="#ctx0" brushRef="#br0">103644.000 49522.000,'0.000'-16.000,"0.000"32.000,0.000 0.000,0.000 39.000,0.000 0.000,0.000 15.000,0.000 1.000,-7.000 23.000,-1.000 0.000,8.000 23.000,0.000 1.000,-8.000-9.000,0.000 1.000,0.000-55.000,1.000 0.000,7.000-47.000,0.000-1.000,-8.000 1.000</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3"/>
    </inkml:context>
    <inkml:brush xml:id="br0">
      <inkml:brushProperty name="width" value="0.07302" units="cm"/>
      <inkml:brushProperty name="height" value="0.07302" units="cm"/>
      <inkml:brushProperty name="color" value="#000000"/>
    </inkml:brush>
  </inkml:definitions>
  <inkml:trace contextRef="#ctx0" brushRef="#br0">103267.000 51307.000,'-16.000'0.000,"0.000"15.000,1.000 1.000,-9.000 0.000,1.000-1.000,-9.000 17.000,1.000-1.000,7.000-15.000,1.000 0.000,15.000-8.000,0.000-1.000,0.000-7.000</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03"/>
    </inkml:context>
    <inkml:brush xml:id="br0">
      <inkml:brushProperty name="width" value="0.07302" units="cm"/>
      <inkml:brushProperty name="height" value="0.07302" units="cm"/>
      <inkml:brushProperty name="color" value="#000000"/>
    </inkml:brush>
  </inkml:definitions>
  <inkml:trace contextRef="#ctx0" brushRef="#br0">103964.000 51456.000,'94.000'48.000,"-62.000"-25.000,-1.000 1.000,0.000-8.000,1.000-1.000,-16.000-7.000</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16"/>
    </inkml:context>
    <inkml:brush xml:id="br0">
      <inkml:brushProperty name="width" value="0.07302" units="cm"/>
      <inkml:brushProperty name="height" value="0.07302" units="cm"/>
      <inkml:brushProperty name="color" value="#00bff3"/>
    </inkml:brush>
  </inkml:definitions>
  <inkml:trace contextRef="#ctx0" brushRef="#br0">105137.000 50822.000,'-16.000'-15.000,"24.000"15.000,0.000 0.000,0.000 8.000,0.000-1.000,7.000 9.000,1.000 0.000,-8.000 7.000,0.000 1.000,-32.000 7.000,1.000 1.000,-17.000 15.000,1.000 0.000,8.000-16.000,-1.000 0.000,17.000-15.000,-1.000 0.000,8.000-8.000,0.000-1.000,16.000-7.000,0.000 0.000,15.000-15.000,1.000-1.000,0.000 8.000,-1.000 0.000,1.000-7.000,-1.000-1.000,-15.000 16.000,0.000 0.000,8.000-8.000,-1.000 0.000,9.000-7.000,0.000-1.000,-9.000-15.000,1.000-1.000,-8.000 17.000</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17"/>
    </inkml:context>
    <inkml:brush xml:id="br0">
      <inkml:brushProperty name="width" value="0.07302" units="cm"/>
      <inkml:brushProperty name="height" value="0.07302" units="cm"/>
      <inkml:brushProperty name="color" value="#00bff3"/>
    </inkml:brush>
  </inkml:definitions>
  <inkml:trace contextRef="#ctx0" brushRef="#br0">105638.000 50872.000,'0.000'-15.000,"7.000"15.000,1.000 0.000,0.000 0.000,0.000 0.000,0.000 0.000,0.000 0.000,15.000 7.000,1.000 1.000,-16.000 0.000,0.000 0.000,-1.000 8.000,1.000-1.000,-8.000 1.000,0.000 0.000,-23.000 7.000,-1.000 1.000,1.000-1.000,-1.000 1.000,8.000-17.000,1.000 1.000,15.000 0.000,0.000 0.000,0.000 8.000,0.000-1.000,15.000-7.000,1.000 0.000,0.000 0.000,-1.000 0.000,-15.000 7.000,0.000 1.000,0.000-1.000,0.000 1.000,-7.000 8.000,-1.000-1.000,-8.000 8.000,0.000 1.000,-7.000-1.000,-1.000 0.000,-7.000 1.000,-1.000-1.000,9.000-15.000,-1.000-1.000,17.000-15.000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6"/>
    </inkml:context>
    <inkml:brush xml:id="br0">
      <inkml:brushProperty name="width" value="0.07302" units="cm"/>
      <inkml:brushProperty name="height" value="0.07302" units="cm"/>
      <inkml:brushProperty name="color" value="#f2395b"/>
    </inkml:brush>
  </inkml:definitions>
  <inkml:trace contextRef="#ctx0" brushRef="#br0">99060.000 32320.000,'31.000'-16.000,"-15.000"16.000,0.000 0.000,7.000 24.000,1.000-1.000,-9.000 16.000,1.000 1.000,-32.000 7.000,1.000 0.000,-25.000-8.000,1.000 0.000,8.000-23.000,-1.000-1.000,24.000-7.000,1.000 0.000,22.000-8.000,1.000 0.000,39.000-8.000,0.000 0.000,0.000 0.000,0.000 1.000,-16.000-1.000,0.000 0.000,-31.000 0.000</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17"/>
    </inkml:context>
    <inkml:brush xml:id="br0">
      <inkml:brushProperty name="width" value="0.07302" units="cm"/>
      <inkml:brushProperty name="height" value="0.07302" units="cm"/>
      <inkml:brushProperty name="color" value="#00bff3"/>
    </inkml:brush>
  </inkml:definitions>
  <inkml:trace contextRef="#ctx0" brushRef="#br0">106261.000 51922.000,'0.000'-16.000,"8.000"16.000,0.000 0.000,8.000 16.000,-1.000 0.000,-7.000 7.000,0.000 1.000,8.000-8.000,-1.000-1.000,1.000 1.000</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18"/>
    </inkml:context>
    <inkml:brush xml:id="br0">
      <inkml:brushProperty name="width" value="0.07302" units="cm"/>
      <inkml:brushProperty name="height" value="0.07302" units="cm"/>
      <inkml:brushProperty name="color" value="#00bff3"/>
    </inkml:brush>
  </inkml:definitions>
  <inkml:trace contextRef="#ctx0" brushRef="#br0">106811.000 51654.000,'-16.000'0.000,"8.000"8.000,1.000-1.000,-1.000 17.000,0.000-1.000,8.000 1.000,0.000-1.000,0.000-7.000,0.000 0.000,8.000-16.000,0.000 0.000,7.000 0.000,1.000 0.000,7.000-24.000,1.000 1.000,-8.000-1.000,-1.000 1.000,-7.000-9.000,0.000 1.000,-8.000 23.000,0.000 1.000,-24.000-1.000,1.000 0.000,7.000 8.000,1.000 0.000,7.000 8.000,0.000 0.000,8.000-1.000,0.000 1.000,23.000-8.000,1.000 0.000,7.000 0.000,1.000 0.000,-9.000 8.000,1.000 0.000,-9.000-8.000,1.000 0.000,0.000 0.000,-1.000 0.000,-7.000 8.000,0.000-1.000,-8.000 9.000,0.000 0.000,0.000-1.000,0.000 1.000,0.000 8.000,0.000-1.000,0.000-7.000,0.000-1.000,0.000 1.000,0.000 0.000,23.000-16.000,1.000 0.000,-1.000-16.000,1.000 0.000,-16.000 1.000,0.000-1.000,-8.000 8.000</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1"/>
    </inkml:context>
    <inkml:brush xml:id="br0">
      <inkml:brushProperty name="width" value="0.07302" units="cm"/>
      <inkml:brushProperty name="height" value="0.07302" units="cm"/>
      <inkml:brushProperty name="color" value="#00bff3"/>
    </inkml:brush>
  </inkml:definitions>
  <inkml:trace contextRef="#ctx0" brushRef="#br0">80142.000 45372.000,'-15.000'0.000,"7.000"-8.000,0.000 0.000,16.000 16.000,0.000 0.000,7.000 7.000,1.000 1.000,15.000 0.000,1.000-1.000,-9.000 9.000,1.000-1.000,-8.000-7.000,0.000 0.000,-16.000 7.000,0.000 1.000,0.000-16.000</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2"/>
    </inkml:context>
    <inkml:brush xml:id="br0">
      <inkml:brushProperty name="width" value="0.07302" units="cm"/>
      <inkml:brushProperty name="height" value="0.07302" units="cm"/>
      <inkml:brushProperty name="color" value="#00bff3"/>
    </inkml:brush>
  </inkml:definitions>
  <inkml:trace contextRef="#ctx0" brushRef="#br0">79711.000 46819.000,'0.000'-32.000,"0.000"24.000,0.000 1.000,15.000-1.000,1.000 0.000,8.000 8.000,-1.000 0.000,-7.000 8.000,-1.000 0.000,-7.000 31.000,0.000 0.000,-8.000 8.000,0.000 0.000,0.000 8.000,0.000 0.000,-16.000-8.000,1.000 0.000,15.000-16.000,0.000 1.000,-8.000-17.000,0.000 1.000,8.000-8.000,0.000 0.000,0.000-32.000,0.000 1.000,24.000-32.000,-1.000 0.000,8.000-24.000,1.000 1.000,-17.000 39.000</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3"/>
    </inkml:context>
    <inkml:brush xml:id="br0">
      <inkml:brushProperty name="width" value="0.07302" units="cm"/>
      <inkml:brushProperty name="height" value="0.07302" units="cm"/>
      <inkml:brushProperty name="color" value="#00bff3"/>
    </inkml:brush>
  </inkml:definitions>
  <inkml:trace contextRef="#ctx0" brushRef="#br0">80552.000 44922.000,'0.000'-15.000,"8.000"7.000,0.000 0.000,15.000 8.000,1.000 0.000,7.000 0.000,0.000 0.000,-7.000 0.000,-1.000 0.000,9.000 0.000,-1.000 0.000,-15.000 0.000,0.000 0.000,-9.000-16.000,1.000 1.000,0.000-9.000,0.000 0.000,-8.000-7.000,0.000 0.000,0.000 7.000,0.000 1.000,0.000 7.000,0.000 0.000,0.000 9.000,0.000-1.000,0.000 16.000,0.000-1.000,-8.000 17.000,0.000-1.000,-7.000 24.000,-1.000 0.000,-8.000 1.000,1.000-1.000,-9.000 7.000,1.000 1.000,15.000-8.000,1.000 0.000,7.000-31.000,0.000 0.000,16.000-16.000,0.000 0.000,31.000-24.000,0.000 1.000,0.000 7.000,1.000 0.000,-17.000 16.000,1.000 0.000,-24.000 8.000,0.000 0.000,-24.000 39.000,1.000 0.000,-24.000 0.000,-1.000 0.000,9.000-16.000,0.000 1.000,31.000-9.000,0.000 1.000,1.000-24.000,-1.000 0.000,31.000-8.000,1.000 0.000,15.000-8.000,0.000 1.000,-15.000 7.000,-1.000 0.000,-7.000 8.000,0.000 0.000,-32.000 31.000,0.000 1.000,-23.000-1.000,0.000 0.000,0.000 1.000,-1.000-1.000,-7.000 0.000,0.000 1.000,8.000-17.000,0.000 1.000,15.000-8.000,1.000 0.000,23.000 0.000,0.000-1.000,23.000-14.000,1.000-1.000,54.000-16.000,1.000 1.000,-1.000-9.000,1.000 1.000,-17.000 8.000,1.000-1.000,-24.000 8.000,0.000 1.000,-23.000 15.000,0.000 0.000,-8.000 8.000,-1.000-1.000,-22.000-7.000,-1.000 0.000,-7.000-7.000,-1.000-1.000,1.000-24.000,-1.000 1.000,16.000 0.000,0.000-1.000,0.000 17.000,1.000-1.000,7.000 47.000,0.000 1.000,-16.000 38.000,0.000 1.000,1.000-24.000,-1.000 0.000,-39.000 23.000,0.000 1.000,-8.000-8.000,1.000-1.000,7.000-7.000,0.000 0.000,47.000-47.000,0.000 0.000,0.000-1.000</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3"/>
    </inkml:context>
    <inkml:brush xml:id="br0">
      <inkml:brushProperty name="width" value="0.07302" units="cm"/>
      <inkml:brushProperty name="height" value="0.07302" units="cm"/>
      <inkml:brushProperty name="color" value="#00bff3"/>
    </inkml:brush>
  </inkml:definitions>
  <inkml:trace contextRef="#ctx0" brushRef="#br0">81860.000 48057.000,'47.000'15.000,"-15.000"1.000,-1.000 0.000,8.000 7.000,1.000 1.000,-33.000-16.000,1.000 0.000,8.000-1.000</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5"/>
    </inkml:context>
    <inkml:brush xml:id="br0">
      <inkml:brushProperty name="width" value="0.07302" units="cm"/>
      <inkml:brushProperty name="height" value="0.07302" units="cm"/>
      <inkml:brushProperty name="color" value="#00bff3"/>
    </inkml:brush>
  </inkml:definitions>
  <inkml:trace contextRef="#ctx0" brushRef="#br0">82249.000 45332.000,'16.000'-32.000,"-1.000"32.000,1.000 0.000,23.000-15.000,0.000-1.000,16.000 0.000,0.000 1.000,-8.000-1.000,0.000 0.000,-31.000 9.000,0.000-1.000,-9.000 0.000,1.000 0.000,-16.000 0.000,1.000 1.000,-9.000-1.000,0.000 0.000,-7.000-16.000,-1.000 1.000,16.000-8.000,0.000-1.000,-7.000 17.000,-1.000-1.000,8.000 0.000,0.000 1.000,8.000 7.000,0.000 0.000,0.000 16.000,0.000 0.000,0.000 31.000,0.000 0.000,0.000 0.000,0.000 0.000,0.000 16.000,0.000 0.000,-7.000 7.000,-1.000 1.000,-8.000-16.000,0.000 0.000,16.000-16.000,0.000 1.000,-7.000-24.000,-1.000-1.000,0.000-7.000,0.000 0.000,-8.000-15.000,1.000-1.000,-1.000-23.000,0.000 0.000,-7.000-16.000,-1.000 0.000,9.000 8.000,-1.000 0.000,0.000 24.000,0.000-1.000,16.000 16.000,0.000 1.000,-15.000 38.000,-1.000 0.000,8.000 0.000,0.000 1.000,1.000-9.000,-1.000 1.000,39.000-24.000,0.000 0.000,24.000-32.000,0.000 1.000,8.000-8.000,0.000 0.000,-24.000 23.000,0.000 1.000,-15.000 15.000,-1.000 0.000,-15.000 0.000,0.000 0.000,-8.000 15.000,0.000 1.000,-8.000-1.000,0.000 1.000,-7.000 15.000,-1.000 1.000,-16.000 7.000,1.000 0.000,-16.000 8.000,0.000 0.000,8.000 0.000,0.000 0.000,7.000-31.000,1.000-1.000,7.000-7.000,1.000 0.000,15.000-8.000,0.000 0.000,8.000 8.000,0.000 0.000,16.000-8.000,-1.000 0.000,1.000 23.000,0.000 1.000,-8.000 7.000,0.000 0.000,-8.000 8.000,0.000 1.000,0.000-1.000,0.000 0.000,0.000-16.000,0.000 1.000,7.000-16.000,1.000 0.000,0.000-8.000,0.000 0.000,15.000-24.000,1.000 1.000,-1.000-17.000,1.000 1.000,0.000-8.000,-1.000 0.000,-7.000 8.000,-1.000 0.000,-7.000 16.000,0.000-1.000,0.000 16.000,0.000 0.000,-8.000 40.000,0.000-1.000,-16.000 8.000,0.000 0.000,-31.000 16.000,0.000 0.000,-8.000 0.000,1.000 0.000,-1.000-24.000,0.000 0.000,23.000-15.000,1.000 0.000,15.000-32.000,1.000 0.000,30.000-39.000,1.000 1.000,47.000-25.000,-1.000 1.000,17.000 8.000,-1.000-1.000,-15.000 24.000,0.000 0.000,-16.000 24.000,0.000-1.000,-8.000 16.000,0.000 0.000,-7.000 8.000,-1.000 0.000,-7.000 16.000,-1.000 0.000,1.000 15.000,-1.000 0.000,-7.000 1.000,0.000-1.000,-16.000 24.000,0.000 0.000,-32.000-1.000,1.000 1.000,-8.000 0.000,-1.000 0.000,9.000-24.000,0.000 1.000,7.000-25.000,1.000 1.000,7.000-31.000,0.000-1.000,8.000-23.000,1.000 0.000,7.000 0.000,0.000 0.000,0.000 24.000,0.000-1.000,15.000 17.000,1.000-1.000,7.000 23.000,1.000 1.000,15.000 15.000,0.000 1.000,8.000 7.000,0.000 0.000,1.000 16.000,-1.000 0.000,-32.000-48.000</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5"/>
    </inkml:context>
    <inkml:brush xml:id="br0">
      <inkml:brushProperty name="width" value="0.07302" units="cm"/>
      <inkml:brushProperty name="height" value="0.07302" units="cm"/>
      <inkml:brushProperty name="color" value="#00bff3"/>
    </inkml:brush>
  </inkml:definitions>
  <inkml:trace contextRef="#ctx0" brushRef="#br0">85330.000 45072.000,'0.000'-16.000,"0.000"24.000,0.000 0.000,-8.000 23.000,1.000 0.000,-9.000 16.000,0.000 0.000,-23.000 8.000,0.000 0.000,7.000-8.000,1.000 0.000,15.000-16.000,1.000 0.000,15.000-23.000,0.000 0.000,15.000-16.000,1.000 0.000,8.000 1.000,-1.000-1.000,-7.000 16.000,-1.000-1.000,-15.000 9.000,0.000 0.000,8.000 31.000,0.000 0.000,-16.000 7.000,0.000 1.000,-7.000 0.000,-1.000 0.000,-7.000-8.000,-1.000 0.000,16.000-24.000,0.000 1.000,8.000-16.000,0.000 0.000,24.000-48.000,-1.000 1.000,-7.000 0.000,0.000 0.000,-1.000 15.000</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7"/>
    </inkml:context>
    <inkml:brush xml:id="br0">
      <inkml:brushProperty name="width" value="0.07302" units="cm"/>
      <inkml:brushProperty name="height" value="0.07302" units="cm"/>
      <inkml:brushProperty name="color" value="#00bff3"/>
    </inkml:brush>
  </inkml:definitions>
  <inkml:trace contextRef="#ctx0" brushRef="#br0">85768.000 45231.000,'63.000'-78.000,"-32.000"54.000,0.000 1.000,-7.000 23.000,-1.000 0.000,-15.000 16.000,0.000-1.000,-8.000 24.000,0.000 0.000,-31.000 8.000,-1.000 0.000,9.000-23.000,-1.000-1.000,9.000-15.000,-1.000 0.000,47.000-31.000,1.000-1.000,15.000 8.000,0.000 1.000,-16.000 7.000,1.000 0.000,-25.000 16.000,1.000 0.000,-31.000 39.000,-1.000 0.000,-23.000 8.000,0.000-1.000,0.000-7.000,0.000 0.000,16.000-7.000,-1.000-1.000,24.000-24.000,0.000 1.000,8.000-24.000,0.000 0.000,24.000-31.000,0.000 0.000,7.000-8.000,0.000 0.000,-7.000 16.000,-1.000-1.000,-7.000 1.000,0.000 0.000,-16.000 23.000,0.000 0.000,-8.000 8.000,0.000 0.000,-15.000 31.000,-1.000 1.000,-7.000 15.000,-1.000 0.000,-7.000 8.000,0.000-1.000,0.000-7.000,-1.000 0.000,25.000-23.000,-1.000-1.000,16.000-15.000,0.000 0.000,16.000-8.000,-1.000 0.000,-7.000 0.000,0.000 0.000,0.000 23.000,0.000 1.000,-8.000 15.000,0.000 0.000,-8.000 0.000,0.000 1.000,-8.000-9.000,1.000 0.000,15.000-15.000,0.000 0.000,7.000-32.000,1.000 0.000,16.000-39.000,-1.000 1.000,24.000-9.000,1.000 0.000,6.000 8.000,1.000 1.000,8.000 22.000,0.000 1.000,-8.000 15.000,0.000 1.000,-16.000 15.000,0.000 0.000,-23.000 15.000,0.000 1.000,-16.000 23.000,0.000 0.000,-40.000-7.000,1.000-1.000,0.000 8.000,0.000 0.000,-16.000-15.000,0.000-1.000,0.000-15.000,0.000 0.000,8.000 0.000,0.000 0.000,15.000-1.000,1.000 1.000,23.000-8.000,0.000 0.000,16.000-8.000,0.000 1.000,31.000-9.000,1.000 0.000,14.000-7.000,1.000-1.000,-8.000 1.000,1.000-1.000,-17.000 9.000,0.000-1.000,-23.000 16.000,0.000 0.000,-16.000 0.000,0.000 0.000,-15.000 16.000,-1.000-1.000,1.000-15.000,-1.000 0.000,1.000 0.000,-1.000 0.000,8.000 0.000,1.000 0.000,7.000 0.000,0.000 0.000,0.000 0.000,0.000 0.000,8.000 16.000,0.000 0.000,-8.000-1.000,1.000 1.000,7.000 7.000,0.000 1.000,0.000-16.000,0.000 0.000,15.000-8.000,1.000 0.000,-8.000 0.000,0.000 0.000,0.000-8.000</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7"/>
    </inkml:context>
    <inkml:brush xml:id="br0">
      <inkml:brushProperty name="width" value="0.07302" units="cm"/>
      <inkml:brushProperty name="height" value="0.07302" units="cm"/>
      <inkml:brushProperty name="color" value="#00bff3"/>
    </inkml:brush>
  </inkml:definitions>
  <inkml:trace contextRef="#ctx0" brushRef="#br0">86837.000 46919.000,'0.000'-16.000,"0.000"8.000,0.000 0.000,0.000-7.000,0.000-1.000,0.000 40.000,0.000-1.000,0.000 16.000,0.000 0.000,0.000 24.000,0.000 0.000,0.000 39.000,0.000-1.000,0.000 80.000,0.000-1.000,0.000-110.000,0.000 1.000,-15.000-32.000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6"/>
    </inkml:context>
    <inkml:brush xml:id="br0">
      <inkml:brushProperty name="width" value="0.07302" units="cm"/>
      <inkml:brushProperty name="height" value="0.07302" units="cm"/>
      <inkml:brushProperty name="color" value="#f2395b"/>
    </inkml:brush>
  </inkml:definitions>
  <inkml:trace contextRef="#ctx0" brushRef="#br0">99913.000 32434.000,'31.000'-16.000,"-15.000"8.000,0.000 0.000,-1.000 8.000,1.000 0.000,16.000 0.000,-1.000 0.000,16.000 0.000,0.000 0.000,-23.000 8.000,-1.000 0.000,-15.000-8.000,0.000 0.000,-8.000 8.000</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8"/>
    </inkml:context>
    <inkml:brush xml:id="br0">
      <inkml:brushProperty name="width" value="0.07302" units="cm"/>
      <inkml:brushProperty name="height" value="0.07302" units="cm"/>
      <inkml:brushProperty name="color" value="#00bff3"/>
    </inkml:brush>
  </inkml:definitions>
  <inkml:trace contextRef="#ctx0" brushRef="#br0">87673.000 45960.000,'0.000'-15.000,"47.000"-17.000,0.000 1.000,-24.000 23.000,1.000 0.000,31.000-7.000,0.000-1.000,-8.000 0.000,0.000 1.000,-16.000 7.000,1.000 0.000,-17.000 0.000,1.000 0.000,-16.000 0.000,0.000 1.000,-23.000-17.000,-1.000 1.000,0.000-1.000,1.000 1.000,-8.000-9.000,-1.000 1.000,16.000 7.000,1.000 1.000,7.000 7.000,0.000 1.000,8.000 7.000,0.000 0.000,8.000 16.000,0.000 0.000,7.000 23.000,1.000 0.000,-8.000 32.000,0.000 0.000,-8.000 23.000,0.000 0.000,-16.000 8.000,0.000 0.000,-23.000-24.000,0.000 1.000,-8.000-16.000,0.000 0.000,-8.000-16.000,0.000 0.000,31.000-31.000,1.000 0.000,15.000-16.000,0.000 0.000,0.000-8.000</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2:48"/>
    </inkml:context>
    <inkml:brush xml:id="br0">
      <inkml:brushProperty name="width" value="0.07302" units="cm"/>
      <inkml:brushProperty name="height" value="0.07302" units="cm"/>
      <inkml:brushProperty name="color" value="#00bff3"/>
    </inkml:brush>
  </inkml:definitions>
  <inkml:trace contextRef="#ctx0" brushRef="#br0">88812.000 47456.000,'47.000'16.000,"-23.000"8.000,-1.000-1.000,9.000 1.000,-1.000-1.000,0.000 16.000,1.000 0.000,-9.000-15.000,1.000-1.000,-1.000 1.000,1.000-1.000,-8.000 1.000,-1.000-1.000,1.000-7.000,0.000-1.000,-16.000-7.000,0.000 0.000,-8.000-16.000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3:03"/>
    </inkml:context>
    <inkml:brush xml:id="br0">
      <inkml:brushProperty name="width" value="0.07302" units="cm"/>
      <inkml:brushProperty name="height" value="0.07302" units="cm"/>
      <inkml:brushProperty name="color" value="#00bff3"/>
    </inkml:brush>
  </inkml:definitions>
  <inkml:trace contextRef="#ctx0" brushRef="#br0">60866.000 33070.000,'-16.000'0.000,"8.000"-8.000,0.000 0.000,0.000 8.000,0.000 0.000,-7.000 47.000,-1.000 0.000,-7.000 16.000,-1.000 0.000,-15.000 15.000,0.000 0.000,-1.000 1.000,1.000-1.000,0.000 8.000,0.000 1.000,15.000-17.000,1.000 1.000,23.000-56.000,0.000 1.000,31.000-47.000,1.000-1.000,-17.000-7.000,1.000 0.000,0.000 8.000</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3:04"/>
    </inkml:context>
    <inkml:brush xml:id="br0">
      <inkml:brushProperty name="width" value="0.07302" units="cm"/>
      <inkml:brushProperty name="height" value="0.07302" units="cm"/>
      <inkml:brushProperty name="color" value="#00bff3"/>
    </inkml:brush>
  </inkml:definitions>
  <inkml:trace contextRef="#ctx0" brushRef="#br0">61558.000 33298.000,'15.000'-62.000,"-15.000"54.000,0.000 0.000,8.000 0.000,0.000 0.000,0.000 8.000,0.000 0.000,7.000 32.000,1.000-1.000,-8.000 32.000,0.000-1.000,0.000 17.000,-1.000-1.000,-7.000 8.000,0.000 0.000,0.000-8.000,0.000 1.000,0.000-17.000,0.000 1.000,0.000-39.000,0.000-1.000,-7.000-62.000,-1.000 0.000,0.000 23.000</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3:04"/>
    </inkml:context>
    <inkml:brush xml:id="br0">
      <inkml:brushProperty name="width" value="0.07302" units="cm"/>
      <inkml:brushProperty name="height" value="0.07302" units="cm"/>
      <inkml:brushProperty name="color" value="#00bff3"/>
    </inkml:brush>
  </inkml:definitions>
  <inkml:trace contextRef="#ctx0" brushRef="#br0">60771.000 34703.000,'-16.000'0.000,"0.000"0.000,1.000 0.000,7.000 0.000,0.000 0.000,24.000 0.000,-1.000 0.000,40.000 0.000,0.000 0.000,16.000 0.000,-1.000 0.000,1.000-8.000,-1.000 0.000,-54.000 8.000,0.000 0.000,0.000-8.000</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3:04"/>
    </inkml:context>
    <inkml:brush xml:id="br0">
      <inkml:brushProperty name="width" value="0.07302" units="cm"/>
      <inkml:brushProperty name="height" value="0.07302" units="cm"/>
      <inkml:brushProperty name="color" value="#00bff3"/>
    </inkml:brush>
  </inkml:definitions>
  <inkml:trace contextRef="#ctx0" brushRef="#br0">63137.000 33904.000,'-16.000'0.000,"8.000"0.000,0.000 0.000,8.000 8.000,0.000 0.000,0.000 23.000,0.000 1.000,0.000 15.000,0.000 0.000,-8.000 0.000,0.000 0.000,0.000 0.000,1.000 0.000,7.000-16.000,0.000 0.000,0.000-23.000,0.000 0.000,-8.000-8.000,0.000 0.000,8.000-8.000</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3:04"/>
    </inkml:context>
    <inkml:brush xml:id="br0">
      <inkml:brushProperty name="width" value="0.07302" units="cm"/>
      <inkml:brushProperty name="height" value="0.07302" units="cm"/>
      <inkml:brushProperty name="color" value="#00bff3"/>
    </inkml:brush>
  </inkml:definitions>
  <inkml:trace contextRef="#ctx0" brushRef="#br0">63008.000 33348.000,'0.000'-15.000,"16.000"-9.000,0.000 1.000,-1.000 15.000,1.000 0.000,31.000 0.000,0.000 0.000,8.000 16.000,0.000 0.000,-8.000 23.000,0.000 1.000,-7.000-1.000,-1.000 0.000,-16.000 9.000,1.000-1.000,-24.000 0.000,0.000 0.000,-39.000 32.000,0.000-1.000,-32.000 8.000,0.000 1.000,-39.000 38.000,0.000 1.000,79.000-79.000</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1060.000 506.000,'-18.000'0.000,"18.000"0.000,0.000 0.000,0.000 0.000,0.000 0.000,0.000 0.000,0.000 0.000,-17.000 0.000,17.000 0.000,0.000 0.000,-18.000 0.000,18.000 0.000,0.000 0.000,-18.000 0.000,18.000 0.000,-17.000 0.000,17.000 0.000,-18.000 0.000,18.000 0.000,-18.000 0.000,1.000 0.000,-1.000 0.000,1.000 0.000,-1.000 0.000,0.000 0.000,1.000 0.000,-1.000 0.000,18.000 0.000,-18.000 0.000,1.000 0.000,-1.000 0.000,0.000 0.000,1.000 0.000,17.000 0.000,-18.000 0.000,1.000 0.000,-1.000 17.000,18.000-17.000,-18.000 0.000,1.000 18.000,17.000-18.000,-18.000 17.000,0.000-17.000,1.000 18.000,-1.000-18.000,0.000 17.000,1.000 1.000,-1.000-18.000,1.000 17.000,-19.000 1.000,19.000-18.000,-1.000 17.000,18.000-17.000,-18.000 18.000,1.000-18.000,-1.000 35.000,0.000-18.000,18.000 1.000,-17.000-1.000,-1.000 18.000,18.000-17.000,-18.000-1.000,1.000 1.000,17.000-1.000,-18.000 18.000,1.000 0.000,17.000 0.000,-18.000 0.000,18.000 0.000,-18.000 17.000,18.000-17.000,-17.000 0.000,17.000 18.000,0.000-18.000,-18.000 0.000,18.000 0.000,0.000 0.000,0.000-18.000,0.000 18.000,0.000 0.000,0.000-17.000,0.000 17.000,0.000 0.000,0.000-18.000,0.000 0.000,0.000 18.000,0.000-17.000,0.000-1.000,0.000 1.000,0.000-1.000,18.000 1.000,-18.000-1.000,17.000 1.000,-17.000-1.000,18.000 1.000,-18.000-1.000,18.000 1.000,-1.000 17.000,1.000-18.000,-1.000 1.000,1.000-1.000,0.000 18.000,-1.000-35.000,1.000 18.000,0.000-1.000,-1.000 1.000,1.000-18.000,0.000 17.000,-1.000 1.000,1.000-18.000,17.000 17.000,0.000 1.000,1.000 17.000,17.000-18.000,-18.000 1.000,18.000-18.000,-18.000 17.000,18.000 1.000,-18.000-18.000,18.000 0.000,0.000 0.000,0.000 0.000,0.000 0.000,0.000 0.000,0.000 0.000,0.000-18.000,0.000 18.000,0.000-17.000,-18.000-1.000,18.000 18.000,-18.000-17.000,18.000 17.000,-18.000-18.000,0.000 1.000,1.000 17.000,-19.000-18.000,19.000 18.000,-19.000-17.000,1.000 17.000,0.000-18.000,-1.000 18.000,1.000-17.000,0.000 17.000,-1.000-18.000,1.000 18.000,-1.000-17.000,1.000-1.000,0.000 1.000,-1.000-1.000,1.000-17.000,0.000 0.000,-1.000 0.000,19.000 0.000,-19.000 0.000,1.000 18.000,-1.000-18.000,-17.000 17.000,18.000-17.000,0.000 18.000,-18.000-1.000,0.000 1.000,17.000-18.000,-17.000 18.000,0.000-1.000,0.000 1.000,0.000-1.000,0.000 1.000,0.000-18.000,-17.000 0.000,17.000 0.000,0.000 0.000,-18.000 0.000,18.000 0.000,-18.000 0.000,1.000 0.000,17.000 0.000,-18.000 0.000,1.000 17.000,-1.000-17.000,0.000 18.000,1.000-18.000,-1.000 0.000,0.000 17.000,1.000-16.000,-1.000 16.000,-17.000-17.000,17.000 0.000,1.000 18.000,-19.000-18.000,19.000 17.000,-19.000-17.000,-17.000 18.000,18.000-18.000,17.000 17.000,-17.000 1.000,0.000-18.000,0.000 17.000,-1.000 1.000,1.000-18.000,0.000 17.000,0.000 1.000,-1.000-1.000,1.000-17.000,17.000 18.000,-17.000-1.000,0.000 1.000,0.000-1.000,-18.000 1.000,17.000-1.000,1.000 1.000,0.000-1.000,17.000 1.000,-17.000 17.000,17.000-17.000,-17.000 17.000,0.000 0.000,17.000 0.000,-17.000 0.000,-1.000-18.000,19.000 18.000,-18.000 0.000,-1.000 18.000,-17.000-18.000,18.000 0.000,-18.000 17.000,18.000 0.000,0.000-17.000,-1.000 18.000,1.000-18.000,17.000 17.000,1.000-17.000,-1.000 18.000,0.000-18.000,18.000 0.000,0.000 17.000,0.000-17.000,0.000 0.000,0.000 0.000,0.000 0.000,0.000 0.000,0.000 0.000,0.000 18.000,0.000-18.000,0.000 17.000,18.000 1.000,-18.000-1.000</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755.000 339.000,'0.000'0.000,"0.000"0.000,0.000 0.000,0.000 0.000,0.000 0.000,0.000 17.000,0.000-17.000,0.000 0.000,-17.000 18.000,17.000-1.000,-17.000 17.000,-17.000-16.000,16.000 16.000,1.000 1.000,-17.000-1.000,17.000 1.000,-17.000 16.000,0.000-16.000,0.000 17.000,-1.000-18.000,1.000 18.000,0.000-18.000,0.000 1.000,0.000-1.000,16.000 1.000,1.000-18.000,0.000 18.000,0.000-18.000,17.000 0.000,-17.000-17.000,17.000 17.000,0.000-17.000,0.000 0.000,0.000 18.000,0.000-18.000,0.000 0.000,0.000 17.000,0.000-17.000,0.000 0.000,0.000 0.000,-17.000 0.000,17.000 0.000,0.000 0.000,0.000-17.000,0.000 17.000,0.000 0.000,0.000 0.000,0.000-18.000,0.000 18.000,0.000 0.000,0.000 0.000,0.000-17.000,0.000 17.000,0.000-17.000,0.000 17.000,17.000-17.000,-17.000-1.000</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224.000 349.000,'0.000'0.000,"0.000"0.000,0.000 0.000,0.000 0.000,17.000 17.000,-17.000-17.000,18.000 18.000,-18.000-1.000,17.000 0.000,0.000-17.000,0.000 17.000,1.000 1.000,-1.000 16.000,35.000 1.000,-18.000-1.000,18.000 18.000,-17.000 0.000,16.000-18.000,1.000 18.000,0.000-18.000,0.000 18.000,-18.000 0.000,18.000 0.000,-17.000-18.000,-1.000 1.000,1.000-18.000,-18.000 0.000,0.000 0.000,0.000 1.000,1.000-18.000,-18.000 17.000,0.000-17.000,0.000 0.000,0.000 0.000,0.000 0.000,0.000 0.000,0.000 0.000,0.000 0.000,0.000 0.000,0.000 0.000,0.000 0.000,0.000 0.000,0.000 0.000,0.000-17.000,0.000 17.000,0.000 0.000,0.000 0.000,0.000 0.000,0.000 0.000,0.000 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ff0000"/>
    </inkml:brush>
  </inkml:definitions>
  <inkml:trace contextRef="#ctx0" brushRef="#br0">700.000 820.000,'0.000'0.000,"0.000"0.000,0.000 0.000,0.000 0.000,0.000 0.000,0.000 0.000,0.000 0.000,17.000 0.000,-17.000 0.000,0.000 0.000,0.000 0.000,18.000 0.000,-1.000 0.000,0.000 0.000,0.000 0.000,1.000 0.000,-1.000 0.000,18.000 0.000,-1.000 0.000,18.000 0.000,-17.000 0.000,16.000 0.000,1.000 0.000,-17.000 0.000,17.000 0.000,-18.000 0.000,-17.000 0.000,18.000 0.000,-1.000 0.000,1.000 0.000,-18.000 0.000,18.000 0.000,-18.000 0.000,0.000 0.000,1.000 0.000,-1.000 0.000,-17.000 0.000,17.000 0.000,-17.000 0.000,18.000 0.000,-18.000 0.000,17.000 0.000,-17.000 0.000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06"/>
    </inkml:context>
    <inkml:brush xml:id="br0">
      <inkml:brushProperty name="width" value="0.07302" units="cm"/>
      <inkml:brushProperty name="height" value="0.07302" units="cm"/>
      <inkml:brushProperty name="color" value="#f2395b"/>
    </inkml:brush>
  </inkml:definitions>
  <inkml:trace contextRef="#ctx0" brushRef="#br0">100344.000 31485.000,'-32.000'-31.000,"32.000"39.000,0.000 0.000,0.000 31.000,0.000 0.000,0.000 40.000,0.000-1.000,-16.000 55.000,1.000 1.000,-1.000-95.000</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2380.000 343.000,'-18.000'0.000,"18.000"0.000,0.000 0.000,-17.000 0.000,17.000 0.000,-18.000 0.000,1.000 0.000,17.000 0.000,-18.000 0.000,1.000 0.000,-1.000 0.000,1.000 0.000,-1.000 0.000,18.000 0.000,-17.000 0.000,-18.000 0.000,17.000 18.000,-17.000-18.000,0.000 0.000,0.000 17.000,0.000-17.000,0.000 18.000,0.000 0.000,0.000-18.000,0.000 17.000,-1.000 1.000,-16.000 0.000,17.000-18.000,-18.000 17.000,18.000 1.000,0.000 0.000,-17.000-18.000,16.000 17.000,19.000-17.000,-18.000 18.000,17.000 0.000,-17.000-1.000,18.000 1.000,-18.000 17.000,17.000-17.000,-17.000 17.000,18.000 0.000,-1.000 1.000,1.000-1.000,-19.000 0.000,19.000 0.000,-18.000 1.000,17.000-1.000,-17.000 18.000,18.000-18.000,-1.000 1.000,1.000-1.000,-1.000 0.000,1.000 0.000,17.000 1.000,0.000 17.000,-18.000-18.000,18.000 18.000,0.000-18.000,0.000 18.000,0.000-18.000,0.000 1.000,0.000-1.000,0.000 0.000,0.000 1.000,18.000-1.000,-18.000 18.000,0.000-18.000,17.000 0.000,1.000 18.000,-1.000 0.000,18.000 0.000,0.000 0.000,0.000 18.000,0.000-18.000,1.000-18.000,-1.000 18.000,0.000-18.000,0.000 0.000,0.000-17.000,0.000 17.000,17.000 1.000,-17.000-19.000,1.000 19.000,-1.000-19.000,0.000 1.000,0.000-1.000,0.000 19.000,17.000-19.000,-17.000 1.000,18.000 17.000,0.000-17.000,-1.000 0.000,1.000 17.000,17.000-17.000,-18.000-1.000,1.000 1.000,0.000-18.000,-18.000 17.000,17.000 1.000,-17.000-18.000,0.000 18.000,18.000-18.000,-18.000 0.000,18.000 0.000,-18.000 17.000,0.000-17.000,17.000 0.000,1.000 0.000,0.000-17.000,17.000 17.000,0.000-18.000,0.000 0.000,0.000 1.000,0.000-1.000,-17.000 1.000,-1.000-1.000,1.000-17.000,-18.000 17.000,0.000-17.000,18.000-1.000,-18.000-17.000,0.000 1.000,0.000 16.000,0.000-17.000,-18.000 18.000,18.000-18.000,-17.000 18.000,-1.000-18.000,1.000 18.000,0.000-1.000,-1.000 1.000,-17.000 0.000,18.000-1.000,-18.000 1.000,0.000 0.000,0.000 0.000,0.000-18.000,-18.000 0.000,1.000 0.000,-1.000 0.000,-17.000-18.000,-18.000-17.000,1.000 0.000,-1.000 0.000,1.000 17.000,-19.000-17.000,19.000 17.000,-1.000 18.000,-17.000 0.000,18.000 0.000,-1.000 0.000,0.000 1.000,1.000-1.000,-1.000 17.000,1.000 1.000,-1.000-18.000,0.000 18.000,1.000 0.000,17.000-1.000,-18.000 1.000,18.000 17.000,-17.000-17.000,17.000 17.000,-1.000-17.000,-16.000 17.000,-1.000-17.000,1.000 0.000,17.000 17.000,-18.000 1.000,18.000-1.000,-18.000 0.000,18.000 1.000,0.000 17.000,0.000-18.000,0.000 18.000,18.000 0.000,-18.000 0.000,17.000 0.000,1.000 0.000,-1.000 0.000,18.000 0.000,-18.000 0.000,1.000 0.000,-1.000 0.000,18.000 0.000</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1812.000 302.000,'-17.000'0.000,"17.000"0.000,0.000 0.000,0.000 0.000,0.000 0.000,0.000 0.000,-18.000 17.000,18.000-17.000,-17.000 18.000,17.000-1.000,-34.000 17.000,16.000 1.000,-16.000-1.000,0.000 1.000,16.000-1.000,-16.000 1.000,-1.000-1.000,1.000 1.000,-18.000 17.000,0.000 17.000,-17.000-18.000,18.000 18.000,-18.000-17.000,17.000 0.000,18.000-18.000,-1.000 1.000</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ff0000"/>
    </inkml:brush>
  </inkml:definitions>
  <inkml:trace contextRef="#ctx0" brushRef="#br0">1115.000 306.000,'0.000'0.000,"0.000"0.000,0.000 0.000,0.000 17.000,17.000-17.000,-17.000 18.000,17.000-1.000,-17.000-17.000,18.000 17.000,-18.000 1.000,17.000-1.000,0.000 18.000,17.000-1.000,-17.000 1.000,18.000 17.000,-18.000-18.000,17.000 1.000,-17.000 0.000,1.000-1.000,-1.000-16.000,0.000 16.000,0.000-16.000,0.000 16.000,0.000-16.000,1.000-1.000,-1.000 0.000,0.000 18.000,0.000-18.000,-17.000 1.000,17.000-1.000,0.000 0.000,1.000 1.000,-1.000-1.000,-17.000 0.000,17.000 1.000,0.000-1.000,0.000 0.000,-17.000 0.000,17.000 1.000,-17.000-18.000,0.000 17.000,17.000-17.000,-17.000 0.000,0.000 17.000,0.000-17.000,0.000 0.000,18.000 18.000,-18.000-18.000,0.000 17.000,0.000-17.000,17.000 17.000,-17.000-17.000,0.000 0.000,17.000 18.000,-17.000-18.000,0.000 0.000</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f0"/>
    </inkml:brush>
  </inkml:definitions>
  <inkml:trace contextRef="#ctx0" brushRef="#br0">416.000 310.000,'0.000'0.000,"0.000"0.000,0.000 0.000,0.000 0.000,0.000 0.000,18.000 0.000,-18.000 0.000,17.000 0.000,-17.000 0.000,0.000 0.000,18.000 0.000,-1.000 0.000,19.000 0.000,34.000 0.000,36.000 0.000,-1.000 0.000,18.000 0.000,36.000 0.000,16.000 0.000,19.000 0.000,-1.000 0.000,71.000 0.000,18.000 0.000,70.000 0.000,17.000 0.000,1.000 0.000,-19.000 0.000,-16.000 0.000,-36.000 0.000,-18.000 0.000,-52.000 0.000,-18.000-17.000,-18.000 17.000,-34.000 0.000,-36.000-16.000,-17.000-1.000,-19.000 17.000,-16.000-16.000,-18.000-1.000,17.000 17.000,-35.000-16.000,18.000-1.000,-18.000 17.000,0.000-16.000,0.000-1.000,1.000 1.000,-1.000 16.000,0.000-17.000,0.000 17.000,18.000 0.000,-18.000-16.000,0.000 16.000,18.000 0.000,0.000-17.000,0.000 17.000,-18.000 0.000,18.000 0.000,-18.000 0.000,0.000 0.000,0.000-16.000,0.000 16.000,1.000 0.000,-1.000 0.000,0.000 0.000,-17.000 0.000,17.000 16.000,0.000-16.000,18.000 0.000,-1.000 0.000</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f0"/>
    </inkml:brush>
  </inkml:definitions>
  <inkml:trace contextRef="#ctx0" brushRef="#br0">1417.000 486.000,'-17.000'0.000,"17.000"0.000,0.000 0.000,0.000 0.000,0.000 17.000,-17.000-17.000,17.000 18.000,-18.000-1.000,1.000 0.000,0.000 0.000,0.000 18.000,0.000-18.000,-18.000 18.000,1.000 17.000,-17.000-1.000,-1.000 19.000,18.000-19.000,-18.000 1.000,18.000 0.000,0.000 0.000,-1.000 0.000,1.000-18.000,17.000 1.000,0.000-1.000,0.000-16.000,-1.000-1.000,1.000 0.000,17.000-17.000,0.000 18.000,-17.000-18.000,17.000 0.000,0.000 17.000,0.000-17.000,0.000 0.000,0.000-17.000,17.000 17.000,-17.000 0.000,0.000 0.000,0.000 0.000,0.000 0.000,0.000 0.000,17.000-18.000,-17.000 18.000,0.000 0.000,0.000 0.000</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f0"/>
    </inkml:brush>
  </inkml:definitions>
  <inkml:trace contextRef="#ctx0" brushRef="#br0">812.000 501.000,'0.000'0.000,"0.000"0.000,0.000 0.000,0.000 0.000,0.000 0.000,17.000 17.000,-17.000-17.000,17.000 17.000,0.000 18.000,0.000-18.000,1.000 0.000,-1.000 17.000,17.000 0.000,0.000 1.000,-17.000-1.000,17.000 0.000,1.000 1.000,-1.000-1.000,0.000 0.000,-17.000-17.000,17.000 18.000,-17.000-18.000,17.000 17.000,-16.000-17.000,-1.000 0.000,17.000 0.000,-34.000 1.000,17.000-1.000,0.000-17.000,-17.000 17.000</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f0"/>
    </inkml:brush>
  </inkml:definitions>
  <inkml:trace contextRef="#ctx0" brushRef="#br0">1421.000 500.000,'-16.000'0.000,"16.000"34.000,-17.000 1.000,17.000-1.000,-17.000 0.000,0.000 1.000,17.000-1.000,-17.000 0.000,-16.000 1.000,16.000-1.000,-17.000 0.000,18.000 1.000,-1.000-1.000,0.000-17.000,0.000 0.000,0.000 1.000,1.000-1.000,16.000 0.000,-17.000 0.000,17.000-17.000,-17.000 17.000,17.000-17.000,0.000 0.000,0.000 17.000,0.000-17.000,0.000 0.000,-17.000 0.000,17.000 0.000,0.000 0.000,0.000 18.000,0.000-18.000,0.000 0.000,0.000 0.000,0.000 0.000,0.000 0.000,17.000 0.000,-17.000 0.000,0.000 0.000,0.000 0.000,0.000 17.000,0.000-17.000,0.000 0.000,0.000 0.000,0.000 0.000,0.000 0.000,0.000 0.000,0.000 0.000,0.000 0.000,0.000 17.000,0.000-17.000,0.000 0.000,0.000 0.000,0.000 0.000,0.000 0.000</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4:56:04"/>
    </inkml:context>
    <inkml:brush xml:id="br0">
      <inkml:brushProperty name="width" value="0.09701" units="cm"/>
      <inkml:brushProperty name="height" value="0.09701" units="cm"/>
      <inkml:brushProperty name="color" value="#00b0f0"/>
    </inkml:brush>
  </inkml:definitions>
  <inkml:trace contextRef="#ctx0" brushRef="#br0">1115.000 506.000,'0.000'0.000,"17.000"0.000,1.000 17.000,-1.000-17.000,17.000 17.000,1.000 0.000,-1.000 18.000,18.000-1.000,-1.000 0.000,1.000 17.000,0.000-17.000,-18.000-16.000,1.000 16.000,-1.000-17.000,1.000 0.000,-18.000 17.000,17.000-17.000,-17.000 0.000,1.000 0.000,-1.000 0.000,17.000 1.000,-17.000-1.000,-17.000 0.000,18.000 0.000,-1.000-17.000,-17.000 17.000</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41"/>
    </inkml:context>
    <inkml:brush xml:id="br0">
      <inkml:brushProperty name="width" value="0.07302" units="cm"/>
      <inkml:brushProperty name="height" value="0.07302" units="cm"/>
      <inkml:brushProperty name="color" value="#f2395b"/>
    </inkml:brush>
  </inkml:definitions>
  <inkml:trace contextRef="#ctx0" brushRef="#br0">93319.000 30767.000,'0.000'-32.000,"-8.000"24.000,0.000 1.000,8.000-1.000,0.000 0.000,-8.000 16.000,0.000 0.000,0.000 23.000,1.000 0.000,-9.000 9.000,0.000-1.000,0.000 0.000,1.000 0.000,-1.000 0.000,0.000 1.000,8.000-9.000,1.000 0.000,7.000-15.000,0.000 0.000,7.000-16.000,1.000 0.000,39.000-16.000,1.000 0.000,-1.000-31.000,0.000 0.000,-8.000 8.000,0.000 0.000,-15.000 7.000,-1.000 1.000,-23.000 8.000,0.000-1.000,-8.000 1.000,1.000-1.000,-17.000 8.000,0.000 1.000,1.000 15.000,-1.000 0.000,1.000 0.000,-1.000 0.000,16.000 15.000,1.000 1.000,-1.000 8.000,0.000-1.000,8.000-15.000,0.000 0.000,8.000 0.000</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41"/>
    </inkml:context>
    <inkml:brush xml:id="br0">
      <inkml:brushProperty name="width" value="0.07302" units="cm"/>
      <inkml:brushProperty name="height" value="0.07302" units="cm"/>
      <inkml:brushProperty name="color" value="#f2395b"/>
    </inkml:brush>
  </inkml:definitions>
  <inkml:trace contextRef="#ctx0" brushRef="#br0">94512.000 31304.000,'16.000'16.000,"-8.000"-1.000,0.000 1.000,16.000 0.000,-1.000-1.000,-7.000 9.000,0.000-1.000,-9.000-7.000,1.000 0.000,-8.000-8.000,0.000 0.000,8.000-8.000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46"/>
    </inkml:context>
    <inkml:brush xml:id="br0">
      <inkml:brushProperty name="width" value="0.07302" units="cm"/>
      <inkml:brushProperty name="height" value="0.07302" units="cm"/>
      <inkml:brushProperty name="color" value="#f2395b"/>
    </inkml:brush>
  </inkml:definitions>
  <inkml:trace contextRef="#ctx0" brushRef="#br0">60107.000 17084.000,'0.000'-31.000,"32.000"31.000,-1.000 0.000,16.000 0.000,0.000 0.000,-31.000 0.000,-1.000 0.000,9.000 0.000,0.000 0.000,23.000 0.000,0.000 0.000,-24.000 0.000,1.000 0.000,-17.000 7.000,1.000 1.000,-16.000 8.000,1.000-1.000,-1.000-7.000</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41"/>
    </inkml:context>
    <inkml:brush xml:id="br0">
      <inkml:brushProperty name="width" value="0.07302" units="cm"/>
      <inkml:brushProperty name="height" value="0.07302" units="cm"/>
      <inkml:brushProperty name="color" value="#f2395b"/>
    </inkml:brush>
  </inkml:definitions>
  <inkml:trace contextRef="#ctx0" brushRef="#br0">96067.000 28935.000,'0.000'-31.000,"-16.000"46.000,1.000 1.000,-17.000 23.000,1.000 0.000,0.000 16.000,-1.000 0.000,-7.000 31.000,0.000 1.000,0.000 7.000,-1.000 0.000,9.000-8.000,0.000 0.000,7.000-15.000,1.000-1.000,15.000-31.000,0.000 0.000,16.000-15.000,0.000-1.000,23.000-23.000,0.000 0.000,16.000-15.000,0.000-1.000,-7.000-15.000,-1.000-1.000,-16.000-15.000,1.000 0.000,-16.000 24.000,0.000-1.000,-32.000 1.000,1.000-1.000,-17.000 24.000,1.000 0.000,-8.000 8.000,0.000 0.000,8.000 16.000,0.000-1.000,23.000-15.000,0.000 0.000,16.000 0.000,0.000-1.000,47.000-7.000,0.000 0.000,-31.000-7.000</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42"/>
    </inkml:context>
    <inkml:brush xml:id="br0">
      <inkml:brushProperty name="width" value="0.07302" units="cm"/>
      <inkml:brushProperty name="height" value="0.07302" units="cm"/>
      <inkml:brushProperty name="color" value="#f2395b"/>
    </inkml:brush>
  </inkml:definitions>
  <inkml:trace contextRef="#ctx0" brushRef="#br0">97256.000 30901.000,'15.000'-31.000,"-22.000"46.000,-1.000 1.000,0.000 15.000,0.000 1.000,0.000 7.000,0.000 0.000,0.000-7.000,1.000-1.000,7.000-8.000,0.000 1.000,7.000-1.000,1.000 1.000,8.000-16.000,0.000 0.000,7.000-8.000,1.000 0.000,7.000-24.000,1.000 1.000,-9.000-9.000,1.000 1.000,-1.000-16.000,1.000 0.000,-16.000 8.000,0.000-1.000,-16.000 17.000,0.000-1.000,-23.000 9.000,-1.000-1.000,-7.000 16.000,0.000 0.000,-9.000 39.000,1.000 0.000,8.000 1.000,0.000-1.000,31.000-23.000</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44"/>
    </inkml:context>
    <inkml:brush xml:id="br0">
      <inkml:brushProperty name="width" value="0.07302" units="cm"/>
      <inkml:brushProperty name="height" value="0.07302" units="cm"/>
      <inkml:brushProperty name="color" value="#f2395b"/>
    </inkml:brush>
  </inkml:definitions>
  <inkml:trace contextRef="#ctx0" brushRef="#br0">49897.000 43021.000,'-31.000'0.000,"23.000"-7.000,0.000-1.000,1.000 8.000,-1.000 0.000,0.000 0.000,0.000 0.000,0.000 23.000,0.000 1.000,-7.000 7.000,-1.000 1.000,8.000 15.000,0.000 0.000,8.000-16.000,0.000 0.000,0.000-7.000,0.000-1.000,8.000-23.000,0.000 0.000,23.000-7.000,1.000-1.000,-1.000-39.000,0.000 0.000,1.000-8.000,-1.000 0.000,-23.000 31.000,0.000 1.000,-8.000 7.000,0.000 0.000,-24.000 16.000,1.000 0.000,-1.000 0.000,1.000 0.000,7.000 16.000,0.000 0.000,1.000 7.000,-1.000 1.000,16.000-1.000,0.000 1.000,8.000-16.000</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44"/>
    </inkml:context>
    <inkml:brush xml:id="br0">
      <inkml:brushProperty name="width" value="0.07302" units="cm"/>
      <inkml:brushProperty name="height" value="0.07302" units="cm"/>
      <inkml:brushProperty name="color" value="#f2395b"/>
    </inkml:brush>
  </inkml:definitions>
  <inkml:trace contextRef="#ctx0" brushRef="#br0">50807.000 43356.000,'16.000'16.000,"-8.000"-8.000,0.000-1.000,7.000 1.000,1.000 0.000,0.000 0.000,-1.000 0.000,1.000 0.000,0.000 0.000,0.000-8.000</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45"/>
    </inkml:context>
    <inkml:brush xml:id="br0">
      <inkml:brushProperty name="width" value="0.07302" units="cm"/>
      <inkml:brushProperty name="height" value="0.07302" units="cm"/>
      <inkml:brushProperty name="color" value="#f2395b"/>
    </inkml:brush>
  </inkml:definitions>
  <inkml:trace contextRef="#ctx0" brushRef="#br0">51893.000 41571.000,'0.000'-16.000,"-16.000"16.000,0.000 0.000,8.000 24.000,0.000-1.000,-7.000 16.000,-1.000 1.000,-8.000 14.000,1.000 1.000,-1.000 0.000,1.000 0.000,-1.000 23.000,1.000 0.000,15.000 1.000,0.000-1.000,8.000-31.000,0.000 0.000,8.000-23.000,0.000-1.000,23.000-39.000,0.000 1.000,1.000-24.000,-1.000-1.000,-7.000-7.000,-1.000 0.000,-15.000 16.000,0.000 0.000,-16.000 15.000,0.000 0.000,-23.000 16.000,0.000 0.000,7.000 8.000,0.000 0.000,9.000 16.000,-1.000-1.000,16.000-15.000,0.000 0.000,0.000 0.000,0.000-1.000,8.000-7.000</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21:45"/>
    </inkml:context>
    <inkml:brush xml:id="br0">
      <inkml:brushProperty name="width" value="0.07302" units="cm"/>
      <inkml:brushProperty name="height" value="0.07302" units="cm"/>
      <inkml:brushProperty name="color" value="#f2395b"/>
    </inkml:brush>
  </inkml:definitions>
  <inkml:trace contextRef="#ctx0" brushRef="#br0">52807.000 42831.000,'16.000'0.000,"0.000"8.000,-1.000 0.000,1.000-8.000,0.000 0.000,-1.000 15.000,1.000 1.000,0.000 0.000,-1.000-1.000,1.000 1.000,0.000 0.000,-8.000-8.000,-1.000-1.000,9.000-7.000,0.000 0.000,0.000-23.000,-1.000-1.000,1.000-7.000,0.000 0.000,-9.000-8.000,1.000-1.000,0.000 25.000,0.000-1.000,-24.000 0.000,1.000 1.000,-17.000 22.000,1.000 1.000,-16.000 39.000,0.000 0.000,15.000-7.000,1.000-1.000,7.000-16.000</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2:33:15"/>
    </inkml:context>
    <inkml:brush xml:id="br0">
      <inkml:brushProperty name="width" value="0.07302" units="cm"/>
      <inkml:brushProperty name="height" value="0.07302" units="cm"/>
      <inkml:brushProperty name="color" value="#00bff3"/>
    </inkml:brush>
  </inkml:definitions>
  <inkml:trace contextRef="#ctx0" brushRef="#br0">83936.000 1010.000,'-16.000'-79.000,"16.000"72.000,0.000-1.000,0.000 0.000,0.000 0.000,-8.000 8.000,0.000 0.000,0.000 47.000,1.000 0.000,-17.000 24.000,1.000-1.000,-1.000 24.000,1.000 0.000,-9.000 24.000,1.000-1.000,0.000 8.000,-1.000 1.000,9.000-32.000,-1.000 0.000,16.000-32.000,1.000 1.000,7.000-32.000,0.000 1.000,15.000-71.000,1.000-1.000,23.000-30.000,0.000-1.000,16.000 1.000,0.000-1.000,8.000 24.000,-1.000 0.000,-22.000 40.000,-1.000-1.000,0.000 16.000,0.000-1.000,-15.000 25.000,-1.000-1.000,-15.000 0.000,0.000 1.000,-8.000-1.000,0.000 0.000,-8.000 1.000,0.000-1.000,-23.000 0.000,-1.000 1.000,-22.000-1.000,-1.000 0.000,-8.000 1.000,0.000-1.000,-15.000 0.000,0.000 1.000,7.000-9.000,1.000 1.000,46.000-24.000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46"/>
    </inkml:context>
    <inkml:brush xml:id="br0">
      <inkml:brushProperty name="width" value="0.07302" units="cm"/>
      <inkml:brushProperty name="height" value="0.07302" units="cm"/>
      <inkml:brushProperty name="color" value="#f2395b"/>
    </inkml:brush>
  </inkml:definitions>
  <inkml:trace contextRef="#ctx0" brushRef="#br0">60138.000 17502.000,'-16.000'0.000,"8.000"24.000,0.000-1.000,8.000 9.000,0.000-1.000,0.000 16.000,0.000 0.000,0.000 8.000,0.000-1.000,-16.000 25.000,1.000-1.000,7.000 0.000,0.000 1.000,8.000-48.000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47"/>
    </inkml:context>
    <inkml:brush xml:id="br0">
      <inkml:brushProperty name="width" value="0.07302" units="cm"/>
      <inkml:brushProperty name="height" value="0.07302" units="cm"/>
      <inkml:brushProperty name="color" value="#f2395b"/>
    </inkml:brush>
  </inkml:definitions>
  <inkml:trace contextRef="#ctx0" brushRef="#br0">60208.000 18128.000,'16.000'-16.000,"7.000"16.000,1.000 0.000,15.000 0.000,0.000 0.000,8.000 0.000,0.000 0.000,-8.000-8.000,1.000 0.000,-9.000 1.000,0.000-1.000,-15.000 0.000,0.000 0.000,-16.000 0.000,0.000 0.000,0.000-7.000,0.000-1.000,-16.000 8.000,0.000 0.000,-7.000 8.000,-1.000 0.000,-7.000 0.000,0.000 0.000,15.000 16.000,0.000 0.000,0.000 7.000,1.000 1.000,15.000-1.000,0.000 1.000,8.000-9.000,-1.000 1.000,17.000 8.000,0.000-1.000,7.000-15.000,0.000 0.000,1.000 7.000,-1.000 1.000,0.000-16.000,1.000 0.000,-24.000-8.000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47"/>
    </inkml:context>
    <inkml:brush xml:id="br0">
      <inkml:brushProperty name="width" value="0.07302" units="cm"/>
      <inkml:brushProperty name="height" value="0.07302" units="cm"/>
      <inkml:brushProperty name="color" value="#f2395b"/>
    </inkml:brush>
  </inkml:definitions>
  <inkml:trace contextRef="#ctx0" brushRef="#br0">62056.000 16781.000,'0.000'-16.000,"7.000"-8.000,1.000 1.000,0.000 15.000,0.000 0.000,0.000 16.000,0.000 0.000,-1.000 15.000,1.000 1.000,-8.000 23.000,0.000 0.000,-15.000-8.000,-1.000 0.000,8.000-23.000,0.000 0.000,0.000-9.000,1.000 1.000,30.000-8.000,1.000 0.000,-1.000 0.000,1.000 0.000,-9.000 8.000,1.000 0.000,-16.000 8.000,0.000-1.000,-23.000 1.000,-1.000 0.000,-7.000 7.000,-1.000 1.000,9.000-9.000,-1.000 1.000,8.000-16.000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47"/>
    </inkml:context>
    <inkml:brush xml:id="br0">
      <inkml:brushProperty name="width" value="0.07302" units="cm"/>
      <inkml:brushProperty name="height" value="0.07302" units="cm"/>
      <inkml:brushProperty name="color" value="#f2395b"/>
    </inkml:brush>
  </inkml:definitions>
  <inkml:trace contextRef="#ctx0" brushRef="#br0">62708.000 17049.000,'47.000'-16.000,"-23.000"8.000,-1.000 1.000,17.000-1.000,-1.000 0.000,-8.000 8.000,1.000 0.000,-9.000 0.000,1.000 0.000,-24.000 8.000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49:47"/>
    </inkml:context>
    <inkml:brush xml:id="br0">
      <inkml:brushProperty name="width" value="0.07302" units="cm"/>
      <inkml:brushProperty name="height" value="0.07302" units="cm"/>
      <inkml:brushProperty name="color" value="#f2395b"/>
    </inkml:brush>
  </inkml:definitions>
  <inkml:trace contextRef="#ctx0" brushRef="#br0">63153.000 16352.000,'-16.000'0.000,"8.000"0.000,0.000 0.000,0.000 8.000,0.000 0.000,8.000 23.000,0.000 1.000,0.000 22.000,0.000 1.000,8.000 16.000,0.000 0.000,-8.000-17.000,0.000 1.000,0.000-31.000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14"/>
    </inkml:context>
    <inkml:brush xml:id="br0">
      <inkml:brushProperty name="width" value="0.07302" units="cm"/>
      <inkml:brushProperty name="height" value="0.07302" units="cm"/>
      <inkml:brushProperty name="color" value="#f2395b"/>
    </inkml:brush>
  </inkml:definitions>
  <inkml:trace contextRef="#ctx0" brushRef="#br0">3951.000 10233.000,'0.000'-16.000,"0.000"8.000,0.000 0.000,0.000 24.000,0.000 0.000,0.000 31.000,0.000 0.000,0.000 0.000,0.000 0.000,0.000 23.000,0.000 1.000,0.000 23.000,0.000 0.000,0.000 0.000,0.000 0.000,0.000-23.000,0.000-1.000,0.000-23.000,0.000 0.000,7.000-23.000,1.000-1.000,0.000-23.000,0.000 0.000,0.000 8.000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15"/>
    </inkml:context>
    <inkml:brush xml:id="br0">
      <inkml:brushProperty name="width" value="0.07302" units="cm"/>
      <inkml:brushProperty name="height" value="0.07302" units="cm"/>
      <inkml:brushProperty name="color" value="#f2395b"/>
    </inkml:brush>
  </inkml:definitions>
  <inkml:trace contextRef="#ctx0" brushRef="#br0">4474.000 10801.000,'-16.000'0.000,"0.000"0.000,1.000 0.000,-1.000 16.000,0.000 0.000,1.000 7.000,-1.000 1.000,-8.000 7.000,1.000 0.000,-24.000 40.000,0.000-1.000,8.000-23.000,0.000 0.000,7.000-15.000,1.000-1.000,15.000-15.000,1.000-1.000,38.000-15.000,1.000 0.000,30.000-8.000,1.000 1.000,0.000 7.000,0.000 0.000,-8.000 23.000,0.000 1.000,0.000-1.000,0.000 1.000,-31.000-17.000,-1.000 1.000,-7.000 0.000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15"/>
    </inkml:context>
    <inkml:brush xml:id="br0">
      <inkml:brushProperty name="width" value="0.07302" units="cm"/>
      <inkml:brushProperty name="height" value="0.07302" units="cm"/>
      <inkml:brushProperty name="color" value="#f2395b"/>
    </inkml:brush>
  </inkml:definitions>
  <inkml:trace contextRef="#ctx0" brushRef="#br0">5866.000 11018.000,'-15.000'-16.000,"23.000"16.000,-1.000 0.000,25.000 0.000,-1.000 0.000,16.000 0.000,1.000 0.000,-1.000 0.000,0.000 0.000,-16.000 0.000,1.000 0.000,-25.000 8.000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ff0000"/>
    </inkml:brush>
  </inkml:definitions>
  <inkml:trace contextRef="#ctx0" brushRef="#br0">962.000 826.000,'0.000'0.000,"0.000"0.000,0.000 0.000,0.000 0.000,0.000 0.000,17.000 0.000,-17.000 0.000,0.000 0.000,18.000 0.000,-18.000 0.000,17.000 0.000,0.000 0.000,18.000 0.000,-18.000 0.000,18.000 16.000,0.000-16.000,-1.000 0.000,1.000 0.000,0.000 16.000,-1.000-16.000,1.000 16.000,-1.000-16.000,1.000 16.000,0.000-16.000,-18.000 16.000,18.000-16.000,-18.000 0.000,0.000 0.000,-17.000 16.000,18.000-16.000,-18.000 15.000,17.000-15.000,0.000 0.000,1.000 16.000,-1.000-16.000,0.000 0.000,18.000 0.000,-1.000 0.000,1.000 16.000,0.000-16.000,-1.000 0.000,1.000 0.000,0.000 0.000,-18.000 0.000,0.000 0.000,18.000 0.000,-18.000 0.000,1.000 0.000,-1.000 0.000,-17.000 0.000,17.000 0.000,-17.000 0.000,18.000 0.000,-18.000 0.000,17.000 0.000,-17.000 0.000,0.000 0.000,0.000 0.000,17.000 0.000,-17.000 0.000,17.000 0.000,1.000 0.000,-1.000 0.000,0.000 0.000,1.000 0.000,16.000 0.000,-16.000 0.000,16.000 0.000,-16.000 0.000,16.000 0.000,-16.000 0.000,16.000 0.000,1.000 0.000,0.000 0.000,16.000 0.000,-16.000 0.000,0.000 0.000,-18.000 0.000,18.000 0.000,-1.000 0.000,1.000 0.000,-18.000 0.000,18.000 0.000,-18.000 0.000,1.000 0.000,-1.000 0.000,0.000 0.000,1.000 0.000,-1.000 0.000,0.000 0.000,-17.000 0.000,17.000 0.000,-17.000 0.000,0.000 0.000,18.000 0.000,-18.000 0.000,0.000 0.000,0.000 0.000,0.000 0.000,0.000 0.000,-18.000 0.000,18.000 0.000,0.000 0.000,0.000 0.000,0.000 0.000,0.000 0.000,0.000 0.000,-17.000 0.000,17.000 0.000,0.000 0.000,0.000 0.000,0.000 0.000,0.000 0.000,-17.000 0.000,17.000 0.000,0.000 0.000,0.000 0.000,-17.000 0.000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16"/>
    </inkml:context>
    <inkml:brush xml:id="br0">
      <inkml:brushProperty name="width" value="0.07302" units="cm"/>
      <inkml:brushProperty name="height" value="0.07302" units="cm"/>
      <inkml:brushProperty name="color" value="#f2395b"/>
    </inkml:brush>
  </inkml:definitions>
  <inkml:trace contextRef="#ctx0" brushRef="#br0">5798.000 11802.000,'-47.000'31.000,"47.000"-23.000,0.000 0.000,15.000-1.000,1.000 1.000,23.000-8.000,1.000 0.000,7.000 0.000,0.000 0.000,0.000-8.000,0.000 1.000,-8.000 7.000,0.000 0.000,-23.000 0.000,0.000 0.000,-1.000-8.000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17"/>
    </inkml:context>
    <inkml:brush xml:id="br0">
      <inkml:brushProperty name="width" value="0.07302" units="cm"/>
      <inkml:brushProperty name="height" value="0.07302" units="cm"/>
      <inkml:brushProperty name="color" value="#f2395b"/>
    </inkml:brush>
  </inkml:definitions>
  <inkml:trace contextRef="#ctx0" brushRef="#br0">9183.000 11474.000,'-32.000'0.000,"56.000"-8.000,-1.000 0.000,1.000 8.000,-1.000 0.000,1.000 0.000,-1.000 0.000,9.000 0.000,-1.000 0.000,8.000 0.000,0.000 0.000,9.000 0.000,-1.000 0.000,7.000-7.000,1.000-1.000,8.000 0.000,0.000 0.000,-8.000 0.000,0.000 0.000,-1.000 0.000,1.000 1.000,8.000-1.000,0.000 0.000,-16.000 0.000,0.000 0.000,0.000 8.000,0.000 0.000,-8.000 0.000,0.000 0.000,8.000 0.000,0.000 0.000,-7.000 0.000,-1.000 0.000,8.000 0.000,0.000 0.000,8.000 0.000,0.000 0.000,0.000 0.000,-1.000 0.000,17.000-8.000,0.000 1.000,-17.000-1.000,1.000 0.000,8.000-8.000,0.000 0.000,-16.000 16.000,0.000 0.000,8.000 0.000,0.000 0.000,-8.000 0.000,0.000 0.000,-8.000 0.000,0.000 0.000,-7.000 0.000,-1.000 0.000,8.000 8.000,0.000 0.000,-15.000-8.000,-1.000 0.000,9.000 0.000,-1.000 0.000,-23.000 0.000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19"/>
    </inkml:context>
    <inkml:brush xml:id="br0">
      <inkml:brushProperty name="width" value="0.07302" units="cm"/>
      <inkml:brushProperty name="height" value="0.07302" units="cm"/>
      <inkml:brushProperty name="color" value="#f2395b"/>
    </inkml:brush>
  </inkml:definitions>
  <inkml:trace contextRef="#ctx0" brushRef="#br0">10505.000 8698.000,'-16.000'-47.000,"9.000"47.000,-1.000 0.000,0.000 0.000,0.000 0.000,-8.000 0.000,1.000 0.000,-1.000 16.000,0.000-1.000,-7.000-7.000,-1.000 0.000,17.000 0.000,-1.000 0.000,-8.000 7.000,0.000 1.000,16.000-8.000,0.000 0.000,0.000 15.000,0.000 1.000,0.000 7.000,0.000 0.000,0.000 9.000,0.000-1.000,0.000 8.000,0.000 0.000,0.000 7.000,0.000 1.000,0.000-31.000,0.000-1.000,0.000 16.000,0.000 1.000,0.000-9.000,0.000 0.000,16.000-23.000,0.000 0.000,7.000-8.000,1.000 0.000,-9.000-16.000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0"/>
    </inkml:context>
    <inkml:brush xml:id="br0">
      <inkml:brushProperty name="width" value="0.07302" units="cm"/>
      <inkml:brushProperty name="height" value="0.07302" units="cm"/>
      <inkml:brushProperty name="color" value="#f2395b"/>
    </inkml:brush>
  </inkml:definitions>
  <inkml:trace contextRef="#ctx0" brushRef="#br0">11390.000 8767.000,'0.000'-16.000,"-8.000"24.000,0.000 0.000,8.000 23.000,0.000 0.000,-7.000 9.000,-1.000-1.000,-8.000 0.000,0.000 0.000,8.000 8.000,1.000 0.000,-17.000 16.000,0.000-1.000,9.000 1.000,-1.000 0.000,0.000-8.000,0.000-1.000,16.000-22.000,0.000-1.000,0.000-23.000,0.000 0.000,0.000-24.000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1"/>
    </inkml:context>
    <inkml:brush xml:id="br0">
      <inkml:brushProperty name="width" value="0.07302" units="cm"/>
      <inkml:brushProperty name="height" value="0.07302" units="cm"/>
      <inkml:brushProperty name="color" value="#f2395b"/>
    </inkml:brush>
  </inkml:definitions>
  <inkml:trace contextRef="#ctx0" brushRef="#br0">11917.000 8942.000,'-15.000'-16.000,"15.000"32.000,0.000 0.000,0.000 15.000,0.000 0.000,7.000-7.000,1.000-1.000,8.000-7.000,0.000 0.000,-9.000-9.000,1.000 1.000,8.000 0.000,0.000 0.000,7.000-16.000,1.000 0.000,-1.000-15.000,1.000-1.000,-1.000-23.000,1.000 0.000,-9.000 0.000,1.000 0.000,-16.000 16.000,0.000 0.000,8.000 23.000,0.000 0.000,-8.000 24.000,0.000-1.000,0.000 25.000,0.000-1.000,0.000 8.000,0.000 0.000,0.000 0.000,0.000 0.000,0.000 7.000,0.000 1.000,0.000-16.000,0.000 1.000,0.000-25.000,0.000 1.000,8.000-16.000,-1.000 0.000,1.000-8.000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1"/>
    </inkml:context>
    <inkml:brush xml:id="br0">
      <inkml:brushProperty name="width" value="0.07302" units="cm"/>
      <inkml:brushProperty name="height" value="0.07302" units="cm"/>
      <inkml:brushProperty name="color" value="#f2395b"/>
    </inkml:brush>
  </inkml:definitions>
  <inkml:trace contextRef="#ctx0" brushRef="#br0">13352.000 9501.000,'0.000'32.000,"0.000"-9.000,0.000 1.000,0.000 7.000,0.000 0.000,0.000-15.000,0.000 0.000,0.000-8.000,0.000-1.000,23.000-22.000,1.000-1.000,-9.000-15.000,1.000-1.000,8.000 9.000,-1.000-1.000,-15.000 16.000,0.000 1.000,8.000 7.000,-1.000 0.000,-7.000 23.000,0.000 1.000,0.000-1.000,0.000 1.000,-8.000-1.000,0.000 1.000,8.000-1.000,-1.000 1.000,-7.000-9.000,0.000 1.000,0.000-8.000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1"/>
    </inkml:context>
    <inkml:brush xml:id="br0">
      <inkml:brushProperty name="width" value="0.07302" units="cm"/>
      <inkml:brushProperty name="height" value="0.07302" units="cm"/>
      <inkml:brushProperty name="color" value="#f2395b"/>
    </inkml:brush>
  </inkml:definitions>
  <inkml:trace contextRef="#ctx0" brushRef="#br0">14383.000 7917.000,'16.000'-16.000,"7.000"16.000,1.000 0.000,-16.000 24.000,0.000-1.000,0.000 16.000,-1.000 1.000,-30.000-1.000,-1.000 0.000,1.000-8.000,-1.000 1.000,8.000-17.000,1.000 1.000,15.000-8.000,0.000 0.000,8.000-8.000,-1.000 0.000,25.000 0.000,-1.000 0.000,-7.000 0.000,-1.000 0.000,1.000 0.000,0.000 0.000,-17.000 0.000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2"/>
    </inkml:context>
    <inkml:brush xml:id="br0">
      <inkml:brushProperty name="width" value="0.07302" units="cm"/>
      <inkml:brushProperty name="height" value="0.07302" units="cm"/>
      <inkml:brushProperty name="color" value="#f2395b"/>
    </inkml:brush>
  </inkml:definitions>
  <inkml:trace contextRef="#ctx0" brushRef="#br0">14952.000 8317.000,'31.000'0.000,"-7.000"0.000,0.000 0.000,7.000-8.000,0.000 1.000,1.000 7.000,-1.000 0.000,-23.000 0.000,0.000 0.000,0.000 0.000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2"/>
    </inkml:context>
    <inkml:brush xml:id="br0">
      <inkml:brushProperty name="width" value="0.07302" units="cm"/>
      <inkml:brushProperty name="height" value="0.07302" units="cm"/>
      <inkml:brushProperty name="color" value="#f2395b"/>
    </inkml:brush>
  </inkml:definitions>
  <inkml:trace contextRef="#ctx0" brushRef="#br0">15317.000 7901.000,'-32.000'0.000,"32.000"8.000,0.000 0.000,0.000 31.000,0.000 0.000,0.000 8.000,0.000 0.000,0.000 0.000,0.000 0.000,0.000 0.000,0.000 0.000,0.000-31.000,0.000 0.000,-8.000-8.000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2"/>
    </inkml:context>
    <inkml:brush xml:id="br0">
      <inkml:brushProperty name="width" value="0.07302" units="cm"/>
      <inkml:brushProperty name="height" value="0.07302" units="cm"/>
      <inkml:brushProperty name="color" value="#f2395b"/>
    </inkml:brush>
  </inkml:definitions>
  <inkml:trace contextRef="#ctx0" brushRef="#br0">15512.000 7601.000,'15.000'0.000,"17.000"0.000,-1.000 0.000,-7.000 8.000,-1.000 0.000,-7.000-1.000,-1.000 1.000,-7.000 8.000,0.000 0.000,-8.000 23.000,0.000 0.000,0.000 0.000,0.000 0.000,0.000 8.000,0.000 0.000,0.000 8.000,0.000 0.000,8.000 8.000,0.000 0.000,-8.000-9.000,0.000 1.000,0.000-8.000,0.000 0.000,0.000-15.000,0.000-1.000,0.000-15.000,0.000-1.000,-32.000 1.000,1.000 0.000,-16.000-1.000,0.000 1.000,-16.000-8.000,1.000 0.000,46.000-16.000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03:20:01"/>
    </inkml:context>
    <inkml:brush xml:id="br0">
      <inkml:brushProperty name="width" value="0.09701" units="cm"/>
      <inkml:brushProperty name="height" value="0.09701" units="cm"/>
      <inkml:brushProperty name="color" value="#00b050"/>
    </inkml:brush>
  </inkml:definitions>
  <inkml:trace contextRef="#ctx0" brushRef="#br0">475.000 829.000,'0.000'0.000,"0.000"0.000,0.000 0.000,0.000 0.000,0.000 0.000,0.000 0.000,17.000 0.000,-17.000 0.000,18.000 0.000,-18.000 0.000,17.000 0.000,1.000 0.000,17.000 0.000,-18.000 0.000,0.000 0.000,18.000 0.000,-17.000 0.000,16.000 0.000,1.000 0.000,0.000 0.000,0.000 0.000,0.000 0.000,-18.000 0.000,18.000 9.000,0.000-9.000,0.000 0.000,-1.000 0.000,19.000 0.000,-18.000-9.000,17.000 9.000,-17.000 0.000,17.000 0.000,0.000 0.000,-17.000 0.000,0.000 0.000,0.000 0.000,-1.000 0.000,-16.000 0.000,-1.000 0.000,1.000 0.000,-1.000 0.000,-17.000 0.000,17.000 0.000,-17.000 0.000,0.000 0.000,0.000 0.000,18.000 0.000,-18.000 0.000,0.000 0.000,0.000 0.000,0.000 0.000,0.000 0.000,17.000 0.000,-17.000 0.000,0.000 0.000,0.000 0.000,0.000 0.000,0.000 0.000,18.000 0.000,-18.000 0.000,0.000 0.000,17.000 0.000,-17.000 0.000,0.000 0.000,0.000 0.000,18.000 0.000,-18.000 0.000,0.000 0.000,0.000 0.000,17.000 0.000,-17.000 0.000,17.000 0.000,-17.000 0.000,18.000 0.000,-18.000 0.000,0.000 0.000,17.000 0.000,-17.000 0.000,0.000 0.000,18.000 0.000,-18.000 0.000,17.000 0.000,-17.000 0.000,17.000 0.000,-17.000 0.000,18.000 0.000,-18.000 0.000,0.000 0.000,17.000 0.000,-17.000 0.000,18.000 0.000,-18.000 0.000,0.000 0.000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3"/>
    </inkml:context>
    <inkml:brush xml:id="br0">
      <inkml:brushProperty name="width" value="0.07302" units="cm"/>
      <inkml:brushProperty name="height" value="0.07302" units="cm"/>
      <inkml:brushProperty name="color" value="#f2395b"/>
    </inkml:brush>
  </inkml:definitions>
  <inkml:trace contextRef="#ctx0" brushRef="#br0">17603.000 7614.000,'-16.000'-32.000,"1.000"24.000,-1.000 1.000,8.000 7.000,0.000 0.000,-23.000-8.000,0.000 0.000,-1.000 24.000,1.000-1.000,15.000 1.000,1.000 0.000,-1.000-8.000,0.000-1.000,16.000 1.000,0.000 0.000,0.000 0.000,0.000 0.000,8.000 15.000,0.000 1.000,-8.000 7.000,0.000 0.000,8.000 9.000,0.000-1.000,-8.000 16.000,0.000 0.000,7.000-1.000,1.000 1.000,0.000-8.000,0.000 0.000,-8.000-23.000,0.000-1.000,8.000-7.000,0.000 0.000,-1.000-24.000,1.000 0.000,-8.000 0.000,0.000 0.000,8.000-7.000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3"/>
    </inkml:context>
    <inkml:brush xml:id="br0">
      <inkml:brushProperty name="width" value="0.07302" units="cm"/>
      <inkml:brushProperty name="height" value="0.07302" units="cm"/>
      <inkml:brushProperty name="color" value="#f2395b"/>
    </inkml:brush>
  </inkml:definitions>
  <inkml:trace contextRef="#ctx0" brushRef="#br0">18052.000 8267.000,'0.000'-16.000,"8.000"16.000,0.000 0.000,0.000 31.000,0.000 1.000,0.000-1.000,0.000 0.000,-8.000 32.000,0.000 0.000,-8.000-16.000,0.000 0.000,0.000-24.000,0.000 1.000,8.000-40.000,0.000 0.000,-8.000-7.000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3"/>
    </inkml:context>
    <inkml:brush xml:id="br0">
      <inkml:brushProperty name="width" value="0.07302" units="cm"/>
      <inkml:brushProperty name="height" value="0.07302" units="cm"/>
      <inkml:brushProperty name="color" value="#f2395b"/>
    </inkml:brush>
  </inkml:definitions>
  <inkml:trace contextRef="#ctx0" brushRef="#br0">18102.000 8448.000,'32.000'-16.000,"-24.000"1.000,-1.000-1.000,17.000 16.000,-1.000 0.000,-7.000 0.000,0.000 0.000,-1.000 0.000,1.000 0.000,0.000 8.000,-1.000 0.000,-7.000-8.000,0.000 0.000,-8.000-8.000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4"/>
    </inkml:context>
    <inkml:brush xml:id="br0">
      <inkml:brushProperty name="width" value="0.07302" units="cm"/>
      <inkml:brushProperty name="height" value="0.07302" units="cm"/>
      <inkml:brushProperty name="color" value="#f2395b"/>
    </inkml:brush>
  </inkml:definitions>
  <inkml:trace contextRef="#ctx0" brushRef="#br0">18684.000 7782.000,'0.000'-31.000,"0.000"39.000,0.000 0.000,8.000 15.000,0.000 1.000,-8.000 31.000,0.000-1.000,-8.000 9.000,0.000 0.000,-8.000-1.000,0.000 1.000,16.000-16.000,0.000 0.000,0.000-31.000,0.000 0.000,24.000-32.000,0.000 0.000,23.000-39.000,0.000 0.000,-8.000 24.000,0.000 0.000,-15.000 23.000,-1.000 0.000,-15.000 8.000,0.000 0.000,-8.000 31.000,0.000 1.000,-16.000-9.000,1.000 1.000,15.000-9.000,0.000 1.000,0.000-8.000,0.000 0.000,23.000-24.000,1.000 0.000,-1.000-23.000,1.000 0.000,7.000-24.000,0.000 1.000,-7.000-1.000,-1.000 0.000,1.000 24.000,0.000 0.000,-17.000 23.000,1.000 1.000,-8.000 7.000,0.000 0.000,-8.000 32.000,1.000-1.000,-1.000 8.000,0.000 1.000,8.000 15.000,0.000 0.000,8.000-16.000,0.000 0.000,15.000 1.000,1.000-1.000,7.000-7.000,0.000-1.000,-7.000-7.000,-1.000-1.000,-15.000 1.000,0.000 0.000,-31.000 7.000,-1.000 1.000,-15.000 15.000,0.000 0.000,-16.000-15.000,0.000-1.000,31.000-15.000,1.000 0.000,7.000 0.000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4"/>
    </inkml:context>
    <inkml:brush xml:id="br0">
      <inkml:brushProperty name="width" value="0.07302" units="cm"/>
      <inkml:brushProperty name="height" value="0.07302" units="cm"/>
      <inkml:brushProperty name="color" value="#f2395b"/>
    </inkml:brush>
  </inkml:definitions>
  <inkml:trace contextRef="#ctx0" brushRef="#br0">21118.000 7048.000,'0.000'-16.000,"-7.000"8.000,-1.000 1.000,16.000 7.000,-1.000 0.000,25.000-8.000,-1.000 0.000,8.000 8.000,0.000 0.000,-15.000 0.000,-1.000 0.000,-15.000 23.000,0.000 1.000,-8.000-1.000,0.000 1.000,0.000 7.000,0.000 1.000,8.000-1.000,0.000 0.000,0.000 1.000,-1.000-1.000,1.000 16.000,0.000 0.000,8.000 8.000,-1.000 0.000,1.000 0.000,0.000-1.000,-8.000-14.000,-1.000-1.000,-7.000 0.000,0.000 0.000,-23.000-7.000,-1.000-1.000,-85.000 39.000,-1.000 1.000,87.000-55.000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5"/>
    </inkml:context>
    <inkml:brush xml:id="br0">
      <inkml:brushProperty name="width" value="0.07302" units="cm"/>
      <inkml:brushProperty name="height" value="0.07302" units="cm"/>
      <inkml:brushProperty name="color" value="#f2395b"/>
    </inkml:brush>
  </inkml:definitions>
  <inkml:trace contextRef="#ctx0" brushRef="#br0">17665.000 11161.000,'-16.000'0.000,"1.000"0.000,-1.000 0.000,8.000 0.000,0.000 0.000,16.000-8.000,0.000 0.000,8.000 8.000,-1.000 0.000,9.000-7.000,-1.000-1.000,9.000 8.000,-1.000 0.000,32.000-8.000,0.000 0.000,23.000 0.000,0.000 0.000,16.000-7.000,0.000-1.000,8.000 8.000,0.000 0.000,-9.000 8.000,1.000 0.000,-15.000 8.000,-1.000 0.000,-23.000-8.000,-1.000 0.000,-15.000 0.000,0.000 0.000,-39.000-8.000,0.000 0.000,0.000 8.000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6"/>
    </inkml:context>
    <inkml:brush xml:id="br0">
      <inkml:brushProperty name="width" value="0.07302" units="cm"/>
      <inkml:brushProperty name="height" value="0.07302" units="cm"/>
      <inkml:brushProperty name="color" value="#f2395b"/>
    </inkml:brush>
  </inkml:definitions>
  <inkml:trace contextRef="#ctx0" brushRef="#br0">11390.000 12949.000,'0.000'-16.000,"-8.000"8.000,0.000 0.000,1.000 1.000,-1.000-1.000,0.000 8.000,0.000 0.000,-8.000 0.000,1.000 0.000,7.000 15.000,0.000 1.000,-8.000-16.000,0.000 0.000,9.000 0.000,-1.000 0.000,8.000 8.000,0.000 0.000,0.000 0.000,0.000-1.000,-8.000 25.000,0.000-1.000,0.000 24.000,0.000 0.000,0.000 15.000,0.000 1.000,8.000 7.000,0.000 1.000,0.000-25.000,0.000 1.000,16.000-23.000,0.000-1.000,-8.000-8.000,0.000 1.000,0.000-8.000,-1.000-1.000,1.000 1.000,0.000 0.000,8.000-8.000,0.000-1.000,-1.000-7.000,1.000 0.000,0.000 0.000,-1.000 0.000,-7.000-7.000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7"/>
    </inkml:context>
    <inkml:brush xml:id="br0">
      <inkml:brushProperty name="width" value="0.07302" units="cm"/>
      <inkml:brushProperty name="height" value="0.07302" units="cm"/>
      <inkml:brushProperty name="color" value="#f2395b"/>
    </inkml:brush>
  </inkml:definitions>
  <inkml:trace contextRef="#ctx0" brushRef="#br0">13768.000 13117.000,'-15.000'-15.000,"15.000"38.000,0.000 1.000,0.000 23.000,0.000 0.000,0.000 8.000,0.000 0.000,0.000 15.000,0.000 1.000,0.000-9.000,0.000 1.000,0.000-32.000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7"/>
    </inkml:context>
    <inkml:brush xml:id="br0">
      <inkml:brushProperty name="width" value="0.07302" units="cm"/>
      <inkml:brushProperty name="height" value="0.07302" units="cm"/>
      <inkml:brushProperty name="color" value="#f2395b"/>
    </inkml:brush>
  </inkml:definitions>
  <inkml:trace contextRef="#ctx0" brushRef="#br0">13902.000 13629.000,'0.000'-16.000,"8.000"8.000,-1.000 0.000,25.000 8.000,-1.000 0.000,1.000 0.000,-1.000 0.000,0.000 0.000,1.000 0.000,-9.000-8.000,1.000 1.000,-16.000-1.000,-1.000 0.000,-7.000-8.000,0.000 1.000,0.000 7.000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4-10-25T10:50:27"/>
    </inkml:context>
    <inkml:brush xml:id="br0">
      <inkml:brushProperty name="width" value="0.07302" units="cm"/>
      <inkml:brushProperty name="height" value="0.07302" units="cm"/>
      <inkml:brushProperty name="color" value="#f2395b"/>
    </inkml:brush>
  </inkml:definitions>
  <inkml:trace contextRef="#ctx0" brushRef="#br0">14701.000 13030.000,'0.000'-63.000,"0.000"56.000,0.000-1.000,0.000 31.000,0.000 1.000,0.000 7.000,0.000 0.000,0.000 32.000,0.000 0.000,0.000 31.000,0.000 0.000,0.000 31.000,0.000 0.000,16.000-23.000,0.000 0.000,-16.000-87.000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89916-5EC3-4590-8CB1-0934F6982E2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7603B-E5D8-42A3-B21E-4A6C6E9A90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D7603B-E5D8-42A3-B21E-4A6C6E9A90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slide" Target="../slides/slide24.xml"/><Relationship Id="rId6" Type="http://schemas.openxmlformats.org/officeDocument/2006/relationships/slide" Target="../slides/slide22.xml"/><Relationship Id="rId5" Type="http://schemas.openxmlformats.org/officeDocument/2006/relationships/slide" Target="../slides/slide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slide" Target="../slides/slide33.xml"/><Relationship Id="rId8" Type="http://schemas.openxmlformats.org/officeDocument/2006/relationships/slide" Target="../slides/slide31.xml"/><Relationship Id="rId7" Type="http://schemas.openxmlformats.org/officeDocument/2006/relationships/slide" Target="../slides/slide29.xml"/><Relationship Id="rId6" Type="http://schemas.openxmlformats.org/officeDocument/2006/relationships/slide" Target="../slides/slide28.xml"/><Relationship Id="rId5" Type="http://schemas.openxmlformats.org/officeDocument/2006/relationships/slide" Target="../slides/slide27.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1" Type="http://schemas.openxmlformats.org/officeDocument/2006/relationships/slide" Target="../slides/slide1.xml"/><Relationship Id="rId10" Type="http://schemas.openxmlformats.org/officeDocument/2006/relationships/slide" Target="../slides/slide3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xml"/><Relationship Id="rId5" Type="http://schemas.openxmlformats.org/officeDocument/2006/relationships/image" Target="../media/image2.jpeg"/><Relationship Id="rId4" Type="http://schemas.openxmlformats.org/officeDocument/2006/relationships/tags" Target="../tags/tag1.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53" y="-36669"/>
            <a:ext cx="12312541"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7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4134465"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类型四　物质转化与跟踪</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8_空白">
    <p:spTree>
      <p:nvGrpSpPr>
        <p:cNvPr id="1" name=""/>
        <p:cNvGrpSpPr/>
        <p:nvPr/>
      </p:nvGrpSpPr>
      <p:grpSpPr>
        <a:xfrm>
          <a:off x="0" y="0"/>
          <a:ext cx="0" cy="0"/>
          <a:chOff x="0" y="0"/>
          <a:chExt cx="0" cy="0"/>
        </a:xfrm>
      </p:grpSpPr>
      <p:pic>
        <p:nvPicPr>
          <p:cNvPr id="25"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26"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7"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8" name="标题 1"/>
          <p:cNvSpPr>
            <a:spLocks noGrp="1"/>
          </p:cNvSpPr>
          <p:nvPr userDrawn="1"/>
        </p:nvSpPr>
        <p:spPr>
          <a:xfrm>
            <a:off x="257142" y="121920"/>
            <a:ext cx="4375696"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a:solidFill>
                  <a:schemeClr val="bg1"/>
                </a:solidFill>
                <a:latin typeface="黑体" panose="02010609060101010101" charset="-122"/>
                <a:ea typeface="黑体" panose="02010609060101010101" charset="-122"/>
              </a:rPr>
              <a:t>体验真题  感悟高考</a:t>
            </a:r>
            <a:endParaRPr lang="zh-CN" altLang="en-US" sz="3200" dirty="0">
              <a:solidFill>
                <a:schemeClr val="bg1"/>
              </a:solidFill>
              <a:latin typeface="黑体" panose="02010609060101010101" charset="-122"/>
              <a:ea typeface="黑体" panose="02010609060101010101" charset="-122"/>
            </a:endParaRPr>
          </a:p>
        </p:txBody>
      </p:sp>
      <p:sp>
        <p:nvSpPr>
          <p:cNvPr id="45"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6"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7"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8"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49" name="Rectangle 21">
            <a:hlinkClick r:id="rId6" action="ppaction://hlinksldjump"/>
          </p:cNvPr>
          <p:cNvSpPr>
            <a:spLocks noChangeArrowheads="1"/>
          </p:cNvSpPr>
          <p:nvPr userDrawn="1"/>
        </p:nvSpPr>
        <p:spPr bwMode="auto">
          <a:xfrm>
            <a:off x="910630" y="62373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0" name="Rectangle 21">
            <a:hlinkClick r:id="rId7" action="ppaction://hlinksldjump"/>
          </p:cNvPr>
          <p:cNvSpPr>
            <a:spLocks noChangeArrowheads="1"/>
          </p:cNvSpPr>
          <p:nvPr userDrawn="1"/>
        </p:nvSpPr>
        <p:spPr bwMode="auto">
          <a:xfrm>
            <a:off x="1323707" y="62373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9_空白">
    <p:spTree>
      <p:nvGrpSpPr>
        <p:cNvPr id="1" name=""/>
        <p:cNvGrpSpPr/>
        <p:nvPr/>
      </p:nvGrpSpPr>
      <p:grpSpPr>
        <a:xfrm>
          <a:off x="0" y="0"/>
          <a:ext cx="0" cy="0"/>
          <a:chOff x="0" y="0"/>
          <a:chExt cx="0" cy="0"/>
        </a:xfrm>
      </p:grpSpPr>
      <p:pic>
        <p:nvPicPr>
          <p:cNvPr id="3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5" name="标题 1"/>
          <p:cNvSpPr>
            <a:spLocks noGrp="1"/>
          </p:cNvSpPr>
          <p:nvPr userDrawn="1"/>
        </p:nvSpPr>
        <p:spPr>
          <a:xfrm>
            <a:off x="257142" y="121920"/>
            <a:ext cx="4910614"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bg1"/>
                </a:solidFill>
                <a:latin typeface="黑体" panose="02010609060101010101" charset="-122"/>
                <a:ea typeface="黑体" panose="02010609060101010101" charset="-122"/>
              </a:rPr>
              <a:t>分层训练  提升等级</a:t>
            </a:r>
            <a:endParaRPr lang="zh-CN" altLang="en-US" sz="3200" dirty="0">
              <a:solidFill>
                <a:schemeClr val="bg1"/>
              </a:solidFill>
              <a:latin typeface="黑体" panose="02010609060101010101" charset="-122"/>
              <a:ea typeface="黑体" panose="02010609060101010101" charset="-122"/>
            </a:endParaRPr>
          </a:p>
        </p:txBody>
      </p:sp>
      <p:sp>
        <p:nvSpPr>
          <p:cNvPr id="16" name="Rectangle 21">
            <a:hlinkClick r:id="rId5" action="ppaction://hlinksldjump"/>
          </p:cNvPr>
          <p:cNvSpPr>
            <a:spLocks noChangeArrowheads="1"/>
          </p:cNvSpPr>
          <p:nvPr userDrawn="1"/>
        </p:nvSpPr>
        <p:spPr bwMode="auto">
          <a:xfrm>
            <a:off x="919461" y="62179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7" name="Rectangle 21">
            <a:hlinkClick r:id="rId6" action="ppaction://hlinksldjump"/>
          </p:cNvPr>
          <p:cNvSpPr>
            <a:spLocks noChangeArrowheads="1"/>
          </p:cNvSpPr>
          <p:nvPr userDrawn="1"/>
        </p:nvSpPr>
        <p:spPr bwMode="auto">
          <a:xfrm>
            <a:off x="1332538" y="62179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8" name="Rectangle 21">
            <a:hlinkClick r:id="rId7" action="ppaction://hlinksldjump"/>
          </p:cNvPr>
          <p:cNvSpPr>
            <a:spLocks noChangeArrowheads="1"/>
          </p:cNvSpPr>
          <p:nvPr userDrawn="1"/>
        </p:nvSpPr>
        <p:spPr bwMode="auto">
          <a:xfrm>
            <a:off x="1743965"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9" name="Rectangle 21">
            <a:hlinkClick r:id="rId8" action="ppaction://hlinksldjump"/>
          </p:cNvPr>
          <p:cNvSpPr>
            <a:spLocks noChangeArrowheads="1"/>
          </p:cNvSpPr>
          <p:nvPr userDrawn="1"/>
        </p:nvSpPr>
        <p:spPr bwMode="auto">
          <a:xfrm>
            <a:off x="2156660"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0" name="Rectangle 21">
            <a:hlinkClick r:id="rId9" action="ppaction://hlinksldjump"/>
          </p:cNvPr>
          <p:cNvSpPr>
            <a:spLocks noChangeArrowheads="1"/>
          </p:cNvSpPr>
          <p:nvPr userDrawn="1"/>
        </p:nvSpPr>
        <p:spPr bwMode="auto">
          <a:xfrm>
            <a:off x="2569357"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05</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2" name="Rectangle 21">
            <a:hlinkClick r:id="rId10" action="ppaction://hlinksldjump"/>
          </p:cNvPr>
          <p:cNvSpPr>
            <a:spLocks noChangeArrowheads="1"/>
          </p:cNvSpPr>
          <p:nvPr userDrawn="1"/>
        </p:nvSpPr>
        <p:spPr bwMode="auto">
          <a:xfrm>
            <a:off x="298205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06</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3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7" name="文本框 7">
            <a:hlinkClick r:id="rId11"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21" y="608400"/>
            <a:ext cx="10967772"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321" y="1490400"/>
            <a:ext cx="10967772"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6_标题幻灯片">
    <p:spTree>
      <p:nvGrpSpPr>
        <p:cNvPr id="1" name=""/>
        <p:cNvGrpSpPr/>
        <p:nvPr/>
      </p:nvGrpSpPr>
      <p:grpSpPr>
        <a:xfrm>
          <a:off x="0" y="0"/>
          <a:ext cx="0" cy="0"/>
          <a:chOff x="0" y="0"/>
          <a:chExt cx="0" cy="0"/>
        </a:xfrm>
      </p:grpSpPr>
      <p:pic>
        <p:nvPicPr>
          <p:cNvPr id="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8"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1"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任意多边形: 形状 42"/>
          <p:cNvSpPr/>
          <p:nvPr userDrawn="1">
            <p:custDataLst>
              <p:tags r:id="rId4"/>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9" name="任意多边形: 形状 42"/>
          <p:cNvSpPr/>
          <p:nvPr userDrawn="1">
            <p:custDataLst>
              <p:tags r:id="rId6"/>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rgbClr val="2F5597">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26" name="矩形 25"/>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userDrawn="1"/>
        </p:nvSpPr>
        <p:spPr>
          <a:xfrm>
            <a:off x="847876" y="13514"/>
            <a:ext cx="3775393"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类型一　原料的预处理</a:t>
            </a:r>
            <a:endParaRPr lang="zh-CN" altLang="en-US" sz="2800" b="1" dirty="0">
              <a:solidFill>
                <a:schemeClr val="bg1"/>
              </a:solidFill>
              <a:latin typeface="微软雅黑" panose="020B0503020204020204" charset="-122"/>
              <a:ea typeface="微软雅黑" panose="020B0503020204020204" charset="-122"/>
            </a:endParaRPr>
          </a:p>
        </p:txBody>
      </p:sp>
      <p:sp>
        <p:nvSpPr>
          <p:cNvPr id="28"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9" name="TextBox 28"/>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知识梳理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31" name="矩形 30"/>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userDrawn="1"/>
        </p:nvSpPr>
        <p:spPr>
          <a:xfrm>
            <a:off x="847876" y="13514"/>
            <a:ext cx="3775393"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类型一　原料的预处理</a:t>
            </a:r>
            <a:endParaRPr lang="zh-CN" altLang="en-US" sz="2800" b="1" dirty="0">
              <a:solidFill>
                <a:schemeClr val="bg1"/>
              </a:solidFill>
              <a:latin typeface="微软雅黑" panose="020B0503020204020204" charset="-122"/>
              <a:ea typeface="微软雅黑" panose="020B0503020204020204" charset="-122"/>
            </a:endParaRPr>
          </a:p>
        </p:txBody>
      </p:sp>
      <p:sp>
        <p:nvSpPr>
          <p:cNvPr id="33"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34" name="TextBox 33"/>
          <p:cNvSpPr txBox="1"/>
          <p:nvPr userDrawn="1"/>
        </p:nvSpPr>
        <p:spPr>
          <a:xfrm>
            <a:off x="10415746" y="45244"/>
            <a:ext cx="1415772" cy="461665"/>
          </a:xfrm>
          <a:prstGeom prst="rect">
            <a:avLst/>
          </a:prstGeom>
          <a:noFill/>
        </p:spPr>
        <p:txBody>
          <a:bodyPr wrap="none" rtlCol="0">
            <a:spAutoFit/>
          </a:bodyPr>
          <a:lstStyle/>
          <a:p>
            <a:r>
              <a:rPr lang="zh-CN" altLang="en-US" sz="2400">
                <a:solidFill>
                  <a:schemeClr val="bg1"/>
                </a:solidFill>
                <a:latin typeface="微软雅黑" panose="020B0503020204020204" charset="-122"/>
                <a:ea typeface="微软雅黑" panose="020B0503020204020204" charset="-122"/>
              </a:rPr>
              <a:t>知能通关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4134465"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类型二　反应条件的控制</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知识梳理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4134465"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类型二　反应条件的控制</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a:solidFill>
                  <a:schemeClr val="bg1"/>
                </a:solidFill>
                <a:latin typeface="微软雅黑" panose="020B0503020204020204" charset="-122"/>
                <a:ea typeface="微软雅黑" panose="020B0503020204020204" charset="-122"/>
              </a:rPr>
              <a:t>知能通关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3416320"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类型三　分离与提纯</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知识梳理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3416320"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类型三　分离与提纯</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6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4134465"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类型四　物质转化与跟踪</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知识梳理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9" Type="http://schemas.openxmlformats.org/officeDocument/2006/relationships/image" Target="../media/image612.png"/><Relationship Id="rId98" Type="http://schemas.openxmlformats.org/officeDocument/2006/relationships/customXml" Target="../ink/ink590.xml"/><Relationship Id="rId97" Type="http://schemas.openxmlformats.org/officeDocument/2006/relationships/image" Target="../media/image611.png"/><Relationship Id="rId96" Type="http://schemas.openxmlformats.org/officeDocument/2006/relationships/customXml" Target="../ink/ink589.xml"/><Relationship Id="rId95" Type="http://schemas.openxmlformats.org/officeDocument/2006/relationships/image" Target="../media/image610.png"/><Relationship Id="rId94" Type="http://schemas.openxmlformats.org/officeDocument/2006/relationships/customXml" Target="../ink/ink588.xml"/><Relationship Id="rId93" Type="http://schemas.openxmlformats.org/officeDocument/2006/relationships/image" Target="../media/image609.png"/><Relationship Id="rId92" Type="http://schemas.openxmlformats.org/officeDocument/2006/relationships/customXml" Target="../ink/ink587.xml"/><Relationship Id="rId91" Type="http://schemas.openxmlformats.org/officeDocument/2006/relationships/image" Target="../media/image608.png"/><Relationship Id="rId90" Type="http://schemas.openxmlformats.org/officeDocument/2006/relationships/customXml" Target="../ink/ink586.xml"/><Relationship Id="rId9" Type="http://schemas.openxmlformats.org/officeDocument/2006/relationships/image" Target="../media/image567.png"/><Relationship Id="rId89" Type="http://schemas.openxmlformats.org/officeDocument/2006/relationships/image" Target="../media/image607.png"/><Relationship Id="rId88" Type="http://schemas.openxmlformats.org/officeDocument/2006/relationships/customXml" Target="../ink/ink585.xml"/><Relationship Id="rId87" Type="http://schemas.openxmlformats.org/officeDocument/2006/relationships/image" Target="../media/image606.png"/><Relationship Id="rId86" Type="http://schemas.openxmlformats.org/officeDocument/2006/relationships/customXml" Target="../ink/ink584.xml"/><Relationship Id="rId85" Type="http://schemas.openxmlformats.org/officeDocument/2006/relationships/image" Target="../media/image605.png"/><Relationship Id="rId84" Type="http://schemas.openxmlformats.org/officeDocument/2006/relationships/customXml" Target="../ink/ink583.xml"/><Relationship Id="rId83" Type="http://schemas.openxmlformats.org/officeDocument/2006/relationships/image" Target="../media/image604.png"/><Relationship Id="rId82" Type="http://schemas.openxmlformats.org/officeDocument/2006/relationships/customXml" Target="../ink/ink582.xml"/><Relationship Id="rId81" Type="http://schemas.openxmlformats.org/officeDocument/2006/relationships/image" Target="../media/image603.png"/><Relationship Id="rId80" Type="http://schemas.openxmlformats.org/officeDocument/2006/relationships/customXml" Target="../ink/ink581.xml"/><Relationship Id="rId8" Type="http://schemas.openxmlformats.org/officeDocument/2006/relationships/customXml" Target="../ink/ink545.xml"/><Relationship Id="rId79" Type="http://schemas.openxmlformats.org/officeDocument/2006/relationships/image" Target="../media/image602.png"/><Relationship Id="rId78" Type="http://schemas.openxmlformats.org/officeDocument/2006/relationships/customXml" Target="../ink/ink580.xml"/><Relationship Id="rId77" Type="http://schemas.openxmlformats.org/officeDocument/2006/relationships/image" Target="../media/image601.png"/><Relationship Id="rId76" Type="http://schemas.openxmlformats.org/officeDocument/2006/relationships/customXml" Target="../ink/ink579.xml"/><Relationship Id="rId75" Type="http://schemas.openxmlformats.org/officeDocument/2006/relationships/image" Target="../media/image600.png"/><Relationship Id="rId74" Type="http://schemas.openxmlformats.org/officeDocument/2006/relationships/customXml" Target="../ink/ink578.xml"/><Relationship Id="rId73" Type="http://schemas.openxmlformats.org/officeDocument/2006/relationships/image" Target="../media/image599.png"/><Relationship Id="rId72" Type="http://schemas.openxmlformats.org/officeDocument/2006/relationships/customXml" Target="../ink/ink577.xml"/><Relationship Id="rId71" Type="http://schemas.openxmlformats.org/officeDocument/2006/relationships/image" Target="../media/image598.png"/><Relationship Id="rId70" Type="http://schemas.openxmlformats.org/officeDocument/2006/relationships/customXml" Target="../ink/ink576.xml"/><Relationship Id="rId7" Type="http://schemas.openxmlformats.org/officeDocument/2006/relationships/image" Target="../media/image566.png"/><Relationship Id="rId69" Type="http://schemas.openxmlformats.org/officeDocument/2006/relationships/image" Target="../media/image597.png"/><Relationship Id="rId68" Type="http://schemas.openxmlformats.org/officeDocument/2006/relationships/customXml" Target="../ink/ink575.xml"/><Relationship Id="rId67" Type="http://schemas.openxmlformats.org/officeDocument/2006/relationships/image" Target="../media/image596.png"/><Relationship Id="rId66" Type="http://schemas.openxmlformats.org/officeDocument/2006/relationships/customXml" Target="../ink/ink574.xml"/><Relationship Id="rId65" Type="http://schemas.openxmlformats.org/officeDocument/2006/relationships/image" Target="../media/image595.png"/><Relationship Id="rId64" Type="http://schemas.openxmlformats.org/officeDocument/2006/relationships/customXml" Target="../ink/ink573.xml"/><Relationship Id="rId63" Type="http://schemas.openxmlformats.org/officeDocument/2006/relationships/image" Target="../media/image594.png"/><Relationship Id="rId62" Type="http://schemas.openxmlformats.org/officeDocument/2006/relationships/customXml" Target="../ink/ink572.xml"/><Relationship Id="rId61" Type="http://schemas.openxmlformats.org/officeDocument/2006/relationships/image" Target="../media/image593.png"/><Relationship Id="rId60" Type="http://schemas.openxmlformats.org/officeDocument/2006/relationships/customXml" Target="../ink/ink571.xml"/><Relationship Id="rId6" Type="http://schemas.openxmlformats.org/officeDocument/2006/relationships/customXml" Target="../ink/ink544.xml"/><Relationship Id="rId59" Type="http://schemas.openxmlformats.org/officeDocument/2006/relationships/image" Target="../media/image592.png"/><Relationship Id="rId58" Type="http://schemas.openxmlformats.org/officeDocument/2006/relationships/customXml" Target="../ink/ink570.xml"/><Relationship Id="rId57" Type="http://schemas.openxmlformats.org/officeDocument/2006/relationships/image" Target="../media/image591.png"/><Relationship Id="rId56" Type="http://schemas.openxmlformats.org/officeDocument/2006/relationships/customXml" Target="../ink/ink569.xml"/><Relationship Id="rId55" Type="http://schemas.openxmlformats.org/officeDocument/2006/relationships/image" Target="../media/image590.png"/><Relationship Id="rId54" Type="http://schemas.openxmlformats.org/officeDocument/2006/relationships/customXml" Target="../ink/ink568.xml"/><Relationship Id="rId53" Type="http://schemas.openxmlformats.org/officeDocument/2006/relationships/image" Target="../media/image589.png"/><Relationship Id="rId52" Type="http://schemas.openxmlformats.org/officeDocument/2006/relationships/customXml" Target="../ink/ink567.xml"/><Relationship Id="rId51" Type="http://schemas.openxmlformats.org/officeDocument/2006/relationships/image" Target="../media/image588.png"/><Relationship Id="rId50" Type="http://schemas.openxmlformats.org/officeDocument/2006/relationships/customXml" Target="../ink/ink566.xml"/><Relationship Id="rId5" Type="http://schemas.openxmlformats.org/officeDocument/2006/relationships/image" Target="../media/image565.png"/><Relationship Id="rId49" Type="http://schemas.openxmlformats.org/officeDocument/2006/relationships/image" Target="../media/image587.png"/><Relationship Id="rId48" Type="http://schemas.openxmlformats.org/officeDocument/2006/relationships/customXml" Target="../ink/ink565.xml"/><Relationship Id="rId47" Type="http://schemas.openxmlformats.org/officeDocument/2006/relationships/image" Target="../media/image586.png"/><Relationship Id="rId46" Type="http://schemas.openxmlformats.org/officeDocument/2006/relationships/customXml" Target="../ink/ink564.xml"/><Relationship Id="rId45" Type="http://schemas.openxmlformats.org/officeDocument/2006/relationships/image" Target="../media/image585.png"/><Relationship Id="rId44" Type="http://schemas.openxmlformats.org/officeDocument/2006/relationships/customXml" Target="../ink/ink563.xml"/><Relationship Id="rId43" Type="http://schemas.openxmlformats.org/officeDocument/2006/relationships/image" Target="../media/image584.png"/><Relationship Id="rId42" Type="http://schemas.openxmlformats.org/officeDocument/2006/relationships/customXml" Target="../ink/ink562.xml"/><Relationship Id="rId41" Type="http://schemas.openxmlformats.org/officeDocument/2006/relationships/image" Target="../media/image583.png"/><Relationship Id="rId40" Type="http://schemas.openxmlformats.org/officeDocument/2006/relationships/customXml" Target="../ink/ink561.xml"/><Relationship Id="rId4" Type="http://schemas.openxmlformats.org/officeDocument/2006/relationships/customXml" Target="../ink/ink543.xml"/><Relationship Id="rId39" Type="http://schemas.openxmlformats.org/officeDocument/2006/relationships/image" Target="../media/image582.png"/><Relationship Id="rId38" Type="http://schemas.openxmlformats.org/officeDocument/2006/relationships/customXml" Target="../ink/ink560.xml"/><Relationship Id="rId37" Type="http://schemas.openxmlformats.org/officeDocument/2006/relationships/image" Target="../media/image581.png"/><Relationship Id="rId36" Type="http://schemas.openxmlformats.org/officeDocument/2006/relationships/customXml" Target="../ink/ink559.xml"/><Relationship Id="rId35" Type="http://schemas.openxmlformats.org/officeDocument/2006/relationships/image" Target="../media/image580.png"/><Relationship Id="rId34" Type="http://schemas.openxmlformats.org/officeDocument/2006/relationships/customXml" Target="../ink/ink558.xml"/><Relationship Id="rId33" Type="http://schemas.openxmlformats.org/officeDocument/2006/relationships/image" Target="../media/image579.png"/><Relationship Id="rId32" Type="http://schemas.openxmlformats.org/officeDocument/2006/relationships/customXml" Target="../ink/ink557.xml"/><Relationship Id="rId313" Type="http://schemas.openxmlformats.org/officeDocument/2006/relationships/slideLayout" Target="../slideLayouts/slideLayout13.xml"/><Relationship Id="rId312" Type="http://schemas.openxmlformats.org/officeDocument/2006/relationships/tags" Target="../tags/tag33.xml"/><Relationship Id="rId311" Type="http://schemas.openxmlformats.org/officeDocument/2006/relationships/image" Target="../media/image718.png"/><Relationship Id="rId310" Type="http://schemas.openxmlformats.org/officeDocument/2006/relationships/customXml" Target="../ink/ink696.xml"/><Relationship Id="rId31" Type="http://schemas.openxmlformats.org/officeDocument/2006/relationships/image" Target="../media/image578.png"/><Relationship Id="rId309" Type="http://schemas.openxmlformats.org/officeDocument/2006/relationships/image" Target="../media/image717.png"/><Relationship Id="rId308" Type="http://schemas.openxmlformats.org/officeDocument/2006/relationships/customXml" Target="../ink/ink695.xml"/><Relationship Id="rId307" Type="http://schemas.openxmlformats.org/officeDocument/2006/relationships/image" Target="../media/image716.png"/><Relationship Id="rId306" Type="http://schemas.openxmlformats.org/officeDocument/2006/relationships/customXml" Target="../ink/ink694.xml"/><Relationship Id="rId305" Type="http://schemas.openxmlformats.org/officeDocument/2006/relationships/image" Target="../media/image715.png"/><Relationship Id="rId304" Type="http://schemas.openxmlformats.org/officeDocument/2006/relationships/customXml" Target="../ink/ink693.xml"/><Relationship Id="rId303" Type="http://schemas.openxmlformats.org/officeDocument/2006/relationships/image" Target="../media/image714.png"/><Relationship Id="rId302" Type="http://schemas.openxmlformats.org/officeDocument/2006/relationships/customXml" Target="../ink/ink692.xml"/><Relationship Id="rId301" Type="http://schemas.openxmlformats.org/officeDocument/2006/relationships/image" Target="../media/image713.png"/><Relationship Id="rId300" Type="http://schemas.openxmlformats.org/officeDocument/2006/relationships/customXml" Target="../ink/ink691.xml"/><Relationship Id="rId30" Type="http://schemas.openxmlformats.org/officeDocument/2006/relationships/customXml" Target="../ink/ink556.xml"/><Relationship Id="rId3" Type="http://schemas.openxmlformats.org/officeDocument/2006/relationships/image" Target="../media/image434.png"/><Relationship Id="rId299" Type="http://schemas.openxmlformats.org/officeDocument/2006/relationships/image" Target="../media/image712.png"/><Relationship Id="rId298" Type="http://schemas.openxmlformats.org/officeDocument/2006/relationships/customXml" Target="../ink/ink690.xml"/><Relationship Id="rId297" Type="http://schemas.openxmlformats.org/officeDocument/2006/relationships/image" Target="../media/image711.png"/><Relationship Id="rId296" Type="http://schemas.openxmlformats.org/officeDocument/2006/relationships/customXml" Target="../ink/ink689.xml"/><Relationship Id="rId295" Type="http://schemas.openxmlformats.org/officeDocument/2006/relationships/image" Target="../media/image710.png"/><Relationship Id="rId294" Type="http://schemas.openxmlformats.org/officeDocument/2006/relationships/customXml" Target="../ink/ink688.xml"/><Relationship Id="rId293" Type="http://schemas.openxmlformats.org/officeDocument/2006/relationships/image" Target="../media/image709.png"/><Relationship Id="rId292" Type="http://schemas.openxmlformats.org/officeDocument/2006/relationships/customXml" Target="../ink/ink687.xml"/><Relationship Id="rId291" Type="http://schemas.openxmlformats.org/officeDocument/2006/relationships/image" Target="../media/image708.png"/><Relationship Id="rId290" Type="http://schemas.openxmlformats.org/officeDocument/2006/relationships/customXml" Target="../ink/ink686.xml"/><Relationship Id="rId29" Type="http://schemas.openxmlformats.org/officeDocument/2006/relationships/image" Target="../media/image577.png"/><Relationship Id="rId289" Type="http://schemas.openxmlformats.org/officeDocument/2006/relationships/image" Target="../media/image707.png"/><Relationship Id="rId288" Type="http://schemas.openxmlformats.org/officeDocument/2006/relationships/customXml" Target="../ink/ink685.xml"/><Relationship Id="rId287" Type="http://schemas.openxmlformats.org/officeDocument/2006/relationships/image" Target="../media/image706.png"/><Relationship Id="rId286" Type="http://schemas.openxmlformats.org/officeDocument/2006/relationships/customXml" Target="../ink/ink684.xml"/><Relationship Id="rId285" Type="http://schemas.openxmlformats.org/officeDocument/2006/relationships/image" Target="../media/image705.png"/><Relationship Id="rId284" Type="http://schemas.openxmlformats.org/officeDocument/2006/relationships/customXml" Target="../ink/ink683.xml"/><Relationship Id="rId283" Type="http://schemas.openxmlformats.org/officeDocument/2006/relationships/image" Target="../media/image704.png"/><Relationship Id="rId282" Type="http://schemas.openxmlformats.org/officeDocument/2006/relationships/customXml" Target="../ink/ink682.xml"/><Relationship Id="rId281" Type="http://schemas.openxmlformats.org/officeDocument/2006/relationships/image" Target="../media/image703.png"/><Relationship Id="rId280" Type="http://schemas.openxmlformats.org/officeDocument/2006/relationships/customXml" Target="../ink/ink681.xml"/><Relationship Id="rId28" Type="http://schemas.openxmlformats.org/officeDocument/2006/relationships/customXml" Target="../ink/ink555.xml"/><Relationship Id="rId279" Type="http://schemas.openxmlformats.org/officeDocument/2006/relationships/image" Target="../media/image702.png"/><Relationship Id="rId278" Type="http://schemas.openxmlformats.org/officeDocument/2006/relationships/customXml" Target="../ink/ink680.xml"/><Relationship Id="rId277" Type="http://schemas.openxmlformats.org/officeDocument/2006/relationships/image" Target="../media/image701.png"/><Relationship Id="rId276" Type="http://schemas.openxmlformats.org/officeDocument/2006/relationships/customXml" Target="../ink/ink679.xml"/><Relationship Id="rId275" Type="http://schemas.openxmlformats.org/officeDocument/2006/relationships/image" Target="../media/image700.png"/><Relationship Id="rId274" Type="http://schemas.openxmlformats.org/officeDocument/2006/relationships/customXml" Target="../ink/ink678.xml"/><Relationship Id="rId273" Type="http://schemas.openxmlformats.org/officeDocument/2006/relationships/image" Target="../media/image699.png"/><Relationship Id="rId272" Type="http://schemas.openxmlformats.org/officeDocument/2006/relationships/customXml" Target="../ink/ink677.xml"/><Relationship Id="rId271" Type="http://schemas.openxmlformats.org/officeDocument/2006/relationships/image" Target="../media/image698.png"/><Relationship Id="rId270" Type="http://schemas.openxmlformats.org/officeDocument/2006/relationships/customXml" Target="../ink/ink676.xml"/><Relationship Id="rId27" Type="http://schemas.openxmlformats.org/officeDocument/2006/relationships/image" Target="../media/image576.png"/><Relationship Id="rId269" Type="http://schemas.openxmlformats.org/officeDocument/2006/relationships/image" Target="../media/image697.png"/><Relationship Id="rId268" Type="http://schemas.openxmlformats.org/officeDocument/2006/relationships/customXml" Target="../ink/ink675.xml"/><Relationship Id="rId267" Type="http://schemas.openxmlformats.org/officeDocument/2006/relationships/image" Target="../media/image696.png"/><Relationship Id="rId266" Type="http://schemas.openxmlformats.org/officeDocument/2006/relationships/customXml" Target="../ink/ink674.xml"/><Relationship Id="rId265" Type="http://schemas.openxmlformats.org/officeDocument/2006/relationships/image" Target="../media/image695.png"/><Relationship Id="rId264" Type="http://schemas.openxmlformats.org/officeDocument/2006/relationships/customXml" Target="../ink/ink673.xml"/><Relationship Id="rId263" Type="http://schemas.openxmlformats.org/officeDocument/2006/relationships/image" Target="../media/image694.png"/><Relationship Id="rId262" Type="http://schemas.openxmlformats.org/officeDocument/2006/relationships/customXml" Target="../ink/ink672.xml"/><Relationship Id="rId261" Type="http://schemas.openxmlformats.org/officeDocument/2006/relationships/image" Target="../media/image693.png"/><Relationship Id="rId260" Type="http://schemas.openxmlformats.org/officeDocument/2006/relationships/customXml" Target="../ink/ink671.xml"/><Relationship Id="rId26" Type="http://schemas.openxmlformats.org/officeDocument/2006/relationships/customXml" Target="../ink/ink554.xml"/><Relationship Id="rId259" Type="http://schemas.openxmlformats.org/officeDocument/2006/relationships/image" Target="../media/image692.png"/><Relationship Id="rId258" Type="http://schemas.openxmlformats.org/officeDocument/2006/relationships/customXml" Target="../ink/ink670.xml"/><Relationship Id="rId257" Type="http://schemas.openxmlformats.org/officeDocument/2006/relationships/image" Target="../media/image691.png"/><Relationship Id="rId256" Type="http://schemas.openxmlformats.org/officeDocument/2006/relationships/customXml" Target="../ink/ink669.xml"/><Relationship Id="rId255" Type="http://schemas.openxmlformats.org/officeDocument/2006/relationships/image" Target="../media/image690.png"/><Relationship Id="rId254" Type="http://schemas.openxmlformats.org/officeDocument/2006/relationships/customXml" Target="../ink/ink668.xml"/><Relationship Id="rId253" Type="http://schemas.openxmlformats.org/officeDocument/2006/relationships/image" Target="../media/image689.png"/><Relationship Id="rId252" Type="http://schemas.openxmlformats.org/officeDocument/2006/relationships/customXml" Target="../ink/ink667.xml"/><Relationship Id="rId251" Type="http://schemas.openxmlformats.org/officeDocument/2006/relationships/image" Target="../media/image688.png"/><Relationship Id="rId250" Type="http://schemas.openxmlformats.org/officeDocument/2006/relationships/customXml" Target="../ink/ink666.xml"/><Relationship Id="rId25" Type="http://schemas.openxmlformats.org/officeDocument/2006/relationships/image" Target="../media/image575.png"/><Relationship Id="rId249" Type="http://schemas.openxmlformats.org/officeDocument/2006/relationships/image" Target="../media/image687.png"/><Relationship Id="rId248" Type="http://schemas.openxmlformats.org/officeDocument/2006/relationships/customXml" Target="../ink/ink665.xml"/><Relationship Id="rId247" Type="http://schemas.openxmlformats.org/officeDocument/2006/relationships/image" Target="../media/image686.png"/><Relationship Id="rId246" Type="http://schemas.openxmlformats.org/officeDocument/2006/relationships/customXml" Target="../ink/ink664.xml"/><Relationship Id="rId245" Type="http://schemas.openxmlformats.org/officeDocument/2006/relationships/image" Target="../media/image685.png"/><Relationship Id="rId244" Type="http://schemas.openxmlformats.org/officeDocument/2006/relationships/customXml" Target="../ink/ink663.xml"/><Relationship Id="rId243" Type="http://schemas.openxmlformats.org/officeDocument/2006/relationships/image" Target="../media/image684.png"/><Relationship Id="rId242" Type="http://schemas.openxmlformats.org/officeDocument/2006/relationships/customXml" Target="../ink/ink662.xml"/><Relationship Id="rId241" Type="http://schemas.openxmlformats.org/officeDocument/2006/relationships/image" Target="../media/image683.png"/><Relationship Id="rId240" Type="http://schemas.openxmlformats.org/officeDocument/2006/relationships/customXml" Target="../ink/ink661.xml"/><Relationship Id="rId24" Type="http://schemas.openxmlformats.org/officeDocument/2006/relationships/customXml" Target="../ink/ink553.xml"/><Relationship Id="rId239" Type="http://schemas.openxmlformats.org/officeDocument/2006/relationships/image" Target="../media/image682.png"/><Relationship Id="rId238" Type="http://schemas.openxmlformats.org/officeDocument/2006/relationships/customXml" Target="../ink/ink660.xml"/><Relationship Id="rId237" Type="http://schemas.openxmlformats.org/officeDocument/2006/relationships/image" Target="../media/image681.png"/><Relationship Id="rId236" Type="http://schemas.openxmlformats.org/officeDocument/2006/relationships/customXml" Target="../ink/ink659.xml"/><Relationship Id="rId235" Type="http://schemas.openxmlformats.org/officeDocument/2006/relationships/image" Target="../media/image680.png"/><Relationship Id="rId234" Type="http://schemas.openxmlformats.org/officeDocument/2006/relationships/customXml" Target="../ink/ink658.xml"/><Relationship Id="rId233" Type="http://schemas.openxmlformats.org/officeDocument/2006/relationships/image" Target="../media/image679.png"/><Relationship Id="rId232" Type="http://schemas.openxmlformats.org/officeDocument/2006/relationships/customXml" Target="../ink/ink657.xml"/><Relationship Id="rId231" Type="http://schemas.openxmlformats.org/officeDocument/2006/relationships/image" Target="../media/image678.png"/><Relationship Id="rId230" Type="http://schemas.openxmlformats.org/officeDocument/2006/relationships/customXml" Target="../ink/ink656.xml"/><Relationship Id="rId23" Type="http://schemas.openxmlformats.org/officeDocument/2006/relationships/image" Target="../media/image574.png"/><Relationship Id="rId229" Type="http://schemas.openxmlformats.org/officeDocument/2006/relationships/image" Target="../media/image677.png"/><Relationship Id="rId228" Type="http://schemas.openxmlformats.org/officeDocument/2006/relationships/customXml" Target="../ink/ink655.xml"/><Relationship Id="rId227" Type="http://schemas.openxmlformats.org/officeDocument/2006/relationships/image" Target="../media/image676.png"/><Relationship Id="rId226" Type="http://schemas.openxmlformats.org/officeDocument/2006/relationships/customXml" Target="../ink/ink654.xml"/><Relationship Id="rId225" Type="http://schemas.openxmlformats.org/officeDocument/2006/relationships/image" Target="../media/image675.png"/><Relationship Id="rId224" Type="http://schemas.openxmlformats.org/officeDocument/2006/relationships/customXml" Target="../ink/ink653.xml"/><Relationship Id="rId223" Type="http://schemas.openxmlformats.org/officeDocument/2006/relationships/image" Target="../media/image674.png"/><Relationship Id="rId222" Type="http://schemas.openxmlformats.org/officeDocument/2006/relationships/customXml" Target="../ink/ink652.xml"/><Relationship Id="rId221" Type="http://schemas.openxmlformats.org/officeDocument/2006/relationships/image" Target="../media/image673.png"/><Relationship Id="rId220" Type="http://schemas.openxmlformats.org/officeDocument/2006/relationships/customXml" Target="../ink/ink651.xml"/><Relationship Id="rId22" Type="http://schemas.openxmlformats.org/officeDocument/2006/relationships/customXml" Target="../ink/ink552.xml"/><Relationship Id="rId219" Type="http://schemas.openxmlformats.org/officeDocument/2006/relationships/image" Target="../media/image672.png"/><Relationship Id="rId218" Type="http://schemas.openxmlformats.org/officeDocument/2006/relationships/customXml" Target="../ink/ink650.xml"/><Relationship Id="rId217" Type="http://schemas.openxmlformats.org/officeDocument/2006/relationships/image" Target="../media/image671.png"/><Relationship Id="rId216" Type="http://schemas.openxmlformats.org/officeDocument/2006/relationships/customXml" Target="../ink/ink649.xml"/><Relationship Id="rId215" Type="http://schemas.openxmlformats.org/officeDocument/2006/relationships/image" Target="../media/image670.png"/><Relationship Id="rId214" Type="http://schemas.openxmlformats.org/officeDocument/2006/relationships/customXml" Target="../ink/ink648.xml"/><Relationship Id="rId213" Type="http://schemas.openxmlformats.org/officeDocument/2006/relationships/image" Target="../media/image669.png"/><Relationship Id="rId212" Type="http://schemas.openxmlformats.org/officeDocument/2006/relationships/customXml" Target="../ink/ink647.xml"/><Relationship Id="rId211" Type="http://schemas.openxmlformats.org/officeDocument/2006/relationships/image" Target="../media/image668.png"/><Relationship Id="rId210" Type="http://schemas.openxmlformats.org/officeDocument/2006/relationships/customXml" Target="../ink/ink646.xml"/><Relationship Id="rId21" Type="http://schemas.openxmlformats.org/officeDocument/2006/relationships/image" Target="../media/image573.png"/><Relationship Id="rId209" Type="http://schemas.openxmlformats.org/officeDocument/2006/relationships/image" Target="../media/image667.png"/><Relationship Id="rId208" Type="http://schemas.openxmlformats.org/officeDocument/2006/relationships/customXml" Target="../ink/ink645.xml"/><Relationship Id="rId207" Type="http://schemas.openxmlformats.org/officeDocument/2006/relationships/image" Target="../media/image666.png"/><Relationship Id="rId206" Type="http://schemas.openxmlformats.org/officeDocument/2006/relationships/customXml" Target="../ink/ink644.xml"/><Relationship Id="rId205" Type="http://schemas.openxmlformats.org/officeDocument/2006/relationships/image" Target="../media/image665.png"/><Relationship Id="rId204" Type="http://schemas.openxmlformats.org/officeDocument/2006/relationships/customXml" Target="../ink/ink643.xml"/><Relationship Id="rId203" Type="http://schemas.openxmlformats.org/officeDocument/2006/relationships/image" Target="../media/image664.png"/><Relationship Id="rId202" Type="http://schemas.openxmlformats.org/officeDocument/2006/relationships/customXml" Target="../ink/ink642.xml"/><Relationship Id="rId201" Type="http://schemas.openxmlformats.org/officeDocument/2006/relationships/image" Target="../media/image663.png"/><Relationship Id="rId200" Type="http://schemas.openxmlformats.org/officeDocument/2006/relationships/customXml" Target="../ink/ink641.xml"/><Relationship Id="rId20" Type="http://schemas.openxmlformats.org/officeDocument/2006/relationships/customXml" Target="../ink/ink551.xml"/><Relationship Id="rId2" Type="http://schemas.openxmlformats.org/officeDocument/2006/relationships/image" Target="../media/image564.png"/><Relationship Id="rId199" Type="http://schemas.openxmlformats.org/officeDocument/2006/relationships/image" Target="../media/image662.png"/><Relationship Id="rId198" Type="http://schemas.openxmlformats.org/officeDocument/2006/relationships/customXml" Target="../ink/ink640.xml"/><Relationship Id="rId197" Type="http://schemas.openxmlformats.org/officeDocument/2006/relationships/image" Target="../media/image661.png"/><Relationship Id="rId196" Type="http://schemas.openxmlformats.org/officeDocument/2006/relationships/customXml" Target="../ink/ink639.xml"/><Relationship Id="rId195" Type="http://schemas.openxmlformats.org/officeDocument/2006/relationships/image" Target="../media/image660.png"/><Relationship Id="rId194" Type="http://schemas.openxmlformats.org/officeDocument/2006/relationships/customXml" Target="../ink/ink638.xml"/><Relationship Id="rId193" Type="http://schemas.openxmlformats.org/officeDocument/2006/relationships/image" Target="../media/image659.png"/><Relationship Id="rId192" Type="http://schemas.openxmlformats.org/officeDocument/2006/relationships/customXml" Target="../ink/ink637.xml"/><Relationship Id="rId191" Type="http://schemas.openxmlformats.org/officeDocument/2006/relationships/image" Target="../media/image658.png"/><Relationship Id="rId190" Type="http://schemas.openxmlformats.org/officeDocument/2006/relationships/customXml" Target="../ink/ink636.xml"/><Relationship Id="rId19" Type="http://schemas.openxmlformats.org/officeDocument/2006/relationships/image" Target="../media/image572.png"/><Relationship Id="rId189" Type="http://schemas.openxmlformats.org/officeDocument/2006/relationships/image" Target="../media/image657.png"/><Relationship Id="rId188" Type="http://schemas.openxmlformats.org/officeDocument/2006/relationships/customXml" Target="../ink/ink635.xml"/><Relationship Id="rId187" Type="http://schemas.openxmlformats.org/officeDocument/2006/relationships/image" Target="../media/image656.png"/><Relationship Id="rId186" Type="http://schemas.openxmlformats.org/officeDocument/2006/relationships/customXml" Target="../ink/ink634.xml"/><Relationship Id="rId185" Type="http://schemas.openxmlformats.org/officeDocument/2006/relationships/image" Target="../media/image655.png"/><Relationship Id="rId184" Type="http://schemas.openxmlformats.org/officeDocument/2006/relationships/customXml" Target="../ink/ink633.xml"/><Relationship Id="rId183" Type="http://schemas.openxmlformats.org/officeDocument/2006/relationships/image" Target="../media/image654.png"/><Relationship Id="rId182" Type="http://schemas.openxmlformats.org/officeDocument/2006/relationships/customXml" Target="../ink/ink632.xml"/><Relationship Id="rId181" Type="http://schemas.openxmlformats.org/officeDocument/2006/relationships/image" Target="../media/image653.png"/><Relationship Id="rId180" Type="http://schemas.openxmlformats.org/officeDocument/2006/relationships/customXml" Target="../ink/ink631.xml"/><Relationship Id="rId18" Type="http://schemas.openxmlformats.org/officeDocument/2006/relationships/customXml" Target="../ink/ink550.xml"/><Relationship Id="rId179" Type="http://schemas.openxmlformats.org/officeDocument/2006/relationships/image" Target="../media/image652.png"/><Relationship Id="rId178" Type="http://schemas.openxmlformats.org/officeDocument/2006/relationships/customXml" Target="../ink/ink630.xml"/><Relationship Id="rId177" Type="http://schemas.openxmlformats.org/officeDocument/2006/relationships/image" Target="../media/image651.png"/><Relationship Id="rId176" Type="http://schemas.openxmlformats.org/officeDocument/2006/relationships/customXml" Target="../ink/ink629.xml"/><Relationship Id="rId175" Type="http://schemas.openxmlformats.org/officeDocument/2006/relationships/image" Target="../media/image650.png"/><Relationship Id="rId174" Type="http://schemas.openxmlformats.org/officeDocument/2006/relationships/customXml" Target="../ink/ink628.xml"/><Relationship Id="rId173" Type="http://schemas.openxmlformats.org/officeDocument/2006/relationships/image" Target="../media/image649.png"/><Relationship Id="rId172" Type="http://schemas.openxmlformats.org/officeDocument/2006/relationships/customXml" Target="../ink/ink627.xml"/><Relationship Id="rId171" Type="http://schemas.openxmlformats.org/officeDocument/2006/relationships/image" Target="../media/image648.png"/><Relationship Id="rId170" Type="http://schemas.openxmlformats.org/officeDocument/2006/relationships/customXml" Target="../ink/ink626.xml"/><Relationship Id="rId17" Type="http://schemas.openxmlformats.org/officeDocument/2006/relationships/image" Target="../media/image571.png"/><Relationship Id="rId169" Type="http://schemas.openxmlformats.org/officeDocument/2006/relationships/image" Target="../media/image647.png"/><Relationship Id="rId168" Type="http://schemas.openxmlformats.org/officeDocument/2006/relationships/customXml" Target="../ink/ink625.xml"/><Relationship Id="rId167" Type="http://schemas.openxmlformats.org/officeDocument/2006/relationships/image" Target="../media/image646.png"/><Relationship Id="rId166" Type="http://schemas.openxmlformats.org/officeDocument/2006/relationships/customXml" Target="../ink/ink624.xml"/><Relationship Id="rId165" Type="http://schemas.openxmlformats.org/officeDocument/2006/relationships/image" Target="../media/image645.png"/><Relationship Id="rId164" Type="http://schemas.openxmlformats.org/officeDocument/2006/relationships/customXml" Target="../ink/ink623.xml"/><Relationship Id="rId163" Type="http://schemas.openxmlformats.org/officeDocument/2006/relationships/image" Target="../media/image644.png"/><Relationship Id="rId162" Type="http://schemas.openxmlformats.org/officeDocument/2006/relationships/customXml" Target="../ink/ink622.xml"/><Relationship Id="rId161" Type="http://schemas.openxmlformats.org/officeDocument/2006/relationships/image" Target="../media/image643.png"/><Relationship Id="rId160" Type="http://schemas.openxmlformats.org/officeDocument/2006/relationships/customXml" Target="../ink/ink621.xml"/><Relationship Id="rId16" Type="http://schemas.openxmlformats.org/officeDocument/2006/relationships/customXml" Target="../ink/ink549.xml"/><Relationship Id="rId159" Type="http://schemas.openxmlformats.org/officeDocument/2006/relationships/image" Target="../media/image642.png"/><Relationship Id="rId158" Type="http://schemas.openxmlformats.org/officeDocument/2006/relationships/customXml" Target="../ink/ink620.xml"/><Relationship Id="rId157" Type="http://schemas.openxmlformats.org/officeDocument/2006/relationships/image" Target="../media/image641.png"/><Relationship Id="rId156" Type="http://schemas.openxmlformats.org/officeDocument/2006/relationships/customXml" Target="../ink/ink619.xml"/><Relationship Id="rId155" Type="http://schemas.openxmlformats.org/officeDocument/2006/relationships/image" Target="../media/image640.png"/><Relationship Id="rId154" Type="http://schemas.openxmlformats.org/officeDocument/2006/relationships/customXml" Target="../ink/ink618.xml"/><Relationship Id="rId153" Type="http://schemas.openxmlformats.org/officeDocument/2006/relationships/image" Target="../media/image639.png"/><Relationship Id="rId152" Type="http://schemas.openxmlformats.org/officeDocument/2006/relationships/customXml" Target="../ink/ink617.xml"/><Relationship Id="rId151" Type="http://schemas.openxmlformats.org/officeDocument/2006/relationships/image" Target="../media/image638.png"/><Relationship Id="rId150" Type="http://schemas.openxmlformats.org/officeDocument/2006/relationships/customXml" Target="../ink/ink616.xml"/><Relationship Id="rId15" Type="http://schemas.openxmlformats.org/officeDocument/2006/relationships/image" Target="../media/image570.png"/><Relationship Id="rId149" Type="http://schemas.openxmlformats.org/officeDocument/2006/relationships/image" Target="../media/image637.png"/><Relationship Id="rId148" Type="http://schemas.openxmlformats.org/officeDocument/2006/relationships/customXml" Target="../ink/ink615.xml"/><Relationship Id="rId147" Type="http://schemas.openxmlformats.org/officeDocument/2006/relationships/image" Target="../media/image636.png"/><Relationship Id="rId146" Type="http://schemas.openxmlformats.org/officeDocument/2006/relationships/customXml" Target="../ink/ink614.xml"/><Relationship Id="rId145" Type="http://schemas.openxmlformats.org/officeDocument/2006/relationships/image" Target="../media/image635.png"/><Relationship Id="rId144" Type="http://schemas.openxmlformats.org/officeDocument/2006/relationships/customXml" Target="../ink/ink613.xml"/><Relationship Id="rId143" Type="http://schemas.openxmlformats.org/officeDocument/2006/relationships/image" Target="../media/image634.png"/><Relationship Id="rId142" Type="http://schemas.openxmlformats.org/officeDocument/2006/relationships/customXml" Target="../ink/ink612.xml"/><Relationship Id="rId141" Type="http://schemas.openxmlformats.org/officeDocument/2006/relationships/image" Target="../media/image633.png"/><Relationship Id="rId140" Type="http://schemas.openxmlformats.org/officeDocument/2006/relationships/customXml" Target="../ink/ink611.xml"/><Relationship Id="rId14" Type="http://schemas.openxmlformats.org/officeDocument/2006/relationships/customXml" Target="../ink/ink548.xml"/><Relationship Id="rId139" Type="http://schemas.openxmlformats.org/officeDocument/2006/relationships/image" Target="../media/image632.png"/><Relationship Id="rId138" Type="http://schemas.openxmlformats.org/officeDocument/2006/relationships/customXml" Target="../ink/ink610.xml"/><Relationship Id="rId137" Type="http://schemas.openxmlformats.org/officeDocument/2006/relationships/image" Target="../media/image631.png"/><Relationship Id="rId136" Type="http://schemas.openxmlformats.org/officeDocument/2006/relationships/customXml" Target="../ink/ink609.xml"/><Relationship Id="rId135" Type="http://schemas.openxmlformats.org/officeDocument/2006/relationships/image" Target="../media/image630.png"/><Relationship Id="rId134" Type="http://schemas.openxmlformats.org/officeDocument/2006/relationships/customXml" Target="../ink/ink608.xml"/><Relationship Id="rId133" Type="http://schemas.openxmlformats.org/officeDocument/2006/relationships/image" Target="../media/image629.png"/><Relationship Id="rId132" Type="http://schemas.openxmlformats.org/officeDocument/2006/relationships/customXml" Target="../ink/ink607.xml"/><Relationship Id="rId131" Type="http://schemas.openxmlformats.org/officeDocument/2006/relationships/image" Target="../media/image628.png"/><Relationship Id="rId130" Type="http://schemas.openxmlformats.org/officeDocument/2006/relationships/customXml" Target="../ink/ink606.xml"/><Relationship Id="rId13" Type="http://schemas.openxmlformats.org/officeDocument/2006/relationships/image" Target="../media/image569.png"/><Relationship Id="rId129" Type="http://schemas.openxmlformats.org/officeDocument/2006/relationships/image" Target="../media/image627.png"/><Relationship Id="rId128" Type="http://schemas.openxmlformats.org/officeDocument/2006/relationships/customXml" Target="../ink/ink605.xml"/><Relationship Id="rId127" Type="http://schemas.openxmlformats.org/officeDocument/2006/relationships/image" Target="../media/image626.png"/><Relationship Id="rId126" Type="http://schemas.openxmlformats.org/officeDocument/2006/relationships/customXml" Target="../ink/ink604.xml"/><Relationship Id="rId125" Type="http://schemas.openxmlformats.org/officeDocument/2006/relationships/image" Target="../media/image625.png"/><Relationship Id="rId124" Type="http://schemas.openxmlformats.org/officeDocument/2006/relationships/customXml" Target="../ink/ink603.xml"/><Relationship Id="rId123" Type="http://schemas.openxmlformats.org/officeDocument/2006/relationships/image" Target="../media/image624.png"/><Relationship Id="rId122" Type="http://schemas.openxmlformats.org/officeDocument/2006/relationships/customXml" Target="../ink/ink602.xml"/><Relationship Id="rId121" Type="http://schemas.openxmlformats.org/officeDocument/2006/relationships/image" Target="../media/image623.png"/><Relationship Id="rId120" Type="http://schemas.openxmlformats.org/officeDocument/2006/relationships/customXml" Target="../ink/ink601.xml"/><Relationship Id="rId12" Type="http://schemas.openxmlformats.org/officeDocument/2006/relationships/customXml" Target="../ink/ink547.xml"/><Relationship Id="rId119" Type="http://schemas.openxmlformats.org/officeDocument/2006/relationships/image" Target="../media/image622.png"/><Relationship Id="rId118" Type="http://schemas.openxmlformats.org/officeDocument/2006/relationships/customXml" Target="../ink/ink600.xml"/><Relationship Id="rId117" Type="http://schemas.openxmlformats.org/officeDocument/2006/relationships/image" Target="../media/image621.png"/><Relationship Id="rId116" Type="http://schemas.openxmlformats.org/officeDocument/2006/relationships/customXml" Target="../ink/ink599.xml"/><Relationship Id="rId115" Type="http://schemas.openxmlformats.org/officeDocument/2006/relationships/image" Target="../media/image620.png"/><Relationship Id="rId114" Type="http://schemas.openxmlformats.org/officeDocument/2006/relationships/customXml" Target="../ink/ink598.xml"/><Relationship Id="rId113" Type="http://schemas.openxmlformats.org/officeDocument/2006/relationships/image" Target="../media/image619.png"/><Relationship Id="rId112" Type="http://schemas.openxmlformats.org/officeDocument/2006/relationships/customXml" Target="../ink/ink597.xml"/><Relationship Id="rId111" Type="http://schemas.openxmlformats.org/officeDocument/2006/relationships/image" Target="../media/image618.png"/><Relationship Id="rId110" Type="http://schemas.openxmlformats.org/officeDocument/2006/relationships/customXml" Target="../ink/ink596.xml"/><Relationship Id="rId11" Type="http://schemas.openxmlformats.org/officeDocument/2006/relationships/image" Target="../media/image568.png"/><Relationship Id="rId109" Type="http://schemas.openxmlformats.org/officeDocument/2006/relationships/image" Target="../media/image617.png"/><Relationship Id="rId108" Type="http://schemas.openxmlformats.org/officeDocument/2006/relationships/customXml" Target="../ink/ink595.xml"/><Relationship Id="rId107" Type="http://schemas.openxmlformats.org/officeDocument/2006/relationships/image" Target="../media/image616.png"/><Relationship Id="rId106" Type="http://schemas.openxmlformats.org/officeDocument/2006/relationships/customXml" Target="../ink/ink594.xml"/><Relationship Id="rId105" Type="http://schemas.openxmlformats.org/officeDocument/2006/relationships/image" Target="../media/image615.png"/><Relationship Id="rId104" Type="http://schemas.openxmlformats.org/officeDocument/2006/relationships/customXml" Target="../ink/ink593.xml"/><Relationship Id="rId103" Type="http://schemas.openxmlformats.org/officeDocument/2006/relationships/image" Target="../media/image614.png"/><Relationship Id="rId102" Type="http://schemas.openxmlformats.org/officeDocument/2006/relationships/customXml" Target="../ink/ink592.xml"/><Relationship Id="rId101" Type="http://schemas.openxmlformats.org/officeDocument/2006/relationships/image" Target="../media/image613.png"/><Relationship Id="rId100" Type="http://schemas.openxmlformats.org/officeDocument/2006/relationships/customXml" Target="../ink/ink591.xml"/><Relationship Id="rId10" Type="http://schemas.openxmlformats.org/officeDocument/2006/relationships/customXml" Target="../ink/ink546.xml"/><Relationship Id="rId1" Type="http://schemas.openxmlformats.org/officeDocument/2006/relationships/image" Target="../media/image563.png"/></Relationships>
</file>

<file path=ppt/slides/_rels/slide11.xml.rels><?xml version="1.0" encoding="UTF-8" standalone="yes"?>
<Relationships xmlns="http://schemas.openxmlformats.org/package/2006/relationships"><Relationship Id="rId9" Type="http://schemas.openxmlformats.org/officeDocument/2006/relationships/image" Target="../media/image724.png"/><Relationship Id="rId8" Type="http://schemas.openxmlformats.org/officeDocument/2006/relationships/customXml" Target="../ink/ink699.xml"/><Relationship Id="rId7" Type="http://schemas.openxmlformats.org/officeDocument/2006/relationships/image" Target="../media/image723.png"/><Relationship Id="rId6" Type="http://schemas.openxmlformats.org/officeDocument/2006/relationships/customXml" Target="../ink/ink698.xml"/><Relationship Id="rId5" Type="http://schemas.openxmlformats.org/officeDocument/2006/relationships/image" Target="../media/image722.png"/><Relationship Id="rId45" Type="http://schemas.openxmlformats.org/officeDocument/2006/relationships/slideLayout" Target="../slideLayouts/slideLayout13.xml"/><Relationship Id="rId44" Type="http://schemas.openxmlformats.org/officeDocument/2006/relationships/tags" Target="../tags/tag34.xml"/><Relationship Id="rId43" Type="http://schemas.openxmlformats.org/officeDocument/2006/relationships/image" Target="../media/image741.png"/><Relationship Id="rId42" Type="http://schemas.openxmlformats.org/officeDocument/2006/relationships/customXml" Target="../ink/ink716.xml"/><Relationship Id="rId41" Type="http://schemas.openxmlformats.org/officeDocument/2006/relationships/image" Target="../media/image740.png"/><Relationship Id="rId40" Type="http://schemas.openxmlformats.org/officeDocument/2006/relationships/customXml" Target="../ink/ink715.xml"/><Relationship Id="rId4" Type="http://schemas.openxmlformats.org/officeDocument/2006/relationships/customXml" Target="../ink/ink697.xml"/><Relationship Id="rId39" Type="http://schemas.openxmlformats.org/officeDocument/2006/relationships/image" Target="../media/image739.png"/><Relationship Id="rId38" Type="http://schemas.openxmlformats.org/officeDocument/2006/relationships/customXml" Target="../ink/ink714.xml"/><Relationship Id="rId37" Type="http://schemas.openxmlformats.org/officeDocument/2006/relationships/image" Target="../media/image738.png"/><Relationship Id="rId36" Type="http://schemas.openxmlformats.org/officeDocument/2006/relationships/customXml" Target="../ink/ink713.xml"/><Relationship Id="rId35" Type="http://schemas.openxmlformats.org/officeDocument/2006/relationships/image" Target="../media/image737.png"/><Relationship Id="rId34" Type="http://schemas.openxmlformats.org/officeDocument/2006/relationships/customXml" Target="../ink/ink712.xml"/><Relationship Id="rId33" Type="http://schemas.openxmlformats.org/officeDocument/2006/relationships/image" Target="../media/image736.png"/><Relationship Id="rId32" Type="http://schemas.openxmlformats.org/officeDocument/2006/relationships/customXml" Target="../ink/ink711.xml"/><Relationship Id="rId31" Type="http://schemas.openxmlformats.org/officeDocument/2006/relationships/image" Target="../media/image735.png"/><Relationship Id="rId30" Type="http://schemas.openxmlformats.org/officeDocument/2006/relationships/customXml" Target="../ink/ink710.xml"/><Relationship Id="rId3" Type="http://schemas.openxmlformats.org/officeDocument/2006/relationships/image" Target="../media/image721.png"/><Relationship Id="rId29" Type="http://schemas.openxmlformats.org/officeDocument/2006/relationships/image" Target="../media/image734.png"/><Relationship Id="rId28" Type="http://schemas.openxmlformats.org/officeDocument/2006/relationships/customXml" Target="../ink/ink709.xml"/><Relationship Id="rId27" Type="http://schemas.openxmlformats.org/officeDocument/2006/relationships/image" Target="../media/image733.png"/><Relationship Id="rId26" Type="http://schemas.openxmlformats.org/officeDocument/2006/relationships/customXml" Target="../ink/ink708.xml"/><Relationship Id="rId25" Type="http://schemas.openxmlformats.org/officeDocument/2006/relationships/image" Target="../media/image732.png"/><Relationship Id="rId24" Type="http://schemas.openxmlformats.org/officeDocument/2006/relationships/customXml" Target="../ink/ink707.xml"/><Relationship Id="rId23" Type="http://schemas.openxmlformats.org/officeDocument/2006/relationships/image" Target="../media/image731.png"/><Relationship Id="rId22" Type="http://schemas.openxmlformats.org/officeDocument/2006/relationships/customXml" Target="../ink/ink706.xml"/><Relationship Id="rId21" Type="http://schemas.openxmlformats.org/officeDocument/2006/relationships/image" Target="../media/image730.png"/><Relationship Id="rId20" Type="http://schemas.openxmlformats.org/officeDocument/2006/relationships/customXml" Target="../ink/ink705.xml"/><Relationship Id="rId2" Type="http://schemas.openxmlformats.org/officeDocument/2006/relationships/image" Target="../media/image720.png"/><Relationship Id="rId19" Type="http://schemas.openxmlformats.org/officeDocument/2006/relationships/image" Target="../media/image729.png"/><Relationship Id="rId18" Type="http://schemas.openxmlformats.org/officeDocument/2006/relationships/customXml" Target="../ink/ink704.xml"/><Relationship Id="rId17" Type="http://schemas.openxmlformats.org/officeDocument/2006/relationships/image" Target="../media/image728.png"/><Relationship Id="rId16" Type="http://schemas.openxmlformats.org/officeDocument/2006/relationships/customXml" Target="../ink/ink703.xml"/><Relationship Id="rId15" Type="http://schemas.openxmlformats.org/officeDocument/2006/relationships/image" Target="../media/image727.png"/><Relationship Id="rId14" Type="http://schemas.openxmlformats.org/officeDocument/2006/relationships/customXml" Target="../ink/ink702.xml"/><Relationship Id="rId13" Type="http://schemas.openxmlformats.org/officeDocument/2006/relationships/image" Target="../media/image726.png"/><Relationship Id="rId12" Type="http://schemas.openxmlformats.org/officeDocument/2006/relationships/customXml" Target="../ink/ink701.xml"/><Relationship Id="rId11" Type="http://schemas.openxmlformats.org/officeDocument/2006/relationships/image" Target="../media/image725.png"/><Relationship Id="rId10" Type="http://schemas.openxmlformats.org/officeDocument/2006/relationships/customXml" Target="../ink/ink700.xml"/><Relationship Id="rId1" Type="http://schemas.openxmlformats.org/officeDocument/2006/relationships/image" Target="../media/image71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4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44.png"/><Relationship Id="rId1" Type="http://schemas.openxmlformats.org/officeDocument/2006/relationships/image" Target="../media/image7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4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751.png"/><Relationship Id="rId4" Type="http://schemas.openxmlformats.org/officeDocument/2006/relationships/image" Target="../media/image750.png"/><Relationship Id="rId3" Type="http://schemas.openxmlformats.org/officeDocument/2006/relationships/image" Target="../media/image749.png"/><Relationship Id="rId2" Type="http://schemas.openxmlformats.org/officeDocument/2006/relationships/image" Target="../media/image748.png"/><Relationship Id="rId1" Type="http://schemas.openxmlformats.org/officeDocument/2006/relationships/image" Target="../media/image747.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756.png"/><Relationship Id="rId4" Type="http://schemas.openxmlformats.org/officeDocument/2006/relationships/image" Target="../media/image755.png"/><Relationship Id="rId3" Type="http://schemas.openxmlformats.org/officeDocument/2006/relationships/image" Target="../media/image754.png"/><Relationship Id="rId2" Type="http://schemas.openxmlformats.org/officeDocument/2006/relationships/image" Target="../media/image753.png"/><Relationship Id="rId1" Type="http://schemas.openxmlformats.org/officeDocument/2006/relationships/image" Target="../media/image75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4.png"/><Relationship Id="rId2" Type="http://schemas.openxmlformats.org/officeDocument/2006/relationships/tags" Target="../tags/tag2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759.png"/><Relationship Id="rId2" Type="http://schemas.openxmlformats.org/officeDocument/2006/relationships/image" Target="../media/image758.png"/><Relationship Id="rId1" Type="http://schemas.openxmlformats.org/officeDocument/2006/relationships/image" Target="../media/image75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60.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1.xml"/><Relationship Id="rId5" Type="http://schemas.openxmlformats.org/officeDocument/2006/relationships/image" Target="../media/image765.png"/><Relationship Id="rId4" Type="http://schemas.openxmlformats.org/officeDocument/2006/relationships/image" Target="../media/image764.png"/><Relationship Id="rId3" Type="http://schemas.openxmlformats.org/officeDocument/2006/relationships/image" Target="../media/image763.png"/><Relationship Id="rId2" Type="http://schemas.openxmlformats.org/officeDocument/2006/relationships/image" Target="../media/image762.png"/><Relationship Id="rId1" Type="http://schemas.openxmlformats.org/officeDocument/2006/relationships/image" Target="../media/image76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67.png"/><Relationship Id="rId1" Type="http://schemas.openxmlformats.org/officeDocument/2006/relationships/image" Target="../media/image76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6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6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7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71.png"/></Relationships>
</file>

<file path=ppt/slides/_rels/slide3.xml.rels><?xml version="1.0" encoding="UTF-8" standalone="yes"?>
<Relationships xmlns="http://schemas.openxmlformats.org/package/2006/relationships"><Relationship Id="rId99" Type="http://schemas.openxmlformats.org/officeDocument/2006/relationships/customXml" Target="../ink/ink48.xml"/><Relationship Id="rId98" Type="http://schemas.openxmlformats.org/officeDocument/2006/relationships/image" Target="../media/image55.png"/><Relationship Id="rId97" Type="http://schemas.openxmlformats.org/officeDocument/2006/relationships/customXml" Target="../ink/ink47.xml"/><Relationship Id="rId96" Type="http://schemas.openxmlformats.org/officeDocument/2006/relationships/image" Target="../media/image54.png"/><Relationship Id="rId95" Type="http://schemas.openxmlformats.org/officeDocument/2006/relationships/customXml" Target="../ink/ink46.xml"/><Relationship Id="rId94" Type="http://schemas.openxmlformats.org/officeDocument/2006/relationships/image" Target="../media/image53.png"/><Relationship Id="rId93" Type="http://schemas.openxmlformats.org/officeDocument/2006/relationships/customXml" Target="../ink/ink45.xml"/><Relationship Id="rId92" Type="http://schemas.openxmlformats.org/officeDocument/2006/relationships/image" Target="../media/image52.png"/><Relationship Id="rId91" Type="http://schemas.openxmlformats.org/officeDocument/2006/relationships/customXml" Target="../ink/ink44.xml"/><Relationship Id="rId90" Type="http://schemas.openxmlformats.org/officeDocument/2006/relationships/image" Target="../media/image51.png"/><Relationship Id="rId9" Type="http://schemas.openxmlformats.org/officeDocument/2006/relationships/customXml" Target="../ink/ink3.xml"/><Relationship Id="rId89" Type="http://schemas.openxmlformats.org/officeDocument/2006/relationships/customXml" Target="../ink/ink43.xml"/><Relationship Id="rId88" Type="http://schemas.openxmlformats.org/officeDocument/2006/relationships/image" Target="../media/image50.png"/><Relationship Id="rId87" Type="http://schemas.openxmlformats.org/officeDocument/2006/relationships/customXml" Target="../ink/ink42.xml"/><Relationship Id="rId86" Type="http://schemas.openxmlformats.org/officeDocument/2006/relationships/image" Target="../media/image49.png"/><Relationship Id="rId85" Type="http://schemas.openxmlformats.org/officeDocument/2006/relationships/customXml" Target="../ink/ink41.xml"/><Relationship Id="rId84" Type="http://schemas.openxmlformats.org/officeDocument/2006/relationships/image" Target="../media/image48.png"/><Relationship Id="rId83" Type="http://schemas.openxmlformats.org/officeDocument/2006/relationships/customXml" Target="../ink/ink40.xml"/><Relationship Id="rId82" Type="http://schemas.openxmlformats.org/officeDocument/2006/relationships/image" Target="../media/image47.png"/><Relationship Id="rId81" Type="http://schemas.openxmlformats.org/officeDocument/2006/relationships/customXml" Target="../ink/ink39.xml"/><Relationship Id="rId80" Type="http://schemas.openxmlformats.org/officeDocument/2006/relationships/image" Target="../media/image46.png"/><Relationship Id="rId8" Type="http://schemas.openxmlformats.org/officeDocument/2006/relationships/image" Target="../media/image10.png"/><Relationship Id="rId79" Type="http://schemas.openxmlformats.org/officeDocument/2006/relationships/customXml" Target="../ink/ink38.xml"/><Relationship Id="rId78" Type="http://schemas.openxmlformats.org/officeDocument/2006/relationships/image" Target="../media/image45.png"/><Relationship Id="rId77" Type="http://schemas.openxmlformats.org/officeDocument/2006/relationships/customXml" Target="../ink/ink37.xml"/><Relationship Id="rId76" Type="http://schemas.openxmlformats.org/officeDocument/2006/relationships/image" Target="../media/image44.png"/><Relationship Id="rId75" Type="http://schemas.openxmlformats.org/officeDocument/2006/relationships/customXml" Target="../ink/ink36.xml"/><Relationship Id="rId74" Type="http://schemas.openxmlformats.org/officeDocument/2006/relationships/image" Target="../media/image43.png"/><Relationship Id="rId73" Type="http://schemas.openxmlformats.org/officeDocument/2006/relationships/customXml" Target="../ink/ink35.xml"/><Relationship Id="rId72" Type="http://schemas.openxmlformats.org/officeDocument/2006/relationships/image" Target="../media/image42.png"/><Relationship Id="rId71" Type="http://schemas.openxmlformats.org/officeDocument/2006/relationships/customXml" Target="../ink/ink34.xml"/><Relationship Id="rId70" Type="http://schemas.openxmlformats.org/officeDocument/2006/relationships/image" Target="../media/image41.png"/><Relationship Id="rId7" Type="http://schemas.openxmlformats.org/officeDocument/2006/relationships/customXml" Target="../ink/ink2.xml"/><Relationship Id="rId69" Type="http://schemas.openxmlformats.org/officeDocument/2006/relationships/customXml" Target="../ink/ink33.xml"/><Relationship Id="rId68" Type="http://schemas.openxmlformats.org/officeDocument/2006/relationships/image" Target="../media/image40.png"/><Relationship Id="rId67" Type="http://schemas.openxmlformats.org/officeDocument/2006/relationships/customXml" Target="../ink/ink32.xml"/><Relationship Id="rId66" Type="http://schemas.openxmlformats.org/officeDocument/2006/relationships/image" Target="../media/image39.png"/><Relationship Id="rId65" Type="http://schemas.openxmlformats.org/officeDocument/2006/relationships/customXml" Target="../ink/ink31.xml"/><Relationship Id="rId64" Type="http://schemas.openxmlformats.org/officeDocument/2006/relationships/image" Target="../media/image38.png"/><Relationship Id="rId63" Type="http://schemas.openxmlformats.org/officeDocument/2006/relationships/customXml" Target="../ink/ink30.xml"/><Relationship Id="rId62" Type="http://schemas.openxmlformats.org/officeDocument/2006/relationships/image" Target="../media/image37.png"/><Relationship Id="rId61" Type="http://schemas.openxmlformats.org/officeDocument/2006/relationships/customXml" Target="../ink/ink29.xml"/><Relationship Id="rId60" Type="http://schemas.openxmlformats.org/officeDocument/2006/relationships/image" Target="../media/image36.png"/><Relationship Id="rId6" Type="http://schemas.openxmlformats.org/officeDocument/2006/relationships/image" Target="../media/image9.png"/><Relationship Id="rId59" Type="http://schemas.openxmlformats.org/officeDocument/2006/relationships/customXml" Target="../ink/ink28.xml"/><Relationship Id="rId58" Type="http://schemas.openxmlformats.org/officeDocument/2006/relationships/image" Target="../media/image35.png"/><Relationship Id="rId57" Type="http://schemas.openxmlformats.org/officeDocument/2006/relationships/customXml" Target="../ink/ink27.xml"/><Relationship Id="rId56" Type="http://schemas.openxmlformats.org/officeDocument/2006/relationships/image" Target="../media/image34.png"/><Relationship Id="rId55" Type="http://schemas.openxmlformats.org/officeDocument/2006/relationships/customXml" Target="../ink/ink26.xml"/><Relationship Id="rId54" Type="http://schemas.openxmlformats.org/officeDocument/2006/relationships/image" Target="../media/image33.png"/><Relationship Id="rId53" Type="http://schemas.openxmlformats.org/officeDocument/2006/relationships/customXml" Target="../ink/ink25.xml"/><Relationship Id="rId52" Type="http://schemas.openxmlformats.org/officeDocument/2006/relationships/image" Target="../media/image32.png"/><Relationship Id="rId51" Type="http://schemas.openxmlformats.org/officeDocument/2006/relationships/customXml" Target="../ink/ink24.xml"/><Relationship Id="rId50" Type="http://schemas.openxmlformats.org/officeDocument/2006/relationships/image" Target="../media/image31.png"/><Relationship Id="rId5" Type="http://schemas.openxmlformats.org/officeDocument/2006/relationships/customXml" Target="../ink/ink1.xml"/><Relationship Id="rId49" Type="http://schemas.openxmlformats.org/officeDocument/2006/relationships/customXml" Target="../ink/ink23.xml"/><Relationship Id="rId48" Type="http://schemas.openxmlformats.org/officeDocument/2006/relationships/image" Target="../media/image30.png"/><Relationship Id="rId47" Type="http://schemas.openxmlformats.org/officeDocument/2006/relationships/customXml" Target="../ink/ink22.xml"/><Relationship Id="rId46" Type="http://schemas.openxmlformats.org/officeDocument/2006/relationships/image" Target="../media/image29.png"/><Relationship Id="rId45" Type="http://schemas.openxmlformats.org/officeDocument/2006/relationships/customXml" Target="../ink/ink21.xml"/><Relationship Id="rId44" Type="http://schemas.openxmlformats.org/officeDocument/2006/relationships/image" Target="../media/image28.png"/><Relationship Id="rId43" Type="http://schemas.openxmlformats.org/officeDocument/2006/relationships/customXml" Target="../ink/ink20.xml"/><Relationship Id="rId42" Type="http://schemas.openxmlformats.org/officeDocument/2006/relationships/image" Target="../media/image27.png"/><Relationship Id="rId41" Type="http://schemas.openxmlformats.org/officeDocument/2006/relationships/customXml" Target="../ink/ink19.xml"/><Relationship Id="rId40" Type="http://schemas.openxmlformats.org/officeDocument/2006/relationships/image" Target="../media/image26.png"/><Relationship Id="rId4" Type="http://schemas.openxmlformats.org/officeDocument/2006/relationships/image" Target="../media/image8.png"/><Relationship Id="rId39" Type="http://schemas.openxmlformats.org/officeDocument/2006/relationships/customXml" Target="../ink/ink18.xml"/><Relationship Id="rId38" Type="http://schemas.openxmlformats.org/officeDocument/2006/relationships/image" Target="../media/image25.png"/><Relationship Id="rId37" Type="http://schemas.openxmlformats.org/officeDocument/2006/relationships/customXml" Target="../ink/ink17.xml"/><Relationship Id="rId36" Type="http://schemas.openxmlformats.org/officeDocument/2006/relationships/image" Target="../media/image24.png"/><Relationship Id="rId35" Type="http://schemas.openxmlformats.org/officeDocument/2006/relationships/customXml" Target="../ink/ink16.xml"/><Relationship Id="rId34" Type="http://schemas.openxmlformats.org/officeDocument/2006/relationships/image" Target="../media/image23.png"/><Relationship Id="rId33" Type="http://schemas.openxmlformats.org/officeDocument/2006/relationships/customXml" Target="../ink/ink15.xml"/><Relationship Id="rId324" Type="http://schemas.openxmlformats.org/officeDocument/2006/relationships/slideLayout" Target="../slideLayouts/slideLayout13.xml"/><Relationship Id="rId323" Type="http://schemas.openxmlformats.org/officeDocument/2006/relationships/tags" Target="../tags/tag24.xml"/><Relationship Id="rId322" Type="http://schemas.openxmlformats.org/officeDocument/2006/relationships/image" Target="../media/image167.png"/><Relationship Id="rId321" Type="http://schemas.openxmlformats.org/officeDocument/2006/relationships/customXml" Target="../ink/ink159.xml"/><Relationship Id="rId320" Type="http://schemas.openxmlformats.org/officeDocument/2006/relationships/image" Target="../media/image166.png"/><Relationship Id="rId32" Type="http://schemas.openxmlformats.org/officeDocument/2006/relationships/image" Target="../media/image22.png"/><Relationship Id="rId319" Type="http://schemas.openxmlformats.org/officeDocument/2006/relationships/customXml" Target="../ink/ink158.xml"/><Relationship Id="rId318" Type="http://schemas.openxmlformats.org/officeDocument/2006/relationships/image" Target="../media/image165.png"/><Relationship Id="rId317" Type="http://schemas.openxmlformats.org/officeDocument/2006/relationships/customXml" Target="../ink/ink157.xml"/><Relationship Id="rId316" Type="http://schemas.openxmlformats.org/officeDocument/2006/relationships/image" Target="../media/image164.png"/><Relationship Id="rId315" Type="http://schemas.openxmlformats.org/officeDocument/2006/relationships/customXml" Target="../ink/ink156.xml"/><Relationship Id="rId314" Type="http://schemas.openxmlformats.org/officeDocument/2006/relationships/image" Target="../media/image163.png"/><Relationship Id="rId313" Type="http://schemas.openxmlformats.org/officeDocument/2006/relationships/customXml" Target="../ink/ink155.xml"/><Relationship Id="rId312" Type="http://schemas.openxmlformats.org/officeDocument/2006/relationships/image" Target="../media/image162.png"/><Relationship Id="rId311" Type="http://schemas.openxmlformats.org/officeDocument/2006/relationships/customXml" Target="../ink/ink154.xml"/><Relationship Id="rId310" Type="http://schemas.openxmlformats.org/officeDocument/2006/relationships/image" Target="../media/image161.png"/><Relationship Id="rId31" Type="http://schemas.openxmlformats.org/officeDocument/2006/relationships/customXml" Target="../ink/ink14.xml"/><Relationship Id="rId309" Type="http://schemas.openxmlformats.org/officeDocument/2006/relationships/customXml" Target="../ink/ink153.xml"/><Relationship Id="rId308" Type="http://schemas.openxmlformats.org/officeDocument/2006/relationships/image" Target="../media/image160.png"/><Relationship Id="rId307" Type="http://schemas.openxmlformats.org/officeDocument/2006/relationships/customXml" Target="../ink/ink152.xml"/><Relationship Id="rId306" Type="http://schemas.openxmlformats.org/officeDocument/2006/relationships/image" Target="../media/image159.png"/><Relationship Id="rId305" Type="http://schemas.openxmlformats.org/officeDocument/2006/relationships/customXml" Target="../ink/ink151.xml"/><Relationship Id="rId304" Type="http://schemas.openxmlformats.org/officeDocument/2006/relationships/image" Target="../media/image158.png"/><Relationship Id="rId303" Type="http://schemas.openxmlformats.org/officeDocument/2006/relationships/customXml" Target="../ink/ink150.xml"/><Relationship Id="rId302" Type="http://schemas.openxmlformats.org/officeDocument/2006/relationships/image" Target="../media/image157.png"/><Relationship Id="rId301" Type="http://schemas.openxmlformats.org/officeDocument/2006/relationships/customXml" Target="../ink/ink149.xml"/><Relationship Id="rId300" Type="http://schemas.openxmlformats.org/officeDocument/2006/relationships/image" Target="../media/image156.png"/><Relationship Id="rId30" Type="http://schemas.openxmlformats.org/officeDocument/2006/relationships/image" Target="../media/image21.png"/><Relationship Id="rId3" Type="http://schemas.openxmlformats.org/officeDocument/2006/relationships/image" Target="../media/image7.png"/><Relationship Id="rId299" Type="http://schemas.openxmlformats.org/officeDocument/2006/relationships/customXml" Target="../ink/ink148.xml"/><Relationship Id="rId298" Type="http://schemas.openxmlformats.org/officeDocument/2006/relationships/image" Target="../media/image155.png"/><Relationship Id="rId297" Type="http://schemas.openxmlformats.org/officeDocument/2006/relationships/customXml" Target="../ink/ink147.xml"/><Relationship Id="rId296" Type="http://schemas.openxmlformats.org/officeDocument/2006/relationships/image" Target="../media/image154.png"/><Relationship Id="rId295" Type="http://schemas.openxmlformats.org/officeDocument/2006/relationships/customXml" Target="../ink/ink146.xml"/><Relationship Id="rId294" Type="http://schemas.openxmlformats.org/officeDocument/2006/relationships/image" Target="../media/image153.png"/><Relationship Id="rId293" Type="http://schemas.openxmlformats.org/officeDocument/2006/relationships/customXml" Target="../ink/ink145.xml"/><Relationship Id="rId292" Type="http://schemas.openxmlformats.org/officeDocument/2006/relationships/image" Target="../media/image152.png"/><Relationship Id="rId291" Type="http://schemas.openxmlformats.org/officeDocument/2006/relationships/customXml" Target="../ink/ink144.xml"/><Relationship Id="rId290" Type="http://schemas.openxmlformats.org/officeDocument/2006/relationships/image" Target="../media/image151.png"/><Relationship Id="rId29" Type="http://schemas.openxmlformats.org/officeDocument/2006/relationships/customXml" Target="../ink/ink13.xml"/><Relationship Id="rId289" Type="http://schemas.openxmlformats.org/officeDocument/2006/relationships/customXml" Target="../ink/ink143.xml"/><Relationship Id="rId288" Type="http://schemas.openxmlformats.org/officeDocument/2006/relationships/image" Target="../media/image150.png"/><Relationship Id="rId287" Type="http://schemas.openxmlformats.org/officeDocument/2006/relationships/customXml" Target="../ink/ink142.xml"/><Relationship Id="rId286" Type="http://schemas.openxmlformats.org/officeDocument/2006/relationships/image" Target="../media/image149.png"/><Relationship Id="rId285" Type="http://schemas.openxmlformats.org/officeDocument/2006/relationships/customXml" Target="../ink/ink141.xml"/><Relationship Id="rId284" Type="http://schemas.openxmlformats.org/officeDocument/2006/relationships/image" Target="../media/image148.png"/><Relationship Id="rId283" Type="http://schemas.openxmlformats.org/officeDocument/2006/relationships/customXml" Target="../ink/ink140.xml"/><Relationship Id="rId282" Type="http://schemas.openxmlformats.org/officeDocument/2006/relationships/image" Target="../media/image147.png"/><Relationship Id="rId281" Type="http://schemas.openxmlformats.org/officeDocument/2006/relationships/customXml" Target="../ink/ink139.xml"/><Relationship Id="rId280" Type="http://schemas.openxmlformats.org/officeDocument/2006/relationships/image" Target="../media/image146.png"/><Relationship Id="rId28" Type="http://schemas.openxmlformats.org/officeDocument/2006/relationships/image" Target="../media/image20.png"/><Relationship Id="rId279" Type="http://schemas.openxmlformats.org/officeDocument/2006/relationships/customXml" Target="../ink/ink138.xml"/><Relationship Id="rId278" Type="http://schemas.openxmlformats.org/officeDocument/2006/relationships/image" Target="../media/image145.png"/><Relationship Id="rId277" Type="http://schemas.openxmlformats.org/officeDocument/2006/relationships/customXml" Target="../ink/ink137.xml"/><Relationship Id="rId276" Type="http://schemas.openxmlformats.org/officeDocument/2006/relationships/image" Target="../media/image144.png"/><Relationship Id="rId275" Type="http://schemas.openxmlformats.org/officeDocument/2006/relationships/customXml" Target="../ink/ink136.xml"/><Relationship Id="rId274" Type="http://schemas.openxmlformats.org/officeDocument/2006/relationships/image" Target="../media/image143.png"/><Relationship Id="rId273" Type="http://schemas.openxmlformats.org/officeDocument/2006/relationships/customXml" Target="../ink/ink135.xml"/><Relationship Id="rId272" Type="http://schemas.openxmlformats.org/officeDocument/2006/relationships/image" Target="../media/image142.png"/><Relationship Id="rId271" Type="http://schemas.openxmlformats.org/officeDocument/2006/relationships/customXml" Target="../ink/ink134.xml"/><Relationship Id="rId270" Type="http://schemas.openxmlformats.org/officeDocument/2006/relationships/image" Target="../media/image141.png"/><Relationship Id="rId27" Type="http://schemas.openxmlformats.org/officeDocument/2006/relationships/customXml" Target="../ink/ink12.xml"/><Relationship Id="rId269" Type="http://schemas.openxmlformats.org/officeDocument/2006/relationships/customXml" Target="../ink/ink133.xml"/><Relationship Id="rId268" Type="http://schemas.openxmlformats.org/officeDocument/2006/relationships/image" Target="../media/image140.png"/><Relationship Id="rId267" Type="http://schemas.openxmlformats.org/officeDocument/2006/relationships/customXml" Target="../ink/ink132.xml"/><Relationship Id="rId266" Type="http://schemas.openxmlformats.org/officeDocument/2006/relationships/image" Target="../media/image139.png"/><Relationship Id="rId265" Type="http://schemas.openxmlformats.org/officeDocument/2006/relationships/customXml" Target="../ink/ink131.xml"/><Relationship Id="rId264" Type="http://schemas.openxmlformats.org/officeDocument/2006/relationships/image" Target="../media/image138.png"/><Relationship Id="rId263" Type="http://schemas.openxmlformats.org/officeDocument/2006/relationships/customXml" Target="../ink/ink130.xml"/><Relationship Id="rId262" Type="http://schemas.openxmlformats.org/officeDocument/2006/relationships/image" Target="../media/image137.png"/><Relationship Id="rId261" Type="http://schemas.openxmlformats.org/officeDocument/2006/relationships/customXml" Target="../ink/ink129.xml"/><Relationship Id="rId260" Type="http://schemas.openxmlformats.org/officeDocument/2006/relationships/image" Target="../media/image136.png"/><Relationship Id="rId26" Type="http://schemas.openxmlformats.org/officeDocument/2006/relationships/image" Target="../media/image19.png"/><Relationship Id="rId259" Type="http://schemas.openxmlformats.org/officeDocument/2006/relationships/customXml" Target="../ink/ink128.xml"/><Relationship Id="rId258" Type="http://schemas.openxmlformats.org/officeDocument/2006/relationships/image" Target="../media/image135.png"/><Relationship Id="rId257" Type="http://schemas.openxmlformats.org/officeDocument/2006/relationships/customXml" Target="../ink/ink127.xml"/><Relationship Id="rId256" Type="http://schemas.openxmlformats.org/officeDocument/2006/relationships/image" Target="../media/image134.png"/><Relationship Id="rId255" Type="http://schemas.openxmlformats.org/officeDocument/2006/relationships/customXml" Target="../ink/ink126.xml"/><Relationship Id="rId254" Type="http://schemas.openxmlformats.org/officeDocument/2006/relationships/image" Target="../media/image133.png"/><Relationship Id="rId253" Type="http://schemas.openxmlformats.org/officeDocument/2006/relationships/customXml" Target="../ink/ink125.xml"/><Relationship Id="rId252" Type="http://schemas.openxmlformats.org/officeDocument/2006/relationships/image" Target="../media/image132.png"/><Relationship Id="rId251" Type="http://schemas.openxmlformats.org/officeDocument/2006/relationships/customXml" Target="../ink/ink124.xml"/><Relationship Id="rId250" Type="http://schemas.openxmlformats.org/officeDocument/2006/relationships/image" Target="../media/image131.png"/><Relationship Id="rId25" Type="http://schemas.openxmlformats.org/officeDocument/2006/relationships/customXml" Target="../ink/ink11.xml"/><Relationship Id="rId249" Type="http://schemas.openxmlformats.org/officeDocument/2006/relationships/customXml" Target="../ink/ink123.xml"/><Relationship Id="rId248" Type="http://schemas.openxmlformats.org/officeDocument/2006/relationships/image" Target="../media/image130.png"/><Relationship Id="rId247" Type="http://schemas.openxmlformats.org/officeDocument/2006/relationships/customXml" Target="../ink/ink122.xml"/><Relationship Id="rId246" Type="http://schemas.openxmlformats.org/officeDocument/2006/relationships/image" Target="../media/image129.png"/><Relationship Id="rId245" Type="http://schemas.openxmlformats.org/officeDocument/2006/relationships/customXml" Target="../ink/ink121.xml"/><Relationship Id="rId244" Type="http://schemas.openxmlformats.org/officeDocument/2006/relationships/image" Target="../media/image128.png"/><Relationship Id="rId243" Type="http://schemas.openxmlformats.org/officeDocument/2006/relationships/customXml" Target="../ink/ink120.xml"/><Relationship Id="rId242" Type="http://schemas.openxmlformats.org/officeDocument/2006/relationships/image" Target="../media/image127.png"/><Relationship Id="rId241" Type="http://schemas.openxmlformats.org/officeDocument/2006/relationships/customXml" Target="../ink/ink119.xml"/><Relationship Id="rId240" Type="http://schemas.openxmlformats.org/officeDocument/2006/relationships/image" Target="../media/image126.png"/><Relationship Id="rId24" Type="http://schemas.openxmlformats.org/officeDocument/2006/relationships/image" Target="../media/image18.png"/><Relationship Id="rId239" Type="http://schemas.openxmlformats.org/officeDocument/2006/relationships/customXml" Target="../ink/ink118.xml"/><Relationship Id="rId238" Type="http://schemas.openxmlformats.org/officeDocument/2006/relationships/image" Target="../media/image125.png"/><Relationship Id="rId237" Type="http://schemas.openxmlformats.org/officeDocument/2006/relationships/customXml" Target="../ink/ink117.xml"/><Relationship Id="rId236" Type="http://schemas.openxmlformats.org/officeDocument/2006/relationships/image" Target="../media/image124.png"/><Relationship Id="rId235" Type="http://schemas.openxmlformats.org/officeDocument/2006/relationships/customXml" Target="../ink/ink116.xml"/><Relationship Id="rId234" Type="http://schemas.openxmlformats.org/officeDocument/2006/relationships/image" Target="../media/image123.png"/><Relationship Id="rId233" Type="http://schemas.openxmlformats.org/officeDocument/2006/relationships/customXml" Target="../ink/ink115.xml"/><Relationship Id="rId232" Type="http://schemas.openxmlformats.org/officeDocument/2006/relationships/image" Target="../media/image122.png"/><Relationship Id="rId231" Type="http://schemas.openxmlformats.org/officeDocument/2006/relationships/customXml" Target="../ink/ink114.xml"/><Relationship Id="rId230" Type="http://schemas.openxmlformats.org/officeDocument/2006/relationships/image" Target="../media/image121.png"/><Relationship Id="rId23" Type="http://schemas.openxmlformats.org/officeDocument/2006/relationships/customXml" Target="../ink/ink10.xml"/><Relationship Id="rId229" Type="http://schemas.openxmlformats.org/officeDocument/2006/relationships/customXml" Target="../ink/ink113.xml"/><Relationship Id="rId228" Type="http://schemas.openxmlformats.org/officeDocument/2006/relationships/image" Target="../media/image120.png"/><Relationship Id="rId227" Type="http://schemas.openxmlformats.org/officeDocument/2006/relationships/customXml" Target="../ink/ink112.xml"/><Relationship Id="rId226" Type="http://schemas.openxmlformats.org/officeDocument/2006/relationships/image" Target="../media/image119.png"/><Relationship Id="rId225" Type="http://schemas.openxmlformats.org/officeDocument/2006/relationships/customXml" Target="../ink/ink111.xml"/><Relationship Id="rId224" Type="http://schemas.openxmlformats.org/officeDocument/2006/relationships/image" Target="../media/image118.png"/><Relationship Id="rId223" Type="http://schemas.openxmlformats.org/officeDocument/2006/relationships/customXml" Target="../ink/ink110.xml"/><Relationship Id="rId222" Type="http://schemas.openxmlformats.org/officeDocument/2006/relationships/image" Target="../media/image117.png"/><Relationship Id="rId221" Type="http://schemas.openxmlformats.org/officeDocument/2006/relationships/customXml" Target="../ink/ink109.xml"/><Relationship Id="rId220" Type="http://schemas.openxmlformats.org/officeDocument/2006/relationships/image" Target="../media/image116.png"/><Relationship Id="rId22" Type="http://schemas.openxmlformats.org/officeDocument/2006/relationships/image" Target="../media/image17.png"/><Relationship Id="rId219" Type="http://schemas.openxmlformats.org/officeDocument/2006/relationships/customXml" Target="../ink/ink108.xml"/><Relationship Id="rId218" Type="http://schemas.openxmlformats.org/officeDocument/2006/relationships/image" Target="../media/image115.png"/><Relationship Id="rId217" Type="http://schemas.openxmlformats.org/officeDocument/2006/relationships/customXml" Target="../ink/ink107.xml"/><Relationship Id="rId216" Type="http://schemas.openxmlformats.org/officeDocument/2006/relationships/image" Target="../media/image114.png"/><Relationship Id="rId215" Type="http://schemas.openxmlformats.org/officeDocument/2006/relationships/customXml" Target="../ink/ink106.xml"/><Relationship Id="rId214" Type="http://schemas.openxmlformats.org/officeDocument/2006/relationships/image" Target="../media/image113.png"/><Relationship Id="rId213" Type="http://schemas.openxmlformats.org/officeDocument/2006/relationships/customXml" Target="../ink/ink105.xml"/><Relationship Id="rId212" Type="http://schemas.openxmlformats.org/officeDocument/2006/relationships/image" Target="../media/image112.png"/><Relationship Id="rId211" Type="http://schemas.openxmlformats.org/officeDocument/2006/relationships/customXml" Target="../ink/ink104.xml"/><Relationship Id="rId210" Type="http://schemas.openxmlformats.org/officeDocument/2006/relationships/image" Target="../media/image111.png"/><Relationship Id="rId21" Type="http://schemas.openxmlformats.org/officeDocument/2006/relationships/customXml" Target="../ink/ink9.xml"/><Relationship Id="rId209" Type="http://schemas.openxmlformats.org/officeDocument/2006/relationships/customXml" Target="../ink/ink103.xml"/><Relationship Id="rId208" Type="http://schemas.openxmlformats.org/officeDocument/2006/relationships/image" Target="../media/image110.png"/><Relationship Id="rId207" Type="http://schemas.openxmlformats.org/officeDocument/2006/relationships/customXml" Target="../ink/ink102.xml"/><Relationship Id="rId206" Type="http://schemas.openxmlformats.org/officeDocument/2006/relationships/image" Target="../media/image109.png"/><Relationship Id="rId205" Type="http://schemas.openxmlformats.org/officeDocument/2006/relationships/customXml" Target="../ink/ink101.xml"/><Relationship Id="rId204" Type="http://schemas.openxmlformats.org/officeDocument/2006/relationships/image" Target="../media/image108.png"/><Relationship Id="rId203" Type="http://schemas.openxmlformats.org/officeDocument/2006/relationships/customXml" Target="../ink/ink100.xml"/><Relationship Id="rId202" Type="http://schemas.openxmlformats.org/officeDocument/2006/relationships/image" Target="../media/image107.png"/><Relationship Id="rId201" Type="http://schemas.openxmlformats.org/officeDocument/2006/relationships/customXml" Target="../ink/ink99.xml"/><Relationship Id="rId200" Type="http://schemas.openxmlformats.org/officeDocument/2006/relationships/image" Target="../media/image106.png"/><Relationship Id="rId20" Type="http://schemas.openxmlformats.org/officeDocument/2006/relationships/image" Target="../media/image16.png"/><Relationship Id="rId2" Type="http://schemas.openxmlformats.org/officeDocument/2006/relationships/image" Target="../media/image6.png"/><Relationship Id="rId199" Type="http://schemas.openxmlformats.org/officeDocument/2006/relationships/customXml" Target="../ink/ink98.xml"/><Relationship Id="rId198" Type="http://schemas.openxmlformats.org/officeDocument/2006/relationships/image" Target="../media/image105.png"/><Relationship Id="rId197" Type="http://schemas.openxmlformats.org/officeDocument/2006/relationships/customXml" Target="../ink/ink97.xml"/><Relationship Id="rId196" Type="http://schemas.openxmlformats.org/officeDocument/2006/relationships/image" Target="../media/image104.png"/><Relationship Id="rId195" Type="http://schemas.openxmlformats.org/officeDocument/2006/relationships/customXml" Target="../ink/ink96.xml"/><Relationship Id="rId194" Type="http://schemas.openxmlformats.org/officeDocument/2006/relationships/image" Target="../media/image103.png"/><Relationship Id="rId193" Type="http://schemas.openxmlformats.org/officeDocument/2006/relationships/customXml" Target="../ink/ink95.xml"/><Relationship Id="rId192" Type="http://schemas.openxmlformats.org/officeDocument/2006/relationships/image" Target="../media/image102.png"/><Relationship Id="rId191" Type="http://schemas.openxmlformats.org/officeDocument/2006/relationships/customXml" Target="../ink/ink94.xml"/><Relationship Id="rId190" Type="http://schemas.openxmlformats.org/officeDocument/2006/relationships/image" Target="../media/image101.png"/><Relationship Id="rId19" Type="http://schemas.openxmlformats.org/officeDocument/2006/relationships/customXml" Target="../ink/ink8.xml"/><Relationship Id="rId189" Type="http://schemas.openxmlformats.org/officeDocument/2006/relationships/customXml" Target="../ink/ink93.xml"/><Relationship Id="rId188" Type="http://schemas.openxmlformats.org/officeDocument/2006/relationships/image" Target="../media/image100.png"/><Relationship Id="rId187" Type="http://schemas.openxmlformats.org/officeDocument/2006/relationships/customXml" Target="../ink/ink92.xml"/><Relationship Id="rId186" Type="http://schemas.openxmlformats.org/officeDocument/2006/relationships/image" Target="../media/image99.png"/><Relationship Id="rId185" Type="http://schemas.openxmlformats.org/officeDocument/2006/relationships/customXml" Target="../ink/ink91.xml"/><Relationship Id="rId184" Type="http://schemas.openxmlformats.org/officeDocument/2006/relationships/image" Target="../media/image98.png"/><Relationship Id="rId183" Type="http://schemas.openxmlformats.org/officeDocument/2006/relationships/customXml" Target="../ink/ink90.xml"/><Relationship Id="rId182" Type="http://schemas.openxmlformats.org/officeDocument/2006/relationships/image" Target="../media/image97.png"/><Relationship Id="rId181" Type="http://schemas.openxmlformats.org/officeDocument/2006/relationships/customXml" Target="../ink/ink89.xml"/><Relationship Id="rId180" Type="http://schemas.openxmlformats.org/officeDocument/2006/relationships/image" Target="../media/image96.png"/><Relationship Id="rId18" Type="http://schemas.openxmlformats.org/officeDocument/2006/relationships/image" Target="../media/image15.png"/><Relationship Id="rId179" Type="http://schemas.openxmlformats.org/officeDocument/2006/relationships/customXml" Target="../ink/ink88.xml"/><Relationship Id="rId178" Type="http://schemas.openxmlformats.org/officeDocument/2006/relationships/image" Target="../media/image95.png"/><Relationship Id="rId177" Type="http://schemas.openxmlformats.org/officeDocument/2006/relationships/customXml" Target="../ink/ink87.xml"/><Relationship Id="rId176" Type="http://schemas.openxmlformats.org/officeDocument/2006/relationships/image" Target="../media/image94.png"/><Relationship Id="rId175" Type="http://schemas.openxmlformats.org/officeDocument/2006/relationships/customXml" Target="../ink/ink86.xml"/><Relationship Id="rId174" Type="http://schemas.openxmlformats.org/officeDocument/2006/relationships/image" Target="../media/image93.png"/><Relationship Id="rId173" Type="http://schemas.openxmlformats.org/officeDocument/2006/relationships/customXml" Target="../ink/ink85.xml"/><Relationship Id="rId172" Type="http://schemas.openxmlformats.org/officeDocument/2006/relationships/image" Target="../media/image92.png"/><Relationship Id="rId171" Type="http://schemas.openxmlformats.org/officeDocument/2006/relationships/customXml" Target="../ink/ink84.xml"/><Relationship Id="rId170" Type="http://schemas.openxmlformats.org/officeDocument/2006/relationships/image" Target="../media/image91.png"/><Relationship Id="rId17" Type="http://schemas.openxmlformats.org/officeDocument/2006/relationships/customXml" Target="../ink/ink7.xml"/><Relationship Id="rId169" Type="http://schemas.openxmlformats.org/officeDocument/2006/relationships/customXml" Target="../ink/ink83.xml"/><Relationship Id="rId168" Type="http://schemas.openxmlformats.org/officeDocument/2006/relationships/image" Target="../media/image90.png"/><Relationship Id="rId167" Type="http://schemas.openxmlformats.org/officeDocument/2006/relationships/customXml" Target="../ink/ink82.xml"/><Relationship Id="rId166" Type="http://schemas.openxmlformats.org/officeDocument/2006/relationships/image" Target="../media/image89.png"/><Relationship Id="rId165" Type="http://schemas.openxmlformats.org/officeDocument/2006/relationships/customXml" Target="../ink/ink81.xml"/><Relationship Id="rId164" Type="http://schemas.openxmlformats.org/officeDocument/2006/relationships/image" Target="../media/image88.png"/><Relationship Id="rId163" Type="http://schemas.openxmlformats.org/officeDocument/2006/relationships/customXml" Target="../ink/ink80.xml"/><Relationship Id="rId162" Type="http://schemas.openxmlformats.org/officeDocument/2006/relationships/image" Target="../media/image87.png"/><Relationship Id="rId161" Type="http://schemas.openxmlformats.org/officeDocument/2006/relationships/customXml" Target="../ink/ink79.xml"/><Relationship Id="rId160" Type="http://schemas.openxmlformats.org/officeDocument/2006/relationships/image" Target="../media/image86.png"/><Relationship Id="rId16" Type="http://schemas.openxmlformats.org/officeDocument/2006/relationships/image" Target="../media/image14.png"/><Relationship Id="rId159" Type="http://schemas.openxmlformats.org/officeDocument/2006/relationships/customXml" Target="../ink/ink78.xml"/><Relationship Id="rId158" Type="http://schemas.openxmlformats.org/officeDocument/2006/relationships/image" Target="../media/image85.png"/><Relationship Id="rId157" Type="http://schemas.openxmlformats.org/officeDocument/2006/relationships/customXml" Target="../ink/ink77.xml"/><Relationship Id="rId156" Type="http://schemas.openxmlformats.org/officeDocument/2006/relationships/image" Target="../media/image84.png"/><Relationship Id="rId155" Type="http://schemas.openxmlformats.org/officeDocument/2006/relationships/customXml" Target="../ink/ink76.xml"/><Relationship Id="rId154" Type="http://schemas.openxmlformats.org/officeDocument/2006/relationships/image" Target="../media/image83.png"/><Relationship Id="rId153" Type="http://schemas.openxmlformats.org/officeDocument/2006/relationships/customXml" Target="../ink/ink75.xml"/><Relationship Id="rId152" Type="http://schemas.openxmlformats.org/officeDocument/2006/relationships/image" Target="../media/image82.png"/><Relationship Id="rId151" Type="http://schemas.openxmlformats.org/officeDocument/2006/relationships/customXml" Target="../ink/ink74.xml"/><Relationship Id="rId150" Type="http://schemas.openxmlformats.org/officeDocument/2006/relationships/image" Target="../media/image81.png"/><Relationship Id="rId15" Type="http://schemas.openxmlformats.org/officeDocument/2006/relationships/customXml" Target="../ink/ink6.xml"/><Relationship Id="rId149" Type="http://schemas.openxmlformats.org/officeDocument/2006/relationships/customXml" Target="../ink/ink73.xml"/><Relationship Id="rId148" Type="http://schemas.openxmlformats.org/officeDocument/2006/relationships/image" Target="../media/image80.png"/><Relationship Id="rId147" Type="http://schemas.openxmlformats.org/officeDocument/2006/relationships/customXml" Target="../ink/ink72.xml"/><Relationship Id="rId146" Type="http://schemas.openxmlformats.org/officeDocument/2006/relationships/image" Target="../media/image79.png"/><Relationship Id="rId145" Type="http://schemas.openxmlformats.org/officeDocument/2006/relationships/customXml" Target="../ink/ink71.xml"/><Relationship Id="rId144" Type="http://schemas.openxmlformats.org/officeDocument/2006/relationships/image" Target="../media/image78.png"/><Relationship Id="rId143" Type="http://schemas.openxmlformats.org/officeDocument/2006/relationships/customXml" Target="../ink/ink70.xml"/><Relationship Id="rId142" Type="http://schemas.openxmlformats.org/officeDocument/2006/relationships/image" Target="../media/image77.png"/><Relationship Id="rId141" Type="http://schemas.openxmlformats.org/officeDocument/2006/relationships/customXml" Target="../ink/ink69.xml"/><Relationship Id="rId140" Type="http://schemas.openxmlformats.org/officeDocument/2006/relationships/image" Target="../media/image76.png"/><Relationship Id="rId14" Type="http://schemas.openxmlformats.org/officeDocument/2006/relationships/image" Target="../media/image13.png"/><Relationship Id="rId139" Type="http://schemas.openxmlformats.org/officeDocument/2006/relationships/customXml" Target="../ink/ink68.xml"/><Relationship Id="rId138" Type="http://schemas.openxmlformats.org/officeDocument/2006/relationships/image" Target="../media/image75.png"/><Relationship Id="rId137" Type="http://schemas.openxmlformats.org/officeDocument/2006/relationships/customXml" Target="../ink/ink67.xml"/><Relationship Id="rId136" Type="http://schemas.openxmlformats.org/officeDocument/2006/relationships/image" Target="../media/image74.png"/><Relationship Id="rId135" Type="http://schemas.openxmlformats.org/officeDocument/2006/relationships/customXml" Target="../ink/ink66.xml"/><Relationship Id="rId134" Type="http://schemas.openxmlformats.org/officeDocument/2006/relationships/image" Target="../media/image73.png"/><Relationship Id="rId133" Type="http://schemas.openxmlformats.org/officeDocument/2006/relationships/customXml" Target="../ink/ink65.xml"/><Relationship Id="rId132" Type="http://schemas.openxmlformats.org/officeDocument/2006/relationships/image" Target="../media/image72.png"/><Relationship Id="rId131" Type="http://schemas.openxmlformats.org/officeDocument/2006/relationships/customXml" Target="../ink/ink64.xml"/><Relationship Id="rId130" Type="http://schemas.openxmlformats.org/officeDocument/2006/relationships/image" Target="../media/image71.png"/><Relationship Id="rId13" Type="http://schemas.openxmlformats.org/officeDocument/2006/relationships/customXml" Target="../ink/ink5.xml"/><Relationship Id="rId129" Type="http://schemas.openxmlformats.org/officeDocument/2006/relationships/customXml" Target="../ink/ink63.xml"/><Relationship Id="rId128" Type="http://schemas.openxmlformats.org/officeDocument/2006/relationships/image" Target="../media/image70.png"/><Relationship Id="rId127" Type="http://schemas.openxmlformats.org/officeDocument/2006/relationships/customXml" Target="../ink/ink62.xml"/><Relationship Id="rId126" Type="http://schemas.openxmlformats.org/officeDocument/2006/relationships/image" Target="../media/image69.png"/><Relationship Id="rId125" Type="http://schemas.openxmlformats.org/officeDocument/2006/relationships/customXml" Target="../ink/ink61.xml"/><Relationship Id="rId124" Type="http://schemas.openxmlformats.org/officeDocument/2006/relationships/image" Target="../media/image68.png"/><Relationship Id="rId123" Type="http://schemas.openxmlformats.org/officeDocument/2006/relationships/customXml" Target="../ink/ink60.xml"/><Relationship Id="rId122" Type="http://schemas.openxmlformats.org/officeDocument/2006/relationships/image" Target="../media/image67.png"/><Relationship Id="rId121" Type="http://schemas.openxmlformats.org/officeDocument/2006/relationships/customXml" Target="../ink/ink59.xml"/><Relationship Id="rId120" Type="http://schemas.openxmlformats.org/officeDocument/2006/relationships/image" Target="../media/image66.png"/><Relationship Id="rId12" Type="http://schemas.openxmlformats.org/officeDocument/2006/relationships/image" Target="../media/image12.png"/><Relationship Id="rId119" Type="http://schemas.openxmlformats.org/officeDocument/2006/relationships/customXml" Target="../ink/ink58.xml"/><Relationship Id="rId118" Type="http://schemas.openxmlformats.org/officeDocument/2006/relationships/image" Target="../media/image65.png"/><Relationship Id="rId117" Type="http://schemas.openxmlformats.org/officeDocument/2006/relationships/customXml" Target="../ink/ink57.xml"/><Relationship Id="rId116" Type="http://schemas.openxmlformats.org/officeDocument/2006/relationships/image" Target="../media/image64.png"/><Relationship Id="rId115" Type="http://schemas.openxmlformats.org/officeDocument/2006/relationships/customXml" Target="../ink/ink56.xml"/><Relationship Id="rId114" Type="http://schemas.openxmlformats.org/officeDocument/2006/relationships/image" Target="../media/image63.png"/><Relationship Id="rId113" Type="http://schemas.openxmlformats.org/officeDocument/2006/relationships/customXml" Target="../ink/ink55.xml"/><Relationship Id="rId112" Type="http://schemas.openxmlformats.org/officeDocument/2006/relationships/image" Target="../media/image62.png"/><Relationship Id="rId111" Type="http://schemas.openxmlformats.org/officeDocument/2006/relationships/customXml" Target="../ink/ink54.xml"/><Relationship Id="rId110" Type="http://schemas.openxmlformats.org/officeDocument/2006/relationships/image" Target="../media/image61.png"/><Relationship Id="rId11" Type="http://schemas.openxmlformats.org/officeDocument/2006/relationships/customXml" Target="../ink/ink4.xml"/><Relationship Id="rId109" Type="http://schemas.openxmlformats.org/officeDocument/2006/relationships/customXml" Target="../ink/ink53.xml"/><Relationship Id="rId108" Type="http://schemas.openxmlformats.org/officeDocument/2006/relationships/image" Target="../media/image60.png"/><Relationship Id="rId107" Type="http://schemas.openxmlformats.org/officeDocument/2006/relationships/customXml" Target="../ink/ink52.xml"/><Relationship Id="rId106" Type="http://schemas.openxmlformats.org/officeDocument/2006/relationships/image" Target="../media/image59.png"/><Relationship Id="rId105" Type="http://schemas.openxmlformats.org/officeDocument/2006/relationships/customXml" Target="../ink/ink51.xml"/><Relationship Id="rId104" Type="http://schemas.openxmlformats.org/officeDocument/2006/relationships/image" Target="../media/image58.png"/><Relationship Id="rId103" Type="http://schemas.openxmlformats.org/officeDocument/2006/relationships/customXml" Target="../ink/ink50.xml"/><Relationship Id="rId102" Type="http://schemas.openxmlformats.org/officeDocument/2006/relationships/image" Target="../media/image57.png"/><Relationship Id="rId101" Type="http://schemas.openxmlformats.org/officeDocument/2006/relationships/customXml" Target="../ink/ink49.xml"/><Relationship Id="rId100" Type="http://schemas.openxmlformats.org/officeDocument/2006/relationships/image" Target="../media/image56.png"/><Relationship Id="rId10" Type="http://schemas.openxmlformats.org/officeDocument/2006/relationships/image" Target="../media/image11.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74.png"/><Relationship Id="rId2" Type="http://schemas.openxmlformats.org/officeDocument/2006/relationships/image" Target="../media/image773.png"/><Relationship Id="rId1" Type="http://schemas.openxmlformats.org/officeDocument/2006/relationships/image" Target="../media/image77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75.png"/></Relationships>
</file>

<file path=ppt/slides/_rels/slide3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777.emf"/><Relationship Id="rId2" Type="http://schemas.openxmlformats.org/officeDocument/2006/relationships/package" Target="../embeddings/Document1.docx"/><Relationship Id="rId1" Type="http://schemas.openxmlformats.org/officeDocument/2006/relationships/image" Target="../media/image77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78.png"/></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779.emf"/><Relationship Id="rId1" Type="http://schemas.openxmlformats.org/officeDocument/2006/relationships/package" Target="../embeddings/Document2.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82.png"/><Relationship Id="rId2" Type="http://schemas.openxmlformats.org/officeDocument/2006/relationships/image" Target="../media/image781.png"/><Relationship Id="rId1" Type="http://schemas.openxmlformats.org/officeDocument/2006/relationships/image" Target="../media/image780.png"/></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783.emf"/><Relationship Id="rId1" Type="http://schemas.openxmlformats.org/officeDocument/2006/relationships/package" Target="../embeddings/Document3.docx"/></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8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7.xml"/><Relationship Id="rId3" Type="http://schemas.openxmlformats.org/officeDocument/2006/relationships/image" Target="../media/image168.png"/><Relationship Id="rId2" Type="http://schemas.openxmlformats.org/officeDocument/2006/relationships/tags" Target="../tags/tag26.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99" Type="http://schemas.openxmlformats.org/officeDocument/2006/relationships/customXml" Target="../ink/ink207.xml"/><Relationship Id="rId98" Type="http://schemas.openxmlformats.org/officeDocument/2006/relationships/image" Target="../media/image219.png"/><Relationship Id="rId97" Type="http://schemas.openxmlformats.org/officeDocument/2006/relationships/customXml" Target="../ink/ink206.xml"/><Relationship Id="rId96" Type="http://schemas.openxmlformats.org/officeDocument/2006/relationships/image" Target="../media/image218.png"/><Relationship Id="rId95" Type="http://schemas.openxmlformats.org/officeDocument/2006/relationships/customXml" Target="../ink/ink205.xml"/><Relationship Id="rId94" Type="http://schemas.openxmlformats.org/officeDocument/2006/relationships/image" Target="../media/image217.png"/><Relationship Id="rId93" Type="http://schemas.openxmlformats.org/officeDocument/2006/relationships/customXml" Target="../ink/ink204.xml"/><Relationship Id="rId92" Type="http://schemas.openxmlformats.org/officeDocument/2006/relationships/image" Target="../media/image216.png"/><Relationship Id="rId91" Type="http://schemas.openxmlformats.org/officeDocument/2006/relationships/customXml" Target="../ink/ink203.xml"/><Relationship Id="rId90" Type="http://schemas.openxmlformats.org/officeDocument/2006/relationships/image" Target="../media/image215.png"/><Relationship Id="rId9" Type="http://schemas.openxmlformats.org/officeDocument/2006/relationships/customXml" Target="../ink/ink162.xml"/><Relationship Id="rId89" Type="http://schemas.openxmlformats.org/officeDocument/2006/relationships/customXml" Target="../ink/ink202.xml"/><Relationship Id="rId88" Type="http://schemas.openxmlformats.org/officeDocument/2006/relationships/image" Target="../media/image214.png"/><Relationship Id="rId87" Type="http://schemas.openxmlformats.org/officeDocument/2006/relationships/customXml" Target="../ink/ink201.xml"/><Relationship Id="rId86" Type="http://schemas.openxmlformats.org/officeDocument/2006/relationships/image" Target="../media/image213.png"/><Relationship Id="rId85" Type="http://schemas.openxmlformats.org/officeDocument/2006/relationships/customXml" Target="../ink/ink200.xml"/><Relationship Id="rId84" Type="http://schemas.openxmlformats.org/officeDocument/2006/relationships/image" Target="../media/image212.png"/><Relationship Id="rId83" Type="http://schemas.openxmlformats.org/officeDocument/2006/relationships/customXml" Target="../ink/ink199.xml"/><Relationship Id="rId82" Type="http://schemas.openxmlformats.org/officeDocument/2006/relationships/image" Target="../media/image211.png"/><Relationship Id="rId81" Type="http://schemas.openxmlformats.org/officeDocument/2006/relationships/customXml" Target="../ink/ink198.xml"/><Relationship Id="rId80" Type="http://schemas.openxmlformats.org/officeDocument/2006/relationships/image" Target="../media/image210.png"/><Relationship Id="rId8" Type="http://schemas.openxmlformats.org/officeDocument/2006/relationships/image" Target="../media/image174.png"/><Relationship Id="rId79" Type="http://schemas.openxmlformats.org/officeDocument/2006/relationships/customXml" Target="../ink/ink197.xml"/><Relationship Id="rId78" Type="http://schemas.openxmlformats.org/officeDocument/2006/relationships/image" Target="../media/image209.png"/><Relationship Id="rId77" Type="http://schemas.openxmlformats.org/officeDocument/2006/relationships/customXml" Target="../ink/ink196.xml"/><Relationship Id="rId76" Type="http://schemas.openxmlformats.org/officeDocument/2006/relationships/image" Target="../media/image208.png"/><Relationship Id="rId75" Type="http://schemas.openxmlformats.org/officeDocument/2006/relationships/customXml" Target="../ink/ink195.xml"/><Relationship Id="rId74" Type="http://schemas.openxmlformats.org/officeDocument/2006/relationships/image" Target="../media/image207.png"/><Relationship Id="rId73" Type="http://schemas.openxmlformats.org/officeDocument/2006/relationships/customXml" Target="../ink/ink194.xml"/><Relationship Id="rId72" Type="http://schemas.openxmlformats.org/officeDocument/2006/relationships/image" Target="../media/image206.png"/><Relationship Id="rId71" Type="http://schemas.openxmlformats.org/officeDocument/2006/relationships/customXml" Target="../ink/ink193.xml"/><Relationship Id="rId70" Type="http://schemas.openxmlformats.org/officeDocument/2006/relationships/image" Target="../media/image205.png"/><Relationship Id="rId7" Type="http://schemas.openxmlformats.org/officeDocument/2006/relationships/customXml" Target="../ink/ink161.xml"/><Relationship Id="rId69" Type="http://schemas.openxmlformats.org/officeDocument/2006/relationships/customXml" Target="../ink/ink192.xml"/><Relationship Id="rId68" Type="http://schemas.openxmlformats.org/officeDocument/2006/relationships/image" Target="../media/image204.png"/><Relationship Id="rId67" Type="http://schemas.openxmlformats.org/officeDocument/2006/relationships/customXml" Target="../ink/ink191.xml"/><Relationship Id="rId66" Type="http://schemas.openxmlformats.org/officeDocument/2006/relationships/image" Target="../media/image203.png"/><Relationship Id="rId65" Type="http://schemas.openxmlformats.org/officeDocument/2006/relationships/customXml" Target="../ink/ink190.xml"/><Relationship Id="rId64" Type="http://schemas.openxmlformats.org/officeDocument/2006/relationships/image" Target="../media/image202.png"/><Relationship Id="rId63" Type="http://schemas.openxmlformats.org/officeDocument/2006/relationships/customXml" Target="../ink/ink189.xml"/><Relationship Id="rId62" Type="http://schemas.openxmlformats.org/officeDocument/2006/relationships/image" Target="../media/image201.png"/><Relationship Id="rId61" Type="http://schemas.openxmlformats.org/officeDocument/2006/relationships/customXml" Target="../ink/ink188.xml"/><Relationship Id="rId60" Type="http://schemas.openxmlformats.org/officeDocument/2006/relationships/image" Target="../media/image200.png"/><Relationship Id="rId6" Type="http://schemas.openxmlformats.org/officeDocument/2006/relationships/image" Target="../media/image173.png"/><Relationship Id="rId59" Type="http://schemas.openxmlformats.org/officeDocument/2006/relationships/customXml" Target="../ink/ink187.xml"/><Relationship Id="rId58" Type="http://schemas.openxmlformats.org/officeDocument/2006/relationships/image" Target="../media/image199.png"/><Relationship Id="rId57" Type="http://schemas.openxmlformats.org/officeDocument/2006/relationships/customXml" Target="../ink/ink186.xml"/><Relationship Id="rId56" Type="http://schemas.openxmlformats.org/officeDocument/2006/relationships/image" Target="../media/image198.png"/><Relationship Id="rId55" Type="http://schemas.openxmlformats.org/officeDocument/2006/relationships/customXml" Target="../ink/ink185.xml"/><Relationship Id="rId54" Type="http://schemas.openxmlformats.org/officeDocument/2006/relationships/image" Target="../media/image197.png"/><Relationship Id="rId53" Type="http://schemas.openxmlformats.org/officeDocument/2006/relationships/customXml" Target="../ink/ink184.xml"/><Relationship Id="rId52" Type="http://schemas.openxmlformats.org/officeDocument/2006/relationships/image" Target="../media/image196.png"/><Relationship Id="rId51" Type="http://schemas.openxmlformats.org/officeDocument/2006/relationships/customXml" Target="../ink/ink183.xml"/><Relationship Id="rId50" Type="http://schemas.openxmlformats.org/officeDocument/2006/relationships/image" Target="../media/image195.png"/><Relationship Id="rId5" Type="http://schemas.openxmlformats.org/officeDocument/2006/relationships/image" Target="../media/image172.png"/><Relationship Id="rId49" Type="http://schemas.openxmlformats.org/officeDocument/2006/relationships/customXml" Target="../ink/ink182.xml"/><Relationship Id="rId48" Type="http://schemas.openxmlformats.org/officeDocument/2006/relationships/image" Target="../media/image194.png"/><Relationship Id="rId478" Type="http://schemas.openxmlformats.org/officeDocument/2006/relationships/slideLayout" Target="../slideLayouts/slideLayout13.xml"/><Relationship Id="rId477" Type="http://schemas.openxmlformats.org/officeDocument/2006/relationships/tags" Target="../tags/tag28.xml"/><Relationship Id="rId476" Type="http://schemas.openxmlformats.org/officeDocument/2006/relationships/image" Target="../media/image408.png"/><Relationship Id="rId475" Type="http://schemas.openxmlformats.org/officeDocument/2006/relationships/customXml" Target="../ink/ink395.xml"/><Relationship Id="rId474" Type="http://schemas.openxmlformats.org/officeDocument/2006/relationships/image" Target="../media/image407.png"/><Relationship Id="rId473" Type="http://schemas.openxmlformats.org/officeDocument/2006/relationships/customXml" Target="../ink/ink394.xml"/><Relationship Id="rId472" Type="http://schemas.openxmlformats.org/officeDocument/2006/relationships/image" Target="../media/image406.png"/><Relationship Id="rId471" Type="http://schemas.openxmlformats.org/officeDocument/2006/relationships/customXml" Target="../ink/ink393.xml"/><Relationship Id="rId470" Type="http://schemas.openxmlformats.org/officeDocument/2006/relationships/image" Target="../media/image405.png"/><Relationship Id="rId47" Type="http://schemas.openxmlformats.org/officeDocument/2006/relationships/customXml" Target="../ink/ink181.xml"/><Relationship Id="rId469" Type="http://schemas.openxmlformats.org/officeDocument/2006/relationships/customXml" Target="../ink/ink392.xml"/><Relationship Id="rId468" Type="http://schemas.openxmlformats.org/officeDocument/2006/relationships/image" Target="../media/image404.png"/><Relationship Id="rId467" Type="http://schemas.openxmlformats.org/officeDocument/2006/relationships/customXml" Target="../ink/ink391.xml"/><Relationship Id="rId466" Type="http://schemas.openxmlformats.org/officeDocument/2006/relationships/image" Target="../media/image403.png"/><Relationship Id="rId465" Type="http://schemas.openxmlformats.org/officeDocument/2006/relationships/customXml" Target="../ink/ink390.xml"/><Relationship Id="rId464" Type="http://schemas.openxmlformats.org/officeDocument/2006/relationships/image" Target="../media/image402.png"/><Relationship Id="rId463" Type="http://schemas.openxmlformats.org/officeDocument/2006/relationships/customXml" Target="../ink/ink389.xml"/><Relationship Id="rId462" Type="http://schemas.openxmlformats.org/officeDocument/2006/relationships/image" Target="../media/image401.png"/><Relationship Id="rId461" Type="http://schemas.openxmlformats.org/officeDocument/2006/relationships/customXml" Target="../ink/ink388.xml"/><Relationship Id="rId460" Type="http://schemas.openxmlformats.org/officeDocument/2006/relationships/image" Target="../media/image400.png"/><Relationship Id="rId46" Type="http://schemas.openxmlformats.org/officeDocument/2006/relationships/image" Target="../media/image193.png"/><Relationship Id="rId459" Type="http://schemas.openxmlformats.org/officeDocument/2006/relationships/customXml" Target="../ink/ink387.xml"/><Relationship Id="rId458" Type="http://schemas.openxmlformats.org/officeDocument/2006/relationships/image" Target="../media/image399.png"/><Relationship Id="rId457" Type="http://schemas.openxmlformats.org/officeDocument/2006/relationships/customXml" Target="../ink/ink386.xml"/><Relationship Id="rId456" Type="http://schemas.openxmlformats.org/officeDocument/2006/relationships/image" Target="../media/image398.png"/><Relationship Id="rId455" Type="http://schemas.openxmlformats.org/officeDocument/2006/relationships/customXml" Target="../ink/ink385.xml"/><Relationship Id="rId454" Type="http://schemas.openxmlformats.org/officeDocument/2006/relationships/image" Target="../media/image397.png"/><Relationship Id="rId453" Type="http://schemas.openxmlformats.org/officeDocument/2006/relationships/customXml" Target="../ink/ink384.xml"/><Relationship Id="rId452" Type="http://schemas.openxmlformats.org/officeDocument/2006/relationships/image" Target="../media/image396.png"/><Relationship Id="rId451" Type="http://schemas.openxmlformats.org/officeDocument/2006/relationships/customXml" Target="../ink/ink383.xml"/><Relationship Id="rId450" Type="http://schemas.openxmlformats.org/officeDocument/2006/relationships/image" Target="../media/image395.png"/><Relationship Id="rId45" Type="http://schemas.openxmlformats.org/officeDocument/2006/relationships/customXml" Target="../ink/ink180.xml"/><Relationship Id="rId449" Type="http://schemas.openxmlformats.org/officeDocument/2006/relationships/customXml" Target="../ink/ink382.xml"/><Relationship Id="rId448" Type="http://schemas.openxmlformats.org/officeDocument/2006/relationships/image" Target="../media/image394.png"/><Relationship Id="rId447" Type="http://schemas.openxmlformats.org/officeDocument/2006/relationships/customXml" Target="../ink/ink381.xml"/><Relationship Id="rId446" Type="http://schemas.openxmlformats.org/officeDocument/2006/relationships/image" Target="../media/image393.png"/><Relationship Id="rId445" Type="http://schemas.openxmlformats.org/officeDocument/2006/relationships/customXml" Target="../ink/ink380.xml"/><Relationship Id="rId444" Type="http://schemas.openxmlformats.org/officeDocument/2006/relationships/image" Target="../media/image392.png"/><Relationship Id="rId443" Type="http://schemas.openxmlformats.org/officeDocument/2006/relationships/customXml" Target="../ink/ink379.xml"/><Relationship Id="rId442" Type="http://schemas.openxmlformats.org/officeDocument/2006/relationships/image" Target="../media/image391.png"/><Relationship Id="rId441" Type="http://schemas.openxmlformats.org/officeDocument/2006/relationships/customXml" Target="../ink/ink378.xml"/><Relationship Id="rId440" Type="http://schemas.openxmlformats.org/officeDocument/2006/relationships/image" Target="../media/image390.png"/><Relationship Id="rId44" Type="http://schemas.openxmlformats.org/officeDocument/2006/relationships/image" Target="../media/image192.png"/><Relationship Id="rId439" Type="http://schemas.openxmlformats.org/officeDocument/2006/relationships/customXml" Target="../ink/ink377.xml"/><Relationship Id="rId438" Type="http://schemas.openxmlformats.org/officeDocument/2006/relationships/image" Target="../media/image389.png"/><Relationship Id="rId437" Type="http://schemas.openxmlformats.org/officeDocument/2006/relationships/customXml" Target="../ink/ink376.xml"/><Relationship Id="rId436" Type="http://schemas.openxmlformats.org/officeDocument/2006/relationships/image" Target="../media/image388.png"/><Relationship Id="rId435" Type="http://schemas.openxmlformats.org/officeDocument/2006/relationships/customXml" Target="../ink/ink375.xml"/><Relationship Id="rId434" Type="http://schemas.openxmlformats.org/officeDocument/2006/relationships/image" Target="../media/image387.png"/><Relationship Id="rId433" Type="http://schemas.openxmlformats.org/officeDocument/2006/relationships/customXml" Target="../ink/ink374.xml"/><Relationship Id="rId432" Type="http://schemas.openxmlformats.org/officeDocument/2006/relationships/image" Target="../media/image386.png"/><Relationship Id="rId431" Type="http://schemas.openxmlformats.org/officeDocument/2006/relationships/customXml" Target="../ink/ink373.xml"/><Relationship Id="rId430" Type="http://schemas.openxmlformats.org/officeDocument/2006/relationships/image" Target="../media/image385.png"/><Relationship Id="rId43" Type="http://schemas.openxmlformats.org/officeDocument/2006/relationships/customXml" Target="../ink/ink179.xml"/><Relationship Id="rId429" Type="http://schemas.openxmlformats.org/officeDocument/2006/relationships/customXml" Target="../ink/ink372.xml"/><Relationship Id="rId428" Type="http://schemas.openxmlformats.org/officeDocument/2006/relationships/image" Target="../media/image384.png"/><Relationship Id="rId427" Type="http://schemas.openxmlformats.org/officeDocument/2006/relationships/customXml" Target="../ink/ink371.xml"/><Relationship Id="rId426" Type="http://schemas.openxmlformats.org/officeDocument/2006/relationships/image" Target="../media/image383.png"/><Relationship Id="rId425" Type="http://schemas.openxmlformats.org/officeDocument/2006/relationships/customXml" Target="../ink/ink370.xml"/><Relationship Id="rId424" Type="http://schemas.openxmlformats.org/officeDocument/2006/relationships/image" Target="../media/image382.png"/><Relationship Id="rId423" Type="http://schemas.openxmlformats.org/officeDocument/2006/relationships/customXml" Target="../ink/ink369.xml"/><Relationship Id="rId422" Type="http://schemas.openxmlformats.org/officeDocument/2006/relationships/image" Target="../media/image381.png"/><Relationship Id="rId421" Type="http://schemas.openxmlformats.org/officeDocument/2006/relationships/customXml" Target="../ink/ink368.xml"/><Relationship Id="rId420" Type="http://schemas.openxmlformats.org/officeDocument/2006/relationships/image" Target="../media/image380.png"/><Relationship Id="rId42" Type="http://schemas.openxmlformats.org/officeDocument/2006/relationships/image" Target="../media/image191.png"/><Relationship Id="rId419" Type="http://schemas.openxmlformats.org/officeDocument/2006/relationships/customXml" Target="../ink/ink367.xml"/><Relationship Id="rId418" Type="http://schemas.openxmlformats.org/officeDocument/2006/relationships/image" Target="../media/image379.png"/><Relationship Id="rId417" Type="http://schemas.openxmlformats.org/officeDocument/2006/relationships/customXml" Target="../ink/ink366.xml"/><Relationship Id="rId416" Type="http://schemas.openxmlformats.org/officeDocument/2006/relationships/image" Target="../media/image378.png"/><Relationship Id="rId415" Type="http://schemas.openxmlformats.org/officeDocument/2006/relationships/customXml" Target="../ink/ink365.xml"/><Relationship Id="rId414" Type="http://schemas.openxmlformats.org/officeDocument/2006/relationships/image" Target="../media/image377.png"/><Relationship Id="rId413" Type="http://schemas.openxmlformats.org/officeDocument/2006/relationships/customXml" Target="../ink/ink364.xml"/><Relationship Id="rId412" Type="http://schemas.openxmlformats.org/officeDocument/2006/relationships/image" Target="../media/image376.png"/><Relationship Id="rId411" Type="http://schemas.openxmlformats.org/officeDocument/2006/relationships/customXml" Target="../ink/ink363.xml"/><Relationship Id="rId410" Type="http://schemas.openxmlformats.org/officeDocument/2006/relationships/image" Target="../media/image375.png"/><Relationship Id="rId41" Type="http://schemas.openxmlformats.org/officeDocument/2006/relationships/customXml" Target="../ink/ink178.xml"/><Relationship Id="rId409" Type="http://schemas.openxmlformats.org/officeDocument/2006/relationships/customXml" Target="../ink/ink362.xml"/><Relationship Id="rId408" Type="http://schemas.openxmlformats.org/officeDocument/2006/relationships/image" Target="../media/image374.png"/><Relationship Id="rId407" Type="http://schemas.openxmlformats.org/officeDocument/2006/relationships/customXml" Target="../ink/ink361.xml"/><Relationship Id="rId406" Type="http://schemas.openxmlformats.org/officeDocument/2006/relationships/image" Target="../media/image373.png"/><Relationship Id="rId405" Type="http://schemas.openxmlformats.org/officeDocument/2006/relationships/customXml" Target="../ink/ink360.xml"/><Relationship Id="rId404" Type="http://schemas.openxmlformats.org/officeDocument/2006/relationships/image" Target="../media/image372.png"/><Relationship Id="rId403" Type="http://schemas.openxmlformats.org/officeDocument/2006/relationships/customXml" Target="../ink/ink359.xml"/><Relationship Id="rId402" Type="http://schemas.openxmlformats.org/officeDocument/2006/relationships/image" Target="../media/image371.png"/><Relationship Id="rId401" Type="http://schemas.openxmlformats.org/officeDocument/2006/relationships/customXml" Target="../ink/ink358.xml"/><Relationship Id="rId400" Type="http://schemas.openxmlformats.org/officeDocument/2006/relationships/image" Target="../media/image370.png"/><Relationship Id="rId40" Type="http://schemas.openxmlformats.org/officeDocument/2006/relationships/image" Target="../media/image190.png"/><Relationship Id="rId4" Type="http://schemas.openxmlformats.org/officeDocument/2006/relationships/customXml" Target="../ink/ink160.xml"/><Relationship Id="rId399" Type="http://schemas.openxmlformats.org/officeDocument/2006/relationships/customXml" Target="../ink/ink357.xml"/><Relationship Id="rId398" Type="http://schemas.openxmlformats.org/officeDocument/2006/relationships/image" Target="../media/image369.png"/><Relationship Id="rId397" Type="http://schemas.openxmlformats.org/officeDocument/2006/relationships/customXml" Target="../ink/ink356.xml"/><Relationship Id="rId396" Type="http://schemas.openxmlformats.org/officeDocument/2006/relationships/image" Target="../media/image368.png"/><Relationship Id="rId395" Type="http://schemas.openxmlformats.org/officeDocument/2006/relationships/customXml" Target="../ink/ink355.xml"/><Relationship Id="rId394" Type="http://schemas.openxmlformats.org/officeDocument/2006/relationships/image" Target="../media/image367.png"/><Relationship Id="rId393" Type="http://schemas.openxmlformats.org/officeDocument/2006/relationships/customXml" Target="../ink/ink354.xml"/><Relationship Id="rId392" Type="http://schemas.openxmlformats.org/officeDocument/2006/relationships/image" Target="../media/image366.png"/><Relationship Id="rId391" Type="http://schemas.openxmlformats.org/officeDocument/2006/relationships/customXml" Target="../ink/ink353.xml"/><Relationship Id="rId390" Type="http://schemas.openxmlformats.org/officeDocument/2006/relationships/image" Target="../media/image365.png"/><Relationship Id="rId39" Type="http://schemas.openxmlformats.org/officeDocument/2006/relationships/customXml" Target="../ink/ink177.xml"/><Relationship Id="rId389" Type="http://schemas.openxmlformats.org/officeDocument/2006/relationships/customXml" Target="../ink/ink352.xml"/><Relationship Id="rId388" Type="http://schemas.openxmlformats.org/officeDocument/2006/relationships/image" Target="../media/image364.png"/><Relationship Id="rId387" Type="http://schemas.openxmlformats.org/officeDocument/2006/relationships/customXml" Target="../ink/ink351.xml"/><Relationship Id="rId386" Type="http://schemas.openxmlformats.org/officeDocument/2006/relationships/image" Target="../media/image363.png"/><Relationship Id="rId385" Type="http://schemas.openxmlformats.org/officeDocument/2006/relationships/customXml" Target="../ink/ink350.xml"/><Relationship Id="rId384" Type="http://schemas.openxmlformats.org/officeDocument/2006/relationships/image" Target="../media/image362.png"/><Relationship Id="rId383" Type="http://schemas.openxmlformats.org/officeDocument/2006/relationships/customXml" Target="../ink/ink349.xml"/><Relationship Id="rId382" Type="http://schemas.openxmlformats.org/officeDocument/2006/relationships/image" Target="../media/image361.png"/><Relationship Id="rId381" Type="http://schemas.openxmlformats.org/officeDocument/2006/relationships/customXml" Target="../ink/ink348.xml"/><Relationship Id="rId380" Type="http://schemas.openxmlformats.org/officeDocument/2006/relationships/image" Target="../media/image360.png"/><Relationship Id="rId38" Type="http://schemas.openxmlformats.org/officeDocument/2006/relationships/image" Target="../media/image189.png"/><Relationship Id="rId379" Type="http://schemas.openxmlformats.org/officeDocument/2006/relationships/customXml" Target="../ink/ink347.xml"/><Relationship Id="rId378" Type="http://schemas.openxmlformats.org/officeDocument/2006/relationships/image" Target="../media/image359.png"/><Relationship Id="rId377" Type="http://schemas.openxmlformats.org/officeDocument/2006/relationships/customXml" Target="../ink/ink346.xml"/><Relationship Id="rId376" Type="http://schemas.openxmlformats.org/officeDocument/2006/relationships/image" Target="../media/image358.png"/><Relationship Id="rId375" Type="http://schemas.openxmlformats.org/officeDocument/2006/relationships/customXml" Target="../ink/ink345.xml"/><Relationship Id="rId374" Type="http://schemas.openxmlformats.org/officeDocument/2006/relationships/image" Target="../media/image357.png"/><Relationship Id="rId373" Type="http://schemas.openxmlformats.org/officeDocument/2006/relationships/customXml" Target="../ink/ink344.xml"/><Relationship Id="rId372" Type="http://schemas.openxmlformats.org/officeDocument/2006/relationships/image" Target="../media/image356.png"/><Relationship Id="rId371" Type="http://schemas.openxmlformats.org/officeDocument/2006/relationships/customXml" Target="../ink/ink343.xml"/><Relationship Id="rId370" Type="http://schemas.openxmlformats.org/officeDocument/2006/relationships/image" Target="../media/image355.png"/><Relationship Id="rId37" Type="http://schemas.openxmlformats.org/officeDocument/2006/relationships/customXml" Target="../ink/ink176.xml"/><Relationship Id="rId369" Type="http://schemas.openxmlformats.org/officeDocument/2006/relationships/customXml" Target="../ink/ink342.xml"/><Relationship Id="rId368" Type="http://schemas.openxmlformats.org/officeDocument/2006/relationships/image" Target="../media/image354.png"/><Relationship Id="rId367" Type="http://schemas.openxmlformats.org/officeDocument/2006/relationships/customXml" Target="../ink/ink341.xml"/><Relationship Id="rId366" Type="http://schemas.openxmlformats.org/officeDocument/2006/relationships/image" Target="../media/image353.png"/><Relationship Id="rId365" Type="http://schemas.openxmlformats.org/officeDocument/2006/relationships/customXml" Target="../ink/ink340.xml"/><Relationship Id="rId364" Type="http://schemas.openxmlformats.org/officeDocument/2006/relationships/image" Target="../media/image352.png"/><Relationship Id="rId363" Type="http://schemas.openxmlformats.org/officeDocument/2006/relationships/customXml" Target="../ink/ink339.xml"/><Relationship Id="rId362" Type="http://schemas.openxmlformats.org/officeDocument/2006/relationships/image" Target="../media/image351.png"/><Relationship Id="rId361" Type="http://schemas.openxmlformats.org/officeDocument/2006/relationships/customXml" Target="../ink/ink338.xml"/><Relationship Id="rId360" Type="http://schemas.openxmlformats.org/officeDocument/2006/relationships/image" Target="../media/image350.png"/><Relationship Id="rId36" Type="http://schemas.openxmlformats.org/officeDocument/2006/relationships/image" Target="../media/image188.png"/><Relationship Id="rId359" Type="http://schemas.openxmlformats.org/officeDocument/2006/relationships/customXml" Target="../ink/ink337.xml"/><Relationship Id="rId358" Type="http://schemas.openxmlformats.org/officeDocument/2006/relationships/image" Target="../media/image349.png"/><Relationship Id="rId357" Type="http://schemas.openxmlformats.org/officeDocument/2006/relationships/customXml" Target="../ink/ink336.xml"/><Relationship Id="rId356" Type="http://schemas.openxmlformats.org/officeDocument/2006/relationships/image" Target="../media/image348.png"/><Relationship Id="rId355" Type="http://schemas.openxmlformats.org/officeDocument/2006/relationships/customXml" Target="../ink/ink335.xml"/><Relationship Id="rId354" Type="http://schemas.openxmlformats.org/officeDocument/2006/relationships/image" Target="../media/image347.png"/><Relationship Id="rId353" Type="http://schemas.openxmlformats.org/officeDocument/2006/relationships/customXml" Target="../ink/ink334.xml"/><Relationship Id="rId352" Type="http://schemas.openxmlformats.org/officeDocument/2006/relationships/image" Target="../media/image346.png"/><Relationship Id="rId351" Type="http://schemas.openxmlformats.org/officeDocument/2006/relationships/customXml" Target="../ink/ink333.xml"/><Relationship Id="rId350" Type="http://schemas.openxmlformats.org/officeDocument/2006/relationships/image" Target="../media/image345.png"/><Relationship Id="rId35" Type="http://schemas.openxmlformats.org/officeDocument/2006/relationships/customXml" Target="../ink/ink175.xml"/><Relationship Id="rId349" Type="http://schemas.openxmlformats.org/officeDocument/2006/relationships/customXml" Target="../ink/ink332.xml"/><Relationship Id="rId348" Type="http://schemas.openxmlformats.org/officeDocument/2006/relationships/image" Target="../media/image344.png"/><Relationship Id="rId347" Type="http://schemas.openxmlformats.org/officeDocument/2006/relationships/customXml" Target="../ink/ink331.xml"/><Relationship Id="rId346" Type="http://schemas.openxmlformats.org/officeDocument/2006/relationships/image" Target="../media/image343.png"/><Relationship Id="rId345" Type="http://schemas.openxmlformats.org/officeDocument/2006/relationships/customXml" Target="../ink/ink330.xml"/><Relationship Id="rId344" Type="http://schemas.openxmlformats.org/officeDocument/2006/relationships/image" Target="../media/image342.png"/><Relationship Id="rId343" Type="http://schemas.openxmlformats.org/officeDocument/2006/relationships/customXml" Target="../ink/ink329.xml"/><Relationship Id="rId342" Type="http://schemas.openxmlformats.org/officeDocument/2006/relationships/image" Target="../media/image341.png"/><Relationship Id="rId341" Type="http://schemas.openxmlformats.org/officeDocument/2006/relationships/customXml" Target="../ink/ink328.xml"/><Relationship Id="rId340" Type="http://schemas.openxmlformats.org/officeDocument/2006/relationships/image" Target="../media/image340.png"/><Relationship Id="rId34" Type="http://schemas.openxmlformats.org/officeDocument/2006/relationships/image" Target="../media/image187.png"/><Relationship Id="rId339" Type="http://schemas.openxmlformats.org/officeDocument/2006/relationships/customXml" Target="../ink/ink327.xml"/><Relationship Id="rId338" Type="http://schemas.openxmlformats.org/officeDocument/2006/relationships/image" Target="../media/image339.png"/><Relationship Id="rId337" Type="http://schemas.openxmlformats.org/officeDocument/2006/relationships/customXml" Target="../ink/ink326.xml"/><Relationship Id="rId336" Type="http://schemas.openxmlformats.org/officeDocument/2006/relationships/image" Target="../media/image338.png"/><Relationship Id="rId335" Type="http://schemas.openxmlformats.org/officeDocument/2006/relationships/customXml" Target="../ink/ink325.xml"/><Relationship Id="rId334" Type="http://schemas.openxmlformats.org/officeDocument/2006/relationships/image" Target="../media/image337.png"/><Relationship Id="rId333" Type="http://schemas.openxmlformats.org/officeDocument/2006/relationships/customXml" Target="../ink/ink324.xml"/><Relationship Id="rId332" Type="http://schemas.openxmlformats.org/officeDocument/2006/relationships/image" Target="../media/image336.png"/><Relationship Id="rId331" Type="http://schemas.openxmlformats.org/officeDocument/2006/relationships/customXml" Target="../ink/ink323.xml"/><Relationship Id="rId330" Type="http://schemas.openxmlformats.org/officeDocument/2006/relationships/image" Target="../media/image335.png"/><Relationship Id="rId33" Type="http://schemas.openxmlformats.org/officeDocument/2006/relationships/customXml" Target="../ink/ink174.xml"/><Relationship Id="rId329" Type="http://schemas.openxmlformats.org/officeDocument/2006/relationships/customXml" Target="../ink/ink322.xml"/><Relationship Id="rId328" Type="http://schemas.openxmlformats.org/officeDocument/2006/relationships/image" Target="../media/image334.png"/><Relationship Id="rId327" Type="http://schemas.openxmlformats.org/officeDocument/2006/relationships/customXml" Target="../ink/ink321.xml"/><Relationship Id="rId326" Type="http://schemas.openxmlformats.org/officeDocument/2006/relationships/image" Target="../media/image333.png"/><Relationship Id="rId325" Type="http://schemas.openxmlformats.org/officeDocument/2006/relationships/customXml" Target="../ink/ink320.xml"/><Relationship Id="rId324" Type="http://schemas.openxmlformats.org/officeDocument/2006/relationships/image" Target="../media/image332.png"/><Relationship Id="rId323" Type="http://schemas.openxmlformats.org/officeDocument/2006/relationships/customXml" Target="../ink/ink319.xml"/><Relationship Id="rId322" Type="http://schemas.openxmlformats.org/officeDocument/2006/relationships/image" Target="../media/image331.png"/><Relationship Id="rId321" Type="http://schemas.openxmlformats.org/officeDocument/2006/relationships/customXml" Target="../ink/ink318.xml"/><Relationship Id="rId320" Type="http://schemas.openxmlformats.org/officeDocument/2006/relationships/image" Target="../media/image330.png"/><Relationship Id="rId32" Type="http://schemas.openxmlformats.org/officeDocument/2006/relationships/image" Target="../media/image186.png"/><Relationship Id="rId319" Type="http://schemas.openxmlformats.org/officeDocument/2006/relationships/customXml" Target="../ink/ink317.xml"/><Relationship Id="rId318" Type="http://schemas.openxmlformats.org/officeDocument/2006/relationships/image" Target="../media/image329.png"/><Relationship Id="rId317" Type="http://schemas.openxmlformats.org/officeDocument/2006/relationships/customXml" Target="../ink/ink316.xml"/><Relationship Id="rId316" Type="http://schemas.openxmlformats.org/officeDocument/2006/relationships/image" Target="../media/image328.png"/><Relationship Id="rId315" Type="http://schemas.openxmlformats.org/officeDocument/2006/relationships/customXml" Target="../ink/ink315.xml"/><Relationship Id="rId314" Type="http://schemas.openxmlformats.org/officeDocument/2006/relationships/image" Target="../media/image327.png"/><Relationship Id="rId313" Type="http://schemas.openxmlformats.org/officeDocument/2006/relationships/customXml" Target="../ink/ink314.xml"/><Relationship Id="rId312" Type="http://schemas.openxmlformats.org/officeDocument/2006/relationships/image" Target="../media/image326.png"/><Relationship Id="rId311" Type="http://schemas.openxmlformats.org/officeDocument/2006/relationships/customXml" Target="../ink/ink313.xml"/><Relationship Id="rId310" Type="http://schemas.openxmlformats.org/officeDocument/2006/relationships/image" Target="../media/image325.png"/><Relationship Id="rId31" Type="http://schemas.openxmlformats.org/officeDocument/2006/relationships/customXml" Target="../ink/ink173.xml"/><Relationship Id="rId309" Type="http://schemas.openxmlformats.org/officeDocument/2006/relationships/customXml" Target="../ink/ink312.xml"/><Relationship Id="rId308" Type="http://schemas.openxmlformats.org/officeDocument/2006/relationships/image" Target="../media/image324.png"/><Relationship Id="rId307" Type="http://schemas.openxmlformats.org/officeDocument/2006/relationships/customXml" Target="../ink/ink311.xml"/><Relationship Id="rId306" Type="http://schemas.openxmlformats.org/officeDocument/2006/relationships/image" Target="../media/image323.png"/><Relationship Id="rId305" Type="http://schemas.openxmlformats.org/officeDocument/2006/relationships/customXml" Target="../ink/ink310.xml"/><Relationship Id="rId304" Type="http://schemas.openxmlformats.org/officeDocument/2006/relationships/image" Target="../media/image322.png"/><Relationship Id="rId303" Type="http://schemas.openxmlformats.org/officeDocument/2006/relationships/customXml" Target="../ink/ink309.xml"/><Relationship Id="rId302" Type="http://schemas.openxmlformats.org/officeDocument/2006/relationships/image" Target="../media/image321.png"/><Relationship Id="rId301" Type="http://schemas.openxmlformats.org/officeDocument/2006/relationships/customXml" Target="../ink/ink308.xml"/><Relationship Id="rId300" Type="http://schemas.openxmlformats.org/officeDocument/2006/relationships/image" Target="../media/image320.png"/><Relationship Id="rId30" Type="http://schemas.openxmlformats.org/officeDocument/2006/relationships/image" Target="../media/image185.png"/><Relationship Id="rId3" Type="http://schemas.openxmlformats.org/officeDocument/2006/relationships/image" Target="../media/image171.png"/><Relationship Id="rId299" Type="http://schemas.openxmlformats.org/officeDocument/2006/relationships/customXml" Target="../ink/ink307.xml"/><Relationship Id="rId298" Type="http://schemas.openxmlformats.org/officeDocument/2006/relationships/image" Target="../media/image319.png"/><Relationship Id="rId297" Type="http://schemas.openxmlformats.org/officeDocument/2006/relationships/customXml" Target="../ink/ink306.xml"/><Relationship Id="rId296" Type="http://schemas.openxmlformats.org/officeDocument/2006/relationships/image" Target="../media/image318.png"/><Relationship Id="rId295" Type="http://schemas.openxmlformats.org/officeDocument/2006/relationships/customXml" Target="../ink/ink305.xml"/><Relationship Id="rId294" Type="http://schemas.openxmlformats.org/officeDocument/2006/relationships/image" Target="../media/image317.png"/><Relationship Id="rId293" Type="http://schemas.openxmlformats.org/officeDocument/2006/relationships/customXml" Target="../ink/ink304.xml"/><Relationship Id="rId292" Type="http://schemas.openxmlformats.org/officeDocument/2006/relationships/image" Target="../media/image316.png"/><Relationship Id="rId291" Type="http://schemas.openxmlformats.org/officeDocument/2006/relationships/customXml" Target="../ink/ink303.xml"/><Relationship Id="rId290" Type="http://schemas.openxmlformats.org/officeDocument/2006/relationships/image" Target="../media/image315.png"/><Relationship Id="rId29" Type="http://schemas.openxmlformats.org/officeDocument/2006/relationships/customXml" Target="../ink/ink172.xml"/><Relationship Id="rId289" Type="http://schemas.openxmlformats.org/officeDocument/2006/relationships/customXml" Target="../ink/ink302.xml"/><Relationship Id="rId288" Type="http://schemas.openxmlformats.org/officeDocument/2006/relationships/image" Target="../media/image314.png"/><Relationship Id="rId287" Type="http://schemas.openxmlformats.org/officeDocument/2006/relationships/customXml" Target="../ink/ink301.xml"/><Relationship Id="rId286" Type="http://schemas.openxmlformats.org/officeDocument/2006/relationships/image" Target="../media/image313.png"/><Relationship Id="rId285" Type="http://schemas.openxmlformats.org/officeDocument/2006/relationships/customXml" Target="../ink/ink300.xml"/><Relationship Id="rId284" Type="http://schemas.openxmlformats.org/officeDocument/2006/relationships/image" Target="../media/image312.png"/><Relationship Id="rId283" Type="http://schemas.openxmlformats.org/officeDocument/2006/relationships/customXml" Target="../ink/ink299.xml"/><Relationship Id="rId282" Type="http://schemas.openxmlformats.org/officeDocument/2006/relationships/image" Target="../media/image311.png"/><Relationship Id="rId281" Type="http://schemas.openxmlformats.org/officeDocument/2006/relationships/customXml" Target="../ink/ink298.xml"/><Relationship Id="rId280" Type="http://schemas.openxmlformats.org/officeDocument/2006/relationships/image" Target="../media/image310.png"/><Relationship Id="rId28" Type="http://schemas.openxmlformats.org/officeDocument/2006/relationships/image" Target="../media/image184.png"/><Relationship Id="rId279" Type="http://schemas.openxmlformats.org/officeDocument/2006/relationships/customXml" Target="../ink/ink297.xml"/><Relationship Id="rId278" Type="http://schemas.openxmlformats.org/officeDocument/2006/relationships/image" Target="../media/image309.png"/><Relationship Id="rId277" Type="http://schemas.openxmlformats.org/officeDocument/2006/relationships/customXml" Target="../ink/ink296.xml"/><Relationship Id="rId276" Type="http://schemas.openxmlformats.org/officeDocument/2006/relationships/image" Target="../media/image308.png"/><Relationship Id="rId275" Type="http://schemas.openxmlformats.org/officeDocument/2006/relationships/customXml" Target="../ink/ink295.xml"/><Relationship Id="rId274" Type="http://schemas.openxmlformats.org/officeDocument/2006/relationships/image" Target="../media/image307.png"/><Relationship Id="rId273" Type="http://schemas.openxmlformats.org/officeDocument/2006/relationships/customXml" Target="../ink/ink294.xml"/><Relationship Id="rId272" Type="http://schemas.openxmlformats.org/officeDocument/2006/relationships/image" Target="../media/image306.png"/><Relationship Id="rId271" Type="http://schemas.openxmlformats.org/officeDocument/2006/relationships/customXml" Target="../ink/ink293.xml"/><Relationship Id="rId270" Type="http://schemas.openxmlformats.org/officeDocument/2006/relationships/image" Target="../media/image305.png"/><Relationship Id="rId27" Type="http://schemas.openxmlformats.org/officeDocument/2006/relationships/customXml" Target="../ink/ink171.xml"/><Relationship Id="rId269" Type="http://schemas.openxmlformats.org/officeDocument/2006/relationships/customXml" Target="../ink/ink292.xml"/><Relationship Id="rId268" Type="http://schemas.openxmlformats.org/officeDocument/2006/relationships/image" Target="../media/image304.png"/><Relationship Id="rId267" Type="http://schemas.openxmlformats.org/officeDocument/2006/relationships/customXml" Target="../ink/ink291.xml"/><Relationship Id="rId266" Type="http://schemas.openxmlformats.org/officeDocument/2006/relationships/image" Target="../media/image303.png"/><Relationship Id="rId265" Type="http://schemas.openxmlformats.org/officeDocument/2006/relationships/customXml" Target="../ink/ink290.xml"/><Relationship Id="rId264" Type="http://schemas.openxmlformats.org/officeDocument/2006/relationships/image" Target="../media/image302.png"/><Relationship Id="rId263" Type="http://schemas.openxmlformats.org/officeDocument/2006/relationships/customXml" Target="../ink/ink289.xml"/><Relationship Id="rId262" Type="http://schemas.openxmlformats.org/officeDocument/2006/relationships/image" Target="../media/image301.png"/><Relationship Id="rId261" Type="http://schemas.openxmlformats.org/officeDocument/2006/relationships/customXml" Target="../ink/ink288.xml"/><Relationship Id="rId260" Type="http://schemas.openxmlformats.org/officeDocument/2006/relationships/image" Target="../media/image300.png"/><Relationship Id="rId26" Type="http://schemas.openxmlformats.org/officeDocument/2006/relationships/image" Target="../media/image183.png"/><Relationship Id="rId259" Type="http://schemas.openxmlformats.org/officeDocument/2006/relationships/customXml" Target="../ink/ink287.xml"/><Relationship Id="rId258" Type="http://schemas.openxmlformats.org/officeDocument/2006/relationships/image" Target="../media/image299.png"/><Relationship Id="rId257" Type="http://schemas.openxmlformats.org/officeDocument/2006/relationships/customXml" Target="../ink/ink286.xml"/><Relationship Id="rId256" Type="http://schemas.openxmlformats.org/officeDocument/2006/relationships/image" Target="../media/image298.png"/><Relationship Id="rId255" Type="http://schemas.openxmlformats.org/officeDocument/2006/relationships/customXml" Target="../ink/ink285.xml"/><Relationship Id="rId254" Type="http://schemas.openxmlformats.org/officeDocument/2006/relationships/image" Target="../media/image297.png"/><Relationship Id="rId253" Type="http://schemas.openxmlformats.org/officeDocument/2006/relationships/customXml" Target="../ink/ink284.xml"/><Relationship Id="rId252" Type="http://schemas.openxmlformats.org/officeDocument/2006/relationships/image" Target="../media/image296.png"/><Relationship Id="rId251" Type="http://schemas.openxmlformats.org/officeDocument/2006/relationships/customXml" Target="../ink/ink283.xml"/><Relationship Id="rId250" Type="http://schemas.openxmlformats.org/officeDocument/2006/relationships/image" Target="../media/image295.png"/><Relationship Id="rId25" Type="http://schemas.openxmlformats.org/officeDocument/2006/relationships/customXml" Target="../ink/ink170.xml"/><Relationship Id="rId249" Type="http://schemas.openxmlformats.org/officeDocument/2006/relationships/customXml" Target="../ink/ink282.xml"/><Relationship Id="rId248" Type="http://schemas.openxmlformats.org/officeDocument/2006/relationships/image" Target="../media/image294.png"/><Relationship Id="rId247" Type="http://schemas.openxmlformats.org/officeDocument/2006/relationships/customXml" Target="../ink/ink281.xml"/><Relationship Id="rId246" Type="http://schemas.openxmlformats.org/officeDocument/2006/relationships/image" Target="../media/image293.png"/><Relationship Id="rId245" Type="http://schemas.openxmlformats.org/officeDocument/2006/relationships/customXml" Target="../ink/ink280.xml"/><Relationship Id="rId244" Type="http://schemas.openxmlformats.org/officeDocument/2006/relationships/image" Target="../media/image292.png"/><Relationship Id="rId243" Type="http://schemas.openxmlformats.org/officeDocument/2006/relationships/customXml" Target="../ink/ink279.xml"/><Relationship Id="rId242" Type="http://schemas.openxmlformats.org/officeDocument/2006/relationships/image" Target="../media/image291.png"/><Relationship Id="rId241" Type="http://schemas.openxmlformats.org/officeDocument/2006/relationships/customXml" Target="../ink/ink278.xml"/><Relationship Id="rId240" Type="http://schemas.openxmlformats.org/officeDocument/2006/relationships/image" Target="../media/image290.png"/><Relationship Id="rId24" Type="http://schemas.openxmlformats.org/officeDocument/2006/relationships/image" Target="../media/image182.png"/><Relationship Id="rId239" Type="http://schemas.openxmlformats.org/officeDocument/2006/relationships/customXml" Target="../ink/ink277.xml"/><Relationship Id="rId238" Type="http://schemas.openxmlformats.org/officeDocument/2006/relationships/image" Target="../media/image289.png"/><Relationship Id="rId237" Type="http://schemas.openxmlformats.org/officeDocument/2006/relationships/customXml" Target="../ink/ink276.xml"/><Relationship Id="rId236" Type="http://schemas.openxmlformats.org/officeDocument/2006/relationships/image" Target="../media/image288.png"/><Relationship Id="rId235" Type="http://schemas.openxmlformats.org/officeDocument/2006/relationships/customXml" Target="../ink/ink275.xml"/><Relationship Id="rId234" Type="http://schemas.openxmlformats.org/officeDocument/2006/relationships/image" Target="../media/image287.png"/><Relationship Id="rId233" Type="http://schemas.openxmlformats.org/officeDocument/2006/relationships/customXml" Target="../ink/ink274.xml"/><Relationship Id="rId232" Type="http://schemas.openxmlformats.org/officeDocument/2006/relationships/image" Target="../media/image286.png"/><Relationship Id="rId231" Type="http://schemas.openxmlformats.org/officeDocument/2006/relationships/customXml" Target="../ink/ink273.xml"/><Relationship Id="rId230" Type="http://schemas.openxmlformats.org/officeDocument/2006/relationships/image" Target="../media/image285.png"/><Relationship Id="rId23" Type="http://schemas.openxmlformats.org/officeDocument/2006/relationships/customXml" Target="../ink/ink169.xml"/><Relationship Id="rId229" Type="http://schemas.openxmlformats.org/officeDocument/2006/relationships/customXml" Target="../ink/ink272.xml"/><Relationship Id="rId228" Type="http://schemas.openxmlformats.org/officeDocument/2006/relationships/image" Target="../media/image284.png"/><Relationship Id="rId227" Type="http://schemas.openxmlformats.org/officeDocument/2006/relationships/customXml" Target="../ink/ink271.xml"/><Relationship Id="rId226" Type="http://schemas.openxmlformats.org/officeDocument/2006/relationships/image" Target="../media/image283.png"/><Relationship Id="rId225" Type="http://schemas.openxmlformats.org/officeDocument/2006/relationships/customXml" Target="../ink/ink270.xml"/><Relationship Id="rId224" Type="http://schemas.openxmlformats.org/officeDocument/2006/relationships/image" Target="../media/image282.png"/><Relationship Id="rId223" Type="http://schemas.openxmlformats.org/officeDocument/2006/relationships/customXml" Target="../ink/ink269.xml"/><Relationship Id="rId222" Type="http://schemas.openxmlformats.org/officeDocument/2006/relationships/image" Target="../media/image281.png"/><Relationship Id="rId221" Type="http://schemas.openxmlformats.org/officeDocument/2006/relationships/customXml" Target="../ink/ink268.xml"/><Relationship Id="rId220" Type="http://schemas.openxmlformats.org/officeDocument/2006/relationships/image" Target="../media/image280.png"/><Relationship Id="rId22" Type="http://schemas.openxmlformats.org/officeDocument/2006/relationships/image" Target="../media/image181.png"/><Relationship Id="rId219" Type="http://schemas.openxmlformats.org/officeDocument/2006/relationships/customXml" Target="../ink/ink267.xml"/><Relationship Id="rId218" Type="http://schemas.openxmlformats.org/officeDocument/2006/relationships/image" Target="../media/image279.png"/><Relationship Id="rId217" Type="http://schemas.openxmlformats.org/officeDocument/2006/relationships/customXml" Target="../ink/ink266.xml"/><Relationship Id="rId216" Type="http://schemas.openxmlformats.org/officeDocument/2006/relationships/image" Target="../media/image278.png"/><Relationship Id="rId215" Type="http://schemas.openxmlformats.org/officeDocument/2006/relationships/customXml" Target="../ink/ink265.xml"/><Relationship Id="rId214" Type="http://schemas.openxmlformats.org/officeDocument/2006/relationships/image" Target="../media/image277.png"/><Relationship Id="rId213" Type="http://schemas.openxmlformats.org/officeDocument/2006/relationships/customXml" Target="../ink/ink264.xml"/><Relationship Id="rId212" Type="http://schemas.openxmlformats.org/officeDocument/2006/relationships/image" Target="../media/image276.png"/><Relationship Id="rId211" Type="http://schemas.openxmlformats.org/officeDocument/2006/relationships/customXml" Target="../ink/ink263.xml"/><Relationship Id="rId210" Type="http://schemas.openxmlformats.org/officeDocument/2006/relationships/image" Target="../media/image275.png"/><Relationship Id="rId21" Type="http://schemas.openxmlformats.org/officeDocument/2006/relationships/customXml" Target="../ink/ink168.xml"/><Relationship Id="rId209" Type="http://schemas.openxmlformats.org/officeDocument/2006/relationships/customXml" Target="../ink/ink262.xml"/><Relationship Id="rId208" Type="http://schemas.openxmlformats.org/officeDocument/2006/relationships/image" Target="../media/image274.png"/><Relationship Id="rId207" Type="http://schemas.openxmlformats.org/officeDocument/2006/relationships/customXml" Target="../ink/ink261.xml"/><Relationship Id="rId206" Type="http://schemas.openxmlformats.org/officeDocument/2006/relationships/image" Target="../media/image273.png"/><Relationship Id="rId205" Type="http://schemas.openxmlformats.org/officeDocument/2006/relationships/customXml" Target="../ink/ink260.xml"/><Relationship Id="rId204" Type="http://schemas.openxmlformats.org/officeDocument/2006/relationships/image" Target="../media/image272.png"/><Relationship Id="rId203" Type="http://schemas.openxmlformats.org/officeDocument/2006/relationships/customXml" Target="../ink/ink259.xml"/><Relationship Id="rId202" Type="http://schemas.openxmlformats.org/officeDocument/2006/relationships/image" Target="../media/image271.png"/><Relationship Id="rId201" Type="http://schemas.openxmlformats.org/officeDocument/2006/relationships/customXml" Target="../ink/ink258.xml"/><Relationship Id="rId200" Type="http://schemas.openxmlformats.org/officeDocument/2006/relationships/image" Target="../media/image270.png"/><Relationship Id="rId20" Type="http://schemas.openxmlformats.org/officeDocument/2006/relationships/image" Target="../media/image180.png"/><Relationship Id="rId2" Type="http://schemas.openxmlformats.org/officeDocument/2006/relationships/image" Target="../media/image170.png"/><Relationship Id="rId199" Type="http://schemas.openxmlformats.org/officeDocument/2006/relationships/customXml" Target="../ink/ink257.xml"/><Relationship Id="rId198" Type="http://schemas.openxmlformats.org/officeDocument/2006/relationships/image" Target="../media/image269.png"/><Relationship Id="rId197" Type="http://schemas.openxmlformats.org/officeDocument/2006/relationships/customXml" Target="../ink/ink256.xml"/><Relationship Id="rId196" Type="http://schemas.openxmlformats.org/officeDocument/2006/relationships/image" Target="../media/image268.png"/><Relationship Id="rId195" Type="http://schemas.openxmlformats.org/officeDocument/2006/relationships/customXml" Target="../ink/ink255.xml"/><Relationship Id="rId194" Type="http://schemas.openxmlformats.org/officeDocument/2006/relationships/image" Target="../media/image267.png"/><Relationship Id="rId193" Type="http://schemas.openxmlformats.org/officeDocument/2006/relationships/customXml" Target="../ink/ink254.xml"/><Relationship Id="rId192" Type="http://schemas.openxmlformats.org/officeDocument/2006/relationships/image" Target="../media/image266.png"/><Relationship Id="rId191" Type="http://schemas.openxmlformats.org/officeDocument/2006/relationships/customXml" Target="../ink/ink253.xml"/><Relationship Id="rId190" Type="http://schemas.openxmlformats.org/officeDocument/2006/relationships/image" Target="../media/image265.png"/><Relationship Id="rId19" Type="http://schemas.openxmlformats.org/officeDocument/2006/relationships/customXml" Target="../ink/ink167.xml"/><Relationship Id="rId189" Type="http://schemas.openxmlformats.org/officeDocument/2006/relationships/customXml" Target="../ink/ink252.xml"/><Relationship Id="rId188" Type="http://schemas.openxmlformats.org/officeDocument/2006/relationships/image" Target="../media/image264.png"/><Relationship Id="rId187" Type="http://schemas.openxmlformats.org/officeDocument/2006/relationships/customXml" Target="../ink/ink251.xml"/><Relationship Id="rId186" Type="http://schemas.openxmlformats.org/officeDocument/2006/relationships/image" Target="../media/image263.png"/><Relationship Id="rId185" Type="http://schemas.openxmlformats.org/officeDocument/2006/relationships/customXml" Target="../ink/ink250.xml"/><Relationship Id="rId184" Type="http://schemas.openxmlformats.org/officeDocument/2006/relationships/image" Target="../media/image262.png"/><Relationship Id="rId183" Type="http://schemas.openxmlformats.org/officeDocument/2006/relationships/customXml" Target="../ink/ink249.xml"/><Relationship Id="rId182" Type="http://schemas.openxmlformats.org/officeDocument/2006/relationships/image" Target="../media/image261.png"/><Relationship Id="rId181" Type="http://schemas.openxmlformats.org/officeDocument/2006/relationships/customXml" Target="../ink/ink248.xml"/><Relationship Id="rId180" Type="http://schemas.openxmlformats.org/officeDocument/2006/relationships/image" Target="../media/image260.png"/><Relationship Id="rId18" Type="http://schemas.openxmlformats.org/officeDocument/2006/relationships/image" Target="../media/image179.png"/><Relationship Id="rId179" Type="http://schemas.openxmlformats.org/officeDocument/2006/relationships/customXml" Target="../ink/ink247.xml"/><Relationship Id="rId178" Type="http://schemas.openxmlformats.org/officeDocument/2006/relationships/image" Target="../media/image259.png"/><Relationship Id="rId177" Type="http://schemas.openxmlformats.org/officeDocument/2006/relationships/customXml" Target="../ink/ink246.xml"/><Relationship Id="rId176" Type="http://schemas.openxmlformats.org/officeDocument/2006/relationships/image" Target="../media/image258.png"/><Relationship Id="rId175" Type="http://schemas.openxmlformats.org/officeDocument/2006/relationships/customXml" Target="../ink/ink245.xml"/><Relationship Id="rId174" Type="http://schemas.openxmlformats.org/officeDocument/2006/relationships/image" Target="../media/image257.png"/><Relationship Id="rId173" Type="http://schemas.openxmlformats.org/officeDocument/2006/relationships/customXml" Target="../ink/ink244.xml"/><Relationship Id="rId172" Type="http://schemas.openxmlformats.org/officeDocument/2006/relationships/image" Target="../media/image256.png"/><Relationship Id="rId171" Type="http://schemas.openxmlformats.org/officeDocument/2006/relationships/customXml" Target="../ink/ink243.xml"/><Relationship Id="rId170" Type="http://schemas.openxmlformats.org/officeDocument/2006/relationships/image" Target="../media/image255.png"/><Relationship Id="rId17" Type="http://schemas.openxmlformats.org/officeDocument/2006/relationships/customXml" Target="../ink/ink166.xml"/><Relationship Id="rId169" Type="http://schemas.openxmlformats.org/officeDocument/2006/relationships/customXml" Target="../ink/ink242.xml"/><Relationship Id="rId168" Type="http://schemas.openxmlformats.org/officeDocument/2006/relationships/image" Target="../media/image254.png"/><Relationship Id="rId167" Type="http://schemas.openxmlformats.org/officeDocument/2006/relationships/customXml" Target="../ink/ink241.xml"/><Relationship Id="rId166" Type="http://schemas.openxmlformats.org/officeDocument/2006/relationships/image" Target="../media/image253.png"/><Relationship Id="rId165" Type="http://schemas.openxmlformats.org/officeDocument/2006/relationships/customXml" Target="../ink/ink240.xml"/><Relationship Id="rId164" Type="http://schemas.openxmlformats.org/officeDocument/2006/relationships/image" Target="../media/image252.png"/><Relationship Id="rId163" Type="http://schemas.openxmlformats.org/officeDocument/2006/relationships/customXml" Target="../ink/ink239.xml"/><Relationship Id="rId162" Type="http://schemas.openxmlformats.org/officeDocument/2006/relationships/image" Target="../media/image251.png"/><Relationship Id="rId161" Type="http://schemas.openxmlformats.org/officeDocument/2006/relationships/customXml" Target="../ink/ink238.xml"/><Relationship Id="rId160" Type="http://schemas.openxmlformats.org/officeDocument/2006/relationships/image" Target="../media/image250.png"/><Relationship Id="rId16" Type="http://schemas.openxmlformats.org/officeDocument/2006/relationships/image" Target="../media/image178.png"/><Relationship Id="rId159" Type="http://schemas.openxmlformats.org/officeDocument/2006/relationships/customXml" Target="../ink/ink237.xml"/><Relationship Id="rId158" Type="http://schemas.openxmlformats.org/officeDocument/2006/relationships/image" Target="../media/image249.png"/><Relationship Id="rId157" Type="http://schemas.openxmlformats.org/officeDocument/2006/relationships/customXml" Target="../ink/ink236.xml"/><Relationship Id="rId156" Type="http://schemas.openxmlformats.org/officeDocument/2006/relationships/image" Target="../media/image248.png"/><Relationship Id="rId155" Type="http://schemas.openxmlformats.org/officeDocument/2006/relationships/customXml" Target="../ink/ink235.xml"/><Relationship Id="rId154" Type="http://schemas.openxmlformats.org/officeDocument/2006/relationships/image" Target="../media/image247.png"/><Relationship Id="rId153" Type="http://schemas.openxmlformats.org/officeDocument/2006/relationships/customXml" Target="../ink/ink234.xml"/><Relationship Id="rId152" Type="http://schemas.openxmlformats.org/officeDocument/2006/relationships/image" Target="../media/image246.png"/><Relationship Id="rId151" Type="http://schemas.openxmlformats.org/officeDocument/2006/relationships/customXml" Target="../ink/ink233.xml"/><Relationship Id="rId150" Type="http://schemas.openxmlformats.org/officeDocument/2006/relationships/image" Target="../media/image245.png"/><Relationship Id="rId15" Type="http://schemas.openxmlformats.org/officeDocument/2006/relationships/customXml" Target="../ink/ink165.xml"/><Relationship Id="rId149" Type="http://schemas.openxmlformats.org/officeDocument/2006/relationships/customXml" Target="../ink/ink232.xml"/><Relationship Id="rId148" Type="http://schemas.openxmlformats.org/officeDocument/2006/relationships/image" Target="../media/image244.png"/><Relationship Id="rId147" Type="http://schemas.openxmlformats.org/officeDocument/2006/relationships/customXml" Target="../ink/ink231.xml"/><Relationship Id="rId146" Type="http://schemas.openxmlformats.org/officeDocument/2006/relationships/image" Target="../media/image243.png"/><Relationship Id="rId145" Type="http://schemas.openxmlformats.org/officeDocument/2006/relationships/customXml" Target="../ink/ink230.xml"/><Relationship Id="rId144" Type="http://schemas.openxmlformats.org/officeDocument/2006/relationships/image" Target="../media/image242.png"/><Relationship Id="rId143" Type="http://schemas.openxmlformats.org/officeDocument/2006/relationships/customXml" Target="../ink/ink229.xml"/><Relationship Id="rId142" Type="http://schemas.openxmlformats.org/officeDocument/2006/relationships/image" Target="../media/image241.png"/><Relationship Id="rId141" Type="http://schemas.openxmlformats.org/officeDocument/2006/relationships/customXml" Target="../ink/ink228.xml"/><Relationship Id="rId140" Type="http://schemas.openxmlformats.org/officeDocument/2006/relationships/image" Target="../media/image240.png"/><Relationship Id="rId14" Type="http://schemas.openxmlformats.org/officeDocument/2006/relationships/image" Target="../media/image177.png"/><Relationship Id="rId139" Type="http://schemas.openxmlformats.org/officeDocument/2006/relationships/customXml" Target="../ink/ink227.xml"/><Relationship Id="rId138" Type="http://schemas.openxmlformats.org/officeDocument/2006/relationships/image" Target="../media/image239.png"/><Relationship Id="rId137" Type="http://schemas.openxmlformats.org/officeDocument/2006/relationships/customXml" Target="../ink/ink226.xml"/><Relationship Id="rId136" Type="http://schemas.openxmlformats.org/officeDocument/2006/relationships/image" Target="../media/image238.png"/><Relationship Id="rId135" Type="http://schemas.openxmlformats.org/officeDocument/2006/relationships/customXml" Target="../ink/ink225.xml"/><Relationship Id="rId134" Type="http://schemas.openxmlformats.org/officeDocument/2006/relationships/image" Target="../media/image237.png"/><Relationship Id="rId133" Type="http://schemas.openxmlformats.org/officeDocument/2006/relationships/customXml" Target="../ink/ink224.xml"/><Relationship Id="rId132" Type="http://schemas.openxmlformats.org/officeDocument/2006/relationships/image" Target="../media/image236.png"/><Relationship Id="rId131" Type="http://schemas.openxmlformats.org/officeDocument/2006/relationships/customXml" Target="../ink/ink223.xml"/><Relationship Id="rId130" Type="http://schemas.openxmlformats.org/officeDocument/2006/relationships/image" Target="../media/image235.png"/><Relationship Id="rId13" Type="http://schemas.openxmlformats.org/officeDocument/2006/relationships/customXml" Target="../ink/ink164.xml"/><Relationship Id="rId129" Type="http://schemas.openxmlformats.org/officeDocument/2006/relationships/customXml" Target="../ink/ink222.xml"/><Relationship Id="rId128" Type="http://schemas.openxmlformats.org/officeDocument/2006/relationships/image" Target="../media/image234.png"/><Relationship Id="rId127" Type="http://schemas.openxmlformats.org/officeDocument/2006/relationships/customXml" Target="../ink/ink221.xml"/><Relationship Id="rId126" Type="http://schemas.openxmlformats.org/officeDocument/2006/relationships/image" Target="../media/image233.png"/><Relationship Id="rId125" Type="http://schemas.openxmlformats.org/officeDocument/2006/relationships/customXml" Target="../ink/ink220.xml"/><Relationship Id="rId124" Type="http://schemas.openxmlformats.org/officeDocument/2006/relationships/image" Target="../media/image232.png"/><Relationship Id="rId123" Type="http://schemas.openxmlformats.org/officeDocument/2006/relationships/customXml" Target="../ink/ink219.xml"/><Relationship Id="rId122" Type="http://schemas.openxmlformats.org/officeDocument/2006/relationships/image" Target="../media/image231.png"/><Relationship Id="rId121" Type="http://schemas.openxmlformats.org/officeDocument/2006/relationships/customXml" Target="../ink/ink218.xml"/><Relationship Id="rId120" Type="http://schemas.openxmlformats.org/officeDocument/2006/relationships/image" Target="../media/image230.png"/><Relationship Id="rId12" Type="http://schemas.openxmlformats.org/officeDocument/2006/relationships/image" Target="../media/image176.png"/><Relationship Id="rId119" Type="http://schemas.openxmlformats.org/officeDocument/2006/relationships/customXml" Target="../ink/ink217.xml"/><Relationship Id="rId118" Type="http://schemas.openxmlformats.org/officeDocument/2006/relationships/image" Target="../media/image229.png"/><Relationship Id="rId117" Type="http://schemas.openxmlformats.org/officeDocument/2006/relationships/customXml" Target="../ink/ink216.xml"/><Relationship Id="rId116" Type="http://schemas.openxmlformats.org/officeDocument/2006/relationships/image" Target="../media/image228.png"/><Relationship Id="rId115" Type="http://schemas.openxmlformats.org/officeDocument/2006/relationships/customXml" Target="../ink/ink215.xml"/><Relationship Id="rId114" Type="http://schemas.openxmlformats.org/officeDocument/2006/relationships/image" Target="../media/image227.png"/><Relationship Id="rId113" Type="http://schemas.openxmlformats.org/officeDocument/2006/relationships/customXml" Target="../ink/ink214.xml"/><Relationship Id="rId112" Type="http://schemas.openxmlformats.org/officeDocument/2006/relationships/image" Target="../media/image226.png"/><Relationship Id="rId111" Type="http://schemas.openxmlformats.org/officeDocument/2006/relationships/customXml" Target="../ink/ink213.xml"/><Relationship Id="rId110" Type="http://schemas.openxmlformats.org/officeDocument/2006/relationships/image" Target="../media/image225.png"/><Relationship Id="rId11" Type="http://schemas.openxmlformats.org/officeDocument/2006/relationships/customXml" Target="../ink/ink163.xml"/><Relationship Id="rId109" Type="http://schemas.openxmlformats.org/officeDocument/2006/relationships/customXml" Target="../ink/ink212.xml"/><Relationship Id="rId108" Type="http://schemas.openxmlformats.org/officeDocument/2006/relationships/image" Target="../media/image224.png"/><Relationship Id="rId107" Type="http://schemas.openxmlformats.org/officeDocument/2006/relationships/customXml" Target="../ink/ink211.xml"/><Relationship Id="rId106" Type="http://schemas.openxmlformats.org/officeDocument/2006/relationships/image" Target="../media/image223.png"/><Relationship Id="rId105" Type="http://schemas.openxmlformats.org/officeDocument/2006/relationships/customXml" Target="../ink/ink210.xml"/><Relationship Id="rId104" Type="http://schemas.openxmlformats.org/officeDocument/2006/relationships/image" Target="../media/image222.png"/><Relationship Id="rId103" Type="http://schemas.openxmlformats.org/officeDocument/2006/relationships/customXml" Target="../ink/ink209.xml"/><Relationship Id="rId102" Type="http://schemas.openxmlformats.org/officeDocument/2006/relationships/image" Target="../media/image221.png"/><Relationship Id="rId101" Type="http://schemas.openxmlformats.org/officeDocument/2006/relationships/customXml" Target="../ink/ink208.xml"/><Relationship Id="rId100" Type="http://schemas.openxmlformats.org/officeDocument/2006/relationships/image" Target="../media/image220.png"/><Relationship Id="rId10" Type="http://schemas.openxmlformats.org/officeDocument/2006/relationships/image" Target="../media/image175.png"/><Relationship Id="rId1" Type="http://schemas.openxmlformats.org/officeDocument/2006/relationships/image" Target="../media/image169.png"/></Relationships>
</file>

<file path=ppt/slides/_rels/slide6.xml.rels><?xml version="1.0" encoding="UTF-8" standalone="yes"?>
<Relationships xmlns="http://schemas.openxmlformats.org/package/2006/relationships"><Relationship Id="rId9" Type="http://schemas.openxmlformats.org/officeDocument/2006/relationships/image" Target="../media/image412.png"/><Relationship Id="rId8" Type="http://schemas.openxmlformats.org/officeDocument/2006/relationships/customXml" Target="../ink/ink398.xml"/><Relationship Id="rId7" Type="http://schemas.openxmlformats.org/officeDocument/2006/relationships/image" Target="../media/image411.png"/><Relationship Id="rId6" Type="http://schemas.openxmlformats.org/officeDocument/2006/relationships/customXml" Target="../ink/ink397.xml"/><Relationship Id="rId5" Type="http://schemas.openxmlformats.org/officeDocument/2006/relationships/image" Target="../media/image410.png"/><Relationship Id="rId4" Type="http://schemas.openxmlformats.org/officeDocument/2006/relationships/customXml" Target="../ink/ink396.xml"/><Relationship Id="rId3" Type="http://schemas.openxmlformats.org/officeDocument/2006/relationships/image" Target="../media/image171.png"/><Relationship Id="rId2" Type="http://schemas.openxmlformats.org/officeDocument/2006/relationships/image" Target="../media/image170.png"/><Relationship Id="rId13" Type="http://schemas.openxmlformats.org/officeDocument/2006/relationships/slideLayout" Target="../slideLayouts/slideLayout13.xml"/><Relationship Id="rId12" Type="http://schemas.openxmlformats.org/officeDocument/2006/relationships/tags" Target="../tags/tag29.xml"/><Relationship Id="rId11" Type="http://schemas.openxmlformats.org/officeDocument/2006/relationships/image" Target="../media/image413.png"/><Relationship Id="rId10" Type="http://schemas.openxmlformats.org/officeDocument/2006/relationships/customXml" Target="../ink/ink399.xml"/><Relationship Id="rId1" Type="http://schemas.openxmlformats.org/officeDocument/2006/relationships/image" Target="../media/image409.png"/></Relationships>
</file>

<file path=ppt/slides/_rels/slide7.xml.rels><?xml version="1.0" encoding="UTF-8" standalone="yes"?>
<Relationships xmlns="http://schemas.openxmlformats.org/package/2006/relationships"><Relationship Id="rId9" Type="http://schemas.openxmlformats.org/officeDocument/2006/relationships/image" Target="../media/image418.png"/><Relationship Id="rId8" Type="http://schemas.openxmlformats.org/officeDocument/2006/relationships/customXml" Target="../ink/ink403.xml"/><Relationship Id="rId7" Type="http://schemas.openxmlformats.org/officeDocument/2006/relationships/image" Target="../media/image417.png"/><Relationship Id="rId6" Type="http://schemas.openxmlformats.org/officeDocument/2006/relationships/customXml" Target="../ink/ink402.xml"/><Relationship Id="rId5" Type="http://schemas.openxmlformats.org/officeDocument/2006/relationships/image" Target="../media/image416.png"/><Relationship Id="rId4" Type="http://schemas.openxmlformats.org/officeDocument/2006/relationships/customXml" Target="../ink/ink401.xml"/><Relationship Id="rId39" Type="http://schemas.openxmlformats.org/officeDocument/2006/relationships/slideLayout" Target="../slideLayouts/slideLayout13.xml"/><Relationship Id="rId38" Type="http://schemas.openxmlformats.org/officeDocument/2006/relationships/tags" Target="../tags/tag30.xml"/><Relationship Id="rId37" Type="http://schemas.openxmlformats.org/officeDocument/2006/relationships/image" Target="../media/image432.png"/><Relationship Id="rId36" Type="http://schemas.openxmlformats.org/officeDocument/2006/relationships/customXml" Target="../ink/ink417.xml"/><Relationship Id="rId35" Type="http://schemas.openxmlformats.org/officeDocument/2006/relationships/image" Target="../media/image431.png"/><Relationship Id="rId34" Type="http://schemas.openxmlformats.org/officeDocument/2006/relationships/customXml" Target="../ink/ink416.xml"/><Relationship Id="rId33" Type="http://schemas.openxmlformats.org/officeDocument/2006/relationships/image" Target="../media/image430.png"/><Relationship Id="rId32" Type="http://schemas.openxmlformats.org/officeDocument/2006/relationships/customXml" Target="../ink/ink415.xml"/><Relationship Id="rId31" Type="http://schemas.openxmlformats.org/officeDocument/2006/relationships/image" Target="../media/image429.png"/><Relationship Id="rId30" Type="http://schemas.openxmlformats.org/officeDocument/2006/relationships/customXml" Target="../ink/ink414.xml"/><Relationship Id="rId3" Type="http://schemas.openxmlformats.org/officeDocument/2006/relationships/image" Target="../media/image415.png"/><Relationship Id="rId29" Type="http://schemas.openxmlformats.org/officeDocument/2006/relationships/image" Target="../media/image428.png"/><Relationship Id="rId28" Type="http://schemas.openxmlformats.org/officeDocument/2006/relationships/customXml" Target="../ink/ink413.xml"/><Relationship Id="rId27" Type="http://schemas.openxmlformats.org/officeDocument/2006/relationships/image" Target="../media/image427.png"/><Relationship Id="rId26" Type="http://schemas.openxmlformats.org/officeDocument/2006/relationships/customXml" Target="../ink/ink412.xml"/><Relationship Id="rId25" Type="http://schemas.openxmlformats.org/officeDocument/2006/relationships/image" Target="../media/image426.png"/><Relationship Id="rId24" Type="http://schemas.openxmlformats.org/officeDocument/2006/relationships/customXml" Target="../ink/ink411.xml"/><Relationship Id="rId23" Type="http://schemas.openxmlformats.org/officeDocument/2006/relationships/image" Target="../media/image425.png"/><Relationship Id="rId22" Type="http://schemas.openxmlformats.org/officeDocument/2006/relationships/customXml" Target="../ink/ink410.xml"/><Relationship Id="rId21" Type="http://schemas.openxmlformats.org/officeDocument/2006/relationships/image" Target="../media/image424.png"/><Relationship Id="rId20" Type="http://schemas.openxmlformats.org/officeDocument/2006/relationships/customXml" Target="../ink/ink409.xml"/><Relationship Id="rId2" Type="http://schemas.openxmlformats.org/officeDocument/2006/relationships/customXml" Target="../ink/ink400.xml"/><Relationship Id="rId19" Type="http://schemas.openxmlformats.org/officeDocument/2006/relationships/image" Target="../media/image423.png"/><Relationship Id="rId18" Type="http://schemas.openxmlformats.org/officeDocument/2006/relationships/customXml" Target="../ink/ink408.xml"/><Relationship Id="rId17" Type="http://schemas.openxmlformats.org/officeDocument/2006/relationships/image" Target="../media/image422.png"/><Relationship Id="rId16" Type="http://schemas.openxmlformats.org/officeDocument/2006/relationships/customXml" Target="../ink/ink407.xml"/><Relationship Id="rId15" Type="http://schemas.openxmlformats.org/officeDocument/2006/relationships/image" Target="../media/image421.png"/><Relationship Id="rId14" Type="http://schemas.openxmlformats.org/officeDocument/2006/relationships/customXml" Target="../ink/ink406.xml"/><Relationship Id="rId13" Type="http://schemas.openxmlformats.org/officeDocument/2006/relationships/image" Target="../media/image420.png"/><Relationship Id="rId12" Type="http://schemas.openxmlformats.org/officeDocument/2006/relationships/customXml" Target="../ink/ink405.xml"/><Relationship Id="rId11" Type="http://schemas.openxmlformats.org/officeDocument/2006/relationships/image" Target="../media/image419.png"/><Relationship Id="rId10" Type="http://schemas.openxmlformats.org/officeDocument/2006/relationships/customXml" Target="../ink/ink404.xml"/><Relationship Id="rId1" Type="http://schemas.openxmlformats.org/officeDocument/2006/relationships/image" Target="../media/image414.png"/></Relationships>
</file>

<file path=ppt/slides/_rels/slide8.xml.rels><?xml version="1.0" encoding="UTF-8" standalone="yes"?>
<Relationships xmlns="http://schemas.openxmlformats.org/package/2006/relationships"><Relationship Id="rId99" Type="http://schemas.openxmlformats.org/officeDocument/2006/relationships/image" Target="../media/image483.png"/><Relationship Id="rId98" Type="http://schemas.openxmlformats.org/officeDocument/2006/relationships/customXml" Target="../ink/ink465.xml"/><Relationship Id="rId97" Type="http://schemas.openxmlformats.org/officeDocument/2006/relationships/image" Target="../media/image482.png"/><Relationship Id="rId96" Type="http://schemas.openxmlformats.org/officeDocument/2006/relationships/customXml" Target="../ink/ink464.xml"/><Relationship Id="rId95" Type="http://schemas.openxmlformats.org/officeDocument/2006/relationships/image" Target="../media/image481.png"/><Relationship Id="rId94" Type="http://schemas.openxmlformats.org/officeDocument/2006/relationships/customXml" Target="../ink/ink463.xml"/><Relationship Id="rId93" Type="http://schemas.openxmlformats.org/officeDocument/2006/relationships/image" Target="../media/image480.png"/><Relationship Id="rId92" Type="http://schemas.openxmlformats.org/officeDocument/2006/relationships/customXml" Target="../ink/ink462.xml"/><Relationship Id="rId91" Type="http://schemas.openxmlformats.org/officeDocument/2006/relationships/image" Target="../media/image479.png"/><Relationship Id="rId90" Type="http://schemas.openxmlformats.org/officeDocument/2006/relationships/customXml" Target="../ink/ink461.xml"/><Relationship Id="rId9" Type="http://schemas.openxmlformats.org/officeDocument/2006/relationships/image" Target="../media/image438.png"/><Relationship Id="rId89" Type="http://schemas.openxmlformats.org/officeDocument/2006/relationships/image" Target="../media/image478.png"/><Relationship Id="rId88" Type="http://schemas.openxmlformats.org/officeDocument/2006/relationships/customXml" Target="../ink/ink460.xml"/><Relationship Id="rId87" Type="http://schemas.openxmlformats.org/officeDocument/2006/relationships/image" Target="../media/image477.png"/><Relationship Id="rId86" Type="http://schemas.openxmlformats.org/officeDocument/2006/relationships/customXml" Target="../ink/ink459.xml"/><Relationship Id="rId85" Type="http://schemas.openxmlformats.org/officeDocument/2006/relationships/image" Target="../media/image476.png"/><Relationship Id="rId84" Type="http://schemas.openxmlformats.org/officeDocument/2006/relationships/customXml" Target="../ink/ink458.xml"/><Relationship Id="rId83" Type="http://schemas.openxmlformats.org/officeDocument/2006/relationships/image" Target="../media/image475.png"/><Relationship Id="rId82" Type="http://schemas.openxmlformats.org/officeDocument/2006/relationships/customXml" Target="../ink/ink457.xml"/><Relationship Id="rId81" Type="http://schemas.openxmlformats.org/officeDocument/2006/relationships/image" Target="../media/image474.png"/><Relationship Id="rId80" Type="http://schemas.openxmlformats.org/officeDocument/2006/relationships/customXml" Target="../ink/ink456.xml"/><Relationship Id="rId8" Type="http://schemas.openxmlformats.org/officeDocument/2006/relationships/customXml" Target="../ink/ink420.xml"/><Relationship Id="rId79" Type="http://schemas.openxmlformats.org/officeDocument/2006/relationships/image" Target="../media/image473.png"/><Relationship Id="rId78" Type="http://schemas.openxmlformats.org/officeDocument/2006/relationships/customXml" Target="../ink/ink455.xml"/><Relationship Id="rId77" Type="http://schemas.openxmlformats.org/officeDocument/2006/relationships/image" Target="../media/image472.png"/><Relationship Id="rId76" Type="http://schemas.openxmlformats.org/officeDocument/2006/relationships/customXml" Target="../ink/ink454.xml"/><Relationship Id="rId75" Type="http://schemas.openxmlformats.org/officeDocument/2006/relationships/image" Target="../media/image471.png"/><Relationship Id="rId74" Type="http://schemas.openxmlformats.org/officeDocument/2006/relationships/customXml" Target="../ink/ink453.xml"/><Relationship Id="rId73" Type="http://schemas.openxmlformats.org/officeDocument/2006/relationships/image" Target="../media/image470.png"/><Relationship Id="rId72" Type="http://schemas.openxmlformats.org/officeDocument/2006/relationships/customXml" Target="../ink/ink452.xml"/><Relationship Id="rId71" Type="http://schemas.openxmlformats.org/officeDocument/2006/relationships/image" Target="../media/image469.png"/><Relationship Id="rId70" Type="http://schemas.openxmlformats.org/officeDocument/2006/relationships/customXml" Target="../ink/ink451.xml"/><Relationship Id="rId7" Type="http://schemas.openxmlformats.org/officeDocument/2006/relationships/image" Target="../media/image437.png"/><Relationship Id="rId69" Type="http://schemas.openxmlformats.org/officeDocument/2006/relationships/image" Target="../media/image468.png"/><Relationship Id="rId68" Type="http://schemas.openxmlformats.org/officeDocument/2006/relationships/customXml" Target="../ink/ink450.xml"/><Relationship Id="rId67" Type="http://schemas.openxmlformats.org/officeDocument/2006/relationships/image" Target="../media/image467.png"/><Relationship Id="rId66" Type="http://schemas.openxmlformats.org/officeDocument/2006/relationships/customXml" Target="../ink/ink449.xml"/><Relationship Id="rId65" Type="http://schemas.openxmlformats.org/officeDocument/2006/relationships/image" Target="../media/image466.png"/><Relationship Id="rId64" Type="http://schemas.openxmlformats.org/officeDocument/2006/relationships/customXml" Target="../ink/ink448.xml"/><Relationship Id="rId63" Type="http://schemas.openxmlformats.org/officeDocument/2006/relationships/image" Target="../media/image465.png"/><Relationship Id="rId62" Type="http://schemas.openxmlformats.org/officeDocument/2006/relationships/customXml" Target="../ink/ink447.xml"/><Relationship Id="rId61" Type="http://schemas.openxmlformats.org/officeDocument/2006/relationships/image" Target="../media/image464.png"/><Relationship Id="rId60" Type="http://schemas.openxmlformats.org/officeDocument/2006/relationships/customXml" Target="../ink/ink446.xml"/><Relationship Id="rId6" Type="http://schemas.openxmlformats.org/officeDocument/2006/relationships/customXml" Target="../ink/ink419.xml"/><Relationship Id="rId59" Type="http://schemas.openxmlformats.org/officeDocument/2006/relationships/image" Target="../media/image463.png"/><Relationship Id="rId58" Type="http://schemas.openxmlformats.org/officeDocument/2006/relationships/customXml" Target="../ink/ink445.xml"/><Relationship Id="rId57" Type="http://schemas.openxmlformats.org/officeDocument/2006/relationships/image" Target="../media/image462.png"/><Relationship Id="rId56" Type="http://schemas.openxmlformats.org/officeDocument/2006/relationships/customXml" Target="../ink/ink444.xml"/><Relationship Id="rId55" Type="http://schemas.openxmlformats.org/officeDocument/2006/relationships/image" Target="../media/image461.png"/><Relationship Id="rId54" Type="http://schemas.openxmlformats.org/officeDocument/2006/relationships/customXml" Target="../ink/ink443.xml"/><Relationship Id="rId53" Type="http://schemas.openxmlformats.org/officeDocument/2006/relationships/image" Target="../media/image460.png"/><Relationship Id="rId52" Type="http://schemas.openxmlformats.org/officeDocument/2006/relationships/customXml" Target="../ink/ink442.xml"/><Relationship Id="rId51" Type="http://schemas.openxmlformats.org/officeDocument/2006/relationships/image" Target="../media/image459.png"/><Relationship Id="rId50" Type="http://schemas.openxmlformats.org/officeDocument/2006/relationships/customXml" Target="../ink/ink441.xml"/><Relationship Id="rId5" Type="http://schemas.openxmlformats.org/officeDocument/2006/relationships/image" Target="../media/image436.png"/><Relationship Id="rId49" Type="http://schemas.openxmlformats.org/officeDocument/2006/relationships/image" Target="../media/image458.png"/><Relationship Id="rId48" Type="http://schemas.openxmlformats.org/officeDocument/2006/relationships/customXml" Target="../ink/ink440.xml"/><Relationship Id="rId47" Type="http://schemas.openxmlformats.org/officeDocument/2006/relationships/image" Target="../media/image457.png"/><Relationship Id="rId46" Type="http://schemas.openxmlformats.org/officeDocument/2006/relationships/customXml" Target="../ink/ink439.xml"/><Relationship Id="rId45" Type="http://schemas.openxmlformats.org/officeDocument/2006/relationships/image" Target="../media/image456.png"/><Relationship Id="rId44" Type="http://schemas.openxmlformats.org/officeDocument/2006/relationships/customXml" Target="../ink/ink438.xml"/><Relationship Id="rId43" Type="http://schemas.openxmlformats.org/officeDocument/2006/relationships/image" Target="../media/image455.png"/><Relationship Id="rId42" Type="http://schemas.openxmlformats.org/officeDocument/2006/relationships/customXml" Target="../ink/ink437.xml"/><Relationship Id="rId41" Type="http://schemas.openxmlformats.org/officeDocument/2006/relationships/image" Target="../media/image454.png"/><Relationship Id="rId40" Type="http://schemas.openxmlformats.org/officeDocument/2006/relationships/customXml" Target="../ink/ink436.xml"/><Relationship Id="rId4" Type="http://schemas.openxmlformats.org/officeDocument/2006/relationships/customXml" Target="../ink/ink418.xml"/><Relationship Id="rId39" Type="http://schemas.openxmlformats.org/officeDocument/2006/relationships/image" Target="../media/image453.png"/><Relationship Id="rId38" Type="http://schemas.openxmlformats.org/officeDocument/2006/relationships/customXml" Target="../ink/ink435.xml"/><Relationship Id="rId37" Type="http://schemas.openxmlformats.org/officeDocument/2006/relationships/image" Target="../media/image452.png"/><Relationship Id="rId36" Type="http://schemas.openxmlformats.org/officeDocument/2006/relationships/customXml" Target="../ink/ink434.xml"/><Relationship Id="rId35" Type="http://schemas.openxmlformats.org/officeDocument/2006/relationships/image" Target="../media/image451.png"/><Relationship Id="rId34" Type="http://schemas.openxmlformats.org/officeDocument/2006/relationships/customXml" Target="../ink/ink433.xml"/><Relationship Id="rId33" Type="http://schemas.openxmlformats.org/officeDocument/2006/relationships/image" Target="../media/image450.png"/><Relationship Id="rId32" Type="http://schemas.openxmlformats.org/officeDocument/2006/relationships/customXml" Target="../ink/ink432.xml"/><Relationship Id="rId31" Type="http://schemas.openxmlformats.org/officeDocument/2006/relationships/image" Target="../media/image449.png"/><Relationship Id="rId30" Type="http://schemas.openxmlformats.org/officeDocument/2006/relationships/customXml" Target="../ink/ink431.xml"/><Relationship Id="rId3" Type="http://schemas.openxmlformats.org/officeDocument/2006/relationships/image" Target="../media/image435.png"/><Relationship Id="rId29" Type="http://schemas.openxmlformats.org/officeDocument/2006/relationships/image" Target="../media/image448.png"/><Relationship Id="rId28" Type="http://schemas.openxmlformats.org/officeDocument/2006/relationships/customXml" Target="../ink/ink430.xml"/><Relationship Id="rId27" Type="http://schemas.openxmlformats.org/officeDocument/2006/relationships/image" Target="../media/image447.png"/><Relationship Id="rId26" Type="http://schemas.openxmlformats.org/officeDocument/2006/relationships/customXml" Target="../ink/ink429.xml"/><Relationship Id="rId25" Type="http://schemas.openxmlformats.org/officeDocument/2006/relationships/image" Target="../media/image446.png"/><Relationship Id="rId245" Type="http://schemas.openxmlformats.org/officeDocument/2006/relationships/slideLayout" Target="../slideLayouts/slideLayout13.xml"/><Relationship Id="rId244" Type="http://schemas.openxmlformats.org/officeDocument/2006/relationships/tags" Target="../tags/tag31.xml"/><Relationship Id="rId243" Type="http://schemas.openxmlformats.org/officeDocument/2006/relationships/image" Target="../media/image555.png"/><Relationship Id="rId242" Type="http://schemas.openxmlformats.org/officeDocument/2006/relationships/customXml" Target="../ink/ink537.xml"/><Relationship Id="rId241" Type="http://schemas.openxmlformats.org/officeDocument/2006/relationships/image" Target="../media/image554.png"/><Relationship Id="rId240" Type="http://schemas.openxmlformats.org/officeDocument/2006/relationships/customXml" Target="../ink/ink536.xml"/><Relationship Id="rId24" Type="http://schemas.openxmlformats.org/officeDocument/2006/relationships/customXml" Target="../ink/ink428.xml"/><Relationship Id="rId239" Type="http://schemas.openxmlformats.org/officeDocument/2006/relationships/image" Target="../media/image553.png"/><Relationship Id="rId238" Type="http://schemas.openxmlformats.org/officeDocument/2006/relationships/customXml" Target="../ink/ink535.xml"/><Relationship Id="rId237" Type="http://schemas.openxmlformats.org/officeDocument/2006/relationships/image" Target="../media/image552.png"/><Relationship Id="rId236" Type="http://schemas.openxmlformats.org/officeDocument/2006/relationships/customXml" Target="../ink/ink534.xml"/><Relationship Id="rId235" Type="http://schemas.openxmlformats.org/officeDocument/2006/relationships/image" Target="../media/image551.png"/><Relationship Id="rId234" Type="http://schemas.openxmlformats.org/officeDocument/2006/relationships/customXml" Target="../ink/ink533.xml"/><Relationship Id="rId233" Type="http://schemas.openxmlformats.org/officeDocument/2006/relationships/image" Target="../media/image550.png"/><Relationship Id="rId232" Type="http://schemas.openxmlformats.org/officeDocument/2006/relationships/customXml" Target="../ink/ink532.xml"/><Relationship Id="rId231" Type="http://schemas.openxmlformats.org/officeDocument/2006/relationships/image" Target="../media/image549.png"/><Relationship Id="rId230" Type="http://schemas.openxmlformats.org/officeDocument/2006/relationships/customXml" Target="../ink/ink531.xml"/><Relationship Id="rId23" Type="http://schemas.openxmlformats.org/officeDocument/2006/relationships/image" Target="../media/image445.png"/><Relationship Id="rId229" Type="http://schemas.openxmlformats.org/officeDocument/2006/relationships/image" Target="../media/image548.png"/><Relationship Id="rId228" Type="http://schemas.openxmlformats.org/officeDocument/2006/relationships/customXml" Target="../ink/ink530.xml"/><Relationship Id="rId227" Type="http://schemas.openxmlformats.org/officeDocument/2006/relationships/image" Target="../media/image547.png"/><Relationship Id="rId226" Type="http://schemas.openxmlformats.org/officeDocument/2006/relationships/customXml" Target="../ink/ink529.xml"/><Relationship Id="rId225" Type="http://schemas.openxmlformats.org/officeDocument/2006/relationships/image" Target="../media/image546.png"/><Relationship Id="rId224" Type="http://schemas.openxmlformats.org/officeDocument/2006/relationships/customXml" Target="../ink/ink528.xml"/><Relationship Id="rId223" Type="http://schemas.openxmlformats.org/officeDocument/2006/relationships/image" Target="../media/image545.png"/><Relationship Id="rId222" Type="http://schemas.openxmlformats.org/officeDocument/2006/relationships/customXml" Target="../ink/ink527.xml"/><Relationship Id="rId221" Type="http://schemas.openxmlformats.org/officeDocument/2006/relationships/image" Target="../media/image544.png"/><Relationship Id="rId220" Type="http://schemas.openxmlformats.org/officeDocument/2006/relationships/customXml" Target="../ink/ink526.xml"/><Relationship Id="rId22" Type="http://schemas.openxmlformats.org/officeDocument/2006/relationships/customXml" Target="../ink/ink427.xml"/><Relationship Id="rId219" Type="http://schemas.openxmlformats.org/officeDocument/2006/relationships/image" Target="../media/image543.png"/><Relationship Id="rId218" Type="http://schemas.openxmlformats.org/officeDocument/2006/relationships/customXml" Target="../ink/ink525.xml"/><Relationship Id="rId217" Type="http://schemas.openxmlformats.org/officeDocument/2006/relationships/image" Target="../media/image542.png"/><Relationship Id="rId216" Type="http://schemas.openxmlformats.org/officeDocument/2006/relationships/customXml" Target="../ink/ink524.xml"/><Relationship Id="rId215" Type="http://schemas.openxmlformats.org/officeDocument/2006/relationships/image" Target="../media/image541.png"/><Relationship Id="rId214" Type="http://schemas.openxmlformats.org/officeDocument/2006/relationships/customXml" Target="../ink/ink523.xml"/><Relationship Id="rId213" Type="http://schemas.openxmlformats.org/officeDocument/2006/relationships/image" Target="../media/image540.png"/><Relationship Id="rId212" Type="http://schemas.openxmlformats.org/officeDocument/2006/relationships/customXml" Target="../ink/ink522.xml"/><Relationship Id="rId211" Type="http://schemas.openxmlformats.org/officeDocument/2006/relationships/image" Target="../media/image539.png"/><Relationship Id="rId210" Type="http://schemas.openxmlformats.org/officeDocument/2006/relationships/customXml" Target="../ink/ink521.xml"/><Relationship Id="rId21" Type="http://schemas.openxmlformats.org/officeDocument/2006/relationships/image" Target="../media/image444.png"/><Relationship Id="rId209" Type="http://schemas.openxmlformats.org/officeDocument/2006/relationships/image" Target="../media/image538.png"/><Relationship Id="rId208" Type="http://schemas.openxmlformats.org/officeDocument/2006/relationships/customXml" Target="../ink/ink520.xml"/><Relationship Id="rId207" Type="http://schemas.openxmlformats.org/officeDocument/2006/relationships/image" Target="../media/image537.png"/><Relationship Id="rId206" Type="http://schemas.openxmlformats.org/officeDocument/2006/relationships/customXml" Target="../ink/ink519.xml"/><Relationship Id="rId205" Type="http://schemas.openxmlformats.org/officeDocument/2006/relationships/image" Target="../media/image536.png"/><Relationship Id="rId204" Type="http://schemas.openxmlformats.org/officeDocument/2006/relationships/customXml" Target="../ink/ink518.xml"/><Relationship Id="rId203" Type="http://schemas.openxmlformats.org/officeDocument/2006/relationships/image" Target="../media/image535.png"/><Relationship Id="rId202" Type="http://schemas.openxmlformats.org/officeDocument/2006/relationships/customXml" Target="../ink/ink517.xml"/><Relationship Id="rId201" Type="http://schemas.openxmlformats.org/officeDocument/2006/relationships/image" Target="../media/image534.png"/><Relationship Id="rId200" Type="http://schemas.openxmlformats.org/officeDocument/2006/relationships/customXml" Target="../ink/ink516.xml"/><Relationship Id="rId20" Type="http://schemas.openxmlformats.org/officeDocument/2006/relationships/customXml" Target="../ink/ink426.xml"/><Relationship Id="rId2" Type="http://schemas.openxmlformats.org/officeDocument/2006/relationships/image" Target="../media/image434.png"/><Relationship Id="rId199" Type="http://schemas.openxmlformats.org/officeDocument/2006/relationships/image" Target="../media/image533.png"/><Relationship Id="rId198" Type="http://schemas.openxmlformats.org/officeDocument/2006/relationships/customXml" Target="../ink/ink515.xml"/><Relationship Id="rId197" Type="http://schemas.openxmlformats.org/officeDocument/2006/relationships/image" Target="../media/image532.png"/><Relationship Id="rId196" Type="http://schemas.openxmlformats.org/officeDocument/2006/relationships/customXml" Target="../ink/ink514.xml"/><Relationship Id="rId195" Type="http://schemas.openxmlformats.org/officeDocument/2006/relationships/image" Target="../media/image531.png"/><Relationship Id="rId194" Type="http://schemas.openxmlformats.org/officeDocument/2006/relationships/customXml" Target="../ink/ink513.xml"/><Relationship Id="rId193" Type="http://schemas.openxmlformats.org/officeDocument/2006/relationships/image" Target="../media/image530.png"/><Relationship Id="rId192" Type="http://schemas.openxmlformats.org/officeDocument/2006/relationships/customXml" Target="../ink/ink512.xml"/><Relationship Id="rId191" Type="http://schemas.openxmlformats.org/officeDocument/2006/relationships/image" Target="../media/image529.png"/><Relationship Id="rId190" Type="http://schemas.openxmlformats.org/officeDocument/2006/relationships/customXml" Target="../ink/ink511.xml"/><Relationship Id="rId19" Type="http://schemas.openxmlformats.org/officeDocument/2006/relationships/image" Target="../media/image443.png"/><Relationship Id="rId189" Type="http://schemas.openxmlformats.org/officeDocument/2006/relationships/image" Target="../media/image528.png"/><Relationship Id="rId188" Type="http://schemas.openxmlformats.org/officeDocument/2006/relationships/customXml" Target="../ink/ink510.xml"/><Relationship Id="rId187" Type="http://schemas.openxmlformats.org/officeDocument/2006/relationships/image" Target="../media/image527.png"/><Relationship Id="rId186" Type="http://schemas.openxmlformats.org/officeDocument/2006/relationships/customXml" Target="../ink/ink509.xml"/><Relationship Id="rId185" Type="http://schemas.openxmlformats.org/officeDocument/2006/relationships/image" Target="../media/image526.png"/><Relationship Id="rId184" Type="http://schemas.openxmlformats.org/officeDocument/2006/relationships/customXml" Target="../ink/ink508.xml"/><Relationship Id="rId183" Type="http://schemas.openxmlformats.org/officeDocument/2006/relationships/image" Target="../media/image525.png"/><Relationship Id="rId182" Type="http://schemas.openxmlformats.org/officeDocument/2006/relationships/customXml" Target="../ink/ink507.xml"/><Relationship Id="rId181" Type="http://schemas.openxmlformats.org/officeDocument/2006/relationships/image" Target="../media/image524.png"/><Relationship Id="rId180" Type="http://schemas.openxmlformats.org/officeDocument/2006/relationships/customXml" Target="../ink/ink506.xml"/><Relationship Id="rId18" Type="http://schemas.openxmlformats.org/officeDocument/2006/relationships/customXml" Target="../ink/ink425.xml"/><Relationship Id="rId179" Type="http://schemas.openxmlformats.org/officeDocument/2006/relationships/image" Target="../media/image523.png"/><Relationship Id="rId178" Type="http://schemas.openxmlformats.org/officeDocument/2006/relationships/customXml" Target="../ink/ink505.xml"/><Relationship Id="rId177" Type="http://schemas.openxmlformats.org/officeDocument/2006/relationships/image" Target="../media/image522.png"/><Relationship Id="rId176" Type="http://schemas.openxmlformats.org/officeDocument/2006/relationships/customXml" Target="../ink/ink504.xml"/><Relationship Id="rId175" Type="http://schemas.openxmlformats.org/officeDocument/2006/relationships/image" Target="../media/image521.png"/><Relationship Id="rId174" Type="http://schemas.openxmlformats.org/officeDocument/2006/relationships/customXml" Target="../ink/ink503.xml"/><Relationship Id="rId173" Type="http://schemas.openxmlformats.org/officeDocument/2006/relationships/image" Target="../media/image520.png"/><Relationship Id="rId172" Type="http://schemas.openxmlformats.org/officeDocument/2006/relationships/customXml" Target="../ink/ink502.xml"/><Relationship Id="rId171" Type="http://schemas.openxmlformats.org/officeDocument/2006/relationships/image" Target="../media/image519.png"/><Relationship Id="rId170" Type="http://schemas.openxmlformats.org/officeDocument/2006/relationships/customXml" Target="../ink/ink501.xml"/><Relationship Id="rId17" Type="http://schemas.openxmlformats.org/officeDocument/2006/relationships/image" Target="../media/image442.png"/><Relationship Id="rId169" Type="http://schemas.openxmlformats.org/officeDocument/2006/relationships/image" Target="../media/image518.png"/><Relationship Id="rId168" Type="http://schemas.openxmlformats.org/officeDocument/2006/relationships/customXml" Target="../ink/ink500.xml"/><Relationship Id="rId167" Type="http://schemas.openxmlformats.org/officeDocument/2006/relationships/image" Target="../media/image517.png"/><Relationship Id="rId166" Type="http://schemas.openxmlformats.org/officeDocument/2006/relationships/customXml" Target="../ink/ink499.xml"/><Relationship Id="rId165" Type="http://schemas.openxmlformats.org/officeDocument/2006/relationships/image" Target="../media/image516.png"/><Relationship Id="rId164" Type="http://schemas.openxmlformats.org/officeDocument/2006/relationships/customXml" Target="../ink/ink498.xml"/><Relationship Id="rId163" Type="http://schemas.openxmlformats.org/officeDocument/2006/relationships/image" Target="../media/image515.png"/><Relationship Id="rId162" Type="http://schemas.openxmlformats.org/officeDocument/2006/relationships/customXml" Target="../ink/ink497.xml"/><Relationship Id="rId161" Type="http://schemas.openxmlformats.org/officeDocument/2006/relationships/image" Target="../media/image514.png"/><Relationship Id="rId160" Type="http://schemas.openxmlformats.org/officeDocument/2006/relationships/customXml" Target="../ink/ink496.xml"/><Relationship Id="rId16" Type="http://schemas.openxmlformats.org/officeDocument/2006/relationships/customXml" Target="../ink/ink424.xml"/><Relationship Id="rId159" Type="http://schemas.openxmlformats.org/officeDocument/2006/relationships/image" Target="../media/image513.png"/><Relationship Id="rId158" Type="http://schemas.openxmlformats.org/officeDocument/2006/relationships/customXml" Target="../ink/ink495.xml"/><Relationship Id="rId157" Type="http://schemas.openxmlformats.org/officeDocument/2006/relationships/image" Target="../media/image512.png"/><Relationship Id="rId156" Type="http://schemas.openxmlformats.org/officeDocument/2006/relationships/customXml" Target="../ink/ink494.xml"/><Relationship Id="rId155" Type="http://schemas.openxmlformats.org/officeDocument/2006/relationships/image" Target="../media/image511.png"/><Relationship Id="rId154" Type="http://schemas.openxmlformats.org/officeDocument/2006/relationships/customXml" Target="../ink/ink493.xml"/><Relationship Id="rId153" Type="http://schemas.openxmlformats.org/officeDocument/2006/relationships/image" Target="../media/image510.png"/><Relationship Id="rId152" Type="http://schemas.openxmlformats.org/officeDocument/2006/relationships/customXml" Target="../ink/ink492.xml"/><Relationship Id="rId151" Type="http://schemas.openxmlformats.org/officeDocument/2006/relationships/image" Target="../media/image509.png"/><Relationship Id="rId150" Type="http://schemas.openxmlformats.org/officeDocument/2006/relationships/customXml" Target="../ink/ink491.xml"/><Relationship Id="rId15" Type="http://schemas.openxmlformats.org/officeDocument/2006/relationships/image" Target="../media/image441.png"/><Relationship Id="rId149" Type="http://schemas.openxmlformats.org/officeDocument/2006/relationships/image" Target="../media/image508.png"/><Relationship Id="rId148" Type="http://schemas.openxmlformats.org/officeDocument/2006/relationships/customXml" Target="../ink/ink490.xml"/><Relationship Id="rId147" Type="http://schemas.openxmlformats.org/officeDocument/2006/relationships/image" Target="../media/image507.png"/><Relationship Id="rId146" Type="http://schemas.openxmlformats.org/officeDocument/2006/relationships/customXml" Target="../ink/ink489.xml"/><Relationship Id="rId145" Type="http://schemas.openxmlformats.org/officeDocument/2006/relationships/image" Target="../media/image506.png"/><Relationship Id="rId144" Type="http://schemas.openxmlformats.org/officeDocument/2006/relationships/customXml" Target="../ink/ink488.xml"/><Relationship Id="rId143" Type="http://schemas.openxmlformats.org/officeDocument/2006/relationships/image" Target="../media/image505.png"/><Relationship Id="rId142" Type="http://schemas.openxmlformats.org/officeDocument/2006/relationships/customXml" Target="../ink/ink487.xml"/><Relationship Id="rId141" Type="http://schemas.openxmlformats.org/officeDocument/2006/relationships/image" Target="../media/image504.png"/><Relationship Id="rId140" Type="http://schemas.openxmlformats.org/officeDocument/2006/relationships/customXml" Target="../ink/ink486.xml"/><Relationship Id="rId14" Type="http://schemas.openxmlformats.org/officeDocument/2006/relationships/customXml" Target="../ink/ink423.xml"/><Relationship Id="rId139" Type="http://schemas.openxmlformats.org/officeDocument/2006/relationships/image" Target="../media/image503.png"/><Relationship Id="rId138" Type="http://schemas.openxmlformats.org/officeDocument/2006/relationships/customXml" Target="../ink/ink485.xml"/><Relationship Id="rId137" Type="http://schemas.openxmlformats.org/officeDocument/2006/relationships/image" Target="../media/image502.png"/><Relationship Id="rId136" Type="http://schemas.openxmlformats.org/officeDocument/2006/relationships/customXml" Target="../ink/ink484.xml"/><Relationship Id="rId135" Type="http://schemas.openxmlformats.org/officeDocument/2006/relationships/image" Target="../media/image501.png"/><Relationship Id="rId134" Type="http://schemas.openxmlformats.org/officeDocument/2006/relationships/customXml" Target="../ink/ink483.xml"/><Relationship Id="rId133" Type="http://schemas.openxmlformats.org/officeDocument/2006/relationships/image" Target="../media/image500.png"/><Relationship Id="rId132" Type="http://schemas.openxmlformats.org/officeDocument/2006/relationships/customXml" Target="../ink/ink482.xml"/><Relationship Id="rId131" Type="http://schemas.openxmlformats.org/officeDocument/2006/relationships/image" Target="../media/image499.png"/><Relationship Id="rId130" Type="http://schemas.openxmlformats.org/officeDocument/2006/relationships/customXml" Target="../ink/ink481.xml"/><Relationship Id="rId13" Type="http://schemas.openxmlformats.org/officeDocument/2006/relationships/image" Target="../media/image440.png"/><Relationship Id="rId129" Type="http://schemas.openxmlformats.org/officeDocument/2006/relationships/image" Target="../media/image498.png"/><Relationship Id="rId128" Type="http://schemas.openxmlformats.org/officeDocument/2006/relationships/customXml" Target="../ink/ink480.xml"/><Relationship Id="rId127" Type="http://schemas.openxmlformats.org/officeDocument/2006/relationships/image" Target="../media/image497.png"/><Relationship Id="rId126" Type="http://schemas.openxmlformats.org/officeDocument/2006/relationships/customXml" Target="../ink/ink479.xml"/><Relationship Id="rId125" Type="http://schemas.openxmlformats.org/officeDocument/2006/relationships/image" Target="../media/image496.png"/><Relationship Id="rId124" Type="http://schemas.openxmlformats.org/officeDocument/2006/relationships/customXml" Target="../ink/ink478.xml"/><Relationship Id="rId123" Type="http://schemas.openxmlformats.org/officeDocument/2006/relationships/image" Target="../media/image495.png"/><Relationship Id="rId122" Type="http://schemas.openxmlformats.org/officeDocument/2006/relationships/customXml" Target="../ink/ink477.xml"/><Relationship Id="rId121" Type="http://schemas.openxmlformats.org/officeDocument/2006/relationships/image" Target="../media/image494.png"/><Relationship Id="rId120" Type="http://schemas.openxmlformats.org/officeDocument/2006/relationships/customXml" Target="../ink/ink476.xml"/><Relationship Id="rId12" Type="http://schemas.openxmlformats.org/officeDocument/2006/relationships/customXml" Target="../ink/ink422.xml"/><Relationship Id="rId119" Type="http://schemas.openxmlformats.org/officeDocument/2006/relationships/image" Target="../media/image493.png"/><Relationship Id="rId118" Type="http://schemas.openxmlformats.org/officeDocument/2006/relationships/customXml" Target="../ink/ink475.xml"/><Relationship Id="rId117" Type="http://schemas.openxmlformats.org/officeDocument/2006/relationships/image" Target="../media/image492.png"/><Relationship Id="rId116" Type="http://schemas.openxmlformats.org/officeDocument/2006/relationships/customXml" Target="../ink/ink474.xml"/><Relationship Id="rId115" Type="http://schemas.openxmlformats.org/officeDocument/2006/relationships/image" Target="../media/image491.png"/><Relationship Id="rId114" Type="http://schemas.openxmlformats.org/officeDocument/2006/relationships/customXml" Target="../ink/ink473.xml"/><Relationship Id="rId113" Type="http://schemas.openxmlformats.org/officeDocument/2006/relationships/image" Target="../media/image490.png"/><Relationship Id="rId112" Type="http://schemas.openxmlformats.org/officeDocument/2006/relationships/customXml" Target="../ink/ink472.xml"/><Relationship Id="rId111" Type="http://schemas.openxmlformats.org/officeDocument/2006/relationships/image" Target="../media/image489.png"/><Relationship Id="rId110" Type="http://schemas.openxmlformats.org/officeDocument/2006/relationships/customXml" Target="../ink/ink471.xml"/><Relationship Id="rId11" Type="http://schemas.openxmlformats.org/officeDocument/2006/relationships/image" Target="../media/image439.png"/><Relationship Id="rId109" Type="http://schemas.openxmlformats.org/officeDocument/2006/relationships/image" Target="../media/image488.png"/><Relationship Id="rId108" Type="http://schemas.openxmlformats.org/officeDocument/2006/relationships/customXml" Target="../ink/ink470.xml"/><Relationship Id="rId107" Type="http://schemas.openxmlformats.org/officeDocument/2006/relationships/image" Target="../media/image487.png"/><Relationship Id="rId106" Type="http://schemas.openxmlformats.org/officeDocument/2006/relationships/customXml" Target="../ink/ink469.xml"/><Relationship Id="rId105" Type="http://schemas.openxmlformats.org/officeDocument/2006/relationships/image" Target="../media/image486.png"/><Relationship Id="rId104" Type="http://schemas.openxmlformats.org/officeDocument/2006/relationships/customXml" Target="../ink/ink468.xml"/><Relationship Id="rId103" Type="http://schemas.openxmlformats.org/officeDocument/2006/relationships/image" Target="../media/image485.png"/><Relationship Id="rId102" Type="http://schemas.openxmlformats.org/officeDocument/2006/relationships/customXml" Target="../ink/ink467.xml"/><Relationship Id="rId101" Type="http://schemas.openxmlformats.org/officeDocument/2006/relationships/image" Target="../media/image484.png"/><Relationship Id="rId100" Type="http://schemas.openxmlformats.org/officeDocument/2006/relationships/customXml" Target="../ink/ink466.xml"/><Relationship Id="rId10" Type="http://schemas.openxmlformats.org/officeDocument/2006/relationships/customXml" Target="../ink/ink421.xml"/><Relationship Id="rId1" Type="http://schemas.openxmlformats.org/officeDocument/2006/relationships/image" Target="../media/image433.png"/></Relationships>
</file>

<file path=ppt/slides/_rels/slide9.xml.rels><?xml version="1.0" encoding="UTF-8" standalone="yes"?>
<Relationships xmlns="http://schemas.openxmlformats.org/package/2006/relationships"><Relationship Id="rId9" Type="http://schemas.openxmlformats.org/officeDocument/2006/relationships/image" Target="../media/image560.png"/><Relationship Id="rId8" Type="http://schemas.openxmlformats.org/officeDocument/2006/relationships/customXml" Target="../ink/ink540.xml"/><Relationship Id="rId7" Type="http://schemas.openxmlformats.org/officeDocument/2006/relationships/image" Target="../media/image559.png"/><Relationship Id="rId6" Type="http://schemas.openxmlformats.org/officeDocument/2006/relationships/customXml" Target="../ink/ink539.xml"/><Relationship Id="rId5" Type="http://schemas.openxmlformats.org/officeDocument/2006/relationships/image" Target="../media/image558.png"/><Relationship Id="rId4" Type="http://schemas.openxmlformats.org/officeDocument/2006/relationships/customXml" Target="../ink/ink538.xml"/><Relationship Id="rId3" Type="http://schemas.openxmlformats.org/officeDocument/2006/relationships/image" Target="../media/image557.png"/><Relationship Id="rId2" Type="http://schemas.openxmlformats.org/officeDocument/2006/relationships/image" Target="../media/image556.png"/><Relationship Id="rId15" Type="http://schemas.openxmlformats.org/officeDocument/2006/relationships/slideLayout" Target="../slideLayouts/slideLayout13.xml"/><Relationship Id="rId14" Type="http://schemas.openxmlformats.org/officeDocument/2006/relationships/tags" Target="../tags/tag32.xml"/><Relationship Id="rId13" Type="http://schemas.openxmlformats.org/officeDocument/2006/relationships/image" Target="../media/image562.png"/><Relationship Id="rId12" Type="http://schemas.openxmlformats.org/officeDocument/2006/relationships/customXml" Target="../ink/ink542.xml"/><Relationship Id="rId11" Type="http://schemas.openxmlformats.org/officeDocument/2006/relationships/image" Target="../media/image561.png"/><Relationship Id="rId10" Type="http://schemas.openxmlformats.org/officeDocument/2006/relationships/customXml" Target="../ink/ink541.xml"/><Relationship Id="rId1" Type="http://schemas.openxmlformats.org/officeDocument/2006/relationships/image" Target="../media/image4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35166" y="116977"/>
            <a:ext cx="11039655" cy="6209965"/>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616494" y="3792172"/>
            <a:ext cx="6195523" cy="1516183"/>
          </a:xfrm>
          <a:prstGeom prst="rect">
            <a:avLst/>
          </a:prstGeom>
        </p:spPr>
      </p:pic>
      <p:pic>
        <p:nvPicPr>
          <p:cNvPr id="4" name="图片 3"/>
          <p:cNvPicPr>
            <a:picLocks noChangeAspect="1"/>
          </p:cNvPicPr>
          <p:nvPr/>
        </p:nvPicPr>
        <p:blipFill>
          <a:blip r:embed="rId2"/>
          <a:stretch>
            <a:fillRect/>
          </a:stretch>
        </p:blipFill>
        <p:spPr>
          <a:xfrm>
            <a:off x="2676811" y="5308356"/>
            <a:ext cx="8911065" cy="999995"/>
          </a:xfrm>
          <a:prstGeom prst="rect">
            <a:avLst/>
          </a:prstGeom>
        </p:spPr>
      </p:pic>
      <p:pic>
        <p:nvPicPr>
          <p:cNvPr id="5" name="图片 4"/>
          <p:cNvPicPr>
            <a:picLocks noChangeAspect="1"/>
          </p:cNvPicPr>
          <p:nvPr/>
        </p:nvPicPr>
        <p:blipFill>
          <a:blip r:embed="rId3"/>
          <a:srcRect t="5092"/>
          <a:stretch>
            <a:fillRect/>
          </a:stretch>
        </p:blipFill>
        <p:spPr>
          <a:xfrm>
            <a:off x="4436167" y="2324879"/>
            <a:ext cx="7493294" cy="1370152"/>
          </a:xfrm>
          <a:prstGeom prst="rect">
            <a:avLst/>
          </a:prstGeom>
          <a:ln>
            <a:solidFill>
              <a:schemeClr val="accent1"/>
            </a:solidFill>
          </a:ln>
        </p:spPr>
      </p:pic>
      <p:sp>
        <p:nvSpPr>
          <p:cNvPr id="6" name="文本框 5"/>
          <p:cNvSpPr txBox="1"/>
          <p:nvPr/>
        </p:nvSpPr>
        <p:spPr>
          <a:xfrm>
            <a:off x="635" y="18224"/>
            <a:ext cx="12189778" cy="2306655"/>
          </a:xfrm>
          <a:prstGeom prst="rect">
            <a:avLst/>
          </a:prstGeom>
        </p:spPr>
        <p:txBody>
          <a:bodyPr wrap="square">
            <a:spAutoFit/>
          </a:bodyPr>
          <a:lstStyle/>
          <a:p>
            <a:pPr>
              <a:lnSpc>
                <a:spcPct val="120000"/>
              </a:lnSpc>
            </a:pPr>
            <a:r>
              <a:rPr lang="en-US" altLang="zh-CN" sz="2000">
                <a:solidFill>
                  <a:srgbClr val="000000"/>
                </a:solidFill>
                <a:latin typeface="Times New Roman" panose="02020603050405020304"/>
                <a:ea typeface="Times New Roman" panose="02020603050405020304"/>
              </a:rPr>
              <a:t>Ⅰ. </a:t>
            </a:r>
            <a:r>
              <a:rPr lang="zh-CN" altLang="en-US" sz="2000">
                <a:solidFill>
                  <a:srgbClr val="000000"/>
                </a:solidFill>
                <a:latin typeface="宋体" panose="02010600030101010101" pitchFamily="2" charset="-122"/>
                <a:ea typeface="宋体" panose="02010600030101010101" pitchFamily="2" charset="-122"/>
              </a:rPr>
              <a:t>准备标准溶液：准确称取</a:t>
            </a:r>
            <a:r>
              <a:rPr lang="en-US" altLang="zh-CN" sz="2000">
                <a:solidFill>
                  <a:srgbClr val="000000"/>
                </a:solidFill>
                <a:latin typeface="Times New Roman" panose="02020603050405020304"/>
                <a:ea typeface="Times New Roman" panose="02020603050405020304"/>
              </a:rPr>
              <a:t>AgNO</a:t>
            </a:r>
            <a:r>
              <a:rPr lang="en-US" altLang="zh-CN" sz="1400">
                <a:solidFill>
                  <a:srgbClr val="000000"/>
                </a:solidFill>
                <a:latin typeface="Times New Roman" panose="02020603050405020304"/>
                <a:ea typeface="Times New Roman" panose="02020603050405020304"/>
              </a:rPr>
              <a:t>3</a:t>
            </a:r>
            <a:r>
              <a:rPr lang="zh-CN" altLang="en-US" sz="2000">
                <a:solidFill>
                  <a:srgbClr val="000000"/>
                </a:solidFill>
                <a:latin typeface="宋体" panose="02010600030101010101" pitchFamily="2" charset="-122"/>
                <a:ea typeface="宋体" panose="02010600030101010101" pitchFamily="2" charset="-122"/>
              </a:rPr>
              <a:t>基准物</a:t>
            </a:r>
            <a:r>
              <a:rPr lang="en-US" altLang="zh-CN" sz="2000">
                <a:solidFill>
                  <a:srgbClr val="000000"/>
                </a:solidFill>
                <a:latin typeface="Times New Roman" panose="02020603050405020304"/>
                <a:ea typeface="Times New Roman" panose="02020603050405020304"/>
              </a:rPr>
              <a:t>4.2468 g</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Times New Roman" panose="02020603050405020304"/>
                <a:ea typeface="Times New Roman" panose="02020603050405020304"/>
              </a:rPr>
              <a:t>0.0250 mol</a:t>
            </a:r>
            <a:r>
              <a:rPr lang="zh-CN" altLang="en-US" sz="2000">
                <a:solidFill>
                  <a:srgbClr val="000000"/>
                </a:solidFill>
                <a:latin typeface="宋体" panose="02010600030101010101" pitchFamily="2" charset="-122"/>
                <a:ea typeface="宋体" panose="02010600030101010101" pitchFamily="2" charset="-122"/>
              </a:rPr>
              <a:t>）后，配制成 </a:t>
            </a:r>
            <a:r>
              <a:rPr lang="en-US" altLang="zh-CN" sz="2000">
                <a:solidFill>
                  <a:srgbClr val="000000"/>
                </a:solidFill>
                <a:latin typeface="Times New Roman" panose="02020603050405020304"/>
                <a:ea typeface="Times New Roman" panose="02020603050405020304"/>
              </a:rPr>
              <a:t>250 mL </a:t>
            </a:r>
            <a:r>
              <a:rPr lang="zh-CN" altLang="en-US" sz="2000">
                <a:solidFill>
                  <a:srgbClr val="000000"/>
                </a:solidFill>
                <a:latin typeface="宋体" panose="02010600030101010101" pitchFamily="2" charset="-122"/>
                <a:ea typeface="宋体" panose="02010600030101010101" pitchFamily="2" charset="-122"/>
              </a:rPr>
              <a:t>标准溶液，放在棕色试剂瓶中避光保存，备用。 </a:t>
            </a:r>
            <a:endParaRPr lang="zh-CN" altLang="en-US" sz="2000">
              <a:solidFill>
                <a:srgbClr val="000000"/>
              </a:solidFill>
              <a:latin typeface="宋体" panose="02010600030101010101" pitchFamily="2" charset="-122"/>
              <a:ea typeface="宋体" panose="02010600030101010101" pitchFamily="2" charset="-122"/>
            </a:endParaRPr>
          </a:p>
          <a:p>
            <a:pPr>
              <a:lnSpc>
                <a:spcPct val="120000"/>
              </a:lnSpc>
            </a:pPr>
            <a:r>
              <a:rPr lang="en-US" altLang="zh-CN" sz="2000">
                <a:solidFill>
                  <a:srgbClr val="000000"/>
                </a:solidFill>
                <a:latin typeface="Times New Roman" panose="02020603050405020304"/>
                <a:ea typeface="Times New Roman" panose="02020603050405020304"/>
              </a:rPr>
              <a:t>Ⅱ. </a:t>
            </a:r>
            <a:r>
              <a:rPr lang="zh-CN" altLang="en-US" sz="2000">
                <a:solidFill>
                  <a:srgbClr val="000000"/>
                </a:solidFill>
                <a:latin typeface="宋体" panose="02010600030101010101" pitchFamily="2" charset="-122"/>
                <a:ea typeface="宋体" panose="02010600030101010101" pitchFamily="2" charset="-122"/>
              </a:rPr>
              <a:t>滴定待测溶液。其主要步骤如下： </a:t>
            </a:r>
            <a:endParaRPr lang="zh-CN" altLang="en-US" sz="2000">
              <a:solidFill>
                <a:srgbClr val="000000"/>
              </a:solidFill>
              <a:latin typeface="宋体" panose="02010600030101010101" pitchFamily="2" charset="-122"/>
              <a:ea typeface="宋体" panose="02010600030101010101" pitchFamily="2" charset="-122"/>
            </a:endParaRPr>
          </a:p>
          <a:p>
            <a:pPr>
              <a:lnSpc>
                <a:spcPct val="120000"/>
              </a:lnSpc>
            </a:pPr>
            <a:r>
              <a:rPr lang="en-US" altLang="zh-CN" sz="2000">
                <a:solidFill>
                  <a:srgbClr val="000000"/>
                </a:solidFill>
                <a:latin typeface="Times New Roman" panose="02020603050405020304"/>
                <a:ea typeface="Times New Roman" panose="02020603050405020304"/>
              </a:rPr>
              <a:t>a. </a:t>
            </a:r>
            <a:r>
              <a:rPr lang="zh-CN" altLang="en-US" sz="2000">
                <a:solidFill>
                  <a:srgbClr val="000000"/>
                </a:solidFill>
                <a:latin typeface="宋体" panose="02010600030101010101" pitchFamily="2" charset="-122"/>
                <a:ea typeface="宋体" panose="02010600030101010101" pitchFamily="2" charset="-122"/>
              </a:rPr>
              <a:t>取待测 </a:t>
            </a:r>
            <a:r>
              <a:rPr lang="en-US" altLang="zh-CN" sz="2000">
                <a:solidFill>
                  <a:srgbClr val="000000"/>
                </a:solidFill>
                <a:latin typeface="Times New Roman" panose="02020603050405020304"/>
                <a:ea typeface="Times New Roman" panose="02020603050405020304"/>
              </a:rPr>
              <a:t>NaCl </a:t>
            </a:r>
            <a:r>
              <a:rPr lang="zh-CN" altLang="en-US" sz="2000">
                <a:solidFill>
                  <a:srgbClr val="000000"/>
                </a:solidFill>
                <a:latin typeface="宋体" panose="02010600030101010101" pitchFamily="2" charset="-122"/>
                <a:ea typeface="宋体" panose="02010600030101010101" pitchFamily="2" charset="-122"/>
              </a:rPr>
              <a:t>溶液 </a:t>
            </a:r>
            <a:r>
              <a:rPr lang="en-US" altLang="zh-CN" sz="2000">
                <a:solidFill>
                  <a:srgbClr val="000000"/>
                </a:solidFill>
                <a:latin typeface="Times New Roman" panose="02020603050405020304"/>
                <a:ea typeface="Times New Roman" panose="02020603050405020304"/>
              </a:rPr>
              <a:t>25.00 mL </a:t>
            </a:r>
            <a:r>
              <a:rPr lang="zh-CN" altLang="en-US" sz="2000">
                <a:solidFill>
                  <a:srgbClr val="000000"/>
                </a:solidFill>
                <a:latin typeface="宋体" panose="02010600030101010101" pitchFamily="2" charset="-122"/>
                <a:ea typeface="宋体" panose="02010600030101010101" pitchFamily="2" charset="-122"/>
              </a:rPr>
              <a:t>于锥形瓶中；</a:t>
            </a:r>
            <a:r>
              <a:rPr lang="zh-CN" altLang="en-US" sz="2000">
                <a:solidFill>
                  <a:srgbClr val="000000"/>
                </a:solidFill>
                <a:latin typeface="微软雅黑" panose="020B0503020204020204" charset="-122"/>
                <a:ea typeface="微软雅黑" panose="020B0503020204020204" charset="-122"/>
              </a:rPr>
              <a:t> </a:t>
            </a:r>
            <a:r>
              <a:rPr lang="en-US" altLang="zh-CN" sz="2000">
                <a:solidFill>
                  <a:srgbClr val="000000"/>
                </a:solidFill>
                <a:latin typeface="微软雅黑" panose="020B0503020204020204" charset="-122"/>
                <a:ea typeface="微软雅黑" panose="020B0503020204020204" charset="-122"/>
              </a:rPr>
              <a:t>          </a:t>
            </a:r>
            <a:r>
              <a:rPr lang="en-US" altLang="zh-CN" sz="2000">
                <a:solidFill>
                  <a:srgbClr val="000000"/>
                </a:solidFill>
                <a:latin typeface="Times New Roman" panose="02020603050405020304"/>
                <a:ea typeface="Times New Roman" panose="02020603050405020304"/>
              </a:rPr>
              <a:t>b. </a:t>
            </a:r>
            <a:r>
              <a:rPr lang="zh-CN" altLang="en-US" sz="2000">
                <a:solidFill>
                  <a:srgbClr val="000000"/>
                </a:solidFill>
                <a:latin typeface="宋体" panose="02010600030101010101" pitchFamily="2" charset="-122"/>
                <a:ea typeface="宋体" panose="02010600030101010101" pitchFamily="2" charset="-122"/>
              </a:rPr>
              <a:t>加入 </a:t>
            </a:r>
            <a:r>
              <a:rPr lang="en-US" altLang="zh-CN" sz="2000">
                <a:solidFill>
                  <a:srgbClr val="000000"/>
                </a:solidFill>
                <a:latin typeface="Times New Roman" panose="02020603050405020304"/>
                <a:ea typeface="Times New Roman" panose="02020603050405020304"/>
              </a:rPr>
              <a:t>1mL5%K</a:t>
            </a:r>
            <a:r>
              <a:rPr lang="en-US" altLang="zh-CN" sz="1400">
                <a:solidFill>
                  <a:srgbClr val="000000"/>
                </a:solidFill>
                <a:latin typeface="Times New Roman" panose="02020603050405020304"/>
                <a:ea typeface="Times New Roman" panose="02020603050405020304"/>
              </a:rPr>
              <a:t>2</a:t>
            </a:r>
            <a:r>
              <a:rPr lang="en-US" altLang="zh-CN" sz="2000">
                <a:solidFill>
                  <a:srgbClr val="000000"/>
                </a:solidFill>
                <a:latin typeface="Times New Roman" panose="02020603050405020304"/>
                <a:ea typeface="Times New Roman" panose="02020603050405020304"/>
              </a:rPr>
              <a:t>CrO</a:t>
            </a:r>
            <a:r>
              <a:rPr lang="en-US" altLang="zh-CN" sz="1400">
                <a:solidFill>
                  <a:srgbClr val="000000"/>
                </a:solidFill>
                <a:latin typeface="Times New Roman" panose="02020603050405020304"/>
                <a:ea typeface="Times New Roman" panose="02020603050405020304"/>
              </a:rPr>
              <a:t>4</a:t>
            </a:r>
            <a:r>
              <a:rPr lang="zh-CN" altLang="en-US" sz="2000">
                <a:solidFill>
                  <a:srgbClr val="000000"/>
                </a:solidFill>
                <a:latin typeface="宋体" panose="02010600030101010101" pitchFamily="2" charset="-122"/>
                <a:ea typeface="宋体" panose="02010600030101010101" pitchFamily="2" charset="-122"/>
              </a:rPr>
              <a:t>溶液； </a:t>
            </a:r>
            <a:endParaRPr lang="zh-CN" altLang="en-US" sz="2000">
              <a:solidFill>
                <a:srgbClr val="000000"/>
              </a:solidFill>
              <a:latin typeface="宋体" panose="02010600030101010101" pitchFamily="2" charset="-122"/>
              <a:ea typeface="宋体" panose="02010600030101010101" pitchFamily="2" charset="-122"/>
            </a:endParaRPr>
          </a:p>
          <a:p>
            <a:pPr>
              <a:lnSpc>
                <a:spcPct val="120000"/>
              </a:lnSpc>
            </a:pPr>
            <a:r>
              <a:rPr lang="en-US" altLang="zh-CN" sz="2000">
                <a:solidFill>
                  <a:srgbClr val="000000"/>
                </a:solidFill>
                <a:latin typeface="Times New Roman" panose="02020603050405020304"/>
                <a:ea typeface="Times New Roman" panose="02020603050405020304"/>
              </a:rPr>
              <a:t>c. </a:t>
            </a:r>
            <a:r>
              <a:rPr lang="zh-CN" altLang="en-US" sz="2000">
                <a:solidFill>
                  <a:srgbClr val="000000"/>
                </a:solidFill>
                <a:latin typeface="宋体" panose="02010600030101010101" pitchFamily="2" charset="-122"/>
                <a:ea typeface="宋体" panose="02010600030101010101" pitchFamily="2" charset="-122"/>
              </a:rPr>
              <a:t>在不断摇动下用</a:t>
            </a:r>
            <a:r>
              <a:rPr lang="en-US" altLang="zh-CN" sz="2000">
                <a:solidFill>
                  <a:srgbClr val="000000"/>
                </a:solidFill>
                <a:latin typeface="Times New Roman" panose="02020603050405020304"/>
                <a:ea typeface="Times New Roman" panose="02020603050405020304"/>
              </a:rPr>
              <a:t>AgNO</a:t>
            </a:r>
            <a:r>
              <a:rPr lang="en-US" altLang="zh-CN" sz="1400">
                <a:solidFill>
                  <a:srgbClr val="000000"/>
                </a:solidFill>
                <a:latin typeface="Times New Roman" panose="02020603050405020304"/>
                <a:ea typeface="Times New Roman" panose="02020603050405020304"/>
              </a:rPr>
              <a:t>3</a:t>
            </a:r>
            <a:r>
              <a:rPr lang="zh-CN" altLang="en-US" sz="2000">
                <a:solidFill>
                  <a:srgbClr val="000000"/>
                </a:solidFill>
                <a:latin typeface="宋体" panose="02010600030101010101" pitchFamily="2" charset="-122"/>
                <a:ea typeface="宋体" panose="02010600030101010101" pitchFamily="2" charset="-122"/>
              </a:rPr>
              <a:t>标准溶液滴定，当接近终点时，需逐滴加入 </a:t>
            </a:r>
            <a:r>
              <a:rPr lang="en-US" altLang="zh-CN" sz="2000">
                <a:solidFill>
                  <a:srgbClr val="000000"/>
                </a:solidFill>
                <a:latin typeface="Times New Roman" panose="02020603050405020304"/>
                <a:ea typeface="Times New Roman" panose="02020603050405020304"/>
              </a:rPr>
              <a:t>AgNO</a:t>
            </a:r>
            <a:r>
              <a:rPr lang="en-US" altLang="zh-CN" sz="1400">
                <a:solidFill>
                  <a:srgbClr val="000000"/>
                </a:solidFill>
                <a:latin typeface="Times New Roman" panose="02020603050405020304"/>
                <a:ea typeface="Times New Roman" panose="02020603050405020304"/>
              </a:rPr>
              <a:t>3</a:t>
            </a:r>
            <a:r>
              <a:rPr lang="zh-CN" altLang="en-US" sz="2000">
                <a:solidFill>
                  <a:srgbClr val="000000"/>
                </a:solidFill>
                <a:latin typeface="宋体" panose="02010600030101010101" pitchFamily="2" charset="-122"/>
                <a:ea typeface="宋体" panose="02010600030101010101" pitchFamily="2" charset="-122"/>
              </a:rPr>
              <a:t>溶液，并用力振荡。记下终点时消耗 </a:t>
            </a:r>
            <a:r>
              <a:rPr lang="en-US" altLang="zh-CN" sz="2000">
                <a:solidFill>
                  <a:srgbClr val="000000"/>
                </a:solidFill>
                <a:latin typeface="Times New Roman" panose="02020603050405020304"/>
                <a:ea typeface="Times New Roman" panose="02020603050405020304"/>
              </a:rPr>
              <a:t>AgNO</a:t>
            </a:r>
            <a:r>
              <a:rPr lang="en-US" altLang="zh-CN" sz="1400">
                <a:solidFill>
                  <a:srgbClr val="000000"/>
                </a:solidFill>
                <a:latin typeface="Times New Roman" panose="02020603050405020304"/>
                <a:ea typeface="Times New Roman" panose="02020603050405020304"/>
              </a:rPr>
              <a:t>3</a:t>
            </a:r>
            <a:r>
              <a:rPr lang="zh-CN" altLang="en-US" sz="2000">
                <a:solidFill>
                  <a:srgbClr val="000000"/>
                </a:solidFill>
                <a:latin typeface="宋体" panose="02010600030101010101" pitchFamily="2" charset="-122"/>
                <a:ea typeface="宋体" panose="02010600030101010101" pitchFamily="2" charset="-122"/>
              </a:rPr>
              <a:t>标准溶液的体积；</a:t>
            </a:r>
            <a:r>
              <a:rPr lang="en-US" altLang="zh-CN" sz="2000">
                <a:solidFill>
                  <a:srgbClr val="000000"/>
                </a:solidFill>
                <a:latin typeface="宋体" panose="02010600030101010101" pitchFamily="2" charset="-122"/>
                <a:ea typeface="宋体" panose="02010600030101010101" pitchFamily="2" charset="-122"/>
              </a:rPr>
              <a:t>        </a:t>
            </a:r>
            <a:r>
              <a:rPr lang="en-US" altLang="zh-CN" sz="2000">
                <a:solidFill>
                  <a:srgbClr val="000000"/>
                </a:solidFill>
                <a:latin typeface="Times New Roman" panose="02020603050405020304"/>
                <a:ea typeface="Times New Roman" panose="02020603050405020304"/>
              </a:rPr>
              <a:t>d. </a:t>
            </a:r>
            <a:r>
              <a:rPr lang="zh-CN" altLang="en-US" sz="2000">
                <a:solidFill>
                  <a:srgbClr val="000000"/>
                </a:solidFill>
                <a:latin typeface="宋体" panose="02010600030101010101" pitchFamily="2" charset="-122"/>
                <a:ea typeface="宋体" panose="02010600030101010101" pitchFamily="2" charset="-122"/>
              </a:rPr>
              <a:t>重复操作两。</a:t>
            </a:r>
            <a:r>
              <a:rPr lang="en-US" altLang="zh-CN" sz="2000">
                <a:solidFill>
                  <a:srgbClr val="000000"/>
                </a:solidFill>
                <a:latin typeface="宋体" panose="02010600030101010101" pitchFamily="2" charset="-122"/>
                <a:ea typeface="宋体" panose="02010600030101010101" pitchFamily="2" charset="-122"/>
              </a:rPr>
              <a:t>     </a:t>
            </a:r>
            <a:r>
              <a:rPr lang="zh-CN" altLang="en-US" sz="2000">
                <a:solidFill>
                  <a:srgbClr val="000000"/>
                </a:solidFill>
                <a:latin typeface="宋体" panose="02010600030101010101" pitchFamily="2" charset="-122"/>
                <a:ea typeface="宋体" panose="02010600030101010101" pitchFamily="2" charset="-122"/>
              </a:rPr>
              <a:t>e. 数据处理。</a:t>
            </a:r>
            <a:endParaRPr lang="zh-CN" altLang="en-US" sz="2000">
              <a:solidFill>
                <a:srgbClr val="000000"/>
              </a:solidFill>
              <a:latin typeface="宋体" panose="02010600030101010101" pitchFamily="2" charset="-122"/>
              <a:ea typeface="宋体" panose="02010600030101010101" pitchFamily="2" charset="-122"/>
            </a:endParaRPr>
          </a:p>
        </p:txBody>
      </p:sp>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8863445" y="4336932"/>
              <a:ext cx="279364" cy="228570"/>
            </p14:xfrm>
          </p:contentPart>
        </mc:Choice>
        <mc:Fallback xmlns="">
          <p:pic>
            <p:nvPicPr>
              <p:cNvPr id="2" name="墨迹 1"/>
            </p:nvPicPr>
            <p:blipFill>
              <a:blip r:embed="rId5"/>
            </p:blipFill>
            <p:spPr>
              <a:xfrm>
                <a:off x="8863445" y="4336932"/>
                <a:ext cx="279364" cy="22857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6203142" y="5638512"/>
              <a:ext cx="1022217" cy="19048"/>
            </p14:xfrm>
          </p:contentPart>
        </mc:Choice>
        <mc:Fallback xmlns="">
          <p:pic>
            <p:nvPicPr>
              <p:cNvPr id="7" name="墨迹 6"/>
            </p:nvPicPr>
            <p:blipFill>
              <a:blip r:embed="rId7"/>
            </p:blipFill>
            <p:spPr>
              <a:xfrm>
                <a:off x="6203142" y="5638512"/>
                <a:ext cx="1022217" cy="1904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2" name="墨迹 21"/>
              <p14:cNvContentPartPr/>
              <p14:nvPr/>
            </p14:nvContentPartPr>
            <p14:xfrm>
              <a:off x="7098376" y="6355969"/>
              <a:ext cx="158729" cy="228570"/>
            </p14:xfrm>
          </p:contentPart>
        </mc:Choice>
        <mc:Fallback xmlns="">
          <p:pic>
            <p:nvPicPr>
              <p:cNvPr id="22" name="墨迹 21"/>
            </p:nvPicPr>
            <p:blipFill>
              <a:blip r:embed="rId9"/>
            </p:blipFill>
            <p:spPr>
              <a:xfrm>
                <a:off x="7098376" y="6355969"/>
                <a:ext cx="158729" cy="22857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3" name="墨迹 22"/>
              <p14:cNvContentPartPr/>
              <p14:nvPr/>
            </p14:nvContentPartPr>
            <p14:xfrm>
              <a:off x="7371390" y="6311525"/>
              <a:ext cx="44444" cy="260316"/>
            </p14:xfrm>
          </p:contentPart>
        </mc:Choice>
        <mc:Fallback xmlns="">
          <p:pic>
            <p:nvPicPr>
              <p:cNvPr id="23" name="墨迹 22"/>
            </p:nvPicPr>
            <p:blipFill>
              <a:blip r:embed="rId11"/>
            </p:blipFill>
            <p:spPr>
              <a:xfrm>
                <a:off x="7371390" y="6311525"/>
                <a:ext cx="44444" cy="26031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4" name="墨迹 23"/>
              <p14:cNvContentPartPr/>
              <p14:nvPr/>
            </p14:nvContentPartPr>
            <p14:xfrm>
              <a:off x="7345993" y="6495651"/>
              <a:ext cx="171428" cy="126983"/>
            </p14:xfrm>
          </p:contentPart>
        </mc:Choice>
        <mc:Fallback xmlns="">
          <p:pic>
            <p:nvPicPr>
              <p:cNvPr id="24" name="墨迹 23"/>
            </p:nvPicPr>
            <p:blipFill>
              <a:blip r:embed="rId13"/>
            </p:blipFill>
            <p:spPr>
              <a:xfrm>
                <a:off x="7345993" y="6495651"/>
                <a:ext cx="171428" cy="12698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5" name="墨迹 24"/>
              <p14:cNvContentPartPr/>
              <p14:nvPr/>
            </p14:nvContentPartPr>
            <p14:xfrm>
              <a:off x="7892022" y="6305176"/>
              <a:ext cx="253967" cy="266665"/>
            </p14:xfrm>
          </p:contentPart>
        </mc:Choice>
        <mc:Fallback xmlns="">
          <p:pic>
            <p:nvPicPr>
              <p:cNvPr id="25" name="墨迹 24"/>
            </p:nvPicPr>
            <p:blipFill>
              <a:blip r:embed="rId15"/>
            </p:blipFill>
            <p:spPr>
              <a:xfrm>
                <a:off x="7892022" y="6305176"/>
                <a:ext cx="253967" cy="26666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6" name="墨迹 25"/>
              <p14:cNvContentPartPr/>
              <p14:nvPr/>
            </p14:nvContentPartPr>
            <p14:xfrm>
              <a:off x="8152338" y="6298826"/>
              <a:ext cx="95238" cy="304760"/>
            </p14:xfrm>
          </p:contentPart>
        </mc:Choice>
        <mc:Fallback xmlns="">
          <p:pic>
            <p:nvPicPr>
              <p:cNvPr id="26" name="墨迹 25"/>
            </p:nvPicPr>
            <p:blipFill>
              <a:blip r:embed="rId17"/>
            </p:blipFill>
            <p:spPr>
              <a:xfrm>
                <a:off x="8152338" y="6298826"/>
                <a:ext cx="95238" cy="3047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7" name="墨迹 26"/>
              <p14:cNvContentPartPr/>
              <p14:nvPr/>
            </p14:nvContentPartPr>
            <p14:xfrm>
              <a:off x="8139640" y="6317874"/>
              <a:ext cx="82539" cy="114285"/>
            </p14:xfrm>
          </p:contentPart>
        </mc:Choice>
        <mc:Fallback xmlns="">
          <p:pic>
            <p:nvPicPr>
              <p:cNvPr id="27" name="墨迹 26"/>
            </p:nvPicPr>
            <p:blipFill>
              <a:blip r:embed="rId19"/>
            </p:blipFill>
            <p:spPr>
              <a:xfrm>
                <a:off x="8139640" y="6317874"/>
                <a:ext cx="82539" cy="11428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8" name="墨迹 27"/>
              <p14:cNvContentPartPr/>
              <p14:nvPr/>
            </p14:nvContentPartPr>
            <p14:xfrm>
              <a:off x="8209481" y="6311524"/>
              <a:ext cx="120634" cy="95238"/>
            </p14:xfrm>
          </p:contentPart>
        </mc:Choice>
        <mc:Fallback xmlns="">
          <p:pic>
            <p:nvPicPr>
              <p:cNvPr id="28" name="墨迹 27"/>
            </p:nvPicPr>
            <p:blipFill>
              <a:blip r:embed="rId21"/>
            </p:blipFill>
            <p:spPr>
              <a:xfrm>
                <a:off x="8209481" y="6311524"/>
                <a:ext cx="120634" cy="9523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9" name="墨迹 28"/>
              <p14:cNvContentPartPr/>
              <p14:nvPr/>
            </p14:nvContentPartPr>
            <p14:xfrm>
              <a:off x="11352321" y="6038510"/>
              <a:ext cx="438093" cy="298411"/>
            </p14:xfrm>
          </p:contentPart>
        </mc:Choice>
        <mc:Fallback xmlns="">
          <p:pic>
            <p:nvPicPr>
              <p:cNvPr id="29" name="墨迹 28"/>
            </p:nvPicPr>
            <p:blipFill>
              <a:blip r:embed="rId23"/>
            </p:blipFill>
            <p:spPr>
              <a:xfrm>
                <a:off x="11352321" y="6038510"/>
                <a:ext cx="438093" cy="29841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30" name="墨迹 29"/>
              <p14:cNvContentPartPr/>
              <p14:nvPr/>
            </p14:nvContentPartPr>
            <p14:xfrm>
              <a:off x="6088857" y="5270260"/>
              <a:ext cx="2615859" cy="25397"/>
            </p14:xfrm>
          </p:contentPart>
        </mc:Choice>
        <mc:Fallback xmlns="">
          <p:pic>
            <p:nvPicPr>
              <p:cNvPr id="30" name="墨迹 29"/>
            </p:nvPicPr>
            <p:blipFill>
              <a:blip r:embed="rId25"/>
            </p:blipFill>
            <p:spPr>
              <a:xfrm>
                <a:off x="6088857" y="5270260"/>
                <a:ext cx="2615859" cy="2539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1" name="墨迹 30"/>
              <p14:cNvContentPartPr/>
              <p14:nvPr/>
            </p14:nvContentPartPr>
            <p14:xfrm>
              <a:off x="10596770" y="2768686"/>
              <a:ext cx="342855" cy="273014"/>
            </p14:xfrm>
          </p:contentPart>
        </mc:Choice>
        <mc:Fallback xmlns="">
          <p:pic>
            <p:nvPicPr>
              <p:cNvPr id="31" name="墨迹 30"/>
            </p:nvPicPr>
            <p:blipFill>
              <a:blip r:embed="rId27"/>
            </p:blipFill>
            <p:spPr>
              <a:xfrm>
                <a:off x="10596770" y="2768686"/>
                <a:ext cx="342855" cy="27301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墨迹 31"/>
              <p14:cNvContentPartPr/>
              <p14:nvPr/>
            </p14:nvContentPartPr>
            <p14:xfrm>
              <a:off x="7155518" y="2755987"/>
              <a:ext cx="444442" cy="317459"/>
            </p14:xfrm>
          </p:contentPart>
        </mc:Choice>
        <mc:Fallback xmlns="">
          <p:pic>
            <p:nvPicPr>
              <p:cNvPr id="32" name="墨迹 31"/>
            </p:nvPicPr>
            <p:blipFill>
              <a:blip r:embed="rId29"/>
            </p:blipFill>
            <p:spPr>
              <a:xfrm>
                <a:off x="7155518" y="2755987"/>
                <a:ext cx="444442" cy="3174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墨迹 32"/>
              <p14:cNvContentPartPr/>
              <p14:nvPr/>
            </p14:nvContentPartPr>
            <p14:xfrm>
              <a:off x="6495909" y="4697790"/>
              <a:ext cx="654671" cy="648494"/>
            </p14:xfrm>
          </p:contentPart>
        </mc:Choice>
        <mc:Fallback xmlns="">
          <p:pic>
            <p:nvPicPr>
              <p:cNvPr id="33" name="墨迹 32"/>
            </p:nvPicPr>
            <p:blipFill>
              <a:blip r:embed="rId31"/>
            </p:blipFill>
            <p:spPr>
              <a:xfrm>
                <a:off x="6495909" y="4697790"/>
                <a:ext cx="654671" cy="64849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4" name="墨迹 33"/>
              <p14:cNvContentPartPr/>
              <p14:nvPr/>
            </p14:nvContentPartPr>
            <p14:xfrm>
              <a:off x="857844" y="4556813"/>
              <a:ext cx="211639" cy="276314"/>
            </p14:xfrm>
          </p:contentPart>
        </mc:Choice>
        <mc:Fallback xmlns="">
          <p:pic>
            <p:nvPicPr>
              <p:cNvPr id="34" name="墨迹 33"/>
            </p:nvPicPr>
            <p:blipFill>
              <a:blip r:embed="rId33"/>
            </p:blipFill>
            <p:spPr>
              <a:xfrm>
                <a:off x="857844" y="4556813"/>
                <a:ext cx="211639" cy="27631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156960" y="4545534"/>
              <a:ext cx="101587" cy="11279"/>
            </p14:xfrm>
          </p:contentPart>
        </mc:Choice>
        <mc:Fallback xmlns="">
          <p:pic>
            <p:nvPicPr>
              <p:cNvPr id="35" name="墨迹 34"/>
            </p:nvPicPr>
            <p:blipFill>
              <a:blip r:embed="rId35"/>
            </p:blipFill>
            <p:spPr>
              <a:xfrm>
                <a:off x="1156960" y="4545534"/>
                <a:ext cx="101587" cy="1127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6" name="墨迹 35"/>
              <p14:cNvContentPartPr/>
              <p14:nvPr/>
            </p14:nvContentPartPr>
            <p14:xfrm>
              <a:off x="1371421" y="4506062"/>
              <a:ext cx="135448" cy="225563"/>
            </p14:xfrm>
          </p:contentPart>
        </mc:Choice>
        <mc:Fallback xmlns="">
          <p:pic>
            <p:nvPicPr>
              <p:cNvPr id="36" name="墨迹 35"/>
            </p:nvPicPr>
            <p:blipFill>
              <a:blip r:embed="rId37"/>
            </p:blipFill>
            <p:spPr>
              <a:xfrm>
                <a:off x="1371421" y="4506062"/>
                <a:ext cx="135448" cy="22556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7" name="墨迹 36"/>
              <p14:cNvContentPartPr/>
              <p14:nvPr/>
            </p14:nvContentPartPr>
            <p14:xfrm>
              <a:off x="1326272" y="4618843"/>
              <a:ext cx="242679" cy="236841"/>
            </p14:xfrm>
          </p:contentPart>
        </mc:Choice>
        <mc:Fallback xmlns="">
          <p:pic>
            <p:nvPicPr>
              <p:cNvPr id="37" name="墨迹 36"/>
            </p:nvPicPr>
            <p:blipFill>
              <a:blip r:embed="rId39"/>
            </p:blipFill>
            <p:spPr>
              <a:xfrm>
                <a:off x="1326272" y="4618843"/>
                <a:ext cx="242679" cy="23684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38" name="墨迹 37"/>
              <p14:cNvContentPartPr/>
              <p14:nvPr/>
            </p14:nvContentPartPr>
            <p14:xfrm>
              <a:off x="1715687" y="4500423"/>
              <a:ext cx="101587" cy="42293"/>
            </p14:xfrm>
          </p:contentPart>
        </mc:Choice>
        <mc:Fallback xmlns="">
          <p:pic>
            <p:nvPicPr>
              <p:cNvPr id="38" name="墨迹 37"/>
            </p:nvPicPr>
            <p:blipFill>
              <a:blip r:embed="rId41"/>
            </p:blipFill>
            <p:spPr>
              <a:xfrm>
                <a:off x="1715687" y="4500423"/>
                <a:ext cx="101587" cy="4229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39" name="墨迹 38"/>
              <p14:cNvContentPartPr/>
              <p14:nvPr/>
            </p14:nvContentPartPr>
            <p14:xfrm>
              <a:off x="1608457" y="4582189"/>
              <a:ext cx="234214" cy="53571"/>
            </p14:xfrm>
          </p:contentPart>
        </mc:Choice>
        <mc:Fallback xmlns="">
          <p:pic>
            <p:nvPicPr>
              <p:cNvPr id="39" name="墨迹 38"/>
            </p:nvPicPr>
            <p:blipFill>
              <a:blip r:embed="rId43"/>
            </p:blipFill>
            <p:spPr>
              <a:xfrm>
                <a:off x="1608457" y="4582189"/>
                <a:ext cx="234214" cy="53571"/>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0" name="墨迹 39"/>
              <p14:cNvContentPartPr/>
              <p14:nvPr/>
            </p14:nvContentPartPr>
            <p14:xfrm>
              <a:off x="1743906" y="4393280"/>
              <a:ext cx="22575" cy="668229"/>
            </p14:xfrm>
          </p:contentPart>
        </mc:Choice>
        <mc:Fallback xmlns="">
          <p:pic>
            <p:nvPicPr>
              <p:cNvPr id="40" name="墨迹 39"/>
            </p:nvPicPr>
            <p:blipFill>
              <a:blip r:embed="rId45"/>
            </p:blipFill>
            <p:spPr>
              <a:xfrm>
                <a:off x="1743906" y="4393280"/>
                <a:ext cx="22575" cy="66822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1" name="墨迹 40"/>
              <p14:cNvContentPartPr/>
              <p14:nvPr/>
            </p14:nvContentPartPr>
            <p14:xfrm>
              <a:off x="1645141" y="4624482"/>
              <a:ext cx="132628" cy="160713"/>
            </p14:xfrm>
          </p:contentPart>
        </mc:Choice>
        <mc:Fallback xmlns="">
          <p:pic>
            <p:nvPicPr>
              <p:cNvPr id="41" name="墨迹 40"/>
            </p:nvPicPr>
            <p:blipFill>
              <a:blip r:embed="rId47"/>
            </p:blipFill>
            <p:spPr>
              <a:xfrm>
                <a:off x="1645141" y="4624482"/>
                <a:ext cx="132628" cy="160713"/>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2" name="墨迹 41"/>
              <p14:cNvContentPartPr/>
              <p14:nvPr/>
            </p14:nvContentPartPr>
            <p14:xfrm>
              <a:off x="1794700" y="4697790"/>
              <a:ext cx="84656" cy="76128"/>
            </p14:xfrm>
          </p:contentPart>
        </mc:Choice>
        <mc:Fallback xmlns="">
          <p:pic>
            <p:nvPicPr>
              <p:cNvPr id="42" name="墨迹 41"/>
            </p:nvPicPr>
            <p:blipFill>
              <a:blip r:embed="rId49"/>
            </p:blipFill>
            <p:spPr>
              <a:xfrm>
                <a:off x="1794700" y="4697790"/>
                <a:ext cx="84656" cy="7612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43" name="墨迹 42"/>
              <p14:cNvContentPartPr/>
              <p14:nvPr/>
            </p14:nvContentPartPr>
            <p14:xfrm>
              <a:off x="1918862" y="4511702"/>
              <a:ext cx="73367" cy="76127"/>
            </p14:xfrm>
          </p:contentPart>
        </mc:Choice>
        <mc:Fallback xmlns="">
          <p:pic>
            <p:nvPicPr>
              <p:cNvPr id="43" name="墨迹 42"/>
            </p:nvPicPr>
            <p:blipFill>
              <a:blip r:embed="rId51"/>
            </p:blipFill>
            <p:spPr>
              <a:xfrm>
                <a:off x="1918862" y="4511702"/>
                <a:ext cx="73367" cy="7612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44" name="墨迹 43"/>
              <p14:cNvContentPartPr/>
              <p14:nvPr/>
            </p14:nvContentPartPr>
            <p14:xfrm>
              <a:off x="1918861" y="4585008"/>
              <a:ext cx="149558" cy="225563"/>
            </p14:xfrm>
          </p:contentPart>
        </mc:Choice>
        <mc:Fallback xmlns="">
          <p:pic>
            <p:nvPicPr>
              <p:cNvPr id="44" name="墨迹 43"/>
            </p:nvPicPr>
            <p:blipFill>
              <a:blip r:embed="rId53"/>
            </p:blipFill>
            <p:spPr>
              <a:xfrm>
                <a:off x="1918861" y="4585008"/>
                <a:ext cx="149558" cy="225563"/>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45" name="墨迹 44"/>
              <p14:cNvContentPartPr/>
              <p14:nvPr/>
            </p14:nvContentPartPr>
            <p14:xfrm>
              <a:off x="2031736" y="4494783"/>
              <a:ext cx="124161" cy="287593"/>
            </p14:xfrm>
          </p:contentPart>
        </mc:Choice>
        <mc:Fallback xmlns="">
          <p:pic>
            <p:nvPicPr>
              <p:cNvPr id="45" name="墨迹 44"/>
            </p:nvPicPr>
            <p:blipFill>
              <a:blip r:embed="rId55"/>
            </p:blipFill>
            <p:spPr>
              <a:xfrm>
                <a:off x="2031736" y="4494783"/>
                <a:ext cx="124161" cy="28759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46" name="墨迹 45"/>
              <p14:cNvContentPartPr/>
              <p14:nvPr/>
            </p14:nvContentPartPr>
            <p14:xfrm>
              <a:off x="2076885" y="4627302"/>
              <a:ext cx="163668" cy="200186"/>
            </p14:xfrm>
          </p:contentPart>
        </mc:Choice>
        <mc:Fallback xmlns="">
          <p:pic>
            <p:nvPicPr>
              <p:cNvPr id="46" name="墨迹 45"/>
            </p:nvPicPr>
            <p:blipFill>
              <a:blip r:embed="rId57"/>
            </p:blipFill>
            <p:spPr>
              <a:xfrm>
                <a:off x="2076885" y="4627302"/>
                <a:ext cx="163668" cy="20018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47" name="墨迹 46"/>
              <p14:cNvContentPartPr/>
              <p14:nvPr/>
            </p14:nvContentPartPr>
            <p14:xfrm>
              <a:off x="2280058" y="4500423"/>
              <a:ext cx="39506" cy="95865"/>
            </p14:xfrm>
          </p:contentPart>
        </mc:Choice>
        <mc:Fallback xmlns="">
          <p:pic>
            <p:nvPicPr>
              <p:cNvPr id="47" name="墨迹 46"/>
            </p:nvPicPr>
            <p:blipFill>
              <a:blip r:embed="rId59"/>
            </p:blipFill>
            <p:spPr>
              <a:xfrm>
                <a:off x="2280058" y="4500423"/>
                <a:ext cx="39506" cy="9586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48" name="墨迹 47"/>
              <p14:cNvContentPartPr/>
              <p14:nvPr/>
            </p14:nvContentPartPr>
            <p14:xfrm>
              <a:off x="2274415" y="4601926"/>
              <a:ext cx="67724" cy="208645"/>
            </p14:xfrm>
          </p:contentPart>
        </mc:Choice>
        <mc:Fallback xmlns="">
          <p:pic>
            <p:nvPicPr>
              <p:cNvPr id="48" name="墨迹 47"/>
            </p:nvPicPr>
            <p:blipFill>
              <a:blip r:embed="rId61"/>
            </p:blipFill>
            <p:spPr>
              <a:xfrm>
                <a:off x="2274415" y="4601926"/>
                <a:ext cx="67724" cy="20864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49" name="墨迹 48"/>
              <p14:cNvContentPartPr/>
              <p14:nvPr/>
            </p14:nvContentPartPr>
            <p14:xfrm>
              <a:off x="2404220" y="4421476"/>
              <a:ext cx="39506" cy="115601"/>
            </p14:xfrm>
          </p:contentPart>
        </mc:Choice>
        <mc:Fallback xmlns="">
          <p:pic>
            <p:nvPicPr>
              <p:cNvPr id="49" name="墨迹 48"/>
            </p:nvPicPr>
            <p:blipFill>
              <a:blip r:embed="rId63"/>
            </p:blipFill>
            <p:spPr>
              <a:xfrm>
                <a:off x="2404220" y="4421476"/>
                <a:ext cx="39506" cy="11560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50" name="墨迹 49"/>
              <p14:cNvContentPartPr/>
              <p14:nvPr/>
            </p14:nvContentPartPr>
            <p14:xfrm>
              <a:off x="2330852" y="4545535"/>
              <a:ext cx="220104" cy="284773"/>
            </p14:xfrm>
          </p:contentPart>
        </mc:Choice>
        <mc:Fallback xmlns="">
          <p:pic>
            <p:nvPicPr>
              <p:cNvPr id="50" name="墨迹 49"/>
            </p:nvPicPr>
            <p:blipFill>
              <a:blip r:embed="rId65"/>
            </p:blipFill>
            <p:spPr>
              <a:xfrm>
                <a:off x="2330852" y="4545535"/>
                <a:ext cx="220104" cy="28477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51" name="墨迹 50"/>
              <p14:cNvContentPartPr/>
              <p14:nvPr/>
            </p14:nvContentPartPr>
            <p14:xfrm>
              <a:off x="2596106" y="4393281"/>
              <a:ext cx="39506" cy="90225"/>
            </p14:xfrm>
          </p:contentPart>
        </mc:Choice>
        <mc:Fallback xmlns="">
          <p:pic>
            <p:nvPicPr>
              <p:cNvPr id="51" name="墨迹 50"/>
            </p:nvPicPr>
            <p:blipFill>
              <a:blip r:embed="rId67"/>
            </p:blipFill>
            <p:spPr>
              <a:xfrm>
                <a:off x="2596106" y="4393281"/>
                <a:ext cx="39506" cy="9022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52" name="墨迹 51"/>
              <p14:cNvContentPartPr/>
              <p14:nvPr/>
            </p14:nvContentPartPr>
            <p14:xfrm>
              <a:off x="2534025" y="4528618"/>
              <a:ext cx="11288" cy="169172"/>
            </p14:xfrm>
          </p:contentPart>
        </mc:Choice>
        <mc:Fallback xmlns="">
          <p:pic>
            <p:nvPicPr>
              <p:cNvPr id="52" name="墨迹 51"/>
            </p:nvPicPr>
            <p:blipFill>
              <a:blip r:embed="rId69"/>
            </p:blipFill>
            <p:spPr>
              <a:xfrm>
                <a:off x="2534025" y="4528618"/>
                <a:ext cx="11288" cy="169172"/>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53" name="墨迹 52"/>
              <p14:cNvContentPartPr/>
              <p14:nvPr/>
            </p14:nvContentPartPr>
            <p14:xfrm>
              <a:off x="2528382" y="4517339"/>
              <a:ext cx="135448" cy="287593"/>
            </p14:xfrm>
          </p:contentPart>
        </mc:Choice>
        <mc:Fallback xmlns="">
          <p:pic>
            <p:nvPicPr>
              <p:cNvPr id="53" name="墨迹 52"/>
            </p:nvPicPr>
            <p:blipFill>
              <a:blip r:embed="rId71"/>
            </p:blipFill>
            <p:spPr>
              <a:xfrm>
                <a:off x="2528382" y="4517339"/>
                <a:ext cx="135448" cy="287593"/>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54" name="墨迹 53"/>
              <p14:cNvContentPartPr/>
              <p14:nvPr/>
            </p14:nvContentPartPr>
            <p14:xfrm>
              <a:off x="2601749" y="4782376"/>
              <a:ext cx="169312" cy="39474"/>
            </p14:xfrm>
          </p:contentPart>
        </mc:Choice>
        <mc:Fallback xmlns="">
          <p:pic>
            <p:nvPicPr>
              <p:cNvPr id="54" name="墨迹 53"/>
            </p:nvPicPr>
            <p:blipFill>
              <a:blip r:embed="rId73"/>
            </p:blipFill>
            <p:spPr>
              <a:xfrm>
                <a:off x="2601749" y="4782376"/>
                <a:ext cx="169312" cy="39474"/>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55" name="墨迹 54"/>
              <p14:cNvContentPartPr/>
              <p14:nvPr/>
            </p14:nvContentPartPr>
            <p14:xfrm>
              <a:off x="586946" y="5374478"/>
              <a:ext cx="158023" cy="219924"/>
            </p14:xfrm>
          </p:contentPart>
        </mc:Choice>
        <mc:Fallback xmlns="">
          <p:pic>
            <p:nvPicPr>
              <p:cNvPr id="55" name="墨迹 54"/>
            </p:nvPicPr>
            <p:blipFill>
              <a:blip r:embed="rId75"/>
            </p:blipFill>
            <p:spPr>
              <a:xfrm>
                <a:off x="586946" y="5374478"/>
                <a:ext cx="158023" cy="21992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56" name="墨迹 55"/>
              <p14:cNvContentPartPr/>
              <p14:nvPr/>
            </p14:nvContentPartPr>
            <p14:xfrm>
              <a:off x="761900" y="5289892"/>
              <a:ext cx="101587" cy="276315"/>
            </p14:xfrm>
          </p:contentPart>
        </mc:Choice>
        <mc:Fallback xmlns="">
          <p:pic>
            <p:nvPicPr>
              <p:cNvPr id="56" name="墨迹 55"/>
            </p:nvPicPr>
            <p:blipFill>
              <a:blip r:embed="rId77"/>
            </p:blipFill>
            <p:spPr>
              <a:xfrm>
                <a:off x="761900" y="5289892"/>
                <a:ext cx="101587" cy="27631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57" name="墨迹 56"/>
              <p14:cNvContentPartPr/>
              <p14:nvPr/>
            </p14:nvContentPartPr>
            <p14:xfrm>
              <a:off x="801407" y="5272975"/>
              <a:ext cx="220104" cy="501878"/>
            </p14:xfrm>
          </p:contentPart>
        </mc:Choice>
        <mc:Fallback xmlns="">
          <p:pic>
            <p:nvPicPr>
              <p:cNvPr id="57" name="墨迹 56"/>
            </p:nvPicPr>
            <p:blipFill>
              <a:blip r:embed="rId79"/>
            </p:blipFill>
            <p:spPr>
              <a:xfrm>
                <a:off x="801407" y="5272975"/>
                <a:ext cx="220104" cy="50187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58" name="墨迹 57"/>
              <p14:cNvContentPartPr/>
              <p14:nvPr/>
            </p14:nvContentPartPr>
            <p14:xfrm>
              <a:off x="1049730" y="5284253"/>
              <a:ext cx="115696" cy="33835"/>
            </p14:xfrm>
          </p:contentPart>
        </mc:Choice>
        <mc:Fallback xmlns="">
          <p:pic>
            <p:nvPicPr>
              <p:cNvPr id="58" name="墨迹 57"/>
            </p:nvPicPr>
            <p:blipFill>
              <a:blip r:embed="rId81"/>
            </p:blipFill>
            <p:spPr>
              <a:xfrm>
                <a:off x="1049730" y="5284253"/>
                <a:ext cx="115696" cy="3383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59" name="墨迹 58"/>
              <p14:cNvContentPartPr/>
              <p14:nvPr/>
            </p14:nvContentPartPr>
            <p14:xfrm>
              <a:off x="1114632" y="5182750"/>
              <a:ext cx="19753" cy="214285"/>
            </p14:xfrm>
          </p:contentPart>
        </mc:Choice>
        <mc:Fallback xmlns="">
          <p:pic>
            <p:nvPicPr>
              <p:cNvPr id="59" name="墨迹 58"/>
            </p:nvPicPr>
            <p:blipFill>
              <a:blip r:embed="rId83"/>
            </p:blipFill>
            <p:spPr>
              <a:xfrm>
                <a:off x="1114632" y="5182750"/>
                <a:ext cx="19753" cy="21428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60" name="墨迹 59"/>
              <p14:cNvContentPartPr/>
              <p14:nvPr/>
            </p14:nvContentPartPr>
            <p14:xfrm>
              <a:off x="1123098" y="5475982"/>
              <a:ext cx="189064" cy="16917"/>
            </p14:xfrm>
          </p:contentPart>
        </mc:Choice>
        <mc:Fallback xmlns="">
          <p:pic>
            <p:nvPicPr>
              <p:cNvPr id="60" name="墨迹 59"/>
            </p:nvPicPr>
            <p:blipFill>
              <a:blip r:embed="rId85"/>
            </p:blipFill>
            <p:spPr>
              <a:xfrm>
                <a:off x="1123098" y="5475982"/>
                <a:ext cx="189064" cy="16917"/>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61" name="墨迹 60"/>
              <p14:cNvContentPartPr/>
              <p14:nvPr/>
            </p14:nvContentPartPr>
            <p14:xfrm>
              <a:off x="1213397" y="5380118"/>
              <a:ext cx="22575" cy="259397"/>
            </p14:xfrm>
          </p:contentPart>
        </mc:Choice>
        <mc:Fallback xmlns="">
          <p:pic>
            <p:nvPicPr>
              <p:cNvPr id="61" name="墨迹 60"/>
            </p:nvPicPr>
            <p:blipFill>
              <a:blip r:embed="rId87"/>
            </p:blipFill>
            <p:spPr>
              <a:xfrm>
                <a:off x="1213397" y="5380118"/>
                <a:ext cx="22575" cy="25939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62" name="墨迹 61"/>
              <p14:cNvContentPartPr/>
              <p14:nvPr/>
            </p14:nvContentPartPr>
            <p14:xfrm>
              <a:off x="1337559" y="5374477"/>
              <a:ext cx="262433" cy="180451"/>
            </p14:xfrm>
          </p:contentPart>
        </mc:Choice>
        <mc:Fallback xmlns="">
          <p:pic>
            <p:nvPicPr>
              <p:cNvPr id="62" name="墨迹 61"/>
            </p:nvPicPr>
            <p:blipFill>
              <a:blip r:embed="rId89"/>
            </p:blipFill>
            <p:spPr>
              <a:xfrm>
                <a:off x="1337559" y="5374477"/>
                <a:ext cx="262433" cy="180451"/>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63" name="墨迹 62"/>
              <p14:cNvContentPartPr/>
              <p14:nvPr/>
            </p14:nvContentPartPr>
            <p14:xfrm>
              <a:off x="1602814" y="5340644"/>
              <a:ext cx="222926" cy="180451"/>
            </p14:xfrm>
          </p:contentPart>
        </mc:Choice>
        <mc:Fallback xmlns="">
          <p:pic>
            <p:nvPicPr>
              <p:cNvPr id="63" name="墨迹 62"/>
            </p:nvPicPr>
            <p:blipFill>
              <a:blip r:embed="rId91"/>
            </p:blipFill>
            <p:spPr>
              <a:xfrm>
                <a:off x="1602814" y="5340644"/>
                <a:ext cx="222926" cy="18045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64" name="墨迹 63"/>
              <p14:cNvContentPartPr/>
              <p14:nvPr/>
            </p14:nvContentPartPr>
            <p14:xfrm>
              <a:off x="1772124" y="5425230"/>
              <a:ext cx="39506" cy="318608"/>
            </p14:xfrm>
          </p:contentPart>
        </mc:Choice>
        <mc:Fallback xmlns="">
          <p:pic>
            <p:nvPicPr>
              <p:cNvPr id="64" name="墨迹 63"/>
            </p:nvPicPr>
            <p:blipFill>
              <a:blip r:embed="rId93"/>
            </p:blipFill>
            <p:spPr>
              <a:xfrm>
                <a:off x="1772124" y="5425230"/>
                <a:ext cx="39506" cy="31860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65" name="墨迹 64"/>
              <p14:cNvContentPartPr/>
              <p14:nvPr/>
            </p14:nvContentPartPr>
            <p14:xfrm>
              <a:off x="1817274" y="5182750"/>
              <a:ext cx="64903" cy="146616"/>
            </p14:xfrm>
          </p:contentPart>
        </mc:Choice>
        <mc:Fallback xmlns="">
          <p:pic>
            <p:nvPicPr>
              <p:cNvPr id="65" name="墨迹 64"/>
            </p:nvPicPr>
            <p:blipFill>
              <a:blip r:embed="rId95"/>
            </p:blipFill>
            <p:spPr>
              <a:xfrm>
                <a:off x="1817274" y="5182750"/>
                <a:ext cx="64903" cy="146616"/>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66" name="墨迹 65"/>
              <p14:cNvContentPartPr/>
              <p14:nvPr/>
            </p14:nvContentPartPr>
            <p14:xfrm>
              <a:off x="1879355" y="5188390"/>
              <a:ext cx="81833" cy="28195"/>
            </p14:xfrm>
          </p:contentPart>
        </mc:Choice>
        <mc:Fallback xmlns="">
          <p:pic>
            <p:nvPicPr>
              <p:cNvPr id="66" name="墨迹 65"/>
            </p:nvPicPr>
            <p:blipFill>
              <a:blip r:embed="rId97"/>
            </p:blipFill>
            <p:spPr>
              <a:xfrm>
                <a:off x="1879355" y="5188390"/>
                <a:ext cx="81833" cy="2819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67" name="墨迹 66"/>
              <p14:cNvContentPartPr/>
              <p14:nvPr/>
            </p14:nvContentPartPr>
            <p14:xfrm>
              <a:off x="1918861" y="5351922"/>
              <a:ext cx="174954" cy="31015"/>
            </p14:xfrm>
          </p:contentPart>
        </mc:Choice>
        <mc:Fallback xmlns="">
          <p:pic>
            <p:nvPicPr>
              <p:cNvPr id="67" name="墨迹 66"/>
            </p:nvPicPr>
            <p:blipFill>
              <a:blip r:embed="rId99"/>
            </p:blipFill>
            <p:spPr>
              <a:xfrm>
                <a:off x="1918861" y="5351922"/>
                <a:ext cx="174954" cy="3101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68" name="墨迹 67"/>
              <p14:cNvContentPartPr/>
              <p14:nvPr/>
            </p14:nvContentPartPr>
            <p14:xfrm>
              <a:off x="1879355" y="5459064"/>
              <a:ext cx="203174" cy="14098"/>
            </p14:xfrm>
          </p:contentPart>
        </mc:Choice>
        <mc:Fallback xmlns="">
          <p:pic>
            <p:nvPicPr>
              <p:cNvPr id="68" name="墨迹 67"/>
            </p:nvPicPr>
            <p:blipFill>
              <a:blip r:embed="rId101"/>
            </p:blipFill>
            <p:spPr>
              <a:xfrm>
                <a:off x="1879355" y="5459064"/>
                <a:ext cx="203174" cy="1409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69" name="墨迹 68"/>
              <p14:cNvContentPartPr/>
              <p14:nvPr/>
            </p14:nvContentPartPr>
            <p14:xfrm>
              <a:off x="2150253" y="5199667"/>
              <a:ext cx="84656" cy="270675"/>
            </p14:xfrm>
          </p:contentPart>
        </mc:Choice>
        <mc:Fallback xmlns="">
          <p:pic>
            <p:nvPicPr>
              <p:cNvPr id="69" name="墨迹 68"/>
            </p:nvPicPr>
            <p:blipFill>
              <a:blip r:embed="rId103"/>
            </p:blipFill>
            <p:spPr>
              <a:xfrm>
                <a:off x="2150253" y="5199667"/>
                <a:ext cx="84656" cy="270675"/>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70" name="墨迹 69"/>
              <p14:cNvContentPartPr/>
              <p14:nvPr/>
            </p14:nvContentPartPr>
            <p14:xfrm>
              <a:off x="2189759" y="5205306"/>
              <a:ext cx="141093" cy="490599"/>
            </p14:xfrm>
          </p:contentPart>
        </mc:Choice>
        <mc:Fallback xmlns="">
          <p:pic>
            <p:nvPicPr>
              <p:cNvPr id="70" name="墨迹 69"/>
            </p:nvPicPr>
            <p:blipFill>
              <a:blip r:embed="rId105"/>
            </p:blipFill>
            <p:spPr>
              <a:xfrm>
                <a:off x="2189759" y="5205306"/>
                <a:ext cx="141093" cy="49059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71" name="墨迹 70"/>
              <p14:cNvContentPartPr/>
              <p14:nvPr/>
            </p14:nvContentPartPr>
            <p14:xfrm>
              <a:off x="2364714" y="5340644"/>
              <a:ext cx="39506" cy="118420"/>
            </p14:xfrm>
          </p:contentPart>
        </mc:Choice>
        <mc:Fallback xmlns="">
          <p:pic>
            <p:nvPicPr>
              <p:cNvPr id="71" name="墨迹 70"/>
            </p:nvPicPr>
            <p:blipFill>
              <a:blip r:embed="rId107"/>
            </p:blipFill>
            <p:spPr>
              <a:xfrm>
                <a:off x="2364714" y="5340644"/>
                <a:ext cx="39506" cy="11842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72" name="墨迹 71"/>
              <p14:cNvContentPartPr/>
              <p14:nvPr/>
            </p14:nvContentPartPr>
            <p14:xfrm>
              <a:off x="2426795" y="5256059"/>
              <a:ext cx="172133" cy="191728"/>
            </p14:xfrm>
          </p:contentPart>
        </mc:Choice>
        <mc:Fallback xmlns="">
          <p:pic>
            <p:nvPicPr>
              <p:cNvPr id="72" name="墨迹 71"/>
            </p:nvPicPr>
            <p:blipFill>
              <a:blip r:embed="rId109"/>
            </p:blipFill>
            <p:spPr>
              <a:xfrm>
                <a:off x="2426795" y="5256059"/>
                <a:ext cx="172133" cy="19172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73" name="墨迹 72"/>
              <p14:cNvContentPartPr/>
              <p14:nvPr/>
            </p14:nvContentPartPr>
            <p14:xfrm>
              <a:off x="2601750" y="5216584"/>
              <a:ext cx="112874" cy="203007"/>
            </p14:xfrm>
          </p:contentPart>
        </mc:Choice>
        <mc:Fallback xmlns="">
          <p:pic>
            <p:nvPicPr>
              <p:cNvPr id="73" name="墨迹 72"/>
            </p:nvPicPr>
            <p:blipFill>
              <a:blip r:embed="rId111"/>
            </p:blipFill>
            <p:spPr>
              <a:xfrm>
                <a:off x="2601750" y="5216584"/>
                <a:ext cx="112874" cy="20300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74" name="墨迹 73"/>
              <p14:cNvContentPartPr/>
              <p14:nvPr/>
            </p14:nvContentPartPr>
            <p14:xfrm>
              <a:off x="2731555" y="5295531"/>
              <a:ext cx="107230" cy="124060"/>
            </p14:xfrm>
          </p:contentPart>
        </mc:Choice>
        <mc:Fallback xmlns="">
          <p:pic>
            <p:nvPicPr>
              <p:cNvPr id="74" name="墨迹 73"/>
            </p:nvPicPr>
            <p:blipFill>
              <a:blip r:embed="rId113"/>
            </p:blipFill>
            <p:spPr>
              <a:xfrm>
                <a:off x="2731555" y="5295531"/>
                <a:ext cx="107230" cy="12406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75" name="墨迹 74"/>
              <p14:cNvContentPartPr/>
              <p14:nvPr/>
            </p14:nvContentPartPr>
            <p14:xfrm>
              <a:off x="2756952" y="5284253"/>
              <a:ext cx="70546" cy="287594"/>
            </p14:xfrm>
          </p:contentPart>
        </mc:Choice>
        <mc:Fallback xmlns="">
          <p:pic>
            <p:nvPicPr>
              <p:cNvPr id="75" name="墨迹 74"/>
            </p:nvPicPr>
            <p:blipFill>
              <a:blip r:embed="rId115"/>
            </p:blipFill>
            <p:spPr>
              <a:xfrm>
                <a:off x="2756952" y="5284253"/>
                <a:ext cx="70546" cy="287594"/>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76" name="墨迹 75"/>
              <p14:cNvContentPartPr/>
              <p14:nvPr/>
            </p14:nvContentPartPr>
            <p14:xfrm>
              <a:off x="2940372" y="5115081"/>
              <a:ext cx="31041" cy="448306"/>
            </p14:xfrm>
          </p:contentPart>
        </mc:Choice>
        <mc:Fallback xmlns="">
          <p:pic>
            <p:nvPicPr>
              <p:cNvPr id="76" name="墨迹 75"/>
            </p:nvPicPr>
            <p:blipFill>
              <a:blip r:embed="rId117"/>
            </p:blipFill>
            <p:spPr>
              <a:xfrm>
                <a:off x="2940372" y="5115081"/>
                <a:ext cx="31041" cy="448306"/>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77" name="墨迹 76"/>
              <p14:cNvContentPartPr/>
              <p14:nvPr/>
            </p14:nvContentPartPr>
            <p14:xfrm>
              <a:off x="2872648" y="5402673"/>
              <a:ext cx="231392" cy="236841"/>
            </p14:xfrm>
          </p:contentPart>
        </mc:Choice>
        <mc:Fallback xmlns="">
          <p:pic>
            <p:nvPicPr>
              <p:cNvPr id="77" name="墨迹 76"/>
            </p:nvPicPr>
            <p:blipFill>
              <a:blip r:embed="rId119"/>
            </p:blipFill>
            <p:spPr>
              <a:xfrm>
                <a:off x="2872648" y="5402673"/>
                <a:ext cx="231392" cy="236841"/>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78" name="墨迹 77"/>
              <p14:cNvContentPartPr/>
              <p14:nvPr/>
            </p14:nvContentPartPr>
            <p14:xfrm>
              <a:off x="632095" y="5989137"/>
              <a:ext cx="237036" cy="349622"/>
            </p14:xfrm>
          </p:contentPart>
        </mc:Choice>
        <mc:Fallback xmlns="">
          <p:pic>
            <p:nvPicPr>
              <p:cNvPr id="78" name="墨迹 77"/>
            </p:nvPicPr>
            <p:blipFill>
              <a:blip r:embed="rId121"/>
            </p:blipFill>
            <p:spPr>
              <a:xfrm>
                <a:off x="632095" y="5989137"/>
                <a:ext cx="237036" cy="349622"/>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79" name="墨迹 78"/>
              <p14:cNvContentPartPr/>
              <p14:nvPr/>
            </p14:nvContentPartPr>
            <p14:xfrm>
              <a:off x="863488" y="5949663"/>
              <a:ext cx="118518" cy="321427"/>
            </p14:xfrm>
          </p:contentPart>
        </mc:Choice>
        <mc:Fallback xmlns="">
          <p:pic>
            <p:nvPicPr>
              <p:cNvPr id="79" name="墨迹 78"/>
            </p:nvPicPr>
            <p:blipFill>
              <a:blip r:embed="rId123"/>
            </p:blipFill>
            <p:spPr>
              <a:xfrm>
                <a:off x="863488" y="5949663"/>
                <a:ext cx="118518" cy="32142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80" name="墨迹 79"/>
              <p14:cNvContentPartPr/>
              <p14:nvPr/>
            </p14:nvContentPartPr>
            <p14:xfrm>
              <a:off x="1032798" y="5881995"/>
              <a:ext cx="158023" cy="383456"/>
            </p14:xfrm>
          </p:contentPart>
        </mc:Choice>
        <mc:Fallback xmlns="">
          <p:pic>
            <p:nvPicPr>
              <p:cNvPr id="80" name="墨迹 79"/>
            </p:nvPicPr>
            <p:blipFill>
              <a:blip r:embed="rId125"/>
            </p:blipFill>
            <p:spPr>
              <a:xfrm>
                <a:off x="1032798" y="5881995"/>
                <a:ext cx="158023" cy="383456"/>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81" name="墨迹 80"/>
              <p14:cNvContentPartPr/>
              <p14:nvPr/>
            </p14:nvContentPartPr>
            <p14:xfrm>
              <a:off x="1162603" y="6101918"/>
              <a:ext cx="70547" cy="53571"/>
            </p14:xfrm>
          </p:contentPart>
        </mc:Choice>
        <mc:Fallback xmlns="">
          <p:pic>
            <p:nvPicPr>
              <p:cNvPr id="81" name="墨迹 80"/>
            </p:nvPicPr>
            <p:blipFill>
              <a:blip r:embed="rId127"/>
            </p:blipFill>
            <p:spPr>
              <a:xfrm>
                <a:off x="1162603" y="6101918"/>
                <a:ext cx="70547" cy="5357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82" name="墨迹 81"/>
              <p14:cNvContentPartPr/>
              <p14:nvPr/>
            </p14:nvContentPartPr>
            <p14:xfrm>
              <a:off x="1219041" y="5859438"/>
              <a:ext cx="256789" cy="332705"/>
            </p14:xfrm>
          </p:contentPart>
        </mc:Choice>
        <mc:Fallback xmlns="">
          <p:pic>
            <p:nvPicPr>
              <p:cNvPr id="82" name="墨迹 81"/>
            </p:nvPicPr>
            <p:blipFill>
              <a:blip r:embed="rId129"/>
            </p:blipFill>
            <p:spPr>
              <a:xfrm>
                <a:off x="1219041" y="5859438"/>
                <a:ext cx="256789" cy="33270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83" name="墨迹 82"/>
              <p14:cNvContentPartPr/>
              <p14:nvPr/>
            </p14:nvContentPartPr>
            <p14:xfrm>
              <a:off x="1489939" y="5921467"/>
              <a:ext cx="42327" cy="600562"/>
            </p14:xfrm>
          </p:contentPart>
        </mc:Choice>
        <mc:Fallback xmlns="">
          <p:pic>
            <p:nvPicPr>
              <p:cNvPr id="83" name="墨迹 82"/>
            </p:nvPicPr>
            <p:blipFill>
              <a:blip r:embed="rId131"/>
            </p:blipFill>
            <p:spPr>
              <a:xfrm>
                <a:off x="1489939" y="5921467"/>
                <a:ext cx="42327" cy="600562"/>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84" name="墨迹 83"/>
              <p14:cNvContentPartPr/>
              <p14:nvPr/>
            </p14:nvContentPartPr>
            <p14:xfrm>
              <a:off x="1619744" y="5904551"/>
              <a:ext cx="352732" cy="327065"/>
            </p14:xfrm>
          </p:contentPart>
        </mc:Choice>
        <mc:Fallback xmlns="">
          <p:pic>
            <p:nvPicPr>
              <p:cNvPr id="84" name="墨迹 83"/>
            </p:nvPicPr>
            <p:blipFill>
              <a:blip r:embed="rId133"/>
            </p:blipFill>
            <p:spPr>
              <a:xfrm>
                <a:off x="1619744" y="5904551"/>
                <a:ext cx="352732" cy="327065"/>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85" name="墨迹 84"/>
              <p14:cNvContentPartPr/>
              <p14:nvPr/>
            </p14:nvContentPartPr>
            <p14:xfrm>
              <a:off x="1972476" y="6028611"/>
              <a:ext cx="87478" cy="112781"/>
            </p14:xfrm>
          </p:contentPart>
        </mc:Choice>
        <mc:Fallback xmlns="">
          <p:pic>
            <p:nvPicPr>
              <p:cNvPr id="85" name="墨迹 84"/>
            </p:nvPicPr>
            <p:blipFill>
              <a:blip r:embed="rId135"/>
            </p:blipFill>
            <p:spPr>
              <a:xfrm>
                <a:off x="1972476" y="6028611"/>
                <a:ext cx="87478" cy="112781"/>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86" name="墨迹 85"/>
              <p14:cNvContentPartPr/>
              <p14:nvPr/>
            </p14:nvContentPartPr>
            <p14:xfrm>
              <a:off x="1980942" y="5859439"/>
              <a:ext cx="189063" cy="355261"/>
            </p14:xfrm>
          </p:contentPart>
        </mc:Choice>
        <mc:Fallback xmlns="">
          <p:pic>
            <p:nvPicPr>
              <p:cNvPr id="86" name="墨迹 85"/>
            </p:nvPicPr>
            <p:blipFill>
              <a:blip r:embed="rId137"/>
            </p:blipFill>
            <p:spPr>
              <a:xfrm>
                <a:off x="1980942" y="5859439"/>
                <a:ext cx="189063" cy="355261"/>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87" name="墨迹 86"/>
              <p14:cNvContentPartPr/>
              <p14:nvPr/>
            </p14:nvContentPartPr>
            <p14:xfrm>
              <a:off x="2217977" y="5707183"/>
              <a:ext cx="287830" cy="225563"/>
            </p14:xfrm>
          </p:contentPart>
        </mc:Choice>
        <mc:Fallback xmlns="">
          <p:pic>
            <p:nvPicPr>
              <p:cNvPr id="87" name="墨迹 86"/>
            </p:nvPicPr>
            <p:blipFill>
              <a:blip r:embed="rId139"/>
            </p:blipFill>
            <p:spPr>
              <a:xfrm>
                <a:off x="2217977" y="5707183"/>
                <a:ext cx="287830" cy="225563"/>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88" name="墨迹 87"/>
              <p14:cNvContentPartPr/>
              <p14:nvPr/>
            </p14:nvContentPartPr>
            <p14:xfrm>
              <a:off x="2268771" y="5949663"/>
              <a:ext cx="285008" cy="197367"/>
            </p14:xfrm>
          </p:contentPart>
        </mc:Choice>
        <mc:Fallback xmlns="">
          <p:pic>
            <p:nvPicPr>
              <p:cNvPr id="88" name="墨迹 87"/>
            </p:nvPicPr>
            <p:blipFill>
              <a:blip r:embed="rId141"/>
            </p:blipFill>
            <p:spPr>
              <a:xfrm>
                <a:off x="2268771" y="5949663"/>
                <a:ext cx="285008" cy="197367"/>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89" name="墨迹 88"/>
              <p14:cNvContentPartPr/>
              <p14:nvPr/>
            </p14:nvContentPartPr>
            <p14:xfrm>
              <a:off x="1800342" y="6350036"/>
              <a:ext cx="169312" cy="203008"/>
            </p14:xfrm>
          </p:contentPart>
        </mc:Choice>
        <mc:Fallback xmlns="">
          <p:pic>
            <p:nvPicPr>
              <p:cNvPr id="89" name="墨迹 88"/>
            </p:nvPicPr>
            <p:blipFill>
              <a:blip r:embed="rId143"/>
            </p:blipFill>
            <p:spPr>
              <a:xfrm>
                <a:off x="1800342" y="6350036"/>
                <a:ext cx="169312" cy="203008"/>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90" name="墨迹 89"/>
              <p14:cNvContentPartPr/>
              <p14:nvPr/>
            </p14:nvContentPartPr>
            <p14:xfrm>
              <a:off x="1890642" y="6428985"/>
              <a:ext cx="36684" cy="360900"/>
            </p14:xfrm>
          </p:contentPart>
        </mc:Choice>
        <mc:Fallback xmlns="">
          <p:pic>
            <p:nvPicPr>
              <p:cNvPr id="90" name="墨迹 89"/>
            </p:nvPicPr>
            <p:blipFill>
              <a:blip r:embed="rId145"/>
            </p:blipFill>
            <p:spPr>
              <a:xfrm>
                <a:off x="1890642" y="6428985"/>
                <a:ext cx="36684" cy="36090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91" name="墨迹 90"/>
              <p14:cNvContentPartPr/>
              <p14:nvPr/>
            </p14:nvContentPartPr>
            <p14:xfrm>
              <a:off x="1947080" y="6434622"/>
              <a:ext cx="121339" cy="64850"/>
            </p14:xfrm>
          </p:contentPart>
        </mc:Choice>
        <mc:Fallback xmlns="">
          <p:pic>
            <p:nvPicPr>
              <p:cNvPr id="91" name="墨迹 90"/>
            </p:nvPicPr>
            <p:blipFill>
              <a:blip r:embed="rId147"/>
            </p:blipFill>
            <p:spPr>
              <a:xfrm>
                <a:off x="1947080" y="6434622"/>
                <a:ext cx="121339" cy="6485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92" name="墨迹 91"/>
              <p14:cNvContentPartPr/>
              <p14:nvPr/>
            </p14:nvContentPartPr>
            <p14:xfrm>
              <a:off x="2201046" y="6248534"/>
              <a:ext cx="124162" cy="50751"/>
            </p14:xfrm>
          </p:contentPart>
        </mc:Choice>
        <mc:Fallback xmlns="">
          <p:pic>
            <p:nvPicPr>
              <p:cNvPr id="92" name="墨迹 91"/>
            </p:nvPicPr>
            <p:blipFill>
              <a:blip r:embed="rId149"/>
            </p:blipFill>
            <p:spPr>
              <a:xfrm>
                <a:off x="2201046" y="6248534"/>
                <a:ext cx="124162" cy="50751"/>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93" name="墨迹 92"/>
              <p14:cNvContentPartPr/>
              <p14:nvPr/>
            </p14:nvContentPartPr>
            <p14:xfrm>
              <a:off x="2105103" y="6366954"/>
              <a:ext cx="62081" cy="169172"/>
            </p14:xfrm>
          </p:contentPart>
        </mc:Choice>
        <mc:Fallback xmlns="">
          <p:pic>
            <p:nvPicPr>
              <p:cNvPr id="93" name="墨迹 92"/>
            </p:nvPicPr>
            <p:blipFill>
              <a:blip r:embed="rId151"/>
            </p:blipFill>
            <p:spPr>
              <a:xfrm>
                <a:off x="2105103" y="6366954"/>
                <a:ext cx="62081" cy="169172"/>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94" name="墨迹 93"/>
              <p14:cNvContentPartPr/>
              <p14:nvPr/>
            </p14:nvContentPartPr>
            <p14:xfrm>
              <a:off x="2088172" y="6350037"/>
              <a:ext cx="290651" cy="321427"/>
            </p14:xfrm>
          </p:contentPart>
        </mc:Choice>
        <mc:Fallback xmlns="">
          <p:pic>
            <p:nvPicPr>
              <p:cNvPr id="94" name="墨迹 93"/>
            </p:nvPicPr>
            <p:blipFill>
              <a:blip r:embed="rId153"/>
            </p:blipFill>
            <p:spPr>
              <a:xfrm>
                <a:off x="2088172" y="6350037"/>
                <a:ext cx="290651" cy="321427"/>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95" name="墨迹 94"/>
              <p14:cNvContentPartPr/>
              <p14:nvPr/>
            </p14:nvContentPartPr>
            <p14:xfrm>
              <a:off x="2426795" y="6304924"/>
              <a:ext cx="152380" cy="276314"/>
            </p14:xfrm>
          </p:contentPart>
        </mc:Choice>
        <mc:Fallback xmlns="">
          <p:pic>
            <p:nvPicPr>
              <p:cNvPr id="95" name="墨迹 94"/>
            </p:nvPicPr>
            <p:blipFill>
              <a:blip r:embed="rId155"/>
            </p:blipFill>
            <p:spPr>
              <a:xfrm>
                <a:off x="2426795" y="6304924"/>
                <a:ext cx="152380" cy="276314"/>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96" name="墨迹 95"/>
              <p14:cNvContentPartPr/>
              <p14:nvPr/>
            </p14:nvContentPartPr>
            <p14:xfrm>
              <a:off x="2330851" y="6558682"/>
              <a:ext cx="273720" cy="101503"/>
            </p14:xfrm>
          </p:contentPart>
        </mc:Choice>
        <mc:Fallback xmlns="">
          <p:pic>
            <p:nvPicPr>
              <p:cNvPr id="96" name="墨迹 95"/>
            </p:nvPicPr>
            <p:blipFill>
              <a:blip r:embed="rId157"/>
            </p:blipFill>
            <p:spPr>
              <a:xfrm>
                <a:off x="2330851" y="6558682"/>
                <a:ext cx="273720" cy="101503"/>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97" name="墨迹 96"/>
              <p14:cNvContentPartPr/>
              <p14:nvPr/>
            </p14:nvContentPartPr>
            <p14:xfrm>
              <a:off x="2545312" y="6248534"/>
              <a:ext cx="282185" cy="578004"/>
            </p14:xfrm>
          </p:contentPart>
        </mc:Choice>
        <mc:Fallback xmlns="">
          <p:pic>
            <p:nvPicPr>
              <p:cNvPr id="97" name="墨迹 96"/>
            </p:nvPicPr>
            <p:blipFill>
              <a:blip r:embed="rId159"/>
            </p:blipFill>
            <p:spPr>
              <a:xfrm>
                <a:off x="2545312" y="6248534"/>
                <a:ext cx="282185" cy="578004"/>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98" name="墨迹 97"/>
              <p14:cNvContentPartPr/>
              <p14:nvPr/>
            </p14:nvContentPartPr>
            <p14:xfrm>
              <a:off x="2618681" y="6575600"/>
              <a:ext cx="124162" cy="78947"/>
            </p14:xfrm>
          </p:contentPart>
        </mc:Choice>
        <mc:Fallback xmlns="">
          <p:pic>
            <p:nvPicPr>
              <p:cNvPr id="98" name="墨迹 97"/>
            </p:nvPicPr>
            <p:blipFill>
              <a:blip r:embed="rId161"/>
            </p:blipFill>
            <p:spPr>
              <a:xfrm>
                <a:off x="2618681" y="6575600"/>
                <a:ext cx="124162" cy="78947"/>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99" name="墨迹 98"/>
              <p14:cNvContentPartPr/>
              <p14:nvPr/>
            </p14:nvContentPartPr>
            <p14:xfrm>
              <a:off x="10886715" y="4004184"/>
              <a:ext cx="28219" cy="992476"/>
            </p14:xfrm>
          </p:contentPart>
        </mc:Choice>
        <mc:Fallback xmlns="">
          <p:pic>
            <p:nvPicPr>
              <p:cNvPr id="99" name="墨迹 98"/>
            </p:nvPicPr>
            <p:blipFill>
              <a:blip r:embed="rId163"/>
            </p:blipFill>
            <p:spPr>
              <a:xfrm>
                <a:off x="10886715" y="4004184"/>
                <a:ext cx="28219" cy="992476"/>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00" name="墨迹 99"/>
              <p14:cNvContentPartPr/>
              <p14:nvPr/>
            </p14:nvContentPartPr>
            <p14:xfrm>
              <a:off x="11185831" y="3936517"/>
              <a:ext cx="39507" cy="1218038"/>
            </p14:xfrm>
          </p:contentPart>
        </mc:Choice>
        <mc:Fallback xmlns="">
          <p:pic>
            <p:nvPicPr>
              <p:cNvPr id="100" name="墨迹 99"/>
            </p:nvPicPr>
            <p:blipFill>
              <a:blip r:embed="rId165"/>
            </p:blipFill>
            <p:spPr>
              <a:xfrm>
                <a:off x="11185831" y="3936517"/>
                <a:ext cx="39507" cy="121803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01" name="墨迹 100"/>
              <p14:cNvContentPartPr/>
              <p14:nvPr/>
            </p14:nvContentPartPr>
            <p14:xfrm>
              <a:off x="10824635" y="4204371"/>
              <a:ext cx="530508" cy="25377"/>
            </p14:xfrm>
          </p:contentPart>
        </mc:Choice>
        <mc:Fallback xmlns="">
          <p:pic>
            <p:nvPicPr>
              <p:cNvPr id="101" name="墨迹 100"/>
            </p:nvPicPr>
            <p:blipFill>
              <a:blip r:embed="rId167"/>
            </p:blipFill>
            <p:spPr>
              <a:xfrm>
                <a:off x="10824635" y="4204371"/>
                <a:ext cx="530508" cy="25377"/>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02" name="墨迹 101"/>
              <p14:cNvContentPartPr/>
              <p14:nvPr/>
            </p14:nvContentPartPr>
            <p14:xfrm>
              <a:off x="11417224" y="4100049"/>
              <a:ext cx="129806" cy="157893"/>
            </p14:xfrm>
          </p:contentPart>
        </mc:Choice>
        <mc:Fallback xmlns="">
          <p:pic>
            <p:nvPicPr>
              <p:cNvPr id="102" name="墨迹 101"/>
            </p:nvPicPr>
            <p:blipFill>
              <a:blip r:embed="rId169"/>
            </p:blipFill>
            <p:spPr>
              <a:xfrm>
                <a:off x="11417224" y="4100049"/>
                <a:ext cx="129806" cy="157893"/>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03" name="墨迹 102"/>
              <p14:cNvContentPartPr/>
              <p14:nvPr/>
            </p14:nvContentPartPr>
            <p14:xfrm>
              <a:off x="10864140" y="4850045"/>
              <a:ext cx="22574" cy="298870"/>
            </p14:xfrm>
          </p:contentPart>
        </mc:Choice>
        <mc:Fallback xmlns="">
          <p:pic>
            <p:nvPicPr>
              <p:cNvPr id="103" name="墨迹 102"/>
            </p:nvPicPr>
            <p:blipFill>
              <a:blip r:embed="rId171"/>
            </p:blipFill>
            <p:spPr>
              <a:xfrm>
                <a:off x="10864140" y="4850045"/>
                <a:ext cx="22574" cy="29887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04" name="墨迹 103"/>
              <p14:cNvContentPartPr/>
              <p14:nvPr/>
            </p14:nvContentPartPr>
            <p14:xfrm>
              <a:off x="10739979" y="4968465"/>
              <a:ext cx="598233" cy="33834"/>
            </p14:xfrm>
          </p:contentPart>
        </mc:Choice>
        <mc:Fallback xmlns="">
          <p:pic>
            <p:nvPicPr>
              <p:cNvPr id="104" name="墨迹 103"/>
            </p:nvPicPr>
            <p:blipFill>
              <a:blip r:embed="rId173"/>
            </p:blipFill>
            <p:spPr>
              <a:xfrm>
                <a:off x="10739979" y="4968465"/>
                <a:ext cx="598233" cy="33834"/>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05" name="墨迹 104"/>
              <p14:cNvContentPartPr/>
              <p14:nvPr/>
            </p14:nvContentPartPr>
            <p14:xfrm>
              <a:off x="11417224" y="4900796"/>
              <a:ext cx="158023" cy="186090"/>
            </p14:xfrm>
          </p:contentPart>
        </mc:Choice>
        <mc:Fallback xmlns="">
          <p:pic>
            <p:nvPicPr>
              <p:cNvPr id="105" name="墨迹 104"/>
            </p:nvPicPr>
            <p:blipFill>
              <a:blip r:embed="rId175"/>
            </p:blipFill>
            <p:spPr>
              <a:xfrm>
                <a:off x="11417224" y="4900796"/>
                <a:ext cx="158023" cy="18609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06" name="墨迹 105"/>
              <p14:cNvContentPartPr/>
              <p14:nvPr/>
            </p14:nvContentPartPr>
            <p14:xfrm>
              <a:off x="11575247" y="4917713"/>
              <a:ext cx="70547" cy="11279"/>
            </p14:xfrm>
          </p:contentPart>
        </mc:Choice>
        <mc:Fallback xmlns="">
          <p:pic>
            <p:nvPicPr>
              <p:cNvPr id="106" name="墨迹 105"/>
            </p:nvPicPr>
            <p:blipFill>
              <a:blip r:embed="rId177"/>
            </p:blipFill>
            <p:spPr>
              <a:xfrm>
                <a:off x="11575247" y="4917713"/>
                <a:ext cx="70547" cy="1127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07" name="墨迹 106"/>
              <p14:cNvContentPartPr/>
              <p14:nvPr/>
            </p14:nvContentPartPr>
            <p14:xfrm>
              <a:off x="11620398" y="5030496"/>
              <a:ext cx="36684" cy="11278"/>
            </p14:xfrm>
          </p:contentPart>
        </mc:Choice>
        <mc:Fallback xmlns="">
          <p:pic>
            <p:nvPicPr>
              <p:cNvPr id="107" name="墨迹 106"/>
            </p:nvPicPr>
            <p:blipFill>
              <a:blip r:embed="rId179"/>
            </p:blipFill>
            <p:spPr>
              <a:xfrm>
                <a:off x="11620398" y="5030496"/>
                <a:ext cx="36684" cy="1127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08" name="墨迹 107"/>
              <p14:cNvContentPartPr/>
              <p14:nvPr/>
            </p14:nvContentPartPr>
            <p14:xfrm>
              <a:off x="11727628" y="4979744"/>
              <a:ext cx="33863" cy="45113"/>
            </p14:xfrm>
          </p:contentPart>
        </mc:Choice>
        <mc:Fallback xmlns="">
          <p:pic>
            <p:nvPicPr>
              <p:cNvPr id="108" name="墨迹 107"/>
            </p:nvPicPr>
            <p:blipFill>
              <a:blip r:embed="rId181"/>
            </p:blipFill>
            <p:spPr>
              <a:xfrm>
                <a:off x="11727628" y="4979744"/>
                <a:ext cx="33863" cy="45113"/>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09" name="墨迹 108"/>
              <p14:cNvContentPartPr/>
              <p14:nvPr/>
            </p14:nvContentPartPr>
            <p14:xfrm>
              <a:off x="11823571" y="4991022"/>
              <a:ext cx="62081" cy="28195"/>
            </p14:xfrm>
          </p:contentPart>
        </mc:Choice>
        <mc:Fallback xmlns="">
          <p:pic>
            <p:nvPicPr>
              <p:cNvPr id="109" name="墨迹 108"/>
            </p:nvPicPr>
            <p:blipFill>
              <a:blip r:embed="rId183"/>
            </p:blipFill>
            <p:spPr>
              <a:xfrm>
                <a:off x="11823571" y="4991022"/>
                <a:ext cx="62081" cy="28195"/>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10" name="墨迹 109"/>
              <p14:cNvContentPartPr/>
              <p14:nvPr/>
            </p14:nvContentPartPr>
            <p14:xfrm>
              <a:off x="11180188" y="4514521"/>
              <a:ext cx="19753" cy="19736"/>
            </p14:xfrm>
          </p:contentPart>
        </mc:Choice>
        <mc:Fallback xmlns="">
          <p:pic>
            <p:nvPicPr>
              <p:cNvPr id="110" name="墨迹 109"/>
            </p:nvPicPr>
            <p:blipFill>
              <a:blip r:embed="rId185"/>
            </p:blipFill>
            <p:spPr>
              <a:xfrm>
                <a:off x="11180188" y="4514521"/>
                <a:ext cx="19753" cy="1973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11" name="墨迹 110"/>
              <p14:cNvContentPartPr/>
              <p14:nvPr/>
            </p14:nvContentPartPr>
            <p14:xfrm>
              <a:off x="11146325" y="4404559"/>
              <a:ext cx="50793" cy="389096"/>
            </p14:xfrm>
          </p:contentPart>
        </mc:Choice>
        <mc:Fallback xmlns="">
          <p:pic>
            <p:nvPicPr>
              <p:cNvPr id="111" name="墨迹 110"/>
            </p:nvPicPr>
            <p:blipFill>
              <a:blip r:embed="rId187"/>
            </p:blipFill>
            <p:spPr>
              <a:xfrm>
                <a:off x="11146325" y="4404559"/>
                <a:ext cx="50793" cy="389096"/>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12" name="墨迹 111"/>
              <p14:cNvContentPartPr/>
              <p14:nvPr/>
            </p14:nvContentPartPr>
            <p14:xfrm>
              <a:off x="10881071" y="4325611"/>
              <a:ext cx="67724" cy="293232"/>
            </p14:xfrm>
          </p:contentPart>
        </mc:Choice>
        <mc:Fallback xmlns="">
          <p:pic>
            <p:nvPicPr>
              <p:cNvPr id="112" name="墨迹 111"/>
            </p:nvPicPr>
            <p:blipFill>
              <a:blip r:embed="rId189"/>
            </p:blipFill>
            <p:spPr>
              <a:xfrm>
                <a:off x="10881071" y="4325611"/>
                <a:ext cx="67724" cy="293232"/>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13" name="墨迹 112"/>
              <p14:cNvContentPartPr/>
              <p14:nvPr/>
            </p14:nvContentPartPr>
            <p14:xfrm>
              <a:off x="10886714" y="4731625"/>
              <a:ext cx="50793" cy="146616"/>
            </p14:xfrm>
          </p:contentPart>
        </mc:Choice>
        <mc:Fallback xmlns="">
          <p:pic>
            <p:nvPicPr>
              <p:cNvPr id="113" name="墨迹 112"/>
            </p:nvPicPr>
            <p:blipFill>
              <a:blip r:embed="rId191"/>
            </p:blipFill>
            <p:spPr>
              <a:xfrm>
                <a:off x="10886714" y="4731625"/>
                <a:ext cx="50793" cy="146616"/>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14" name="墨迹 113"/>
              <p14:cNvContentPartPr/>
              <p14:nvPr/>
            </p14:nvContentPartPr>
            <p14:xfrm>
              <a:off x="10587598" y="5312449"/>
              <a:ext cx="146736" cy="174810"/>
            </p14:xfrm>
          </p:contentPart>
        </mc:Choice>
        <mc:Fallback xmlns="">
          <p:pic>
            <p:nvPicPr>
              <p:cNvPr id="114" name="墨迹 113"/>
            </p:nvPicPr>
            <p:blipFill>
              <a:blip r:embed="rId193"/>
            </p:blipFill>
            <p:spPr>
              <a:xfrm>
                <a:off x="10587598" y="5312449"/>
                <a:ext cx="146736" cy="17481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15" name="墨迹 114"/>
              <p14:cNvContentPartPr/>
              <p14:nvPr/>
            </p14:nvContentPartPr>
            <p14:xfrm>
              <a:off x="10771020" y="5256058"/>
              <a:ext cx="31041" cy="174811"/>
            </p14:xfrm>
          </p:contentPart>
        </mc:Choice>
        <mc:Fallback xmlns="">
          <p:pic>
            <p:nvPicPr>
              <p:cNvPr id="115" name="墨迹 114"/>
            </p:nvPicPr>
            <p:blipFill>
              <a:blip r:embed="rId195"/>
            </p:blipFill>
            <p:spPr>
              <a:xfrm>
                <a:off x="10771020" y="5256058"/>
                <a:ext cx="31041" cy="174811"/>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16" name="墨迹 115"/>
              <p14:cNvContentPartPr/>
              <p14:nvPr/>
            </p14:nvContentPartPr>
            <p14:xfrm>
              <a:off x="10689185" y="5368838"/>
              <a:ext cx="84656" cy="129699"/>
            </p14:xfrm>
          </p:contentPart>
        </mc:Choice>
        <mc:Fallback xmlns="">
          <p:pic>
            <p:nvPicPr>
              <p:cNvPr id="116" name="墨迹 115"/>
            </p:nvPicPr>
            <p:blipFill>
              <a:blip r:embed="rId197"/>
            </p:blipFill>
            <p:spPr>
              <a:xfrm>
                <a:off x="10689185" y="5368838"/>
                <a:ext cx="84656" cy="129699"/>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17" name="墨迹 116"/>
              <p14:cNvContentPartPr/>
              <p14:nvPr/>
            </p14:nvContentPartPr>
            <p14:xfrm>
              <a:off x="10745622" y="5453425"/>
              <a:ext cx="98765" cy="45112"/>
            </p14:xfrm>
          </p:contentPart>
        </mc:Choice>
        <mc:Fallback xmlns="">
          <p:pic>
            <p:nvPicPr>
              <p:cNvPr id="117" name="墨迹 116"/>
            </p:nvPicPr>
            <p:blipFill>
              <a:blip r:embed="rId199"/>
            </p:blipFill>
            <p:spPr>
              <a:xfrm>
                <a:off x="10745622" y="5453425"/>
                <a:ext cx="98765" cy="45112"/>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18" name="墨迹 117"/>
              <p14:cNvContentPartPr/>
              <p14:nvPr/>
            </p14:nvContentPartPr>
            <p14:xfrm>
              <a:off x="10881071" y="5298351"/>
              <a:ext cx="95944" cy="31015"/>
            </p14:xfrm>
          </p:contentPart>
        </mc:Choice>
        <mc:Fallback xmlns="">
          <p:pic>
            <p:nvPicPr>
              <p:cNvPr id="118" name="墨迹 117"/>
            </p:nvPicPr>
            <p:blipFill>
              <a:blip r:embed="rId201"/>
            </p:blipFill>
            <p:spPr>
              <a:xfrm>
                <a:off x="10881071" y="5298351"/>
                <a:ext cx="95944" cy="31015"/>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19" name="墨迹 118"/>
              <p14:cNvContentPartPr/>
              <p14:nvPr/>
            </p14:nvContentPartPr>
            <p14:xfrm>
              <a:off x="10830278" y="5233501"/>
              <a:ext cx="129806" cy="203008"/>
            </p14:xfrm>
          </p:contentPart>
        </mc:Choice>
        <mc:Fallback xmlns="">
          <p:pic>
            <p:nvPicPr>
              <p:cNvPr id="119" name="墨迹 118"/>
            </p:nvPicPr>
            <p:blipFill>
              <a:blip r:embed="rId203"/>
            </p:blipFill>
            <p:spPr>
              <a:xfrm>
                <a:off x="10830278" y="5233501"/>
                <a:ext cx="129806" cy="20300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20" name="墨迹 119"/>
              <p14:cNvContentPartPr/>
              <p14:nvPr/>
            </p14:nvContentPartPr>
            <p14:xfrm>
              <a:off x="10866962" y="5391396"/>
              <a:ext cx="19752" cy="124059"/>
            </p14:xfrm>
          </p:contentPart>
        </mc:Choice>
        <mc:Fallback xmlns="">
          <p:pic>
            <p:nvPicPr>
              <p:cNvPr id="120" name="墨迹 119"/>
            </p:nvPicPr>
            <p:blipFill>
              <a:blip r:embed="rId205"/>
            </p:blipFill>
            <p:spPr>
              <a:xfrm>
                <a:off x="10866962" y="5391396"/>
                <a:ext cx="19752" cy="124059"/>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21" name="墨迹 120"/>
              <p14:cNvContentPartPr/>
              <p14:nvPr/>
            </p14:nvContentPartPr>
            <p14:xfrm>
              <a:off x="10892359" y="5413952"/>
              <a:ext cx="84656" cy="22556"/>
            </p14:xfrm>
          </p:contentPart>
        </mc:Choice>
        <mc:Fallback xmlns="">
          <p:pic>
            <p:nvPicPr>
              <p:cNvPr id="121" name="墨迹 120"/>
            </p:nvPicPr>
            <p:blipFill>
              <a:blip r:embed="rId207"/>
            </p:blipFill>
            <p:spPr>
              <a:xfrm>
                <a:off x="10892359" y="5413952"/>
                <a:ext cx="84656" cy="22556"/>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22" name="墨迹 121"/>
              <p14:cNvContentPartPr/>
              <p14:nvPr/>
            </p14:nvContentPartPr>
            <p14:xfrm>
              <a:off x="10943152" y="5368839"/>
              <a:ext cx="36683" cy="140977"/>
            </p14:xfrm>
          </p:contentPart>
        </mc:Choice>
        <mc:Fallback xmlns="">
          <p:pic>
            <p:nvPicPr>
              <p:cNvPr id="122" name="墨迹 121"/>
            </p:nvPicPr>
            <p:blipFill>
              <a:blip r:embed="rId209"/>
            </p:blipFill>
            <p:spPr>
              <a:xfrm>
                <a:off x="10943152" y="5368839"/>
                <a:ext cx="36683" cy="140977"/>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23" name="墨迹 122"/>
              <p14:cNvContentPartPr/>
              <p14:nvPr/>
            </p14:nvContentPartPr>
            <p14:xfrm>
              <a:off x="11056028" y="5233501"/>
              <a:ext cx="73367" cy="248120"/>
            </p14:xfrm>
          </p:contentPart>
        </mc:Choice>
        <mc:Fallback xmlns="">
          <p:pic>
            <p:nvPicPr>
              <p:cNvPr id="123" name="墨迹 122"/>
            </p:nvPicPr>
            <p:blipFill>
              <a:blip r:embed="rId211"/>
            </p:blipFill>
            <p:spPr>
              <a:xfrm>
                <a:off x="11056028" y="5233501"/>
                <a:ext cx="73367" cy="248120"/>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24" name="墨迹 123"/>
              <p14:cNvContentPartPr/>
              <p14:nvPr/>
            </p14:nvContentPartPr>
            <p14:xfrm>
              <a:off x="11191475" y="5219404"/>
              <a:ext cx="79013" cy="25376"/>
            </p14:xfrm>
          </p:contentPart>
        </mc:Choice>
        <mc:Fallback xmlns="">
          <p:pic>
            <p:nvPicPr>
              <p:cNvPr id="124" name="墨迹 123"/>
            </p:nvPicPr>
            <p:blipFill>
              <a:blip r:embed="rId213"/>
            </p:blipFill>
            <p:spPr>
              <a:xfrm>
                <a:off x="11191475" y="5219404"/>
                <a:ext cx="79013" cy="25376"/>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25" name="墨迹 124"/>
              <p14:cNvContentPartPr/>
              <p14:nvPr/>
            </p14:nvContentPartPr>
            <p14:xfrm>
              <a:off x="11123752" y="5165834"/>
              <a:ext cx="174954" cy="265036"/>
            </p14:xfrm>
          </p:contentPart>
        </mc:Choice>
        <mc:Fallback xmlns="">
          <p:pic>
            <p:nvPicPr>
              <p:cNvPr id="125" name="墨迹 124"/>
            </p:nvPicPr>
            <p:blipFill>
              <a:blip r:embed="rId215"/>
            </p:blipFill>
            <p:spPr>
              <a:xfrm>
                <a:off x="11123752" y="5165834"/>
                <a:ext cx="174954" cy="265036"/>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26" name="墨迹 125"/>
              <p14:cNvContentPartPr/>
              <p14:nvPr/>
            </p14:nvContentPartPr>
            <p14:xfrm>
              <a:off x="11154791" y="5329366"/>
              <a:ext cx="132627" cy="183269"/>
            </p14:xfrm>
          </p:contentPart>
        </mc:Choice>
        <mc:Fallback xmlns="">
          <p:pic>
            <p:nvPicPr>
              <p:cNvPr id="126" name="墨迹 125"/>
            </p:nvPicPr>
            <p:blipFill>
              <a:blip r:embed="rId217"/>
            </p:blipFill>
            <p:spPr>
              <a:xfrm>
                <a:off x="11154791" y="5329366"/>
                <a:ext cx="132627" cy="18326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27" name="墨迹 126"/>
              <p14:cNvContentPartPr/>
              <p14:nvPr/>
            </p14:nvContentPartPr>
            <p14:xfrm>
              <a:off x="11270487" y="5442147"/>
              <a:ext cx="50793" cy="64849"/>
            </p14:xfrm>
          </p:contentPart>
        </mc:Choice>
        <mc:Fallback xmlns="">
          <p:pic>
            <p:nvPicPr>
              <p:cNvPr id="127" name="墨迹 126"/>
            </p:nvPicPr>
            <p:blipFill>
              <a:blip r:embed="rId219"/>
            </p:blipFill>
            <p:spPr>
              <a:xfrm>
                <a:off x="11270487" y="5442147"/>
                <a:ext cx="50793" cy="6484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28" name="墨迹 127"/>
              <p14:cNvContentPartPr/>
              <p14:nvPr/>
            </p14:nvContentPartPr>
            <p14:xfrm>
              <a:off x="11490591" y="5295532"/>
              <a:ext cx="141094" cy="152255"/>
            </p14:xfrm>
          </p:contentPart>
        </mc:Choice>
        <mc:Fallback xmlns="">
          <p:pic>
            <p:nvPicPr>
              <p:cNvPr id="128" name="墨迹 127"/>
            </p:nvPicPr>
            <p:blipFill>
              <a:blip r:embed="rId221"/>
            </p:blipFill>
            <p:spPr>
              <a:xfrm>
                <a:off x="11490591" y="5295532"/>
                <a:ext cx="141094" cy="152255"/>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29" name="墨迹 128"/>
              <p14:cNvContentPartPr/>
              <p14:nvPr/>
            </p14:nvContentPartPr>
            <p14:xfrm>
              <a:off x="11631685" y="5306810"/>
              <a:ext cx="70546" cy="14097"/>
            </p14:xfrm>
          </p:contentPart>
        </mc:Choice>
        <mc:Fallback xmlns="">
          <p:pic>
            <p:nvPicPr>
              <p:cNvPr id="129" name="墨迹 128"/>
            </p:nvPicPr>
            <p:blipFill>
              <a:blip r:embed="rId223"/>
            </p:blipFill>
            <p:spPr>
              <a:xfrm>
                <a:off x="11631685" y="5306810"/>
                <a:ext cx="70546" cy="14097"/>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30" name="墨迹 129"/>
              <p14:cNvContentPartPr/>
              <p14:nvPr/>
            </p14:nvContentPartPr>
            <p14:xfrm>
              <a:off x="11676835" y="5402673"/>
              <a:ext cx="36684" cy="28196"/>
            </p14:xfrm>
          </p:contentPart>
        </mc:Choice>
        <mc:Fallback xmlns="">
          <p:pic>
            <p:nvPicPr>
              <p:cNvPr id="130" name="墨迹 129"/>
            </p:nvPicPr>
            <p:blipFill>
              <a:blip r:embed="rId225"/>
            </p:blipFill>
            <p:spPr>
              <a:xfrm>
                <a:off x="11676835" y="5402673"/>
                <a:ext cx="36684" cy="28196"/>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31" name="墨迹 130"/>
              <p14:cNvContentPartPr/>
              <p14:nvPr/>
            </p14:nvContentPartPr>
            <p14:xfrm>
              <a:off x="11767135" y="5368838"/>
              <a:ext cx="45149" cy="56391"/>
            </p14:xfrm>
          </p:contentPart>
        </mc:Choice>
        <mc:Fallback xmlns="">
          <p:pic>
            <p:nvPicPr>
              <p:cNvPr id="131" name="墨迹 130"/>
            </p:nvPicPr>
            <p:blipFill>
              <a:blip r:embed="rId227"/>
            </p:blipFill>
            <p:spPr>
              <a:xfrm>
                <a:off x="11767135" y="5368838"/>
                <a:ext cx="45149" cy="56391"/>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32" name="墨迹 131"/>
              <p14:cNvContentPartPr/>
              <p14:nvPr/>
            </p14:nvContentPartPr>
            <p14:xfrm>
              <a:off x="11874364" y="5371659"/>
              <a:ext cx="56437" cy="53571"/>
            </p14:xfrm>
          </p:contentPart>
        </mc:Choice>
        <mc:Fallback xmlns="">
          <p:pic>
            <p:nvPicPr>
              <p:cNvPr id="132" name="墨迹 131"/>
            </p:nvPicPr>
            <p:blipFill>
              <a:blip r:embed="rId229"/>
            </p:blipFill>
            <p:spPr>
              <a:xfrm>
                <a:off x="11874364" y="5371659"/>
                <a:ext cx="56437" cy="53571"/>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33" name="墨迹 132"/>
              <p14:cNvContentPartPr/>
              <p14:nvPr/>
            </p14:nvContentPartPr>
            <p14:xfrm>
              <a:off x="10711760" y="5662070"/>
              <a:ext cx="39507" cy="64850"/>
            </p14:xfrm>
          </p:contentPart>
        </mc:Choice>
        <mc:Fallback xmlns="">
          <p:pic>
            <p:nvPicPr>
              <p:cNvPr id="133" name="墨迹 132"/>
            </p:nvPicPr>
            <p:blipFill>
              <a:blip r:embed="rId231"/>
            </p:blipFill>
            <p:spPr>
              <a:xfrm>
                <a:off x="10711760" y="5662070"/>
                <a:ext cx="39507" cy="64850"/>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34" name="墨迹 133"/>
              <p14:cNvContentPartPr/>
              <p14:nvPr/>
            </p14:nvContentPartPr>
            <p14:xfrm>
              <a:off x="10717404" y="5741018"/>
              <a:ext cx="50793" cy="140976"/>
            </p14:xfrm>
          </p:contentPart>
        </mc:Choice>
        <mc:Fallback xmlns="">
          <p:pic>
            <p:nvPicPr>
              <p:cNvPr id="134" name="墨迹 133"/>
            </p:nvPicPr>
            <p:blipFill>
              <a:blip r:embed="rId233"/>
            </p:blipFill>
            <p:spPr>
              <a:xfrm>
                <a:off x="10717404" y="5741018"/>
                <a:ext cx="50793" cy="140976"/>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35" name="墨迹 134"/>
              <p14:cNvContentPartPr/>
              <p14:nvPr/>
            </p14:nvContentPartPr>
            <p14:xfrm>
              <a:off x="10773841" y="5611319"/>
              <a:ext cx="152380" cy="242480"/>
            </p14:xfrm>
          </p:contentPart>
        </mc:Choice>
        <mc:Fallback xmlns="">
          <p:pic>
            <p:nvPicPr>
              <p:cNvPr id="135" name="墨迹 134"/>
            </p:nvPicPr>
            <p:blipFill>
              <a:blip r:embed="rId235"/>
            </p:blipFill>
            <p:spPr>
              <a:xfrm>
                <a:off x="10773841" y="5611319"/>
                <a:ext cx="152380" cy="242480"/>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36" name="墨迹 135"/>
              <p14:cNvContentPartPr/>
              <p14:nvPr/>
            </p14:nvContentPartPr>
            <p14:xfrm>
              <a:off x="10779484" y="5819965"/>
              <a:ext cx="177777" cy="50751"/>
            </p14:xfrm>
          </p:contentPart>
        </mc:Choice>
        <mc:Fallback xmlns="">
          <p:pic>
            <p:nvPicPr>
              <p:cNvPr id="136" name="墨迹 135"/>
            </p:nvPicPr>
            <p:blipFill>
              <a:blip r:embed="rId237"/>
            </p:blipFill>
            <p:spPr>
              <a:xfrm>
                <a:off x="10779484" y="5819965"/>
                <a:ext cx="177777" cy="50751"/>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37" name="墨迹 136"/>
              <p14:cNvContentPartPr/>
              <p14:nvPr/>
            </p14:nvContentPartPr>
            <p14:xfrm>
              <a:off x="10954441" y="5628236"/>
              <a:ext cx="90299" cy="214285"/>
            </p14:xfrm>
          </p:contentPart>
        </mc:Choice>
        <mc:Fallback xmlns="">
          <p:pic>
            <p:nvPicPr>
              <p:cNvPr id="137" name="墨迹 136"/>
            </p:nvPicPr>
            <p:blipFill>
              <a:blip r:embed="rId239"/>
            </p:blipFill>
            <p:spPr>
              <a:xfrm>
                <a:off x="10954441" y="5628236"/>
                <a:ext cx="90299" cy="214285"/>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38" name="墨迹 137"/>
              <p14:cNvContentPartPr/>
              <p14:nvPr/>
            </p14:nvContentPartPr>
            <p14:xfrm>
              <a:off x="11010877" y="5684627"/>
              <a:ext cx="160846" cy="50751"/>
            </p14:xfrm>
          </p:contentPart>
        </mc:Choice>
        <mc:Fallback xmlns="">
          <p:pic>
            <p:nvPicPr>
              <p:cNvPr id="138" name="墨迹 137"/>
            </p:nvPicPr>
            <p:blipFill>
              <a:blip r:embed="rId241"/>
            </p:blipFill>
            <p:spPr>
              <a:xfrm>
                <a:off x="11010877" y="5684627"/>
                <a:ext cx="160846" cy="50751"/>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39" name="墨迹 138"/>
              <p14:cNvContentPartPr/>
              <p14:nvPr/>
            </p14:nvContentPartPr>
            <p14:xfrm>
              <a:off x="11092711" y="5600042"/>
              <a:ext cx="31041" cy="487779"/>
            </p14:xfrm>
          </p:contentPart>
        </mc:Choice>
        <mc:Fallback xmlns="">
          <p:pic>
            <p:nvPicPr>
              <p:cNvPr id="139" name="墨迹 138"/>
            </p:nvPicPr>
            <p:blipFill>
              <a:blip r:embed="rId243"/>
            </p:blipFill>
            <p:spPr>
              <a:xfrm>
                <a:off x="11092711" y="5600042"/>
                <a:ext cx="31041" cy="48777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40" name="墨迹 139"/>
              <p14:cNvContentPartPr/>
              <p14:nvPr/>
            </p14:nvContentPartPr>
            <p14:xfrm>
              <a:off x="11008055" y="5718461"/>
              <a:ext cx="104409" cy="118421"/>
            </p14:xfrm>
          </p:contentPart>
        </mc:Choice>
        <mc:Fallback xmlns="">
          <p:pic>
            <p:nvPicPr>
              <p:cNvPr id="140" name="墨迹 139"/>
            </p:nvPicPr>
            <p:blipFill>
              <a:blip r:embed="rId245"/>
            </p:blipFill>
            <p:spPr>
              <a:xfrm>
                <a:off x="11008055" y="5718461"/>
                <a:ext cx="104409" cy="118421"/>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41" name="墨迹 140"/>
              <p14:cNvContentPartPr/>
              <p14:nvPr/>
            </p14:nvContentPartPr>
            <p14:xfrm>
              <a:off x="11146326" y="5729740"/>
              <a:ext cx="70546" cy="36654"/>
            </p14:xfrm>
          </p:contentPart>
        </mc:Choice>
        <mc:Fallback xmlns="">
          <p:pic>
            <p:nvPicPr>
              <p:cNvPr id="141" name="墨迹 140"/>
            </p:nvPicPr>
            <p:blipFill>
              <a:blip r:embed="rId247"/>
            </p:blipFill>
            <p:spPr>
              <a:xfrm>
                <a:off x="11146326" y="5729740"/>
                <a:ext cx="70546" cy="36654"/>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42" name="墨迹 141"/>
              <p14:cNvContentPartPr/>
              <p14:nvPr/>
            </p14:nvContentPartPr>
            <p14:xfrm>
              <a:off x="11022165" y="5811506"/>
              <a:ext cx="135449" cy="8459"/>
            </p14:xfrm>
          </p:contentPart>
        </mc:Choice>
        <mc:Fallback xmlns="">
          <p:pic>
            <p:nvPicPr>
              <p:cNvPr id="142" name="墨迹 141"/>
            </p:nvPicPr>
            <p:blipFill>
              <a:blip r:embed="rId249"/>
            </p:blipFill>
            <p:spPr>
              <a:xfrm>
                <a:off x="11022165" y="5811506"/>
                <a:ext cx="135449" cy="8459"/>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43" name="墨迹 142"/>
              <p14:cNvContentPartPr/>
              <p14:nvPr/>
            </p14:nvContentPartPr>
            <p14:xfrm>
              <a:off x="11276132" y="5662070"/>
              <a:ext cx="33863" cy="76128"/>
            </p14:xfrm>
          </p:contentPart>
        </mc:Choice>
        <mc:Fallback xmlns="">
          <p:pic>
            <p:nvPicPr>
              <p:cNvPr id="143" name="墨迹 142"/>
            </p:nvPicPr>
            <p:blipFill>
              <a:blip r:embed="rId251"/>
            </p:blipFill>
            <p:spPr>
              <a:xfrm>
                <a:off x="11276132" y="5662070"/>
                <a:ext cx="33863" cy="76128"/>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44" name="墨迹 143"/>
              <p14:cNvContentPartPr/>
              <p14:nvPr/>
            </p14:nvContentPartPr>
            <p14:xfrm>
              <a:off x="11264844" y="5721282"/>
              <a:ext cx="67724" cy="138157"/>
            </p14:xfrm>
          </p:contentPart>
        </mc:Choice>
        <mc:Fallback xmlns="">
          <p:pic>
            <p:nvPicPr>
              <p:cNvPr id="144" name="墨迹 143"/>
            </p:nvPicPr>
            <p:blipFill>
              <a:blip r:embed="rId253"/>
            </p:blipFill>
            <p:spPr>
              <a:xfrm>
                <a:off x="11264844" y="5721282"/>
                <a:ext cx="67724" cy="138157"/>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45" name="墨迹 144"/>
              <p14:cNvContentPartPr/>
              <p14:nvPr/>
            </p14:nvContentPartPr>
            <p14:xfrm>
              <a:off x="11372074" y="5605680"/>
              <a:ext cx="39507" cy="95865"/>
            </p14:xfrm>
          </p:contentPart>
        </mc:Choice>
        <mc:Fallback xmlns="">
          <p:pic>
            <p:nvPicPr>
              <p:cNvPr id="145" name="墨迹 144"/>
            </p:nvPicPr>
            <p:blipFill>
              <a:blip r:embed="rId255"/>
            </p:blipFill>
            <p:spPr>
              <a:xfrm>
                <a:off x="11372074" y="5605680"/>
                <a:ext cx="39507" cy="95865"/>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46" name="墨迹 145"/>
              <p14:cNvContentPartPr/>
              <p14:nvPr/>
            </p14:nvContentPartPr>
            <p14:xfrm>
              <a:off x="11369252" y="5577484"/>
              <a:ext cx="132628" cy="143797"/>
            </p14:xfrm>
          </p:contentPart>
        </mc:Choice>
        <mc:Fallback xmlns="">
          <p:pic>
            <p:nvPicPr>
              <p:cNvPr id="146" name="墨迹 145"/>
            </p:nvPicPr>
            <p:blipFill>
              <a:blip r:embed="rId257"/>
            </p:blipFill>
            <p:spPr>
              <a:xfrm>
                <a:off x="11369252" y="5577484"/>
                <a:ext cx="132628" cy="143797"/>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47" name="墨迹 146"/>
              <p14:cNvContentPartPr/>
              <p14:nvPr/>
            </p14:nvContentPartPr>
            <p14:xfrm>
              <a:off x="11315637" y="5712822"/>
              <a:ext cx="152380" cy="203007"/>
            </p14:xfrm>
          </p:contentPart>
        </mc:Choice>
        <mc:Fallback xmlns="">
          <p:pic>
            <p:nvPicPr>
              <p:cNvPr id="147" name="墨迹 146"/>
            </p:nvPicPr>
            <p:blipFill>
              <a:blip r:embed="rId259"/>
            </p:blipFill>
            <p:spPr>
              <a:xfrm>
                <a:off x="11315637" y="5712822"/>
                <a:ext cx="152380" cy="203007"/>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48" name="墨迹 147"/>
              <p14:cNvContentPartPr/>
              <p14:nvPr/>
            </p14:nvContentPartPr>
            <p14:xfrm>
              <a:off x="11541385" y="5645154"/>
              <a:ext cx="79013" cy="16917"/>
            </p14:xfrm>
          </p:contentPart>
        </mc:Choice>
        <mc:Fallback xmlns="">
          <p:pic>
            <p:nvPicPr>
              <p:cNvPr id="148" name="墨迹 147"/>
            </p:nvPicPr>
            <p:blipFill>
              <a:blip r:embed="rId261"/>
            </p:blipFill>
            <p:spPr>
              <a:xfrm>
                <a:off x="11541385" y="5645154"/>
                <a:ext cx="79013" cy="16917"/>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49" name="墨迹 148"/>
              <p14:cNvContentPartPr/>
              <p14:nvPr/>
            </p14:nvContentPartPr>
            <p14:xfrm>
              <a:off x="11547028" y="5684627"/>
              <a:ext cx="39507" cy="329885"/>
            </p14:xfrm>
          </p:contentPart>
        </mc:Choice>
        <mc:Fallback xmlns="">
          <p:pic>
            <p:nvPicPr>
              <p:cNvPr id="149" name="墨迹 148"/>
            </p:nvPicPr>
            <p:blipFill>
              <a:blip r:embed="rId263"/>
            </p:blipFill>
            <p:spPr>
              <a:xfrm>
                <a:off x="11547028" y="5684627"/>
                <a:ext cx="39507" cy="329885"/>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50" name="墨迹 149"/>
              <p14:cNvContentPartPr/>
              <p14:nvPr/>
            </p14:nvContentPartPr>
            <p14:xfrm>
              <a:off x="11518810" y="5752295"/>
              <a:ext cx="95944" cy="16918"/>
            </p14:xfrm>
          </p:contentPart>
        </mc:Choice>
        <mc:Fallback xmlns="">
          <p:pic>
            <p:nvPicPr>
              <p:cNvPr id="150" name="墨迹 149"/>
            </p:nvPicPr>
            <p:blipFill>
              <a:blip r:embed="rId265"/>
            </p:blipFill>
            <p:spPr>
              <a:xfrm>
                <a:off x="11518810" y="5752295"/>
                <a:ext cx="95944" cy="16918"/>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51" name="墨迹 150"/>
              <p14:cNvContentPartPr/>
              <p14:nvPr/>
            </p14:nvContentPartPr>
            <p14:xfrm>
              <a:off x="11592179" y="5645154"/>
              <a:ext cx="169311" cy="152255"/>
            </p14:xfrm>
          </p:contentPart>
        </mc:Choice>
        <mc:Fallback xmlns="">
          <p:pic>
            <p:nvPicPr>
              <p:cNvPr id="151" name="墨迹 150"/>
            </p:nvPicPr>
            <p:blipFill>
              <a:blip r:embed="rId267"/>
            </p:blipFill>
            <p:spPr>
              <a:xfrm>
                <a:off x="11592179" y="5645154"/>
                <a:ext cx="169311" cy="152255"/>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52" name="墨迹 151"/>
              <p14:cNvContentPartPr/>
              <p14:nvPr/>
            </p14:nvContentPartPr>
            <p14:xfrm>
              <a:off x="11690945" y="5583124"/>
              <a:ext cx="19752" cy="380637"/>
            </p14:xfrm>
          </p:contentPart>
        </mc:Choice>
        <mc:Fallback xmlns="">
          <p:pic>
            <p:nvPicPr>
              <p:cNvPr id="152" name="墨迹 151"/>
            </p:nvPicPr>
            <p:blipFill>
              <a:blip r:embed="rId269"/>
            </p:blipFill>
            <p:spPr>
              <a:xfrm>
                <a:off x="11690945" y="5583124"/>
                <a:ext cx="19752" cy="380637"/>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53" name="墨迹 152"/>
              <p14:cNvContentPartPr/>
              <p14:nvPr/>
            </p14:nvContentPartPr>
            <p14:xfrm>
              <a:off x="11628863" y="5786130"/>
              <a:ext cx="81833" cy="62030"/>
            </p14:xfrm>
          </p:contentPart>
        </mc:Choice>
        <mc:Fallback xmlns="">
          <p:pic>
            <p:nvPicPr>
              <p:cNvPr id="153" name="墨迹 152"/>
            </p:nvPicPr>
            <p:blipFill>
              <a:blip r:embed="rId271"/>
            </p:blipFill>
            <p:spPr>
              <a:xfrm>
                <a:off x="11628863" y="5786130"/>
                <a:ext cx="81833" cy="62030"/>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54" name="墨迹 153"/>
              <p14:cNvContentPartPr/>
              <p14:nvPr/>
            </p14:nvContentPartPr>
            <p14:xfrm>
              <a:off x="11733272" y="5803047"/>
              <a:ext cx="84656" cy="47932"/>
            </p14:xfrm>
          </p:contentPart>
        </mc:Choice>
        <mc:Fallback xmlns="">
          <p:pic>
            <p:nvPicPr>
              <p:cNvPr id="154" name="墨迹 153"/>
            </p:nvPicPr>
            <p:blipFill>
              <a:blip r:embed="rId273"/>
            </p:blipFill>
            <p:spPr>
              <a:xfrm>
                <a:off x="11733272" y="5803047"/>
                <a:ext cx="84656" cy="47932"/>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57" name="墨迹 156"/>
              <p14:cNvContentPartPr/>
              <p14:nvPr/>
            </p14:nvContentPartPr>
            <p14:xfrm>
              <a:off x="11846146" y="5729739"/>
              <a:ext cx="104409" cy="129699"/>
            </p14:xfrm>
          </p:contentPart>
        </mc:Choice>
        <mc:Fallback xmlns="">
          <p:pic>
            <p:nvPicPr>
              <p:cNvPr id="157" name="墨迹 156"/>
            </p:nvPicPr>
            <p:blipFill>
              <a:blip r:embed="rId275"/>
            </p:blipFill>
            <p:spPr>
              <a:xfrm>
                <a:off x="11846146" y="5729739"/>
                <a:ext cx="104409" cy="12969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58" name="墨迹 157"/>
              <p14:cNvContentPartPr/>
              <p14:nvPr/>
            </p14:nvContentPartPr>
            <p14:xfrm>
              <a:off x="11905405" y="5735379"/>
              <a:ext cx="98764" cy="219923"/>
            </p14:xfrm>
          </p:contentPart>
        </mc:Choice>
        <mc:Fallback xmlns="">
          <p:pic>
            <p:nvPicPr>
              <p:cNvPr id="158" name="墨迹 157"/>
            </p:nvPicPr>
            <p:blipFill>
              <a:blip r:embed="rId277"/>
            </p:blipFill>
            <p:spPr>
              <a:xfrm>
                <a:off x="11905405" y="5735379"/>
                <a:ext cx="98764" cy="219923"/>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59" name="墨迹 158"/>
              <p14:cNvContentPartPr/>
              <p14:nvPr/>
            </p14:nvContentPartPr>
            <p14:xfrm>
              <a:off x="11992882" y="5853799"/>
              <a:ext cx="39506" cy="45112"/>
            </p14:xfrm>
          </p:contentPart>
        </mc:Choice>
        <mc:Fallback xmlns="">
          <p:pic>
            <p:nvPicPr>
              <p:cNvPr id="159" name="墨迹 158"/>
            </p:nvPicPr>
            <p:blipFill>
              <a:blip r:embed="rId279"/>
            </p:blipFill>
            <p:spPr>
              <a:xfrm>
                <a:off x="11992882" y="5853799"/>
                <a:ext cx="39506" cy="45112"/>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60" name="墨迹 159"/>
              <p14:cNvContentPartPr/>
              <p14:nvPr/>
            </p14:nvContentPartPr>
            <p14:xfrm>
              <a:off x="12049318" y="5819965"/>
              <a:ext cx="141094" cy="84586"/>
            </p14:xfrm>
          </p:contentPart>
        </mc:Choice>
        <mc:Fallback xmlns="">
          <p:pic>
            <p:nvPicPr>
              <p:cNvPr id="160" name="墨迹 159"/>
            </p:nvPicPr>
            <p:blipFill>
              <a:blip r:embed="rId281"/>
            </p:blipFill>
            <p:spPr>
              <a:xfrm>
                <a:off x="12049318" y="5819965"/>
                <a:ext cx="141094" cy="84586"/>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61" name="墨迹 160"/>
              <p14:cNvContentPartPr/>
              <p14:nvPr/>
            </p14:nvContentPartPr>
            <p14:xfrm>
              <a:off x="9041223" y="5115082"/>
              <a:ext cx="67724" cy="76127"/>
            </p14:xfrm>
          </p:contentPart>
        </mc:Choice>
        <mc:Fallback xmlns="">
          <p:pic>
            <p:nvPicPr>
              <p:cNvPr id="161" name="墨迹 160"/>
            </p:nvPicPr>
            <p:blipFill>
              <a:blip r:embed="rId283"/>
            </p:blipFill>
            <p:spPr>
              <a:xfrm>
                <a:off x="9041223" y="5115082"/>
                <a:ext cx="67724" cy="76127"/>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62" name="墨迹 161"/>
              <p14:cNvContentPartPr/>
              <p14:nvPr/>
            </p14:nvContentPartPr>
            <p14:xfrm>
              <a:off x="8996072" y="5272975"/>
              <a:ext cx="73368" cy="180451"/>
            </p14:xfrm>
          </p:contentPart>
        </mc:Choice>
        <mc:Fallback xmlns="">
          <p:pic>
            <p:nvPicPr>
              <p:cNvPr id="162" name="墨迹 161"/>
            </p:nvPicPr>
            <p:blipFill>
              <a:blip r:embed="rId285"/>
            </p:blipFill>
            <p:spPr>
              <a:xfrm>
                <a:off x="8996072" y="5272975"/>
                <a:ext cx="73368" cy="180451"/>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63" name="墨迹 162"/>
              <p14:cNvContentPartPr/>
              <p14:nvPr/>
            </p14:nvContentPartPr>
            <p14:xfrm>
              <a:off x="9075084" y="5036134"/>
              <a:ext cx="220105" cy="470862"/>
            </p14:xfrm>
          </p:contentPart>
        </mc:Choice>
        <mc:Fallback xmlns="">
          <p:pic>
            <p:nvPicPr>
              <p:cNvPr id="163" name="墨迹 162"/>
            </p:nvPicPr>
            <p:blipFill>
              <a:blip r:embed="rId287"/>
            </p:blipFill>
            <p:spPr>
              <a:xfrm>
                <a:off x="9075084" y="5036134"/>
                <a:ext cx="220105" cy="470862"/>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64" name="墨迹 163"/>
              <p14:cNvContentPartPr/>
              <p14:nvPr/>
            </p14:nvContentPartPr>
            <p14:xfrm>
              <a:off x="9238751" y="5419592"/>
              <a:ext cx="79012" cy="42293"/>
            </p14:xfrm>
          </p:contentPart>
        </mc:Choice>
        <mc:Fallback xmlns="">
          <p:pic>
            <p:nvPicPr>
              <p:cNvPr id="164" name="墨迹 163"/>
            </p:nvPicPr>
            <p:blipFill>
              <a:blip r:embed="rId289"/>
            </p:blipFill>
            <p:spPr>
              <a:xfrm>
                <a:off x="9238751" y="5419592"/>
                <a:ext cx="79012" cy="42293"/>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65" name="墨迹 164"/>
              <p14:cNvContentPartPr/>
              <p14:nvPr/>
            </p14:nvContentPartPr>
            <p14:xfrm>
              <a:off x="9261326" y="5069968"/>
              <a:ext cx="310404" cy="389095"/>
            </p14:xfrm>
          </p:contentPart>
        </mc:Choice>
        <mc:Fallback xmlns="">
          <p:pic>
            <p:nvPicPr>
              <p:cNvPr id="165" name="墨迹 164"/>
            </p:nvPicPr>
            <p:blipFill>
              <a:blip r:embed="rId291"/>
            </p:blipFill>
            <p:spPr>
              <a:xfrm>
                <a:off x="9261326" y="5069968"/>
                <a:ext cx="310404" cy="389095"/>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66" name="墨迹 165"/>
              <p14:cNvContentPartPr/>
              <p14:nvPr/>
            </p14:nvContentPartPr>
            <p14:xfrm>
              <a:off x="9605593" y="5081247"/>
              <a:ext cx="79012" cy="338344"/>
            </p14:xfrm>
          </p:contentPart>
        </mc:Choice>
        <mc:Fallback xmlns="">
          <p:pic>
            <p:nvPicPr>
              <p:cNvPr id="166" name="墨迹 165"/>
            </p:nvPicPr>
            <p:blipFill>
              <a:blip r:embed="rId293"/>
            </p:blipFill>
            <p:spPr>
              <a:xfrm>
                <a:off x="9605593" y="5081247"/>
                <a:ext cx="79012" cy="338344"/>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67" name="墨迹 166"/>
              <p14:cNvContentPartPr/>
              <p14:nvPr/>
            </p14:nvContentPartPr>
            <p14:xfrm>
              <a:off x="9662029" y="5086885"/>
              <a:ext cx="225749" cy="355262"/>
            </p14:xfrm>
          </p:contentPart>
        </mc:Choice>
        <mc:Fallback xmlns="">
          <p:pic>
            <p:nvPicPr>
              <p:cNvPr id="167" name="墨迹 166"/>
            </p:nvPicPr>
            <p:blipFill>
              <a:blip r:embed="rId295"/>
            </p:blipFill>
            <p:spPr>
              <a:xfrm>
                <a:off x="9662029" y="5086885"/>
                <a:ext cx="225749" cy="355262"/>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68" name="墨迹 167"/>
              <p14:cNvContentPartPr/>
              <p14:nvPr/>
            </p14:nvContentPartPr>
            <p14:xfrm>
              <a:off x="9797480" y="5284253"/>
              <a:ext cx="5644" cy="358081"/>
            </p14:xfrm>
          </p:contentPart>
        </mc:Choice>
        <mc:Fallback xmlns="">
          <p:pic>
            <p:nvPicPr>
              <p:cNvPr id="168" name="墨迹 167"/>
            </p:nvPicPr>
            <p:blipFill>
              <a:blip r:embed="rId297"/>
            </p:blipFill>
            <p:spPr>
              <a:xfrm>
                <a:off x="9797480" y="5284253"/>
                <a:ext cx="5644" cy="358081"/>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69" name="墨迹 168"/>
              <p14:cNvContentPartPr/>
              <p14:nvPr/>
            </p14:nvContentPartPr>
            <p14:xfrm>
              <a:off x="9884957" y="5131998"/>
              <a:ext cx="189063" cy="327065"/>
            </p14:xfrm>
          </p:contentPart>
        </mc:Choice>
        <mc:Fallback xmlns="">
          <p:pic>
            <p:nvPicPr>
              <p:cNvPr id="169" name="墨迹 168"/>
            </p:nvPicPr>
            <p:blipFill>
              <a:blip r:embed="rId299"/>
            </p:blipFill>
            <p:spPr>
              <a:xfrm>
                <a:off x="9884957" y="5131998"/>
                <a:ext cx="189063" cy="327065"/>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70" name="墨迹 169"/>
              <p14:cNvContentPartPr/>
              <p14:nvPr/>
            </p14:nvContentPartPr>
            <p14:xfrm>
              <a:off x="10023228" y="5351922"/>
              <a:ext cx="135449" cy="135337"/>
            </p14:xfrm>
          </p:contentPart>
        </mc:Choice>
        <mc:Fallback xmlns="">
          <p:pic>
            <p:nvPicPr>
              <p:cNvPr id="170" name="墨迹 169"/>
            </p:nvPicPr>
            <p:blipFill>
              <a:blip r:embed="rId301"/>
            </p:blipFill>
            <p:spPr>
              <a:xfrm>
                <a:off x="10023228" y="5351922"/>
                <a:ext cx="135449" cy="135337"/>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71" name="墨迹 170"/>
              <p14:cNvContentPartPr/>
              <p14:nvPr/>
            </p14:nvContentPartPr>
            <p14:xfrm>
              <a:off x="6823244" y="3727871"/>
              <a:ext cx="146737" cy="315788"/>
            </p14:xfrm>
          </p:contentPart>
        </mc:Choice>
        <mc:Fallback xmlns="">
          <p:pic>
            <p:nvPicPr>
              <p:cNvPr id="171" name="墨迹 170"/>
            </p:nvPicPr>
            <p:blipFill>
              <a:blip r:embed="rId303"/>
            </p:blipFill>
            <p:spPr>
              <a:xfrm>
                <a:off x="6823244" y="3727871"/>
                <a:ext cx="146737" cy="315788"/>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72" name="墨迹 171"/>
              <p14:cNvContentPartPr/>
              <p14:nvPr/>
            </p14:nvContentPartPr>
            <p14:xfrm>
              <a:off x="6947406" y="3744789"/>
              <a:ext cx="39506" cy="304509"/>
            </p14:xfrm>
          </p:contentPart>
        </mc:Choice>
        <mc:Fallback xmlns="">
          <p:pic>
            <p:nvPicPr>
              <p:cNvPr id="172" name="墨迹 171"/>
            </p:nvPicPr>
            <p:blipFill>
              <a:blip r:embed="rId305"/>
            </p:blipFill>
            <p:spPr>
              <a:xfrm>
                <a:off x="6947406" y="3744789"/>
                <a:ext cx="39506" cy="304509"/>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73" name="墨迹 172"/>
              <p14:cNvContentPartPr/>
              <p14:nvPr/>
            </p14:nvContentPartPr>
            <p14:xfrm>
              <a:off x="6851462" y="3911141"/>
              <a:ext cx="169312" cy="8458"/>
            </p14:xfrm>
          </p:contentPart>
        </mc:Choice>
        <mc:Fallback xmlns="">
          <p:pic>
            <p:nvPicPr>
              <p:cNvPr id="173" name="墨迹 172"/>
            </p:nvPicPr>
            <p:blipFill>
              <a:blip r:embed="rId307"/>
            </p:blipFill>
            <p:spPr>
              <a:xfrm>
                <a:off x="6851462" y="3911141"/>
                <a:ext cx="169312" cy="8458"/>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74" name="墨迹 173"/>
              <p14:cNvContentPartPr/>
              <p14:nvPr/>
            </p14:nvContentPartPr>
            <p14:xfrm>
              <a:off x="7116717" y="3823735"/>
              <a:ext cx="28218" cy="157893"/>
            </p14:xfrm>
          </p:contentPart>
        </mc:Choice>
        <mc:Fallback xmlns="">
          <p:pic>
            <p:nvPicPr>
              <p:cNvPr id="174" name="墨迹 173"/>
            </p:nvPicPr>
            <p:blipFill>
              <a:blip r:embed="rId309"/>
            </p:blipFill>
            <p:spPr>
              <a:xfrm>
                <a:off x="7116717" y="3823735"/>
                <a:ext cx="28218" cy="157893"/>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75" name="墨迹 174"/>
              <p14:cNvContentPartPr/>
              <p14:nvPr/>
            </p14:nvContentPartPr>
            <p14:xfrm>
              <a:off x="7111074" y="3750427"/>
              <a:ext cx="174954" cy="312968"/>
            </p14:xfrm>
          </p:contentPart>
        </mc:Choice>
        <mc:Fallback xmlns="">
          <p:pic>
            <p:nvPicPr>
              <p:cNvPr id="175" name="墨迹 174"/>
            </p:nvPicPr>
            <p:blipFill>
              <a:blip r:embed="rId311"/>
            </p:blipFill>
            <p:spPr>
              <a:xfrm>
                <a:off x="7111074" y="3750427"/>
                <a:ext cx="174954" cy="312968"/>
              </a:xfrm>
              <a:prstGeom prst="rect"/>
            </p:spPr>
          </p:pic>
        </mc:Fallback>
      </mc:AlternateContent>
    </p:spTree>
    <p:custDataLst>
      <p:tags r:id="rId31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b="78300"/>
          <a:stretch>
            <a:fillRect/>
          </a:stretch>
        </p:blipFill>
        <p:spPr>
          <a:xfrm>
            <a:off x="391744" y="211875"/>
            <a:ext cx="10976451" cy="619044"/>
          </a:xfrm>
          <a:prstGeom prst="rect">
            <a:avLst/>
          </a:prstGeom>
        </p:spPr>
      </p:pic>
      <p:pic>
        <p:nvPicPr>
          <p:cNvPr id="4" name="图片 3"/>
          <p:cNvPicPr>
            <a:picLocks noChangeAspect="1"/>
          </p:cNvPicPr>
          <p:nvPr/>
        </p:nvPicPr>
        <p:blipFill>
          <a:blip r:embed="rId2"/>
          <a:srcRect l="49556" t="-18263"/>
          <a:stretch>
            <a:fillRect/>
          </a:stretch>
        </p:blipFill>
        <p:spPr>
          <a:xfrm>
            <a:off x="770790" y="4630263"/>
            <a:ext cx="5838065" cy="501585"/>
          </a:xfrm>
          <a:prstGeom prst="rect">
            <a:avLst/>
          </a:prstGeom>
        </p:spPr>
      </p:pic>
      <p:pic>
        <p:nvPicPr>
          <p:cNvPr id="5" name="图片 4"/>
          <p:cNvPicPr>
            <a:picLocks noChangeAspect="1"/>
          </p:cNvPicPr>
          <p:nvPr/>
        </p:nvPicPr>
        <p:blipFill>
          <a:blip r:embed="rId3"/>
          <a:stretch>
            <a:fillRect/>
          </a:stretch>
        </p:blipFill>
        <p:spPr>
          <a:xfrm>
            <a:off x="9100905" y="2479164"/>
            <a:ext cx="1144756" cy="3402522"/>
          </a:xfrm>
          <a:prstGeom prst="rect">
            <a:avLst/>
          </a:prstGeom>
        </p:spPr>
      </p:pic>
      <p:pic>
        <p:nvPicPr>
          <p:cNvPr id="6" name="图片 5"/>
          <p:cNvPicPr>
            <a:picLocks noChangeAspect="1"/>
          </p:cNvPicPr>
          <p:nvPr/>
        </p:nvPicPr>
        <p:blipFill>
          <a:blip r:embed="rId2"/>
          <a:srcRect r="51542" b="-13024"/>
          <a:stretch>
            <a:fillRect/>
          </a:stretch>
        </p:blipFill>
        <p:spPr>
          <a:xfrm>
            <a:off x="379046" y="4211218"/>
            <a:ext cx="5608225" cy="479363"/>
          </a:xfrm>
          <a:prstGeom prst="rect">
            <a:avLst/>
          </a:prstGeom>
        </p:spPr>
      </p:pic>
      <p:pic>
        <p:nvPicPr>
          <p:cNvPr id="7" name="图片 6"/>
          <p:cNvPicPr>
            <a:picLocks noChangeAspect="1"/>
          </p:cNvPicPr>
          <p:nvPr/>
        </p:nvPicPr>
        <p:blipFill>
          <a:blip r:embed="rId1"/>
          <a:srcRect l="25749" t="17956" r="18662"/>
          <a:stretch>
            <a:fillRect/>
          </a:stretch>
        </p:blipFill>
        <p:spPr>
          <a:xfrm>
            <a:off x="662219" y="672825"/>
            <a:ext cx="6911075" cy="2476812"/>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1130152" y="1435360"/>
              <a:ext cx="685711" cy="698409"/>
            </p14:xfrm>
          </p:contentPart>
        </mc:Choice>
        <mc:Fallback xmlns="">
          <p:pic>
            <p:nvPicPr>
              <p:cNvPr id="2" name="墨迹 1"/>
            </p:nvPicPr>
            <p:blipFill>
              <a:blip r:embed="rId5"/>
            </p:blipFill>
            <p:spPr>
              <a:xfrm>
                <a:off x="1130152" y="1435360"/>
                <a:ext cx="685711" cy="69840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1428564" y="2152816"/>
              <a:ext cx="196824" cy="273014"/>
            </p14:xfrm>
          </p:contentPart>
        </mc:Choice>
        <mc:Fallback xmlns="">
          <p:pic>
            <p:nvPicPr>
              <p:cNvPr id="8" name="墨迹 7"/>
            </p:nvPicPr>
            <p:blipFill>
              <a:blip r:embed="rId7"/>
            </p:blipFill>
            <p:spPr>
              <a:xfrm>
                <a:off x="1428564" y="2152816"/>
                <a:ext cx="196824" cy="27301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422214" y="2216308"/>
              <a:ext cx="279364" cy="273014"/>
            </p14:xfrm>
          </p:contentPart>
        </mc:Choice>
        <mc:Fallback xmlns="">
          <p:pic>
            <p:nvPicPr>
              <p:cNvPr id="9" name="墨迹 8"/>
            </p:nvPicPr>
            <p:blipFill>
              <a:blip r:embed="rId9"/>
            </p:blipFill>
            <p:spPr>
              <a:xfrm>
                <a:off x="1422214" y="2216308"/>
                <a:ext cx="279364" cy="27301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 name="墨迹 9"/>
              <p14:cNvContentPartPr/>
              <p14:nvPr/>
            </p14:nvContentPartPr>
            <p14:xfrm>
              <a:off x="6539648" y="1276630"/>
              <a:ext cx="965074" cy="926979"/>
            </p14:xfrm>
          </p:contentPart>
        </mc:Choice>
        <mc:Fallback xmlns="">
          <p:pic>
            <p:nvPicPr>
              <p:cNvPr id="10" name="墨迹 9"/>
            </p:nvPicPr>
            <p:blipFill>
              <a:blip r:embed="rId11"/>
            </p:blipFill>
            <p:spPr>
              <a:xfrm>
                <a:off x="6539648" y="1276630"/>
                <a:ext cx="965074" cy="92697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1" name="墨迹 10"/>
              <p14:cNvContentPartPr/>
              <p14:nvPr/>
            </p14:nvContentPartPr>
            <p14:xfrm>
              <a:off x="7015836" y="1917897"/>
              <a:ext cx="260316" cy="273014"/>
            </p14:xfrm>
          </p:contentPart>
        </mc:Choice>
        <mc:Fallback xmlns="">
          <p:pic>
            <p:nvPicPr>
              <p:cNvPr id="11" name="墨迹 10"/>
            </p:nvPicPr>
            <p:blipFill>
              <a:blip r:embed="rId13"/>
            </p:blipFill>
            <p:spPr>
              <a:xfrm>
                <a:off x="7015836" y="1917897"/>
                <a:ext cx="260316" cy="27301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2" name="墨迹 11"/>
              <p14:cNvContentPartPr/>
              <p14:nvPr/>
            </p14:nvContentPartPr>
            <p14:xfrm>
              <a:off x="7079328" y="1943293"/>
              <a:ext cx="228570" cy="330157"/>
            </p14:xfrm>
          </p:contentPart>
        </mc:Choice>
        <mc:Fallback xmlns="">
          <p:pic>
            <p:nvPicPr>
              <p:cNvPr id="12" name="墨迹 11"/>
            </p:nvPicPr>
            <p:blipFill>
              <a:blip r:embed="rId15"/>
            </p:blipFill>
            <p:spPr>
              <a:xfrm>
                <a:off x="7079328" y="1943293"/>
                <a:ext cx="228570" cy="33015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3" name="墨迹 12"/>
              <p14:cNvContentPartPr/>
              <p14:nvPr/>
            </p14:nvContentPartPr>
            <p14:xfrm>
              <a:off x="2641256" y="502031"/>
              <a:ext cx="2374591" cy="88888"/>
            </p14:xfrm>
          </p:contentPart>
        </mc:Choice>
        <mc:Fallback xmlns="">
          <p:pic>
            <p:nvPicPr>
              <p:cNvPr id="13" name="墨迹 12"/>
            </p:nvPicPr>
            <p:blipFill>
              <a:blip r:embed="rId17"/>
            </p:blipFill>
            <p:spPr>
              <a:xfrm>
                <a:off x="2641256" y="502031"/>
                <a:ext cx="2374591" cy="8888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4" name="墨迹 13"/>
              <p14:cNvContentPartPr/>
              <p14:nvPr/>
            </p14:nvContentPartPr>
            <p14:xfrm>
              <a:off x="5072989" y="3086145"/>
              <a:ext cx="228570" cy="292062"/>
            </p14:xfrm>
          </p:contentPart>
        </mc:Choice>
        <mc:Fallback xmlns="">
          <p:pic>
            <p:nvPicPr>
              <p:cNvPr id="14" name="墨迹 13"/>
            </p:nvPicPr>
            <p:blipFill>
              <a:blip r:embed="rId19"/>
            </p:blipFill>
            <p:spPr>
              <a:xfrm>
                <a:off x="5072989" y="3086145"/>
                <a:ext cx="228570" cy="29206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5" name="墨迹 14"/>
              <p14:cNvContentPartPr/>
              <p14:nvPr/>
            </p14:nvContentPartPr>
            <p14:xfrm>
              <a:off x="5155529" y="3181382"/>
              <a:ext cx="196824" cy="215872"/>
            </p14:xfrm>
          </p:contentPart>
        </mc:Choice>
        <mc:Fallback xmlns="">
          <p:pic>
            <p:nvPicPr>
              <p:cNvPr id="15" name="墨迹 14"/>
            </p:nvPicPr>
            <p:blipFill>
              <a:blip r:embed="rId21"/>
            </p:blipFill>
            <p:spPr>
              <a:xfrm>
                <a:off x="5155529" y="3181382"/>
                <a:ext cx="196824" cy="21587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6" name="墨迹 15"/>
              <p14:cNvContentPartPr/>
              <p14:nvPr/>
            </p14:nvContentPartPr>
            <p14:xfrm>
              <a:off x="6996789" y="3175033"/>
              <a:ext cx="120634" cy="222221"/>
            </p14:xfrm>
          </p:contentPart>
        </mc:Choice>
        <mc:Fallback xmlns="">
          <p:pic>
            <p:nvPicPr>
              <p:cNvPr id="16" name="墨迹 15"/>
            </p:nvPicPr>
            <p:blipFill>
              <a:blip r:embed="rId23"/>
            </p:blipFill>
            <p:spPr>
              <a:xfrm>
                <a:off x="6996789" y="3175033"/>
                <a:ext cx="120634" cy="22222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7" name="墨迹 16"/>
              <p14:cNvContentPartPr/>
              <p14:nvPr/>
            </p14:nvContentPartPr>
            <p14:xfrm>
              <a:off x="7079328" y="3213128"/>
              <a:ext cx="253967" cy="190475"/>
            </p14:xfrm>
          </p:contentPart>
        </mc:Choice>
        <mc:Fallback xmlns="">
          <p:pic>
            <p:nvPicPr>
              <p:cNvPr id="17" name="墨迹 16"/>
            </p:nvPicPr>
            <p:blipFill>
              <a:blip r:embed="rId25"/>
            </p:blipFill>
            <p:spPr>
              <a:xfrm>
                <a:off x="7079328" y="3213128"/>
                <a:ext cx="253967" cy="190475"/>
              </a:xfrm>
              <a:prstGeom prst="rect"/>
            </p:spPr>
          </p:pic>
        </mc:Fallback>
      </mc:AlternateContent>
      <p:cxnSp>
        <p:nvCxnSpPr>
          <p:cNvPr id="18" name="直接连接符 17"/>
          <p:cNvCxnSpPr/>
          <p:nvPr/>
        </p:nvCxnSpPr>
        <p:spPr>
          <a:xfrm>
            <a:off x="8897096" y="3563602"/>
            <a:ext cx="1409516" cy="0"/>
          </a:xfrm>
          <a:prstGeom prst="line">
            <a:avLst/>
          </a:prstGeom>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p14="http://schemas.microsoft.com/office/powerpoint/2010/main">
        <mc:Choice Requires="p14">
          <p:contentPart r:id="rId26" p14:bwMode="auto">
            <p14:nvContentPartPr>
              <p14:cNvPr id="24" name="墨迹 23"/>
              <p14:cNvContentPartPr/>
              <p14:nvPr/>
            </p14:nvContentPartPr>
            <p14:xfrm>
              <a:off x="10514230" y="3462834"/>
              <a:ext cx="118517" cy="146616"/>
            </p14:xfrm>
          </p:contentPart>
        </mc:Choice>
        <mc:Fallback xmlns="">
          <p:pic>
            <p:nvPicPr>
              <p:cNvPr id="24" name="墨迹 23"/>
            </p:nvPicPr>
            <p:blipFill>
              <a:blip r:embed="rId27"/>
            </p:blipFill>
            <p:spPr>
              <a:xfrm>
                <a:off x="10514230" y="3462834"/>
                <a:ext cx="118517" cy="14661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5" name="墨迹 24"/>
              <p14:cNvContentPartPr/>
              <p14:nvPr/>
            </p14:nvContentPartPr>
            <p14:xfrm>
              <a:off x="10666611" y="3530503"/>
              <a:ext cx="47971" cy="62030"/>
            </p14:xfrm>
          </p:contentPart>
        </mc:Choice>
        <mc:Fallback xmlns="">
          <p:pic>
            <p:nvPicPr>
              <p:cNvPr id="25" name="墨迹 24"/>
            </p:nvPicPr>
            <p:blipFill>
              <a:blip r:embed="rId29"/>
            </p:blipFill>
            <p:spPr>
              <a:xfrm>
                <a:off x="10666611" y="3530503"/>
                <a:ext cx="47971" cy="6203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6" name="墨迹 25"/>
              <p14:cNvContentPartPr/>
              <p14:nvPr/>
            </p14:nvContentPartPr>
            <p14:xfrm>
              <a:off x="10790771" y="3259827"/>
              <a:ext cx="163667" cy="366540"/>
            </p14:xfrm>
          </p:contentPart>
        </mc:Choice>
        <mc:Fallback xmlns="">
          <p:pic>
            <p:nvPicPr>
              <p:cNvPr id="26" name="墨迹 25"/>
            </p:nvPicPr>
            <p:blipFill>
              <a:blip r:embed="rId31"/>
            </p:blipFill>
            <p:spPr>
              <a:xfrm>
                <a:off x="10790771" y="3259827"/>
                <a:ext cx="163667" cy="36654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7" name="墨迹 26"/>
              <p14:cNvContentPartPr/>
              <p14:nvPr/>
            </p14:nvContentPartPr>
            <p14:xfrm>
              <a:off x="10962904" y="3479752"/>
              <a:ext cx="121340" cy="129698"/>
            </p14:xfrm>
          </p:contentPart>
        </mc:Choice>
        <mc:Fallback xmlns="">
          <p:pic>
            <p:nvPicPr>
              <p:cNvPr id="27" name="墨迹 26"/>
            </p:nvPicPr>
            <p:blipFill>
              <a:blip r:embed="rId33"/>
            </p:blipFill>
            <p:spPr>
              <a:xfrm>
                <a:off x="10962904" y="3479752"/>
                <a:ext cx="121340" cy="12969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8" name="墨迹 27"/>
              <p14:cNvContentPartPr/>
              <p14:nvPr/>
            </p14:nvContentPartPr>
            <p14:xfrm>
              <a:off x="5615490" y="4850045"/>
              <a:ext cx="79012" cy="112781"/>
            </p14:xfrm>
          </p:contentPart>
        </mc:Choice>
        <mc:Fallback xmlns="">
          <p:pic>
            <p:nvPicPr>
              <p:cNvPr id="28" name="墨迹 27"/>
            </p:nvPicPr>
            <p:blipFill>
              <a:blip r:embed="rId35"/>
            </p:blipFill>
            <p:spPr>
              <a:xfrm>
                <a:off x="5615490" y="4850045"/>
                <a:ext cx="79012" cy="11278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9" name="墨迹 28"/>
              <p14:cNvContentPartPr/>
              <p14:nvPr/>
            </p14:nvContentPartPr>
            <p14:xfrm>
              <a:off x="5734008" y="4889518"/>
              <a:ext cx="50793" cy="28195"/>
            </p14:xfrm>
          </p:contentPart>
        </mc:Choice>
        <mc:Fallback xmlns="">
          <p:pic>
            <p:nvPicPr>
              <p:cNvPr id="29" name="墨迹 28"/>
            </p:nvPicPr>
            <p:blipFill>
              <a:blip r:embed="rId37"/>
            </p:blipFill>
            <p:spPr>
              <a:xfrm>
                <a:off x="5734008" y="4889518"/>
                <a:ext cx="50793" cy="2819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0" name="墨迹 29"/>
              <p14:cNvContentPartPr/>
              <p14:nvPr/>
            </p14:nvContentPartPr>
            <p14:xfrm>
              <a:off x="5829952" y="4686513"/>
              <a:ext cx="84655" cy="287592"/>
            </p14:xfrm>
          </p:contentPart>
        </mc:Choice>
        <mc:Fallback xmlns="">
          <p:pic>
            <p:nvPicPr>
              <p:cNvPr id="30" name="墨迹 29"/>
            </p:nvPicPr>
            <p:blipFill>
              <a:blip r:embed="rId39"/>
            </p:blipFill>
            <p:spPr>
              <a:xfrm>
                <a:off x="5829952" y="4686513"/>
                <a:ext cx="84655" cy="287592"/>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31" name="墨迹 30"/>
              <p14:cNvContentPartPr/>
              <p14:nvPr/>
            </p14:nvContentPartPr>
            <p14:xfrm>
              <a:off x="5959757" y="4816211"/>
              <a:ext cx="112874" cy="90225"/>
            </p14:xfrm>
          </p:contentPart>
        </mc:Choice>
        <mc:Fallback xmlns="">
          <p:pic>
            <p:nvPicPr>
              <p:cNvPr id="31" name="墨迹 30"/>
            </p:nvPicPr>
            <p:blipFill>
              <a:blip r:embed="rId41"/>
            </p:blipFill>
            <p:spPr>
              <a:xfrm>
                <a:off x="5959757" y="4816211"/>
                <a:ext cx="112874" cy="9022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32" name="墨迹 31"/>
              <p14:cNvContentPartPr/>
              <p14:nvPr/>
            </p14:nvContentPartPr>
            <p14:xfrm>
              <a:off x="9427816" y="101950"/>
              <a:ext cx="228570" cy="496238"/>
            </p14:xfrm>
          </p:contentPart>
        </mc:Choice>
        <mc:Fallback xmlns="">
          <p:pic>
            <p:nvPicPr>
              <p:cNvPr id="32" name="墨迹 31"/>
            </p:nvPicPr>
            <p:blipFill>
              <a:blip r:embed="rId43"/>
            </p:blipFill>
            <p:spPr>
              <a:xfrm>
                <a:off x="9427816" y="101950"/>
                <a:ext cx="228570" cy="496238"/>
              </a:xfrm>
              <a:prstGeom prst="rect"/>
            </p:spPr>
          </p:pic>
        </mc:Fallback>
      </mc:AlternateContent>
    </p:spTree>
    <p:custDataLst>
      <p:tags r:id="rId4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60418" y="848139"/>
            <a:ext cx="11654075" cy="667594"/>
          </a:xfrm>
          <a:prstGeom prst="rect">
            <a:avLst/>
          </a:prstGeom>
        </p:spPr>
        <p:txBody>
          <a:bodyPr wrap="square" lIns="121898" tIns="60948" rIns="121898" bIns="60948">
            <a:spAutoFit/>
          </a:bodyPr>
          <a:lstStyle/>
          <a:p>
            <a:pPr>
              <a:lnSpc>
                <a:spcPct val="150000"/>
              </a:lnSpc>
              <a:spcAft>
                <a:spcPts val="0"/>
              </a:spcAft>
            </a:pPr>
            <a:r>
              <a:rPr lang="en-US" altLang="zh-CN" sz="2600">
                <a:latin typeface="Times New Roman" panose="02020603050405020304" pitchFamily="18" charset="0"/>
                <a:ea typeface="微软雅黑" panose="020B0503020204020204" charset="-122"/>
                <a:cs typeface="Times New Roman" panose="02020603050405020304" pitchFamily="18" charset="0"/>
              </a:rPr>
              <a:t>1.</a:t>
            </a:r>
            <a:r>
              <a:rPr lang="zh-CN" altLang="zh-CN" sz="2600">
                <a:latin typeface="Times New Roman" panose="02020603050405020304" pitchFamily="18" charset="0"/>
                <a:ea typeface="微软雅黑" panose="020B0503020204020204" charset="-122"/>
                <a:cs typeface="Times New Roman" panose="02020603050405020304" pitchFamily="18" charset="0"/>
              </a:rPr>
              <a:t>下图废铁屑为原料制备聚合硫酸铁</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PFS</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的一种工艺流程如下图</a:t>
            </a:r>
            <a:endParaRPr lang="zh-CN" altLang="zh-CN" sz="1100">
              <a:latin typeface="Calibri" panose="020F0502020204030204" pitchFamily="34" charset="0"/>
              <a:cs typeface="Times New Roman" panose="02020603050405020304" pitchFamily="18" charset="0"/>
            </a:endParaRPr>
          </a:p>
        </p:txBody>
      </p:sp>
      <p:sp>
        <p:nvSpPr>
          <p:cNvPr id="7" name="矩形 6"/>
          <p:cNvSpPr/>
          <p:nvPr/>
        </p:nvSpPr>
        <p:spPr>
          <a:xfrm>
            <a:off x="503232" y="4500437"/>
            <a:ext cx="11397613" cy="1323415"/>
          </a:xfrm>
          <a:prstGeom prst="rect">
            <a:avLst/>
          </a:prstGeom>
        </p:spPr>
        <p:txBody>
          <a:bodyPr wrap="square" lIns="121898" tIns="60948" rIns="121898" bIns="60948">
            <a:spAutoFit/>
          </a:bodyPr>
          <a:lstStyle/>
          <a:p>
            <a:pPr>
              <a:lnSpc>
                <a:spcPct val="150000"/>
              </a:lnSpc>
              <a:spcAft>
                <a:spcPts val="0"/>
              </a:spcAft>
            </a:pPr>
            <a:r>
              <a:rPr lang="zh-CN" altLang="zh-CN" sz="2600" dirty="0">
                <a:latin typeface="Times New Roman" panose="02020603050405020304" pitchFamily="18" charset="0"/>
                <a:ea typeface="微软雅黑" panose="020B0503020204020204" charset="-122"/>
                <a:cs typeface="Times New Roman" panose="02020603050405020304" pitchFamily="18" charset="0"/>
              </a:rPr>
              <a:t>粉碎过筛的目的是</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zh-CN" altLang="zh-CN" sz="2600" dirty="0">
                <a:latin typeface="Times New Roman" panose="02020603050405020304" pitchFamily="18" charset="0"/>
                <a:ea typeface="微软雅黑" panose="020B0503020204020204" charset="-122"/>
                <a:cs typeface="Times New Roman" panose="02020603050405020304" pitchFamily="18" charset="0"/>
              </a:rPr>
              <a:t>酸浸时最合适的酸是</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sp>
        <p:nvSpPr>
          <p:cNvPr id="5" name="矩形 4"/>
          <p:cNvSpPr/>
          <p:nvPr/>
        </p:nvSpPr>
        <p:spPr>
          <a:xfrm>
            <a:off x="3327288" y="4594999"/>
            <a:ext cx="8016938"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选取细小颗粒</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增大反应物接触面积</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提高酸浸反应速率</a:t>
            </a:r>
            <a:endParaRPr lang="zh-CN" altLang="en-US" dirty="0"/>
          </a:p>
        </p:txBody>
      </p:sp>
      <p:pic>
        <p:nvPicPr>
          <p:cNvPr id="9" name="image428.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8269" y="1567620"/>
            <a:ext cx="6918960" cy="2941320"/>
          </a:xfrm>
          <a:prstGeom prst="rect">
            <a:avLst/>
          </a:prstGeom>
          <a:solidFill>
            <a:scrgbClr r="0" g="0" b="0">
              <a:alpha val="0"/>
            </a:scrgbClr>
          </a:solidFill>
          <a:ln>
            <a:noFill/>
          </a:ln>
        </p:spPr>
      </p:pic>
      <p:sp>
        <p:nvSpPr>
          <p:cNvPr id="10" name="矩形 9"/>
          <p:cNvSpPr/>
          <p:nvPr/>
        </p:nvSpPr>
        <p:spPr>
          <a:xfrm>
            <a:off x="3737100" y="5160370"/>
            <a:ext cx="1072730"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H</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Times New Roman" panose="02020603050405020304" pitchFamily="18" charset="0"/>
                <a:ea typeface="微软雅黑" panose="020B0503020204020204" charset="-122"/>
              </a:rPr>
              <a:t>SO</a:t>
            </a:r>
            <a:r>
              <a:rPr lang="en-US" altLang="zh-CN" sz="2600" baseline="-25000">
                <a:solidFill>
                  <a:srgbClr val="C00000"/>
                </a:solidFill>
                <a:latin typeface="Times New Roman" panose="02020603050405020304" pitchFamily="18" charset="0"/>
                <a:ea typeface="微软雅黑" panose="020B0503020204020204" charset="-122"/>
              </a:rPr>
              <a:t>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矩形 8"/>
          <p:cNvSpPr/>
          <p:nvPr/>
        </p:nvSpPr>
        <p:spPr>
          <a:xfrm>
            <a:off x="191204" y="116658"/>
            <a:ext cx="11594827" cy="1089660"/>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dirty="0">
                <a:latin typeface="Times New Roman" panose="02020603050405020304" pitchFamily="18" charset="0"/>
                <a:ea typeface="微软雅黑" panose="020B0503020204020204" charset="-122"/>
                <a:cs typeface="Times New Roman" panose="02020603050405020304" pitchFamily="18" charset="0"/>
              </a:rPr>
              <a:t>2</a:t>
            </a:r>
            <a:r>
              <a:rPr lang="en-US" altLang="zh-CN" sz="1600" dirty="0">
                <a:latin typeface="Times New Roman" panose="02020603050405020304" pitchFamily="18" charset="0"/>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钒具有广泛用途。黏土钒矿中</a:t>
            </a:r>
            <a:r>
              <a:rPr lang="en-US" altLang="zh-CN" sz="1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钒以</a:t>
            </a:r>
            <a:r>
              <a:rPr lang="en-US" altLang="zh-CN" sz="16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+4</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+5</a:t>
            </a:r>
            <a:r>
              <a:rPr lang="zh-CN" altLang="zh-CN" sz="1600" dirty="0">
                <a:latin typeface="Times New Roman" panose="02020603050405020304" pitchFamily="18" charset="0"/>
                <a:ea typeface="微软雅黑" panose="020B0503020204020204" charset="-122"/>
                <a:cs typeface="Times New Roman" panose="02020603050405020304" pitchFamily="18" charset="0"/>
              </a:rPr>
              <a:t>价的化合物存在</a:t>
            </a:r>
            <a:r>
              <a:rPr lang="en-US" altLang="zh-CN" sz="1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还包括钾、镁的铝硅酸盐</a:t>
            </a:r>
            <a:r>
              <a:rPr lang="en-US" altLang="zh-CN" sz="1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以及</a:t>
            </a:r>
            <a:r>
              <a:rPr lang="en-US" altLang="zh-CN" sz="1600" dirty="0">
                <a:latin typeface="Times New Roman" panose="02020603050405020304" pitchFamily="18" charset="0"/>
                <a:ea typeface="微软雅黑" panose="020B0503020204020204" charset="-122"/>
                <a:cs typeface="Times New Roman" panose="02020603050405020304" pitchFamily="18" charset="0"/>
              </a:rPr>
              <a:t>SiO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Fe</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1600" dirty="0">
                <a:latin typeface="Times New Roman" panose="02020603050405020304" pitchFamily="18" charset="0"/>
                <a:ea typeface="微软雅黑" panose="020B0503020204020204" charset="-122"/>
                <a:cs typeface="Times New Roman" panose="02020603050405020304" pitchFamily="18" charset="0"/>
              </a:rPr>
              <a:t>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1600" dirty="0">
                <a:latin typeface="Times New Roman" panose="02020603050405020304" pitchFamily="18" charset="0"/>
                <a:ea typeface="微软雅黑" panose="020B0503020204020204" charset="-122"/>
                <a:cs typeface="Times New Roman" panose="02020603050405020304" pitchFamily="18" charset="0"/>
              </a:rPr>
              <a:t>。采用由黏土钒矿制备</a:t>
            </a:r>
            <a:r>
              <a:rPr lang="en-US" altLang="zh-CN" sz="1600" dirty="0">
                <a:latin typeface="Times New Roman" panose="02020603050405020304" pitchFamily="18" charset="0"/>
                <a:ea typeface="微软雅黑" panose="020B0503020204020204" charset="-122"/>
                <a:cs typeface="Times New Roman" panose="02020603050405020304" pitchFamily="18" charset="0"/>
              </a:rPr>
              <a:t>NH</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1600" dirty="0">
                <a:latin typeface="Times New Roman" panose="02020603050405020304" pitchFamily="18" charset="0"/>
                <a:ea typeface="微软雅黑" panose="020B0503020204020204" charset="-122"/>
                <a:cs typeface="Times New Roman" panose="02020603050405020304" pitchFamily="18" charset="0"/>
              </a:rPr>
              <a:t>VO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的工艺流程如下图</a:t>
            </a:r>
            <a:endParaRPr lang="zh-CN" altLang="en-US" sz="1600" kern="100" dirty="0">
              <a:latin typeface="微软雅黑" panose="020B0503020204020204" charset="-122"/>
              <a:ea typeface="微软雅黑" panose="020B0503020204020204" charset="-122"/>
              <a:cs typeface="Courier New" panose="02070309020205020404" pitchFamily="49" charset="0"/>
            </a:endParaRPr>
          </a:p>
        </p:txBody>
      </p:sp>
      <mc:AlternateContent xmlns:mc="http://schemas.openxmlformats.org/markup-compatibility/2006">
        <mc:Choice xmlns:a14="http://schemas.microsoft.com/office/drawing/2010/main" Requires="a14">
          <p:sp>
            <p:nvSpPr>
              <p:cNvPr id="10" name="矩形 9"/>
              <p:cNvSpPr/>
              <p:nvPr/>
            </p:nvSpPr>
            <p:spPr>
              <a:xfrm>
                <a:off x="388932" y="4580643"/>
                <a:ext cx="11397613" cy="1378585"/>
              </a:xfrm>
              <a:prstGeom prst="rect">
                <a:avLst/>
              </a:prstGeom>
            </p:spPr>
            <p:txBody>
              <a:bodyPr wrap="square" lIns="121898" tIns="60948" rIns="121898" bIns="60948">
                <a:spAutoFit/>
              </a:bodyPr>
              <a:lstStyle/>
              <a:p>
                <a:pPr>
                  <a:lnSpc>
                    <a:spcPct val="150000"/>
                  </a:lnSpc>
                  <a:spcAft>
                    <a:spcPts val="0"/>
                  </a:spcAft>
                </a:pPr>
                <a:r>
                  <a:rPr lang="zh-CN" altLang="zh-CN" dirty="0">
                    <a:latin typeface="Times New Roman" panose="02020603050405020304" pitchFamily="18" charset="0"/>
                    <a:ea typeface="微软雅黑" panose="020B0503020204020204" charset="-122"/>
                    <a:cs typeface="Times New Roman" panose="02020603050405020304" pitchFamily="18" charset="0"/>
                  </a:rPr>
                  <a:t>回答下列问题</a:t>
                </a:r>
                <a:r>
                  <a:rPr lang="en-US" altLang="zh-CN" dirty="0">
                    <a:effectLst/>
                    <a:latin typeface="方正书宋_GBK" panose="03000509000000000000" pitchFamily="65" charset="-122"/>
                    <a:ea typeface="微软雅黑" panose="020B0503020204020204" charset="-122"/>
                    <a:cs typeface="Times New Roman" panose="02020603050405020304" pitchFamily="18" charset="0"/>
                  </a:rPr>
                  <a:t>:</a:t>
                </a:r>
                <a:endParaRPr lang="zh-CN" altLang="zh-CN" dirty="0">
                  <a:latin typeface="Calibri" panose="020F0502020204030204" pitchFamily="34" charset="0"/>
                  <a:cs typeface="Times New Roman" panose="02020603050405020304" pitchFamily="18" charset="0"/>
                </a:endParaRPr>
              </a:p>
              <a:p>
                <a:pPr>
                  <a:lnSpc>
                    <a:spcPct val="150000"/>
                  </a:lnSpc>
                  <a:spcAft>
                    <a:spcPts val="0"/>
                  </a:spcAft>
                </a:pPr>
                <a:r>
                  <a:rPr lang="en-US" altLang="zh-CN" dirty="0">
                    <a:effectLst/>
                    <a:latin typeface="方正书宋_GBK" panose="03000509000000000000" pitchFamily="65" charset="-122"/>
                    <a:ea typeface="微软雅黑" panose="020B0503020204020204" charset="-122"/>
                    <a:cs typeface="Times New Roman" panose="02020603050405020304" pitchFamily="18" charset="0"/>
                  </a:rPr>
                  <a:t>(</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1</a:t>
                </a:r>
                <a:r>
                  <a:rPr lang="en-US" altLang="zh-CN" dirty="0">
                    <a:effectLst/>
                    <a:latin typeface="方正书宋_GBK" panose="03000509000000000000" pitchFamily="65" charset="-122"/>
                    <a:ea typeface="微软雅黑" panose="020B0503020204020204" charset="-122"/>
                    <a:cs typeface="Times New Roman" panose="02020603050405020304" pitchFamily="18" charset="0"/>
                  </a:rPr>
                  <a:t>)</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酸浸氧化</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需要加热</a:t>
                </a:r>
                <a:r>
                  <a:rPr lang="en-US" altLang="zh-CN" dirty="0">
                    <a:effectLst/>
                    <a:latin typeface="方正书宋_GBK" panose="03000509000000000000" pitchFamily="65" charset="-122"/>
                    <a:ea typeface="微软雅黑" panose="020B0503020204020204" charset="-122"/>
                    <a:cs typeface="Times New Roman" panose="02020603050405020304" pitchFamily="18" charset="0"/>
                  </a:rPr>
                  <a:t>,</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其原因是</a:t>
                </a:r>
                <a:r>
                  <a:rPr lang="zh-CN" altLang="zh-CN" u="sng" dirty="0">
                    <a:effectLst/>
                    <a:latin typeface="Times New Roman" panose="02020603050405020304" pitchFamily="18" charset="0"/>
                    <a:ea typeface="微软雅黑" panose="020B0503020204020204" charset="-122"/>
                    <a:cs typeface="Times New Roman" panose="02020603050405020304" pitchFamily="18" charset="0"/>
                  </a:rPr>
                  <a:t>　　　　　　　　　　　　　　　　　　</a:t>
                </a:r>
                <a:r>
                  <a:rPr lang="en-US" altLang="zh-CN" u="sng" dirty="0">
                    <a:effectLst/>
                    <a:latin typeface="Times New Roman" panose="02020603050405020304" pitchFamily="18" charset="0"/>
                    <a:ea typeface="微软雅黑" panose="020B0503020204020204" charset="-122"/>
                    <a:cs typeface="Times New Roman" panose="02020603050405020304" pitchFamily="18" charset="0"/>
                  </a:rPr>
                  <a:t> </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a:t>
                </a:r>
                <a:endParaRPr lang="zh-CN" altLang="zh-CN" dirty="0">
                  <a:latin typeface="Calibri" panose="020F0502020204030204" pitchFamily="34" charset="0"/>
                  <a:cs typeface="Times New Roman" panose="02020603050405020304" pitchFamily="18" charset="0"/>
                </a:endParaRPr>
              </a:p>
              <a:p>
                <a:pPr>
                  <a:lnSpc>
                    <a:spcPct val="150000"/>
                  </a:lnSpc>
                  <a:spcAft>
                    <a:spcPts val="0"/>
                  </a:spcAft>
                </a:pPr>
                <a:r>
                  <a:rPr lang="en-US" altLang="zh-CN" dirty="0">
                    <a:effectLst/>
                    <a:latin typeface="方正书宋_GBK" panose="03000509000000000000" pitchFamily="65" charset="-122"/>
                    <a:ea typeface="微软雅黑" panose="020B0503020204020204" charset="-122"/>
                    <a:cs typeface="Times New Roman" panose="02020603050405020304" pitchFamily="18" charset="0"/>
                  </a:rPr>
                  <a:t>(</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2</a:t>
                </a:r>
                <a:r>
                  <a:rPr lang="en-US" altLang="zh-CN" dirty="0">
                    <a:effectLst/>
                    <a:latin typeface="方正书宋_GBK" panose="03000509000000000000" pitchFamily="65" charset="-122"/>
                    <a:ea typeface="微软雅黑" panose="020B0503020204020204" charset="-122"/>
                    <a:cs typeface="Times New Roman" panose="02020603050405020304" pitchFamily="18" charset="0"/>
                  </a:rPr>
                  <a:t>)</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酸浸氧化</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中</a:t>
                </a:r>
                <a:r>
                  <a:rPr lang="en-US" altLang="zh-CN" dirty="0">
                    <a:effectLst/>
                    <a:latin typeface="方正书宋_GBK" panose="03000509000000000000" pitchFamily="65" charset="-122"/>
                    <a:ea typeface="微软雅黑" panose="020B0503020204020204" charset="-122"/>
                    <a:cs typeface="Times New Roman" panose="02020603050405020304" pitchFamily="18" charset="0"/>
                  </a:rPr>
                  <a:t>,</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VO</a:t>
                </a:r>
                <a:r>
                  <a:rPr lang="en-US" altLang="zh-CN" baseline="30000" dirty="0">
                    <a:effectLst/>
                    <a:latin typeface="Times New Roman" panose="02020603050405020304" pitchFamily="18" charset="0"/>
                    <a:ea typeface="微软雅黑" panose="020B0503020204020204" charset="-122"/>
                    <a:cs typeface="Times New Roman" panose="02020603050405020304" pitchFamily="18" charset="0"/>
                  </a:rPr>
                  <a:t>+</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和</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VO</a:t>
                </a:r>
                <a:r>
                  <a:rPr lang="en-US" altLang="zh-CN" baseline="30000" dirty="0">
                    <a:effectLst/>
                    <a:latin typeface="Times New Roman" panose="02020603050405020304" pitchFamily="18" charset="0"/>
                    <a:ea typeface="微软雅黑" panose="020B0503020204020204" charset="-122"/>
                    <a:cs typeface="Times New Roman" panose="02020603050405020304" pitchFamily="18" charset="0"/>
                  </a:rPr>
                  <a:t>2+</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被氧化成</a:t>
                </a:r>
                <a:r>
                  <a:rPr lang="en-US" altLang="zh-CN" dirty="0">
                    <a:effectLst/>
                    <a:latin typeface="Times New Roman" panose="02020603050405020304" pitchFamily="18" charset="0"/>
                    <a:ea typeface="微软雅黑" panose="020B0503020204020204" charset="-122"/>
                    <a:cs typeface="Times New Roman" panose="02020603050405020304" pitchFamily="18" charset="0"/>
                  </a:rPr>
                  <a:t>V</a:t>
                </a:r>
                <a14:m>
                  <m:oMath xmlns:m="http://schemas.openxmlformats.org/officeDocument/2006/math">
                    <m:sSubSup>
                      <m:sSub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a:effectLst/>
                            <a:latin typeface="Cambria Math" panose="02040503050406030204" pitchFamily="18" charset="0"/>
                            <a:ea typeface="微软雅黑" panose="020B0503020204020204" charset="-122"/>
                            <a:cs typeface="Times New Roman" panose="02020603050405020304" pitchFamily="18" charset="0"/>
                          </a:rPr>
                          <m:t>O</m:t>
                        </m:r>
                      </m:e>
                      <m:sub>
                        <m:r>
                          <a:rPr lang="en-US" altLang="zh-CN">
                            <a:effectLst/>
                            <a:latin typeface="Cambria Math" panose="02040503050406030204" pitchFamily="18" charset="0"/>
                            <a:ea typeface="微软雅黑" panose="020B0503020204020204" charset="-122"/>
                            <a:cs typeface="Times New Roman" panose="02020603050405020304" pitchFamily="18" charset="0"/>
                          </a:rPr>
                          <m:t>2</m:t>
                        </m:r>
                      </m:sub>
                      <m:sup>
                        <m:r>
                          <a:rPr lang="en-US" altLang="zh-CN">
                            <a:effectLst/>
                            <a:latin typeface="Cambria Math" panose="02040503050406030204" pitchFamily="18" charset="0"/>
                            <a:ea typeface="微软雅黑" panose="020B0503020204020204" charset="-122"/>
                            <a:cs typeface="Times New Roman" panose="02020603050405020304" pitchFamily="18" charset="0"/>
                          </a:rPr>
                          <m:t>+</m:t>
                        </m:r>
                      </m:sup>
                    </m:sSubSup>
                  </m:oMath>
                </a14:m>
                <a:r>
                  <a:rPr lang="en-US" altLang="zh-CN" dirty="0">
                    <a:effectLst/>
                    <a:latin typeface="方正书宋_GBK" panose="03000509000000000000" pitchFamily="65" charset="-122"/>
                    <a:ea typeface="微软雅黑" panose="020B0503020204020204" charset="-122"/>
                    <a:cs typeface="Times New Roman" panose="02020603050405020304" pitchFamily="18" charset="0"/>
                  </a:rPr>
                  <a:t>,</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同时还有</a:t>
                </a:r>
                <a:r>
                  <a:rPr lang="zh-CN" altLang="zh-CN" u="sng" dirty="0">
                    <a:effectLst/>
                    <a:latin typeface="Times New Roman" panose="02020603050405020304" pitchFamily="18" charset="0"/>
                    <a:ea typeface="微软雅黑" panose="020B0503020204020204" charset="-122"/>
                    <a:cs typeface="Times New Roman" panose="02020603050405020304" pitchFamily="18" charset="0"/>
                  </a:rPr>
                  <a:t>　　　　</a:t>
                </a:r>
                <a:r>
                  <a:rPr lang="zh-CN" altLang="zh-CN" dirty="0">
                    <a:effectLst/>
                    <a:latin typeface="Times New Roman" panose="02020603050405020304" pitchFamily="18" charset="0"/>
                    <a:ea typeface="微软雅黑" panose="020B0503020204020204" charset="-122"/>
                    <a:cs typeface="Times New Roman" panose="02020603050405020304" pitchFamily="18" charset="0"/>
                  </a:rPr>
                  <a:t>离子被氧化。</a:t>
                </a:r>
                <a:r>
                  <a:rPr lang="en-US" altLang="zh-CN" dirty="0">
                    <a:effectLst/>
                    <a:latin typeface="Cambria" panose="02040503050406030204" pitchFamily="18" charset="0"/>
                    <a:ea typeface="微软雅黑" panose="020B0503020204020204" charset="-122"/>
                    <a:cs typeface="Cambria" panose="02040503050406030204" pitchFamily="18" charset="0"/>
                  </a:rPr>
                  <a:t> </a:t>
                </a:r>
                <a:endParaRPr lang="zh-CN" altLang="en-US" kern="100" dirty="0">
                  <a:latin typeface="微软雅黑" panose="020B0503020204020204" charset="-122"/>
                  <a:ea typeface="微软雅黑" panose="020B0503020204020204" charset="-122"/>
                  <a:cs typeface="Courier New" panose="02070309020205020404" pitchFamily="49" charset="0"/>
                </a:endParaRPr>
              </a:p>
            </p:txBody>
          </p:sp>
        </mc:Choice>
        <mc:Fallback>
          <p:sp>
            <p:nvSpPr>
              <p:cNvPr id="10" name="矩形 9"/>
              <p:cNvSpPr>
                <a:spLocks noRot="1" noChangeAspect="1" noMove="1" noResize="1" noEditPoints="1" noAdjustHandles="1" noChangeArrowheads="1" noChangeShapeType="1" noTextEdit="1"/>
              </p:cNvSpPr>
              <p:nvPr/>
            </p:nvSpPr>
            <p:spPr>
              <a:xfrm>
                <a:off x="388932" y="4580643"/>
                <a:ext cx="11397613" cy="1378585"/>
              </a:xfrm>
              <a:prstGeom prst="rect">
                <a:avLst/>
              </a:prstGeom>
              <a:blipFill rotWithShape="1">
                <a:blip r:embed="rId1"/>
                <a:stretch>
                  <a:fillRect l="-3" t="-28" r="3" b="28"/>
                </a:stretch>
              </a:blipFill>
            </p:spPr>
            <p:txBody>
              <a:bodyPr/>
              <a:lstStyle/>
              <a:p>
                <a:r>
                  <a:rPr lang="zh-CN" altLang="en-US">
                    <a:noFill/>
                  </a:rPr>
                  <a:t> </a:t>
                </a:r>
              </a:p>
            </p:txBody>
          </p:sp>
        </mc:Fallback>
      </mc:AlternateContent>
      <p:sp>
        <p:nvSpPr>
          <p:cNvPr id="5" name="矩形 4"/>
          <p:cNvSpPr/>
          <p:nvPr/>
        </p:nvSpPr>
        <p:spPr>
          <a:xfrm>
            <a:off x="5322036" y="4835608"/>
            <a:ext cx="6035627"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加快酸浸和氧化反应速率</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促进氧化完全</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endParaRPr lang="zh-CN" altLang="en-US" dirty="0"/>
          </a:p>
        </p:txBody>
      </p:sp>
      <p:pic>
        <p:nvPicPr>
          <p:cNvPr id="6" name="image42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7260" y="1206500"/>
            <a:ext cx="8209280" cy="3074670"/>
          </a:xfrm>
          <a:prstGeom prst="rect">
            <a:avLst/>
          </a:prstGeom>
          <a:solidFill>
            <a:scrgbClr r="0" g="0" b="0">
              <a:alpha val="0"/>
            </a:scrgbClr>
          </a:solidFill>
          <a:ln>
            <a:noFill/>
          </a:ln>
        </p:spPr>
      </p:pic>
      <p:sp>
        <p:nvSpPr>
          <p:cNvPr id="7" name="矩形 6"/>
          <p:cNvSpPr/>
          <p:nvPr/>
        </p:nvSpPr>
        <p:spPr>
          <a:xfrm>
            <a:off x="8333596" y="5454144"/>
            <a:ext cx="753732"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Fe</a:t>
            </a:r>
            <a:r>
              <a:rPr lang="en-US" altLang="zh-CN" sz="2600" baseline="30000">
                <a:solidFill>
                  <a:srgbClr val="C00000"/>
                </a:solidFill>
                <a:latin typeface="Times New Roman" panose="02020603050405020304" pitchFamily="18" charset="0"/>
                <a:ea typeface="微软雅黑" panose="020B0503020204020204" charset="-122"/>
              </a:rPr>
              <a:t>2+</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190568" y="405291"/>
            <a:ext cx="11654075" cy="1267759"/>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a:latin typeface="Times New Roman" panose="02020603050405020304" pitchFamily="18" charset="0"/>
                <a:ea typeface="微软雅黑" panose="020B0503020204020204" charset="-122"/>
                <a:cs typeface="Times New Roman" panose="02020603050405020304" pitchFamily="18" charset="0"/>
              </a:rPr>
              <a:t>1.</a:t>
            </a:r>
            <a:r>
              <a:rPr lang="zh-CN" altLang="zh-CN" sz="2600">
                <a:latin typeface="Times New Roman" panose="02020603050405020304" pitchFamily="18" charset="0"/>
                <a:ea typeface="微软雅黑" panose="020B0503020204020204" charset="-122"/>
                <a:cs typeface="Times New Roman" panose="02020603050405020304" pitchFamily="18" charset="0"/>
              </a:rPr>
              <a:t>由硫酸浸出的</a:t>
            </a:r>
            <a:r>
              <a:rPr lang="en-US" altLang="zh-CN" sz="2600">
                <a:latin typeface="Times New Roman" panose="02020603050405020304" pitchFamily="18" charset="0"/>
                <a:ea typeface="微软雅黑" panose="020B0503020204020204" charset="-122"/>
                <a:cs typeface="Times New Roman" panose="02020603050405020304" pitchFamily="18" charset="0"/>
              </a:rPr>
              <a:t>Mn</a:t>
            </a:r>
            <a:r>
              <a:rPr lang="en-US" altLang="zh-CN" sz="2600" baseline="30000">
                <a:latin typeface="Times New Roman" panose="02020603050405020304" pitchFamily="18" charset="0"/>
                <a:ea typeface="微软雅黑" panose="020B0503020204020204" charset="-122"/>
                <a:cs typeface="Times New Roman" panose="02020603050405020304" pitchFamily="18" charset="0"/>
              </a:rPr>
              <a:t>2+</a:t>
            </a:r>
            <a:r>
              <a:rPr lang="zh-CN" altLang="zh-CN" sz="2600">
                <a:latin typeface="Times New Roman" panose="02020603050405020304" pitchFamily="18" charset="0"/>
                <a:ea typeface="微软雅黑" panose="020B0503020204020204" charset="-122"/>
                <a:cs typeface="Times New Roman" panose="02020603050405020304" pitchFamily="18" charset="0"/>
              </a:rPr>
              <a:t>浸出液</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含</a:t>
            </a:r>
            <a:r>
              <a:rPr lang="en-US" altLang="zh-CN" sz="2600">
                <a:latin typeface="Times New Roman" panose="02020603050405020304" pitchFamily="18" charset="0"/>
                <a:ea typeface="微软雅黑" panose="020B0503020204020204" charset="-122"/>
                <a:cs typeface="Times New Roman" panose="02020603050405020304" pitchFamily="18" charset="0"/>
              </a:rPr>
              <a:t>Mn</a:t>
            </a:r>
            <a:r>
              <a:rPr lang="en-US" altLang="zh-CN" sz="2600" baseline="30000">
                <a:latin typeface="Times New Roman" panose="02020603050405020304" pitchFamily="18" charset="0"/>
                <a:ea typeface="微软雅黑" panose="020B0503020204020204" charset="-122"/>
                <a:cs typeface="Times New Roman" panose="02020603050405020304" pitchFamily="18" charset="0"/>
              </a:rPr>
              <a:t>2+</a:t>
            </a:r>
            <a:r>
              <a:rPr lang="zh-CN" altLang="zh-CN" sz="2600">
                <a:latin typeface="Times New Roman" panose="02020603050405020304" pitchFamily="18" charset="0"/>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Fe</a:t>
            </a:r>
            <a:r>
              <a:rPr lang="en-US" altLang="zh-CN" sz="2600" baseline="30000">
                <a:latin typeface="Times New Roman" panose="02020603050405020304" pitchFamily="18" charset="0"/>
                <a:ea typeface="微软雅黑" panose="020B0503020204020204" charset="-122"/>
                <a:cs typeface="Times New Roman" panose="02020603050405020304" pitchFamily="18" charset="0"/>
              </a:rPr>
              <a:t>2+</a:t>
            </a:r>
            <a:r>
              <a:rPr lang="zh-CN" altLang="zh-CN" sz="2600">
                <a:latin typeface="Times New Roman" panose="02020603050405020304" pitchFamily="18" charset="0"/>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Al</a:t>
            </a:r>
            <a:r>
              <a:rPr lang="en-US" altLang="zh-CN" sz="2600" baseline="30000">
                <a:latin typeface="Times New Roman" panose="02020603050405020304" pitchFamily="18" charset="0"/>
                <a:ea typeface="微软雅黑" panose="020B0503020204020204" charset="-122"/>
                <a:cs typeface="Times New Roman" panose="02020603050405020304" pitchFamily="18" charset="0"/>
              </a:rPr>
              <a:t>3+</a:t>
            </a:r>
            <a:r>
              <a:rPr lang="zh-CN" altLang="zh-CN" sz="2600">
                <a:latin typeface="Times New Roman" panose="02020603050405020304" pitchFamily="18" charset="0"/>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Fe</a:t>
            </a:r>
            <a:r>
              <a:rPr lang="en-US" altLang="zh-CN" sz="2600" baseline="30000">
                <a:latin typeface="Times New Roman" panose="02020603050405020304" pitchFamily="18" charset="0"/>
                <a:ea typeface="微软雅黑" panose="020B0503020204020204" charset="-122"/>
                <a:cs typeface="Times New Roman" panose="02020603050405020304" pitchFamily="18" charset="0"/>
              </a:rPr>
              <a:t>3+</a:t>
            </a:r>
            <a:r>
              <a:rPr lang="zh-CN" altLang="zh-CN" sz="2600">
                <a:latin typeface="Times New Roman" panose="02020603050405020304" pitchFamily="18" charset="0"/>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30000">
                <a:latin typeface="Times New Roman" panose="02020603050405020304" pitchFamily="18" charset="0"/>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等</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经纯化得</a:t>
            </a:r>
            <a:r>
              <a:rPr lang="en-US" altLang="zh-CN" sz="2600">
                <a:latin typeface="Times New Roman" panose="02020603050405020304" pitchFamily="18" charset="0"/>
                <a:ea typeface="微软雅黑" panose="020B0503020204020204" charset="-122"/>
                <a:cs typeface="Times New Roman" panose="02020603050405020304" pitchFamily="18" charset="0"/>
              </a:rPr>
              <a:t>Mn</a:t>
            </a:r>
            <a:r>
              <a:rPr lang="en-US" altLang="zh-CN" sz="2600" baseline="30000">
                <a:latin typeface="Times New Roman" panose="02020603050405020304" pitchFamily="18" charset="0"/>
                <a:ea typeface="微软雅黑" panose="020B0503020204020204" charset="-122"/>
                <a:cs typeface="Times New Roman" panose="02020603050405020304" pitchFamily="18" charset="0"/>
              </a:rPr>
              <a:t>2+</a:t>
            </a:r>
            <a:r>
              <a:rPr lang="zh-CN" altLang="zh-CN" sz="2600">
                <a:latin typeface="Times New Roman" panose="02020603050405020304" pitchFamily="18" charset="0"/>
                <a:ea typeface="微软雅黑" panose="020B0503020204020204" charset="-122"/>
                <a:cs typeface="Times New Roman" panose="02020603050405020304" pitchFamily="18" charset="0"/>
              </a:rPr>
              <a:t>纯化液。已知</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MnO</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2</a:t>
            </a:r>
            <a:r>
              <a:rPr lang="zh-CN" altLang="zh-CN" sz="2600">
                <a:latin typeface="Times New Roman" panose="02020603050405020304" pitchFamily="18" charset="0"/>
                <a:ea typeface="微软雅黑" panose="020B0503020204020204" charset="-122"/>
                <a:cs typeface="Times New Roman" panose="02020603050405020304" pitchFamily="18" charset="0"/>
              </a:rPr>
              <a:t>的氧化性与溶液</a:t>
            </a:r>
            <a:r>
              <a:rPr lang="en-US" altLang="zh-CN" sz="2600">
                <a:latin typeface="Times New Roman" panose="02020603050405020304" pitchFamily="18" charset="0"/>
                <a:ea typeface="微软雅黑" panose="020B0503020204020204" charset="-122"/>
                <a:cs typeface="Times New Roman" panose="02020603050405020304" pitchFamily="18" charset="0"/>
              </a:rPr>
              <a:t>pH</a:t>
            </a:r>
            <a:r>
              <a:rPr lang="zh-CN" altLang="zh-CN" sz="2600">
                <a:latin typeface="Times New Roman" panose="02020603050405020304" pitchFamily="18" charset="0"/>
                <a:ea typeface="微软雅黑" panose="020B0503020204020204" charset="-122"/>
                <a:cs typeface="Times New Roman" panose="02020603050405020304" pitchFamily="18" charset="0"/>
              </a:rPr>
              <a:t>有关。金属离子沉淀的</a:t>
            </a:r>
            <a:r>
              <a:rPr lang="en-US" altLang="zh-CN" sz="2600">
                <a:latin typeface="Times New Roman" panose="02020603050405020304" pitchFamily="18" charset="0"/>
                <a:ea typeface="微软雅黑" panose="020B0503020204020204" charset="-122"/>
                <a:cs typeface="Times New Roman" panose="02020603050405020304" pitchFamily="18" charset="0"/>
              </a:rPr>
              <a:t>pH</a:t>
            </a:r>
            <a:r>
              <a:rPr lang="zh-CN" altLang="zh-CN" sz="2600">
                <a:latin typeface="Times New Roman" panose="02020603050405020304" pitchFamily="18" charset="0"/>
                <a:ea typeface="微软雅黑" panose="020B0503020204020204" charset="-122"/>
                <a:cs typeface="Times New Roman" panose="02020603050405020304" pitchFamily="18" charset="0"/>
              </a:rPr>
              <a:t>如下表</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p:txBody>
      </p:sp>
      <p:sp>
        <p:nvSpPr>
          <p:cNvPr id="7" name="矩形 6"/>
          <p:cNvSpPr/>
          <p:nvPr/>
        </p:nvSpPr>
        <p:spPr>
          <a:xfrm>
            <a:off x="503232" y="4026024"/>
            <a:ext cx="11397613" cy="1923579"/>
          </a:xfrm>
          <a:prstGeom prst="rect">
            <a:avLst/>
          </a:prstGeom>
        </p:spPr>
        <p:txBody>
          <a:bodyPr wrap="square" lIns="121898" tIns="60948" rIns="121898" bIns="60948">
            <a:spAutoFit/>
          </a:bodyPr>
          <a:lstStyle/>
          <a:p>
            <a:pPr>
              <a:lnSpc>
                <a:spcPct val="150000"/>
              </a:lnSpc>
              <a:spcAft>
                <a:spcPts val="0"/>
              </a:spcAft>
            </a:pPr>
            <a:r>
              <a:rPr lang="zh-CN" altLang="zh-CN" sz="2600" dirty="0">
                <a:latin typeface="Times New Roman" panose="02020603050405020304" pitchFamily="18" charset="0"/>
                <a:ea typeface="微软雅黑" panose="020B0503020204020204" charset="-122"/>
                <a:cs typeface="Times New Roman" panose="02020603050405020304" pitchFamily="18" charset="0"/>
              </a:rPr>
              <a:t>纯化时先加入</a:t>
            </a:r>
            <a:r>
              <a:rPr lang="en-US" altLang="zh-CN" sz="2600" dirty="0">
                <a:latin typeface="Times New Roman" panose="02020603050405020304" pitchFamily="18" charset="0"/>
                <a:ea typeface="微软雅黑" panose="020B0503020204020204" charset="-122"/>
                <a:cs typeface="Times New Roman" panose="02020603050405020304" pitchFamily="18" charset="0"/>
              </a:rPr>
              <a:t>MnO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后加入</a:t>
            </a:r>
            <a:r>
              <a:rPr lang="en-US" altLang="zh-CN" sz="2600" dirty="0">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O</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调溶液</a:t>
            </a:r>
            <a:r>
              <a:rPr lang="en-US" altLang="zh-CN" sz="2600" dirty="0">
                <a:latin typeface="Times New Roman" panose="02020603050405020304" pitchFamily="18" charset="0"/>
                <a:ea typeface="微软雅黑" panose="020B0503020204020204" charset="-122"/>
                <a:cs typeface="Times New Roman" panose="02020603050405020304" pitchFamily="18" charset="0"/>
              </a:rPr>
              <a:t>pH≈5</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说明试剂加入顺序及调节</a:t>
            </a:r>
            <a:r>
              <a:rPr lang="en-US" altLang="zh-CN" sz="2600" dirty="0">
                <a:latin typeface="Times New Roman" panose="02020603050405020304" pitchFamily="18" charset="0"/>
                <a:ea typeface="微软雅黑" panose="020B0503020204020204" charset="-122"/>
                <a:cs typeface="Times New Roman" panose="02020603050405020304" pitchFamily="18" charset="0"/>
              </a:rPr>
              <a:t>pH</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的原因</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u="sng" dirty="0">
                <a:latin typeface="方正书宋_GBK" panose="03000509000000000000" pitchFamily="65" charset="-122"/>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graphicFrame>
        <p:nvGraphicFramePr>
          <p:cNvPr id="2" name="表格 1"/>
          <p:cNvGraphicFramePr>
            <a:graphicFrameLocks noGrp="1"/>
          </p:cNvGraphicFramePr>
          <p:nvPr/>
        </p:nvGraphicFramePr>
        <p:xfrm>
          <a:off x="1199017" y="1989196"/>
          <a:ext cx="9504064" cy="1673230"/>
        </p:xfrm>
        <a:graphic>
          <a:graphicData uri="http://schemas.openxmlformats.org/drawingml/2006/table">
            <a:tbl>
              <a:tblPr firstRow="1" firstCol="1" bandRow="1"/>
              <a:tblGrid>
                <a:gridCol w="2586416"/>
                <a:gridCol w="1724280"/>
                <a:gridCol w="1724280"/>
                <a:gridCol w="1724280"/>
                <a:gridCol w="1744808"/>
              </a:tblGrid>
              <a:tr h="0">
                <a:tc>
                  <a:txBody>
                    <a:bodyPr/>
                    <a:lstStyle/>
                    <a:p>
                      <a:pPr>
                        <a:lnSpc>
                          <a:spcPct val="150000"/>
                        </a:lnSpc>
                        <a:spcAft>
                          <a:spcPts val="0"/>
                        </a:spcAft>
                      </a:pPr>
                      <a:r>
                        <a:rPr lang="en-US" sz="2600" dirty="0">
                          <a:effectLst/>
                          <a:latin typeface="Calibri" panose="020F0502020204030204" pitchFamily="34" charset="0"/>
                          <a:ea typeface="宋体" panose="02010600030101010101" pitchFamily="2" charset="-122"/>
                          <a:cs typeface="Times New Roman" panose="02020603050405020304" pitchFamily="18" charset="0"/>
                        </a:rPr>
                        <a:t> </a:t>
                      </a:r>
                      <a:endParaRPr lang="zh-CN" sz="2600" dirty="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Fe</a:t>
                      </a:r>
                      <a:r>
                        <a:rPr lang="en-US" sz="2600" baseline="30000">
                          <a:effectLst/>
                          <a:latin typeface="Times New Roman" panose="02020603050405020304" pitchFamily="18" charset="0"/>
                          <a:ea typeface="微软雅黑" panose="020B0503020204020204" charset="-122"/>
                          <a:cs typeface="Times New Roman" panose="02020603050405020304" pitchFamily="18" charset="0"/>
                        </a:rPr>
                        <a:t>3+</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a:effectLst/>
                          <a:latin typeface="Times New Roman" panose="02020603050405020304" pitchFamily="18" charset="0"/>
                          <a:ea typeface="微软雅黑" panose="020B0503020204020204" charset="-122"/>
                          <a:cs typeface="Times New Roman" panose="02020603050405020304" pitchFamily="18" charset="0"/>
                        </a:rPr>
                        <a:t>Al</a:t>
                      </a:r>
                      <a:r>
                        <a:rPr lang="en-US" sz="2600" baseline="30000" dirty="0">
                          <a:effectLst/>
                          <a:latin typeface="Times New Roman" panose="02020603050405020304" pitchFamily="18" charset="0"/>
                          <a:ea typeface="微软雅黑" panose="020B0503020204020204" charset="-122"/>
                          <a:cs typeface="Times New Roman" panose="02020603050405020304" pitchFamily="18" charset="0"/>
                        </a:rPr>
                        <a:t>3+</a:t>
                      </a:r>
                      <a:endParaRPr lang="zh-CN" sz="2600" dirty="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Mn</a:t>
                      </a:r>
                      <a:r>
                        <a:rPr lang="en-US" sz="2600" baseline="30000">
                          <a:effectLst/>
                          <a:latin typeface="Times New Roman" panose="02020603050405020304" pitchFamily="18" charset="0"/>
                          <a:ea typeface="微软雅黑" panose="020B0503020204020204" charset="-122"/>
                          <a:cs typeface="Times New Roman" panose="02020603050405020304" pitchFamily="18" charset="0"/>
                        </a:rPr>
                        <a:t>2+</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Fe</a:t>
                      </a:r>
                      <a:r>
                        <a:rPr lang="en-US" sz="2600" baseline="30000">
                          <a:effectLst/>
                          <a:latin typeface="Times New Roman" panose="02020603050405020304" pitchFamily="18" charset="0"/>
                          <a:ea typeface="微软雅黑" panose="020B0503020204020204" charset="-122"/>
                          <a:cs typeface="Times New Roman" panose="02020603050405020304" pitchFamily="18" charset="0"/>
                        </a:rPr>
                        <a:t>2+</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开始沉淀时</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1.5</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3.4</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5.8</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6.3</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完全沉淀时</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2.8</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4.7</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7.8</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a:effectLst/>
                          <a:latin typeface="Times New Roman" panose="02020603050405020304" pitchFamily="18" charset="0"/>
                          <a:ea typeface="微软雅黑" panose="020B0503020204020204" charset="-122"/>
                          <a:cs typeface="Times New Roman" panose="02020603050405020304" pitchFamily="18" charset="0"/>
                        </a:rPr>
                        <a:t>8.3</a:t>
                      </a:r>
                      <a:endParaRPr lang="zh-CN" sz="2600" dirty="0">
                        <a:effectLst/>
                        <a:latin typeface="Calibri" panose="020F0502020204030204" pitchFamily="34" charset="0"/>
                        <a:ea typeface="宋体" panose="02010600030101010101" pitchFamily="2" charset="-122"/>
                        <a:cs typeface="Times New Roman" panose="02020603050405020304" pitchFamily="18" charset="0"/>
                      </a:endParaRPr>
                    </a:p>
                  </a:txBody>
                  <a:tcPr marL="13124" marR="13124" marT="13124" marB="1312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1199172" y="4494805"/>
            <a:ext cx="9340850" cy="1259231"/>
          </a:xfrm>
          <a:prstGeom prst="rect">
            <a:avLst/>
          </a:prstGeom>
        </p:spPr>
        <p:txBody>
          <a:bodyPr wrap="square" lIns="121898" tIns="60948" rIns="121898" bIns="60948">
            <a:spAutoFit/>
          </a:bodyPr>
          <a:lstStyle/>
          <a:p>
            <a:pPr algn="r">
              <a:lnSpc>
                <a:spcPct val="150000"/>
              </a:lnSpc>
              <a:spcAft>
                <a:spcPts val="0"/>
              </a:spcAft>
            </a:pP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先加</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MnO</a:t>
            </a:r>
            <a:r>
              <a:rPr lang="en-US" altLang="zh-CN" sz="26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可利用溶液的酸性将</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Fe</a:t>
            </a:r>
            <a:r>
              <a:rPr lang="en-US" altLang="zh-CN" sz="2600" baseline="30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2+</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全部氧化为</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Fe</a:t>
            </a:r>
            <a:r>
              <a:rPr lang="en-US" altLang="zh-CN" sz="2600" baseline="30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再加</a:t>
            </a:r>
            <a:endPar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O</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调溶液</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pH≈5</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将</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Fe</a:t>
            </a:r>
            <a:r>
              <a:rPr lang="en-US" altLang="zh-CN" sz="2600" baseline="30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和</a:t>
            </a:r>
            <a:r>
              <a:rPr lang="en-US"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Al</a:t>
            </a:r>
            <a:r>
              <a:rPr lang="en-US" altLang="zh-CN" sz="2600" baseline="30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沉淀除去</a:t>
            </a:r>
            <a:endParaRPr lang="zh-CN" altLang="zh-CN" sz="1100" dirty="0">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90568" y="260766"/>
            <a:ext cx="11654075" cy="640080"/>
          </a:xfrm>
          <a:prstGeom prst="rect">
            <a:avLst/>
          </a:prstGeom>
        </p:spPr>
        <p:txBody>
          <a:bodyPr wrap="square" lIns="121898" tIns="60948" rIns="121898" bIns="60948">
            <a:spAutoFit/>
          </a:bodyPr>
          <a:lstStyle/>
          <a:p>
            <a:pPr marL="252095" indent="-252095">
              <a:lnSpc>
                <a:spcPct val="130000"/>
              </a:lnSpc>
              <a:spcAft>
                <a:spcPts val="0"/>
              </a:spcAft>
            </a:pPr>
            <a:r>
              <a:rPr lang="en-US" altLang="zh-CN" sz="2600" dirty="0">
                <a:latin typeface="Times New Roman" panose="02020603050405020304" pitchFamily="18" charset="0"/>
                <a:ea typeface="微软雅黑" panose="020B0503020204020204" charset="-122"/>
                <a:cs typeface="Times New Roman" panose="02020603050405020304" pitchFamily="18" charset="0"/>
              </a:rPr>
              <a:t>2.</a:t>
            </a:r>
            <a:r>
              <a:rPr lang="zh-CN" altLang="zh-CN" dirty="0">
                <a:latin typeface="Times New Roman" panose="02020603050405020304" pitchFamily="18" charset="0"/>
                <a:ea typeface="微软雅黑" panose="020B0503020204020204" charset="-122"/>
                <a:cs typeface="Times New Roman" panose="02020603050405020304" pitchFamily="18" charset="0"/>
              </a:rPr>
              <a:t>辉铜矿石主要含有硫化亚铜</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Cu</a:t>
            </a:r>
            <a:r>
              <a:rPr lang="en-US" altLang="zh-CN"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dirty="0">
                <a:latin typeface="Times New Roman" panose="02020603050405020304" pitchFamily="18" charset="0"/>
                <a:ea typeface="微软雅黑" panose="020B0503020204020204" charset="-122"/>
                <a:cs typeface="Times New Roman" panose="02020603050405020304" pitchFamily="18" charset="0"/>
              </a:rPr>
              <a:t>S</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及少量脉石</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SiO</a:t>
            </a:r>
            <a:r>
              <a:rPr lang="en-US" altLang="zh-CN"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。一种以辉铜矿石为原料制备硝酸铜的工艺流程如图所示</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endParaRPr lang="zh-CN" altLang="en-US" kern="100" dirty="0">
              <a:latin typeface="微软雅黑" panose="020B0503020204020204" charset="-122"/>
              <a:ea typeface="微软雅黑" panose="020B0503020204020204" charset="-122"/>
              <a:cs typeface="Courier New" panose="02070309020205020404" pitchFamily="49" charset="0"/>
            </a:endParaRPr>
          </a:p>
        </p:txBody>
      </p:sp>
      <p:sp>
        <p:nvSpPr>
          <p:cNvPr id="8" name="矩形 7"/>
          <p:cNvSpPr/>
          <p:nvPr/>
        </p:nvSpPr>
        <p:spPr>
          <a:xfrm>
            <a:off x="503232" y="3592033"/>
            <a:ext cx="11397613" cy="2240915"/>
          </a:xfrm>
          <a:prstGeom prst="rect">
            <a:avLst/>
          </a:prstGeom>
        </p:spPr>
        <p:txBody>
          <a:bodyPr wrap="square" lIns="121898" tIns="60948" rIns="121898" bIns="60948">
            <a:spAutoFit/>
          </a:bodyPr>
          <a:lstStyle/>
          <a:p>
            <a:pPr>
              <a:lnSpc>
                <a:spcPct val="13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1</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回收</a:t>
            </a:r>
            <a:r>
              <a:rPr lang="en-US" altLang="zh-CN" sz="2000" dirty="0">
                <a:latin typeface="Times New Roman" panose="02020603050405020304" pitchFamily="18" charset="0"/>
                <a:ea typeface="微软雅黑" panose="020B0503020204020204" charset="-122"/>
                <a:cs typeface="Times New Roman" panose="02020603050405020304" pitchFamily="18" charset="0"/>
              </a:rPr>
              <a:t>S”</a:t>
            </a:r>
            <a:r>
              <a:rPr lang="zh-CN" altLang="zh-CN" sz="2000" dirty="0">
                <a:latin typeface="Times New Roman" panose="02020603050405020304" pitchFamily="18" charset="0"/>
                <a:ea typeface="微软雅黑" panose="020B0503020204020204" charset="-122"/>
                <a:cs typeface="Times New Roman" panose="02020603050405020304" pitchFamily="18" charset="0"/>
              </a:rPr>
              <a:t>过程中温度控制在</a:t>
            </a:r>
            <a:r>
              <a:rPr lang="en-US" altLang="zh-CN" sz="2000" dirty="0">
                <a:latin typeface="Times New Roman" panose="02020603050405020304" pitchFamily="18" charset="0"/>
                <a:ea typeface="微软雅黑" panose="020B0503020204020204" charset="-122"/>
                <a:cs typeface="Times New Roman" panose="02020603050405020304" pitchFamily="18" charset="0"/>
              </a:rPr>
              <a:t>50~60 </a:t>
            </a:r>
            <a:r>
              <a:rPr lang="zh-CN" altLang="zh-CN" sz="2000" dirty="0">
                <a:latin typeface="宋体" panose="02010600030101010101" pitchFamily="2" charset="-122"/>
                <a:ea typeface="微软雅黑" panose="020B0503020204020204" charset="-122"/>
                <a:cs typeface="宋体" panose="02010600030101010101" pitchFamily="2" charset="-122"/>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之间</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不宜过高或过低的原因是</a:t>
            </a: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a:p>
            <a:pPr>
              <a:lnSpc>
                <a:spcPct val="130000"/>
              </a:lnSpc>
              <a:spcAft>
                <a:spcPts val="0"/>
              </a:spcAft>
            </a:pP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Cambria" panose="02040503050406030204" pitchFamily="18" charset="0"/>
                <a:ea typeface="微软雅黑" panose="020B0503020204020204" charset="-122"/>
                <a:cs typeface="Cambria" panose="02040503050406030204" pitchFamily="18" charset="0"/>
              </a:rPr>
              <a:t> </a:t>
            </a:r>
            <a:endParaRPr lang="zh-CN" altLang="zh-CN" sz="2000" dirty="0">
              <a:latin typeface="Calibri" panose="020F0502020204030204" pitchFamily="34" charset="0"/>
              <a:cs typeface="Times New Roman" panose="02020603050405020304" pitchFamily="18" charset="0"/>
            </a:endParaRPr>
          </a:p>
          <a:p>
            <a:pPr>
              <a:lnSpc>
                <a:spcPct val="13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2</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保温除铁</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过程中</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加入</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CuO</a:t>
            </a:r>
            <a:r>
              <a:rPr lang="zh-CN" altLang="zh-CN" sz="2000" dirty="0">
                <a:latin typeface="Times New Roman" panose="02020603050405020304" pitchFamily="18" charset="0"/>
                <a:ea typeface="微软雅黑" panose="020B0503020204020204" charset="-122"/>
                <a:cs typeface="Times New Roman" panose="02020603050405020304" pitchFamily="18" charset="0"/>
              </a:rPr>
              <a:t>的目的是</a:t>
            </a: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a:p>
            <a:pPr>
              <a:lnSpc>
                <a:spcPct val="130000"/>
              </a:lnSpc>
              <a:spcAft>
                <a:spcPts val="0"/>
              </a:spcAft>
            </a:pP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Cambria" panose="02040503050406030204" pitchFamily="18" charset="0"/>
                <a:ea typeface="微软雅黑" panose="020B0503020204020204" charset="-122"/>
                <a:cs typeface="Cambria" panose="02040503050406030204" pitchFamily="18" charset="0"/>
              </a:rPr>
              <a:t> </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蒸发浓缩、冷却结晶</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过程中</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要用</a:t>
            </a:r>
            <a:r>
              <a:rPr lang="en-US" altLang="zh-CN" sz="2000" dirty="0">
                <a:latin typeface="Times New Roman" panose="02020603050405020304" pitchFamily="18" charset="0"/>
                <a:ea typeface="微软雅黑" panose="020B0503020204020204" charset="-122"/>
                <a:cs typeface="Times New Roman" panose="02020603050405020304" pitchFamily="18" charset="0"/>
              </a:rPr>
              <a:t>HNO</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2000" dirty="0">
                <a:latin typeface="Times New Roman" panose="02020603050405020304" pitchFamily="18" charset="0"/>
                <a:ea typeface="微软雅黑" panose="020B0503020204020204" charset="-122"/>
                <a:cs typeface="Times New Roman" panose="02020603050405020304" pitchFamily="18" charset="0"/>
              </a:rPr>
              <a:t>溶液调节溶液的</a:t>
            </a:r>
            <a:r>
              <a:rPr lang="en-US" altLang="zh-CN" sz="2000" dirty="0">
                <a:latin typeface="Times New Roman" panose="02020603050405020304" pitchFamily="18" charset="0"/>
                <a:ea typeface="微软雅黑" panose="020B0503020204020204" charset="-122"/>
                <a:cs typeface="Times New Roman" panose="02020603050405020304" pitchFamily="18" charset="0"/>
              </a:rPr>
              <a:t>pH</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其理由是</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sp>
        <p:nvSpPr>
          <p:cNvPr id="5" name="矩形 4"/>
          <p:cNvSpPr/>
          <p:nvPr/>
        </p:nvSpPr>
        <p:spPr>
          <a:xfrm>
            <a:off x="1044661" y="4047044"/>
            <a:ext cx="4307840" cy="491490"/>
          </a:xfrm>
          <a:prstGeom prst="rect">
            <a:avLst/>
          </a:prstGeom>
        </p:spPr>
        <p:txBody>
          <a:bodyPr wrap="none">
            <a:spAutoFit/>
          </a:bodyPr>
          <a:lstStyle/>
          <a:p>
            <a:pPr>
              <a:lnSpc>
                <a:spcPct val="130000"/>
              </a:lnSpc>
            </a:pPr>
            <a:r>
              <a:rPr lang="zh-CN" altLang="zh-CN" sz="2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温度高苯容易挥发</a:t>
            </a:r>
            <a:r>
              <a:rPr lang="en-US" altLang="zh-CN" sz="20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温度低溶解速率小</a:t>
            </a:r>
            <a:endParaRPr lang="zh-CN" altLang="en-US" sz="2000" dirty="0"/>
          </a:p>
        </p:txBody>
      </p:sp>
      <p:pic>
        <p:nvPicPr>
          <p:cNvPr id="6" name="image432.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8970" y="901065"/>
            <a:ext cx="7782560" cy="2456815"/>
          </a:xfrm>
          <a:prstGeom prst="rect">
            <a:avLst/>
          </a:prstGeom>
          <a:solidFill>
            <a:scrgbClr r="0" g="0" b="0">
              <a:alpha val="0"/>
            </a:scrgbClr>
          </a:solidFill>
          <a:ln>
            <a:noFill/>
          </a:ln>
        </p:spPr>
      </p:pic>
      <p:sp>
        <p:nvSpPr>
          <p:cNvPr id="10" name="矩形 9"/>
          <p:cNvSpPr/>
          <p:nvPr/>
        </p:nvSpPr>
        <p:spPr>
          <a:xfrm>
            <a:off x="1199335" y="4725201"/>
            <a:ext cx="5160010" cy="491490"/>
          </a:xfrm>
          <a:prstGeom prst="rect">
            <a:avLst/>
          </a:prstGeom>
        </p:spPr>
        <p:txBody>
          <a:bodyPr wrap="none">
            <a:spAutoFit/>
          </a:bodyPr>
          <a:lstStyle/>
          <a:p>
            <a:pPr>
              <a:lnSpc>
                <a:spcPct val="130000"/>
              </a:lnSpc>
            </a:pPr>
            <a:r>
              <a:rPr lang="zh-CN" altLang="zh-CN" sz="2000">
                <a:solidFill>
                  <a:srgbClr val="C00000"/>
                </a:solidFill>
                <a:latin typeface="Times New Roman" panose="02020603050405020304" pitchFamily="18" charset="0"/>
                <a:ea typeface="微软雅黑" panose="020B0503020204020204" charset="-122"/>
                <a:cs typeface="Times New Roman" panose="02020603050405020304" pitchFamily="18" charset="0"/>
              </a:rPr>
              <a:t>调节溶液的</a:t>
            </a:r>
            <a:r>
              <a:rPr lang="en-US" altLang="zh-CN" sz="2000">
                <a:solidFill>
                  <a:srgbClr val="C00000"/>
                </a:solidFill>
                <a:latin typeface="Times New Roman" panose="02020603050405020304" pitchFamily="18" charset="0"/>
                <a:ea typeface="微软雅黑" panose="020B0503020204020204" charset="-122"/>
              </a:rPr>
              <a:t>pH</a:t>
            </a:r>
            <a:r>
              <a:rPr lang="en-US" altLang="zh-CN" sz="20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000">
                <a:solidFill>
                  <a:srgbClr val="C00000"/>
                </a:solidFill>
                <a:latin typeface="Times New Roman" panose="02020603050405020304" pitchFamily="18" charset="0"/>
                <a:ea typeface="微软雅黑" panose="020B0503020204020204" charset="-122"/>
                <a:cs typeface="Times New Roman" panose="02020603050405020304" pitchFamily="18" charset="0"/>
              </a:rPr>
              <a:t>使</a:t>
            </a:r>
            <a:r>
              <a:rPr lang="en-US" altLang="zh-CN" sz="2000">
                <a:solidFill>
                  <a:srgbClr val="C00000"/>
                </a:solidFill>
                <a:latin typeface="Times New Roman" panose="02020603050405020304" pitchFamily="18" charset="0"/>
                <a:ea typeface="微软雅黑" panose="020B0503020204020204" charset="-122"/>
              </a:rPr>
              <a:t>Fe</a:t>
            </a:r>
            <a:r>
              <a:rPr lang="en-US" altLang="zh-CN" sz="2000" baseline="30000">
                <a:solidFill>
                  <a:srgbClr val="C00000"/>
                </a:solidFill>
                <a:latin typeface="Times New Roman" panose="02020603050405020304" pitchFamily="18" charset="0"/>
                <a:ea typeface="微软雅黑" panose="020B0503020204020204" charset="-122"/>
              </a:rPr>
              <a:t>3+</a:t>
            </a:r>
            <a:r>
              <a:rPr lang="zh-CN" altLang="zh-CN" sz="2000">
                <a:solidFill>
                  <a:srgbClr val="C00000"/>
                </a:solidFill>
                <a:latin typeface="Times New Roman" panose="02020603050405020304" pitchFamily="18" charset="0"/>
                <a:ea typeface="微软雅黑" panose="020B0503020204020204" charset="-122"/>
                <a:cs typeface="Times New Roman" panose="02020603050405020304" pitchFamily="18" charset="0"/>
              </a:rPr>
              <a:t>完全转化为</a:t>
            </a:r>
            <a:r>
              <a:rPr lang="en-US" altLang="zh-CN" sz="2000">
                <a:solidFill>
                  <a:srgbClr val="C00000"/>
                </a:solidFill>
                <a:latin typeface="Times New Roman" panose="02020603050405020304" pitchFamily="18" charset="0"/>
                <a:ea typeface="微软雅黑" panose="020B0503020204020204" charset="-122"/>
              </a:rPr>
              <a:t>Fe</a:t>
            </a:r>
            <a:r>
              <a:rPr lang="en-US" altLang="zh-CN" sz="20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000">
                <a:solidFill>
                  <a:srgbClr val="C00000"/>
                </a:solidFill>
                <a:latin typeface="Times New Roman" panose="02020603050405020304" pitchFamily="18" charset="0"/>
                <a:ea typeface="微软雅黑" panose="020B0503020204020204" charset="-122"/>
              </a:rPr>
              <a:t>OH</a:t>
            </a:r>
            <a:r>
              <a:rPr lang="en-US" altLang="zh-CN" sz="20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000" baseline="-25000">
                <a:solidFill>
                  <a:srgbClr val="C00000"/>
                </a:solidFill>
                <a:latin typeface="Times New Roman" panose="02020603050405020304" pitchFamily="18" charset="0"/>
                <a:ea typeface="微软雅黑" panose="020B0503020204020204" charset="-122"/>
              </a:rPr>
              <a:t>3</a:t>
            </a:r>
            <a:r>
              <a:rPr lang="zh-CN" altLang="zh-CN" sz="2000">
                <a:solidFill>
                  <a:srgbClr val="C00000"/>
                </a:solidFill>
                <a:latin typeface="Times New Roman" panose="02020603050405020304" pitchFamily="18" charset="0"/>
                <a:ea typeface="微软雅黑" panose="020B0503020204020204" charset="-122"/>
                <a:cs typeface="Times New Roman" panose="02020603050405020304" pitchFamily="18" charset="0"/>
              </a:rPr>
              <a:t>沉淀</a:t>
            </a:r>
            <a:endParaRPr lang="zh-CN" altLang="en-US" sz="2000" dirty="0"/>
          </a:p>
        </p:txBody>
      </p:sp>
      <p:sp>
        <p:nvSpPr>
          <p:cNvPr id="11" name="矩形 10"/>
          <p:cNvSpPr/>
          <p:nvPr/>
        </p:nvSpPr>
        <p:spPr>
          <a:xfrm>
            <a:off x="3934804" y="5300812"/>
            <a:ext cx="1925320" cy="491490"/>
          </a:xfrm>
          <a:prstGeom prst="rect">
            <a:avLst/>
          </a:prstGeom>
        </p:spPr>
        <p:txBody>
          <a:bodyPr wrap="none">
            <a:spAutoFit/>
          </a:bodyPr>
          <a:lstStyle/>
          <a:p>
            <a:pPr>
              <a:lnSpc>
                <a:spcPct val="130000"/>
              </a:lnSpc>
            </a:pPr>
            <a:r>
              <a:rPr lang="zh-CN" altLang="zh-CN" sz="2000">
                <a:solidFill>
                  <a:srgbClr val="C00000"/>
                </a:solidFill>
                <a:latin typeface="Times New Roman" panose="02020603050405020304" pitchFamily="18" charset="0"/>
                <a:ea typeface="微软雅黑" panose="020B0503020204020204" charset="-122"/>
                <a:cs typeface="Times New Roman" panose="02020603050405020304" pitchFamily="18" charset="0"/>
              </a:rPr>
              <a:t>抑制</a:t>
            </a:r>
            <a:r>
              <a:rPr lang="en-US" altLang="zh-CN" sz="2000">
                <a:solidFill>
                  <a:srgbClr val="C00000"/>
                </a:solidFill>
                <a:latin typeface="Times New Roman" panose="02020603050405020304" pitchFamily="18" charset="0"/>
                <a:ea typeface="微软雅黑" panose="020B0503020204020204" charset="-122"/>
              </a:rPr>
              <a:t>Cu</a:t>
            </a:r>
            <a:r>
              <a:rPr lang="en-US" altLang="zh-CN" sz="2000" baseline="30000">
                <a:solidFill>
                  <a:srgbClr val="C00000"/>
                </a:solidFill>
                <a:latin typeface="Times New Roman" panose="02020603050405020304" pitchFamily="18" charset="0"/>
                <a:ea typeface="微软雅黑" panose="020B0503020204020204" charset="-122"/>
              </a:rPr>
              <a:t>2+</a:t>
            </a:r>
            <a:r>
              <a:rPr lang="zh-CN" altLang="zh-CN" sz="2000">
                <a:solidFill>
                  <a:srgbClr val="C00000"/>
                </a:solidFill>
                <a:latin typeface="Times New Roman" panose="02020603050405020304" pitchFamily="18" charset="0"/>
                <a:ea typeface="微软雅黑" panose="020B0503020204020204" charset="-122"/>
                <a:cs typeface="Times New Roman" panose="02020603050405020304" pitchFamily="18" charset="0"/>
              </a:rPr>
              <a:t>的水解</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60418" y="405071"/>
            <a:ext cx="11654075" cy="1268015"/>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a:latin typeface="Times New Roman" panose="02020603050405020304" pitchFamily="18" charset="0"/>
                <a:ea typeface="微软雅黑" panose="020B0503020204020204" charset="-122"/>
                <a:cs typeface="Times New Roman" panose="02020603050405020304" pitchFamily="18" charset="0"/>
              </a:rPr>
              <a:t>1.</a:t>
            </a:r>
            <a:r>
              <a:rPr lang="zh-CN" altLang="zh-CN" sz="2600">
                <a:latin typeface="Times New Roman" panose="02020603050405020304" pitchFamily="18" charset="0"/>
                <a:ea typeface="微软雅黑" panose="020B0503020204020204" charset="-122"/>
                <a:cs typeface="Times New Roman" panose="02020603050405020304" pitchFamily="18" charset="0"/>
              </a:rPr>
              <a:t>以碳酸氢铵和氯化钠为原料制备碳酸钠</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并测定产品中少量碳酸氢钠的含量</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过程如下</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p:txBody>
      </p:sp>
      <p:pic>
        <p:nvPicPr>
          <p:cNvPr id="9" name="image435.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7179" y="1268985"/>
            <a:ext cx="6912048" cy="2016014"/>
          </a:xfrm>
          <a:prstGeom prst="rect">
            <a:avLst/>
          </a:prstGeom>
          <a:solidFill>
            <a:scrgbClr r="0" g="0" b="0">
              <a:alpha val="0"/>
            </a:scrgbClr>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60418" y="811378"/>
            <a:ext cx="11654075" cy="1263078"/>
          </a:xfrm>
          <a:prstGeom prst="rect">
            <a:avLst/>
          </a:prstGeom>
        </p:spPr>
        <p:txBody>
          <a:bodyPr wrap="square" lIns="121898" tIns="60948" rIns="121898" bIns="60948">
            <a:spAutoFit/>
          </a:bodyPr>
          <a:lstStyle/>
          <a:p>
            <a:pPr algn="just">
              <a:lnSpc>
                <a:spcPct val="150000"/>
              </a:lnSpc>
              <a:spcAft>
                <a:spcPts val="0"/>
              </a:spcAft>
            </a:pPr>
            <a:r>
              <a:rPr lang="zh-CN" altLang="zh-CN" sz="2600">
                <a:latin typeface="Times New Roman" panose="02020603050405020304" pitchFamily="18" charset="0"/>
                <a:ea typeface="微软雅黑" panose="020B0503020204020204" charset="-122"/>
                <a:cs typeface="Times New Roman" panose="02020603050405020304" pitchFamily="18" charset="0"/>
              </a:rPr>
              <a:t>已知</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宋体" panose="02010600030101010101" pitchFamily="2" charset="-122"/>
                <a:ea typeface="微软雅黑" panose="020B0503020204020204" charset="-122"/>
                <a:cs typeface="宋体" panose="02010600030101010101" pitchFamily="2" charset="-122"/>
              </a:rPr>
              <a:t>ⅰ</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当温度超过</a:t>
            </a:r>
            <a:r>
              <a:rPr lang="en-US" altLang="zh-CN" sz="2600">
                <a:latin typeface="Times New Roman" panose="02020603050405020304" pitchFamily="18" charset="0"/>
                <a:ea typeface="微软雅黑" panose="020B0503020204020204" charset="-122"/>
                <a:cs typeface="Times New Roman" panose="02020603050405020304" pitchFamily="18" charset="0"/>
              </a:rPr>
              <a:t>35 </a:t>
            </a:r>
            <a:r>
              <a:rPr lang="zh-CN" altLang="zh-CN" sz="2600">
                <a:latin typeface="宋体" panose="02010600030101010101" pitchFamily="2" charset="-122"/>
                <a:ea typeface="微软雅黑" panose="020B0503020204020204" charset="-122"/>
                <a:cs typeface="宋体" panose="02010600030101010101" pitchFamily="2" charset="-122"/>
              </a:rPr>
              <a:t>℃</a:t>
            </a:r>
            <a:r>
              <a:rPr lang="zh-CN" altLang="zh-CN" sz="2600">
                <a:latin typeface="Times New Roman" panose="02020603050405020304" pitchFamily="18" charset="0"/>
                <a:ea typeface="微软雅黑" panose="020B0503020204020204" charset="-122"/>
                <a:cs typeface="Times New Roman" panose="02020603050405020304" pitchFamily="18" charset="0"/>
              </a:rPr>
              <a:t>时</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4</a:t>
            </a:r>
            <a:r>
              <a:rPr lang="en-US" altLang="zh-CN" sz="2600">
                <a:latin typeface="Times New Roman" panose="02020603050405020304" pitchFamily="18" charset="0"/>
                <a:ea typeface="微软雅黑" panose="020B0503020204020204" charset="-122"/>
                <a:cs typeface="Times New Roman" panose="02020603050405020304" pitchFamily="18" charset="0"/>
              </a:rPr>
              <a:t>HCO</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3</a:t>
            </a:r>
            <a:r>
              <a:rPr lang="zh-CN" altLang="zh-CN" sz="2600">
                <a:latin typeface="Times New Roman" panose="02020603050405020304" pitchFamily="18" charset="0"/>
                <a:ea typeface="微软雅黑" panose="020B0503020204020204" charset="-122"/>
                <a:cs typeface="Times New Roman" panose="02020603050405020304" pitchFamily="18" charset="0"/>
              </a:rPr>
              <a:t>开始分解。</a:t>
            </a:r>
            <a:endParaRPr lang="zh-CN" altLang="zh-CN" sz="110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宋体" panose="02010600030101010101" pitchFamily="2" charset="-122"/>
                <a:ea typeface="微软雅黑" panose="020B0503020204020204" charset="-122"/>
                <a:cs typeface="宋体" panose="02010600030101010101" pitchFamily="2" charset="-122"/>
              </a:rPr>
              <a:t>ⅱ</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相关盐在不同温度下的溶解度表</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g/100 g H</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600">
                <a:latin typeface="Times New Roman" panose="02020603050405020304" pitchFamily="18" charset="0"/>
                <a:ea typeface="微软雅黑" panose="020B0503020204020204" charset="-122"/>
                <a:cs typeface="Times New Roman" panose="02020603050405020304" pitchFamily="18" charset="0"/>
              </a:rPr>
              <a:t>O</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p:txBody>
      </p:sp>
      <p:sp>
        <p:nvSpPr>
          <p:cNvPr id="7" name="矩形 6"/>
          <p:cNvSpPr/>
          <p:nvPr/>
        </p:nvSpPr>
        <p:spPr>
          <a:xfrm>
            <a:off x="313632" y="4678860"/>
            <a:ext cx="11397613" cy="1323415"/>
          </a:xfrm>
          <a:prstGeom prst="rect">
            <a:avLst/>
          </a:prstGeom>
        </p:spPr>
        <p:txBody>
          <a:bodyPr wrap="square" lIns="121898" tIns="60948" rIns="121898" bIns="60948">
            <a:spAutoFit/>
          </a:bodyPr>
          <a:lstStyle/>
          <a:p>
            <a:pPr>
              <a:lnSpc>
                <a:spcPct val="150000"/>
              </a:lnSpc>
              <a:spcAft>
                <a:spcPts val="0"/>
              </a:spcAft>
            </a:pPr>
            <a:r>
              <a:rPr lang="zh-CN" altLang="zh-CN" sz="2600" dirty="0">
                <a:latin typeface="Times New Roman" panose="02020603050405020304" pitchFamily="18" charset="0"/>
                <a:ea typeface="微软雅黑" panose="020B0503020204020204" charset="-122"/>
                <a:cs typeface="Times New Roman" panose="02020603050405020304" pitchFamily="18" charset="0"/>
              </a:rPr>
              <a:t>晶体</a:t>
            </a:r>
            <a:r>
              <a:rPr lang="en-US" altLang="zh-CN" sz="2600" dirty="0">
                <a:latin typeface="Times New Roman" panose="02020603050405020304" pitchFamily="18" charset="0"/>
                <a:ea typeface="微软雅黑" panose="020B0503020204020204" charset="-122"/>
                <a:cs typeface="Times New Roman" panose="02020603050405020304" pitchFamily="18" charset="0"/>
              </a:rPr>
              <a:t>A</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的化学式为</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晶体</a:t>
            </a:r>
            <a:r>
              <a:rPr lang="en-US" altLang="zh-CN" sz="2600" dirty="0">
                <a:latin typeface="Times New Roman" panose="02020603050405020304" pitchFamily="18" charset="0"/>
                <a:ea typeface="微软雅黑" panose="020B0503020204020204" charset="-122"/>
                <a:cs typeface="Times New Roman" panose="02020603050405020304" pitchFamily="18" charset="0"/>
              </a:rPr>
              <a:t>A</a:t>
            </a:r>
            <a:r>
              <a:rPr lang="zh-CN" altLang="zh-CN" sz="2600" dirty="0">
                <a:latin typeface="Times New Roman" panose="02020603050405020304" pitchFamily="18" charset="0"/>
                <a:ea typeface="微软雅黑" panose="020B0503020204020204" charset="-122"/>
                <a:cs typeface="Times New Roman" panose="02020603050405020304" pitchFamily="18" charset="0"/>
              </a:rPr>
              <a:t>能够析出的原因是</a:t>
            </a:r>
            <a:endParaRPr lang="en-US" altLang="zh-CN" sz="2600" dirty="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sp>
        <p:nvSpPr>
          <p:cNvPr id="5" name="矩形 4"/>
          <p:cNvSpPr/>
          <p:nvPr/>
        </p:nvSpPr>
        <p:spPr>
          <a:xfrm>
            <a:off x="3348677" y="4714622"/>
            <a:ext cx="1386918"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rPr>
              <a:t>NaHCO</a:t>
            </a:r>
            <a:r>
              <a:rPr lang="en-US" altLang="zh-CN" sz="2600" baseline="-25000" dirty="0">
                <a:solidFill>
                  <a:srgbClr val="C00000"/>
                </a:solidFill>
                <a:latin typeface="Times New Roman" panose="02020603050405020304" pitchFamily="18" charset="0"/>
                <a:ea typeface="微软雅黑" panose="020B0503020204020204" charset="-122"/>
              </a:rPr>
              <a:t>3</a:t>
            </a:r>
            <a:endParaRPr lang="zh-CN" altLang="en-US" dirty="0"/>
          </a:p>
        </p:txBody>
      </p:sp>
      <p:graphicFrame>
        <p:nvGraphicFramePr>
          <p:cNvPr id="2" name="表格 1"/>
          <p:cNvGraphicFramePr>
            <a:graphicFrameLocks noGrp="1"/>
          </p:cNvGraphicFramePr>
          <p:nvPr/>
        </p:nvGraphicFramePr>
        <p:xfrm>
          <a:off x="1199170" y="2159414"/>
          <a:ext cx="9792072" cy="2498425"/>
        </p:xfrm>
        <a:graphic>
          <a:graphicData uri="http://schemas.openxmlformats.org/drawingml/2006/table">
            <a:tbl>
              <a:tblPr firstRow="1" firstCol="1" bandRow="1"/>
              <a:tblGrid>
                <a:gridCol w="2665890"/>
                <a:gridCol w="1014933"/>
                <a:gridCol w="1014933"/>
                <a:gridCol w="1014933"/>
                <a:gridCol w="1014933"/>
                <a:gridCol w="1014933"/>
                <a:gridCol w="1014933"/>
                <a:gridCol w="1036584"/>
              </a:tblGrid>
              <a:tr h="499685">
                <a:tc>
                  <a:txBody>
                    <a:bodyPr/>
                    <a:lstStyle/>
                    <a:p>
                      <a:pPr algn="ctr">
                        <a:lnSpc>
                          <a:spcPct val="100000"/>
                        </a:lnSpc>
                        <a:spcAft>
                          <a:spcPts val="0"/>
                        </a:spcAft>
                      </a:pPr>
                      <a:r>
                        <a:rPr lang="zh-CN" sz="2600" b="1" dirty="0">
                          <a:effectLst/>
                          <a:latin typeface="Times New Roman" panose="02020603050405020304" pitchFamily="18" charset="0"/>
                          <a:ea typeface="宋体" panose="02010600030101010101" pitchFamily="2" charset="-122"/>
                          <a:cs typeface="Times New Roman" panose="02020603050405020304" pitchFamily="18" charset="0"/>
                        </a:rPr>
                        <a:t>温度</a:t>
                      </a:r>
                      <a:r>
                        <a:rPr lang="en-US" sz="2600" dirty="0">
                          <a:effectLst/>
                          <a:latin typeface="Times New Roman" panose="02020603050405020304" pitchFamily="18" charset="0"/>
                          <a:ea typeface="微软雅黑" panose="020B0503020204020204" charset="-122"/>
                          <a:cs typeface="Times New Roman" panose="02020603050405020304" pitchFamily="18" charset="0"/>
                        </a:rPr>
                        <a:t>/</a:t>
                      </a:r>
                      <a:r>
                        <a:rPr lang="en-US" sz="2600" b="1" dirty="0">
                          <a:effectLst/>
                          <a:latin typeface="Times New Roman" panose="02020603050405020304" pitchFamily="18" charset="0"/>
                          <a:ea typeface="宋体" panose="02010600030101010101" pitchFamily="2" charset="-122"/>
                          <a:cs typeface="Times New Roman" panose="02020603050405020304" pitchFamily="18" charset="0"/>
                        </a:rPr>
                        <a:t> </a:t>
                      </a:r>
                      <a:r>
                        <a:rPr lang="zh-CN" sz="2600" dirty="0">
                          <a:effectLst/>
                          <a:latin typeface="宋体" panose="02010600030101010101" pitchFamily="2" charset="-122"/>
                          <a:ea typeface="微软雅黑" panose="020B0503020204020204" charset="-122"/>
                          <a:cs typeface="宋体" panose="02010600030101010101" pitchFamily="2" charset="-122"/>
                        </a:rPr>
                        <a:t>℃</a:t>
                      </a:r>
                      <a:endParaRPr lang="zh-CN" sz="2600" dirty="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10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20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40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50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60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685">
                <a:tc>
                  <a:txBody>
                    <a:bodyPr/>
                    <a:lstStyle/>
                    <a:p>
                      <a:pPr algn="ctr">
                        <a:lnSpc>
                          <a:spcPct val="100000"/>
                        </a:lnSpc>
                        <a:spcAft>
                          <a:spcPts val="0"/>
                        </a:spcAft>
                      </a:pPr>
                      <a:r>
                        <a:rPr lang="en-US" sz="2600" dirty="0" err="1">
                          <a:effectLst/>
                          <a:latin typeface="Times New Roman" panose="02020603050405020304" pitchFamily="18" charset="0"/>
                          <a:ea typeface="微软雅黑" panose="020B0503020204020204" charset="-122"/>
                          <a:cs typeface="Times New Roman" panose="02020603050405020304" pitchFamily="18" charset="0"/>
                        </a:rPr>
                        <a:t>NaCl</a:t>
                      </a:r>
                      <a:endParaRPr lang="zh-CN" sz="2600" dirty="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35.7</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35.8</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dirty="0">
                          <a:effectLst/>
                          <a:latin typeface="Times New Roman" panose="02020603050405020304" pitchFamily="18" charset="0"/>
                          <a:ea typeface="微软雅黑" panose="020B0503020204020204" charset="-122"/>
                          <a:cs typeface="Times New Roman" panose="02020603050405020304" pitchFamily="18" charset="0"/>
                        </a:rPr>
                        <a:t>36.0</a:t>
                      </a:r>
                      <a:endParaRPr lang="zh-CN" sz="2600" dirty="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36.3</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36.6</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37.0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37.3</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685">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NH</a:t>
                      </a:r>
                      <a:r>
                        <a:rPr lang="en-US" sz="2600" baseline="-25000">
                          <a:effectLst/>
                          <a:latin typeface="Times New Roman" panose="02020603050405020304" pitchFamily="18" charset="0"/>
                          <a:ea typeface="微软雅黑" panose="020B0503020204020204" charset="-122"/>
                          <a:cs typeface="Times New Roman" panose="02020603050405020304" pitchFamily="18" charset="0"/>
                        </a:rPr>
                        <a:t>4</a:t>
                      </a:r>
                      <a:r>
                        <a:rPr lang="en-US" sz="2600">
                          <a:effectLst/>
                          <a:latin typeface="Times New Roman" panose="02020603050405020304" pitchFamily="18" charset="0"/>
                          <a:ea typeface="微软雅黑" panose="020B0503020204020204" charset="-122"/>
                          <a:cs typeface="Times New Roman" panose="02020603050405020304" pitchFamily="18" charset="0"/>
                        </a:rPr>
                        <a:t>HCO</a:t>
                      </a:r>
                      <a:r>
                        <a:rPr lang="en-US" sz="2600" baseline="-25000">
                          <a:effectLst/>
                          <a:latin typeface="Times New Roman" panose="02020603050405020304" pitchFamily="18" charset="0"/>
                          <a:ea typeface="微软雅黑" panose="020B0503020204020204" charset="-122"/>
                          <a:cs typeface="Times New Roman" panose="02020603050405020304" pitchFamily="18" charset="0"/>
                        </a:rPr>
                        <a:t>3</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11.9</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15.8</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21.0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27.0</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600">
                          <a:effectLst/>
                          <a:latin typeface="Calibri" panose="020F0502020204030204" pitchFamily="34" charset="0"/>
                          <a:ea typeface="宋体" panose="02010600030101010101" pitchFamily="2" charset="-122"/>
                          <a:cs typeface="Times New Roman" panose="02020603050405020304" pitchFamily="18" charset="0"/>
                        </a:rPr>
                        <a:t> </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600">
                          <a:effectLst/>
                          <a:latin typeface="Calibri" panose="020F0502020204030204" pitchFamily="34" charset="0"/>
                          <a:ea typeface="宋体" panose="02010600030101010101" pitchFamily="2" charset="-122"/>
                          <a:cs typeface="Times New Roman" panose="02020603050405020304" pitchFamily="18" charset="0"/>
                        </a:rPr>
                        <a:t> </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600">
                          <a:effectLst/>
                          <a:latin typeface="Calibri" panose="020F0502020204030204" pitchFamily="34" charset="0"/>
                          <a:ea typeface="宋体" panose="02010600030101010101" pitchFamily="2" charset="-122"/>
                          <a:cs typeface="Times New Roman" panose="02020603050405020304" pitchFamily="18" charset="0"/>
                        </a:rPr>
                        <a:t> </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685">
                <a:tc>
                  <a:txBody>
                    <a:bodyPr/>
                    <a:lstStyle/>
                    <a:p>
                      <a:pPr algn="ctr">
                        <a:lnSpc>
                          <a:spcPct val="100000"/>
                        </a:lnSpc>
                        <a:spcAft>
                          <a:spcPts val="0"/>
                        </a:spcAft>
                      </a:pPr>
                      <a:r>
                        <a:rPr lang="en-US" sz="2600" b="1">
                          <a:effectLst/>
                          <a:latin typeface="Times New Roman" panose="02020603050405020304" pitchFamily="18" charset="0"/>
                          <a:ea typeface="宋体" panose="02010600030101010101" pitchFamily="2" charset="-122"/>
                          <a:cs typeface="Times New Roman" panose="02020603050405020304" pitchFamily="18" charset="0"/>
                        </a:rPr>
                        <a:t> </a:t>
                      </a:r>
                      <a:r>
                        <a:rPr lang="en-US" sz="2600">
                          <a:effectLst/>
                          <a:latin typeface="Times New Roman" panose="02020603050405020304" pitchFamily="18" charset="0"/>
                          <a:ea typeface="微软雅黑" panose="020B0503020204020204" charset="-122"/>
                          <a:cs typeface="Times New Roman" panose="02020603050405020304" pitchFamily="18" charset="0"/>
                        </a:rPr>
                        <a:t>NaHCO</a:t>
                      </a:r>
                      <a:r>
                        <a:rPr lang="en-US" sz="2600" baseline="-25000">
                          <a:effectLst/>
                          <a:latin typeface="Times New Roman" panose="02020603050405020304" pitchFamily="18" charset="0"/>
                          <a:ea typeface="微软雅黑" panose="020B0503020204020204" charset="-122"/>
                          <a:cs typeface="Times New Roman" panose="02020603050405020304" pitchFamily="18" charset="0"/>
                        </a:rPr>
                        <a:t>3</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6.9</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8.2</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9.6</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11.1</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12.7</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14.5</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16.4</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685">
                <a:tc>
                  <a:txBody>
                    <a:bodyPr/>
                    <a:lstStyle/>
                    <a:p>
                      <a:pPr algn="ctr">
                        <a:lnSpc>
                          <a:spcPct val="100000"/>
                        </a:lnSpc>
                        <a:spcAft>
                          <a:spcPts val="0"/>
                        </a:spcAft>
                      </a:pPr>
                      <a:r>
                        <a:rPr lang="en-US" sz="2600" b="1">
                          <a:effectLst/>
                          <a:latin typeface="Times New Roman" panose="02020603050405020304" pitchFamily="18" charset="0"/>
                          <a:ea typeface="宋体" panose="02010600030101010101" pitchFamily="2" charset="-122"/>
                          <a:cs typeface="Times New Roman" panose="02020603050405020304" pitchFamily="18" charset="0"/>
                        </a:rPr>
                        <a:t> </a:t>
                      </a:r>
                      <a:r>
                        <a:rPr lang="en-US" sz="2600">
                          <a:effectLst/>
                          <a:latin typeface="Times New Roman" panose="02020603050405020304" pitchFamily="18" charset="0"/>
                          <a:ea typeface="微软雅黑" panose="020B0503020204020204" charset="-122"/>
                          <a:cs typeface="Times New Roman" panose="02020603050405020304" pitchFamily="18" charset="0"/>
                        </a:rPr>
                        <a:t>NH</a:t>
                      </a:r>
                      <a:r>
                        <a:rPr lang="en-US" sz="2600" baseline="-25000">
                          <a:effectLst/>
                          <a:latin typeface="Times New Roman" panose="02020603050405020304" pitchFamily="18" charset="0"/>
                          <a:ea typeface="微软雅黑" panose="020B0503020204020204" charset="-122"/>
                          <a:cs typeface="Times New Roman" panose="02020603050405020304" pitchFamily="18" charset="0"/>
                        </a:rPr>
                        <a:t>4</a:t>
                      </a:r>
                      <a:r>
                        <a:rPr lang="en-US" sz="2600">
                          <a:effectLst/>
                          <a:latin typeface="Times New Roman" panose="02020603050405020304" pitchFamily="18" charset="0"/>
                          <a:ea typeface="微软雅黑" panose="020B0503020204020204" charset="-122"/>
                          <a:cs typeface="Times New Roman" panose="02020603050405020304" pitchFamily="18" charset="0"/>
                        </a:rPr>
                        <a:t>Cl</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29.4</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33.3</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37.2</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41.4</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45.8</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50.4</a:t>
                      </a:r>
                      <a:endParaRPr lang="zh-CN" sz="260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600" dirty="0">
                          <a:effectLst/>
                          <a:latin typeface="Times New Roman" panose="02020603050405020304" pitchFamily="18" charset="0"/>
                          <a:ea typeface="微软雅黑" panose="020B0503020204020204" charset="-122"/>
                          <a:cs typeface="Times New Roman" panose="02020603050405020304" pitchFamily="18" charset="0"/>
                        </a:rPr>
                        <a:t>55.2</a:t>
                      </a:r>
                      <a:endParaRPr lang="zh-CN" sz="2600" dirty="0">
                        <a:effectLst/>
                        <a:latin typeface="Calibri" panose="020F0502020204030204" pitchFamily="34" charset="0"/>
                        <a:ea typeface="宋体" panose="02010600030101010101" pitchFamily="2" charset="-122"/>
                        <a:cs typeface="Times New Roman" panose="02020603050405020304" pitchFamily="18" charset="0"/>
                      </a:endParaRPr>
                    </a:p>
                  </a:txBody>
                  <a:tcPr marL="11565" marR="11565" marT="11565" marB="115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820334" y="5304371"/>
            <a:ext cx="9751387"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30~35 </a:t>
            </a:r>
            <a:r>
              <a:rPr lang="zh-CN" altLang="zh-CN" sz="2600">
                <a:solidFill>
                  <a:srgbClr val="C00000"/>
                </a:solidFill>
                <a:latin typeface="宋体" panose="02010600030101010101" pitchFamily="2" charset="-122"/>
                <a:ea typeface="微软雅黑" panose="020B0503020204020204" charset="-122"/>
                <a:cs typeface="宋体" panose="02010600030101010101" pitchFamily="2" charset="-122"/>
              </a:rPr>
              <a:t>℃</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NaHCO</a:t>
            </a:r>
            <a:r>
              <a:rPr lang="en-US" altLang="zh-CN" sz="2600" baseline="-25000">
                <a:solidFill>
                  <a:srgbClr val="C00000"/>
                </a:solidFill>
                <a:latin typeface="Times New Roman" panose="02020603050405020304" pitchFamily="18" charset="0"/>
                <a:ea typeface="微软雅黑" panose="020B0503020204020204" charset="-122"/>
              </a:rPr>
              <a:t>3</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的溶解度小于</a:t>
            </a:r>
            <a:r>
              <a:rPr lang="en-US" altLang="zh-CN" sz="2600">
                <a:solidFill>
                  <a:srgbClr val="C00000"/>
                </a:solidFill>
                <a:latin typeface="Times New Roman" panose="02020603050405020304" pitchFamily="18" charset="0"/>
                <a:ea typeface="微软雅黑" panose="020B0503020204020204" charset="-122"/>
              </a:rPr>
              <a:t>NaCl</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NH</a:t>
            </a:r>
            <a:r>
              <a:rPr lang="en-US" altLang="zh-CN" sz="2600" baseline="-25000">
                <a:solidFill>
                  <a:srgbClr val="C00000"/>
                </a:solidFill>
                <a:latin typeface="Times New Roman" panose="02020603050405020304" pitchFamily="18" charset="0"/>
                <a:ea typeface="微软雅黑" panose="020B0503020204020204" charset="-122"/>
              </a:rPr>
              <a:t>4</a:t>
            </a:r>
            <a:r>
              <a:rPr lang="en-US" altLang="zh-CN" sz="2600">
                <a:solidFill>
                  <a:srgbClr val="C00000"/>
                </a:solidFill>
                <a:latin typeface="Times New Roman" panose="02020603050405020304" pitchFamily="18" charset="0"/>
                <a:ea typeface="微软雅黑" panose="020B0503020204020204" charset="-122"/>
              </a:rPr>
              <a:t>HCO</a:t>
            </a:r>
            <a:r>
              <a:rPr lang="en-US" altLang="zh-CN" sz="2600" baseline="-25000">
                <a:solidFill>
                  <a:srgbClr val="C00000"/>
                </a:solidFill>
                <a:latin typeface="Times New Roman" panose="02020603050405020304" pitchFamily="18" charset="0"/>
                <a:ea typeface="微软雅黑" panose="020B0503020204020204" charset="-122"/>
              </a:rPr>
              <a:t>3</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和</a:t>
            </a:r>
            <a:r>
              <a:rPr lang="en-US" altLang="zh-CN" sz="2600">
                <a:solidFill>
                  <a:srgbClr val="C00000"/>
                </a:solidFill>
                <a:latin typeface="Times New Roman" panose="02020603050405020304" pitchFamily="18" charset="0"/>
                <a:ea typeface="微软雅黑" panose="020B0503020204020204" charset="-122"/>
              </a:rPr>
              <a:t>NH</a:t>
            </a:r>
            <a:r>
              <a:rPr lang="en-US" altLang="zh-CN" sz="2600" baseline="-25000">
                <a:solidFill>
                  <a:srgbClr val="C00000"/>
                </a:solidFill>
                <a:latin typeface="Times New Roman" panose="02020603050405020304" pitchFamily="18" charset="0"/>
                <a:ea typeface="微软雅黑" panose="020B0503020204020204" charset="-122"/>
              </a:rPr>
              <a:t>4</a:t>
            </a:r>
            <a:r>
              <a:rPr lang="en-US" altLang="zh-CN" sz="2600">
                <a:solidFill>
                  <a:srgbClr val="C00000"/>
                </a:solidFill>
                <a:latin typeface="Times New Roman" panose="02020603050405020304" pitchFamily="18" charset="0"/>
                <a:ea typeface="微软雅黑" panose="020B0503020204020204" charset="-122"/>
              </a:rPr>
              <a:t>Cl</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的溶解度</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60418" y="949501"/>
            <a:ext cx="11654075" cy="579173"/>
          </a:xfrm>
          <a:prstGeom prst="rect">
            <a:avLst/>
          </a:prstGeom>
        </p:spPr>
        <p:txBody>
          <a:bodyPr wrap="square" lIns="121898" tIns="60948" rIns="121898" bIns="60948">
            <a:spAutoFit/>
          </a:bodyPr>
          <a:lstStyle/>
          <a:p>
            <a:pPr>
              <a:lnSpc>
                <a:spcPct val="150000"/>
              </a:lnSpc>
              <a:spcAft>
                <a:spcPts val="0"/>
              </a:spcAft>
            </a:pPr>
            <a:r>
              <a:rPr lang="en-US" altLang="zh-CN" sz="1050" dirty="0">
                <a:latin typeface="Times New Roman" panose="02020603050405020304" pitchFamily="18" charset="0"/>
                <a:ea typeface="微软雅黑" panose="020B0503020204020204" charset="-122"/>
                <a:cs typeface="Times New Roman" panose="02020603050405020304" pitchFamily="18" charset="0"/>
              </a:rPr>
              <a:t>25 </a:t>
            </a:r>
            <a:r>
              <a:rPr lang="zh-CN" altLang="zh-CN" sz="1050" dirty="0">
                <a:latin typeface="宋体" panose="02010600030101010101" pitchFamily="2" charset="-122"/>
                <a:ea typeface="微软雅黑" panose="020B0503020204020204" charset="-122"/>
                <a:cs typeface="宋体" panose="02010600030101010101" pitchFamily="2" charset="-122"/>
              </a:rPr>
              <a:t>℃</a:t>
            </a:r>
            <a:r>
              <a:rPr lang="zh-CN" altLang="zh-CN" sz="1050" dirty="0">
                <a:latin typeface="Times New Roman" panose="02020603050405020304" pitchFamily="18" charset="0"/>
                <a:ea typeface="微软雅黑" panose="020B0503020204020204" charset="-122"/>
                <a:cs typeface="Times New Roman" panose="02020603050405020304" pitchFamily="18" charset="0"/>
              </a:rPr>
              <a:t>时相关物质的参数如下</a:t>
            </a:r>
            <a:r>
              <a:rPr lang="en-US" altLang="zh-CN" sz="1050" dirty="0">
                <a:latin typeface="方正书宋_GBK" panose="03000509000000000000" pitchFamily="65" charset="-122"/>
                <a:ea typeface="微软雅黑" panose="020B0503020204020204" charset="-122"/>
                <a:cs typeface="Times New Roman" panose="02020603050405020304" pitchFamily="18" charset="0"/>
              </a:rPr>
              <a:t>:</a:t>
            </a:r>
            <a:endParaRPr lang="zh-CN" altLang="zh-CN" sz="105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1050" dirty="0" err="1">
                <a:latin typeface="Times New Roman" panose="02020603050405020304" pitchFamily="18" charset="0"/>
                <a:ea typeface="微软雅黑" panose="020B0503020204020204" charset="-122"/>
                <a:cs typeface="Times New Roman" panose="02020603050405020304" pitchFamily="18" charset="0"/>
              </a:rPr>
              <a:t>LiOH</a:t>
            </a:r>
            <a:r>
              <a:rPr lang="zh-CN" altLang="zh-CN" sz="1050" dirty="0">
                <a:latin typeface="Times New Roman" panose="02020603050405020304" pitchFamily="18" charset="0"/>
                <a:ea typeface="微软雅黑" panose="020B0503020204020204" charset="-122"/>
                <a:cs typeface="Times New Roman" panose="02020603050405020304" pitchFamily="18" charset="0"/>
              </a:rPr>
              <a:t>的溶解度</a:t>
            </a:r>
            <a:r>
              <a:rPr lang="en-US" altLang="zh-CN" sz="1050" dirty="0">
                <a:latin typeface="方正书宋_GBK" panose="03000509000000000000" pitchFamily="65" charset="-122"/>
                <a:ea typeface="微软雅黑" panose="020B0503020204020204" charset="-122"/>
                <a:cs typeface="Times New Roman" panose="02020603050405020304" pitchFamily="18" charset="0"/>
              </a:rPr>
              <a:t>:</a:t>
            </a:r>
            <a:r>
              <a:rPr lang="en-US" altLang="zh-CN" sz="1050" dirty="0">
                <a:latin typeface="Times New Roman" panose="02020603050405020304" pitchFamily="18" charset="0"/>
                <a:ea typeface="微软雅黑" panose="020B0503020204020204" charset="-122"/>
                <a:cs typeface="Times New Roman" panose="02020603050405020304" pitchFamily="18" charset="0"/>
              </a:rPr>
              <a:t>12.4 g/100 g H</a:t>
            </a:r>
            <a:r>
              <a:rPr lang="en-US" altLang="zh-CN" sz="105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1050" dirty="0">
                <a:latin typeface="Times New Roman" panose="02020603050405020304" pitchFamily="18" charset="0"/>
                <a:ea typeface="微软雅黑" panose="020B0503020204020204" charset="-122"/>
                <a:cs typeface="Times New Roman" panose="02020603050405020304" pitchFamily="18" charset="0"/>
              </a:rPr>
              <a:t>O</a:t>
            </a:r>
            <a:endParaRPr lang="zh-CN" altLang="en-US" sz="1050" kern="100" dirty="0">
              <a:latin typeface="微软雅黑" panose="020B0503020204020204" charset="-122"/>
              <a:ea typeface="微软雅黑" panose="020B0503020204020204" charset="-122"/>
              <a:cs typeface="Courier New" panose="02070309020205020404" pitchFamily="49" charset="0"/>
            </a:endParaRPr>
          </a:p>
        </p:txBody>
      </p:sp>
      <p:graphicFrame>
        <p:nvGraphicFramePr>
          <p:cNvPr id="2" name="表格 1"/>
          <p:cNvGraphicFramePr>
            <a:graphicFrameLocks noGrp="1"/>
          </p:cNvGraphicFramePr>
          <p:nvPr/>
        </p:nvGraphicFramePr>
        <p:xfrm>
          <a:off x="479168" y="1988990"/>
          <a:ext cx="2592018" cy="1371285"/>
        </p:xfrm>
        <a:graphic>
          <a:graphicData uri="http://schemas.openxmlformats.org/drawingml/2006/table">
            <a:tbl>
              <a:tblPr firstRow="1" firstCol="1" bandRow="1"/>
              <a:tblGrid>
                <a:gridCol w="1293489"/>
                <a:gridCol w="1298529"/>
              </a:tblGrid>
              <a:tr h="259202">
                <a:tc>
                  <a:txBody>
                    <a:bodyPr/>
                    <a:lstStyle/>
                    <a:p>
                      <a:pPr algn="ctr">
                        <a:lnSpc>
                          <a:spcPct val="150000"/>
                        </a:lnSpc>
                        <a:spcAft>
                          <a:spcPts val="0"/>
                        </a:spcAft>
                      </a:pPr>
                      <a:r>
                        <a:rPr lang="zh-CN" sz="1200" b="1" dirty="0">
                          <a:effectLst/>
                          <a:latin typeface="Times New Roman" panose="02020603050405020304" pitchFamily="18" charset="0"/>
                          <a:ea typeface="宋体" panose="02010600030101010101" pitchFamily="2" charset="-122"/>
                          <a:cs typeface="Times New Roman" panose="02020603050405020304" pitchFamily="18" charset="0"/>
                        </a:rPr>
                        <a:t>化合物</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i="1">
                          <a:effectLst/>
                          <a:latin typeface="Times New Roman" panose="02020603050405020304" pitchFamily="18" charset="0"/>
                          <a:ea typeface="微软雅黑" panose="020B0503020204020204" charset="-122"/>
                          <a:cs typeface="Times New Roman" panose="02020603050405020304" pitchFamily="18" charset="0"/>
                        </a:rPr>
                        <a:t>K</a:t>
                      </a:r>
                      <a:r>
                        <a:rPr lang="en-US" sz="1200" baseline="-25000">
                          <a:effectLst/>
                          <a:latin typeface="Times New Roman" panose="02020603050405020304" pitchFamily="18" charset="0"/>
                          <a:ea typeface="微软雅黑" panose="020B0503020204020204" charset="-122"/>
                          <a:cs typeface="Times New Roman" panose="02020603050405020304" pitchFamily="18" charset="0"/>
                        </a:rPr>
                        <a:t>sp</a:t>
                      </a:r>
                      <a:endParaRPr lang="zh-CN" sz="12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02">
                <a:tc>
                  <a:txBody>
                    <a:bodyPr/>
                    <a:lstStyle/>
                    <a:p>
                      <a:pPr algn="ctr">
                        <a:lnSpc>
                          <a:spcPct val="150000"/>
                        </a:lnSpc>
                        <a:spcAft>
                          <a:spcPts val="0"/>
                        </a:spcAft>
                      </a:pPr>
                      <a:r>
                        <a:rPr lang="en-US" sz="1200" dirty="0">
                          <a:effectLst/>
                          <a:latin typeface="Times New Roman" panose="02020603050405020304" pitchFamily="18" charset="0"/>
                          <a:ea typeface="微软雅黑" panose="020B0503020204020204" charset="-122"/>
                          <a:cs typeface="Times New Roman" panose="02020603050405020304" pitchFamily="18" charset="0"/>
                        </a:rPr>
                        <a:t>Mg</a:t>
                      </a:r>
                      <a:r>
                        <a:rPr lang="en-US" sz="1200" dirty="0">
                          <a:effectLst/>
                          <a:latin typeface="方正细等线_GBK" panose="03000509000000000000" pitchFamily="65" charset="-122"/>
                          <a:ea typeface="微软雅黑" panose="020B0503020204020204" charset="-122"/>
                          <a:cs typeface="Times New Roman" panose="02020603050405020304" pitchFamily="18" charset="0"/>
                        </a:rPr>
                        <a:t>(</a:t>
                      </a:r>
                      <a:r>
                        <a:rPr lang="en-US" sz="1200" dirty="0">
                          <a:effectLst/>
                          <a:latin typeface="Times New Roman" panose="02020603050405020304" pitchFamily="18" charset="0"/>
                          <a:ea typeface="微软雅黑" panose="020B0503020204020204" charset="-122"/>
                          <a:cs typeface="Times New Roman" panose="02020603050405020304" pitchFamily="18" charset="0"/>
                        </a:rPr>
                        <a:t>OH</a:t>
                      </a:r>
                      <a:r>
                        <a:rPr lang="en-US" sz="1200" dirty="0">
                          <a:effectLst/>
                          <a:latin typeface="方正细等线_GBK" panose="03000509000000000000" pitchFamily="65" charset="-122"/>
                          <a:ea typeface="微软雅黑" panose="020B0503020204020204" charset="-122"/>
                          <a:cs typeface="Times New Roman" panose="02020603050405020304" pitchFamily="18" charset="0"/>
                        </a:rPr>
                        <a:t>)</a:t>
                      </a:r>
                      <a:r>
                        <a:rPr lang="en-US" sz="1200" baseline="-25000" dirty="0">
                          <a:effectLst/>
                          <a:latin typeface="Times New Roman" panose="02020603050405020304" pitchFamily="18" charset="0"/>
                          <a:ea typeface="微软雅黑" panose="020B0503020204020204" charset="-122"/>
                          <a:cs typeface="Times New Roman" panose="02020603050405020304" pitchFamily="18" charset="0"/>
                        </a:rPr>
                        <a:t>2</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Times New Roman" panose="02020603050405020304" pitchFamily="18" charset="0"/>
                          <a:ea typeface="微软雅黑" panose="020B0503020204020204" charset="-122"/>
                          <a:cs typeface="Times New Roman" panose="02020603050405020304" pitchFamily="18" charset="0"/>
                        </a:rPr>
                        <a:t>5.6×10</a:t>
                      </a:r>
                      <a:r>
                        <a:rPr lang="en-US" sz="1200" baseline="30000" dirty="0">
                          <a:effectLst/>
                          <a:latin typeface="Times New Roman" panose="02020603050405020304" pitchFamily="18" charset="0"/>
                          <a:ea typeface="微软雅黑" panose="020B0503020204020204" charset="-122"/>
                          <a:cs typeface="Times New Roman" panose="02020603050405020304" pitchFamily="18" charset="0"/>
                        </a:rPr>
                        <a:t>-12</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02">
                <a:tc>
                  <a:txBody>
                    <a:bodyPr/>
                    <a:lstStyle/>
                    <a:p>
                      <a:pPr algn="ctr">
                        <a:lnSpc>
                          <a:spcPct val="150000"/>
                        </a:lnSpc>
                        <a:spcAft>
                          <a:spcPts val="0"/>
                        </a:spcAft>
                      </a:pPr>
                      <a:r>
                        <a:rPr lang="en-US" sz="1200">
                          <a:effectLst/>
                          <a:latin typeface="Times New Roman" panose="02020603050405020304" pitchFamily="18" charset="0"/>
                          <a:ea typeface="微软雅黑" panose="020B0503020204020204" charset="-122"/>
                          <a:cs typeface="Times New Roman" panose="02020603050405020304" pitchFamily="18" charset="0"/>
                        </a:rPr>
                        <a:t>Ca</a:t>
                      </a:r>
                      <a:r>
                        <a:rPr lang="en-US" sz="1200">
                          <a:effectLst/>
                          <a:latin typeface="方正细等线_GBK" panose="03000509000000000000" pitchFamily="65" charset="-122"/>
                          <a:ea typeface="微软雅黑" panose="020B0503020204020204" charset="-122"/>
                          <a:cs typeface="Times New Roman" panose="02020603050405020304" pitchFamily="18" charset="0"/>
                        </a:rPr>
                        <a:t>(</a:t>
                      </a:r>
                      <a:r>
                        <a:rPr lang="en-US" sz="1200">
                          <a:effectLst/>
                          <a:latin typeface="Times New Roman" panose="02020603050405020304" pitchFamily="18" charset="0"/>
                          <a:ea typeface="微软雅黑" panose="020B0503020204020204" charset="-122"/>
                          <a:cs typeface="Times New Roman" panose="02020603050405020304" pitchFamily="18" charset="0"/>
                        </a:rPr>
                        <a:t>OH</a:t>
                      </a:r>
                      <a:r>
                        <a:rPr lang="en-US" sz="1200">
                          <a:effectLst/>
                          <a:latin typeface="方正细等线_GBK" panose="03000509000000000000" pitchFamily="65" charset="-122"/>
                          <a:ea typeface="微软雅黑" panose="020B0503020204020204" charset="-122"/>
                          <a:cs typeface="Times New Roman" panose="02020603050405020304" pitchFamily="18" charset="0"/>
                        </a:rPr>
                        <a:t>)</a:t>
                      </a:r>
                      <a:r>
                        <a:rPr lang="en-US" sz="1200" baseline="-25000">
                          <a:effectLst/>
                          <a:latin typeface="Times New Roman" panose="02020603050405020304" pitchFamily="18" charset="0"/>
                          <a:ea typeface="微软雅黑" panose="020B0503020204020204" charset="-122"/>
                          <a:cs typeface="Times New Roman" panose="02020603050405020304" pitchFamily="18" charset="0"/>
                        </a:rPr>
                        <a:t>2</a:t>
                      </a:r>
                      <a:endParaRPr lang="zh-CN" sz="12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Times New Roman" panose="02020603050405020304" pitchFamily="18" charset="0"/>
                          <a:ea typeface="微软雅黑" panose="020B0503020204020204" charset="-122"/>
                          <a:cs typeface="Times New Roman" panose="02020603050405020304" pitchFamily="18" charset="0"/>
                        </a:rPr>
                        <a:t>5.5×10</a:t>
                      </a:r>
                      <a:r>
                        <a:rPr lang="en-US" sz="1200" baseline="30000" dirty="0">
                          <a:effectLst/>
                          <a:latin typeface="Times New Roman" panose="02020603050405020304" pitchFamily="18" charset="0"/>
                          <a:ea typeface="微软雅黑" panose="020B0503020204020204" charset="-122"/>
                          <a:cs typeface="Times New Roman" panose="02020603050405020304" pitchFamily="18" charset="0"/>
                        </a:rPr>
                        <a:t>-6</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02">
                <a:tc>
                  <a:txBody>
                    <a:bodyPr/>
                    <a:lstStyle/>
                    <a:p>
                      <a:pPr algn="ctr">
                        <a:lnSpc>
                          <a:spcPct val="150000"/>
                        </a:lnSpc>
                        <a:spcAft>
                          <a:spcPts val="0"/>
                        </a:spcAft>
                      </a:pPr>
                      <a:r>
                        <a:rPr lang="en-US" sz="1200">
                          <a:effectLst/>
                          <a:latin typeface="Times New Roman" panose="02020603050405020304" pitchFamily="18" charset="0"/>
                          <a:ea typeface="微软雅黑" panose="020B0503020204020204" charset="-122"/>
                          <a:cs typeface="Times New Roman" panose="02020603050405020304" pitchFamily="18" charset="0"/>
                        </a:rPr>
                        <a:t>CaCO</a:t>
                      </a:r>
                      <a:r>
                        <a:rPr lang="en-US" sz="1200" baseline="-25000">
                          <a:effectLst/>
                          <a:latin typeface="Times New Roman" panose="02020603050405020304" pitchFamily="18" charset="0"/>
                          <a:ea typeface="微软雅黑" panose="020B0503020204020204" charset="-122"/>
                          <a:cs typeface="Times New Roman" panose="02020603050405020304" pitchFamily="18" charset="0"/>
                        </a:rPr>
                        <a:t>3</a:t>
                      </a:r>
                      <a:endParaRPr lang="zh-CN" sz="12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Times New Roman" panose="02020603050405020304" pitchFamily="18" charset="0"/>
                          <a:ea typeface="微软雅黑" panose="020B0503020204020204" charset="-122"/>
                          <a:cs typeface="Times New Roman" panose="02020603050405020304" pitchFamily="18" charset="0"/>
                        </a:rPr>
                        <a:t>2.8×10</a:t>
                      </a:r>
                      <a:r>
                        <a:rPr lang="en-US" sz="1200" baseline="30000" dirty="0">
                          <a:effectLst/>
                          <a:latin typeface="Times New Roman" panose="02020603050405020304" pitchFamily="18" charset="0"/>
                          <a:ea typeface="微软雅黑" panose="020B0503020204020204" charset="-122"/>
                          <a:cs typeface="Times New Roman" panose="02020603050405020304" pitchFamily="18" charset="0"/>
                        </a:rPr>
                        <a:t>-9</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02">
                <a:tc>
                  <a:txBody>
                    <a:bodyPr/>
                    <a:lstStyle/>
                    <a:p>
                      <a:pPr algn="ctr">
                        <a:lnSpc>
                          <a:spcPct val="150000"/>
                        </a:lnSpc>
                        <a:spcAft>
                          <a:spcPts val="0"/>
                        </a:spcAft>
                      </a:pPr>
                      <a:r>
                        <a:rPr lang="en-US" sz="1200">
                          <a:effectLst/>
                          <a:latin typeface="Times New Roman" panose="02020603050405020304" pitchFamily="18" charset="0"/>
                          <a:ea typeface="微软雅黑" panose="020B0503020204020204" charset="-122"/>
                          <a:cs typeface="Times New Roman" panose="02020603050405020304" pitchFamily="18" charset="0"/>
                        </a:rPr>
                        <a:t>Li</a:t>
                      </a:r>
                      <a:r>
                        <a:rPr lang="en-US" sz="1200" baseline="-25000">
                          <a:effectLst/>
                          <a:latin typeface="Times New Roman" panose="02020603050405020304" pitchFamily="18" charset="0"/>
                          <a:ea typeface="微软雅黑" panose="020B0503020204020204" charset="-122"/>
                          <a:cs typeface="Times New Roman" panose="02020603050405020304" pitchFamily="18" charset="0"/>
                        </a:rPr>
                        <a:t>2</a:t>
                      </a:r>
                      <a:r>
                        <a:rPr lang="en-US" sz="1200">
                          <a:effectLst/>
                          <a:latin typeface="Times New Roman" panose="02020603050405020304" pitchFamily="18" charset="0"/>
                          <a:ea typeface="微软雅黑" panose="020B0503020204020204" charset="-122"/>
                          <a:cs typeface="Times New Roman" panose="02020603050405020304" pitchFamily="18" charset="0"/>
                        </a:rPr>
                        <a:t>CO</a:t>
                      </a:r>
                      <a:r>
                        <a:rPr lang="en-US" sz="1200" baseline="-25000">
                          <a:effectLst/>
                          <a:latin typeface="Times New Roman" panose="02020603050405020304" pitchFamily="18" charset="0"/>
                          <a:ea typeface="微软雅黑" panose="020B0503020204020204" charset="-122"/>
                          <a:cs typeface="Times New Roman" panose="02020603050405020304" pitchFamily="18" charset="0"/>
                        </a:rPr>
                        <a:t>3</a:t>
                      </a:r>
                      <a:endParaRPr lang="zh-CN" sz="12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Times New Roman" panose="02020603050405020304" pitchFamily="18" charset="0"/>
                          <a:ea typeface="微软雅黑" panose="020B0503020204020204" charset="-122"/>
                          <a:cs typeface="Times New Roman" panose="02020603050405020304" pitchFamily="18" charset="0"/>
                        </a:rPr>
                        <a:t>2.5×10</a:t>
                      </a:r>
                      <a:r>
                        <a:rPr lang="en-US" sz="1200" baseline="30000" dirty="0">
                          <a:effectLst/>
                          <a:latin typeface="Times New Roman" panose="02020603050405020304" pitchFamily="18" charset="0"/>
                          <a:ea typeface="微软雅黑" panose="020B0503020204020204" charset="-122"/>
                          <a:cs typeface="Times New Roman" panose="02020603050405020304" pitchFamily="18" charset="0"/>
                        </a:rPr>
                        <a:t>-2</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image437.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9217" y="3429000"/>
            <a:ext cx="3456026" cy="2448017"/>
          </a:xfrm>
          <a:prstGeom prst="rect">
            <a:avLst/>
          </a:prstGeom>
          <a:solidFill>
            <a:scrgbClr r="0" g="0" b="0">
              <a:alpha val="0"/>
            </a:scrgbClr>
          </a:solidFill>
          <a:ln>
            <a:noFill/>
          </a:ln>
        </p:spPr>
      </p:pic>
      <p:pic>
        <p:nvPicPr>
          <p:cNvPr id="3" name="图片 2"/>
          <p:cNvPicPr>
            <a:picLocks noChangeAspect="1"/>
          </p:cNvPicPr>
          <p:nvPr/>
        </p:nvPicPr>
        <p:blipFill>
          <a:blip r:embed="rId2"/>
          <a:stretch>
            <a:fillRect/>
          </a:stretch>
        </p:blipFill>
        <p:spPr>
          <a:xfrm>
            <a:off x="499829" y="4005005"/>
            <a:ext cx="7488052" cy="2358411"/>
          </a:xfrm>
          <a:prstGeom prst="rect">
            <a:avLst/>
          </a:prstGeom>
        </p:spPr>
      </p:pic>
      <p:pic>
        <p:nvPicPr>
          <p:cNvPr id="4" name="图片 3"/>
          <p:cNvPicPr>
            <a:picLocks noChangeAspect="1"/>
          </p:cNvPicPr>
          <p:nvPr/>
        </p:nvPicPr>
        <p:blipFill>
          <a:blip r:embed="rId3"/>
          <a:stretch>
            <a:fillRect/>
          </a:stretch>
        </p:blipFill>
        <p:spPr>
          <a:xfrm>
            <a:off x="1631175" y="4479694"/>
            <a:ext cx="5792306" cy="1409031"/>
          </a:xfrm>
          <a:prstGeom prst="rect">
            <a:avLst/>
          </a:prstGeom>
        </p:spPr>
      </p:pic>
      <p:pic>
        <p:nvPicPr>
          <p:cNvPr id="5" name="图片 4"/>
          <p:cNvPicPr>
            <a:picLocks noChangeAspect="1"/>
          </p:cNvPicPr>
          <p:nvPr/>
        </p:nvPicPr>
        <p:blipFill>
          <a:blip r:embed="rId4"/>
          <a:stretch>
            <a:fillRect/>
          </a:stretch>
        </p:blipFill>
        <p:spPr>
          <a:xfrm>
            <a:off x="3647189" y="719143"/>
            <a:ext cx="6395435" cy="2997860"/>
          </a:xfrm>
          <a:prstGeom prst="rect">
            <a:avLst/>
          </a:prstGeom>
        </p:spPr>
      </p:pic>
      <p:pic>
        <p:nvPicPr>
          <p:cNvPr id="8" name="图片 7"/>
          <p:cNvPicPr>
            <a:picLocks noChangeAspect="1"/>
          </p:cNvPicPr>
          <p:nvPr/>
        </p:nvPicPr>
        <p:blipFill>
          <a:blip r:embed="rId5"/>
          <a:stretch>
            <a:fillRect/>
          </a:stretch>
        </p:blipFill>
        <p:spPr>
          <a:xfrm>
            <a:off x="-8606" y="205811"/>
            <a:ext cx="12190413" cy="380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0418" y="405071"/>
            <a:ext cx="11654075" cy="370526"/>
          </a:xfrm>
          <a:prstGeom prst="rect">
            <a:avLst/>
          </a:prstGeom>
        </p:spPr>
        <p:txBody>
          <a:bodyPr wrap="square" lIns="121898" tIns="60948" rIns="121898" bIns="60948">
            <a:spAutoFit/>
          </a:bodyPr>
          <a:lstStyle/>
          <a:p>
            <a:pPr marL="252095" indent="-252095">
              <a:lnSpc>
                <a:spcPct val="150000"/>
              </a:lnSpc>
              <a:spcAft>
                <a:spcPts val="0"/>
              </a:spcAft>
            </a:pPr>
            <a:r>
              <a:rPr lang="en-US" altLang="zh-CN" sz="1200" dirty="0">
                <a:latin typeface="Times New Roman" panose="02020603050405020304" pitchFamily="18" charset="0"/>
                <a:ea typeface="微软雅黑" panose="020B0503020204020204" charset="-122"/>
                <a:cs typeface="Times New Roman" panose="02020603050405020304" pitchFamily="18" charset="0"/>
              </a:rPr>
              <a:t>1.</a:t>
            </a:r>
            <a:r>
              <a:rPr lang="zh-CN" altLang="zh-CN" sz="1200" dirty="0">
                <a:latin typeface="Times New Roman" panose="02020603050405020304" pitchFamily="18" charset="0"/>
                <a:ea typeface="微软雅黑" panose="020B0503020204020204" charset="-122"/>
                <a:cs typeface="Times New Roman" panose="02020603050405020304" pitchFamily="18" charset="0"/>
              </a:rPr>
              <a:t>磁选后的炼铁高钛炉渣</a:t>
            </a:r>
            <a:r>
              <a:rPr lang="en-US" altLang="zh-CN" sz="12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200" dirty="0">
                <a:latin typeface="Times New Roman" panose="02020603050405020304" pitchFamily="18" charset="0"/>
                <a:ea typeface="微软雅黑" panose="020B0503020204020204" charset="-122"/>
                <a:cs typeface="Times New Roman" panose="02020603050405020304" pitchFamily="18" charset="0"/>
              </a:rPr>
              <a:t>主要成分有</a:t>
            </a:r>
            <a:r>
              <a:rPr lang="en-US" altLang="zh-CN" sz="1200" dirty="0">
                <a:latin typeface="Times New Roman" panose="02020603050405020304" pitchFamily="18" charset="0"/>
                <a:ea typeface="微软雅黑" panose="020B0503020204020204" charset="-122"/>
                <a:cs typeface="Times New Roman" panose="02020603050405020304" pitchFamily="18" charset="0"/>
              </a:rPr>
              <a:t>TiO</a:t>
            </a:r>
            <a:r>
              <a:rPr lang="en-US" altLang="zh-CN" sz="1200"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sz="1200" dirty="0">
                <a:latin typeface="Times New Roman" panose="02020603050405020304" pitchFamily="18" charset="0"/>
                <a:ea typeface="微软雅黑" panose="020B0503020204020204" charset="-122"/>
                <a:cs typeface="Times New Roman" panose="02020603050405020304" pitchFamily="18" charset="0"/>
              </a:rPr>
              <a:t>、</a:t>
            </a:r>
            <a:r>
              <a:rPr lang="en-US" altLang="zh-CN" sz="1200" dirty="0">
                <a:latin typeface="Times New Roman" panose="02020603050405020304" pitchFamily="18" charset="0"/>
                <a:ea typeface="微软雅黑" panose="020B0503020204020204" charset="-122"/>
                <a:cs typeface="Times New Roman" panose="02020603050405020304" pitchFamily="18" charset="0"/>
              </a:rPr>
              <a:t>SiO</a:t>
            </a:r>
            <a:r>
              <a:rPr lang="en-US" altLang="zh-CN" sz="1200"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sz="1200" dirty="0">
                <a:latin typeface="Times New Roman" panose="02020603050405020304" pitchFamily="18" charset="0"/>
                <a:ea typeface="微软雅黑" panose="020B0503020204020204" charset="-122"/>
                <a:cs typeface="Times New Roman" panose="02020603050405020304" pitchFamily="18" charset="0"/>
              </a:rPr>
              <a:t>、</a:t>
            </a:r>
            <a:r>
              <a:rPr lang="en-US" altLang="zh-CN" sz="1200" dirty="0">
                <a:latin typeface="Times New Roman" panose="02020603050405020304" pitchFamily="18" charset="0"/>
                <a:ea typeface="微软雅黑" panose="020B0503020204020204" charset="-122"/>
                <a:cs typeface="Times New Roman" panose="02020603050405020304" pitchFamily="18" charset="0"/>
              </a:rPr>
              <a:t>Al</a:t>
            </a:r>
            <a:r>
              <a:rPr lang="en-US" altLang="zh-CN" sz="12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1200" dirty="0">
                <a:latin typeface="Times New Roman" panose="02020603050405020304" pitchFamily="18" charset="0"/>
                <a:ea typeface="微软雅黑" panose="020B0503020204020204" charset="-122"/>
                <a:cs typeface="Times New Roman" panose="02020603050405020304" pitchFamily="18" charset="0"/>
              </a:rPr>
              <a:t>O</a:t>
            </a:r>
            <a:r>
              <a:rPr lang="en-US" altLang="zh-CN" sz="12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200" dirty="0">
                <a:latin typeface="Times New Roman" panose="02020603050405020304" pitchFamily="18" charset="0"/>
                <a:ea typeface="微软雅黑" panose="020B0503020204020204" charset="-122"/>
                <a:cs typeface="Times New Roman" panose="02020603050405020304" pitchFamily="18" charset="0"/>
              </a:rPr>
              <a:t>、</a:t>
            </a:r>
            <a:r>
              <a:rPr lang="en-US" altLang="zh-CN" sz="1200" dirty="0">
                <a:latin typeface="Times New Roman" panose="02020603050405020304" pitchFamily="18" charset="0"/>
                <a:ea typeface="微软雅黑" panose="020B0503020204020204" charset="-122"/>
                <a:cs typeface="Times New Roman" panose="02020603050405020304" pitchFamily="18" charset="0"/>
              </a:rPr>
              <a:t>MgO</a:t>
            </a:r>
            <a:r>
              <a:rPr lang="zh-CN" altLang="zh-CN" sz="1200" dirty="0">
                <a:latin typeface="Times New Roman" panose="02020603050405020304" pitchFamily="18" charset="0"/>
                <a:ea typeface="微软雅黑" panose="020B0503020204020204" charset="-122"/>
                <a:cs typeface="Times New Roman" panose="02020603050405020304" pitchFamily="18" charset="0"/>
              </a:rPr>
              <a:t>、</a:t>
            </a:r>
            <a:r>
              <a:rPr lang="en-US" altLang="zh-CN" sz="1200" dirty="0">
                <a:latin typeface="Times New Roman" panose="02020603050405020304" pitchFamily="18" charset="0"/>
                <a:ea typeface="微软雅黑" panose="020B0503020204020204" charset="-122"/>
                <a:cs typeface="Times New Roman" panose="02020603050405020304" pitchFamily="18" charset="0"/>
              </a:rPr>
              <a:t>CaO</a:t>
            </a:r>
            <a:r>
              <a:rPr lang="zh-CN" altLang="zh-CN" sz="1200" dirty="0">
                <a:latin typeface="Times New Roman" panose="02020603050405020304" pitchFamily="18" charset="0"/>
                <a:ea typeface="微软雅黑" panose="020B0503020204020204" charset="-122"/>
                <a:cs typeface="Times New Roman" panose="02020603050405020304" pitchFamily="18" charset="0"/>
              </a:rPr>
              <a:t>以及少量的</a:t>
            </a:r>
            <a:r>
              <a:rPr lang="en-US" altLang="zh-CN" sz="1200" dirty="0">
                <a:latin typeface="Times New Roman" panose="02020603050405020304" pitchFamily="18" charset="0"/>
                <a:ea typeface="微软雅黑" panose="020B0503020204020204" charset="-122"/>
                <a:cs typeface="Times New Roman" panose="02020603050405020304" pitchFamily="18" charset="0"/>
              </a:rPr>
              <a:t>Fe</a:t>
            </a:r>
            <a:r>
              <a:rPr lang="en-US" altLang="zh-CN" sz="12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1200" dirty="0">
                <a:latin typeface="Times New Roman" panose="02020603050405020304" pitchFamily="18" charset="0"/>
                <a:ea typeface="微软雅黑" panose="020B0503020204020204" charset="-122"/>
                <a:cs typeface="Times New Roman" panose="02020603050405020304" pitchFamily="18" charset="0"/>
              </a:rPr>
              <a:t>O</a:t>
            </a:r>
            <a:r>
              <a:rPr lang="en-US" altLang="zh-CN" sz="12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200" dirty="0">
                <a:latin typeface="Times New Roman" panose="02020603050405020304" pitchFamily="18" charset="0"/>
                <a:ea typeface="微软雅黑" panose="020B0503020204020204" charset="-122"/>
                <a:cs typeface="Times New Roman" panose="02020603050405020304" pitchFamily="18" charset="0"/>
              </a:rPr>
              <a:t>。为节约和充分利用资源</a:t>
            </a:r>
            <a:r>
              <a:rPr lang="en-US" altLang="zh-CN" sz="12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200" dirty="0">
                <a:latin typeface="Times New Roman" panose="02020603050405020304" pitchFamily="18" charset="0"/>
                <a:ea typeface="微软雅黑" panose="020B0503020204020204" charset="-122"/>
                <a:cs typeface="Times New Roman" panose="02020603050405020304" pitchFamily="18" charset="0"/>
              </a:rPr>
              <a:t>通过如下工艺流程回收钛、铝、镁等。</a:t>
            </a:r>
            <a:endParaRPr lang="zh-CN" altLang="zh-CN" sz="1200" dirty="0">
              <a:latin typeface="Calibri" panose="020F0502020204030204" pitchFamily="34" charset="0"/>
              <a:cs typeface="Times New Roman" panose="02020603050405020304" pitchFamily="18" charset="0"/>
            </a:endParaRPr>
          </a:p>
        </p:txBody>
      </p:sp>
      <p:pic>
        <p:nvPicPr>
          <p:cNvPr id="8" name="image443.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5181" y="1268985"/>
            <a:ext cx="5077261" cy="2448017"/>
          </a:xfrm>
          <a:prstGeom prst="rect">
            <a:avLst/>
          </a:prstGeom>
          <a:solidFill>
            <a:scrgbClr r="0" g="0" b="0">
              <a:alpha val="0"/>
            </a:scrgbClr>
          </a:solidFill>
          <a:ln>
            <a:noFill/>
          </a:ln>
        </p:spPr>
      </p:pic>
      <p:pic>
        <p:nvPicPr>
          <p:cNvPr id="2" name="图片 1"/>
          <p:cNvPicPr>
            <a:picLocks noChangeAspect="1"/>
          </p:cNvPicPr>
          <p:nvPr/>
        </p:nvPicPr>
        <p:blipFill>
          <a:blip r:embed="rId2"/>
          <a:stretch>
            <a:fillRect/>
          </a:stretch>
        </p:blipFill>
        <p:spPr>
          <a:xfrm>
            <a:off x="623168" y="3830515"/>
            <a:ext cx="5432858" cy="336024"/>
          </a:xfrm>
          <a:prstGeom prst="rect">
            <a:avLst/>
          </a:prstGeom>
        </p:spPr>
      </p:pic>
      <p:pic>
        <p:nvPicPr>
          <p:cNvPr id="4" name="图片 3"/>
          <p:cNvPicPr>
            <a:picLocks noChangeAspect="1"/>
          </p:cNvPicPr>
          <p:nvPr/>
        </p:nvPicPr>
        <p:blipFill>
          <a:blip r:embed="rId3"/>
          <a:stretch>
            <a:fillRect/>
          </a:stretch>
        </p:blipFill>
        <p:spPr>
          <a:xfrm>
            <a:off x="6239207" y="3758777"/>
            <a:ext cx="5199737" cy="903226"/>
          </a:xfrm>
          <a:prstGeom prst="rect">
            <a:avLst/>
          </a:prstGeom>
        </p:spPr>
      </p:pic>
      <p:pic>
        <p:nvPicPr>
          <p:cNvPr id="5" name="图片 4"/>
          <p:cNvPicPr>
            <a:picLocks noChangeAspect="1"/>
          </p:cNvPicPr>
          <p:nvPr/>
        </p:nvPicPr>
        <p:blipFill>
          <a:blip r:embed="rId4"/>
          <a:stretch>
            <a:fillRect/>
          </a:stretch>
        </p:blipFill>
        <p:spPr>
          <a:xfrm>
            <a:off x="1055171" y="4581008"/>
            <a:ext cx="6113682" cy="1722253"/>
          </a:xfrm>
          <a:prstGeom prst="rect">
            <a:avLst/>
          </a:prstGeom>
        </p:spPr>
      </p:pic>
      <p:pic>
        <p:nvPicPr>
          <p:cNvPr id="6" name="图片 5"/>
          <p:cNvPicPr>
            <a:picLocks noChangeAspect="1"/>
          </p:cNvPicPr>
          <p:nvPr/>
        </p:nvPicPr>
        <p:blipFill>
          <a:blip r:embed="rId5"/>
          <a:stretch>
            <a:fillRect/>
          </a:stretch>
        </p:blipFill>
        <p:spPr>
          <a:xfrm>
            <a:off x="2207179" y="5157012"/>
            <a:ext cx="3417955" cy="1001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335280" y="126365"/>
            <a:ext cx="10573385" cy="6605270"/>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90568" y="405071"/>
            <a:ext cx="11654075" cy="822252"/>
          </a:xfrm>
          <a:prstGeom prst="rect">
            <a:avLst/>
          </a:prstGeom>
        </p:spPr>
        <p:txBody>
          <a:bodyPr wrap="square" lIns="121898" tIns="60948" rIns="121898" bIns="60948">
            <a:spAutoFit/>
          </a:bodyPr>
          <a:lstStyle/>
          <a:p>
            <a:pPr marL="252095" indent="-252095">
              <a:lnSpc>
                <a:spcPct val="150000"/>
              </a:lnSpc>
              <a:spcAft>
                <a:spcPts val="0"/>
              </a:spcAft>
            </a:pPr>
            <a:r>
              <a:rPr lang="en-US" altLang="zh-CN" sz="1600" dirty="0">
                <a:latin typeface="Times New Roman" panose="02020603050405020304" pitchFamily="18" charset="0"/>
                <a:ea typeface="微软雅黑" panose="020B0503020204020204" charset="-122"/>
                <a:cs typeface="Times New Roman" panose="02020603050405020304" pitchFamily="18" charset="0"/>
              </a:rPr>
              <a:t>2.</a:t>
            </a:r>
            <a:r>
              <a:rPr lang="zh-CN" altLang="zh-CN" sz="1600" dirty="0">
                <a:latin typeface="Times New Roman" panose="02020603050405020304" pitchFamily="18" charset="0"/>
                <a:ea typeface="微软雅黑" panose="020B0503020204020204" charset="-122"/>
                <a:cs typeface="Times New Roman" panose="02020603050405020304" pitchFamily="18" charset="0"/>
              </a:rPr>
              <a:t>锰常用于制造合金锰钢。某化工厂以软锰矿</a:t>
            </a:r>
            <a:r>
              <a:rPr lang="en-US" altLang="zh-CN" sz="1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主要成分是</a:t>
            </a:r>
            <a:r>
              <a:rPr lang="en-US" altLang="zh-CN" sz="1600" dirty="0">
                <a:latin typeface="Times New Roman" panose="02020603050405020304" pitchFamily="18" charset="0"/>
                <a:ea typeface="微软雅黑" panose="020B0503020204020204" charset="-122"/>
                <a:cs typeface="Times New Roman" panose="02020603050405020304" pitchFamily="18" charset="0"/>
              </a:rPr>
              <a:t>MnO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1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含有</a:t>
            </a:r>
            <a:r>
              <a:rPr lang="en-US" altLang="zh-CN" sz="1600" dirty="0">
                <a:latin typeface="Times New Roman" panose="02020603050405020304" pitchFamily="18" charset="0"/>
                <a:ea typeface="微软雅黑" panose="020B0503020204020204" charset="-122"/>
                <a:cs typeface="Times New Roman" panose="02020603050405020304" pitchFamily="18" charset="0"/>
              </a:rPr>
              <a:t>SiO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Fe</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1600" dirty="0">
                <a:latin typeface="Times New Roman" panose="02020603050405020304" pitchFamily="18" charset="0"/>
                <a:ea typeface="微软雅黑" panose="020B0503020204020204" charset="-122"/>
                <a:cs typeface="Times New Roman" panose="02020603050405020304" pitchFamily="18" charset="0"/>
              </a:rPr>
              <a:t>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CaO</a:t>
            </a:r>
            <a:r>
              <a:rPr lang="zh-CN" altLang="zh-CN" sz="1600" dirty="0">
                <a:latin typeface="Times New Roman" panose="02020603050405020304" pitchFamily="18" charset="0"/>
                <a:ea typeface="微软雅黑" panose="020B0503020204020204" charset="-122"/>
                <a:cs typeface="Times New Roman" panose="02020603050405020304" pitchFamily="18" charset="0"/>
              </a:rPr>
              <a:t>等少量杂质</a:t>
            </a:r>
            <a:r>
              <a:rPr lang="en-US" altLang="zh-CN" sz="1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为主要原料制取金属锰的工艺流程如图</a:t>
            </a:r>
            <a:r>
              <a:rPr lang="en-US" altLang="zh-CN" sz="1600" dirty="0">
                <a:latin typeface="Times New Roman" panose="02020603050405020304" pitchFamily="18" charset="0"/>
                <a:ea typeface="微软雅黑" panose="020B0503020204020204" charset="-122"/>
                <a:cs typeface="Times New Roman" panose="02020603050405020304" pitchFamily="18" charset="0"/>
              </a:rPr>
              <a:t>1</a:t>
            </a:r>
            <a:r>
              <a:rPr lang="zh-CN" altLang="zh-CN" sz="1600" dirty="0">
                <a:latin typeface="Times New Roman" panose="02020603050405020304" pitchFamily="18" charset="0"/>
                <a:ea typeface="微软雅黑" panose="020B0503020204020204" charset="-122"/>
                <a:cs typeface="Times New Roman" panose="02020603050405020304" pitchFamily="18" charset="0"/>
              </a:rPr>
              <a:t>所示。</a:t>
            </a:r>
            <a:endParaRPr lang="zh-CN" altLang="zh-CN" sz="1600" dirty="0">
              <a:latin typeface="Calibri" panose="020F0502020204030204" pitchFamily="34" charset="0"/>
              <a:cs typeface="Times New Roman" panose="02020603050405020304" pitchFamily="18" charset="0"/>
            </a:endParaRPr>
          </a:p>
        </p:txBody>
      </p:sp>
      <p:pic>
        <p:nvPicPr>
          <p:cNvPr id="8" name="image444.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7179" y="1124984"/>
            <a:ext cx="5760391" cy="2764417"/>
          </a:xfrm>
          <a:prstGeom prst="rect">
            <a:avLst/>
          </a:prstGeom>
          <a:solidFill>
            <a:scrgbClr r="0" g="0" b="0">
              <a:alpha val="0"/>
            </a:scrgbClr>
          </a:solidFill>
          <a:ln>
            <a:noFill/>
          </a:ln>
        </p:spPr>
      </p:pic>
      <p:pic>
        <p:nvPicPr>
          <p:cNvPr id="2" name="图片 1"/>
          <p:cNvPicPr>
            <a:picLocks noChangeAspect="1"/>
          </p:cNvPicPr>
          <p:nvPr/>
        </p:nvPicPr>
        <p:blipFill>
          <a:blip r:embed="rId2"/>
          <a:stretch>
            <a:fillRect/>
          </a:stretch>
        </p:blipFill>
        <p:spPr>
          <a:xfrm>
            <a:off x="766816" y="4005004"/>
            <a:ext cx="6192043" cy="1637956"/>
          </a:xfrm>
          <a:prstGeom prst="rect">
            <a:avLst/>
          </a:prstGeom>
        </p:spPr>
      </p:pic>
      <p:pic>
        <p:nvPicPr>
          <p:cNvPr id="4" name="图片 3"/>
          <p:cNvPicPr>
            <a:picLocks noChangeAspect="1"/>
          </p:cNvPicPr>
          <p:nvPr/>
        </p:nvPicPr>
        <p:blipFill>
          <a:blip r:embed="rId3"/>
          <a:stretch>
            <a:fillRect/>
          </a:stretch>
        </p:blipFill>
        <p:spPr>
          <a:xfrm>
            <a:off x="1118241" y="4437007"/>
            <a:ext cx="5489191" cy="1149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90568" y="549566"/>
            <a:ext cx="11654075" cy="1267246"/>
          </a:xfrm>
          <a:prstGeom prst="rect">
            <a:avLst/>
          </a:prstGeom>
        </p:spPr>
        <p:txBody>
          <a:bodyPr wrap="square" lIns="121898" tIns="60948" rIns="121898" bIns="60948">
            <a:spAutoFit/>
          </a:bodyPr>
          <a:lstStyle/>
          <a:p>
            <a:pPr lvl="0">
              <a:lnSpc>
                <a:spcPct val="150000"/>
              </a:lnSpc>
            </a:pPr>
            <a:r>
              <a:rPr lang="en-US" altLang="zh-CN" sz="260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60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滤液</a:t>
            </a:r>
            <a:r>
              <a:rPr lang="zh-CN" altLang="zh-CN" sz="260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sz="2600">
                <a:solidFill>
                  <a:prstClr val="black"/>
                </a:solidFill>
                <a:latin typeface="宋体" panose="02010600030101010101" pitchFamily="2" charset="-122"/>
                <a:ea typeface="微软雅黑" panose="020B0503020204020204" charset="-122"/>
                <a:cs typeface="宋体" panose="02010600030101010101" pitchFamily="2" charset="-122"/>
              </a:rPr>
              <a:t>Ⅰ</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中需要先加入</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MnO</a:t>
            </a:r>
            <a:r>
              <a:rPr lang="en-US" altLang="zh-CN" sz="2600" baseline="-25000">
                <a:solidFill>
                  <a:prstClr val="black"/>
                </a:solidFill>
                <a:latin typeface="Times New Roman" panose="02020603050405020304" pitchFamily="18" charset="0"/>
                <a:ea typeface="微软雅黑" panose="020B0503020204020204" charset="-122"/>
                <a:cs typeface="Times New Roman" panose="02020603050405020304" pitchFamily="18" charset="0"/>
              </a:rPr>
              <a:t>2</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充分反应后再调</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pH</a:t>
            </a:r>
            <a:r>
              <a:rPr lang="en-US" altLang="zh-CN" sz="260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写出加入</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MnO</a:t>
            </a:r>
            <a:r>
              <a:rPr lang="en-US" altLang="zh-CN" sz="2600" baseline="-25000">
                <a:solidFill>
                  <a:prstClr val="black"/>
                </a:solidFill>
                <a:latin typeface="Times New Roman" panose="02020603050405020304" pitchFamily="18" charset="0"/>
                <a:ea typeface="微软雅黑" panose="020B0503020204020204" charset="-122"/>
                <a:cs typeface="Times New Roman" panose="02020603050405020304" pitchFamily="18" charset="0"/>
              </a:rPr>
              <a:t>2</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时发生反应的离子方程式</a:t>
            </a:r>
            <a:r>
              <a:rPr lang="en-US" altLang="zh-CN" sz="260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u="sng">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en-US" sz="2600" kern="100" dirty="0">
              <a:solidFill>
                <a:prstClr val="black"/>
              </a:solidFill>
              <a:latin typeface="微软雅黑" panose="020B0503020204020204" charset="-122"/>
              <a:ea typeface="微软雅黑" panose="020B0503020204020204" charset="-122"/>
              <a:cs typeface="Courier New" panose="02070309020205020404" pitchFamily="49" charset="0"/>
            </a:endParaRPr>
          </a:p>
        </p:txBody>
      </p:sp>
      <p:sp>
        <p:nvSpPr>
          <p:cNvPr id="7" name="矩形 6"/>
          <p:cNvSpPr/>
          <p:nvPr/>
        </p:nvSpPr>
        <p:spPr>
          <a:xfrm>
            <a:off x="2495181" y="1269152"/>
            <a:ext cx="5772734"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rPr>
              <a:t>MnO</a:t>
            </a:r>
            <a:r>
              <a:rPr lang="en-US" altLang="zh-CN" sz="2600" baseline="-25000" dirty="0">
                <a:solidFill>
                  <a:srgbClr val="C00000"/>
                </a:solidFill>
                <a:latin typeface="Times New Roman" panose="02020603050405020304" pitchFamily="18" charset="0"/>
                <a:ea typeface="微软雅黑" panose="020B0503020204020204" charset="-122"/>
              </a:rPr>
              <a:t>2</a:t>
            </a:r>
            <a:r>
              <a:rPr lang="en-US" altLang="zh-CN" sz="2600" dirty="0">
                <a:solidFill>
                  <a:srgbClr val="C00000"/>
                </a:solidFill>
                <a:latin typeface="Times New Roman" panose="02020603050405020304" pitchFamily="18" charset="0"/>
                <a:ea typeface="微软雅黑" panose="020B0503020204020204" charset="-122"/>
              </a:rPr>
              <a:t>+2Fe</a:t>
            </a:r>
            <a:r>
              <a:rPr lang="en-US" altLang="zh-CN" sz="2600" baseline="30000" dirty="0">
                <a:solidFill>
                  <a:srgbClr val="C00000"/>
                </a:solidFill>
                <a:latin typeface="Times New Roman" panose="02020603050405020304" pitchFamily="18" charset="0"/>
                <a:ea typeface="微软雅黑" panose="020B0503020204020204" charset="-122"/>
              </a:rPr>
              <a:t>2+</a:t>
            </a:r>
            <a:r>
              <a:rPr lang="en-US" altLang="zh-CN" sz="2600" dirty="0">
                <a:solidFill>
                  <a:srgbClr val="C00000"/>
                </a:solidFill>
                <a:latin typeface="Times New Roman" panose="02020603050405020304" pitchFamily="18" charset="0"/>
                <a:ea typeface="微软雅黑" panose="020B0503020204020204" charset="-122"/>
              </a:rPr>
              <a:t>+4H</a:t>
            </a:r>
            <a:r>
              <a:rPr lang="en-US" altLang="zh-CN" sz="2600" baseline="30000" dirty="0">
                <a:solidFill>
                  <a:srgbClr val="C00000"/>
                </a:solidFill>
                <a:latin typeface="Times New Roman" panose="02020603050405020304" pitchFamily="18" charset="0"/>
                <a:ea typeface="微软雅黑" panose="020B0503020204020204" charset="-122"/>
              </a:rPr>
              <a:t>+</a:t>
            </a:r>
            <a:r>
              <a:rPr lang="en-US" altLang="zh-CN" sz="2600" dirty="0">
                <a:solidFill>
                  <a:srgbClr val="C00000"/>
                </a:solidFill>
                <a:latin typeface="Times New Roman" panose="02020603050405020304" pitchFamily="18" charset="0"/>
                <a:ea typeface="微软雅黑" panose="020B0503020204020204" charset="-122"/>
              </a:rPr>
              <a:t>===Mn</a:t>
            </a:r>
            <a:r>
              <a:rPr lang="en-US" altLang="zh-CN" sz="2600" baseline="30000" dirty="0">
                <a:solidFill>
                  <a:srgbClr val="C00000"/>
                </a:solidFill>
                <a:latin typeface="Times New Roman" panose="02020603050405020304" pitchFamily="18" charset="0"/>
                <a:ea typeface="微软雅黑" panose="020B0503020204020204" charset="-122"/>
              </a:rPr>
              <a:t>2+</a:t>
            </a:r>
            <a:r>
              <a:rPr lang="en-US" altLang="zh-CN" sz="2600" dirty="0">
                <a:solidFill>
                  <a:srgbClr val="C00000"/>
                </a:solidFill>
                <a:latin typeface="Times New Roman" panose="02020603050405020304" pitchFamily="18" charset="0"/>
                <a:ea typeface="微软雅黑" panose="020B0503020204020204" charset="-122"/>
              </a:rPr>
              <a:t>+2Fe</a:t>
            </a:r>
            <a:r>
              <a:rPr lang="en-US" altLang="zh-CN" sz="2600" baseline="30000" dirty="0">
                <a:solidFill>
                  <a:srgbClr val="C00000"/>
                </a:solidFill>
                <a:latin typeface="Times New Roman" panose="02020603050405020304" pitchFamily="18" charset="0"/>
                <a:ea typeface="微软雅黑" panose="020B0503020204020204" charset="-122"/>
              </a:rPr>
              <a:t>3+</a:t>
            </a:r>
            <a:r>
              <a:rPr lang="en-US" altLang="zh-CN" sz="2600" dirty="0">
                <a:solidFill>
                  <a:srgbClr val="C00000"/>
                </a:solidFill>
                <a:latin typeface="Times New Roman" panose="02020603050405020304" pitchFamily="18" charset="0"/>
                <a:ea typeface="微软雅黑" panose="020B0503020204020204" charset="-122"/>
              </a:rPr>
              <a:t>+2H</a:t>
            </a:r>
            <a:r>
              <a:rPr lang="en-US" altLang="zh-CN" sz="2600" baseline="-25000" dirty="0">
                <a:solidFill>
                  <a:srgbClr val="C00000"/>
                </a:solidFill>
                <a:latin typeface="Times New Roman" panose="02020603050405020304" pitchFamily="18" charset="0"/>
                <a:ea typeface="微软雅黑" panose="020B0503020204020204" charset="-122"/>
              </a:rPr>
              <a:t>2</a:t>
            </a:r>
            <a:r>
              <a:rPr lang="en-US" altLang="zh-CN" sz="2600" dirty="0">
                <a:solidFill>
                  <a:srgbClr val="C00000"/>
                </a:solidFill>
                <a:latin typeface="Times New Roman" panose="02020603050405020304" pitchFamily="18" charset="0"/>
                <a:ea typeface="微软雅黑" panose="020B0503020204020204" charset="-122"/>
              </a:rPr>
              <a:t>O</a:t>
            </a:r>
            <a:endParaRPr lang="zh-CN" altLang="en-US" dirty="0"/>
          </a:p>
        </p:txBody>
      </p:sp>
      <p:pic>
        <p:nvPicPr>
          <p:cNvPr id="8" name="image445.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184" y="2140045"/>
            <a:ext cx="6217920" cy="3459480"/>
          </a:xfrm>
          <a:prstGeom prst="rect">
            <a:avLst/>
          </a:prstGeom>
          <a:solidFill>
            <a:scrgbClr r="0" g="0" b="0">
              <a:alpha val="0"/>
            </a:scrgb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7164" y="116977"/>
            <a:ext cx="11654075" cy="734857"/>
          </a:xfrm>
          <a:prstGeom prst="rect">
            <a:avLst/>
          </a:prstGeom>
        </p:spPr>
        <p:txBody>
          <a:bodyPr wrap="square" lIns="121898" tIns="60948" rIns="121898" bIns="60948">
            <a:spAutoFit/>
          </a:bodyPr>
          <a:lstStyle/>
          <a:p>
            <a:pPr marL="252095" indent="-252095">
              <a:lnSpc>
                <a:spcPct val="150000"/>
              </a:lnSpc>
              <a:spcAft>
                <a:spcPts val="0"/>
              </a:spcAft>
            </a:pPr>
            <a:r>
              <a:rPr lang="en-US" altLang="zh-CN" sz="1400" dirty="0">
                <a:latin typeface="Times New Roman" panose="02020603050405020304" pitchFamily="18" charset="0"/>
                <a:ea typeface="微软雅黑" panose="020B0503020204020204" charset="-122"/>
                <a:cs typeface="Times New Roman" panose="02020603050405020304" pitchFamily="18" charset="0"/>
              </a:rPr>
              <a:t>1.</a:t>
            </a:r>
            <a:r>
              <a:rPr lang="en-US" altLang="zh-CN" sz="1400" dirty="0">
                <a:latin typeface="方正楷体_GBK" panose="03000509000000000000" pitchFamily="65" charset="-122"/>
                <a:ea typeface="微软雅黑" panose="020B050302020402020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charset="-122"/>
                <a:cs typeface="Times New Roman" panose="02020603050405020304" pitchFamily="18" charset="0"/>
              </a:rPr>
              <a:t>2024</a:t>
            </a:r>
            <a:r>
              <a:rPr lang="en-US" altLang="zh-CN" sz="1400" dirty="0">
                <a:latin typeface="NEU-B6" panose="02020504000000020003" pitchFamily="18" charset="-122"/>
                <a:ea typeface="微软雅黑" panose="020B0503020204020204" charset="-122"/>
                <a:cs typeface="Times New Roman" panose="02020603050405020304" pitchFamily="18" charset="0"/>
              </a:rPr>
              <a:t>·</a:t>
            </a:r>
            <a:r>
              <a:rPr lang="zh-CN" altLang="zh-CN" sz="1400" b="1" dirty="0">
                <a:latin typeface="Times New Roman" panose="02020603050405020304" pitchFamily="18" charset="0"/>
                <a:cs typeface="Times New Roman" panose="02020603050405020304" pitchFamily="18" charset="0"/>
              </a:rPr>
              <a:t>新课标卷</a:t>
            </a:r>
            <a:r>
              <a:rPr lang="en-US" altLang="zh-CN" sz="1400" dirty="0">
                <a:latin typeface="方正楷体_GBK" panose="03000509000000000000" pitchFamily="65" charset="-122"/>
                <a:ea typeface="微软雅黑" panose="020B0503020204020204" charset="-122"/>
                <a:cs typeface="Times New Roman" panose="02020603050405020304" pitchFamily="18" charset="0"/>
              </a:rPr>
              <a:t>)</a:t>
            </a:r>
            <a:r>
              <a:rPr lang="zh-CN" altLang="zh-CN" sz="1400" dirty="0">
                <a:latin typeface="Times New Roman" panose="02020603050405020304" pitchFamily="18" charset="0"/>
                <a:ea typeface="微软雅黑" panose="020B0503020204020204" charset="-122"/>
                <a:cs typeface="Times New Roman" panose="02020603050405020304" pitchFamily="18" charset="0"/>
              </a:rPr>
              <a:t>钴及其化合物在制造合金、磁性材料、催化剂及陶瓷釉等方面有着广泛应用。一种从湿法炼锌产生的废渣</a:t>
            </a:r>
            <a:r>
              <a:rPr lang="en-US" altLang="zh-CN" sz="14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400" dirty="0">
                <a:latin typeface="Times New Roman" panose="02020603050405020304" pitchFamily="18" charset="0"/>
                <a:ea typeface="微软雅黑" panose="020B0503020204020204" charset="-122"/>
                <a:cs typeface="Times New Roman" panose="02020603050405020304" pitchFamily="18" charset="0"/>
              </a:rPr>
              <a:t>主要含</a:t>
            </a:r>
            <a:r>
              <a:rPr lang="en-US" altLang="zh-CN" sz="1400" dirty="0">
                <a:latin typeface="Times New Roman" panose="02020603050405020304" pitchFamily="18" charset="0"/>
                <a:ea typeface="微软雅黑" panose="020B0503020204020204" charset="-122"/>
                <a:cs typeface="Times New Roman" panose="02020603050405020304" pitchFamily="18" charset="0"/>
              </a:rPr>
              <a:t>Co</a:t>
            </a:r>
            <a:r>
              <a:rPr lang="zh-CN" altLang="zh-CN" sz="1400" dirty="0">
                <a:latin typeface="Times New Roman" panose="02020603050405020304" pitchFamily="18" charset="0"/>
                <a:ea typeface="微软雅黑" panose="020B050302020402020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charset="-122"/>
                <a:cs typeface="Times New Roman" panose="02020603050405020304" pitchFamily="18" charset="0"/>
              </a:rPr>
              <a:t>Zn</a:t>
            </a:r>
            <a:r>
              <a:rPr lang="zh-CN" altLang="zh-CN" sz="1400" dirty="0">
                <a:latin typeface="Times New Roman" panose="02020603050405020304" pitchFamily="18" charset="0"/>
                <a:ea typeface="微软雅黑" panose="020B050302020402020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charset="-122"/>
                <a:cs typeface="Times New Roman" panose="02020603050405020304" pitchFamily="18" charset="0"/>
              </a:rPr>
              <a:t>Pb</a:t>
            </a:r>
            <a:r>
              <a:rPr lang="zh-CN" altLang="zh-CN" sz="1400" dirty="0">
                <a:latin typeface="Times New Roman" panose="02020603050405020304" pitchFamily="18" charset="0"/>
                <a:ea typeface="微软雅黑" panose="020B0503020204020204" charset="-122"/>
                <a:cs typeface="Times New Roman" panose="02020603050405020304" pitchFamily="18" charset="0"/>
              </a:rPr>
              <a:t>、</a:t>
            </a:r>
            <a:r>
              <a:rPr lang="en-US" altLang="zh-CN" sz="1400" dirty="0">
                <a:latin typeface="Times New Roman" panose="02020603050405020304" pitchFamily="18" charset="0"/>
                <a:ea typeface="微软雅黑" panose="020B0503020204020204" charset="-122"/>
                <a:cs typeface="Times New Roman" panose="02020603050405020304" pitchFamily="18" charset="0"/>
              </a:rPr>
              <a:t>Fe</a:t>
            </a:r>
            <a:r>
              <a:rPr lang="zh-CN" altLang="zh-CN" sz="1400" dirty="0">
                <a:latin typeface="Times New Roman" panose="02020603050405020304" pitchFamily="18" charset="0"/>
                <a:ea typeface="微软雅黑" panose="020B0503020204020204" charset="-122"/>
                <a:cs typeface="Times New Roman" panose="02020603050405020304" pitchFamily="18" charset="0"/>
              </a:rPr>
              <a:t>的单质或氧化物</a:t>
            </a:r>
            <a:r>
              <a:rPr lang="en-US" altLang="zh-CN" sz="1400" dirty="0">
                <a:latin typeface="方正书宋_GBK" panose="03000509000000000000" pitchFamily="65" charset="-122"/>
                <a:ea typeface="微软雅黑" panose="020B0503020204020204" charset="-122"/>
                <a:cs typeface="Times New Roman" panose="02020603050405020304" pitchFamily="18" charset="0"/>
              </a:rPr>
              <a:t>)</a:t>
            </a:r>
            <a:r>
              <a:rPr lang="zh-CN" altLang="zh-CN" sz="1400" dirty="0">
                <a:latin typeface="Times New Roman" panose="02020603050405020304" pitchFamily="18" charset="0"/>
                <a:ea typeface="微软雅黑" panose="020B0503020204020204" charset="-122"/>
                <a:cs typeface="Times New Roman" panose="02020603050405020304" pitchFamily="18" charset="0"/>
              </a:rPr>
              <a:t>中富集回收得到含锰高钴成品的工艺如下</a:t>
            </a:r>
            <a:r>
              <a:rPr lang="en-US" altLang="zh-CN" sz="1400" dirty="0">
                <a:latin typeface="方正书宋_GBK" panose="03000509000000000000" pitchFamily="65" charset="-122"/>
                <a:ea typeface="微软雅黑" panose="020B0503020204020204" charset="-122"/>
                <a:cs typeface="Times New Roman" panose="02020603050405020304" pitchFamily="18" charset="0"/>
              </a:rPr>
              <a:t>:</a:t>
            </a:r>
            <a:endParaRPr lang="zh-CN" altLang="zh-CN" sz="1400" dirty="0">
              <a:latin typeface="Calibri" panose="020F0502020204030204" pitchFamily="34" charset="0"/>
              <a:cs typeface="Times New Roman" panose="02020603050405020304" pitchFamily="18" charset="0"/>
            </a:endParaRPr>
          </a:p>
        </p:txBody>
      </p:sp>
      <p:pic>
        <p:nvPicPr>
          <p:cNvPr id="5" name="image448.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5176" y="1188720"/>
            <a:ext cx="7254240" cy="2240280"/>
          </a:xfrm>
          <a:prstGeom prst="rect">
            <a:avLst/>
          </a:prstGeom>
          <a:solidFill>
            <a:scrgbClr r="0" g="0" b="0">
              <a:alpha val="0"/>
            </a:scrgbClr>
          </a:solidFill>
          <a:ln>
            <a:noFill/>
          </a:ln>
        </p:spPr>
      </p:pic>
      <p:pic>
        <p:nvPicPr>
          <p:cNvPr id="2" name="图片 1"/>
          <p:cNvPicPr>
            <a:picLocks noChangeAspect="1"/>
          </p:cNvPicPr>
          <p:nvPr/>
        </p:nvPicPr>
        <p:blipFill>
          <a:blip r:embed="rId2"/>
          <a:stretch>
            <a:fillRect/>
          </a:stretch>
        </p:blipFill>
        <p:spPr>
          <a:xfrm>
            <a:off x="623168" y="3355641"/>
            <a:ext cx="6632869" cy="410245"/>
          </a:xfrm>
          <a:prstGeom prst="rect">
            <a:avLst/>
          </a:prstGeom>
        </p:spPr>
      </p:pic>
      <p:pic>
        <p:nvPicPr>
          <p:cNvPr id="3" name="图片 2"/>
          <p:cNvPicPr>
            <a:picLocks noChangeAspect="1"/>
          </p:cNvPicPr>
          <p:nvPr/>
        </p:nvPicPr>
        <p:blipFill>
          <a:blip r:embed="rId3"/>
          <a:stretch>
            <a:fillRect/>
          </a:stretch>
        </p:blipFill>
        <p:spPr>
          <a:xfrm>
            <a:off x="6383208" y="3550861"/>
            <a:ext cx="4027608" cy="792858"/>
          </a:xfrm>
          <a:prstGeom prst="rect">
            <a:avLst/>
          </a:prstGeom>
        </p:spPr>
      </p:pic>
      <p:pic>
        <p:nvPicPr>
          <p:cNvPr id="4" name="图片 3"/>
          <p:cNvPicPr>
            <a:picLocks noChangeAspect="1"/>
          </p:cNvPicPr>
          <p:nvPr/>
        </p:nvPicPr>
        <p:blipFill>
          <a:blip r:embed="rId4"/>
          <a:stretch>
            <a:fillRect/>
          </a:stretch>
        </p:blipFill>
        <p:spPr>
          <a:xfrm>
            <a:off x="623168" y="4005004"/>
            <a:ext cx="5935511" cy="1664276"/>
          </a:xfrm>
          <a:prstGeom prst="rect">
            <a:avLst/>
          </a:prstGeom>
        </p:spPr>
      </p:pic>
      <p:pic>
        <p:nvPicPr>
          <p:cNvPr id="7" name="图片 6"/>
          <p:cNvPicPr>
            <a:picLocks noChangeAspect="1"/>
          </p:cNvPicPr>
          <p:nvPr/>
        </p:nvPicPr>
        <p:blipFill>
          <a:blip r:embed="rId5"/>
          <a:stretch>
            <a:fillRect/>
          </a:stretch>
        </p:blipFill>
        <p:spPr>
          <a:xfrm>
            <a:off x="2639182" y="4149005"/>
            <a:ext cx="3157151" cy="13419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1025097"/>
            <a:ext cx="11654075" cy="3123908"/>
          </a:xfrm>
          <a:prstGeom prst="rect">
            <a:avLst/>
          </a:prstGeom>
        </p:spPr>
        <p:txBody>
          <a:bodyPr wrap="square" lIns="121898" tIns="60948" rIns="121898" bIns="60948">
            <a:spAutoFit/>
          </a:bodyPr>
          <a:lstStyle/>
          <a:p>
            <a:pPr>
              <a:lnSpc>
                <a:spcPct val="150000"/>
              </a:lnSpc>
              <a:spcAft>
                <a:spcPts val="0"/>
              </a:spcAft>
            </a:pP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氧化沉钴</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中氧化还原反应的离子方程式为</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除钴液</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中主要的盐有</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写化学式</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残留的</a:t>
            </a:r>
            <a:r>
              <a:rPr lang="en-US" altLang="zh-CN" sz="2600" dirty="0">
                <a:latin typeface="Times New Roman" panose="02020603050405020304" pitchFamily="18" charset="0"/>
                <a:ea typeface="微软雅黑" panose="020B0503020204020204" charset="-122"/>
                <a:cs typeface="Times New Roman" panose="02020603050405020304" pitchFamily="18" charset="0"/>
              </a:rPr>
              <a:t>Co</a:t>
            </a:r>
            <a:r>
              <a:rPr lang="en-US" altLang="zh-CN" sz="2600" baseline="30000" dirty="0">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latin typeface="Times New Roman" panose="02020603050405020304" pitchFamily="18" charset="0"/>
                <a:ea typeface="微软雅黑" panose="020B0503020204020204" charset="-122"/>
                <a:cs typeface="Times New Roman" panose="02020603050405020304" pitchFamily="18" charset="0"/>
              </a:rPr>
              <a:t>浓度为</a:t>
            </a:r>
            <a:endParaRPr lang="en-US" altLang="zh-CN" sz="2600" dirty="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Times New Roman" panose="02020603050405020304" pitchFamily="18" charset="0"/>
                <a:ea typeface="微软雅黑" panose="020B0503020204020204" charset="-122"/>
                <a:cs typeface="Times New Roman" panose="02020603050405020304" pitchFamily="18" charset="0"/>
              </a:rPr>
              <a:t> mol·L</a:t>
            </a:r>
            <a:r>
              <a:rPr lang="en-US" altLang="zh-CN" sz="260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mc:AlternateContent xmlns:mc="http://schemas.openxmlformats.org/markup-compatibility/2006">
        <mc:Choice xmlns:a14="http://schemas.microsoft.com/office/drawing/2010/main" Requires="a14">
          <p:sp>
            <p:nvSpPr>
              <p:cNvPr id="3" name="矩形 2"/>
              <p:cNvSpPr/>
              <p:nvPr/>
            </p:nvSpPr>
            <p:spPr>
              <a:xfrm>
                <a:off x="633801" y="1684138"/>
                <a:ext cx="6929526"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rPr>
                  <a:t>Mn</a:t>
                </a:r>
                <a14:m>
                  <m:oMath xmlns:m="http://schemas.openxmlformats.org/officeDocument/2006/math">
                    <m:sSubSup>
                      <m:sSubSupPr>
                        <m:ctrlPr>
                          <a:rPr lang="zh-CN" altLang="zh-CN" sz="2600" i="1">
                            <a:solidFill>
                              <a:srgbClr val="C00000"/>
                            </a:solidFill>
                            <a:effectLst/>
                            <a:latin typeface="Cambria Math" panose="02040503050406030204" pitchFamily="18" charset="0"/>
                            <a:ea typeface="Cambria Math" panose="02040503050406030204" pitchFamily="18" charset="0"/>
                          </a:rPr>
                        </m:ctrlPr>
                      </m:sSubSupPr>
                      <m:e>
                        <m:r>
                          <m:rPr>
                            <m:sty m:val="p"/>
                          </m:rP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O</m:t>
                        </m:r>
                      </m:e>
                      <m:sub>
                        <m: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4</m:t>
                        </m:r>
                      </m:sub>
                      <m:sup>
                        <m:r>
                          <a:rPr lang="en-US" altLang="zh-CN" sz="2600" i="1">
                            <a:solidFill>
                              <a:srgbClr val="C00000"/>
                            </a:solidFill>
                            <a:effectLst/>
                            <a:latin typeface="Cambria Math" panose="02040503050406030204" pitchFamily="18" charset="0"/>
                            <a:ea typeface="微软雅黑" panose="020B0503020204020204" charset="-122"/>
                            <a:cs typeface="Times New Roman" panose="02020603050405020304" pitchFamily="18" charset="0"/>
                          </a:rPr>
                          <m:t>−</m:t>
                        </m:r>
                      </m:sup>
                    </m:sSubSup>
                  </m:oMath>
                </a14:m>
                <a:r>
                  <a:rPr lang="en-US" altLang="zh-CN" sz="2600" dirty="0">
                    <a:solidFill>
                      <a:srgbClr val="C00000"/>
                    </a:solidFill>
                    <a:effectLst/>
                    <a:latin typeface="Times New Roman" panose="02020603050405020304" pitchFamily="18" charset="0"/>
                    <a:ea typeface="微软雅黑" panose="020B0503020204020204" charset="-122"/>
                  </a:rPr>
                  <a:t>+3Co</a:t>
                </a:r>
                <a:r>
                  <a:rPr lang="en-US" altLang="zh-CN" sz="2600" baseline="30000" dirty="0">
                    <a:solidFill>
                      <a:srgbClr val="C00000"/>
                    </a:solidFill>
                    <a:effectLst/>
                    <a:latin typeface="Times New Roman" panose="02020603050405020304" pitchFamily="18" charset="0"/>
                    <a:ea typeface="微软雅黑" panose="020B0503020204020204" charset="-122"/>
                  </a:rPr>
                  <a:t>2+</a:t>
                </a:r>
                <a:r>
                  <a:rPr lang="en-US" altLang="zh-CN" sz="2600" dirty="0">
                    <a:solidFill>
                      <a:srgbClr val="C00000"/>
                    </a:solidFill>
                    <a:effectLst/>
                    <a:latin typeface="Times New Roman" panose="02020603050405020304" pitchFamily="18" charset="0"/>
                    <a:ea typeface="微软雅黑" panose="020B0503020204020204" charset="-122"/>
                  </a:rPr>
                  <a:t>+7H</a:t>
                </a:r>
                <a:r>
                  <a:rPr lang="en-US" altLang="zh-CN" sz="2600" baseline="-25000" dirty="0">
                    <a:solidFill>
                      <a:srgbClr val="C00000"/>
                    </a:solidFill>
                    <a:effectLst/>
                    <a:latin typeface="Times New Roman" panose="02020603050405020304" pitchFamily="18" charset="0"/>
                    <a:ea typeface="微软雅黑" panose="020B0503020204020204" charset="-122"/>
                  </a:rPr>
                  <a:t>2</a:t>
                </a:r>
                <a:r>
                  <a:rPr lang="en-US" altLang="zh-CN" sz="2600" dirty="0">
                    <a:solidFill>
                      <a:srgbClr val="C00000"/>
                    </a:solidFill>
                    <a:effectLst/>
                    <a:latin typeface="Times New Roman" panose="02020603050405020304" pitchFamily="18" charset="0"/>
                    <a:ea typeface="微软雅黑" panose="020B0503020204020204" charset="-122"/>
                  </a:rPr>
                  <a:t>O===MnO</a:t>
                </a:r>
                <a:r>
                  <a:rPr lang="en-US" altLang="zh-CN" sz="2600" baseline="-25000" dirty="0">
                    <a:solidFill>
                      <a:srgbClr val="C00000"/>
                    </a:solidFill>
                    <a:effectLst/>
                    <a:latin typeface="Times New Roman" panose="02020603050405020304" pitchFamily="18" charset="0"/>
                    <a:ea typeface="微软雅黑" panose="020B0503020204020204" charset="-122"/>
                  </a:rPr>
                  <a:t>2</a:t>
                </a:r>
                <a:r>
                  <a:rPr lang="en-US" altLang="zh-CN" sz="2600" dirty="0">
                    <a:solidFill>
                      <a:srgbClr val="C00000"/>
                    </a:solidFill>
                    <a:effectLst/>
                    <a:latin typeface="Times New Roman" panose="02020603050405020304" pitchFamily="18" charset="0"/>
                    <a:ea typeface="微软雅黑" panose="020B0503020204020204" charset="-122"/>
                  </a:rPr>
                  <a:t>↓+3Co</a:t>
                </a:r>
                <a:r>
                  <a:rPr lang="en-US" altLang="zh-CN" sz="2600" dirty="0">
                    <a:solidFill>
                      <a:srgbClr val="C00000"/>
                    </a:solidFill>
                    <a:effectLst/>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srgbClr val="C00000"/>
                    </a:solidFill>
                    <a:effectLst/>
                    <a:latin typeface="Times New Roman" panose="02020603050405020304" pitchFamily="18" charset="0"/>
                    <a:ea typeface="微软雅黑" panose="020B0503020204020204" charset="-122"/>
                  </a:rPr>
                  <a:t>OH</a:t>
                </a:r>
                <a:r>
                  <a:rPr lang="en-US" altLang="zh-CN" sz="2600" dirty="0">
                    <a:solidFill>
                      <a:srgbClr val="C00000"/>
                    </a:solidFill>
                    <a:effectLst/>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dirty="0">
                    <a:solidFill>
                      <a:srgbClr val="C00000"/>
                    </a:solidFill>
                    <a:effectLst/>
                    <a:latin typeface="Times New Roman" panose="02020603050405020304" pitchFamily="18" charset="0"/>
                    <a:ea typeface="微软雅黑" panose="020B0503020204020204" charset="-122"/>
                  </a:rPr>
                  <a:t>3</a:t>
                </a:r>
                <a:r>
                  <a:rPr lang="en-US" altLang="zh-CN" sz="2600" dirty="0">
                    <a:solidFill>
                      <a:srgbClr val="C00000"/>
                    </a:solidFill>
                    <a:effectLst/>
                    <a:latin typeface="Times New Roman" panose="02020603050405020304" pitchFamily="18" charset="0"/>
                    <a:ea typeface="微软雅黑" panose="020B0503020204020204" charset="-122"/>
                  </a:rPr>
                  <a:t>↓+5H</a:t>
                </a:r>
                <a:r>
                  <a:rPr lang="en-US" altLang="zh-CN" sz="2600" baseline="30000" dirty="0">
                    <a:solidFill>
                      <a:srgbClr val="C00000"/>
                    </a:solidFill>
                    <a:effectLst/>
                    <a:latin typeface="Times New Roman" panose="02020603050405020304" pitchFamily="18" charset="0"/>
                    <a:ea typeface="微软雅黑" panose="020B0503020204020204" charset="-122"/>
                  </a:rPr>
                  <a:t>+</a:t>
                </a:r>
                <a:endParaRPr lang="zh-CN" altLang="en-US" dirty="0"/>
              </a:p>
            </p:txBody>
          </p:sp>
        </mc:Choice>
        <mc:Fallback>
          <p:sp>
            <p:nvSpPr>
              <p:cNvPr id="3" name="矩形 2"/>
              <p:cNvSpPr>
                <a:spLocks noRot="1" noChangeAspect="1" noMove="1" noResize="1" noEditPoints="1" noAdjustHandles="1" noChangeArrowheads="1" noChangeShapeType="1" noTextEdit="1"/>
              </p:cNvSpPr>
              <p:nvPr/>
            </p:nvSpPr>
            <p:spPr>
              <a:xfrm>
                <a:off x="633801" y="1684138"/>
                <a:ext cx="6929526" cy="492443"/>
              </a:xfrm>
              <a:prstGeom prst="rect">
                <a:avLst/>
              </a:prstGeom>
              <a:blipFill rotWithShape="1">
                <a:blip r:embed="rId1"/>
                <a:stretch>
                  <a:fillRect l="-1" t="-13177" r="7" b="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3"/>
              <p:cNvSpPr/>
              <p:nvPr/>
            </p:nvSpPr>
            <p:spPr>
              <a:xfrm>
                <a:off x="1008645" y="2260142"/>
                <a:ext cx="5651932"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3Mn</a:t>
                </a:r>
                <a:r>
                  <a:rPr lang="en-US" altLang="zh-CN" sz="2600" baseline="30000">
                    <a:solidFill>
                      <a:srgbClr val="C00000"/>
                    </a:solidFill>
                    <a:effectLst/>
                    <a:latin typeface="Times New Roman" panose="02020603050405020304" pitchFamily="18" charset="0"/>
                    <a:ea typeface="微软雅黑" panose="020B0503020204020204" charset="-122"/>
                  </a:rPr>
                  <a:t>2+</a:t>
                </a:r>
                <a:r>
                  <a:rPr lang="en-US" altLang="zh-CN" sz="2600">
                    <a:solidFill>
                      <a:srgbClr val="C00000"/>
                    </a:solidFill>
                    <a:effectLst/>
                    <a:latin typeface="Times New Roman" panose="02020603050405020304" pitchFamily="18" charset="0"/>
                    <a:ea typeface="微软雅黑" panose="020B0503020204020204" charset="-122"/>
                  </a:rPr>
                  <a:t>+2H</a:t>
                </a:r>
                <a:r>
                  <a:rPr lang="en-US" altLang="zh-CN" sz="2600" baseline="-25000">
                    <a:solidFill>
                      <a:srgbClr val="C00000"/>
                    </a:solidFill>
                    <a:effectLst/>
                    <a:latin typeface="Times New Roman" panose="02020603050405020304" pitchFamily="18" charset="0"/>
                    <a:ea typeface="微软雅黑" panose="020B0503020204020204" charset="-122"/>
                  </a:rPr>
                  <a:t>2</a:t>
                </a:r>
                <a:r>
                  <a:rPr lang="en-US" altLang="zh-CN" sz="2600">
                    <a:solidFill>
                      <a:srgbClr val="C00000"/>
                    </a:solidFill>
                    <a:effectLst/>
                    <a:latin typeface="Times New Roman" panose="02020603050405020304" pitchFamily="18" charset="0"/>
                    <a:ea typeface="微软雅黑" panose="020B0503020204020204" charset="-122"/>
                  </a:rPr>
                  <a:t>O+2Mn</a:t>
                </a:r>
                <a14:m>
                  <m:oMath xmlns:m="http://schemas.openxmlformats.org/officeDocument/2006/math">
                    <m:sSubSup>
                      <m:sSubSupPr>
                        <m:ctrlPr>
                          <a:rPr lang="zh-CN" altLang="zh-CN" sz="2600" i="1">
                            <a:solidFill>
                              <a:srgbClr val="C00000"/>
                            </a:solidFill>
                            <a:effectLst/>
                            <a:latin typeface="Cambria Math" panose="02040503050406030204" pitchFamily="18" charset="0"/>
                            <a:ea typeface="Cambria Math" panose="02040503050406030204" pitchFamily="18" charset="0"/>
                          </a:rPr>
                        </m:ctrlPr>
                      </m:sSubSupPr>
                      <m:e>
                        <m:r>
                          <m:rPr>
                            <m:sty m:val="p"/>
                          </m:rP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O</m:t>
                        </m:r>
                      </m:e>
                      <m:sub>
                        <m: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4</m:t>
                        </m:r>
                      </m:sub>
                      <m:sup>
                        <m:r>
                          <a:rPr lang="en-US" altLang="zh-CN" sz="2600" i="1">
                            <a:solidFill>
                              <a:srgbClr val="C00000"/>
                            </a:solidFill>
                            <a:effectLst/>
                            <a:latin typeface="Cambria Math" panose="02040503050406030204" pitchFamily="18" charset="0"/>
                            <a:ea typeface="微软雅黑" panose="020B0503020204020204" charset="-122"/>
                            <a:cs typeface="Times New Roman" panose="02020603050405020304" pitchFamily="18" charset="0"/>
                          </a:rPr>
                          <m:t>−</m:t>
                        </m:r>
                      </m:sup>
                    </m:sSubSup>
                  </m:oMath>
                </a14:m>
                <a:r>
                  <a:rPr lang="en-US" altLang="zh-CN" sz="2600">
                    <a:solidFill>
                      <a:srgbClr val="C00000"/>
                    </a:solidFill>
                    <a:effectLst/>
                    <a:latin typeface="Times New Roman" panose="02020603050405020304" pitchFamily="18" charset="0"/>
                    <a:ea typeface="微软雅黑" panose="020B0503020204020204" charset="-122"/>
                  </a:rPr>
                  <a:t>===5MnO</a:t>
                </a:r>
                <a:r>
                  <a:rPr lang="en-US" altLang="zh-CN" sz="2600" baseline="-25000">
                    <a:solidFill>
                      <a:srgbClr val="C00000"/>
                    </a:solidFill>
                    <a:effectLst/>
                    <a:latin typeface="Times New Roman" panose="02020603050405020304" pitchFamily="18" charset="0"/>
                    <a:ea typeface="微软雅黑" panose="020B0503020204020204" charset="-122"/>
                  </a:rPr>
                  <a:t>2</a:t>
                </a:r>
                <a:r>
                  <a:rPr lang="en-US" altLang="zh-CN" sz="2600">
                    <a:solidFill>
                      <a:srgbClr val="C00000"/>
                    </a:solidFill>
                    <a:effectLst/>
                    <a:latin typeface="Times New Roman" panose="02020603050405020304" pitchFamily="18" charset="0"/>
                    <a:ea typeface="微软雅黑" panose="020B0503020204020204" charset="-122"/>
                  </a:rPr>
                  <a:t>↓+4H</a:t>
                </a:r>
                <a:r>
                  <a:rPr lang="en-US" altLang="zh-CN" sz="2600" baseline="30000">
                    <a:solidFill>
                      <a:srgbClr val="C00000"/>
                    </a:solidFill>
                    <a:effectLst/>
                    <a:latin typeface="Times New Roman" panose="02020603050405020304" pitchFamily="18" charset="0"/>
                    <a:ea typeface="微软雅黑" panose="020B0503020204020204" charset="-122"/>
                  </a:rPr>
                  <a:t>+</a:t>
                </a:r>
                <a:endParaRPr lang="zh-CN" altLang="en-US" dirty="0"/>
              </a:p>
            </p:txBody>
          </p:sp>
        </mc:Choice>
        <mc:Fallback>
          <p:sp>
            <p:nvSpPr>
              <p:cNvPr id="4" name="矩形 3"/>
              <p:cNvSpPr>
                <a:spLocks noRot="1" noChangeAspect="1" noMove="1" noResize="1" noEditPoints="1" noAdjustHandles="1" noChangeArrowheads="1" noChangeShapeType="1" noTextEdit="1"/>
              </p:cNvSpPr>
              <p:nvPr/>
            </p:nvSpPr>
            <p:spPr>
              <a:xfrm>
                <a:off x="1008645" y="2260142"/>
                <a:ext cx="5651932" cy="492443"/>
              </a:xfrm>
              <a:prstGeom prst="rect">
                <a:avLst/>
              </a:prstGeom>
              <a:blipFill rotWithShape="1">
                <a:blip r:embed="rId2"/>
                <a:stretch>
                  <a:fillRect l="-5" t="-7515" r="1" b="101"/>
                </a:stretch>
              </a:blipFill>
            </p:spPr>
            <p:txBody>
              <a:bodyPr/>
              <a:lstStyle/>
              <a:p>
                <a:r>
                  <a:rPr lang="zh-CN" altLang="en-US">
                    <a:noFill/>
                  </a:rPr>
                  <a:t> </a:t>
                </a:r>
              </a:p>
            </p:txBody>
          </p:sp>
        </mc:Fallback>
      </mc:AlternateContent>
      <p:sp>
        <p:nvSpPr>
          <p:cNvPr id="5" name="矩形 4"/>
          <p:cNvSpPr/>
          <p:nvPr/>
        </p:nvSpPr>
        <p:spPr>
          <a:xfrm>
            <a:off x="4244459" y="2875320"/>
            <a:ext cx="2313454"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ZnSO</a:t>
            </a:r>
            <a:r>
              <a:rPr lang="en-US" altLang="zh-CN" sz="2600" baseline="-25000">
                <a:solidFill>
                  <a:srgbClr val="C00000"/>
                </a:solidFill>
                <a:latin typeface="Times New Roman" panose="02020603050405020304" pitchFamily="18" charset="0"/>
                <a:ea typeface="微软雅黑" panose="020B0503020204020204" charset="-122"/>
              </a:rPr>
              <a:t>4</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和</a:t>
            </a:r>
            <a:r>
              <a:rPr lang="en-US" altLang="zh-CN" sz="2600">
                <a:solidFill>
                  <a:srgbClr val="C00000"/>
                </a:solidFill>
                <a:latin typeface="Times New Roman" panose="02020603050405020304" pitchFamily="18" charset="0"/>
                <a:ea typeface="微软雅黑" panose="020B0503020204020204" charset="-122"/>
              </a:rPr>
              <a:t>K</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Times New Roman" panose="02020603050405020304" pitchFamily="18" charset="0"/>
                <a:ea typeface="微软雅黑" panose="020B0503020204020204" charset="-122"/>
              </a:rPr>
              <a:t>SO</a:t>
            </a:r>
            <a:r>
              <a:rPr lang="en-US" altLang="zh-CN" sz="2600" baseline="-25000">
                <a:solidFill>
                  <a:srgbClr val="C00000"/>
                </a:solidFill>
                <a:latin typeface="Times New Roman" panose="02020603050405020304" pitchFamily="18" charset="0"/>
                <a:ea typeface="微软雅黑" panose="020B0503020204020204" charset="-122"/>
              </a:rPr>
              <a:t>4</a:t>
            </a:r>
            <a:endParaRPr lang="zh-CN" altLang="en-US" dirty="0"/>
          </a:p>
        </p:txBody>
      </p:sp>
      <p:sp>
        <p:nvSpPr>
          <p:cNvPr id="6" name="矩形 5"/>
          <p:cNvSpPr/>
          <p:nvPr/>
        </p:nvSpPr>
        <p:spPr>
          <a:xfrm>
            <a:off x="819883" y="3507847"/>
            <a:ext cx="1643399"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1.0×10</a:t>
            </a:r>
            <a:r>
              <a:rPr lang="en-US" altLang="zh-CN" sz="2600" baseline="30000">
                <a:solidFill>
                  <a:srgbClr val="C00000"/>
                </a:solidFill>
                <a:latin typeface="Times New Roman" panose="02020603050405020304" pitchFamily="18" charset="0"/>
                <a:ea typeface="微软雅黑" panose="020B0503020204020204" charset="-122"/>
              </a:rPr>
              <a:t>-16.7</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90568" y="260926"/>
            <a:ext cx="11654075" cy="1325339"/>
          </a:xfrm>
          <a:prstGeom prst="rect">
            <a:avLst/>
          </a:prstGeom>
        </p:spPr>
        <p:txBody>
          <a:bodyPr wrap="square" lIns="121898" tIns="60948" rIns="121898" bIns="60948">
            <a:spAutoFit/>
          </a:bodyPr>
          <a:lstStyle/>
          <a:p>
            <a:pPr marL="252095" indent="-252095">
              <a:lnSpc>
                <a:spcPct val="150000"/>
              </a:lnSpc>
              <a:spcAft>
                <a:spcPts val="0"/>
              </a:spcAft>
            </a:pPr>
            <a:r>
              <a:rPr lang="en-US" altLang="zh-CN" dirty="0">
                <a:latin typeface="Times New Roman" panose="02020603050405020304" pitchFamily="18" charset="0"/>
                <a:ea typeface="微软雅黑" panose="020B0503020204020204" charset="-122"/>
                <a:cs typeface="Times New Roman" panose="02020603050405020304" pitchFamily="18" charset="0"/>
              </a:rPr>
              <a:t>2.</a:t>
            </a:r>
            <a:r>
              <a:rPr lang="en-US" altLang="zh-CN" dirty="0">
                <a:latin typeface="方正楷体_GBK" panose="03000509000000000000" pitchFamily="65"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2024</a:t>
            </a:r>
            <a:r>
              <a:rPr lang="en-US" altLang="zh-CN" dirty="0">
                <a:latin typeface="NEU-B6" panose="02020504000000020003" pitchFamily="18" charset="-122"/>
                <a:ea typeface="微软雅黑" panose="020B0503020204020204" charset="-122"/>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黑吉辽卷</a:t>
            </a:r>
            <a:r>
              <a:rPr lang="en-US" altLang="zh-CN" dirty="0">
                <a:latin typeface="方正楷体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中国是世界上最早利用细菌冶金的国家。已知金属硫化物在</a:t>
            </a:r>
            <a:r>
              <a:rPr lang="en-US" altLang="zh-CN" dirty="0">
                <a:latin typeface="Times New Roman" panose="02020603050405020304" pitchFamily="18" charset="0"/>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细菌氧化</a:t>
            </a:r>
            <a:r>
              <a:rPr lang="en-US" altLang="zh-CN" dirty="0">
                <a:latin typeface="Times New Roman" panose="02020603050405020304" pitchFamily="18" charset="0"/>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时转化为硫酸盐</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某工厂用细菌冶金技术处理载金硫化矿粉</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其中细小的</a:t>
            </a:r>
            <a:r>
              <a:rPr lang="en-US" altLang="zh-CN" dirty="0">
                <a:latin typeface="Times New Roman" panose="02020603050405020304" pitchFamily="18" charset="0"/>
                <a:ea typeface="微软雅黑" panose="020B0503020204020204" charset="-122"/>
                <a:cs typeface="Times New Roman" panose="02020603050405020304" pitchFamily="18" charset="0"/>
              </a:rPr>
              <a:t>Au</a:t>
            </a:r>
            <a:r>
              <a:rPr lang="zh-CN" altLang="zh-CN" dirty="0">
                <a:latin typeface="Times New Roman" panose="02020603050405020304" pitchFamily="18" charset="0"/>
                <a:ea typeface="微软雅黑" panose="020B0503020204020204" charset="-122"/>
                <a:cs typeface="Times New Roman" panose="02020603050405020304" pitchFamily="18" charset="0"/>
              </a:rPr>
              <a:t>颗粒被</a:t>
            </a:r>
            <a:r>
              <a:rPr lang="en-US" altLang="zh-CN" dirty="0">
                <a:latin typeface="Times New Roman" panose="02020603050405020304" pitchFamily="18" charset="0"/>
                <a:ea typeface="微软雅黑" panose="020B0503020204020204" charset="-122"/>
                <a:cs typeface="Times New Roman" panose="02020603050405020304" pitchFamily="18" charset="0"/>
              </a:rPr>
              <a:t>FeS</a:t>
            </a:r>
            <a:r>
              <a:rPr lang="en-US" altLang="zh-CN"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dirty="0">
                <a:latin typeface="Times New Roman" panose="02020603050405020304" pitchFamily="18" charset="0"/>
                <a:ea typeface="微软雅黑" panose="020B0503020204020204" charset="-122"/>
                <a:cs typeface="Times New Roman" panose="02020603050405020304" pitchFamily="18" charset="0"/>
              </a:rPr>
              <a:t>、</a:t>
            </a:r>
            <a:r>
              <a:rPr lang="en-US" altLang="zh-CN" dirty="0" err="1">
                <a:latin typeface="Times New Roman" panose="02020603050405020304" pitchFamily="18" charset="0"/>
                <a:ea typeface="微软雅黑" panose="020B0503020204020204" charset="-122"/>
                <a:cs typeface="Times New Roman" panose="02020603050405020304" pitchFamily="18" charset="0"/>
              </a:rPr>
              <a:t>FeAsS</a:t>
            </a:r>
            <a:r>
              <a:rPr lang="zh-CN" altLang="zh-CN" dirty="0">
                <a:latin typeface="Times New Roman" panose="02020603050405020304" pitchFamily="18" charset="0"/>
                <a:ea typeface="微软雅黑" panose="020B0503020204020204" charset="-122"/>
                <a:cs typeface="Times New Roman" panose="02020603050405020304" pitchFamily="18" charset="0"/>
              </a:rPr>
              <a:t>包裹</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以提高金的浸出率并冶炼金</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工艺流程如下</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endParaRPr lang="zh-CN" altLang="zh-CN" dirty="0">
              <a:latin typeface="Calibri" panose="020F0502020204030204" pitchFamily="34" charset="0"/>
              <a:cs typeface="Times New Roman" panose="02020603050405020304" pitchFamily="18" charset="0"/>
            </a:endParaRPr>
          </a:p>
        </p:txBody>
      </p:sp>
      <p:pic>
        <p:nvPicPr>
          <p:cNvPr id="7" name="image449.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178" y="1124984"/>
            <a:ext cx="5328037" cy="3024021"/>
          </a:xfrm>
          <a:prstGeom prst="rect">
            <a:avLst/>
          </a:prstGeom>
          <a:solidFill>
            <a:scrgbClr r="0" g="0" b="0">
              <a:alpha val="0"/>
            </a:scrgbClr>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1120778"/>
            <a:ext cx="11654075" cy="4324236"/>
          </a:xfrm>
          <a:prstGeom prst="rect">
            <a:avLst/>
          </a:prstGeom>
        </p:spPr>
        <p:txBody>
          <a:bodyPr wrap="square" lIns="121898" tIns="60948" rIns="121898" bIns="60948">
            <a:spAutoFit/>
          </a:bodyPr>
          <a:lstStyle/>
          <a:p>
            <a:pPr>
              <a:lnSpc>
                <a:spcPct val="150000"/>
              </a:lnSpc>
              <a:spcAft>
                <a:spcPts val="0"/>
              </a:spcAft>
            </a:pPr>
            <a:r>
              <a:rPr lang="zh-CN" altLang="zh-CN" sz="2600" dirty="0">
                <a:latin typeface="Times New Roman" panose="02020603050405020304" pitchFamily="18" charset="0"/>
                <a:ea typeface="微软雅黑" panose="020B0503020204020204" charset="-122"/>
                <a:cs typeface="Times New Roman" panose="02020603050405020304" pitchFamily="18" charset="0"/>
              </a:rPr>
              <a:t>回答下列问题</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1</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北宋时期我国就有多处矿场利用细菌氧化形成的天然</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胆水</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冶炼铜</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胆水</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的主要溶质为</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填化学式</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细菌氧化</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中</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FeS</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sz="2600" dirty="0">
                <a:latin typeface="Times New Roman" panose="02020603050405020304" pitchFamily="18" charset="0"/>
                <a:ea typeface="微软雅黑" panose="020B0503020204020204" charset="-122"/>
                <a:cs typeface="Times New Roman" panose="02020603050405020304" pitchFamily="18" charset="0"/>
              </a:rPr>
              <a:t>发生反应的离子方程式为</a:t>
            </a:r>
            <a:endParaRPr lang="en-US" altLang="zh-CN" sz="2600" dirty="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沉铁砷</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时需加碱调节</a:t>
            </a:r>
            <a:r>
              <a:rPr lang="en-US" altLang="zh-CN" sz="2600" dirty="0">
                <a:latin typeface="Times New Roman" panose="02020603050405020304" pitchFamily="18" charset="0"/>
                <a:ea typeface="微软雅黑" panose="020B0503020204020204" charset="-122"/>
                <a:cs typeface="Times New Roman" panose="02020603050405020304" pitchFamily="18" charset="0"/>
              </a:rPr>
              <a:t>pH</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生成</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填化学式</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胶体起絮凝作用</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促进了含</a:t>
            </a:r>
            <a:r>
              <a:rPr lang="en-US" altLang="zh-CN" sz="2600" dirty="0">
                <a:latin typeface="Times New Roman" panose="02020603050405020304" pitchFamily="18" charset="0"/>
                <a:ea typeface="微软雅黑" panose="020B0503020204020204" charset="-122"/>
                <a:cs typeface="Times New Roman" panose="02020603050405020304" pitchFamily="18" charset="0"/>
              </a:rPr>
              <a:t>As</a:t>
            </a:r>
            <a:r>
              <a:rPr lang="zh-CN" altLang="zh-CN" sz="2600" dirty="0">
                <a:latin typeface="Times New Roman" panose="02020603050405020304" pitchFamily="18" charset="0"/>
                <a:ea typeface="微软雅黑" panose="020B0503020204020204" charset="-122"/>
                <a:cs typeface="Times New Roman" panose="02020603050405020304" pitchFamily="18" charset="0"/>
              </a:rPr>
              <a:t>微粒的沉降。</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zh-CN" sz="1100" dirty="0">
              <a:latin typeface="Calibri" panose="020F0502020204030204" pitchFamily="34" charset="0"/>
              <a:cs typeface="Times New Roman" panose="02020603050405020304" pitchFamily="18" charset="0"/>
            </a:endParaRPr>
          </a:p>
        </p:txBody>
      </p:sp>
      <p:sp>
        <p:nvSpPr>
          <p:cNvPr id="3" name="矩形 2"/>
          <p:cNvSpPr/>
          <p:nvPr/>
        </p:nvSpPr>
        <p:spPr>
          <a:xfrm>
            <a:off x="2413006" y="2366333"/>
            <a:ext cx="1111202"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rPr>
              <a:t>CuSO</a:t>
            </a:r>
            <a:r>
              <a:rPr lang="en-US" altLang="zh-CN" sz="2600" baseline="-25000" dirty="0">
                <a:solidFill>
                  <a:srgbClr val="C00000"/>
                </a:solidFill>
                <a:latin typeface="Times New Roman" panose="02020603050405020304" pitchFamily="18" charset="0"/>
                <a:ea typeface="微软雅黑" panose="020B0503020204020204" charset="-122"/>
              </a:rPr>
              <a:t>4</a:t>
            </a:r>
            <a:endParaRPr lang="zh-CN" altLang="en-US" dirty="0"/>
          </a:p>
        </p:txBody>
      </p:sp>
      <mc:AlternateContent xmlns:mc="http://schemas.openxmlformats.org/markup-compatibility/2006">
        <mc:Choice xmlns:a14="http://schemas.microsoft.com/office/drawing/2010/main" Requires="a14">
          <p:sp>
            <p:nvSpPr>
              <p:cNvPr id="4" name="矩形 3"/>
              <p:cNvSpPr/>
              <p:nvPr/>
            </p:nvSpPr>
            <p:spPr>
              <a:xfrm>
                <a:off x="866361" y="3524620"/>
                <a:ext cx="5906810" cy="496674"/>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4FeS</a:t>
                </a:r>
                <a:r>
                  <a:rPr lang="en-US" altLang="zh-CN" sz="2600" baseline="-25000">
                    <a:solidFill>
                      <a:srgbClr val="C00000"/>
                    </a:solidFill>
                    <a:effectLst/>
                    <a:latin typeface="Times New Roman" panose="02020603050405020304" pitchFamily="18" charset="0"/>
                    <a:ea typeface="微软雅黑" panose="020B0503020204020204" charset="-122"/>
                  </a:rPr>
                  <a:t>2</a:t>
                </a:r>
                <a:r>
                  <a:rPr lang="en-US" altLang="zh-CN" sz="2600">
                    <a:solidFill>
                      <a:srgbClr val="C00000"/>
                    </a:solidFill>
                    <a:effectLst/>
                    <a:latin typeface="Times New Roman" panose="02020603050405020304" pitchFamily="18" charset="0"/>
                    <a:ea typeface="微软雅黑" panose="020B0503020204020204" charset="-122"/>
                  </a:rPr>
                  <a:t>+15O</a:t>
                </a:r>
                <a:r>
                  <a:rPr lang="en-US" altLang="zh-CN" sz="2600" baseline="-25000">
                    <a:solidFill>
                      <a:srgbClr val="C00000"/>
                    </a:solidFill>
                    <a:effectLst/>
                    <a:latin typeface="Times New Roman" panose="02020603050405020304" pitchFamily="18" charset="0"/>
                    <a:ea typeface="微软雅黑" panose="020B0503020204020204" charset="-122"/>
                  </a:rPr>
                  <a:t>2</a:t>
                </a:r>
                <a:r>
                  <a:rPr lang="en-US" altLang="zh-CN" sz="2600">
                    <a:solidFill>
                      <a:srgbClr val="C00000"/>
                    </a:solidFill>
                    <a:effectLst/>
                    <a:latin typeface="Times New Roman" panose="02020603050405020304" pitchFamily="18" charset="0"/>
                    <a:ea typeface="微软雅黑" panose="020B0503020204020204" charset="-122"/>
                  </a:rPr>
                  <a:t>+2H</a:t>
                </a:r>
                <a:r>
                  <a:rPr lang="en-US" altLang="zh-CN" sz="2600" baseline="-25000">
                    <a:solidFill>
                      <a:srgbClr val="C00000"/>
                    </a:solidFill>
                    <a:effectLst/>
                    <a:latin typeface="Times New Roman" panose="02020603050405020304" pitchFamily="18" charset="0"/>
                    <a:ea typeface="微软雅黑" panose="020B0503020204020204" charset="-122"/>
                  </a:rPr>
                  <a:t>2</a:t>
                </a:r>
                <a:r>
                  <a:rPr lang="en-US" altLang="zh-CN" sz="2600">
                    <a:solidFill>
                      <a:srgbClr val="C00000"/>
                    </a:solidFill>
                    <a:effectLst/>
                    <a:latin typeface="Times New Roman" panose="02020603050405020304" pitchFamily="18" charset="0"/>
                    <a:ea typeface="微软雅黑" panose="020B0503020204020204" charset="-122"/>
                  </a:rPr>
                  <a:t>O===4Fe</a:t>
                </a:r>
                <a:r>
                  <a:rPr lang="en-US" altLang="zh-CN" sz="2600" baseline="30000">
                    <a:solidFill>
                      <a:srgbClr val="C00000"/>
                    </a:solidFill>
                    <a:effectLst/>
                    <a:latin typeface="Times New Roman" panose="02020603050405020304" pitchFamily="18" charset="0"/>
                    <a:ea typeface="微软雅黑" panose="020B0503020204020204" charset="-122"/>
                  </a:rPr>
                  <a:t>3+</a:t>
                </a:r>
                <a:r>
                  <a:rPr lang="en-US" altLang="zh-CN" sz="2600">
                    <a:solidFill>
                      <a:srgbClr val="C00000"/>
                    </a:solidFill>
                    <a:effectLst/>
                    <a:latin typeface="Times New Roman" panose="02020603050405020304" pitchFamily="18" charset="0"/>
                    <a:ea typeface="微软雅黑" panose="020B0503020204020204" charset="-122"/>
                  </a:rPr>
                  <a:t>+8S</a:t>
                </a:r>
                <a14:m>
                  <m:oMath xmlns:m="http://schemas.openxmlformats.org/officeDocument/2006/math">
                    <m:sSubSup>
                      <m:sSubSupPr>
                        <m:ctrlPr>
                          <a:rPr lang="zh-CN" altLang="zh-CN" sz="2600" i="1">
                            <a:solidFill>
                              <a:srgbClr val="C00000"/>
                            </a:solidFill>
                            <a:effectLst/>
                            <a:latin typeface="Cambria Math" panose="02040503050406030204" pitchFamily="18" charset="0"/>
                            <a:ea typeface="Cambria Math" panose="02040503050406030204" pitchFamily="18" charset="0"/>
                          </a:rPr>
                        </m:ctrlPr>
                      </m:sSubSupPr>
                      <m:e>
                        <m:r>
                          <m:rPr>
                            <m:sty m:val="p"/>
                          </m:rP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O</m:t>
                        </m:r>
                      </m:e>
                      <m:sub>
                        <m: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4</m:t>
                        </m:r>
                      </m:sub>
                      <m:sup>
                        <m: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2</m:t>
                        </m:r>
                        <m:r>
                          <a:rPr lang="en-US" altLang="zh-CN" sz="2600" i="1">
                            <a:solidFill>
                              <a:srgbClr val="C00000"/>
                            </a:solidFill>
                            <a:effectLst/>
                            <a:latin typeface="Cambria Math" panose="02040503050406030204" pitchFamily="18" charset="0"/>
                            <a:ea typeface="微软雅黑" panose="020B0503020204020204" charset="-122"/>
                            <a:cs typeface="Times New Roman" panose="02020603050405020304" pitchFamily="18" charset="0"/>
                          </a:rPr>
                          <m:t>−</m:t>
                        </m:r>
                      </m:sup>
                    </m:sSubSup>
                  </m:oMath>
                </a14:m>
                <a:r>
                  <a:rPr lang="en-US" altLang="zh-CN" sz="2600">
                    <a:solidFill>
                      <a:srgbClr val="C00000"/>
                    </a:solidFill>
                    <a:effectLst/>
                    <a:latin typeface="Times New Roman" panose="02020603050405020304" pitchFamily="18" charset="0"/>
                    <a:ea typeface="微软雅黑" panose="020B0503020204020204" charset="-122"/>
                  </a:rPr>
                  <a:t>+4H</a:t>
                </a:r>
                <a:r>
                  <a:rPr lang="en-US" altLang="zh-CN" sz="2600" baseline="30000">
                    <a:solidFill>
                      <a:srgbClr val="C00000"/>
                    </a:solidFill>
                    <a:effectLst/>
                    <a:latin typeface="Times New Roman" panose="02020603050405020304" pitchFamily="18" charset="0"/>
                    <a:ea typeface="微软雅黑" panose="020B0503020204020204" charset="-122"/>
                  </a:rPr>
                  <a:t>+</a:t>
                </a:r>
                <a:endParaRPr lang="zh-CN" altLang="en-US" dirty="0"/>
              </a:p>
            </p:txBody>
          </p:sp>
        </mc:Choice>
        <mc:Fallback>
          <p:sp>
            <p:nvSpPr>
              <p:cNvPr id="4" name="矩形 3"/>
              <p:cNvSpPr>
                <a:spLocks noRot="1" noChangeAspect="1" noMove="1" noResize="1" noEditPoints="1" noAdjustHandles="1" noChangeArrowheads="1" noChangeShapeType="1" noTextEdit="1"/>
              </p:cNvSpPr>
              <p:nvPr/>
            </p:nvSpPr>
            <p:spPr>
              <a:xfrm>
                <a:off x="866361" y="3524620"/>
                <a:ext cx="5906810" cy="496674"/>
              </a:xfrm>
              <a:prstGeom prst="rect">
                <a:avLst/>
              </a:prstGeom>
              <a:blipFill rotWithShape="1">
                <a:blip r:embed="rId1"/>
                <a:stretch>
                  <a:fillRect l="-4" t="-7490" r="4" b="95"/>
                </a:stretch>
              </a:blipFill>
            </p:spPr>
            <p:txBody>
              <a:bodyPr/>
              <a:lstStyle/>
              <a:p>
                <a:r>
                  <a:rPr lang="zh-CN" altLang="en-US">
                    <a:noFill/>
                  </a:rPr>
                  <a:t> </a:t>
                </a:r>
              </a:p>
            </p:txBody>
          </p:sp>
        </mc:Fallback>
      </mc:AlternateContent>
      <p:sp>
        <p:nvSpPr>
          <p:cNvPr id="5" name="矩形 4"/>
          <p:cNvSpPr/>
          <p:nvPr/>
        </p:nvSpPr>
        <p:spPr>
          <a:xfrm>
            <a:off x="5831892" y="4125875"/>
            <a:ext cx="1292341"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Fe</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OH</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a:solidFill>
                  <a:srgbClr val="C00000"/>
                </a:solidFill>
                <a:latin typeface="Times New Roman" panose="02020603050405020304" pitchFamily="18" charset="0"/>
                <a:ea typeface="微软雅黑" panose="020B0503020204020204" charset="-122"/>
              </a:rPr>
              <a:t>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837506"/>
            <a:ext cx="11654075" cy="5288347"/>
          </a:xfrm>
          <a:prstGeom prst="rect">
            <a:avLst/>
          </a:prstGeom>
        </p:spPr>
        <p:txBody>
          <a:bodyPr wrap="square" lIns="121898" tIns="60948" rIns="121898" bIns="60948">
            <a:spAutoFit/>
          </a:bodyPr>
          <a:lstStyle/>
          <a:p>
            <a:pPr lvl="0">
              <a:lnSpc>
                <a:spcPct val="130000"/>
              </a:lnSpc>
            </a:pP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焙烧氧化</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也可提高</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浸金</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效率</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相比</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焙烧氧化</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细菌氧化</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的优势为</a:t>
            </a: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30000"/>
              </a:lnSpc>
            </a:pP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填标号</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30000"/>
              </a:lnSpc>
            </a:pP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无需控温</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				B.</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可减少有害气体产生</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30000"/>
              </a:lnSpc>
            </a:pP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C.</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设备无需耐高温</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			D.</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不产生废液废渣</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30000"/>
              </a:lnSpc>
            </a:pP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5</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真金不怕火炼</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表明</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Au</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难被</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氧化</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浸金</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中</a:t>
            </a:r>
            <a:r>
              <a:rPr lang="en-US" altLang="zh-CN" sz="2600" dirty="0" err="1">
                <a:solidFill>
                  <a:prstClr val="black"/>
                </a:solidFill>
                <a:latin typeface="Times New Roman" panose="02020603050405020304" pitchFamily="18" charset="0"/>
                <a:ea typeface="微软雅黑" panose="020B0503020204020204" charset="-122"/>
                <a:cs typeface="Times New Roman" panose="02020603050405020304" pitchFamily="18" charset="0"/>
              </a:rPr>
              <a:t>NaCN</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的作用为</a:t>
            </a: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30000"/>
              </a:lnSpc>
            </a:pP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30000"/>
              </a:lnSpc>
            </a:pP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6</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沉金</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中</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Zn</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的作用为</a:t>
            </a: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30000"/>
              </a:lnSpc>
            </a:pP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7</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滤液</a:t>
            </a:r>
            <a:r>
              <a:rPr lang="zh-CN" altLang="zh-CN" sz="2600" dirty="0">
                <a:solidFill>
                  <a:prstClr val="black"/>
                </a:solidFill>
                <a:latin typeface="宋体" panose="02010600030101010101" pitchFamily="2" charset="-122"/>
                <a:ea typeface="微软雅黑" panose="020B0503020204020204" charset="-122"/>
                <a:cs typeface="宋体" panose="02010600030101010101" pitchFamily="2" charset="-122"/>
              </a:rPr>
              <a:t>②</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经</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SO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酸化</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Zn</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CN</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30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转化为</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ZnSO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和</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HCN</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的化学方程式为</a:t>
            </a: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30000"/>
              </a:lnSpc>
            </a:pP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30000"/>
              </a:lnSpc>
            </a:pP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用碱中和</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HCN</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可生成</a:t>
            </a: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填溶质化学式</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溶液</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从而实现循环利用。</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p:txBody>
      </p:sp>
      <p:sp>
        <p:nvSpPr>
          <p:cNvPr id="4" name="矩形 3"/>
          <p:cNvSpPr/>
          <p:nvPr/>
        </p:nvSpPr>
        <p:spPr>
          <a:xfrm>
            <a:off x="777679" y="1373566"/>
            <a:ext cx="630301"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BC</a:t>
            </a:r>
            <a:endParaRPr lang="zh-CN" altLang="en-US" dirty="0"/>
          </a:p>
        </p:txBody>
      </p:sp>
      <p:sp>
        <p:nvSpPr>
          <p:cNvPr id="5" name="矩形 4"/>
          <p:cNvSpPr/>
          <p:nvPr/>
        </p:nvSpPr>
        <p:spPr>
          <a:xfrm>
            <a:off x="921680" y="3418490"/>
            <a:ext cx="6293711"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与</a:t>
            </a:r>
            <a:r>
              <a:rPr lang="en-US" altLang="zh-CN" sz="2600">
                <a:solidFill>
                  <a:srgbClr val="C00000"/>
                </a:solidFill>
                <a:latin typeface="Times New Roman" panose="02020603050405020304" pitchFamily="18" charset="0"/>
                <a:ea typeface="微软雅黑" panose="020B0503020204020204" charset="-122"/>
              </a:rPr>
              <a:t>Au</a:t>
            </a:r>
            <a:r>
              <a:rPr lang="en-US" altLang="zh-CN" sz="2600" baseline="30000">
                <a:solidFill>
                  <a:srgbClr val="C00000"/>
                </a:solidFill>
                <a:latin typeface="Times New Roman" panose="02020603050405020304" pitchFamily="18" charset="0"/>
                <a:ea typeface="微软雅黑" panose="020B0503020204020204" charset="-122"/>
              </a:rPr>
              <a:t>+</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结合形成</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Au</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CN</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30000">
                <a:solidFill>
                  <a:srgbClr val="C00000"/>
                </a:solidFill>
                <a:latin typeface="Times New Roman" panose="02020603050405020304" pitchFamily="18" charset="0"/>
                <a:ea typeface="微软雅黑" panose="020B0503020204020204" charset="-122"/>
              </a:rPr>
              <a:t>-</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提高</a:t>
            </a:r>
            <a:r>
              <a:rPr lang="en-US" altLang="zh-CN" sz="2600">
                <a:solidFill>
                  <a:srgbClr val="C00000"/>
                </a:solidFill>
                <a:latin typeface="Times New Roman" panose="02020603050405020304" pitchFamily="18" charset="0"/>
                <a:ea typeface="微软雅黑" panose="020B0503020204020204" charset="-122"/>
              </a:rPr>
              <a:t>Au</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的还原性</a:t>
            </a:r>
            <a:endParaRPr lang="zh-CN" altLang="en-US" dirty="0"/>
          </a:p>
        </p:txBody>
      </p:sp>
      <p:sp>
        <p:nvSpPr>
          <p:cNvPr id="6" name="矩形 5"/>
          <p:cNvSpPr/>
          <p:nvPr/>
        </p:nvSpPr>
        <p:spPr>
          <a:xfrm>
            <a:off x="4127336" y="3923544"/>
            <a:ext cx="5012911"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将浸出液中的</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Au</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CN</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30000">
                <a:solidFill>
                  <a:srgbClr val="C00000"/>
                </a:solidFill>
                <a:latin typeface="Times New Roman" panose="02020603050405020304" pitchFamily="18" charset="0"/>
                <a:ea typeface="微软雅黑" panose="020B0503020204020204" charset="-122"/>
              </a:rPr>
              <a:t>-</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还原为</a:t>
            </a:r>
            <a:r>
              <a:rPr lang="en-US" altLang="zh-CN" sz="2600">
                <a:solidFill>
                  <a:srgbClr val="C00000"/>
                </a:solidFill>
                <a:latin typeface="Times New Roman" panose="02020603050405020304" pitchFamily="18" charset="0"/>
                <a:ea typeface="微软雅黑" panose="020B0503020204020204" charset="-122"/>
              </a:rPr>
              <a:t>Au</a:t>
            </a:r>
            <a:endParaRPr lang="zh-CN" altLang="en-US" dirty="0"/>
          </a:p>
        </p:txBody>
      </p:sp>
      <p:sp>
        <p:nvSpPr>
          <p:cNvPr id="7" name="矩形 6"/>
          <p:cNvSpPr/>
          <p:nvPr/>
        </p:nvSpPr>
        <p:spPr>
          <a:xfrm>
            <a:off x="890150" y="4952571"/>
            <a:ext cx="6986208"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Na</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Zn</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CN</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a:solidFill>
                  <a:srgbClr val="C00000"/>
                </a:solidFill>
                <a:latin typeface="Times New Roman" panose="02020603050405020304" pitchFamily="18" charset="0"/>
                <a:ea typeface="微软雅黑" panose="020B0503020204020204" charset="-122"/>
              </a:rPr>
              <a:t>4</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+2H</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Times New Roman" panose="02020603050405020304" pitchFamily="18" charset="0"/>
                <a:ea typeface="微软雅黑" panose="020B0503020204020204" charset="-122"/>
              </a:rPr>
              <a:t>SO</a:t>
            </a:r>
            <a:r>
              <a:rPr lang="en-US" altLang="zh-CN" sz="2600" baseline="-25000">
                <a:solidFill>
                  <a:srgbClr val="C00000"/>
                </a:solidFill>
                <a:latin typeface="Times New Roman" panose="02020603050405020304" pitchFamily="18" charset="0"/>
                <a:ea typeface="微软雅黑" panose="020B0503020204020204" charset="-122"/>
              </a:rPr>
              <a:t>4</a:t>
            </a:r>
            <a:r>
              <a:rPr lang="en-US" altLang="zh-CN" sz="2600">
                <a:solidFill>
                  <a:srgbClr val="C00000"/>
                </a:solidFill>
                <a:latin typeface="Times New Roman" panose="02020603050405020304" pitchFamily="18" charset="0"/>
                <a:ea typeface="微软雅黑" panose="020B0503020204020204" charset="-122"/>
              </a:rPr>
              <a:t>===Na</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Times New Roman" panose="02020603050405020304" pitchFamily="18" charset="0"/>
                <a:ea typeface="微软雅黑" panose="020B0503020204020204" charset="-122"/>
              </a:rPr>
              <a:t>SO</a:t>
            </a:r>
            <a:r>
              <a:rPr lang="en-US" altLang="zh-CN" sz="2600" baseline="-25000">
                <a:solidFill>
                  <a:srgbClr val="C00000"/>
                </a:solidFill>
                <a:latin typeface="Times New Roman" panose="02020603050405020304" pitchFamily="18" charset="0"/>
                <a:ea typeface="微软雅黑" panose="020B0503020204020204" charset="-122"/>
              </a:rPr>
              <a:t>4</a:t>
            </a:r>
            <a:r>
              <a:rPr lang="en-US" altLang="zh-CN" sz="2600">
                <a:solidFill>
                  <a:srgbClr val="C00000"/>
                </a:solidFill>
                <a:latin typeface="Times New Roman" panose="02020603050405020304" pitchFamily="18" charset="0"/>
                <a:ea typeface="微软雅黑" panose="020B0503020204020204" charset="-122"/>
              </a:rPr>
              <a:t>+ZnSO</a:t>
            </a:r>
            <a:r>
              <a:rPr lang="en-US" altLang="zh-CN" sz="2600" baseline="-25000">
                <a:solidFill>
                  <a:srgbClr val="C00000"/>
                </a:solidFill>
                <a:latin typeface="Times New Roman" panose="02020603050405020304" pitchFamily="18" charset="0"/>
                <a:ea typeface="微软雅黑" panose="020B0503020204020204" charset="-122"/>
              </a:rPr>
              <a:t>4</a:t>
            </a:r>
            <a:r>
              <a:rPr lang="en-US" altLang="zh-CN" sz="2600">
                <a:solidFill>
                  <a:srgbClr val="C00000"/>
                </a:solidFill>
                <a:latin typeface="Times New Roman" panose="02020603050405020304" pitchFamily="18" charset="0"/>
                <a:ea typeface="微软雅黑" panose="020B0503020204020204" charset="-122"/>
              </a:rPr>
              <a:t>+4HCN</a:t>
            </a:r>
            <a:endParaRPr lang="zh-CN" altLang="en-US" dirty="0"/>
          </a:p>
        </p:txBody>
      </p:sp>
      <p:sp>
        <p:nvSpPr>
          <p:cNvPr id="8" name="矩形 7"/>
          <p:cNvSpPr/>
          <p:nvPr/>
        </p:nvSpPr>
        <p:spPr>
          <a:xfrm>
            <a:off x="3517374" y="5518065"/>
            <a:ext cx="1035861"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NaCN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60418" y="971981"/>
            <a:ext cx="11654075" cy="667594"/>
          </a:xfrm>
          <a:prstGeom prst="rect">
            <a:avLst/>
          </a:prstGeom>
        </p:spPr>
        <p:txBody>
          <a:bodyPr wrap="square" lIns="121898" tIns="60948" rIns="121898" bIns="60948">
            <a:spAutoFit/>
          </a:bodyPr>
          <a:lstStyle/>
          <a:p>
            <a:pPr>
              <a:lnSpc>
                <a:spcPct val="150000"/>
              </a:lnSpc>
              <a:spcAft>
                <a:spcPts val="0"/>
              </a:spcAft>
            </a:pPr>
            <a:r>
              <a:rPr lang="en-US" altLang="zh-CN" sz="2600">
                <a:latin typeface="Times New Roman" panose="02020603050405020304" pitchFamily="18" charset="0"/>
                <a:ea typeface="微软雅黑" panose="020B0503020204020204" charset="-122"/>
                <a:cs typeface="Times New Roman" panose="02020603050405020304" pitchFamily="18" charset="0"/>
              </a:rPr>
              <a:t>1.TiO</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600">
                <a:latin typeface="Times New Roman" panose="02020603050405020304" pitchFamily="18" charset="0"/>
                <a:ea typeface="微软雅黑" panose="020B0503020204020204" charset="-122"/>
                <a:cs typeface="Times New Roman" panose="02020603050405020304" pitchFamily="18" charset="0"/>
              </a:rPr>
              <a:t>·</a:t>
            </a:r>
            <a:r>
              <a:rPr lang="en-US" altLang="zh-CN" sz="2600" i="1">
                <a:latin typeface="Times New Roman" panose="02020603050405020304" pitchFamily="18" charset="0"/>
                <a:ea typeface="微软雅黑" panose="020B0503020204020204" charset="-122"/>
                <a:cs typeface="Times New Roman" panose="02020603050405020304" pitchFamily="18" charset="0"/>
              </a:rPr>
              <a:t>x</a:t>
            </a:r>
            <a:r>
              <a:rPr lang="en-US" altLang="zh-CN" sz="2600">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600">
                <a:latin typeface="Times New Roman" panose="02020603050405020304" pitchFamily="18" charset="0"/>
                <a:ea typeface="微软雅黑" panose="020B0503020204020204" charset="-122"/>
                <a:cs typeface="Times New Roman" panose="02020603050405020304" pitchFamily="18" charset="0"/>
              </a:rPr>
              <a:t>O</a:t>
            </a:r>
            <a:r>
              <a:rPr lang="zh-CN" altLang="zh-CN" sz="2600">
                <a:latin typeface="Times New Roman" panose="02020603050405020304" pitchFamily="18" charset="0"/>
                <a:ea typeface="微软雅黑" panose="020B0503020204020204" charset="-122"/>
                <a:cs typeface="Times New Roman" panose="02020603050405020304" pitchFamily="18" charset="0"/>
              </a:rPr>
              <a:t>沉淀与双氧水、氨水反应</a:t>
            </a:r>
            <a:r>
              <a:rPr lang="en-US" altLang="zh-CN" sz="2600">
                <a:latin typeface="Times New Roman" panose="02020603050405020304" pitchFamily="18" charset="0"/>
                <a:ea typeface="微软雅黑" panose="020B0503020204020204" charset="-122"/>
                <a:cs typeface="Times New Roman" panose="02020603050405020304" pitchFamily="18" charset="0"/>
              </a:rPr>
              <a:t>40 min</a:t>
            </a:r>
            <a:r>
              <a:rPr lang="zh-CN" altLang="zh-CN" sz="2600">
                <a:latin typeface="Times New Roman" panose="02020603050405020304" pitchFamily="18" charset="0"/>
                <a:ea typeface="微软雅黑" panose="020B0503020204020204" charset="-122"/>
                <a:cs typeface="Times New Roman" panose="02020603050405020304" pitchFamily="18" charset="0"/>
              </a:rPr>
              <a:t>所得实验结果如下表所示</a:t>
            </a:r>
            <a:r>
              <a:rPr lang="en-US" altLang="zh-CN" sz="2600">
                <a:latin typeface="方正书宋_GBK" panose="03000509000000000000" pitchFamily="65" charset="-122"/>
                <a:ea typeface="微软雅黑" panose="020B0503020204020204"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p:txBody>
      </p:sp>
      <p:sp>
        <p:nvSpPr>
          <p:cNvPr id="8" name="矩形 7"/>
          <p:cNvSpPr/>
          <p:nvPr/>
        </p:nvSpPr>
        <p:spPr>
          <a:xfrm>
            <a:off x="503232" y="3089432"/>
            <a:ext cx="11397613" cy="1923579"/>
          </a:xfrm>
          <a:prstGeom prst="rect">
            <a:avLst/>
          </a:prstGeom>
        </p:spPr>
        <p:txBody>
          <a:bodyPr wrap="square" lIns="121898" tIns="60948" rIns="121898" bIns="60948">
            <a:spAutoFit/>
          </a:bodyPr>
          <a:lstStyle/>
          <a:p>
            <a:pPr>
              <a:lnSpc>
                <a:spcPct val="150000"/>
              </a:lnSpc>
              <a:spcAft>
                <a:spcPts val="0"/>
              </a:spcAft>
            </a:pPr>
            <a:r>
              <a:rPr lang="zh-CN" altLang="zh-CN" sz="2600" dirty="0">
                <a:latin typeface="Times New Roman" panose="02020603050405020304" pitchFamily="18" charset="0"/>
                <a:ea typeface="微软雅黑" panose="020B0503020204020204" charset="-122"/>
                <a:cs typeface="Times New Roman" panose="02020603050405020304" pitchFamily="18" charset="0"/>
              </a:rPr>
              <a:t>分析</a:t>
            </a:r>
            <a:r>
              <a:rPr lang="en-US" altLang="zh-CN" sz="2600" dirty="0">
                <a:latin typeface="Times New Roman" panose="02020603050405020304" pitchFamily="18" charset="0"/>
                <a:ea typeface="微软雅黑" panose="020B0503020204020204" charset="-122"/>
                <a:cs typeface="Times New Roman" panose="02020603050405020304" pitchFamily="18" charset="0"/>
              </a:rPr>
              <a:t>40 </a:t>
            </a:r>
            <a:r>
              <a:rPr lang="zh-CN" altLang="zh-CN" sz="2600" dirty="0">
                <a:latin typeface="宋体" panose="02010600030101010101" pitchFamily="2" charset="-122"/>
                <a:ea typeface="微软雅黑" panose="020B0503020204020204" charset="-122"/>
                <a:cs typeface="宋体" panose="02010600030101010101" pitchFamily="2" charset="-122"/>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时</a:t>
            </a:r>
            <a:r>
              <a:rPr lang="en-US" altLang="zh-CN" sz="2600" dirty="0">
                <a:latin typeface="Times New Roman" panose="02020603050405020304" pitchFamily="18" charset="0"/>
                <a:ea typeface="微软雅黑" panose="020B0503020204020204" charset="-122"/>
                <a:cs typeface="Times New Roman" panose="02020603050405020304" pitchFamily="18" charset="0"/>
              </a:rPr>
              <a:t>TiO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dirty="0">
                <a:latin typeface="Times New Roman" panose="02020603050405020304" pitchFamily="18" charset="0"/>
                <a:ea typeface="微软雅黑" panose="020B0503020204020204" charset="-122"/>
                <a:cs typeface="Times New Roman" panose="02020603050405020304" pitchFamily="18" charset="0"/>
              </a:rPr>
              <a:t>x</a:t>
            </a:r>
            <a:r>
              <a:rPr lang="en-US" altLang="zh-CN" sz="2600" dirty="0">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O</a:t>
            </a:r>
            <a:r>
              <a:rPr lang="zh-CN" altLang="zh-CN" sz="2600" dirty="0">
                <a:latin typeface="Times New Roman" panose="02020603050405020304" pitchFamily="18" charset="0"/>
                <a:ea typeface="微软雅黑" panose="020B0503020204020204" charset="-122"/>
                <a:cs typeface="Times New Roman" panose="02020603050405020304" pitchFamily="18" charset="0"/>
              </a:rPr>
              <a:t>转化率最高的原因</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graphicFrame>
        <p:nvGraphicFramePr>
          <p:cNvPr id="2" name="表格 1"/>
          <p:cNvGraphicFramePr>
            <a:graphicFrameLocks noGrp="1"/>
          </p:cNvGraphicFramePr>
          <p:nvPr/>
        </p:nvGraphicFramePr>
        <p:xfrm>
          <a:off x="2207179" y="1740331"/>
          <a:ext cx="7584510" cy="1120014"/>
        </p:xfrm>
        <a:graphic>
          <a:graphicData uri="http://schemas.openxmlformats.org/drawingml/2006/table">
            <a:tbl>
              <a:tblPr firstRow="1" firstCol="1" bandRow="1"/>
              <a:tblGrid>
                <a:gridCol w="3440616"/>
                <a:gridCol w="802526"/>
                <a:gridCol w="802526"/>
                <a:gridCol w="802526"/>
                <a:gridCol w="802526"/>
                <a:gridCol w="933790"/>
              </a:tblGrid>
              <a:tr h="0">
                <a:tc>
                  <a:txBody>
                    <a:bodyPr/>
                    <a:lstStyle/>
                    <a:p>
                      <a:pPr algn="ctr">
                        <a:lnSpc>
                          <a:spcPct val="150000"/>
                        </a:lnSpc>
                        <a:spcAft>
                          <a:spcPts val="0"/>
                        </a:spcAft>
                      </a:pPr>
                      <a:r>
                        <a:rPr lang="zh-CN" sz="2600" b="1">
                          <a:effectLst/>
                          <a:latin typeface="Times New Roman" panose="02020603050405020304" pitchFamily="18" charset="0"/>
                          <a:ea typeface="宋体" panose="02010600030101010101" pitchFamily="2" charset="-122"/>
                          <a:cs typeface="Times New Roman" panose="02020603050405020304" pitchFamily="18" charset="0"/>
                        </a:rPr>
                        <a:t>温度</a:t>
                      </a:r>
                      <a:r>
                        <a:rPr lang="en-US" sz="2600">
                          <a:effectLst/>
                          <a:latin typeface="Times New Roman" panose="02020603050405020304" pitchFamily="18" charset="0"/>
                          <a:ea typeface="微软雅黑" panose="020B0503020204020204" charset="-122"/>
                          <a:cs typeface="Times New Roman" panose="02020603050405020304" pitchFamily="18" charset="0"/>
                        </a:rPr>
                        <a:t>/</a:t>
                      </a:r>
                      <a:r>
                        <a:rPr lang="en-US" sz="2600" b="1">
                          <a:effectLst/>
                          <a:latin typeface="Times New Roman" panose="02020603050405020304" pitchFamily="18" charset="0"/>
                          <a:ea typeface="宋体" panose="02010600030101010101" pitchFamily="2" charset="-122"/>
                          <a:cs typeface="Times New Roman" panose="02020603050405020304" pitchFamily="18" charset="0"/>
                        </a:rPr>
                        <a:t> </a:t>
                      </a:r>
                      <a:r>
                        <a:rPr lang="zh-CN" sz="2600">
                          <a:effectLst/>
                          <a:latin typeface="宋体" panose="02010600030101010101" pitchFamily="2" charset="-122"/>
                          <a:ea typeface="微软雅黑" panose="020B0503020204020204" charset="-122"/>
                          <a:cs typeface="宋体" panose="02010600030101010101" pitchFamily="2" charset="-122"/>
                        </a:rPr>
                        <a:t>℃</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30</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35</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40</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45</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50</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TiO</a:t>
                      </a:r>
                      <a:r>
                        <a:rPr lang="en-US" sz="2600" baseline="-25000">
                          <a:effectLst/>
                          <a:latin typeface="Times New Roman" panose="02020603050405020304" pitchFamily="18" charset="0"/>
                          <a:ea typeface="微软雅黑" panose="020B0503020204020204" charset="-122"/>
                          <a:cs typeface="Times New Roman" panose="02020603050405020304" pitchFamily="18" charset="0"/>
                        </a:rPr>
                        <a:t>2</a:t>
                      </a:r>
                      <a:r>
                        <a:rPr lang="en-US" sz="2600">
                          <a:effectLst/>
                          <a:latin typeface="Times New Roman" panose="02020603050405020304" pitchFamily="18" charset="0"/>
                          <a:ea typeface="微软雅黑" panose="020B0503020204020204" charset="-122"/>
                          <a:cs typeface="Times New Roman" panose="02020603050405020304" pitchFamily="18" charset="0"/>
                        </a:rPr>
                        <a:t>·</a:t>
                      </a:r>
                      <a:r>
                        <a:rPr lang="en-US" sz="2600" i="1">
                          <a:effectLst/>
                          <a:latin typeface="Times New Roman" panose="02020603050405020304" pitchFamily="18" charset="0"/>
                          <a:ea typeface="微软雅黑" panose="020B0503020204020204" charset="-122"/>
                          <a:cs typeface="Times New Roman" panose="02020603050405020304" pitchFamily="18" charset="0"/>
                        </a:rPr>
                        <a:t>x</a:t>
                      </a:r>
                      <a:r>
                        <a:rPr lang="en-US" sz="2600">
                          <a:effectLst/>
                          <a:latin typeface="Times New Roman" panose="02020603050405020304" pitchFamily="18" charset="0"/>
                          <a:ea typeface="微软雅黑" panose="020B0503020204020204" charset="-122"/>
                          <a:cs typeface="Times New Roman" panose="02020603050405020304" pitchFamily="18" charset="0"/>
                        </a:rPr>
                        <a:t>H</a:t>
                      </a:r>
                      <a:r>
                        <a:rPr lang="en-US" sz="2600" baseline="-25000">
                          <a:effectLst/>
                          <a:latin typeface="Times New Roman" panose="02020603050405020304" pitchFamily="18" charset="0"/>
                          <a:ea typeface="微软雅黑" panose="020B0503020204020204" charset="-122"/>
                          <a:cs typeface="Times New Roman" panose="02020603050405020304" pitchFamily="18" charset="0"/>
                        </a:rPr>
                        <a:t>2</a:t>
                      </a:r>
                      <a:r>
                        <a:rPr lang="en-US" sz="2600">
                          <a:effectLst/>
                          <a:latin typeface="Times New Roman" panose="02020603050405020304" pitchFamily="18" charset="0"/>
                          <a:ea typeface="微软雅黑" panose="020B0503020204020204" charset="-122"/>
                          <a:cs typeface="Times New Roman" panose="02020603050405020304" pitchFamily="18" charset="0"/>
                        </a:rPr>
                        <a:t>O</a:t>
                      </a:r>
                      <a:r>
                        <a:rPr lang="zh-CN" sz="2600" b="1">
                          <a:effectLst/>
                          <a:latin typeface="Times New Roman" panose="02020603050405020304" pitchFamily="18" charset="0"/>
                          <a:ea typeface="宋体" panose="02010600030101010101" pitchFamily="2" charset="-122"/>
                          <a:cs typeface="Times New Roman" panose="02020603050405020304" pitchFamily="18" charset="0"/>
                        </a:rPr>
                        <a:t>转化率</a:t>
                      </a:r>
                      <a:r>
                        <a:rPr lang="en-US" sz="2600">
                          <a:effectLst/>
                          <a:latin typeface="Times New Roman" panose="02020603050405020304" pitchFamily="18" charset="0"/>
                          <a:ea typeface="微软雅黑" panose="020B0503020204020204" charset="-122"/>
                          <a:cs typeface="Times New Roman" panose="02020603050405020304" pitchFamily="18" charset="0"/>
                        </a:rPr>
                        <a:t>%</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92</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95</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97</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a:effectLst/>
                          <a:latin typeface="Times New Roman" panose="02020603050405020304" pitchFamily="18" charset="0"/>
                          <a:ea typeface="微软雅黑" panose="020B0503020204020204" charset="-122"/>
                          <a:cs typeface="Times New Roman" panose="02020603050405020304" pitchFamily="18" charset="0"/>
                        </a:rPr>
                        <a:t>93</a:t>
                      </a:r>
                      <a:endParaRPr lang="zh-CN" sz="11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dirty="0">
                          <a:effectLst/>
                          <a:latin typeface="Times New Roman" panose="02020603050405020304" pitchFamily="18" charset="0"/>
                          <a:ea typeface="微软雅黑" panose="020B0503020204020204" charset="-122"/>
                          <a:cs typeface="Times New Roman" panose="02020603050405020304" pitchFamily="18" charset="0"/>
                        </a:rPr>
                        <a:t>88</a:t>
                      </a:r>
                      <a:endParaRPr lang="zh-CN" sz="11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767169" y="3607499"/>
            <a:ext cx="10525504" cy="1251985"/>
          </a:xfrm>
          <a:prstGeom prst="rect">
            <a:avLst/>
          </a:prstGeom>
        </p:spPr>
        <p:txBody>
          <a:bodyPr wrap="square" lIns="121898" tIns="60948" rIns="121898" bIns="60948">
            <a:spAutoFit/>
          </a:bodyPr>
          <a:lstStyle/>
          <a:p>
            <a:pPr>
              <a:lnSpc>
                <a:spcPct val="150000"/>
              </a:lnSpc>
              <a:spcAft>
                <a:spcPts val="0"/>
              </a:spcAft>
            </a:pP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低于</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40 </a:t>
            </a:r>
            <a:r>
              <a:rPr lang="zh-CN" altLang="zh-CN" sz="2600">
                <a:solidFill>
                  <a:srgbClr val="C00000"/>
                </a:solidFill>
                <a:latin typeface="宋体" panose="02010600030101010101" pitchFamily="2" charset="-122"/>
                <a:ea typeface="微软雅黑" panose="020B0503020204020204" charset="-122"/>
                <a:cs typeface="宋体" panose="02010600030101010101" pitchFamily="2" charset="-122"/>
              </a:rPr>
              <a:t>℃</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TiO</a:t>
            </a:r>
            <a:r>
              <a:rPr lang="en-US" altLang="zh-CN" sz="2600" baseline="-25000">
                <a:solidFill>
                  <a:srgbClr val="C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i="1">
                <a:solidFill>
                  <a:srgbClr val="C00000"/>
                </a:solidFill>
                <a:latin typeface="Times New Roman" panose="02020603050405020304" pitchFamily="18" charset="0"/>
                <a:ea typeface="微软雅黑" panose="020B0503020204020204" charset="-122"/>
                <a:cs typeface="Times New Roman" panose="02020603050405020304" pitchFamily="18" charset="0"/>
              </a:rPr>
              <a:t>x</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a:solidFill>
                  <a:srgbClr val="C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O</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转化反应速率随温度升高而增加</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超过</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40 </a:t>
            </a:r>
            <a:r>
              <a:rPr lang="zh-CN" altLang="zh-CN" sz="2600">
                <a:solidFill>
                  <a:srgbClr val="C00000"/>
                </a:solidFill>
                <a:latin typeface="宋体" panose="02010600030101010101" pitchFamily="2" charset="-122"/>
                <a:ea typeface="微软雅黑" panose="020B0503020204020204" charset="-122"/>
                <a:cs typeface="宋体" panose="02010600030101010101" pitchFamily="2" charset="-122"/>
              </a:rPr>
              <a:t>℃</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双氧水分解与氨气逸出导致</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TiO</a:t>
            </a:r>
            <a:r>
              <a:rPr lang="en-US" altLang="zh-CN" sz="2600" baseline="-25000">
                <a:solidFill>
                  <a:srgbClr val="C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i="1">
                <a:solidFill>
                  <a:srgbClr val="C00000"/>
                </a:solidFill>
                <a:latin typeface="Times New Roman" panose="02020603050405020304" pitchFamily="18" charset="0"/>
                <a:ea typeface="微软雅黑" panose="020B0503020204020204" charset="-122"/>
                <a:cs typeface="Times New Roman" panose="02020603050405020304" pitchFamily="18" charset="0"/>
              </a:rPr>
              <a:t>x</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a:solidFill>
                  <a:srgbClr val="C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O</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转化反应速率下降</a:t>
            </a:r>
            <a:endParaRPr lang="zh-CN" altLang="zh-CN" sz="1100">
              <a:latin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837506"/>
            <a:ext cx="11654075" cy="1923579"/>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dirty="0">
                <a:latin typeface="Times New Roman" panose="02020603050405020304" pitchFamily="18" charset="0"/>
                <a:ea typeface="微软雅黑" panose="020B0503020204020204" charset="-122"/>
                <a:cs typeface="Times New Roman" panose="02020603050405020304" pitchFamily="18" charset="0"/>
              </a:rPr>
              <a:t>2.</a:t>
            </a:r>
            <a:r>
              <a:rPr lang="zh-CN" altLang="zh-CN" sz="2600" dirty="0">
                <a:latin typeface="Times New Roman" panose="02020603050405020304" pitchFamily="18" charset="0"/>
                <a:ea typeface="微软雅黑" panose="020B0503020204020204" charset="-122"/>
                <a:cs typeface="Times New Roman" panose="02020603050405020304" pitchFamily="18" charset="0"/>
              </a:rPr>
              <a:t>向含</a:t>
            </a:r>
            <a:r>
              <a:rPr lang="en-US" altLang="zh-CN" sz="2600" dirty="0">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latin typeface="Times New Roman" panose="02020603050405020304" pitchFamily="18" charset="0"/>
                <a:ea typeface="微软雅黑" panose="020B0503020204020204" charset="-122"/>
                <a:cs typeface="Times New Roman" panose="02020603050405020304" pitchFamily="18" charset="0"/>
              </a:rPr>
              <a:t>Cl</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的滤液中加入</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NaCl</a:t>
            </a:r>
            <a:r>
              <a:rPr lang="zh-CN" altLang="zh-CN" sz="2600" dirty="0">
                <a:latin typeface="Times New Roman" panose="02020603050405020304" pitchFamily="18" charset="0"/>
                <a:ea typeface="微软雅黑" panose="020B0503020204020204" charset="-122"/>
                <a:cs typeface="Times New Roman" panose="02020603050405020304" pitchFamily="18" charset="0"/>
              </a:rPr>
              <a:t>粉末</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存在</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NaCl</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s</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latin typeface="Times New Roman" panose="02020603050405020304" pitchFamily="18" charset="0"/>
                <a:ea typeface="微软雅黑" panose="020B0503020204020204" charset="-122"/>
                <a:cs typeface="Times New Roman" panose="02020603050405020304" pitchFamily="18" charset="0"/>
              </a:rPr>
              <a:t>Cl</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aq</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NaCl</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aq</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 </a:t>
            </a:r>
            <a:r>
              <a:rPr lang="en-US" altLang="zh-CN" sz="2600" dirty="0">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latin typeface="Times New Roman" panose="02020603050405020304" pitchFamily="18" charset="0"/>
                <a:ea typeface="微软雅黑" panose="020B0503020204020204" charset="-122"/>
                <a:cs typeface="Times New Roman" panose="02020603050405020304" pitchFamily="18" charset="0"/>
              </a:rPr>
              <a:t>Cl</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s</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过程。为使</a:t>
            </a:r>
            <a:r>
              <a:rPr lang="en-US" altLang="zh-CN" sz="2600" dirty="0">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latin typeface="Times New Roman" panose="02020603050405020304" pitchFamily="18" charset="0"/>
                <a:ea typeface="微软雅黑" panose="020B0503020204020204" charset="-122"/>
                <a:cs typeface="Times New Roman" panose="02020603050405020304" pitchFamily="18" charset="0"/>
              </a:rPr>
              <a:t>Cl</a:t>
            </a:r>
            <a:r>
              <a:rPr lang="zh-CN" altLang="zh-CN" sz="2600" dirty="0">
                <a:latin typeface="Times New Roman" panose="02020603050405020304" pitchFamily="18" charset="0"/>
                <a:ea typeface="微软雅黑" panose="020B0503020204020204" charset="-122"/>
                <a:cs typeface="Times New Roman" panose="02020603050405020304" pitchFamily="18" charset="0"/>
              </a:rPr>
              <a:t>沉淀充分析出并分离</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根据</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NaCl</a:t>
            </a:r>
            <a:r>
              <a:rPr lang="zh-CN" altLang="zh-CN" sz="26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600" dirty="0">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latin typeface="Times New Roman" panose="02020603050405020304" pitchFamily="18" charset="0"/>
                <a:ea typeface="微软雅黑" panose="020B0503020204020204" charset="-122"/>
                <a:cs typeface="Times New Roman" panose="02020603050405020304" pitchFamily="18" charset="0"/>
              </a:rPr>
              <a:t>Cl</a:t>
            </a:r>
            <a:r>
              <a:rPr lang="zh-CN" altLang="zh-CN" sz="2600" dirty="0">
                <a:latin typeface="Times New Roman" panose="02020603050405020304" pitchFamily="18" charset="0"/>
                <a:ea typeface="微软雅黑" panose="020B0503020204020204" charset="-122"/>
                <a:cs typeface="Times New Roman" panose="02020603050405020304" pitchFamily="18" charset="0"/>
              </a:rPr>
              <a:t>溶解度曲线</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需采用的操作</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、洗涤、干燥。</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zh-CN" sz="1100" dirty="0">
              <a:latin typeface="Calibri" panose="020F0502020204030204" pitchFamily="34" charset="0"/>
              <a:cs typeface="Times New Roman" panose="02020603050405020304" pitchFamily="18" charset="0"/>
            </a:endParaRPr>
          </a:p>
        </p:txBody>
      </p:sp>
      <p:pic>
        <p:nvPicPr>
          <p:cNvPr id="7" name="image451.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9172" y="2751035"/>
            <a:ext cx="4072160" cy="3312023"/>
          </a:xfrm>
          <a:prstGeom prst="rect">
            <a:avLst/>
          </a:prstGeom>
          <a:solidFill>
            <a:scrgbClr r="0" g="0" b="0">
              <a:alpha val="0"/>
            </a:scrgbClr>
          </a:solidFill>
          <a:ln>
            <a:noFill/>
          </a:ln>
        </p:spPr>
      </p:pic>
      <p:sp>
        <p:nvSpPr>
          <p:cNvPr id="2" name="矩形 1"/>
          <p:cNvSpPr/>
          <p:nvPr/>
        </p:nvSpPr>
        <p:spPr>
          <a:xfrm>
            <a:off x="3359187" y="2090951"/>
            <a:ext cx="1518364"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冷却结晶</a:t>
            </a:r>
            <a:endParaRPr lang="zh-CN" altLang="en-US" dirty="0"/>
          </a:p>
        </p:txBody>
      </p:sp>
      <p:sp>
        <p:nvSpPr>
          <p:cNvPr id="8" name="矩形 7"/>
          <p:cNvSpPr/>
          <p:nvPr/>
        </p:nvSpPr>
        <p:spPr>
          <a:xfrm>
            <a:off x="5859754" y="2101461"/>
            <a:ext cx="851515"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过滤</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858526"/>
            <a:ext cx="11450827" cy="1923579"/>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dirty="0">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latin typeface="Times New Roman" panose="02020603050405020304" pitchFamily="18" charset="0"/>
                <a:ea typeface="微软雅黑" panose="020B0503020204020204" charset="-122"/>
                <a:cs typeface="Times New Roman" panose="02020603050405020304" pitchFamily="18" charset="0"/>
              </a:rPr>
              <a:t>四钼酸铵是钼深加工的重要中间产品</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具有广泛的用途。一种以钼精矿</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主要含</a:t>
            </a:r>
            <a:r>
              <a:rPr lang="en-US" altLang="zh-CN" sz="2600" dirty="0">
                <a:latin typeface="Times New Roman" panose="02020603050405020304" pitchFamily="18" charset="0"/>
                <a:ea typeface="微软雅黑" panose="020B0503020204020204" charset="-122"/>
                <a:cs typeface="Times New Roman" panose="02020603050405020304" pitchFamily="18" charset="0"/>
              </a:rPr>
              <a:t>MoS</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还有</a:t>
            </a:r>
            <a:r>
              <a:rPr lang="en-US" altLang="zh-CN" sz="2600" dirty="0">
                <a:latin typeface="Times New Roman" panose="02020603050405020304" pitchFamily="18" charset="0"/>
                <a:ea typeface="微软雅黑" panose="020B0503020204020204" charset="-122"/>
                <a:cs typeface="Times New Roman" panose="02020603050405020304" pitchFamily="18" charset="0"/>
              </a:rPr>
              <a:t>Cu</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Fe</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的化合物及</a:t>
            </a:r>
            <a:r>
              <a:rPr lang="en-US" altLang="zh-CN" sz="2600" dirty="0">
                <a:latin typeface="Times New Roman" panose="02020603050405020304" pitchFamily="18" charset="0"/>
                <a:ea typeface="微软雅黑" panose="020B0503020204020204" charset="-122"/>
                <a:cs typeface="Times New Roman" panose="02020603050405020304" pitchFamily="18" charset="0"/>
              </a:rPr>
              <a:t>SiO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sz="2600" dirty="0">
                <a:latin typeface="Times New Roman" panose="02020603050405020304" pitchFamily="18" charset="0"/>
                <a:ea typeface="微软雅黑" panose="020B0503020204020204" charset="-122"/>
                <a:cs typeface="Times New Roman" panose="02020603050405020304" pitchFamily="18" charset="0"/>
              </a:rPr>
              <a:t>等</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为原料制备四钼酸铵的工艺流程如图所示。</a:t>
            </a:r>
            <a:endParaRPr lang="zh-CN" altLang="zh-CN" sz="1100" dirty="0">
              <a:latin typeface="Calibri" panose="020F0502020204030204" pitchFamily="34" charset="0"/>
              <a:cs typeface="Times New Roman" panose="02020603050405020304" pitchFamily="18" charset="0"/>
            </a:endParaRPr>
          </a:p>
        </p:txBody>
      </p:sp>
      <p:pic>
        <p:nvPicPr>
          <p:cNvPr id="7" name="image452.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5181" y="2266482"/>
            <a:ext cx="6918960" cy="2941320"/>
          </a:xfrm>
          <a:prstGeom prst="rect">
            <a:avLst/>
          </a:prstGeom>
          <a:solidFill>
            <a:scrgbClr r="0" g="0" b="0">
              <a:alpha val="0"/>
            </a:scrgbClr>
          </a:solidFill>
          <a:ln>
            <a:noFill/>
          </a:ln>
        </p:spPr>
      </p:pic>
      <p:sp>
        <p:nvSpPr>
          <p:cNvPr id="8" name="矩形 7"/>
          <p:cNvSpPr/>
          <p:nvPr/>
        </p:nvSpPr>
        <p:spPr>
          <a:xfrm>
            <a:off x="503232" y="4798579"/>
            <a:ext cx="11397613" cy="1267246"/>
          </a:xfrm>
          <a:prstGeom prst="rect">
            <a:avLst/>
          </a:prstGeom>
        </p:spPr>
        <p:txBody>
          <a:bodyPr wrap="square" lIns="121898" tIns="60948" rIns="121898" bIns="60948">
            <a:spAutoFit/>
          </a:bodyPr>
          <a:lstStyle/>
          <a:p>
            <a:pPr lvl="0">
              <a:lnSpc>
                <a:spcPct val="150000"/>
              </a:lnSpc>
            </a:pP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回答下列问题</a:t>
            </a:r>
            <a:r>
              <a:rPr lang="en-US" altLang="zh-CN" sz="260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endParaRPr lang="zh-CN" altLang="zh-CN" sz="1100">
              <a:solidFill>
                <a:prstClr val="black"/>
              </a:solidFill>
              <a:latin typeface="Calibri" panose="020F0502020204030204" pitchFamily="34" charset="0"/>
              <a:cs typeface="Times New Roman" panose="02020603050405020304" pitchFamily="18" charset="0"/>
            </a:endParaRPr>
          </a:p>
          <a:p>
            <a:pPr lvl="0">
              <a:lnSpc>
                <a:spcPct val="150000"/>
              </a:lnSpc>
            </a:pPr>
            <a:r>
              <a:rPr lang="en-US" altLang="zh-CN" sz="260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1</a:t>
            </a:r>
            <a:r>
              <a:rPr lang="en-US" altLang="zh-CN" sz="260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焙烧</a:t>
            </a:r>
            <a:r>
              <a:rPr lang="en-US"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产生的气体用</a:t>
            </a:r>
            <a:r>
              <a:rPr lang="zh-CN" altLang="zh-CN" sz="2600" u="sng">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a:solidFill>
                  <a:prstClr val="black"/>
                </a:solidFill>
                <a:latin typeface="Times New Roman" panose="02020603050405020304" pitchFamily="18" charset="0"/>
                <a:ea typeface="微软雅黑" panose="020B0503020204020204" charset="-122"/>
                <a:cs typeface="Times New Roman" panose="02020603050405020304" pitchFamily="18" charset="0"/>
              </a:rPr>
              <a:t>吸收后可制取氮肥。</a:t>
            </a:r>
            <a:r>
              <a:rPr lang="en-US" altLang="zh-CN" sz="260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p:txBody>
      </p:sp>
      <p:sp>
        <p:nvSpPr>
          <p:cNvPr id="3" name="矩形 2"/>
          <p:cNvSpPr/>
          <p:nvPr/>
        </p:nvSpPr>
        <p:spPr>
          <a:xfrm>
            <a:off x="4100212" y="5466034"/>
            <a:ext cx="851515"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氨水</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994915" y="2051229"/>
            <a:ext cx="9149159" cy="1523802"/>
          </a:xfrm>
          <a:prstGeom prst="rect">
            <a:avLst/>
          </a:prstGeom>
        </p:spPr>
      </p:pic>
      <p:pic>
        <p:nvPicPr>
          <p:cNvPr id="2" name="图片 1"/>
          <p:cNvPicPr>
            <a:picLocks noChangeAspect="1"/>
          </p:cNvPicPr>
          <p:nvPr/>
        </p:nvPicPr>
        <p:blipFill>
          <a:blip r:embed="rId2"/>
          <a:stretch>
            <a:fillRect/>
          </a:stretch>
        </p:blipFill>
        <p:spPr>
          <a:xfrm>
            <a:off x="282538" y="109018"/>
            <a:ext cx="10260899" cy="456506"/>
          </a:xfrm>
          <a:prstGeom prst="rect">
            <a:avLst/>
          </a:prstGeom>
        </p:spPr>
      </p:pic>
      <p:pic>
        <p:nvPicPr>
          <p:cNvPr id="3" name="图片 2"/>
          <p:cNvPicPr>
            <a:picLocks noChangeAspect="1"/>
          </p:cNvPicPr>
          <p:nvPr/>
        </p:nvPicPr>
        <p:blipFill>
          <a:blip r:embed="rId3"/>
          <a:stretch>
            <a:fillRect/>
          </a:stretch>
        </p:blipFill>
        <p:spPr>
          <a:xfrm>
            <a:off x="3628553" y="565523"/>
            <a:ext cx="5134576" cy="1485707"/>
          </a:xfrm>
          <a:prstGeom prst="rect">
            <a:avLst/>
          </a:prstGeom>
        </p:spPr>
      </p:pic>
      <p:pic>
        <p:nvPicPr>
          <p:cNvPr id="5" name="图片 4"/>
          <p:cNvPicPr>
            <a:picLocks noChangeAspect="1"/>
          </p:cNvPicPr>
          <p:nvPr/>
        </p:nvPicPr>
        <p:blipFill>
          <a:blip r:embed="rId4"/>
          <a:stretch>
            <a:fillRect/>
          </a:stretch>
        </p:blipFill>
        <p:spPr>
          <a:xfrm>
            <a:off x="282539" y="3575032"/>
            <a:ext cx="9665346" cy="2955540"/>
          </a:xfrm>
          <a:prstGeom prst="rect">
            <a:avLst/>
          </a:prstGeom>
        </p:spPr>
      </p:pic>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904741" y="4197250"/>
              <a:ext cx="590473" cy="431744"/>
            </p14:xfrm>
          </p:contentPart>
        </mc:Choice>
        <mc:Fallback xmlns="">
          <p:pic>
            <p:nvPicPr>
              <p:cNvPr id="6" name="墨迹 5"/>
            </p:nvPicPr>
            <p:blipFill>
              <a:blip r:embed="rId6"/>
            </p:blipFill>
            <p:spPr>
              <a:xfrm>
                <a:off x="3904741" y="4197250"/>
                <a:ext cx="590473" cy="43174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2984111" y="2394085"/>
              <a:ext cx="2355543" cy="44444"/>
            </p14:xfrm>
          </p:contentPart>
        </mc:Choice>
        <mc:Fallback xmlns="">
          <p:pic>
            <p:nvPicPr>
              <p:cNvPr id="7" name="墨迹 6"/>
            </p:nvPicPr>
            <p:blipFill>
              <a:blip r:embed="rId8"/>
            </p:blipFill>
            <p:spPr>
              <a:xfrm>
                <a:off x="2984111" y="2394085"/>
                <a:ext cx="2355543" cy="4444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5352353" y="4311535"/>
              <a:ext cx="215872" cy="247618"/>
            </p14:xfrm>
          </p:contentPart>
        </mc:Choice>
        <mc:Fallback xmlns="">
          <p:pic>
            <p:nvPicPr>
              <p:cNvPr id="8" name="墨迹 7"/>
            </p:nvPicPr>
            <p:blipFill>
              <a:blip r:embed="rId10"/>
            </p:blipFill>
            <p:spPr>
              <a:xfrm>
                <a:off x="5352353" y="4311535"/>
                <a:ext cx="215872" cy="24761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5384099" y="4292488"/>
              <a:ext cx="253967" cy="266665"/>
            </p14:xfrm>
          </p:contentPart>
        </mc:Choice>
        <mc:Fallback xmlns="">
          <p:pic>
            <p:nvPicPr>
              <p:cNvPr id="9" name="墨迹 8"/>
            </p:nvPicPr>
            <p:blipFill>
              <a:blip r:embed="rId12"/>
            </p:blipFill>
            <p:spPr>
              <a:xfrm>
                <a:off x="5384099" y="4292488"/>
                <a:ext cx="253967" cy="26666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墨迹 19"/>
              <p14:cNvContentPartPr/>
              <p14:nvPr/>
            </p14:nvContentPartPr>
            <p14:xfrm>
              <a:off x="7155518" y="3682967"/>
              <a:ext cx="171428" cy="165079"/>
            </p14:xfrm>
          </p:contentPart>
        </mc:Choice>
        <mc:Fallback xmlns="">
          <p:pic>
            <p:nvPicPr>
              <p:cNvPr id="20" name="墨迹 19"/>
            </p:nvPicPr>
            <p:blipFill>
              <a:blip r:embed="rId14"/>
            </p:blipFill>
            <p:spPr>
              <a:xfrm>
                <a:off x="7155518" y="3682967"/>
                <a:ext cx="171428" cy="16507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1" name="墨迹 20"/>
              <p14:cNvContentPartPr/>
              <p14:nvPr/>
            </p14:nvContentPartPr>
            <p14:xfrm>
              <a:off x="3707917" y="5251212"/>
              <a:ext cx="215872" cy="19048"/>
            </p14:xfrm>
          </p:contentPart>
        </mc:Choice>
        <mc:Fallback xmlns="">
          <p:pic>
            <p:nvPicPr>
              <p:cNvPr id="21" name="墨迹 20"/>
            </p:nvPicPr>
            <p:blipFill>
              <a:blip r:embed="rId16"/>
            </p:blipFill>
            <p:spPr>
              <a:xfrm>
                <a:off x="3707917" y="5251212"/>
                <a:ext cx="215872" cy="1904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墨迹 21"/>
              <p14:cNvContentPartPr/>
              <p14:nvPr/>
            </p14:nvContentPartPr>
            <p14:xfrm>
              <a:off x="4444421" y="5206768"/>
              <a:ext cx="292062" cy="360"/>
            </p14:xfrm>
          </p:contentPart>
        </mc:Choice>
        <mc:Fallback xmlns="">
          <p:pic>
            <p:nvPicPr>
              <p:cNvPr id="22" name="墨迹 21"/>
            </p:nvPicPr>
            <p:blipFill>
              <a:blip r:embed="rId18"/>
            </p:blipFill>
            <p:spPr>
              <a:xfrm>
                <a:off x="4444421" y="5206768"/>
                <a:ext cx="292062" cy="3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墨迹 22"/>
              <p14:cNvContentPartPr/>
              <p14:nvPr/>
            </p14:nvContentPartPr>
            <p14:xfrm>
              <a:off x="6107904" y="5244863"/>
              <a:ext cx="685711" cy="57143"/>
            </p14:xfrm>
          </p:contentPart>
        </mc:Choice>
        <mc:Fallback xmlns="">
          <p:pic>
            <p:nvPicPr>
              <p:cNvPr id="23" name="墨迹 22"/>
            </p:nvPicPr>
            <p:blipFill>
              <a:blip r:embed="rId20"/>
            </p:blipFill>
            <p:spPr>
              <a:xfrm>
                <a:off x="6107904" y="5244863"/>
                <a:ext cx="685711" cy="5714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墨迹 23"/>
              <p14:cNvContentPartPr/>
              <p14:nvPr/>
            </p14:nvContentPartPr>
            <p14:xfrm>
              <a:off x="3015857" y="5263911"/>
              <a:ext cx="469839" cy="6349"/>
            </p14:xfrm>
          </p:contentPart>
        </mc:Choice>
        <mc:Fallback xmlns="">
          <p:pic>
            <p:nvPicPr>
              <p:cNvPr id="24" name="墨迹 23"/>
            </p:nvPicPr>
            <p:blipFill>
              <a:blip r:embed="rId22"/>
            </p:blipFill>
            <p:spPr>
              <a:xfrm>
                <a:off x="3015857" y="5263911"/>
                <a:ext cx="469839" cy="634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5" name="墨迹 24"/>
              <p14:cNvContentPartPr/>
              <p14:nvPr/>
            </p14:nvContentPartPr>
            <p14:xfrm>
              <a:off x="4057121" y="5263911"/>
              <a:ext cx="152380" cy="19048"/>
            </p14:xfrm>
          </p:contentPart>
        </mc:Choice>
        <mc:Fallback xmlns="">
          <p:pic>
            <p:nvPicPr>
              <p:cNvPr id="25" name="墨迹 24"/>
            </p:nvPicPr>
            <p:blipFill>
              <a:blip r:embed="rId24"/>
            </p:blipFill>
            <p:spPr>
              <a:xfrm>
                <a:off x="4057121" y="5263911"/>
                <a:ext cx="152380" cy="1904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4076169" y="5206769"/>
              <a:ext cx="165079" cy="12698"/>
            </p14:xfrm>
          </p:contentPart>
        </mc:Choice>
        <mc:Fallback xmlns="">
          <p:pic>
            <p:nvPicPr>
              <p:cNvPr id="26" name="墨迹 25"/>
            </p:nvPicPr>
            <p:blipFill>
              <a:blip r:embed="rId26"/>
            </p:blipFill>
            <p:spPr>
              <a:xfrm>
                <a:off x="4076169" y="5206769"/>
                <a:ext cx="165079" cy="1269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7" name="墨迹 26"/>
              <p14:cNvContentPartPr/>
              <p14:nvPr/>
            </p14:nvContentPartPr>
            <p14:xfrm>
              <a:off x="2996809" y="5181372"/>
              <a:ext cx="469839" cy="25397"/>
            </p14:xfrm>
          </p:contentPart>
        </mc:Choice>
        <mc:Fallback xmlns="">
          <p:pic>
            <p:nvPicPr>
              <p:cNvPr id="27" name="墨迹 26"/>
            </p:nvPicPr>
            <p:blipFill>
              <a:blip r:embed="rId28"/>
            </p:blipFill>
            <p:spPr>
              <a:xfrm>
                <a:off x="2996809" y="5181372"/>
                <a:ext cx="469839" cy="2539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8" name="墨迹 27"/>
              <p14:cNvContentPartPr/>
              <p14:nvPr/>
            </p14:nvContentPartPr>
            <p14:xfrm>
              <a:off x="5212671" y="5155975"/>
              <a:ext cx="323808" cy="12698"/>
            </p14:xfrm>
          </p:contentPart>
        </mc:Choice>
        <mc:Fallback xmlns="">
          <p:pic>
            <p:nvPicPr>
              <p:cNvPr id="28" name="墨迹 27"/>
            </p:nvPicPr>
            <p:blipFill>
              <a:blip r:embed="rId30"/>
            </p:blipFill>
            <p:spPr>
              <a:xfrm>
                <a:off x="5212671" y="5155975"/>
                <a:ext cx="323808" cy="1269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9" name="墨迹 28"/>
              <p14:cNvContentPartPr/>
              <p14:nvPr/>
            </p14:nvContentPartPr>
            <p14:xfrm>
              <a:off x="5212671" y="5244863"/>
              <a:ext cx="399998" cy="19048"/>
            </p14:xfrm>
          </p:contentPart>
        </mc:Choice>
        <mc:Fallback xmlns="">
          <p:pic>
            <p:nvPicPr>
              <p:cNvPr id="29" name="墨迹 28"/>
            </p:nvPicPr>
            <p:blipFill>
              <a:blip r:embed="rId32"/>
            </p:blipFill>
            <p:spPr>
              <a:xfrm>
                <a:off x="5212671" y="5244863"/>
                <a:ext cx="399998" cy="1904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0" name="墨迹 29"/>
              <p14:cNvContentPartPr/>
              <p14:nvPr/>
            </p14:nvContentPartPr>
            <p14:xfrm>
              <a:off x="7060280" y="5181372"/>
              <a:ext cx="209523" cy="12698"/>
            </p14:xfrm>
          </p:contentPart>
        </mc:Choice>
        <mc:Fallback xmlns="">
          <p:pic>
            <p:nvPicPr>
              <p:cNvPr id="30" name="墨迹 29"/>
            </p:nvPicPr>
            <p:blipFill>
              <a:blip r:embed="rId34"/>
            </p:blipFill>
            <p:spPr>
              <a:xfrm>
                <a:off x="7060280" y="5181372"/>
                <a:ext cx="209523" cy="1269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1" name="墨迹 30"/>
              <p14:cNvContentPartPr/>
              <p14:nvPr/>
            </p14:nvContentPartPr>
            <p14:xfrm>
              <a:off x="6996789" y="5206769"/>
              <a:ext cx="222221" cy="38095"/>
            </p14:xfrm>
          </p:contentPart>
        </mc:Choice>
        <mc:Fallback xmlns="">
          <p:pic>
            <p:nvPicPr>
              <p:cNvPr id="31" name="墨迹 30"/>
            </p:nvPicPr>
            <p:blipFill>
              <a:blip r:embed="rId36"/>
            </p:blipFill>
            <p:spPr>
              <a:xfrm>
                <a:off x="6996789" y="5206769"/>
                <a:ext cx="222221" cy="3809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2" name="墨迹 31"/>
              <p14:cNvContentPartPr/>
              <p14:nvPr/>
            </p14:nvContentPartPr>
            <p14:xfrm>
              <a:off x="8900129" y="2994792"/>
              <a:ext cx="1235973" cy="62030"/>
            </p14:xfrm>
          </p:contentPart>
        </mc:Choice>
        <mc:Fallback xmlns="">
          <p:pic>
            <p:nvPicPr>
              <p:cNvPr id="32" name="墨迹 31"/>
            </p:nvPicPr>
            <p:blipFill>
              <a:blip r:embed="rId38"/>
            </p:blipFill>
            <p:spPr>
              <a:xfrm>
                <a:off x="8900129" y="2994792"/>
                <a:ext cx="1235973" cy="6203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3" name="墨迹 32"/>
              <p14:cNvContentPartPr/>
              <p14:nvPr/>
            </p14:nvContentPartPr>
            <p14:xfrm>
              <a:off x="948142" y="3507947"/>
              <a:ext cx="2285702" cy="186089"/>
            </p14:xfrm>
          </p:contentPart>
        </mc:Choice>
        <mc:Fallback xmlns="">
          <p:pic>
            <p:nvPicPr>
              <p:cNvPr id="33" name="墨迹 32"/>
            </p:nvPicPr>
            <p:blipFill>
              <a:blip r:embed="rId40"/>
            </p:blipFill>
            <p:spPr>
              <a:xfrm>
                <a:off x="948142" y="3507947"/>
                <a:ext cx="2285702" cy="18608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4" name="墨迹 33"/>
              <p14:cNvContentPartPr/>
              <p14:nvPr/>
            </p14:nvContentPartPr>
            <p14:xfrm>
              <a:off x="5451823" y="530519"/>
              <a:ext cx="73368" cy="208646"/>
            </p14:xfrm>
          </p:contentPart>
        </mc:Choice>
        <mc:Fallback xmlns="">
          <p:pic>
            <p:nvPicPr>
              <p:cNvPr id="34" name="墨迹 33"/>
            </p:nvPicPr>
            <p:blipFill>
              <a:blip r:embed="rId42"/>
            </p:blipFill>
            <p:spPr>
              <a:xfrm>
                <a:off x="5451823" y="530519"/>
                <a:ext cx="73368" cy="20864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5" name="墨迹 34"/>
              <p14:cNvContentPartPr/>
              <p14:nvPr/>
            </p14:nvContentPartPr>
            <p14:xfrm>
              <a:off x="5474398" y="524880"/>
              <a:ext cx="211638" cy="422930"/>
            </p14:xfrm>
          </p:contentPart>
        </mc:Choice>
        <mc:Fallback xmlns="">
          <p:pic>
            <p:nvPicPr>
              <p:cNvPr id="35" name="墨迹 34"/>
            </p:nvPicPr>
            <p:blipFill>
              <a:blip r:embed="rId44"/>
            </p:blipFill>
            <p:spPr>
              <a:xfrm>
                <a:off x="5474398" y="524880"/>
                <a:ext cx="211638" cy="42293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6" name="墨迹 35"/>
              <p14:cNvContentPartPr/>
              <p14:nvPr/>
            </p14:nvContentPartPr>
            <p14:xfrm>
              <a:off x="5705790" y="575631"/>
              <a:ext cx="107230" cy="146616"/>
            </p14:xfrm>
          </p:contentPart>
        </mc:Choice>
        <mc:Fallback xmlns="">
          <p:pic>
            <p:nvPicPr>
              <p:cNvPr id="36" name="墨迹 35"/>
            </p:nvPicPr>
            <p:blipFill>
              <a:blip r:embed="rId46"/>
            </p:blipFill>
            <p:spPr>
              <a:xfrm>
                <a:off x="5705790" y="575631"/>
                <a:ext cx="107230" cy="14661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7" name="墨迹 36"/>
              <p14:cNvContentPartPr/>
              <p14:nvPr/>
            </p14:nvContentPartPr>
            <p14:xfrm>
              <a:off x="5725542" y="513602"/>
              <a:ext cx="177777" cy="335524"/>
            </p14:xfrm>
          </p:contentPart>
        </mc:Choice>
        <mc:Fallback xmlns="">
          <p:pic>
            <p:nvPicPr>
              <p:cNvPr id="37" name="墨迹 36"/>
            </p:nvPicPr>
            <p:blipFill>
              <a:blip r:embed="rId48"/>
            </p:blipFill>
            <p:spPr>
              <a:xfrm>
                <a:off x="5725542" y="513602"/>
                <a:ext cx="177777" cy="33552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8" name="墨迹 37"/>
              <p14:cNvContentPartPr/>
              <p14:nvPr/>
            </p14:nvContentPartPr>
            <p14:xfrm>
              <a:off x="5880745" y="1804948"/>
              <a:ext cx="118518" cy="298871"/>
            </p14:xfrm>
          </p:contentPart>
        </mc:Choice>
        <mc:Fallback xmlns="">
          <p:pic>
            <p:nvPicPr>
              <p:cNvPr id="38" name="墨迹 37"/>
            </p:nvPicPr>
            <p:blipFill>
              <a:blip r:embed="rId50"/>
            </p:blipFill>
            <p:spPr>
              <a:xfrm>
                <a:off x="5880745" y="1804948"/>
                <a:ext cx="118518" cy="29887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9" name="墨迹 38"/>
              <p14:cNvContentPartPr/>
              <p14:nvPr/>
            </p14:nvContentPartPr>
            <p14:xfrm>
              <a:off x="5971044" y="1844421"/>
              <a:ext cx="107230" cy="231202"/>
            </p14:xfrm>
          </p:contentPart>
        </mc:Choice>
        <mc:Fallback xmlns="">
          <p:pic>
            <p:nvPicPr>
              <p:cNvPr id="39" name="墨迹 38"/>
            </p:nvPicPr>
            <p:blipFill>
              <a:blip r:embed="rId52"/>
            </p:blipFill>
            <p:spPr>
              <a:xfrm>
                <a:off x="5971044" y="1844421"/>
                <a:ext cx="107230" cy="23120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40" name="墨迹 39"/>
              <p14:cNvContentPartPr/>
              <p14:nvPr/>
            </p14:nvContentPartPr>
            <p14:xfrm>
              <a:off x="6117781" y="1940287"/>
              <a:ext cx="84656" cy="135337"/>
            </p14:xfrm>
          </p:contentPart>
        </mc:Choice>
        <mc:Fallback xmlns="">
          <p:pic>
            <p:nvPicPr>
              <p:cNvPr id="40" name="墨迹 39"/>
            </p:nvPicPr>
            <p:blipFill>
              <a:blip r:embed="rId54"/>
            </p:blipFill>
            <p:spPr>
              <a:xfrm>
                <a:off x="6117781" y="1940287"/>
                <a:ext cx="84656" cy="13533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41" name="墨迹 40"/>
              <p14:cNvContentPartPr/>
              <p14:nvPr/>
            </p14:nvContentPartPr>
            <p14:xfrm>
              <a:off x="6202436" y="1754196"/>
              <a:ext cx="16931" cy="5639"/>
            </p14:xfrm>
          </p:contentPart>
        </mc:Choice>
        <mc:Fallback xmlns="">
          <p:pic>
            <p:nvPicPr>
              <p:cNvPr id="41" name="墨迹 40"/>
            </p:nvPicPr>
            <p:blipFill>
              <a:blip r:embed="rId56"/>
            </p:blipFill>
            <p:spPr>
              <a:xfrm>
                <a:off x="6202436" y="1754196"/>
                <a:ext cx="16931" cy="563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42" name="墨迹 41"/>
              <p14:cNvContentPartPr/>
              <p14:nvPr/>
            </p14:nvContentPartPr>
            <p14:xfrm>
              <a:off x="6241942" y="1833143"/>
              <a:ext cx="73368" cy="242480"/>
            </p14:xfrm>
          </p:contentPart>
        </mc:Choice>
        <mc:Fallback xmlns="">
          <p:pic>
            <p:nvPicPr>
              <p:cNvPr id="42" name="墨迹 41"/>
            </p:nvPicPr>
            <p:blipFill>
              <a:blip r:embed="rId58"/>
            </p:blipFill>
            <p:spPr>
              <a:xfrm>
                <a:off x="6241942" y="1833143"/>
                <a:ext cx="73368" cy="24248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43" name="墨迹 42"/>
              <p14:cNvContentPartPr/>
              <p14:nvPr/>
            </p14:nvContentPartPr>
            <p14:xfrm>
              <a:off x="6354817" y="1827505"/>
              <a:ext cx="90299" cy="231201"/>
            </p14:xfrm>
          </p:contentPart>
        </mc:Choice>
        <mc:Fallback xmlns="">
          <p:pic>
            <p:nvPicPr>
              <p:cNvPr id="43" name="墨迹 42"/>
            </p:nvPicPr>
            <p:blipFill>
              <a:blip r:embed="rId60"/>
            </p:blipFill>
            <p:spPr>
              <a:xfrm>
                <a:off x="6354817" y="1827505"/>
                <a:ext cx="90299" cy="23120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44" name="墨迹 43"/>
              <p14:cNvContentPartPr/>
              <p14:nvPr/>
            </p14:nvContentPartPr>
            <p14:xfrm>
              <a:off x="6462046" y="1929008"/>
              <a:ext cx="81833" cy="95865"/>
            </p14:xfrm>
          </p:contentPart>
        </mc:Choice>
        <mc:Fallback xmlns="">
          <p:pic>
            <p:nvPicPr>
              <p:cNvPr id="44" name="墨迹 43"/>
            </p:nvPicPr>
            <p:blipFill>
              <a:blip r:embed="rId62"/>
            </p:blipFill>
            <p:spPr>
              <a:xfrm>
                <a:off x="6462046" y="1929008"/>
                <a:ext cx="81833" cy="95865"/>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45" name="墨迹 44"/>
              <p14:cNvContentPartPr/>
              <p14:nvPr/>
            </p14:nvContentPartPr>
            <p14:xfrm>
              <a:off x="6470512" y="1917729"/>
              <a:ext cx="64904" cy="219924"/>
            </p14:xfrm>
          </p:contentPart>
        </mc:Choice>
        <mc:Fallback xmlns="">
          <p:pic>
            <p:nvPicPr>
              <p:cNvPr id="45" name="墨迹 44"/>
            </p:nvPicPr>
            <p:blipFill>
              <a:blip r:embed="rId64"/>
            </p:blipFill>
            <p:spPr>
              <a:xfrm>
                <a:off x="6470512" y="1917729"/>
                <a:ext cx="64904" cy="21992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6" name="墨迹 45"/>
              <p14:cNvContentPartPr/>
              <p14:nvPr/>
            </p14:nvContentPartPr>
            <p14:xfrm>
              <a:off x="7286028" y="76574"/>
              <a:ext cx="14110" cy="19736"/>
            </p14:xfrm>
          </p:contentPart>
        </mc:Choice>
        <mc:Fallback xmlns="">
          <p:pic>
            <p:nvPicPr>
              <p:cNvPr id="46" name="墨迹 45"/>
            </p:nvPicPr>
            <p:blipFill>
              <a:blip r:embed="rId66"/>
            </p:blipFill>
            <p:spPr>
              <a:xfrm>
                <a:off x="7286028" y="76574"/>
                <a:ext cx="14110" cy="1973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7" name="墨迹 46"/>
              <p14:cNvContentPartPr/>
              <p14:nvPr/>
            </p14:nvContentPartPr>
            <p14:xfrm>
              <a:off x="4543186" y="930893"/>
              <a:ext cx="5644" cy="186089"/>
            </p14:xfrm>
          </p:contentPart>
        </mc:Choice>
        <mc:Fallback xmlns="">
          <p:pic>
            <p:nvPicPr>
              <p:cNvPr id="47" name="墨迹 46"/>
            </p:nvPicPr>
            <p:blipFill>
              <a:blip r:embed="rId68"/>
            </p:blipFill>
            <p:spPr>
              <a:xfrm>
                <a:off x="4543186" y="930893"/>
                <a:ext cx="5644" cy="18608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8" name="墨迹 47"/>
              <p14:cNvContentPartPr/>
              <p14:nvPr/>
            </p14:nvContentPartPr>
            <p14:xfrm>
              <a:off x="4548830" y="1001381"/>
              <a:ext cx="59258" cy="36654"/>
            </p14:xfrm>
          </p:contentPart>
        </mc:Choice>
        <mc:Fallback xmlns="">
          <p:pic>
            <p:nvPicPr>
              <p:cNvPr id="48" name="墨迹 47"/>
            </p:nvPicPr>
            <p:blipFill>
              <a:blip r:embed="rId70"/>
            </p:blipFill>
            <p:spPr>
              <a:xfrm>
                <a:off x="4548830" y="1001381"/>
                <a:ext cx="59258" cy="3665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9" name="墨迹 48"/>
              <p14:cNvContentPartPr/>
              <p14:nvPr/>
            </p14:nvContentPartPr>
            <p14:xfrm>
              <a:off x="4605267" y="902697"/>
              <a:ext cx="158024" cy="208646"/>
            </p14:xfrm>
          </p:contentPart>
        </mc:Choice>
        <mc:Fallback xmlns="">
          <p:pic>
            <p:nvPicPr>
              <p:cNvPr id="49" name="墨迹 48"/>
            </p:nvPicPr>
            <p:blipFill>
              <a:blip r:embed="rId72"/>
            </p:blipFill>
            <p:spPr>
              <a:xfrm>
                <a:off x="4605267" y="902697"/>
                <a:ext cx="158024" cy="208646"/>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50" name="墨迹 49"/>
              <p14:cNvContentPartPr/>
              <p14:nvPr/>
            </p14:nvContentPartPr>
            <p14:xfrm>
              <a:off x="4802797" y="897058"/>
              <a:ext cx="194708" cy="174811"/>
            </p14:xfrm>
          </p:contentPart>
        </mc:Choice>
        <mc:Fallback xmlns="">
          <p:pic>
            <p:nvPicPr>
              <p:cNvPr id="50" name="墨迹 49"/>
            </p:nvPicPr>
            <p:blipFill>
              <a:blip r:embed="rId74"/>
            </p:blipFill>
            <p:spPr>
              <a:xfrm>
                <a:off x="4802797" y="897058"/>
                <a:ext cx="194708" cy="17481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51" name="墨迹 50"/>
              <p14:cNvContentPartPr/>
              <p14:nvPr/>
            </p14:nvContentPartPr>
            <p14:xfrm>
              <a:off x="4952355" y="919614"/>
              <a:ext cx="64903" cy="186090"/>
            </p14:xfrm>
          </p:contentPart>
        </mc:Choice>
        <mc:Fallback xmlns="">
          <p:pic>
            <p:nvPicPr>
              <p:cNvPr id="51" name="墨迹 50"/>
            </p:nvPicPr>
            <p:blipFill>
              <a:blip r:embed="rId76"/>
            </p:blipFill>
            <p:spPr>
              <a:xfrm>
                <a:off x="4952355" y="919614"/>
                <a:ext cx="64903" cy="18609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52" name="墨迹 51"/>
              <p14:cNvContentPartPr/>
              <p14:nvPr/>
            </p14:nvContentPartPr>
            <p14:xfrm>
              <a:off x="5883567" y="1049313"/>
              <a:ext cx="87478" cy="129698"/>
            </p14:xfrm>
          </p:contentPart>
        </mc:Choice>
        <mc:Fallback xmlns="">
          <p:pic>
            <p:nvPicPr>
              <p:cNvPr id="52" name="墨迹 51"/>
            </p:nvPicPr>
            <p:blipFill>
              <a:blip r:embed="rId78"/>
            </p:blipFill>
            <p:spPr>
              <a:xfrm>
                <a:off x="5883567" y="1049313"/>
                <a:ext cx="87478" cy="12969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53" name="墨迹 52"/>
              <p14:cNvContentPartPr/>
              <p14:nvPr/>
            </p14:nvContentPartPr>
            <p14:xfrm>
              <a:off x="5406673" y="3936516"/>
              <a:ext cx="146737" cy="22556"/>
            </p14:xfrm>
          </p:contentPart>
        </mc:Choice>
        <mc:Fallback xmlns="">
          <p:pic>
            <p:nvPicPr>
              <p:cNvPr id="53" name="墨迹 52"/>
            </p:nvPicPr>
            <p:blipFill>
              <a:blip r:embed="rId80"/>
            </p:blipFill>
            <p:spPr>
              <a:xfrm>
                <a:off x="5406673" y="3936516"/>
                <a:ext cx="146737" cy="2255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54" name="墨迹 53"/>
              <p14:cNvContentPartPr/>
              <p14:nvPr/>
            </p14:nvContentPartPr>
            <p14:xfrm>
              <a:off x="5426426" y="3880126"/>
              <a:ext cx="70547" cy="180450"/>
            </p14:xfrm>
          </p:contentPart>
        </mc:Choice>
        <mc:Fallback xmlns="">
          <p:pic>
            <p:nvPicPr>
              <p:cNvPr id="54" name="墨迹 53"/>
            </p:nvPicPr>
            <p:blipFill>
              <a:blip r:embed="rId82"/>
            </p:blipFill>
            <p:spPr>
              <a:xfrm>
                <a:off x="5426426" y="3880126"/>
                <a:ext cx="70547" cy="18045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55" name="墨迹 54"/>
              <p14:cNvContentPartPr/>
              <p14:nvPr/>
            </p14:nvContentPartPr>
            <p14:xfrm>
              <a:off x="5519547" y="3987268"/>
              <a:ext cx="59258" cy="93045"/>
            </p14:xfrm>
          </p:contentPart>
        </mc:Choice>
        <mc:Fallback xmlns="">
          <p:pic>
            <p:nvPicPr>
              <p:cNvPr id="55" name="墨迹 54"/>
            </p:nvPicPr>
            <p:blipFill>
              <a:blip r:embed="rId84"/>
            </p:blipFill>
            <p:spPr>
              <a:xfrm>
                <a:off x="5519547" y="3987268"/>
                <a:ext cx="59258" cy="9304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6" name="墨迹 55"/>
              <p14:cNvContentPartPr/>
              <p14:nvPr/>
            </p14:nvContentPartPr>
            <p14:xfrm>
              <a:off x="7003842" y="3880126"/>
              <a:ext cx="118519" cy="180450"/>
            </p14:xfrm>
          </p:contentPart>
        </mc:Choice>
        <mc:Fallback xmlns="">
          <p:pic>
            <p:nvPicPr>
              <p:cNvPr id="56" name="墨迹 55"/>
            </p:nvPicPr>
            <p:blipFill>
              <a:blip r:embed="rId86"/>
            </p:blipFill>
            <p:spPr>
              <a:xfrm>
                <a:off x="7003842" y="3880126"/>
                <a:ext cx="118519" cy="18045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7" name="墨迹 56"/>
              <p14:cNvContentPartPr/>
              <p14:nvPr/>
            </p14:nvContentPartPr>
            <p14:xfrm>
              <a:off x="7207016" y="3964712"/>
              <a:ext cx="39507" cy="73307"/>
            </p14:xfrm>
          </p:contentPart>
        </mc:Choice>
        <mc:Fallback xmlns="">
          <p:pic>
            <p:nvPicPr>
              <p:cNvPr id="57" name="墨迹 56"/>
            </p:nvPicPr>
            <p:blipFill>
              <a:blip r:embed="rId88"/>
            </p:blipFill>
            <p:spPr>
              <a:xfrm>
                <a:off x="7207016" y="3964712"/>
                <a:ext cx="39507" cy="7330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8" name="墨迹 57"/>
              <p14:cNvContentPartPr/>
              <p14:nvPr/>
            </p14:nvContentPartPr>
            <p14:xfrm>
              <a:off x="7997135" y="3880125"/>
              <a:ext cx="101587" cy="231202"/>
            </p14:xfrm>
          </p:contentPart>
        </mc:Choice>
        <mc:Fallback xmlns="">
          <p:pic>
            <p:nvPicPr>
              <p:cNvPr id="58" name="墨迹 57"/>
            </p:nvPicPr>
            <p:blipFill>
              <a:blip r:embed="rId90"/>
            </p:blipFill>
            <p:spPr>
              <a:xfrm>
                <a:off x="7997135" y="3880125"/>
                <a:ext cx="101587" cy="23120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9" name="墨迹 58"/>
              <p14:cNvContentPartPr/>
              <p14:nvPr/>
            </p14:nvContentPartPr>
            <p14:xfrm>
              <a:off x="8076148" y="3919598"/>
              <a:ext cx="112873" cy="177631"/>
            </p14:xfrm>
          </p:contentPart>
        </mc:Choice>
        <mc:Fallback xmlns="">
          <p:pic>
            <p:nvPicPr>
              <p:cNvPr id="59" name="墨迹 58"/>
            </p:nvPicPr>
            <p:blipFill>
              <a:blip r:embed="rId92"/>
            </p:blipFill>
            <p:spPr>
              <a:xfrm>
                <a:off x="8076148" y="3919598"/>
                <a:ext cx="112873" cy="17763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60" name="墨迹 59"/>
              <p14:cNvContentPartPr/>
              <p14:nvPr/>
            </p14:nvContentPartPr>
            <p14:xfrm>
              <a:off x="8245459" y="3913960"/>
              <a:ext cx="299117" cy="186089"/>
            </p14:xfrm>
          </p:contentPart>
        </mc:Choice>
        <mc:Fallback xmlns="">
          <p:pic>
            <p:nvPicPr>
              <p:cNvPr id="60" name="墨迹 59"/>
            </p:nvPicPr>
            <p:blipFill>
              <a:blip r:embed="rId94"/>
            </p:blipFill>
            <p:spPr>
              <a:xfrm>
                <a:off x="8245459" y="3913960"/>
                <a:ext cx="299117" cy="18608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61" name="墨迹 60"/>
              <p14:cNvContentPartPr/>
              <p14:nvPr/>
            </p14:nvContentPartPr>
            <p14:xfrm>
              <a:off x="8601013" y="3970350"/>
              <a:ext cx="135449" cy="146616"/>
            </p14:xfrm>
          </p:contentPart>
        </mc:Choice>
        <mc:Fallback xmlns="">
          <p:pic>
            <p:nvPicPr>
              <p:cNvPr id="61" name="墨迹 60"/>
            </p:nvPicPr>
            <p:blipFill>
              <a:blip r:embed="rId96"/>
            </p:blipFill>
            <p:spPr>
              <a:xfrm>
                <a:off x="8601013" y="3970350"/>
                <a:ext cx="135449" cy="14661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62" name="墨迹 61"/>
              <p14:cNvContentPartPr/>
              <p14:nvPr/>
            </p14:nvContentPartPr>
            <p14:xfrm>
              <a:off x="8759036" y="3964712"/>
              <a:ext cx="166490" cy="16917"/>
            </p14:xfrm>
          </p:contentPart>
        </mc:Choice>
        <mc:Fallback xmlns="">
          <p:pic>
            <p:nvPicPr>
              <p:cNvPr id="62" name="墨迹 61"/>
            </p:nvPicPr>
            <p:blipFill>
              <a:blip r:embed="rId98"/>
            </p:blipFill>
            <p:spPr>
              <a:xfrm>
                <a:off x="8759036" y="3964712"/>
                <a:ext cx="166490" cy="16917"/>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63" name="墨迹 62"/>
              <p14:cNvContentPartPr/>
              <p14:nvPr/>
            </p14:nvContentPartPr>
            <p14:xfrm>
              <a:off x="8849336" y="3874486"/>
              <a:ext cx="11288" cy="262216"/>
            </p14:xfrm>
          </p:contentPart>
        </mc:Choice>
        <mc:Fallback xmlns="">
          <p:pic>
            <p:nvPicPr>
              <p:cNvPr id="63" name="墨迹 62"/>
            </p:nvPicPr>
            <p:blipFill>
              <a:blip r:embed="rId100"/>
            </p:blipFill>
            <p:spPr>
              <a:xfrm>
                <a:off x="8849336" y="3874486"/>
                <a:ext cx="11288" cy="26221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4" name="墨迹 63"/>
              <p14:cNvContentPartPr/>
              <p14:nvPr/>
            </p14:nvContentPartPr>
            <p14:xfrm>
              <a:off x="9142809" y="3812456"/>
              <a:ext cx="112873" cy="14098"/>
            </p14:xfrm>
          </p:contentPart>
        </mc:Choice>
        <mc:Fallback xmlns="">
          <p:pic>
            <p:nvPicPr>
              <p:cNvPr id="64" name="墨迹 63"/>
            </p:nvPicPr>
            <p:blipFill>
              <a:blip r:embed="rId102"/>
            </p:blipFill>
            <p:spPr>
              <a:xfrm>
                <a:off x="9142809" y="3812456"/>
                <a:ext cx="112873" cy="1409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65" name="墨迹 64"/>
              <p14:cNvContentPartPr/>
              <p14:nvPr/>
            </p14:nvContentPartPr>
            <p14:xfrm>
              <a:off x="9114590" y="3863208"/>
              <a:ext cx="45150" cy="242480"/>
            </p14:xfrm>
          </p:contentPart>
        </mc:Choice>
        <mc:Fallback xmlns="">
          <p:pic>
            <p:nvPicPr>
              <p:cNvPr id="65" name="墨迹 64"/>
            </p:nvPicPr>
            <p:blipFill>
              <a:blip r:embed="rId104"/>
            </p:blipFill>
            <p:spPr>
              <a:xfrm>
                <a:off x="9114590" y="3863208"/>
                <a:ext cx="45150" cy="24248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6" name="墨迹 65"/>
              <p14:cNvContentPartPr/>
              <p14:nvPr/>
            </p14:nvContentPartPr>
            <p14:xfrm>
              <a:off x="9131522" y="3930877"/>
              <a:ext cx="166489" cy="146616"/>
            </p14:xfrm>
          </p:contentPart>
        </mc:Choice>
        <mc:Fallback xmlns="">
          <p:pic>
            <p:nvPicPr>
              <p:cNvPr id="66" name="墨迹 65"/>
            </p:nvPicPr>
            <p:blipFill>
              <a:blip r:embed="rId106"/>
            </p:blipFill>
            <p:spPr>
              <a:xfrm>
                <a:off x="9131522" y="3930877"/>
                <a:ext cx="166489" cy="14661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7" name="墨迹 66"/>
              <p14:cNvContentPartPr/>
              <p14:nvPr/>
            </p14:nvContentPartPr>
            <p14:xfrm>
              <a:off x="9334695" y="3778621"/>
              <a:ext cx="104408" cy="107142"/>
            </p14:xfrm>
          </p:contentPart>
        </mc:Choice>
        <mc:Fallback xmlns="">
          <p:pic>
            <p:nvPicPr>
              <p:cNvPr id="67" name="墨迹 66"/>
            </p:nvPicPr>
            <p:blipFill>
              <a:blip r:embed="rId108"/>
            </p:blipFill>
            <p:spPr>
              <a:xfrm>
                <a:off x="9334695" y="3778621"/>
                <a:ext cx="104408" cy="10714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8" name="墨迹 67"/>
              <p14:cNvContentPartPr/>
              <p14:nvPr/>
            </p14:nvContentPartPr>
            <p14:xfrm>
              <a:off x="9447569" y="3801178"/>
              <a:ext cx="107230" cy="22557"/>
            </p14:xfrm>
          </p:contentPart>
        </mc:Choice>
        <mc:Fallback xmlns="">
          <p:pic>
            <p:nvPicPr>
              <p:cNvPr id="68" name="墨迹 67"/>
            </p:nvPicPr>
            <p:blipFill>
              <a:blip r:embed="rId110"/>
            </p:blipFill>
            <p:spPr>
              <a:xfrm>
                <a:off x="9447569" y="3801178"/>
                <a:ext cx="107230" cy="22557"/>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9" name="墨迹 68"/>
              <p14:cNvContentPartPr/>
              <p14:nvPr/>
            </p14:nvContentPartPr>
            <p14:xfrm>
              <a:off x="9498363" y="3727870"/>
              <a:ext cx="33862" cy="132518"/>
            </p14:xfrm>
          </p:contentPart>
        </mc:Choice>
        <mc:Fallback xmlns="">
          <p:pic>
            <p:nvPicPr>
              <p:cNvPr id="69" name="墨迹 68"/>
            </p:nvPicPr>
            <p:blipFill>
              <a:blip r:embed="rId112"/>
            </p:blipFill>
            <p:spPr>
              <a:xfrm>
                <a:off x="9498363" y="3727870"/>
                <a:ext cx="33862" cy="13251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70" name="墨迹 69"/>
              <p14:cNvContentPartPr/>
              <p14:nvPr/>
            </p14:nvContentPartPr>
            <p14:xfrm>
              <a:off x="9520937" y="3975989"/>
              <a:ext cx="380950" cy="11279"/>
            </p14:xfrm>
          </p:contentPart>
        </mc:Choice>
        <mc:Fallback xmlns="">
          <p:pic>
            <p:nvPicPr>
              <p:cNvPr id="70" name="墨迹 69"/>
            </p:nvPicPr>
            <p:blipFill>
              <a:blip r:embed="rId114"/>
            </p:blipFill>
            <p:spPr>
              <a:xfrm>
                <a:off x="9520937" y="3975989"/>
                <a:ext cx="380950" cy="1127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71" name="墨迹 70"/>
              <p14:cNvContentPartPr/>
              <p14:nvPr/>
            </p14:nvContentPartPr>
            <p14:xfrm>
              <a:off x="9887778" y="3891404"/>
              <a:ext cx="124162" cy="211465"/>
            </p14:xfrm>
          </p:contentPart>
        </mc:Choice>
        <mc:Fallback xmlns="">
          <p:pic>
            <p:nvPicPr>
              <p:cNvPr id="71" name="墨迹 70"/>
            </p:nvPicPr>
            <p:blipFill>
              <a:blip r:embed="rId116"/>
            </p:blipFill>
            <p:spPr>
              <a:xfrm>
                <a:off x="9887778" y="3891404"/>
                <a:ext cx="124162" cy="21146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72" name="墨迹 71"/>
              <p14:cNvContentPartPr/>
              <p14:nvPr/>
            </p14:nvContentPartPr>
            <p14:xfrm>
              <a:off x="10169964" y="3784261"/>
              <a:ext cx="135449" cy="39474"/>
            </p14:xfrm>
          </p:contentPart>
        </mc:Choice>
        <mc:Fallback xmlns="">
          <p:pic>
            <p:nvPicPr>
              <p:cNvPr id="72" name="墨迹 71"/>
            </p:nvPicPr>
            <p:blipFill>
              <a:blip r:embed="rId118"/>
            </p:blipFill>
            <p:spPr>
              <a:xfrm>
                <a:off x="10169964" y="3784261"/>
                <a:ext cx="135449" cy="39474"/>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73" name="墨迹 72"/>
              <p14:cNvContentPartPr/>
              <p14:nvPr/>
            </p14:nvContentPartPr>
            <p14:xfrm>
              <a:off x="10161499" y="3846291"/>
              <a:ext cx="42327" cy="293232"/>
            </p14:xfrm>
          </p:contentPart>
        </mc:Choice>
        <mc:Fallback xmlns="">
          <p:pic>
            <p:nvPicPr>
              <p:cNvPr id="73" name="墨迹 72"/>
            </p:nvPicPr>
            <p:blipFill>
              <a:blip r:embed="rId120"/>
            </p:blipFill>
            <p:spPr>
              <a:xfrm>
                <a:off x="10161499" y="3846291"/>
                <a:ext cx="42327" cy="293232"/>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4" name="墨迹 73"/>
              <p14:cNvContentPartPr/>
              <p14:nvPr/>
            </p14:nvContentPartPr>
            <p14:xfrm>
              <a:off x="10169963" y="3908321"/>
              <a:ext cx="200352" cy="90225"/>
            </p14:xfrm>
          </p:contentPart>
        </mc:Choice>
        <mc:Fallback xmlns="">
          <p:pic>
            <p:nvPicPr>
              <p:cNvPr id="74" name="墨迹 73"/>
            </p:nvPicPr>
            <p:blipFill>
              <a:blip r:embed="rId122"/>
            </p:blipFill>
            <p:spPr>
              <a:xfrm>
                <a:off x="10169963" y="3908321"/>
                <a:ext cx="200352" cy="9022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75" name="墨迹 74"/>
              <p14:cNvContentPartPr/>
              <p14:nvPr/>
            </p14:nvContentPartPr>
            <p14:xfrm>
              <a:off x="10370316" y="3682758"/>
              <a:ext cx="87478" cy="203006"/>
            </p14:xfrm>
          </p:contentPart>
        </mc:Choice>
        <mc:Fallback xmlns="">
          <p:pic>
            <p:nvPicPr>
              <p:cNvPr id="75" name="墨迹 74"/>
            </p:nvPicPr>
            <p:blipFill>
              <a:blip r:embed="rId124"/>
            </p:blipFill>
            <p:spPr>
              <a:xfrm>
                <a:off x="10370316" y="3682758"/>
                <a:ext cx="87478" cy="20300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6" name="墨迹 75"/>
              <p14:cNvContentPartPr/>
              <p14:nvPr/>
            </p14:nvContentPartPr>
            <p14:xfrm>
              <a:off x="10463437" y="3767344"/>
              <a:ext cx="93120" cy="16917"/>
            </p14:xfrm>
          </p:contentPart>
        </mc:Choice>
        <mc:Fallback xmlns="">
          <p:pic>
            <p:nvPicPr>
              <p:cNvPr id="76" name="墨迹 75"/>
            </p:nvPicPr>
            <p:blipFill>
              <a:blip r:embed="rId126"/>
            </p:blipFill>
            <p:spPr>
              <a:xfrm>
                <a:off x="10463437" y="3767344"/>
                <a:ext cx="93120" cy="1691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7" name="墨迹 76"/>
              <p14:cNvContentPartPr/>
              <p14:nvPr/>
            </p14:nvContentPartPr>
            <p14:xfrm>
              <a:off x="10502943" y="3660201"/>
              <a:ext cx="11288" cy="138157"/>
            </p14:xfrm>
          </p:contentPart>
        </mc:Choice>
        <mc:Fallback xmlns="">
          <p:pic>
            <p:nvPicPr>
              <p:cNvPr id="77" name="墨迹 76"/>
            </p:nvPicPr>
            <p:blipFill>
              <a:blip r:embed="rId128"/>
            </p:blipFill>
            <p:spPr>
              <a:xfrm>
                <a:off x="10502943" y="3660201"/>
                <a:ext cx="11288" cy="138157"/>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8" name="墨迹 77"/>
              <p14:cNvContentPartPr/>
              <p14:nvPr/>
            </p14:nvContentPartPr>
            <p14:xfrm>
              <a:off x="10474724" y="3874487"/>
              <a:ext cx="177777" cy="22556"/>
            </p14:xfrm>
          </p:contentPart>
        </mc:Choice>
        <mc:Fallback xmlns="">
          <p:pic>
            <p:nvPicPr>
              <p:cNvPr id="78" name="墨迹 77"/>
            </p:nvPicPr>
            <p:blipFill>
              <a:blip r:embed="rId130"/>
            </p:blipFill>
            <p:spPr>
              <a:xfrm>
                <a:off x="10474724" y="3874487"/>
                <a:ext cx="177777" cy="22556"/>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9" name="墨迹 78"/>
              <p14:cNvContentPartPr/>
              <p14:nvPr/>
            </p14:nvContentPartPr>
            <p14:xfrm>
              <a:off x="10550914" y="3767345"/>
              <a:ext cx="47971" cy="242479"/>
            </p14:xfrm>
          </p:contentPart>
        </mc:Choice>
        <mc:Fallback xmlns="">
          <p:pic>
            <p:nvPicPr>
              <p:cNvPr id="79" name="墨迹 78"/>
            </p:nvPicPr>
            <p:blipFill>
              <a:blip r:embed="rId132"/>
            </p:blipFill>
            <p:spPr>
              <a:xfrm>
                <a:off x="10550914" y="3767345"/>
                <a:ext cx="47971" cy="24247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80" name="墨迹 79"/>
              <p14:cNvContentPartPr/>
              <p14:nvPr/>
            </p14:nvContentPartPr>
            <p14:xfrm>
              <a:off x="10723048" y="3761705"/>
              <a:ext cx="129806" cy="219923"/>
            </p14:xfrm>
          </p:contentPart>
        </mc:Choice>
        <mc:Fallback xmlns="">
          <p:pic>
            <p:nvPicPr>
              <p:cNvPr id="80" name="墨迹 79"/>
            </p:nvPicPr>
            <p:blipFill>
              <a:blip r:embed="rId134"/>
            </p:blipFill>
            <p:spPr>
              <a:xfrm>
                <a:off x="10723048" y="3761705"/>
                <a:ext cx="129806" cy="21992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81" name="墨迹 80"/>
              <p14:cNvContentPartPr/>
              <p14:nvPr/>
            </p14:nvContentPartPr>
            <p14:xfrm>
              <a:off x="10830278" y="3795540"/>
              <a:ext cx="135449" cy="203007"/>
            </p14:xfrm>
          </p:contentPart>
        </mc:Choice>
        <mc:Fallback xmlns="">
          <p:pic>
            <p:nvPicPr>
              <p:cNvPr id="81" name="墨迹 80"/>
            </p:nvPicPr>
            <p:blipFill>
              <a:blip r:embed="rId136"/>
            </p:blipFill>
            <p:spPr>
              <a:xfrm>
                <a:off x="10830278" y="3795540"/>
                <a:ext cx="135449" cy="20300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82" name="墨迹 81"/>
              <p14:cNvContentPartPr/>
              <p14:nvPr/>
            </p14:nvContentPartPr>
            <p14:xfrm>
              <a:off x="11016521" y="3851931"/>
              <a:ext cx="107231" cy="126878"/>
            </p14:xfrm>
          </p:contentPart>
        </mc:Choice>
        <mc:Fallback xmlns="">
          <p:pic>
            <p:nvPicPr>
              <p:cNvPr id="82" name="墨迹 81"/>
            </p:nvPicPr>
            <p:blipFill>
              <a:blip r:embed="rId138"/>
            </p:blipFill>
            <p:spPr>
              <a:xfrm>
                <a:off x="11016521" y="3851931"/>
                <a:ext cx="107231" cy="12687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83" name="墨迹 82"/>
              <p14:cNvContentPartPr/>
              <p14:nvPr/>
            </p14:nvContentPartPr>
            <p14:xfrm>
              <a:off x="11174545" y="3643284"/>
              <a:ext cx="121339" cy="124060"/>
            </p14:xfrm>
          </p:contentPart>
        </mc:Choice>
        <mc:Fallback xmlns="">
          <p:pic>
            <p:nvPicPr>
              <p:cNvPr id="83" name="墨迹 82"/>
            </p:nvPicPr>
            <p:blipFill>
              <a:blip r:embed="rId140"/>
            </p:blipFill>
            <p:spPr>
              <a:xfrm>
                <a:off x="11174545" y="3643284"/>
                <a:ext cx="121339" cy="12406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4" name="墨迹 83"/>
              <p14:cNvContentPartPr/>
              <p14:nvPr/>
            </p14:nvContentPartPr>
            <p14:xfrm>
              <a:off x="11276131" y="3654563"/>
              <a:ext cx="112873" cy="11278"/>
            </p14:xfrm>
          </p:contentPart>
        </mc:Choice>
        <mc:Fallback xmlns="">
          <p:pic>
            <p:nvPicPr>
              <p:cNvPr id="84" name="墨迹 83"/>
            </p:nvPicPr>
            <p:blipFill>
              <a:blip r:embed="rId142"/>
            </p:blipFill>
            <p:spPr>
              <a:xfrm>
                <a:off x="11276131" y="3654563"/>
                <a:ext cx="112873" cy="11278"/>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85" name="墨迹 84"/>
              <p14:cNvContentPartPr/>
              <p14:nvPr/>
            </p14:nvContentPartPr>
            <p14:xfrm>
              <a:off x="11315638" y="3547420"/>
              <a:ext cx="28219" cy="200187"/>
            </p14:xfrm>
          </p:contentPart>
        </mc:Choice>
        <mc:Fallback xmlns="">
          <p:pic>
            <p:nvPicPr>
              <p:cNvPr id="85" name="墨迹 84"/>
            </p:nvPicPr>
            <p:blipFill>
              <a:blip r:embed="rId144"/>
            </p:blipFill>
            <p:spPr>
              <a:xfrm>
                <a:off x="11315638" y="3547420"/>
                <a:ext cx="28219" cy="20018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94" name="墨迹 93"/>
              <p14:cNvContentPartPr/>
              <p14:nvPr/>
            </p14:nvContentPartPr>
            <p14:xfrm>
              <a:off x="6783739" y="1923369"/>
              <a:ext cx="141093" cy="19736"/>
            </p14:xfrm>
          </p:contentPart>
        </mc:Choice>
        <mc:Fallback xmlns="">
          <p:pic>
            <p:nvPicPr>
              <p:cNvPr id="94" name="墨迹 93"/>
            </p:nvPicPr>
            <p:blipFill>
              <a:blip r:embed="rId146"/>
            </p:blipFill>
            <p:spPr>
              <a:xfrm>
                <a:off x="6783739" y="1923369"/>
                <a:ext cx="141093" cy="19736"/>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95" name="墨迹 94"/>
              <p14:cNvContentPartPr/>
              <p14:nvPr/>
            </p14:nvContentPartPr>
            <p14:xfrm>
              <a:off x="6778095" y="1974120"/>
              <a:ext cx="28219" cy="236841"/>
            </p14:xfrm>
          </p:contentPart>
        </mc:Choice>
        <mc:Fallback xmlns="">
          <p:pic>
            <p:nvPicPr>
              <p:cNvPr id="95" name="墨迹 94"/>
            </p:nvPicPr>
            <p:blipFill>
              <a:blip r:embed="rId148"/>
            </p:blipFill>
            <p:spPr>
              <a:xfrm>
                <a:off x="6778095" y="1974120"/>
                <a:ext cx="28219" cy="236841"/>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96" name="墨迹 95"/>
              <p14:cNvContentPartPr/>
              <p14:nvPr/>
            </p14:nvContentPartPr>
            <p14:xfrm>
              <a:off x="6795027" y="2030511"/>
              <a:ext cx="166489" cy="90225"/>
            </p14:xfrm>
          </p:contentPart>
        </mc:Choice>
        <mc:Fallback xmlns="">
          <p:pic>
            <p:nvPicPr>
              <p:cNvPr id="96" name="墨迹 95"/>
            </p:nvPicPr>
            <p:blipFill>
              <a:blip r:embed="rId150"/>
            </p:blipFill>
            <p:spPr>
              <a:xfrm>
                <a:off x="6795027" y="2030511"/>
                <a:ext cx="166489" cy="90225"/>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97" name="墨迹 96"/>
              <p14:cNvContentPartPr/>
              <p14:nvPr/>
            </p14:nvContentPartPr>
            <p14:xfrm>
              <a:off x="6998200" y="1883895"/>
              <a:ext cx="62081" cy="157893"/>
            </p14:xfrm>
          </p:contentPart>
        </mc:Choice>
        <mc:Fallback xmlns="">
          <p:pic>
            <p:nvPicPr>
              <p:cNvPr id="97" name="墨迹 96"/>
            </p:nvPicPr>
            <p:blipFill>
              <a:blip r:embed="rId152"/>
            </p:blipFill>
            <p:spPr>
              <a:xfrm>
                <a:off x="6998200" y="1883895"/>
                <a:ext cx="62081" cy="157893"/>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98" name="墨迹 97"/>
              <p14:cNvContentPartPr/>
              <p14:nvPr/>
            </p14:nvContentPartPr>
            <p14:xfrm>
              <a:off x="7077211" y="1917729"/>
              <a:ext cx="101587" cy="16918"/>
            </p14:xfrm>
          </p:contentPart>
        </mc:Choice>
        <mc:Fallback xmlns="">
          <p:pic>
            <p:nvPicPr>
              <p:cNvPr id="98" name="墨迹 97"/>
            </p:nvPicPr>
            <p:blipFill>
              <a:blip r:embed="rId154"/>
            </p:blipFill>
            <p:spPr>
              <a:xfrm>
                <a:off x="7077211" y="1917729"/>
                <a:ext cx="101587" cy="16918"/>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99" name="墨迹 98"/>
              <p14:cNvContentPartPr/>
              <p14:nvPr/>
            </p14:nvContentPartPr>
            <p14:xfrm>
              <a:off x="7122360" y="1844422"/>
              <a:ext cx="16932" cy="166352"/>
            </p14:xfrm>
          </p:contentPart>
        </mc:Choice>
        <mc:Fallback xmlns="">
          <p:pic>
            <p:nvPicPr>
              <p:cNvPr id="99" name="墨迹 98"/>
            </p:nvPicPr>
            <p:blipFill>
              <a:blip r:embed="rId156"/>
            </p:blipFill>
            <p:spPr>
              <a:xfrm>
                <a:off x="7122360" y="1844422"/>
                <a:ext cx="16932" cy="166352"/>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00" name="墨迹 99"/>
              <p14:cNvContentPartPr/>
              <p14:nvPr/>
            </p14:nvContentPartPr>
            <p14:xfrm>
              <a:off x="445853" y="1150816"/>
              <a:ext cx="14109" cy="369359"/>
            </p14:xfrm>
          </p:contentPart>
        </mc:Choice>
        <mc:Fallback xmlns="">
          <p:pic>
            <p:nvPicPr>
              <p:cNvPr id="100" name="墨迹 99"/>
            </p:nvPicPr>
            <p:blipFill>
              <a:blip r:embed="rId158"/>
            </p:blipFill>
            <p:spPr>
              <a:xfrm>
                <a:off x="445853" y="1150816"/>
                <a:ext cx="14109" cy="36935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01" name="墨迹 100"/>
              <p14:cNvContentPartPr/>
              <p14:nvPr/>
            </p14:nvContentPartPr>
            <p14:xfrm>
              <a:off x="457140" y="1218485"/>
              <a:ext cx="177777" cy="205826"/>
            </p14:xfrm>
          </p:contentPart>
        </mc:Choice>
        <mc:Fallback xmlns="">
          <p:pic>
            <p:nvPicPr>
              <p:cNvPr id="101" name="墨迹 100"/>
            </p:nvPicPr>
            <p:blipFill>
              <a:blip r:embed="rId160"/>
            </p:blipFill>
            <p:spPr>
              <a:xfrm>
                <a:off x="457140" y="1218485"/>
                <a:ext cx="177777" cy="205826"/>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02" name="墨迹 101"/>
              <p14:cNvContentPartPr/>
              <p14:nvPr/>
            </p14:nvContentPartPr>
            <p14:xfrm>
              <a:off x="660314" y="1241041"/>
              <a:ext cx="121339" cy="5639"/>
            </p14:xfrm>
          </p:contentPart>
        </mc:Choice>
        <mc:Fallback xmlns="">
          <p:pic>
            <p:nvPicPr>
              <p:cNvPr id="102" name="墨迹 101"/>
            </p:nvPicPr>
            <p:blipFill>
              <a:blip r:embed="rId162"/>
            </p:blipFill>
            <p:spPr>
              <a:xfrm>
                <a:off x="660314" y="1241041"/>
                <a:ext cx="121339" cy="563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03" name="墨迹 102"/>
              <p14:cNvContentPartPr/>
              <p14:nvPr/>
            </p14:nvContentPartPr>
            <p14:xfrm>
              <a:off x="649026" y="1331267"/>
              <a:ext cx="152380" cy="22556"/>
            </p14:xfrm>
          </p:contentPart>
        </mc:Choice>
        <mc:Fallback xmlns="">
          <p:pic>
            <p:nvPicPr>
              <p:cNvPr id="103" name="墨迹 102"/>
            </p:nvPicPr>
            <p:blipFill>
              <a:blip r:embed="rId164"/>
            </p:blipFill>
            <p:spPr>
              <a:xfrm>
                <a:off x="649026" y="1331267"/>
                <a:ext cx="152380" cy="22556"/>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04" name="墨迹 103"/>
              <p14:cNvContentPartPr/>
              <p14:nvPr/>
            </p14:nvContentPartPr>
            <p14:xfrm>
              <a:off x="1032799" y="1274875"/>
              <a:ext cx="979183" cy="62030"/>
            </p14:xfrm>
          </p:contentPart>
        </mc:Choice>
        <mc:Fallback xmlns="">
          <p:pic>
            <p:nvPicPr>
              <p:cNvPr id="104" name="墨迹 103"/>
            </p:nvPicPr>
            <p:blipFill>
              <a:blip r:embed="rId166"/>
            </p:blipFill>
            <p:spPr>
              <a:xfrm>
                <a:off x="1032799" y="1274875"/>
                <a:ext cx="979183" cy="6203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05" name="墨迹 104"/>
              <p14:cNvContentPartPr/>
              <p14:nvPr/>
            </p14:nvContentPartPr>
            <p14:xfrm>
              <a:off x="1162604" y="976005"/>
              <a:ext cx="73368" cy="253758"/>
            </p14:xfrm>
          </p:contentPart>
        </mc:Choice>
        <mc:Fallback xmlns="">
          <p:pic>
            <p:nvPicPr>
              <p:cNvPr id="105" name="墨迹 104"/>
            </p:nvPicPr>
            <p:blipFill>
              <a:blip r:embed="rId168"/>
            </p:blipFill>
            <p:spPr>
              <a:xfrm>
                <a:off x="1162604" y="976005"/>
                <a:ext cx="73368" cy="25375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06" name="墨迹 105"/>
              <p14:cNvContentPartPr/>
              <p14:nvPr/>
            </p14:nvContentPartPr>
            <p14:xfrm>
              <a:off x="1264191" y="987283"/>
              <a:ext cx="67724" cy="276314"/>
            </p14:xfrm>
          </p:contentPart>
        </mc:Choice>
        <mc:Fallback xmlns="">
          <p:pic>
            <p:nvPicPr>
              <p:cNvPr id="106" name="墨迹 105"/>
            </p:nvPicPr>
            <p:blipFill>
              <a:blip r:embed="rId170"/>
            </p:blipFill>
            <p:spPr>
              <a:xfrm>
                <a:off x="1264191" y="987283"/>
                <a:ext cx="67724" cy="276314"/>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07" name="墨迹 106"/>
              <p14:cNvContentPartPr/>
              <p14:nvPr/>
            </p14:nvContentPartPr>
            <p14:xfrm>
              <a:off x="1343202" y="992923"/>
              <a:ext cx="110053" cy="186089"/>
            </p14:xfrm>
          </p:contentPart>
        </mc:Choice>
        <mc:Fallback xmlns="">
          <p:pic>
            <p:nvPicPr>
              <p:cNvPr id="107" name="墨迹 106"/>
            </p:nvPicPr>
            <p:blipFill>
              <a:blip r:embed="rId172"/>
            </p:blipFill>
            <p:spPr>
              <a:xfrm>
                <a:off x="1343202" y="992923"/>
                <a:ext cx="110053" cy="18608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08" name="墨迹 107"/>
              <p14:cNvContentPartPr/>
              <p14:nvPr/>
            </p14:nvContentPartPr>
            <p14:xfrm>
              <a:off x="1506869" y="1071869"/>
              <a:ext cx="79012" cy="93045"/>
            </p14:xfrm>
          </p:contentPart>
        </mc:Choice>
        <mc:Fallback xmlns="">
          <p:pic>
            <p:nvPicPr>
              <p:cNvPr id="108" name="墨迹 107"/>
            </p:nvPicPr>
            <p:blipFill>
              <a:blip r:embed="rId174"/>
            </p:blipFill>
            <p:spPr>
              <a:xfrm>
                <a:off x="1506869" y="1071869"/>
                <a:ext cx="79012" cy="9304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09" name="墨迹 108"/>
              <p14:cNvContentPartPr/>
              <p14:nvPr/>
            </p14:nvContentPartPr>
            <p14:xfrm>
              <a:off x="1619744" y="891419"/>
              <a:ext cx="64903" cy="112781"/>
            </p14:xfrm>
          </p:contentPart>
        </mc:Choice>
        <mc:Fallback xmlns="">
          <p:pic>
            <p:nvPicPr>
              <p:cNvPr id="109" name="墨迹 108"/>
            </p:nvPicPr>
            <p:blipFill>
              <a:blip r:embed="rId176"/>
            </p:blipFill>
            <p:spPr>
              <a:xfrm>
                <a:off x="1619744" y="891419"/>
                <a:ext cx="64903" cy="112781"/>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10" name="墨迹 109"/>
              <p14:cNvContentPartPr/>
              <p14:nvPr/>
            </p14:nvContentPartPr>
            <p14:xfrm>
              <a:off x="1687469" y="936532"/>
              <a:ext cx="81834" cy="5639"/>
            </p14:xfrm>
          </p:contentPart>
        </mc:Choice>
        <mc:Fallback xmlns="">
          <p:pic>
            <p:nvPicPr>
              <p:cNvPr id="110" name="墨迹 109"/>
            </p:nvPicPr>
            <p:blipFill>
              <a:blip r:embed="rId178"/>
            </p:blipFill>
            <p:spPr>
              <a:xfrm>
                <a:off x="1687469" y="936532"/>
                <a:ext cx="81834" cy="5639"/>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11" name="墨迹 110"/>
              <p14:cNvContentPartPr/>
              <p14:nvPr/>
            </p14:nvContentPartPr>
            <p14:xfrm>
              <a:off x="1724153" y="891419"/>
              <a:ext cx="14109" cy="149436"/>
            </p14:xfrm>
          </p:contentPart>
        </mc:Choice>
        <mc:Fallback xmlns="">
          <p:pic>
            <p:nvPicPr>
              <p:cNvPr id="111" name="墨迹 110"/>
            </p:nvPicPr>
            <p:blipFill>
              <a:blip r:embed="rId180"/>
            </p:blipFill>
            <p:spPr>
              <a:xfrm>
                <a:off x="1724153" y="891419"/>
                <a:ext cx="14109" cy="149436"/>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12" name="墨迹 111"/>
              <p14:cNvContentPartPr/>
              <p14:nvPr/>
            </p14:nvContentPartPr>
            <p14:xfrm>
              <a:off x="1738262" y="857585"/>
              <a:ext cx="107231" cy="332705"/>
            </p14:xfrm>
          </p:contentPart>
        </mc:Choice>
        <mc:Fallback xmlns="">
          <p:pic>
            <p:nvPicPr>
              <p:cNvPr id="112" name="墨迹 111"/>
            </p:nvPicPr>
            <p:blipFill>
              <a:blip r:embed="rId182"/>
            </p:blipFill>
            <p:spPr>
              <a:xfrm>
                <a:off x="1738262" y="857585"/>
                <a:ext cx="107231" cy="33270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13" name="墨迹 112"/>
              <p14:cNvContentPartPr/>
              <p14:nvPr/>
            </p14:nvContentPartPr>
            <p14:xfrm>
              <a:off x="1958367" y="851946"/>
              <a:ext cx="90299" cy="248119"/>
            </p14:xfrm>
          </p:contentPart>
        </mc:Choice>
        <mc:Fallback xmlns="">
          <p:pic>
            <p:nvPicPr>
              <p:cNvPr id="113" name="墨迹 112"/>
            </p:nvPicPr>
            <p:blipFill>
              <a:blip r:embed="rId184"/>
            </p:blipFill>
            <p:spPr>
              <a:xfrm>
                <a:off x="1958367" y="851946"/>
                <a:ext cx="90299" cy="24811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14" name="墨迹 113"/>
              <p14:cNvContentPartPr/>
              <p14:nvPr/>
            </p14:nvContentPartPr>
            <p14:xfrm>
              <a:off x="2037379" y="930893"/>
              <a:ext cx="16931" cy="140977"/>
            </p14:xfrm>
          </p:contentPart>
        </mc:Choice>
        <mc:Fallback xmlns="">
          <p:pic>
            <p:nvPicPr>
              <p:cNvPr id="114" name="墨迹 113"/>
            </p:nvPicPr>
            <p:blipFill>
              <a:blip r:embed="rId186"/>
            </p:blipFill>
            <p:spPr>
              <a:xfrm>
                <a:off x="2037379" y="930893"/>
                <a:ext cx="16931" cy="140977"/>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15" name="墨迹 114"/>
              <p14:cNvContentPartPr/>
              <p14:nvPr/>
            </p14:nvContentPartPr>
            <p14:xfrm>
              <a:off x="2043022" y="947809"/>
              <a:ext cx="73368" cy="16918"/>
            </p14:xfrm>
          </p:contentPart>
        </mc:Choice>
        <mc:Fallback xmlns="">
          <p:pic>
            <p:nvPicPr>
              <p:cNvPr id="115" name="墨迹 114"/>
            </p:nvPicPr>
            <p:blipFill>
              <a:blip r:embed="rId188"/>
            </p:blipFill>
            <p:spPr>
              <a:xfrm>
                <a:off x="2043022" y="947809"/>
                <a:ext cx="73368" cy="16918"/>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16" name="墨迹 115"/>
              <p14:cNvContentPartPr/>
              <p14:nvPr/>
            </p14:nvContentPartPr>
            <p14:xfrm>
              <a:off x="2105103" y="874502"/>
              <a:ext cx="242679" cy="228382"/>
            </p14:xfrm>
          </p:contentPart>
        </mc:Choice>
        <mc:Fallback xmlns="">
          <p:pic>
            <p:nvPicPr>
              <p:cNvPr id="116" name="墨迹 115"/>
            </p:nvPicPr>
            <p:blipFill>
              <a:blip r:embed="rId190"/>
            </p:blipFill>
            <p:spPr>
              <a:xfrm>
                <a:off x="2105103" y="874502"/>
                <a:ext cx="242679" cy="228382"/>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17" name="墨迹 116"/>
              <p14:cNvContentPartPr/>
              <p14:nvPr/>
            </p14:nvContentPartPr>
            <p14:xfrm>
              <a:off x="2381645" y="789916"/>
              <a:ext cx="124162" cy="349622"/>
            </p14:xfrm>
          </p:contentPart>
        </mc:Choice>
        <mc:Fallback xmlns="">
          <p:pic>
            <p:nvPicPr>
              <p:cNvPr id="117" name="墨迹 116"/>
            </p:nvPicPr>
            <p:blipFill>
              <a:blip r:embed="rId192"/>
            </p:blipFill>
            <p:spPr>
              <a:xfrm>
                <a:off x="2381645" y="789916"/>
                <a:ext cx="124162" cy="349622"/>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18" name="墨迹 117"/>
              <p14:cNvContentPartPr/>
              <p14:nvPr/>
            </p14:nvContentPartPr>
            <p14:xfrm>
              <a:off x="1986585" y="1246681"/>
              <a:ext cx="538974" cy="39474"/>
            </p14:xfrm>
          </p:contentPart>
        </mc:Choice>
        <mc:Fallback xmlns="">
          <p:pic>
            <p:nvPicPr>
              <p:cNvPr id="118" name="墨迹 117"/>
            </p:nvPicPr>
            <p:blipFill>
              <a:blip r:embed="rId194"/>
            </p:blipFill>
            <p:spPr>
              <a:xfrm>
                <a:off x="1986585" y="1246681"/>
                <a:ext cx="538974" cy="39474"/>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19" name="墨迹 118"/>
              <p14:cNvContentPartPr/>
              <p14:nvPr/>
            </p14:nvContentPartPr>
            <p14:xfrm>
              <a:off x="1264191" y="1455327"/>
              <a:ext cx="67724" cy="298870"/>
            </p14:xfrm>
          </p:contentPart>
        </mc:Choice>
        <mc:Fallback xmlns="">
          <p:pic>
            <p:nvPicPr>
              <p:cNvPr id="119" name="墨迹 118"/>
            </p:nvPicPr>
            <p:blipFill>
              <a:blip r:embed="rId196"/>
            </p:blipFill>
            <p:spPr>
              <a:xfrm>
                <a:off x="1264191" y="1455327"/>
                <a:ext cx="67724" cy="29887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20" name="墨迹 119"/>
              <p14:cNvContentPartPr/>
              <p14:nvPr/>
            </p14:nvContentPartPr>
            <p14:xfrm>
              <a:off x="1552020" y="1477883"/>
              <a:ext cx="5643" cy="197367"/>
            </p14:xfrm>
          </p:contentPart>
        </mc:Choice>
        <mc:Fallback xmlns="">
          <p:pic>
            <p:nvPicPr>
              <p:cNvPr id="120" name="墨迹 119"/>
            </p:nvPicPr>
            <p:blipFill>
              <a:blip r:embed="rId198"/>
            </p:blipFill>
            <p:spPr>
              <a:xfrm>
                <a:off x="1552020" y="1477883"/>
                <a:ext cx="5643" cy="197367"/>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21" name="墨迹 120"/>
              <p14:cNvContentPartPr/>
              <p14:nvPr/>
            </p14:nvContentPartPr>
            <p14:xfrm>
              <a:off x="1568950" y="1525814"/>
              <a:ext cx="95944" cy="36654"/>
            </p14:xfrm>
          </p:contentPart>
        </mc:Choice>
        <mc:Fallback xmlns="">
          <p:pic>
            <p:nvPicPr>
              <p:cNvPr id="121" name="墨迹 120"/>
            </p:nvPicPr>
            <p:blipFill>
              <a:blip r:embed="rId200"/>
            </p:blipFill>
            <p:spPr>
              <a:xfrm>
                <a:off x="1568950" y="1525814"/>
                <a:ext cx="95944" cy="36654"/>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22" name="墨迹 121"/>
              <p14:cNvContentPartPr/>
              <p14:nvPr/>
            </p14:nvContentPartPr>
            <p14:xfrm>
              <a:off x="1659250" y="1460965"/>
              <a:ext cx="11288" cy="321427"/>
            </p14:xfrm>
          </p:contentPart>
        </mc:Choice>
        <mc:Fallback xmlns="">
          <p:pic>
            <p:nvPicPr>
              <p:cNvPr id="122" name="墨迹 121"/>
            </p:nvPicPr>
            <p:blipFill>
              <a:blip r:embed="rId202"/>
            </p:blipFill>
            <p:spPr>
              <a:xfrm>
                <a:off x="1659250" y="1460965"/>
                <a:ext cx="11288" cy="321427"/>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23" name="墨迹 122"/>
              <p14:cNvContentPartPr/>
              <p14:nvPr/>
            </p14:nvContentPartPr>
            <p14:xfrm>
              <a:off x="1726975" y="1491980"/>
              <a:ext cx="101587" cy="25376"/>
            </p14:xfrm>
          </p:contentPart>
        </mc:Choice>
        <mc:Fallback xmlns="">
          <p:pic>
            <p:nvPicPr>
              <p:cNvPr id="123" name="墨迹 122"/>
            </p:nvPicPr>
            <p:blipFill>
              <a:blip r:embed="rId204"/>
            </p:blipFill>
            <p:spPr>
              <a:xfrm>
                <a:off x="1726975" y="1491980"/>
                <a:ext cx="101587" cy="25376"/>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24" name="墨迹 123"/>
              <p14:cNvContentPartPr/>
              <p14:nvPr/>
            </p14:nvContentPartPr>
            <p14:xfrm>
              <a:off x="1789055" y="1455327"/>
              <a:ext cx="22575" cy="121239"/>
            </p14:xfrm>
          </p:contentPart>
        </mc:Choice>
        <mc:Fallback xmlns="">
          <p:pic>
            <p:nvPicPr>
              <p:cNvPr id="124" name="墨迹 123"/>
            </p:nvPicPr>
            <p:blipFill>
              <a:blip r:embed="rId206"/>
            </p:blipFill>
            <p:spPr>
              <a:xfrm>
                <a:off x="1789055" y="1455327"/>
                <a:ext cx="22575" cy="121239"/>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25" name="墨迹 124"/>
              <p14:cNvContentPartPr/>
              <p14:nvPr/>
            </p14:nvContentPartPr>
            <p14:xfrm>
              <a:off x="1800343" y="1421491"/>
              <a:ext cx="112874" cy="293232"/>
            </p14:xfrm>
          </p:contentPart>
        </mc:Choice>
        <mc:Fallback xmlns="">
          <p:pic>
            <p:nvPicPr>
              <p:cNvPr id="125" name="墨迹 124"/>
            </p:nvPicPr>
            <p:blipFill>
              <a:blip r:embed="rId208"/>
            </p:blipFill>
            <p:spPr>
              <a:xfrm>
                <a:off x="1800343" y="1421491"/>
                <a:ext cx="112874" cy="293232"/>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26" name="墨迹 125"/>
              <p14:cNvContentPartPr/>
              <p14:nvPr/>
            </p14:nvContentPartPr>
            <p14:xfrm>
              <a:off x="1980942" y="1376379"/>
              <a:ext cx="115696" cy="95865"/>
            </p14:xfrm>
          </p:contentPart>
        </mc:Choice>
        <mc:Fallback xmlns="">
          <p:pic>
            <p:nvPicPr>
              <p:cNvPr id="126" name="墨迹 125"/>
            </p:nvPicPr>
            <p:blipFill>
              <a:blip r:embed="rId210"/>
            </p:blipFill>
            <p:spPr>
              <a:xfrm>
                <a:off x="1980942" y="1376379"/>
                <a:ext cx="115696" cy="9586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27" name="墨迹 126"/>
              <p14:cNvContentPartPr/>
              <p14:nvPr/>
            </p14:nvContentPartPr>
            <p14:xfrm>
              <a:off x="1834205" y="2019232"/>
              <a:ext cx="22575" cy="2820"/>
            </p14:xfrm>
          </p:contentPart>
        </mc:Choice>
        <mc:Fallback xmlns="">
          <p:pic>
            <p:nvPicPr>
              <p:cNvPr id="127" name="墨迹 126"/>
            </p:nvPicPr>
            <p:blipFill>
              <a:blip r:embed="rId212"/>
            </p:blipFill>
            <p:spPr>
              <a:xfrm>
                <a:off x="1834205" y="2019232"/>
                <a:ext cx="22575" cy="282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28" name="墨迹 127"/>
              <p14:cNvContentPartPr/>
              <p14:nvPr/>
            </p14:nvContentPartPr>
            <p14:xfrm>
              <a:off x="2618681" y="744803"/>
              <a:ext cx="90299" cy="304510"/>
            </p14:xfrm>
          </p:contentPart>
        </mc:Choice>
        <mc:Fallback xmlns="">
          <p:pic>
            <p:nvPicPr>
              <p:cNvPr id="128" name="墨迹 127"/>
            </p:nvPicPr>
            <p:blipFill>
              <a:blip r:embed="rId214"/>
            </p:blipFill>
            <p:spPr>
              <a:xfrm>
                <a:off x="2618681" y="744803"/>
                <a:ext cx="90299" cy="30451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29" name="墨迹 128"/>
              <p14:cNvContentPartPr/>
              <p14:nvPr/>
            </p14:nvContentPartPr>
            <p14:xfrm>
              <a:off x="2742842" y="789916"/>
              <a:ext cx="101587" cy="242479"/>
            </p14:xfrm>
          </p:contentPart>
        </mc:Choice>
        <mc:Fallback xmlns="">
          <p:pic>
            <p:nvPicPr>
              <p:cNvPr id="129" name="墨迹 128"/>
            </p:nvPicPr>
            <p:blipFill>
              <a:blip r:embed="rId216"/>
            </p:blipFill>
            <p:spPr>
              <a:xfrm>
                <a:off x="2742842" y="789916"/>
                <a:ext cx="101587" cy="24247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30" name="墨迹 129"/>
              <p14:cNvContentPartPr/>
              <p14:nvPr/>
            </p14:nvContentPartPr>
            <p14:xfrm>
              <a:off x="2872648" y="716607"/>
              <a:ext cx="104408" cy="124060"/>
            </p14:xfrm>
          </p:contentPart>
        </mc:Choice>
        <mc:Fallback xmlns="">
          <p:pic>
            <p:nvPicPr>
              <p:cNvPr id="130" name="墨迹 129"/>
            </p:nvPicPr>
            <p:blipFill>
              <a:blip r:embed="rId218"/>
            </p:blipFill>
            <p:spPr>
              <a:xfrm>
                <a:off x="2872648" y="716607"/>
                <a:ext cx="104408" cy="12406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31" name="墨迹 130"/>
              <p14:cNvContentPartPr/>
              <p14:nvPr/>
            </p14:nvContentPartPr>
            <p14:xfrm>
              <a:off x="2962947" y="761721"/>
              <a:ext cx="70546" cy="16917"/>
            </p14:xfrm>
          </p:contentPart>
        </mc:Choice>
        <mc:Fallback xmlns="">
          <p:pic>
            <p:nvPicPr>
              <p:cNvPr id="131" name="墨迹 130"/>
            </p:nvPicPr>
            <p:blipFill>
              <a:blip r:embed="rId220"/>
            </p:blipFill>
            <p:spPr>
              <a:xfrm>
                <a:off x="2962947" y="761721"/>
                <a:ext cx="70546" cy="16917"/>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32" name="墨迹 131"/>
              <p14:cNvContentPartPr/>
              <p14:nvPr/>
            </p14:nvContentPartPr>
            <p14:xfrm>
              <a:off x="3030671" y="660216"/>
              <a:ext cx="79012" cy="341164"/>
            </p14:xfrm>
          </p:contentPart>
        </mc:Choice>
        <mc:Fallback xmlns="">
          <p:pic>
            <p:nvPicPr>
              <p:cNvPr id="132" name="墨迹 131"/>
            </p:nvPicPr>
            <p:blipFill>
              <a:blip r:embed="rId222"/>
            </p:blipFill>
            <p:spPr>
              <a:xfrm>
                <a:off x="3030671" y="660216"/>
                <a:ext cx="79012" cy="341164"/>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33" name="墨迹 132"/>
              <p14:cNvContentPartPr/>
              <p14:nvPr/>
            </p14:nvContentPartPr>
            <p14:xfrm>
              <a:off x="2291346" y="1393296"/>
              <a:ext cx="90299" cy="265035"/>
            </p14:xfrm>
          </p:contentPart>
        </mc:Choice>
        <mc:Fallback xmlns="">
          <p:pic>
            <p:nvPicPr>
              <p:cNvPr id="133" name="墨迹 132"/>
            </p:nvPicPr>
            <p:blipFill>
              <a:blip r:embed="rId224"/>
            </p:blipFill>
            <p:spPr>
              <a:xfrm>
                <a:off x="2291346" y="1393296"/>
                <a:ext cx="90299" cy="265035"/>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34" name="墨迹 133"/>
              <p14:cNvContentPartPr/>
              <p14:nvPr/>
            </p14:nvContentPartPr>
            <p14:xfrm>
              <a:off x="2471944" y="1398935"/>
              <a:ext cx="56438" cy="203006"/>
            </p14:xfrm>
          </p:contentPart>
        </mc:Choice>
        <mc:Fallback xmlns="">
          <p:pic>
            <p:nvPicPr>
              <p:cNvPr id="134" name="墨迹 133"/>
            </p:nvPicPr>
            <p:blipFill>
              <a:blip r:embed="rId226"/>
            </p:blipFill>
            <p:spPr>
              <a:xfrm>
                <a:off x="2471944" y="1398935"/>
                <a:ext cx="56438" cy="203006"/>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35" name="墨迹 134"/>
              <p14:cNvContentPartPr/>
              <p14:nvPr/>
            </p14:nvContentPartPr>
            <p14:xfrm>
              <a:off x="2629969" y="1331267"/>
              <a:ext cx="70546" cy="135337"/>
            </p14:xfrm>
          </p:contentPart>
        </mc:Choice>
        <mc:Fallback xmlns="">
          <p:pic>
            <p:nvPicPr>
              <p:cNvPr id="135" name="墨迹 134"/>
            </p:nvPicPr>
            <p:blipFill>
              <a:blip r:embed="rId228"/>
            </p:blipFill>
            <p:spPr>
              <a:xfrm>
                <a:off x="2629969" y="1331267"/>
                <a:ext cx="70546" cy="135337"/>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36" name="墨迹 135"/>
              <p14:cNvContentPartPr/>
              <p14:nvPr/>
            </p14:nvContentPartPr>
            <p14:xfrm>
              <a:off x="2703336" y="1382017"/>
              <a:ext cx="62081" cy="2820"/>
            </p14:xfrm>
          </p:contentPart>
        </mc:Choice>
        <mc:Fallback xmlns="">
          <p:pic>
            <p:nvPicPr>
              <p:cNvPr id="136" name="墨迹 135"/>
            </p:nvPicPr>
            <p:blipFill>
              <a:blip r:embed="rId230"/>
            </p:blipFill>
            <p:spPr>
              <a:xfrm>
                <a:off x="2703336" y="1382017"/>
                <a:ext cx="62081" cy="282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37" name="墨迹 136"/>
              <p14:cNvContentPartPr/>
              <p14:nvPr/>
            </p14:nvContentPartPr>
            <p14:xfrm>
              <a:off x="2756952" y="1291792"/>
              <a:ext cx="104408" cy="363721"/>
            </p14:xfrm>
          </p:contentPart>
        </mc:Choice>
        <mc:Fallback xmlns="">
          <p:pic>
            <p:nvPicPr>
              <p:cNvPr id="137" name="墨迹 136"/>
            </p:nvPicPr>
            <p:blipFill>
              <a:blip r:embed="rId232"/>
            </p:blipFill>
            <p:spPr>
              <a:xfrm>
                <a:off x="2756952" y="1291792"/>
                <a:ext cx="104408" cy="363721"/>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38" name="墨迹 137"/>
              <p14:cNvContentPartPr/>
              <p14:nvPr/>
            </p14:nvContentPartPr>
            <p14:xfrm>
              <a:off x="2494519" y="1173372"/>
              <a:ext cx="505112" cy="107143"/>
            </p14:xfrm>
          </p:contentPart>
        </mc:Choice>
        <mc:Fallback xmlns="">
          <p:pic>
            <p:nvPicPr>
              <p:cNvPr id="138" name="墨迹 137"/>
            </p:nvPicPr>
            <p:blipFill>
              <a:blip r:embed="rId234"/>
            </p:blipFill>
            <p:spPr>
              <a:xfrm>
                <a:off x="2494519" y="1173372"/>
                <a:ext cx="505112" cy="107143"/>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39" name="墨迹 138"/>
              <p14:cNvContentPartPr/>
              <p14:nvPr/>
            </p14:nvContentPartPr>
            <p14:xfrm>
              <a:off x="1868068" y="1900813"/>
              <a:ext cx="115696" cy="36654"/>
            </p14:xfrm>
          </p:contentPart>
        </mc:Choice>
        <mc:Fallback xmlns="">
          <p:pic>
            <p:nvPicPr>
              <p:cNvPr id="139" name="墨迹 138"/>
            </p:nvPicPr>
            <p:blipFill>
              <a:blip r:embed="rId236"/>
            </p:blipFill>
            <p:spPr>
              <a:xfrm>
                <a:off x="1868068" y="1900813"/>
                <a:ext cx="115696" cy="36654"/>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40" name="墨迹 139"/>
              <p14:cNvContentPartPr/>
              <p14:nvPr/>
            </p14:nvContentPartPr>
            <p14:xfrm>
              <a:off x="1862423" y="2007954"/>
              <a:ext cx="152380" cy="11279"/>
            </p14:xfrm>
          </p:contentPart>
        </mc:Choice>
        <mc:Fallback xmlns="">
          <p:pic>
            <p:nvPicPr>
              <p:cNvPr id="140" name="墨迹 139"/>
            </p:nvPicPr>
            <p:blipFill>
              <a:blip r:embed="rId238"/>
            </p:blipFill>
            <p:spPr>
              <a:xfrm>
                <a:off x="1862423" y="2007954"/>
                <a:ext cx="152380" cy="1127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41" name="墨迹 140"/>
              <p14:cNvContentPartPr/>
              <p14:nvPr/>
            </p14:nvContentPartPr>
            <p14:xfrm>
              <a:off x="2246195" y="1816227"/>
              <a:ext cx="750614" cy="90225"/>
            </p14:xfrm>
          </p:contentPart>
        </mc:Choice>
        <mc:Fallback xmlns="">
          <p:pic>
            <p:nvPicPr>
              <p:cNvPr id="141" name="墨迹 140"/>
            </p:nvPicPr>
            <p:blipFill>
              <a:blip r:embed="rId240"/>
            </p:blipFill>
            <p:spPr>
              <a:xfrm>
                <a:off x="2246195" y="1816227"/>
                <a:ext cx="750614" cy="90225"/>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42" name="墨迹 141"/>
              <p14:cNvContentPartPr/>
              <p14:nvPr/>
            </p14:nvContentPartPr>
            <p14:xfrm>
              <a:off x="2449369" y="1940287"/>
              <a:ext cx="14110" cy="304509"/>
            </p14:xfrm>
          </p:contentPart>
        </mc:Choice>
        <mc:Fallback xmlns="">
          <p:pic>
            <p:nvPicPr>
              <p:cNvPr id="142" name="墨迹 141"/>
            </p:nvPicPr>
            <p:blipFill>
              <a:blip r:embed="rId242"/>
            </p:blipFill>
            <p:spPr>
              <a:xfrm>
                <a:off x="2449369" y="1940287"/>
                <a:ext cx="14110" cy="30450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43" name="墨迹 142"/>
              <p14:cNvContentPartPr/>
              <p14:nvPr/>
            </p14:nvContentPartPr>
            <p14:xfrm>
              <a:off x="2449369" y="2019232"/>
              <a:ext cx="121340" cy="101503"/>
            </p14:xfrm>
          </p:contentPart>
        </mc:Choice>
        <mc:Fallback xmlns="">
          <p:pic>
            <p:nvPicPr>
              <p:cNvPr id="143" name="墨迹 142"/>
            </p:nvPicPr>
            <p:blipFill>
              <a:blip r:embed="rId244"/>
            </p:blipFill>
            <p:spPr>
              <a:xfrm>
                <a:off x="2449369" y="2019232"/>
                <a:ext cx="121340" cy="101503"/>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44" name="墨迹 143"/>
              <p14:cNvContentPartPr/>
              <p14:nvPr/>
            </p14:nvContentPartPr>
            <p14:xfrm>
              <a:off x="2573531" y="2053067"/>
              <a:ext cx="112874" cy="95864"/>
            </p14:xfrm>
          </p:contentPart>
        </mc:Choice>
        <mc:Fallback xmlns="">
          <p:pic>
            <p:nvPicPr>
              <p:cNvPr id="144" name="墨迹 143"/>
            </p:nvPicPr>
            <p:blipFill>
              <a:blip r:embed="rId246"/>
            </p:blipFill>
            <p:spPr>
              <a:xfrm>
                <a:off x="2573531" y="2053067"/>
                <a:ext cx="112874" cy="95864"/>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45" name="墨迹 144"/>
              <p14:cNvContentPartPr/>
              <p14:nvPr/>
            </p14:nvContentPartPr>
            <p14:xfrm>
              <a:off x="2731555" y="2075624"/>
              <a:ext cx="5643" cy="93045"/>
            </p14:xfrm>
          </p:contentPart>
        </mc:Choice>
        <mc:Fallback xmlns="">
          <p:pic>
            <p:nvPicPr>
              <p:cNvPr id="145" name="墨迹 144"/>
            </p:nvPicPr>
            <p:blipFill>
              <a:blip r:embed="rId248"/>
            </p:blipFill>
            <p:spPr>
              <a:xfrm>
                <a:off x="2731555" y="2075624"/>
                <a:ext cx="5643" cy="93045"/>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46" name="墨迹 145"/>
              <p14:cNvContentPartPr/>
              <p14:nvPr/>
            </p14:nvContentPartPr>
            <p14:xfrm>
              <a:off x="2799280" y="1934647"/>
              <a:ext cx="14109" cy="253758"/>
            </p14:xfrm>
          </p:contentPart>
        </mc:Choice>
        <mc:Fallback xmlns="">
          <p:pic>
            <p:nvPicPr>
              <p:cNvPr id="146" name="墨迹 145"/>
            </p:nvPicPr>
            <p:blipFill>
              <a:blip r:embed="rId250"/>
            </p:blipFill>
            <p:spPr>
              <a:xfrm>
                <a:off x="2799280" y="1934647"/>
                <a:ext cx="14109" cy="25375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47" name="墨迹 146"/>
              <p14:cNvContentPartPr/>
              <p14:nvPr/>
            </p14:nvContentPartPr>
            <p14:xfrm>
              <a:off x="2827498" y="2019232"/>
              <a:ext cx="98765" cy="101503"/>
            </p14:xfrm>
          </p:contentPart>
        </mc:Choice>
        <mc:Fallback xmlns="">
          <p:pic>
            <p:nvPicPr>
              <p:cNvPr id="147" name="墨迹 146"/>
            </p:nvPicPr>
            <p:blipFill>
              <a:blip r:embed="rId252"/>
            </p:blipFill>
            <p:spPr>
              <a:xfrm>
                <a:off x="2827498" y="2019232"/>
                <a:ext cx="98765" cy="101503"/>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48" name="墨迹 147"/>
              <p14:cNvContentPartPr/>
              <p14:nvPr/>
            </p14:nvContentPartPr>
            <p14:xfrm>
              <a:off x="2934728" y="2069984"/>
              <a:ext cx="110052" cy="124060"/>
            </p14:xfrm>
          </p:contentPart>
        </mc:Choice>
        <mc:Fallback xmlns="">
          <p:pic>
            <p:nvPicPr>
              <p:cNvPr id="148" name="墨迹 147"/>
            </p:nvPicPr>
            <p:blipFill>
              <a:blip r:embed="rId254"/>
            </p:blipFill>
            <p:spPr>
              <a:xfrm>
                <a:off x="2934728" y="2069984"/>
                <a:ext cx="110052" cy="12406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9" name="墨迹 148"/>
              <p14:cNvContentPartPr/>
              <p14:nvPr/>
            </p14:nvContentPartPr>
            <p14:xfrm>
              <a:off x="2929084" y="1773933"/>
              <a:ext cx="612342" cy="36654"/>
            </p14:xfrm>
          </p:contentPart>
        </mc:Choice>
        <mc:Fallback xmlns="">
          <p:pic>
            <p:nvPicPr>
              <p:cNvPr id="149" name="墨迹 148"/>
            </p:nvPicPr>
            <p:blipFill>
              <a:blip r:embed="rId256"/>
            </p:blipFill>
            <p:spPr>
              <a:xfrm>
                <a:off x="2929084" y="1773933"/>
                <a:ext cx="612342" cy="36654"/>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50" name="墨迹 149"/>
              <p14:cNvContentPartPr/>
              <p14:nvPr/>
            </p14:nvContentPartPr>
            <p14:xfrm>
              <a:off x="3137903" y="1415852"/>
              <a:ext cx="19752" cy="406013"/>
            </p14:xfrm>
          </p:contentPart>
        </mc:Choice>
        <mc:Fallback xmlns="">
          <p:pic>
            <p:nvPicPr>
              <p:cNvPr id="150" name="墨迹 149"/>
            </p:nvPicPr>
            <p:blipFill>
              <a:blip r:embed="rId258"/>
            </p:blipFill>
            <p:spPr>
              <a:xfrm>
                <a:off x="3137903" y="1415852"/>
                <a:ext cx="19752" cy="40601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51" name="墨迹 150"/>
              <p14:cNvContentPartPr/>
              <p14:nvPr/>
            </p14:nvContentPartPr>
            <p14:xfrm>
              <a:off x="3177408" y="1500438"/>
              <a:ext cx="107230" cy="174811"/>
            </p14:xfrm>
          </p:contentPart>
        </mc:Choice>
        <mc:Fallback xmlns="">
          <p:pic>
            <p:nvPicPr>
              <p:cNvPr id="151" name="墨迹 150"/>
            </p:nvPicPr>
            <p:blipFill>
              <a:blip r:embed="rId260"/>
            </p:blipFill>
            <p:spPr>
              <a:xfrm>
                <a:off x="3177408" y="1500438"/>
                <a:ext cx="107230" cy="174811"/>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52" name="墨迹 151"/>
              <p14:cNvContentPartPr/>
              <p14:nvPr/>
            </p14:nvContentPartPr>
            <p14:xfrm>
              <a:off x="3312857" y="1494799"/>
              <a:ext cx="112874" cy="397554"/>
            </p14:xfrm>
          </p:contentPart>
        </mc:Choice>
        <mc:Fallback xmlns="">
          <p:pic>
            <p:nvPicPr>
              <p:cNvPr id="152" name="墨迹 151"/>
            </p:nvPicPr>
            <p:blipFill>
              <a:blip r:embed="rId262"/>
            </p:blipFill>
            <p:spPr>
              <a:xfrm>
                <a:off x="3312857" y="1494799"/>
                <a:ext cx="112874" cy="397554"/>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53" name="墨迹 152"/>
              <p14:cNvContentPartPr/>
              <p14:nvPr/>
            </p14:nvContentPartPr>
            <p14:xfrm>
              <a:off x="3394691" y="1573746"/>
              <a:ext cx="98765" cy="177631"/>
            </p14:xfrm>
          </p:contentPart>
        </mc:Choice>
        <mc:Fallback xmlns="">
          <p:pic>
            <p:nvPicPr>
              <p:cNvPr id="153" name="墨迹 152"/>
            </p:nvPicPr>
            <p:blipFill>
              <a:blip r:embed="rId264"/>
            </p:blipFill>
            <p:spPr>
              <a:xfrm>
                <a:off x="3394691" y="1573746"/>
                <a:ext cx="98765" cy="177631"/>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54" name="墨迹 153"/>
              <p14:cNvContentPartPr/>
              <p14:nvPr/>
            </p14:nvContentPartPr>
            <p14:xfrm>
              <a:off x="3532962" y="1759835"/>
              <a:ext cx="104408" cy="360"/>
            </p14:xfrm>
          </p:contentPart>
        </mc:Choice>
        <mc:Fallback xmlns="">
          <p:pic>
            <p:nvPicPr>
              <p:cNvPr id="154" name="墨迹 153"/>
            </p:nvPicPr>
            <p:blipFill>
              <a:blip r:embed="rId266"/>
            </p:blipFill>
            <p:spPr>
              <a:xfrm>
                <a:off x="3532962" y="1759835"/>
                <a:ext cx="104408" cy="36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55" name="墨迹 154"/>
              <p14:cNvContentPartPr/>
              <p14:nvPr/>
            </p14:nvContentPartPr>
            <p14:xfrm>
              <a:off x="7393259" y="2633891"/>
              <a:ext cx="28218" cy="39474"/>
            </p14:xfrm>
          </p:contentPart>
        </mc:Choice>
        <mc:Fallback xmlns="">
          <p:pic>
            <p:nvPicPr>
              <p:cNvPr id="155" name="墨迹 154"/>
            </p:nvPicPr>
            <p:blipFill>
              <a:blip r:embed="rId268"/>
            </p:blipFill>
            <p:spPr>
              <a:xfrm>
                <a:off x="7393259" y="2633891"/>
                <a:ext cx="28218" cy="39474"/>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56" name="墨迹 155"/>
              <p14:cNvContentPartPr/>
              <p14:nvPr/>
            </p14:nvContentPartPr>
            <p14:xfrm>
              <a:off x="5299443" y="3113211"/>
              <a:ext cx="11288" cy="586464"/>
            </p14:xfrm>
          </p:contentPart>
        </mc:Choice>
        <mc:Fallback xmlns="">
          <p:pic>
            <p:nvPicPr>
              <p:cNvPr id="156" name="墨迹 155"/>
            </p:nvPicPr>
            <p:blipFill>
              <a:blip r:embed="rId270"/>
            </p:blipFill>
            <p:spPr>
              <a:xfrm>
                <a:off x="5299443" y="3113211"/>
                <a:ext cx="11288" cy="586464"/>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57" name="墨迹 156"/>
              <p14:cNvContentPartPr/>
              <p14:nvPr/>
            </p14:nvContentPartPr>
            <p14:xfrm>
              <a:off x="5189390" y="3107573"/>
              <a:ext cx="87478" cy="186089"/>
            </p14:xfrm>
          </p:contentPart>
        </mc:Choice>
        <mc:Fallback xmlns="">
          <p:pic>
            <p:nvPicPr>
              <p:cNvPr id="157" name="墨迹 156"/>
            </p:nvPicPr>
            <p:blipFill>
              <a:blip r:embed="rId272"/>
            </p:blipFill>
            <p:spPr>
              <a:xfrm>
                <a:off x="5189390" y="3107573"/>
                <a:ext cx="87478" cy="186089"/>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58" name="墨迹 157"/>
              <p14:cNvContentPartPr/>
              <p14:nvPr/>
            </p14:nvContentPartPr>
            <p14:xfrm>
              <a:off x="5305086" y="3135769"/>
              <a:ext cx="84656" cy="76127"/>
            </p14:xfrm>
          </p:contentPart>
        </mc:Choice>
        <mc:Fallback xmlns="">
          <p:pic>
            <p:nvPicPr>
              <p:cNvPr id="158" name="墨迹 157"/>
            </p:nvPicPr>
            <p:blipFill>
              <a:blip r:embed="rId274"/>
            </p:blipFill>
            <p:spPr>
              <a:xfrm>
                <a:off x="5305086" y="3135769"/>
                <a:ext cx="84656" cy="76127"/>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9" name="墨迹 158"/>
              <p14:cNvContentPartPr/>
              <p14:nvPr/>
            </p14:nvContentPartPr>
            <p14:xfrm>
              <a:off x="5468753" y="2932762"/>
              <a:ext cx="225749" cy="318608"/>
            </p14:xfrm>
          </p:contentPart>
        </mc:Choice>
        <mc:Fallback xmlns="">
          <p:pic>
            <p:nvPicPr>
              <p:cNvPr id="159" name="墨迹 158"/>
            </p:nvPicPr>
            <p:blipFill>
              <a:blip r:embed="rId276"/>
            </p:blipFill>
            <p:spPr>
              <a:xfrm>
                <a:off x="5468753" y="2932762"/>
                <a:ext cx="225749" cy="318608"/>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60" name="墨迹 159"/>
              <p14:cNvContentPartPr/>
              <p14:nvPr/>
            </p14:nvContentPartPr>
            <p14:xfrm>
              <a:off x="5542123" y="3045544"/>
              <a:ext cx="90299" cy="197367"/>
            </p14:xfrm>
          </p:contentPart>
        </mc:Choice>
        <mc:Fallback xmlns="">
          <p:pic>
            <p:nvPicPr>
              <p:cNvPr id="160" name="墨迹 159"/>
            </p:nvPicPr>
            <p:blipFill>
              <a:blip r:embed="rId278"/>
            </p:blipFill>
            <p:spPr>
              <a:xfrm>
                <a:off x="5542123" y="3045544"/>
                <a:ext cx="90299" cy="197367"/>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61" name="墨迹 160"/>
              <p14:cNvContentPartPr/>
              <p14:nvPr/>
            </p14:nvContentPartPr>
            <p14:xfrm>
              <a:off x="5694502" y="2944040"/>
              <a:ext cx="56437" cy="107143"/>
            </p14:xfrm>
          </p:contentPart>
        </mc:Choice>
        <mc:Fallback xmlns="">
          <p:pic>
            <p:nvPicPr>
              <p:cNvPr id="161" name="墨迹 160"/>
            </p:nvPicPr>
            <p:blipFill>
              <a:blip r:embed="rId280"/>
            </p:blipFill>
            <p:spPr>
              <a:xfrm>
                <a:off x="5694502" y="2944040"/>
                <a:ext cx="56437" cy="107143"/>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62" name="墨迹 161"/>
              <p14:cNvContentPartPr/>
              <p14:nvPr/>
            </p14:nvContentPartPr>
            <p14:xfrm>
              <a:off x="5700145" y="2977874"/>
              <a:ext cx="118519" cy="231202"/>
            </p14:xfrm>
          </p:contentPart>
        </mc:Choice>
        <mc:Fallback xmlns="">
          <p:pic>
            <p:nvPicPr>
              <p:cNvPr id="162" name="墨迹 161"/>
            </p:nvPicPr>
            <p:blipFill>
              <a:blip r:embed="rId282"/>
            </p:blipFill>
            <p:spPr>
              <a:xfrm>
                <a:off x="5700145" y="2977874"/>
                <a:ext cx="118519" cy="231202"/>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63" name="墨迹 162"/>
              <p14:cNvContentPartPr/>
              <p14:nvPr/>
            </p14:nvContentPartPr>
            <p14:xfrm>
              <a:off x="5705790" y="3062460"/>
              <a:ext cx="112874" cy="177631"/>
            </p14:xfrm>
          </p:contentPart>
        </mc:Choice>
        <mc:Fallback xmlns="">
          <p:pic>
            <p:nvPicPr>
              <p:cNvPr id="163" name="墨迹 162"/>
            </p:nvPicPr>
            <p:blipFill>
              <a:blip r:embed="rId284"/>
            </p:blipFill>
            <p:spPr>
              <a:xfrm>
                <a:off x="5705790" y="3062460"/>
                <a:ext cx="112874" cy="177631"/>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64" name="墨迹 163"/>
              <p14:cNvContentPartPr/>
              <p14:nvPr/>
            </p14:nvContentPartPr>
            <p14:xfrm>
              <a:off x="5863813" y="2966596"/>
              <a:ext cx="228570" cy="276314"/>
            </p14:xfrm>
          </p:contentPart>
        </mc:Choice>
        <mc:Fallback xmlns="">
          <p:pic>
            <p:nvPicPr>
              <p:cNvPr id="164" name="墨迹 163"/>
            </p:nvPicPr>
            <p:blipFill>
              <a:blip r:embed="rId286"/>
            </p:blipFill>
            <p:spPr>
              <a:xfrm>
                <a:off x="5863813" y="2966596"/>
                <a:ext cx="228570" cy="276314"/>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65" name="墨迹 164"/>
              <p14:cNvContentPartPr/>
              <p14:nvPr/>
            </p14:nvContentPartPr>
            <p14:xfrm>
              <a:off x="6021837" y="2893288"/>
              <a:ext cx="47972" cy="90225"/>
            </p14:xfrm>
          </p:contentPart>
        </mc:Choice>
        <mc:Fallback xmlns="">
          <p:pic>
            <p:nvPicPr>
              <p:cNvPr id="165" name="墨迹 164"/>
            </p:nvPicPr>
            <p:blipFill>
              <a:blip r:embed="rId288"/>
            </p:blipFill>
            <p:spPr>
              <a:xfrm>
                <a:off x="6021837" y="2893288"/>
                <a:ext cx="47972" cy="90225"/>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66" name="墨迹 165"/>
              <p14:cNvContentPartPr/>
              <p14:nvPr/>
            </p14:nvContentPartPr>
            <p14:xfrm>
              <a:off x="6123425" y="2977874"/>
              <a:ext cx="197529" cy="259397"/>
            </p14:xfrm>
          </p:contentPart>
        </mc:Choice>
        <mc:Fallback xmlns="">
          <p:pic>
            <p:nvPicPr>
              <p:cNvPr id="166" name="墨迹 165"/>
            </p:nvPicPr>
            <p:blipFill>
              <a:blip r:embed="rId290"/>
            </p:blipFill>
            <p:spPr>
              <a:xfrm>
                <a:off x="6123425" y="2977874"/>
                <a:ext cx="197529" cy="259397"/>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67" name="墨迹 166"/>
              <p14:cNvContentPartPr/>
              <p14:nvPr/>
            </p14:nvContentPartPr>
            <p14:xfrm>
              <a:off x="7119538" y="3073738"/>
              <a:ext cx="47972" cy="558267"/>
            </p14:xfrm>
          </p:contentPart>
        </mc:Choice>
        <mc:Fallback xmlns="">
          <p:pic>
            <p:nvPicPr>
              <p:cNvPr id="167" name="墨迹 166"/>
            </p:nvPicPr>
            <p:blipFill>
              <a:blip r:embed="rId292"/>
            </p:blipFill>
            <p:spPr>
              <a:xfrm>
                <a:off x="7119538" y="3073738"/>
                <a:ext cx="47972" cy="558267"/>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68" name="墨迹 167"/>
              <p14:cNvContentPartPr/>
              <p14:nvPr/>
            </p14:nvContentPartPr>
            <p14:xfrm>
              <a:off x="7080033" y="3051182"/>
              <a:ext cx="87478" cy="171992"/>
            </p14:xfrm>
          </p:contentPart>
        </mc:Choice>
        <mc:Fallback xmlns="">
          <p:pic>
            <p:nvPicPr>
              <p:cNvPr id="168" name="墨迹 167"/>
            </p:nvPicPr>
            <p:blipFill>
              <a:blip r:embed="rId294"/>
            </p:blipFill>
            <p:spPr>
              <a:xfrm>
                <a:off x="7080033" y="3051182"/>
                <a:ext cx="87478" cy="171992"/>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69" name="墨迹 168"/>
              <p14:cNvContentPartPr/>
              <p14:nvPr/>
            </p14:nvContentPartPr>
            <p14:xfrm>
              <a:off x="7178798" y="3085017"/>
              <a:ext cx="73368" cy="107142"/>
            </p14:xfrm>
          </p:contentPart>
        </mc:Choice>
        <mc:Fallback xmlns="">
          <p:pic>
            <p:nvPicPr>
              <p:cNvPr id="169" name="墨迹 168"/>
            </p:nvPicPr>
            <p:blipFill>
              <a:blip r:embed="rId296"/>
            </p:blipFill>
            <p:spPr>
              <a:xfrm>
                <a:off x="7178798" y="3085017"/>
                <a:ext cx="73368" cy="107142"/>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70" name="墨迹 169"/>
              <p14:cNvContentPartPr/>
              <p14:nvPr/>
            </p14:nvContentPartPr>
            <p14:xfrm>
              <a:off x="7319891" y="2994791"/>
              <a:ext cx="158023" cy="231202"/>
            </p14:xfrm>
          </p:contentPart>
        </mc:Choice>
        <mc:Fallback xmlns="">
          <p:pic>
            <p:nvPicPr>
              <p:cNvPr id="170" name="墨迹 169"/>
            </p:nvPicPr>
            <p:blipFill>
              <a:blip r:embed="rId298"/>
            </p:blipFill>
            <p:spPr>
              <a:xfrm>
                <a:off x="7319891" y="2994791"/>
                <a:ext cx="158023" cy="231202"/>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71" name="墨迹 170"/>
              <p14:cNvContentPartPr/>
              <p14:nvPr/>
            </p14:nvContentPartPr>
            <p14:xfrm>
              <a:off x="7376327" y="3130129"/>
              <a:ext cx="33863" cy="124060"/>
            </p14:xfrm>
          </p:contentPart>
        </mc:Choice>
        <mc:Fallback xmlns="">
          <p:pic>
            <p:nvPicPr>
              <p:cNvPr id="171" name="墨迹 170"/>
            </p:nvPicPr>
            <p:blipFill>
              <a:blip r:embed="rId300"/>
            </p:blipFill>
            <p:spPr>
              <a:xfrm>
                <a:off x="7376327" y="3130129"/>
                <a:ext cx="33863" cy="12406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72" name="墨迹 171"/>
              <p14:cNvContentPartPr/>
              <p14:nvPr/>
            </p14:nvContentPartPr>
            <p14:xfrm>
              <a:off x="7460984" y="3090656"/>
              <a:ext cx="59259" cy="53572"/>
            </p14:xfrm>
          </p:contentPart>
        </mc:Choice>
        <mc:Fallback xmlns="">
          <p:pic>
            <p:nvPicPr>
              <p:cNvPr id="172" name="墨迹 171"/>
            </p:nvPicPr>
            <p:blipFill>
              <a:blip r:embed="rId302"/>
            </p:blipFill>
            <p:spPr>
              <a:xfrm>
                <a:off x="7460984" y="3090656"/>
                <a:ext cx="59259" cy="53572"/>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73" name="墨迹 172"/>
              <p14:cNvContentPartPr/>
              <p14:nvPr/>
            </p14:nvContentPartPr>
            <p14:xfrm>
              <a:off x="7551282" y="2938401"/>
              <a:ext cx="152380" cy="372179"/>
            </p14:xfrm>
          </p:contentPart>
        </mc:Choice>
        <mc:Fallback xmlns="">
          <p:pic>
            <p:nvPicPr>
              <p:cNvPr id="173" name="墨迹 172"/>
            </p:nvPicPr>
            <p:blipFill>
              <a:blip r:embed="rId304"/>
            </p:blipFill>
            <p:spPr>
              <a:xfrm>
                <a:off x="7551282" y="2938401"/>
                <a:ext cx="152380" cy="37217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74" name="墨迹 173"/>
              <p14:cNvContentPartPr/>
              <p14:nvPr/>
            </p14:nvContentPartPr>
            <p14:xfrm>
              <a:off x="7782674" y="2955318"/>
              <a:ext cx="146737" cy="265036"/>
            </p14:xfrm>
          </p:contentPart>
        </mc:Choice>
        <mc:Fallback xmlns="">
          <p:pic>
            <p:nvPicPr>
              <p:cNvPr id="174" name="墨迹 173"/>
            </p:nvPicPr>
            <p:blipFill>
              <a:blip r:embed="rId306"/>
            </p:blipFill>
            <p:spPr>
              <a:xfrm>
                <a:off x="7782674" y="2955318"/>
                <a:ext cx="146737" cy="265036"/>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75" name="墨迹 174"/>
              <p14:cNvContentPartPr/>
              <p14:nvPr/>
            </p14:nvContentPartPr>
            <p14:xfrm>
              <a:off x="8042285" y="2921484"/>
              <a:ext cx="56437" cy="84586"/>
            </p14:xfrm>
          </p:contentPart>
        </mc:Choice>
        <mc:Fallback xmlns="">
          <p:pic>
            <p:nvPicPr>
              <p:cNvPr id="175" name="墨迹 174"/>
            </p:nvPicPr>
            <p:blipFill>
              <a:blip r:embed="rId308"/>
            </p:blipFill>
            <p:spPr>
              <a:xfrm>
                <a:off x="8042285" y="2921484"/>
                <a:ext cx="56437" cy="84586"/>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76" name="墨迹 175"/>
              <p14:cNvContentPartPr/>
              <p14:nvPr/>
            </p14:nvContentPartPr>
            <p14:xfrm>
              <a:off x="7968918" y="3025807"/>
              <a:ext cx="160846" cy="53571"/>
            </p14:xfrm>
          </p:contentPart>
        </mc:Choice>
        <mc:Fallback xmlns="">
          <p:pic>
            <p:nvPicPr>
              <p:cNvPr id="176" name="墨迹 175"/>
            </p:nvPicPr>
            <p:blipFill>
              <a:blip r:embed="rId310"/>
            </p:blipFill>
            <p:spPr>
              <a:xfrm>
                <a:off x="7968918" y="3025807"/>
                <a:ext cx="160846" cy="53571"/>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77" name="墨迹 176"/>
              <p14:cNvContentPartPr/>
              <p14:nvPr/>
            </p14:nvContentPartPr>
            <p14:xfrm>
              <a:off x="7906836" y="2983513"/>
              <a:ext cx="174955" cy="332706"/>
            </p14:xfrm>
          </p:contentPart>
        </mc:Choice>
        <mc:Fallback xmlns="">
          <p:pic>
            <p:nvPicPr>
              <p:cNvPr id="177" name="墨迹 176"/>
            </p:nvPicPr>
            <p:blipFill>
              <a:blip r:embed="rId312"/>
            </p:blipFill>
            <p:spPr>
              <a:xfrm>
                <a:off x="7906836" y="2983513"/>
                <a:ext cx="174955" cy="332706"/>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78" name="墨迹 177"/>
              <p14:cNvContentPartPr/>
              <p14:nvPr/>
            </p14:nvContentPartPr>
            <p14:xfrm>
              <a:off x="8214419" y="2977873"/>
              <a:ext cx="36684" cy="180451"/>
            </p14:xfrm>
          </p:contentPart>
        </mc:Choice>
        <mc:Fallback xmlns="">
          <p:pic>
            <p:nvPicPr>
              <p:cNvPr id="178" name="墨迹 177"/>
            </p:nvPicPr>
            <p:blipFill>
              <a:blip r:embed="rId314"/>
            </p:blipFill>
            <p:spPr>
              <a:xfrm>
                <a:off x="8214419" y="2977873"/>
                <a:ext cx="36684" cy="180451"/>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79" name="墨迹 178"/>
              <p14:cNvContentPartPr/>
              <p14:nvPr/>
            </p14:nvContentPartPr>
            <p14:xfrm>
              <a:off x="8245459" y="3028626"/>
              <a:ext cx="70547" cy="28195"/>
            </p14:xfrm>
          </p:contentPart>
        </mc:Choice>
        <mc:Fallback xmlns="">
          <p:pic>
            <p:nvPicPr>
              <p:cNvPr id="179" name="墨迹 178"/>
            </p:nvPicPr>
            <p:blipFill>
              <a:blip r:embed="rId316"/>
            </p:blipFill>
            <p:spPr>
              <a:xfrm>
                <a:off x="8245459" y="3028626"/>
                <a:ext cx="70547" cy="28195"/>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80" name="墨迹 179"/>
              <p14:cNvContentPartPr/>
              <p14:nvPr/>
            </p14:nvContentPartPr>
            <p14:xfrm>
              <a:off x="8296252" y="2955318"/>
              <a:ext cx="208817" cy="219923"/>
            </p14:xfrm>
          </p:contentPart>
        </mc:Choice>
        <mc:Fallback xmlns="">
          <p:pic>
            <p:nvPicPr>
              <p:cNvPr id="180" name="墨迹 179"/>
            </p:nvPicPr>
            <p:blipFill>
              <a:blip r:embed="rId318"/>
            </p:blipFill>
            <p:spPr>
              <a:xfrm>
                <a:off x="8296252" y="2955318"/>
                <a:ext cx="208817" cy="219923"/>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81" name="墨迹 180"/>
              <p14:cNvContentPartPr/>
              <p14:nvPr/>
            </p14:nvContentPartPr>
            <p14:xfrm>
              <a:off x="8544576" y="2955318"/>
              <a:ext cx="211639" cy="174811"/>
            </p14:xfrm>
          </p:contentPart>
        </mc:Choice>
        <mc:Fallback xmlns="">
          <p:pic>
            <p:nvPicPr>
              <p:cNvPr id="181" name="墨迹 180"/>
            </p:nvPicPr>
            <p:blipFill>
              <a:blip r:embed="rId320"/>
            </p:blipFill>
            <p:spPr>
              <a:xfrm>
                <a:off x="8544576" y="2955318"/>
                <a:ext cx="211639" cy="174811"/>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82" name="墨迹 181"/>
              <p14:cNvContentPartPr/>
              <p14:nvPr/>
            </p14:nvContentPartPr>
            <p14:xfrm>
              <a:off x="8660272" y="2989152"/>
              <a:ext cx="93121" cy="284773"/>
            </p14:xfrm>
          </p:contentPart>
        </mc:Choice>
        <mc:Fallback xmlns="">
          <p:pic>
            <p:nvPicPr>
              <p:cNvPr id="182" name="墨迹 181"/>
            </p:nvPicPr>
            <p:blipFill>
              <a:blip r:embed="rId322"/>
            </p:blipFill>
            <p:spPr>
              <a:xfrm>
                <a:off x="8660272" y="2989152"/>
                <a:ext cx="93121" cy="284773"/>
              </a:xfrm>
              <a:prstGeom prst="rect"/>
            </p:spPr>
          </p:pic>
        </mc:Fallback>
      </mc:AlternateContent>
    </p:spTree>
    <p:custDataLst>
      <p:tags r:id="rId32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p:cNvSpPr/>
              <p:nvPr/>
            </p:nvSpPr>
            <p:spPr>
              <a:xfrm>
                <a:off x="260418" y="992140"/>
                <a:ext cx="11654075" cy="4330585"/>
              </a:xfrm>
              <a:prstGeom prst="rect">
                <a:avLst/>
              </a:prstGeom>
            </p:spPr>
            <p:txBody>
              <a:bodyPr wrap="square" lIns="121898" tIns="60948" rIns="121898" bIns="60948">
                <a:spAutoFit/>
              </a:bodyPr>
              <a:lstStyle/>
              <a:p>
                <a:pPr>
                  <a:lnSpc>
                    <a:spcPct val="150000"/>
                  </a:lnSpc>
                  <a:spcAft>
                    <a:spcPts val="0"/>
                  </a:spcAft>
                </a:pPr>
                <a:r>
                  <a:rPr lang="en-US" altLang="zh-CN" sz="2600" dirty="0">
                    <a:effectLst/>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effectLst/>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浸出</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时</a:t>
                </a:r>
                <a:r>
                  <a:rPr lang="en-US" altLang="zh-CN" sz="2600" dirty="0">
                    <a:effectLst/>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MoO</a:t>
                </a:r>
                <a:r>
                  <a:rPr lang="en-US" altLang="zh-CN" sz="2600" baseline="-25000" dirty="0">
                    <a:effectLst/>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转化为</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Mo</a:t>
                </a:r>
                <a14:m>
                  <m:oMath xmlns:m="http://schemas.openxmlformats.org/officeDocument/2006/math">
                    <m:sSubSup>
                      <m:sSub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O</m:t>
                        </m:r>
                      </m:e>
                      <m:sub>
                        <m:r>
                          <a:rPr lang="en-US" altLang="zh-CN" sz="2600">
                            <a:effectLst/>
                            <a:latin typeface="Cambria Math" panose="02040503050406030204" pitchFamily="18" charset="0"/>
                            <a:ea typeface="微软雅黑" panose="020B0503020204020204" charset="-122"/>
                            <a:cs typeface="Times New Roman" panose="02020603050405020304" pitchFamily="18" charset="0"/>
                          </a:rPr>
                          <m:t>4</m:t>
                        </m:r>
                      </m:sub>
                      <m:sup>
                        <m:r>
                          <a:rPr lang="en-US" altLang="zh-CN" sz="2600">
                            <a:effectLst/>
                            <a:latin typeface="Cambria Math" panose="02040503050406030204" pitchFamily="18" charset="0"/>
                            <a:ea typeface="微软雅黑" panose="020B0503020204020204" charset="-122"/>
                            <a:cs typeface="Times New Roman" panose="02020603050405020304" pitchFamily="18" charset="0"/>
                          </a:rPr>
                          <m:t>2</m:t>
                        </m:r>
                        <m:r>
                          <a:rPr lang="en-US" altLang="zh-CN" sz="2600" i="1">
                            <a:effectLst/>
                            <a:latin typeface="Cambria Math" panose="02040503050406030204" pitchFamily="18" charset="0"/>
                            <a:ea typeface="微软雅黑" panose="020B0503020204020204" charset="-122"/>
                            <a:cs typeface="Times New Roman" panose="02020603050405020304" pitchFamily="18" charset="0"/>
                          </a:rPr>
                          <m:t>−</m:t>
                        </m:r>
                      </m:sup>
                    </m:sSubSup>
                  </m:oMath>
                </a14:m>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。提高单位时间内钼浸出率的措施有</a:t>
                </a:r>
                <a:endParaRPr lang="en-US" altLang="zh-CN" sz="2600" dirty="0">
                  <a:effectLst/>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sz="2600" u="sng" dirty="0">
                    <a:effectLst/>
                    <a:latin typeface="Times New Roman" panose="02020603050405020304" pitchFamily="18" charset="0"/>
                    <a:ea typeface="微软雅黑" panose="020B0503020204020204" charset="-122"/>
                    <a:cs typeface="Times New Roman" panose="02020603050405020304" pitchFamily="18" charset="0"/>
                  </a:rPr>
                  <a:t>　　　</a:t>
                </a: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u="sng" dirty="0">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effectLst/>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任写两种</a:t>
                </a:r>
                <a:r>
                  <a:rPr lang="en-US" altLang="zh-CN" sz="2600" dirty="0">
                    <a:effectLst/>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a:t>
                </a:r>
                <a:endParaRPr lang="zh-CN" altLang="zh-CN" sz="1100" dirty="0">
                  <a:latin typeface="Calibri" panose="020F0502020204030204" pitchFamily="34" charset="0"/>
                  <a:cs typeface="Times New Roman" panose="02020603050405020304" pitchFamily="18" charset="0"/>
                </a:endParaRPr>
              </a:p>
              <a:p>
                <a:pPr>
                  <a:lnSpc>
                    <a:spcPct val="150000"/>
                  </a:lnSpc>
                  <a:spcAft>
                    <a:spcPts val="0"/>
                  </a:spcAft>
                </a:pP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温度对</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90 min</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内钼浸出率的影响如图所示。当浸出温度超过</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80 </a:t>
                </a:r>
                <a:r>
                  <a:rPr lang="zh-CN" altLang="zh-CN" sz="2600" dirty="0">
                    <a:effectLst/>
                    <a:latin typeface="宋体" panose="02010600030101010101" pitchFamily="2" charset="-122"/>
                    <a:ea typeface="微软雅黑" panose="020B0503020204020204" charset="-122"/>
                    <a:cs typeface="宋体" panose="02010600030101010101" pitchFamily="2" charset="-122"/>
                  </a:rPr>
                  <a:t>℃</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后</a:t>
                </a:r>
                <a:r>
                  <a:rPr lang="en-US" altLang="zh-CN" sz="2600" dirty="0">
                    <a:effectLst/>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钼的浸出率反而降低</a:t>
                </a:r>
                <a:r>
                  <a:rPr lang="en-US" altLang="zh-CN" sz="2600" dirty="0">
                    <a:effectLst/>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主要原因是温度升高使水大量蒸发</a:t>
                </a:r>
                <a:r>
                  <a:rPr lang="en-US" altLang="zh-CN" sz="2600" dirty="0">
                    <a:effectLst/>
                    <a:latin typeface="方正书宋_GBK" panose="03000509000000000000" pitchFamily="65" charset="-122"/>
                    <a:ea typeface="微软雅黑" panose="020B0503020204020204" charset="-122"/>
                    <a:cs typeface="Times New Roman" panose="02020603050405020304" pitchFamily="18" charset="0"/>
                  </a:rPr>
                  <a:t>,</a:t>
                </a:r>
                <a:endParaRPr lang="en-US" altLang="zh-CN" sz="2600" dirty="0">
                  <a:effectLst/>
                  <a:latin typeface="方正书宋_GBK" panose="03000509000000000000" pitchFamily="65" charset="-122"/>
                  <a:ea typeface="微软雅黑" panose="020B0503020204020204" charset="-122"/>
                  <a:cs typeface="Times New Roman" panose="02020603050405020304" pitchFamily="18" charset="0"/>
                </a:endParaRPr>
              </a:p>
              <a:p>
                <a:pPr>
                  <a:lnSpc>
                    <a:spcPct val="150000"/>
                  </a:lnSpc>
                  <a:spcAft>
                    <a:spcPts val="0"/>
                  </a:spcAft>
                </a:pP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导致</a:t>
                </a:r>
                <a:r>
                  <a:rPr lang="zh-CN" altLang="zh-CN" sz="2600" u="sng" dirty="0">
                    <a:effectLst/>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effectLst/>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effectLst/>
                    <a:latin typeface="Cambria" panose="02040503050406030204" pitchFamily="18" charset="0"/>
                    <a:ea typeface="微软雅黑" panose="020B0503020204020204" charset="-122"/>
                    <a:cs typeface="Cambria" panose="02040503050406030204" pitchFamily="18" charset="0"/>
                  </a:rPr>
                  <a:t> </a:t>
                </a:r>
                <a:endParaRPr lang="en-US" altLang="zh-CN" sz="2600" dirty="0">
                  <a:effectLst/>
                  <a:latin typeface="Cambria" panose="02040503050406030204" pitchFamily="18" charset="0"/>
                  <a:ea typeface="微软雅黑" panose="020B0503020204020204" charset="-122"/>
                  <a:cs typeface="Cambria" panose="02040503050406030204" pitchFamily="18" charset="0"/>
                </a:endParaRPr>
              </a:p>
              <a:p>
                <a:pPr lvl="0">
                  <a:lnSpc>
                    <a:spcPct val="150000"/>
                  </a:lnSpc>
                </a:pP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沉淀</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时</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加入</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NO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的目的是</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50000"/>
                  </a:lnSpc>
                </a:pP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mc:Choice>
        <mc:Fallback>
          <p:sp>
            <p:nvSpPr>
              <p:cNvPr id="2" name="矩形 1"/>
              <p:cNvSpPr>
                <a:spLocks noRot="1" noChangeAspect="1" noMove="1" noResize="1" noEditPoints="1" noAdjustHandles="1" noChangeArrowheads="1" noChangeShapeType="1" noTextEdit="1"/>
              </p:cNvSpPr>
              <p:nvPr/>
            </p:nvSpPr>
            <p:spPr>
              <a:xfrm>
                <a:off x="260418" y="992140"/>
                <a:ext cx="11654075" cy="4330585"/>
              </a:xfrm>
              <a:prstGeom prst="rect">
                <a:avLst/>
              </a:prstGeom>
              <a:blipFill rotWithShape="1">
                <a:blip r:embed="rId1"/>
                <a:stretch>
                  <a:fillRect l="-1" t="-6" r="5" b="4"/>
                </a:stretch>
              </a:blipFill>
            </p:spPr>
            <p:txBody>
              <a:bodyPr/>
              <a:lstStyle/>
              <a:p>
                <a:r>
                  <a:rPr lang="zh-CN" altLang="en-US">
                    <a:noFill/>
                  </a:rPr>
                  <a:t> </a:t>
                </a:r>
              </a:p>
            </p:txBody>
          </p:sp>
        </mc:Fallback>
      </mc:AlternateContent>
      <p:pic>
        <p:nvPicPr>
          <p:cNvPr id="3" name="image45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581" y="2906775"/>
            <a:ext cx="4145280" cy="2682240"/>
          </a:xfrm>
          <a:prstGeom prst="rect">
            <a:avLst/>
          </a:prstGeom>
          <a:solidFill>
            <a:scrgbClr r="0" g="0" b="0">
              <a:alpha val="0"/>
            </a:scrgbClr>
          </a:solidFill>
          <a:ln>
            <a:noFill/>
          </a:ln>
        </p:spPr>
      </p:pic>
      <p:sp>
        <p:nvSpPr>
          <p:cNvPr id="4" name="矩形 3"/>
          <p:cNvSpPr/>
          <p:nvPr/>
        </p:nvSpPr>
        <p:spPr>
          <a:xfrm>
            <a:off x="447268" y="1658456"/>
            <a:ext cx="9514143"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适当升温、搅拌、增加</a:t>
            </a:r>
            <a:r>
              <a:rPr lang="en-US" altLang="zh-CN" sz="2600" dirty="0">
                <a:solidFill>
                  <a:srgbClr val="C00000"/>
                </a:solidFill>
                <a:latin typeface="Times New Roman" panose="02020603050405020304" pitchFamily="18" charset="0"/>
                <a:ea typeface="微软雅黑" panose="020B0503020204020204" charset="-122"/>
              </a:rPr>
              <a:t>Na</a:t>
            </a:r>
            <a:r>
              <a:rPr lang="en-US" altLang="zh-CN" sz="2600" baseline="-25000" dirty="0">
                <a:solidFill>
                  <a:srgbClr val="C00000"/>
                </a:solidFill>
                <a:latin typeface="Times New Roman" panose="02020603050405020304" pitchFamily="18" charset="0"/>
                <a:ea typeface="微软雅黑" panose="020B0503020204020204" charset="-122"/>
              </a:rPr>
              <a:t>2</a:t>
            </a:r>
            <a:r>
              <a:rPr lang="en-US" altLang="zh-CN" sz="2600" dirty="0">
                <a:solidFill>
                  <a:srgbClr val="C00000"/>
                </a:solidFill>
                <a:latin typeface="Times New Roman" panose="02020603050405020304" pitchFamily="18" charset="0"/>
                <a:ea typeface="微软雅黑" panose="020B0503020204020204" charset="-122"/>
              </a:rPr>
              <a:t>CO</a:t>
            </a:r>
            <a:r>
              <a:rPr lang="en-US" altLang="zh-CN" sz="2600" baseline="-25000" dirty="0">
                <a:solidFill>
                  <a:srgbClr val="C00000"/>
                </a:solidFill>
                <a:latin typeface="Times New Roman" panose="02020603050405020304" pitchFamily="18" charset="0"/>
                <a:ea typeface="微软雅黑" panose="020B0503020204020204" charset="-122"/>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用量、增大</a:t>
            </a:r>
            <a:r>
              <a:rPr lang="en-US" altLang="zh-CN" sz="2600" dirty="0">
                <a:solidFill>
                  <a:srgbClr val="C00000"/>
                </a:solidFill>
                <a:latin typeface="Times New Roman" panose="02020603050405020304" pitchFamily="18" charset="0"/>
                <a:ea typeface="微软雅黑" panose="020B0503020204020204" charset="-122"/>
              </a:rPr>
              <a:t>Na</a:t>
            </a:r>
            <a:r>
              <a:rPr lang="en-US" altLang="zh-CN" sz="2600" baseline="-25000" dirty="0">
                <a:solidFill>
                  <a:srgbClr val="C00000"/>
                </a:solidFill>
                <a:latin typeface="Times New Roman" panose="02020603050405020304" pitchFamily="18" charset="0"/>
                <a:ea typeface="微软雅黑" panose="020B0503020204020204" charset="-122"/>
              </a:rPr>
              <a:t>2</a:t>
            </a:r>
            <a:r>
              <a:rPr lang="en-US" altLang="zh-CN" sz="2600" dirty="0">
                <a:solidFill>
                  <a:srgbClr val="C00000"/>
                </a:solidFill>
                <a:latin typeface="Times New Roman" panose="02020603050405020304" pitchFamily="18" charset="0"/>
                <a:ea typeface="微软雅黑" panose="020B0503020204020204" charset="-122"/>
              </a:rPr>
              <a:t>CO</a:t>
            </a:r>
            <a:r>
              <a:rPr lang="en-US" altLang="zh-CN" sz="2600" baseline="-25000" dirty="0">
                <a:solidFill>
                  <a:srgbClr val="C00000"/>
                </a:solidFill>
                <a:latin typeface="Times New Roman" panose="02020603050405020304" pitchFamily="18" charset="0"/>
                <a:ea typeface="微软雅黑" panose="020B0503020204020204" charset="-122"/>
              </a:rPr>
              <a:t>3</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浓度</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合理即可</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endParaRPr lang="zh-CN" altLang="en-US" dirty="0"/>
          </a:p>
        </p:txBody>
      </p:sp>
      <p:sp>
        <p:nvSpPr>
          <p:cNvPr id="5" name="矩形 4"/>
          <p:cNvSpPr/>
          <p:nvPr/>
        </p:nvSpPr>
        <p:spPr>
          <a:xfrm>
            <a:off x="1661998" y="3400459"/>
            <a:ext cx="4246675"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Na</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Times New Roman" panose="02020603050405020304" pitchFamily="18" charset="0"/>
                <a:ea typeface="微软雅黑" panose="020B0503020204020204" charset="-122"/>
              </a:rPr>
              <a:t>MoO</a:t>
            </a:r>
            <a:r>
              <a:rPr lang="en-US" altLang="zh-CN" sz="2600" baseline="-25000">
                <a:solidFill>
                  <a:srgbClr val="C00000"/>
                </a:solidFill>
                <a:latin typeface="Times New Roman" panose="02020603050405020304" pitchFamily="18" charset="0"/>
                <a:ea typeface="微软雅黑" panose="020B0503020204020204" charset="-122"/>
              </a:rPr>
              <a:t>4</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晶体析出</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混入浸渣</a:t>
            </a:r>
            <a:endParaRPr lang="zh-CN" altLang="en-US" dirty="0"/>
          </a:p>
        </p:txBody>
      </p:sp>
      <mc:AlternateContent xmlns:mc="http://schemas.openxmlformats.org/markup-compatibility/2006">
        <mc:Choice xmlns:a14="http://schemas.microsoft.com/office/drawing/2010/main" Requires="a14">
          <p:sp>
            <p:nvSpPr>
              <p:cNvPr id="6" name="矩形 5"/>
              <p:cNvSpPr/>
              <p:nvPr/>
            </p:nvSpPr>
            <p:spPr>
              <a:xfrm>
                <a:off x="570003" y="4617806"/>
                <a:ext cx="5950475" cy="496674"/>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提供</a:t>
                </a:r>
                <a:r>
                  <a:rPr lang="en-US" altLang="zh-CN" sz="2600">
                    <a:solidFill>
                      <a:srgbClr val="C00000"/>
                    </a:solidFill>
                    <a:effectLst/>
                    <a:latin typeface="Times New Roman" panose="02020603050405020304" pitchFamily="18" charset="0"/>
                    <a:ea typeface="微软雅黑" panose="020B0503020204020204" charset="-122"/>
                  </a:rPr>
                  <a:t>N</a:t>
                </a:r>
                <a14:m>
                  <m:oMath xmlns:m="http://schemas.openxmlformats.org/officeDocument/2006/math">
                    <m:sSubSup>
                      <m:sSubSupPr>
                        <m:ctrlPr>
                          <a:rPr lang="zh-CN" altLang="zh-CN" sz="2600" i="1">
                            <a:solidFill>
                              <a:srgbClr val="C00000"/>
                            </a:solidFill>
                            <a:effectLst/>
                            <a:latin typeface="Cambria Math" panose="02040503050406030204" pitchFamily="18" charset="0"/>
                            <a:ea typeface="Cambria Math" panose="02040503050406030204" pitchFamily="18" charset="0"/>
                          </a:rPr>
                        </m:ctrlPr>
                      </m:sSubSupPr>
                      <m:e>
                        <m:r>
                          <m:rPr>
                            <m:sty m:val="p"/>
                          </m:rP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H</m:t>
                        </m:r>
                      </m:e>
                      <m:sub>
                        <m: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4</m:t>
                        </m:r>
                      </m:sub>
                      <m:sup>
                        <m: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m:t>
                        </m:r>
                      </m:sup>
                    </m:sSubSup>
                  </m:oMath>
                </a14:m>
                <a:r>
                  <a:rPr lang="en-US" altLang="zh-CN" sz="2600">
                    <a:solidFill>
                      <a:srgbClr val="C00000"/>
                    </a:solidFill>
                    <a:effectLst/>
                    <a:latin typeface="方正书宋_GBK" panose="03000509000000000000" pitchFamily="65" charset="-122"/>
                    <a:ea typeface="微软雅黑" panose="020B0503020204020204" charset="-122"/>
                    <a:cs typeface="Times New Roman" panose="02020603050405020304" pitchFamily="18" charset="0"/>
                  </a:rPr>
                  <a:t>,</a:t>
                </a:r>
                <a:r>
                  <a:rPr lang="zh-CN" altLang="zh-CN" sz="2600">
                    <a:solidFill>
                      <a:srgbClr val="C00000"/>
                    </a:solidFill>
                    <a:effectLst/>
                    <a:latin typeface="Times New Roman" panose="02020603050405020304" pitchFamily="18" charset="0"/>
                    <a:ea typeface="微软雅黑" panose="020B0503020204020204" charset="-122"/>
                    <a:cs typeface="Times New Roman" panose="02020603050405020304" pitchFamily="18" charset="0"/>
                  </a:rPr>
                  <a:t>使</a:t>
                </a:r>
                <a:r>
                  <a:rPr lang="en-US" altLang="zh-CN" sz="2600">
                    <a:solidFill>
                      <a:srgbClr val="C00000"/>
                    </a:solidFill>
                    <a:effectLst/>
                    <a:latin typeface="Times New Roman" panose="02020603050405020304" pitchFamily="18" charset="0"/>
                    <a:ea typeface="微软雅黑" panose="020B0503020204020204" charset="-122"/>
                  </a:rPr>
                  <a:t>Mo</a:t>
                </a:r>
                <a14:m>
                  <m:oMath xmlns:m="http://schemas.openxmlformats.org/officeDocument/2006/math">
                    <m:sSubSup>
                      <m:sSubSupPr>
                        <m:ctrlPr>
                          <a:rPr lang="zh-CN" altLang="zh-CN" sz="2600" i="1">
                            <a:solidFill>
                              <a:srgbClr val="C00000"/>
                            </a:solidFill>
                            <a:effectLst/>
                            <a:latin typeface="Cambria Math" panose="02040503050406030204" pitchFamily="18" charset="0"/>
                            <a:ea typeface="Cambria Math" panose="02040503050406030204" pitchFamily="18" charset="0"/>
                          </a:rPr>
                        </m:ctrlPr>
                      </m:sSubSupPr>
                      <m:e>
                        <m:r>
                          <m:rPr>
                            <m:sty m:val="p"/>
                          </m:rP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O</m:t>
                        </m:r>
                      </m:e>
                      <m:sub>
                        <m: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4</m:t>
                        </m:r>
                      </m:sub>
                      <m:sup>
                        <m:r>
                          <a:rPr lang="en-US" altLang="zh-CN" sz="2600">
                            <a:solidFill>
                              <a:srgbClr val="C00000"/>
                            </a:solidFill>
                            <a:effectLst/>
                            <a:latin typeface="Cambria Math" panose="02040503050406030204" pitchFamily="18" charset="0"/>
                            <a:ea typeface="微软雅黑" panose="020B0503020204020204" charset="-122"/>
                            <a:cs typeface="Times New Roman" panose="02020603050405020304" pitchFamily="18" charset="0"/>
                          </a:rPr>
                          <m:t>2</m:t>
                        </m:r>
                        <m:r>
                          <a:rPr lang="en-US" altLang="zh-CN" sz="2600" i="1">
                            <a:solidFill>
                              <a:srgbClr val="C00000"/>
                            </a:solidFill>
                            <a:effectLst/>
                            <a:latin typeface="Cambria Math" panose="02040503050406030204" pitchFamily="18" charset="0"/>
                            <a:ea typeface="微软雅黑" panose="020B0503020204020204" charset="-122"/>
                            <a:cs typeface="Times New Roman" panose="02020603050405020304" pitchFamily="18" charset="0"/>
                          </a:rPr>
                          <m:t>−</m:t>
                        </m:r>
                      </m:sup>
                    </m:sSubSup>
                  </m:oMath>
                </a14:m>
                <a:r>
                  <a:rPr lang="zh-CN" altLang="zh-CN" sz="2600">
                    <a:solidFill>
                      <a:srgbClr val="C00000"/>
                    </a:solidFill>
                    <a:effectLst/>
                    <a:latin typeface="Times New Roman" panose="02020603050405020304" pitchFamily="18" charset="0"/>
                    <a:ea typeface="微软雅黑" panose="020B0503020204020204" charset="-122"/>
                    <a:cs typeface="Times New Roman" panose="02020603050405020304" pitchFamily="18" charset="0"/>
                  </a:rPr>
                  <a:t>充分转化为沉淀析出</a:t>
                </a:r>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570003" y="4617806"/>
                <a:ext cx="5950475" cy="496674"/>
              </a:xfrm>
              <a:prstGeom prst="rect">
                <a:avLst/>
              </a:prstGeom>
              <a:blipFill rotWithShape="1">
                <a:blip r:embed="rId3"/>
                <a:stretch>
                  <a:fillRect l="-7" t="-17" r="5" b="38"/>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1082077"/>
            <a:ext cx="11654075" cy="1258718"/>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a:latin typeface="Times New Roman" panose="02020603050405020304" pitchFamily="18" charset="0"/>
                <a:ea typeface="微软雅黑" panose="020B0503020204020204" charset="-122"/>
                <a:cs typeface="Times New Roman" panose="02020603050405020304" pitchFamily="18" charset="0"/>
              </a:rPr>
              <a:t>4.</a:t>
            </a:r>
            <a:r>
              <a:rPr lang="en-US" altLang="zh-CN" sz="2600">
                <a:latin typeface="方正楷体_GBK" panose="03000509000000000000" pitchFamily="65" charset="-122"/>
                <a:ea typeface="微软雅黑" panose="020B0503020204020204" charset="-122"/>
                <a:cs typeface="Times New Roman" panose="02020603050405020304" pitchFamily="18" charset="0"/>
              </a:rPr>
              <a:t>(</a:t>
            </a:r>
            <a:r>
              <a:rPr lang="en-US" altLang="zh-CN" sz="2600">
                <a:latin typeface="Times New Roman" panose="02020603050405020304" pitchFamily="18" charset="0"/>
                <a:ea typeface="微软雅黑" panose="020B0503020204020204" charset="-122"/>
                <a:cs typeface="Times New Roman" panose="02020603050405020304" pitchFamily="18" charset="0"/>
              </a:rPr>
              <a:t>2023</a:t>
            </a:r>
            <a:r>
              <a:rPr lang="en-US" altLang="zh-CN" sz="2600">
                <a:latin typeface="NEU-B6" panose="02020504000000020003" pitchFamily="18" charset="-122"/>
                <a:ea typeface="微软雅黑" panose="020B0503020204020204"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江苏卷</a:t>
            </a:r>
            <a:r>
              <a:rPr lang="en-US" altLang="zh-CN" sz="2600">
                <a:latin typeface="方正楷体_GBK" panose="03000509000000000000" pitchFamily="65" charset="-122"/>
                <a:ea typeface="微软雅黑" panose="020B0503020204020204" charset="-122"/>
                <a:cs typeface="Times New Roman" panose="02020603050405020304" pitchFamily="18" charset="0"/>
              </a:rPr>
              <a:t>)</a:t>
            </a:r>
            <a:r>
              <a:rPr lang="zh-CN" altLang="zh-CN" sz="2600">
                <a:latin typeface="Times New Roman" panose="02020603050405020304" pitchFamily="18" charset="0"/>
                <a:ea typeface="微软雅黑" panose="020B0503020204020204" charset="-122"/>
                <a:cs typeface="Times New Roman" panose="02020603050405020304" pitchFamily="18" charset="0"/>
              </a:rPr>
              <a:t>废催化剂的回收。回收</a:t>
            </a:r>
            <a:r>
              <a:rPr lang="en-US" altLang="zh-CN" sz="2600">
                <a:latin typeface="Times New Roman" panose="02020603050405020304" pitchFamily="18" charset="0"/>
                <a:ea typeface="微软雅黑" panose="020B0503020204020204" charset="-122"/>
                <a:cs typeface="Times New Roman" panose="02020603050405020304" pitchFamily="18" charset="0"/>
              </a:rPr>
              <a:t>V</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600">
                <a:latin typeface="Times New Roman" panose="02020603050405020304" pitchFamily="18" charset="0"/>
                <a:ea typeface="微软雅黑" panose="020B0503020204020204" charset="-122"/>
                <a:cs typeface="Times New Roman" panose="02020603050405020304" pitchFamily="18" charset="0"/>
              </a:rPr>
              <a:t>O</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5</a:t>
            </a:r>
            <a:r>
              <a:rPr lang="en-US" altLang="zh-CN" sz="2600">
                <a:latin typeface="Times New Roman" panose="02020603050405020304" pitchFamily="18" charset="0"/>
                <a:ea typeface="微软雅黑" panose="020B0503020204020204" charset="-122"/>
                <a:cs typeface="Times New Roman" panose="02020603050405020304" pitchFamily="18" charset="0"/>
              </a:rPr>
              <a:t>-WO</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3</a:t>
            </a:r>
            <a:r>
              <a:rPr lang="en-US" altLang="zh-CN" sz="2600">
                <a:latin typeface="Times New Roman" panose="02020603050405020304" pitchFamily="18" charset="0"/>
                <a:ea typeface="微软雅黑" panose="020B0503020204020204" charset="-122"/>
                <a:cs typeface="Times New Roman" panose="02020603050405020304" pitchFamily="18" charset="0"/>
              </a:rPr>
              <a:t>/TiO</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2</a:t>
            </a:r>
            <a:r>
              <a:rPr lang="zh-CN" altLang="zh-CN" sz="2600">
                <a:latin typeface="Times New Roman" panose="02020603050405020304" pitchFamily="18" charset="0"/>
                <a:ea typeface="微软雅黑" panose="020B0503020204020204" charset="-122"/>
                <a:cs typeface="Times New Roman" panose="02020603050405020304" pitchFamily="18" charset="0"/>
              </a:rPr>
              <a:t>废催化剂并制备</a:t>
            </a:r>
            <a:r>
              <a:rPr lang="en-US" altLang="zh-CN" sz="2600">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4</a:t>
            </a:r>
            <a:r>
              <a:rPr lang="en-US" altLang="zh-CN" sz="2600">
                <a:latin typeface="Times New Roman" panose="02020603050405020304" pitchFamily="18" charset="0"/>
                <a:ea typeface="微软雅黑" panose="020B0503020204020204" charset="-122"/>
                <a:cs typeface="Times New Roman" panose="02020603050405020304" pitchFamily="18" charset="0"/>
              </a:rPr>
              <a:t>VO</a:t>
            </a:r>
            <a:r>
              <a:rPr lang="en-US" altLang="zh-CN" sz="2600" baseline="-25000">
                <a:latin typeface="Times New Roman" panose="02020603050405020304" pitchFamily="18" charset="0"/>
                <a:ea typeface="微软雅黑" panose="020B0503020204020204" charset="-122"/>
                <a:cs typeface="Times New Roman" panose="02020603050405020304" pitchFamily="18" charset="0"/>
              </a:rPr>
              <a:t>3</a:t>
            </a:r>
            <a:r>
              <a:rPr lang="zh-CN" altLang="zh-CN" sz="2600">
                <a:latin typeface="Times New Roman" panose="02020603050405020304" pitchFamily="18" charset="0"/>
                <a:ea typeface="微软雅黑" panose="020B0503020204020204" charset="-122"/>
                <a:cs typeface="Times New Roman" panose="02020603050405020304" pitchFamily="18" charset="0"/>
              </a:rPr>
              <a:t>的过程可表示为</a:t>
            </a:r>
            <a:endParaRPr lang="zh-CN" altLang="zh-CN" sz="1100">
              <a:latin typeface="Calibri" panose="020F0502020204030204" pitchFamily="34" charset="0"/>
              <a:cs typeface="Times New Roman" panose="02020603050405020304" pitchFamily="18" charset="0"/>
            </a:endParaRPr>
          </a:p>
        </p:txBody>
      </p:sp>
      <p:sp>
        <p:nvSpPr>
          <p:cNvPr id="5" name="矩形 4"/>
          <p:cNvSpPr/>
          <p:nvPr/>
        </p:nvSpPr>
        <p:spPr>
          <a:xfrm>
            <a:off x="503232" y="3833597"/>
            <a:ext cx="11397613" cy="1323415"/>
          </a:xfrm>
          <a:prstGeom prst="rect">
            <a:avLst/>
          </a:prstGeom>
        </p:spPr>
        <p:txBody>
          <a:bodyPr wrap="square" lIns="121898" tIns="60948" rIns="121898" bIns="60948">
            <a:spAutoFit/>
          </a:bodyPr>
          <a:lstStyle/>
          <a:p>
            <a:pPr>
              <a:lnSpc>
                <a:spcPct val="150000"/>
              </a:lnSpc>
              <a:spcAft>
                <a:spcPts val="0"/>
              </a:spcAft>
            </a:pPr>
            <a:r>
              <a:rPr lang="zh-CN" altLang="zh-CN" sz="2600" dirty="0">
                <a:latin typeface="宋体" panose="02010600030101010101" pitchFamily="2" charset="-122"/>
                <a:ea typeface="微软雅黑" panose="020B0503020204020204" charset="-122"/>
                <a:cs typeface="宋体" panose="02010600030101010101" pitchFamily="2" charset="-122"/>
              </a:rPr>
              <a:t>①</a:t>
            </a:r>
            <a:r>
              <a:rPr lang="zh-CN" altLang="zh-CN" sz="2600" dirty="0">
                <a:latin typeface="Times New Roman" panose="02020603050405020304" pitchFamily="18" charset="0"/>
                <a:ea typeface="微软雅黑" panose="020B0503020204020204" charset="-122"/>
                <a:cs typeface="Times New Roman" panose="02020603050405020304" pitchFamily="18" charset="0"/>
              </a:rPr>
              <a:t>酸浸时</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加料完成后</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以一定速率搅拌反应。提高钒元素浸出率的方法还有</a:t>
            </a:r>
            <a:endParaRPr lang="en-US" altLang="zh-CN" sz="2600" dirty="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sz="26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Cambria" panose="02040503050406030204" pitchFamily="18" charset="0"/>
                <a:ea typeface="微软雅黑" panose="020B0503020204020204" charset="-122"/>
                <a:cs typeface="Cambria" panose="02040503050406030204" pitchFamily="18" charset="0"/>
              </a:rPr>
              <a:t> </a:t>
            </a:r>
            <a:endParaRPr lang="zh-CN" altLang="zh-CN" sz="1100" dirty="0">
              <a:latin typeface="Calibri" panose="020F0502020204030204" pitchFamily="34" charset="0"/>
              <a:cs typeface="Times New Roman" panose="02020603050405020304" pitchFamily="18" charset="0"/>
            </a:endParaRPr>
          </a:p>
        </p:txBody>
      </p:sp>
      <p:pic>
        <p:nvPicPr>
          <p:cNvPr id="7" name="image454.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7349" y="2451993"/>
            <a:ext cx="6659880" cy="1295400"/>
          </a:xfrm>
          <a:prstGeom prst="rect">
            <a:avLst/>
          </a:prstGeom>
          <a:solidFill>
            <a:scrgbClr r="0" g="0" b="0">
              <a:alpha val="0"/>
            </a:scrgbClr>
          </a:solidFill>
          <a:ln>
            <a:noFill/>
          </a:ln>
        </p:spPr>
      </p:pic>
      <p:sp>
        <p:nvSpPr>
          <p:cNvPr id="2" name="矩形 1"/>
          <p:cNvSpPr/>
          <p:nvPr/>
        </p:nvSpPr>
        <p:spPr>
          <a:xfrm>
            <a:off x="1652441" y="4487770"/>
            <a:ext cx="4185761"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升高温度、延长浸出时间等</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928433"/>
            <a:ext cx="11654075" cy="5109773"/>
          </a:xfrm>
          <a:prstGeom prst="rect">
            <a:avLst/>
          </a:prstGeom>
        </p:spPr>
        <p:txBody>
          <a:bodyPr wrap="square" lIns="121898" tIns="60948" rIns="121898" bIns="60948">
            <a:spAutoFit/>
          </a:bodyPr>
          <a:lstStyle/>
          <a:p>
            <a:pPr lvl="0">
              <a:lnSpc>
                <a:spcPct val="140000"/>
              </a:lnSpc>
            </a:pPr>
            <a:r>
              <a:rPr lang="zh-CN" altLang="zh-CN" sz="2600" dirty="0">
                <a:solidFill>
                  <a:prstClr val="black"/>
                </a:solidFill>
                <a:latin typeface="宋体" panose="02010600030101010101" pitchFamily="2" charset="-122"/>
                <a:ea typeface="微软雅黑" panose="020B0503020204020204" charset="-122"/>
                <a:cs typeface="宋体" panose="02010600030101010101" pitchFamily="2" charset="-122"/>
              </a:rPr>
              <a:t>②</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通过萃取可分离钒和钨</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在得到的钒酸中含有</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V</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12</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。已知</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V</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12</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具有八元</a:t>
            </a: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40000"/>
              </a:lnSpc>
            </a:pP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40000"/>
              </a:lnSpc>
            </a:pP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40000"/>
              </a:lnSpc>
            </a:pP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40000"/>
              </a:lnSpc>
            </a:pP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环结构</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其结构式可表示为</a:t>
            </a: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40000"/>
              </a:lnSpc>
            </a:pPr>
            <a:r>
              <a:rPr lang="zh-CN" altLang="zh-CN" sz="2600" dirty="0">
                <a:solidFill>
                  <a:prstClr val="black"/>
                </a:solidFill>
                <a:latin typeface="宋体" panose="02010600030101010101" pitchFamily="2" charset="-122"/>
                <a:ea typeface="微软雅黑" panose="020B0503020204020204" charset="-122"/>
                <a:cs typeface="宋体" panose="02010600030101010101" pitchFamily="2" charset="-122"/>
              </a:rPr>
              <a:t>③</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向</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pH=8</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的</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NaVO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溶液中加入过量的</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Cl</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溶液</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生成</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VO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沉淀。</a:t>
            </a: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40000"/>
              </a:lnSpc>
            </a:pP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已知</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i="1" dirty="0" err="1">
                <a:solidFill>
                  <a:prstClr val="black"/>
                </a:solidFill>
                <a:latin typeface="Times New Roman" panose="02020603050405020304" pitchFamily="18" charset="0"/>
                <a:ea typeface="微软雅黑" panose="020B0503020204020204" charset="-122"/>
                <a:cs typeface="Times New Roman" panose="02020603050405020304" pitchFamily="18" charset="0"/>
              </a:rPr>
              <a:t>K</a:t>
            </a:r>
            <a:r>
              <a:rPr lang="en-US" altLang="zh-CN" sz="2600" baseline="-25000" dirty="0" err="1">
                <a:solidFill>
                  <a:prstClr val="black"/>
                </a:solidFill>
                <a:latin typeface="Times New Roman" panose="02020603050405020304" pitchFamily="18" charset="0"/>
                <a:ea typeface="微软雅黑" panose="020B0503020204020204" charset="-122"/>
                <a:cs typeface="Times New Roman" panose="02020603050405020304" pitchFamily="18" charset="0"/>
              </a:rPr>
              <a:t>sp</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VO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=1.7×10</a:t>
            </a:r>
            <a:r>
              <a:rPr lang="en-US" altLang="zh-CN" sz="2600" baseline="30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加过量</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NH</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Cl</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溶液的目的是</a:t>
            </a: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40000"/>
              </a:lnSpc>
            </a:pPr>
            <a:r>
              <a:rPr lang="en-US"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p:txBody>
      </p:sp>
      <p:pic>
        <p:nvPicPr>
          <p:cNvPr id="3" name="image455.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7989" y="1601353"/>
            <a:ext cx="2099225" cy="1971648"/>
          </a:xfrm>
          <a:prstGeom prst="rect">
            <a:avLst/>
          </a:prstGeom>
          <a:solidFill>
            <a:scrgbClr r="0" g="0" b="0">
              <a:alpha val="0"/>
            </a:scrgbClr>
          </a:solidFill>
          <a:ln>
            <a:noFill/>
          </a:ln>
        </p:spPr>
      </p:pic>
      <p:graphicFrame>
        <p:nvGraphicFramePr>
          <p:cNvPr id="4" name="对象 3"/>
          <p:cNvGraphicFramePr>
            <a:graphicFrameLocks noChangeAspect="1"/>
          </p:cNvGraphicFramePr>
          <p:nvPr/>
        </p:nvGraphicFramePr>
        <p:xfrm>
          <a:off x="623168" y="4761735"/>
          <a:ext cx="10399713" cy="1189038"/>
        </p:xfrm>
        <a:graphic>
          <a:graphicData uri="http://schemas.openxmlformats.org/presentationml/2006/ole">
            <mc:AlternateContent xmlns:mc="http://schemas.openxmlformats.org/markup-compatibility/2006">
              <mc:Choice xmlns:v="urn:schemas-microsoft-com:vml" Requires="v">
                <p:oleObj spid="_x0000_s5" name="文档" r:id="rId2" imgW="10462260" imgH="1210310" progId="Word.Document.12">
                  <p:embed/>
                </p:oleObj>
              </mc:Choice>
              <mc:Fallback>
                <p:oleObj name="文档" r:id="rId2" imgW="10462260" imgH="1210310" progId="Word.Document.12">
                  <p:embed/>
                  <p:pic>
                    <p:nvPicPr>
                      <p:cNvPr id="0" name="图片 11268"/>
                      <p:cNvPicPr/>
                      <p:nvPr/>
                    </p:nvPicPr>
                    <p:blipFill>
                      <a:blip r:embed="rId3"/>
                      <a:stretch>
                        <a:fillRect/>
                      </a:stretch>
                    </p:blipFill>
                    <p:spPr>
                      <a:xfrm>
                        <a:off x="623168" y="4761735"/>
                        <a:ext cx="10399713" cy="118903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91165" y="260978"/>
            <a:ext cx="11450827" cy="1923579"/>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dirty="0">
                <a:latin typeface="Times New Roman" panose="02020603050405020304" pitchFamily="18" charset="0"/>
                <a:ea typeface="微软雅黑" panose="020B0503020204020204" charset="-122"/>
                <a:cs typeface="Times New Roman" panose="02020603050405020304" pitchFamily="18" charset="0"/>
              </a:rPr>
              <a:t>5.</a:t>
            </a:r>
            <a:r>
              <a:rPr lang="en-US" altLang="zh-CN" sz="2600" dirty="0">
                <a:latin typeface="方正楷体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2024</a:t>
            </a:r>
            <a:r>
              <a:rPr lang="en-US" altLang="zh-CN" sz="2600" dirty="0">
                <a:latin typeface="NEU-B6" panose="02020504000000020003" pitchFamily="18"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江西卷</a:t>
            </a:r>
            <a:r>
              <a:rPr lang="en-US" altLang="zh-CN" sz="2600" dirty="0">
                <a:latin typeface="方正楷体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稀土是国家的战略资源之一。以下是一种以独居石</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主要成分为</a:t>
            </a:r>
            <a:r>
              <a:rPr lang="en-US" altLang="zh-CN" sz="2600" dirty="0">
                <a:latin typeface="Times New Roman" panose="02020603050405020304" pitchFamily="18" charset="0"/>
                <a:ea typeface="微软雅黑" panose="020B0503020204020204" charset="-122"/>
                <a:cs typeface="Times New Roman" panose="02020603050405020304" pitchFamily="18" charset="0"/>
              </a:rPr>
              <a:t>CePO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含有</a:t>
            </a:r>
            <a:r>
              <a:rPr lang="en-US" altLang="zh-CN" sz="2600" dirty="0">
                <a:latin typeface="Times New Roman" panose="02020603050405020304" pitchFamily="18" charset="0"/>
                <a:ea typeface="微软雅黑" panose="020B0503020204020204" charset="-122"/>
                <a:cs typeface="Times New Roman" panose="02020603050405020304" pitchFamily="18" charset="0"/>
              </a:rPr>
              <a:t>Th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PO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U</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latin typeface="Times New Roman" panose="02020603050405020304" pitchFamily="18" charset="0"/>
                <a:ea typeface="微软雅黑" panose="020B0503020204020204" charset="-122"/>
                <a:cs typeface="Times New Roman" panose="02020603050405020304" pitchFamily="18" charset="0"/>
              </a:rPr>
              <a:t>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8</a:t>
            </a:r>
            <a:r>
              <a:rPr lang="zh-CN" altLang="zh-CN" sz="2600" dirty="0">
                <a:latin typeface="Times New Roman" panose="02020603050405020304" pitchFamily="18" charset="0"/>
                <a:ea typeface="微软雅黑" panose="020B0503020204020204" charset="-122"/>
                <a:cs typeface="Times New Roman" panose="02020603050405020304" pitchFamily="18" charset="0"/>
              </a:rPr>
              <a:t>和少量镭杂质</a:t>
            </a:r>
            <a:r>
              <a:rPr lang="en-US" altLang="zh-CN" sz="26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为原料制备</a:t>
            </a:r>
            <a:r>
              <a:rPr lang="en-US" altLang="zh-CN" sz="2600" dirty="0">
                <a:latin typeface="Times New Roman" panose="02020603050405020304" pitchFamily="18" charset="0"/>
                <a:ea typeface="微软雅黑" panose="020B0503020204020204" charset="-122"/>
                <a:cs typeface="Times New Roman" panose="02020603050405020304" pitchFamily="18" charset="0"/>
              </a:rPr>
              <a:t>CeCl</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i="1" dirty="0">
                <a:latin typeface="Times New Roman" panose="02020603050405020304" pitchFamily="18" charset="0"/>
                <a:ea typeface="微软雅黑" panose="020B0503020204020204" charset="-122"/>
                <a:cs typeface="Times New Roman" panose="02020603050405020304" pitchFamily="18" charset="0"/>
              </a:rPr>
              <a:t>n</a:t>
            </a:r>
            <a:r>
              <a:rPr lang="en-US" altLang="zh-CN" sz="2600" dirty="0">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O</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的工艺流程图。</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p:pic>
        <p:nvPicPr>
          <p:cNvPr id="7" name="image457.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5181" y="1700988"/>
            <a:ext cx="6827520" cy="3718560"/>
          </a:xfrm>
          <a:prstGeom prst="rect">
            <a:avLst/>
          </a:prstGeom>
          <a:solidFill>
            <a:scrgbClr r="0" g="0" b="0">
              <a:alpha val="0"/>
            </a:scrgbClr>
          </a:solidFill>
          <a:ln>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942106"/>
            <a:ext cx="11654075" cy="3920601"/>
          </a:xfrm>
          <a:prstGeom prst="rect">
            <a:avLst/>
          </a:prstGeom>
        </p:spPr>
        <p:txBody>
          <a:bodyPr wrap="square" lIns="121898" tIns="60948" rIns="121898" bIns="60948">
            <a:spAutoFit/>
          </a:bodyPr>
          <a:lstStyle/>
          <a:p>
            <a:pPr>
              <a:lnSpc>
                <a:spcPct val="150000"/>
              </a:lnSpc>
              <a:spcAft>
                <a:spcPts val="0"/>
              </a:spcAft>
            </a:pPr>
            <a:r>
              <a:rPr lang="zh-CN" altLang="zh-CN" sz="2000" dirty="0">
                <a:latin typeface="Times New Roman" panose="02020603050405020304" pitchFamily="18" charset="0"/>
                <a:ea typeface="微软雅黑" panose="020B0503020204020204" charset="-122"/>
                <a:cs typeface="Times New Roman" panose="02020603050405020304" pitchFamily="18" charset="0"/>
              </a:rPr>
              <a:t>已知</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宋体" panose="02010600030101010101" pitchFamily="2" charset="-122"/>
                <a:ea typeface="微软雅黑" panose="020B0503020204020204" charset="-122"/>
                <a:cs typeface="宋体" panose="02010600030101010101" pitchFamily="2" charset="-122"/>
              </a:rPr>
              <a:t>ⅰ</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i="1" dirty="0" err="1">
                <a:latin typeface="Times New Roman" panose="02020603050405020304" pitchFamily="18" charset="0"/>
                <a:ea typeface="微软雅黑" panose="020B0503020204020204" charset="-122"/>
                <a:cs typeface="Times New Roman" panose="02020603050405020304" pitchFamily="18" charset="0"/>
              </a:rPr>
              <a:t>K</a:t>
            </a:r>
            <a:r>
              <a:rPr lang="en-US" altLang="zh-CN" sz="2000" baseline="-25000" dirty="0" err="1">
                <a:latin typeface="Times New Roman" panose="02020603050405020304" pitchFamily="18" charset="0"/>
                <a:ea typeface="微软雅黑" panose="020B0503020204020204" charset="-122"/>
                <a:cs typeface="Times New Roman" panose="02020603050405020304" pitchFamily="18" charset="0"/>
              </a:rPr>
              <a:t>sp</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Th</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OH</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=4.0×10</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-45</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charset="-122"/>
                <a:cs typeface="Times New Roman" panose="02020603050405020304" pitchFamily="18" charset="0"/>
              </a:rPr>
              <a:t>K</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sp</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Ce</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OH</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=1.6×10</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-20</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charset="-122"/>
                <a:cs typeface="Times New Roman" panose="02020603050405020304" pitchFamily="18" charset="0"/>
              </a:rPr>
              <a:t>K</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sp</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Ce</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OH</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=2.0×10</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-48</a:t>
            </a:r>
            <a:endParaRPr lang="zh-CN" altLang="zh-CN" sz="2000" dirty="0">
              <a:latin typeface="Calibri" panose="020F0502020204030204" pitchFamily="34" charset="0"/>
              <a:cs typeface="Times New Roman" panose="02020603050405020304" pitchFamily="18" charset="0"/>
            </a:endParaRPr>
          </a:p>
          <a:p>
            <a:pPr>
              <a:lnSpc>
                <a:spcPct val="150000"/>
              </a:lnSpc>
              <a:spcAft>
                <a:spcPts val="0"/>
              </a:spcAft>
            </a:pPr>
            <a:r>
              <a:rPr lang="zh-CN" altLang="zh-CN" sz="2000" dirty="0">
                <a:latin typeface="宋体" panose="02010600030101010101" pitchFamily="2" charset="-122"/>
                <a:ea typeface="微软雅黑" panose="020B0503020204020204" charset="-122"/>
                <a:cs typeface="宋体" panose="02010600030101010101" pitchFamily="2" charset="-122"/>
              </a:rPr>
              <a:t>ⅱ</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镭为第</a:t>
            </a:r>
            <a:r>
              <a:rPr lang="zh-CN" altLang="zh-CN" sz="2000" dirty="0">
                <a:latin typeface="宋体" panose="02010600030101010101" pitchFamily="2" charset="-122"/>
                <a:ea typeface="微软雅黑" panose="020B0503020204020204" charset="-122"/>
                <a:cs typeface="宋体" panose="02010600030101010101" pitchFamily="2" charset="-122"/>
              </a:rPr>
              <a:t>Ⅱ</a:t>
            </a:r>
            <a:r>
              <a:rPr lang="en-US" altLang="zh-CN" sz="2000" dirty="0">
                <a:latin typeface="Times New Roman" panose="02020603050405020304" pitchFamily="18" charset="0"/>
                <a:ea typeface="微软雅黑" panose="020B0503020204020204" charset="-122"/>
                <a:cs typeface="Times New Roman" panose="02020603050405020304" pitchFamily="18" charset="0"/>
              </a:rPr>
              <a:t>A</a:t>
            </a:r>
            <a:r>
              <a:rPr lang="zh-CN" altLang="zh-CN" sz="2000" dirty="0">
                <a:latin typeface="Times New Roman" panose="02020603050405020304" pitchFamily="18" charset="0"/>
                <a:ea typeface="微软雅黑" panose="020B0503020204020204" charset="-122"/>
                <a:cs typeface="Times New Roman" panose="02020603050405020304" pitchFamily="18" charset="0"/>
              </a:rPr>
              <a:t>族元素</a:t>
            </a:r>
            <a:endParaRPr lang="zh-CN" altLang="zh-CN" sz="2000" dirty="0">
              <a:latin typeface="Calibri" panose="020F0502020204030204" pitchFamily="34" charset="0"/>
              <a:cs typeface="Times New Roman" panose="02020603050405020304" pitchFamily="18" charset="0"/>
            </a:endParaRPr>
          </a:p>
          <a:p>
            <a:pPr>
              <a:lnSpc>
                <a:spcPct val="150000"/>
              </a:lnSpc>
              <a:spcAft>
                <a:spcPts val="0"/>
              </a:spcAft>
            </a:pPr>
            <a:r>
              <a:rPr lang="zh-CN" altLang="zh-CN" sz="2000" dirty="0">
                <a:latin typeface="Times New Roman" panose="02020603050405020304" pitchFamily="18" charset="0"/>
                <a:ea typeface="微软雅黑" panose="020B0503020204020204" charset="-122"/>
                <a:cs typeface="Times New Roman" panose="02020603050405020304" pitchFamily="18" charset="0"/>
              </a:rPr>
              <a:t>回答下列问题</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endParaRPr lang="zh-CN" altLang="zh-CN" sz="20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1</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关于独居石的热分解</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以下说法正确的是</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填标号</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Cambria" panose="02040503050406030204" pitchFamily="18" charset="0"/>
                <a:ea typeface="微软雅黑" panose="020B0503020204020204" charset="-122"/>
                <a:cs typeface="Cambria" panose="02040503050406030204" pitchFamily="18" charset="0"/>
              </a:rPr>
              <a:t> </a:t>
            </a:r>
            <a:endParaRPr lang="zh-CN" altLang="zh-CN" sz="20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000" dirty="0">
                <a:latin typeface="Times New Roman" panose="02020603050405020304" pitchFamily="18" charset="0"/>
                <a:ea typeface="微软雅黑" panose="020B0503020204020204" charset="-122"/>
                <a:cs typeface="Times New Roman" panose="02020603050405020304" pitchFamily="18" charset="0"/>
              </a:rPr>
              <a:t>a.</a:t>
            </a:r>
            <a:r>
              <a:rPr lang="zh-CN" altLang="zh-CN" sz="2000" dirty="0">
                <a:latin typeface="Times New Roman" panose="02020603050405020304" pitchFamily="18" charset="0"/>
                <a:ea typeface="微软雅黑" panose="020B0503020204020204" charset="-122"/>
                <a:cs typeface="Times New Roman" panose="02020603050405020304" pitchFamily="18" charset="0"/>
              </a:rPr>
              <a:t>降低压强</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分解速率增大</a:t>
            </a:r>
            <a:r>
              <a:rPr lang="en-US" altLang="zh-CN" sz="2000" dirty="0">
                <a:latin typeface="Times New Roman" panose="02020603050405020304" pitchFamily="18" charset="0"/>
                <a:ea typeface="微软雅黑" panose="020B0503020204020204" charset="-122"/>
                <a:cs typeface="Times New Roman" panose="02020603050405020304" pitchFamily="18" charset="0"/>
              </a:rPr>
              <a:t>			b.</a:t>
            </a:r>
            <a:r>
              <a:rPr lang="zh-CN" altLang="zh-CN" sz="2000" dirty="0">
                <a:latin typeface="Times New Roman" panose="02020603050405020304" pitchFamily="18" charset="0"/>
                <a:ea typeface="微软雅黑" panose="020B0503020204020204" charset="-122"/>
                <a:cs typeface="Times New Roman" panose="02020603050405020304" pitchFamily="18" charset="0"/>
              </a:rPr>
              <a:t>降低温度</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分解速率降低</a:t>
            </a:r>
            <a:endParaRPr lang="zh-CN" altLang="zh-CN" sz="20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000" dirty="0">
                <a:latin typeface="Times New Roman" panose="02020603050405020304" pitchFamily="18" charset="0"/>
                <a:ea typeface="微软雅黑" panose="020B0503020204020204" charset="-122"/>
                <a:cs typeface="Times New Roman" panose="02020603050405020304" pitchFamily="18" charset="0"/>
              </a:rPr>
              <a:t>c.</a:t>
            </a:r>
            <a:r>
              <a:rPr lang="zh-CN" altLang="zh-CN" sz="2000" dirty="0">
                <a:latin typeface="Times New Roman" panose="02020603050405020304" pitchFamily="18" charset="0"/>
                <a:ea typeface="微软雅黑" panose="020B0503020204020204" charset="-122"/>
                <a:cs typeface="Times New Roman" panose="02020603050405020304" pitchFamily="18" charset="0"/>
              </a:rPr>
              <a:t>反应时间越长</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分解速率越大</a:t>
            </a:r>
            <a:r>
              <a:rPr lang="en-US" altLang="zh-CN" sz="2000" dirty="0">
                <a:latin typeface="Times New Roman" panose="02020603050405020304" pitchFamily="18" charset="0"/>
                <a:ea typeface="微软雅黑" panose="020B0503020204020204" charset="-122"/>
                <a:cs typeface="Times New Roman" panose="02020603050405020304" pitchFamily="18" charset="0"/>
              </a:rPr>
              <a:t>		d.</a:t>
            </a:r>
            <a:r>
              <a:rPr lang="zh-CN" altLang="zh-CN" sz="2000" dirty="0">
                <a:latin typeface="Times New Roman" panose="02020603050405020304" pitchFamily="18" charset="0"/>
                <a:ea typeface="微软雅黑" panose="020B0503020204020204" charset="-122"/>
                <a:cs typeface="Times New Roman" panose="02020603050405020304" pitchFamily="18" charset="0"/>
              </a:rPr>
              <a:t>提高搅拌速度</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分解速率降低</a:t>
            </a:r>
            <a:endParaRPr lang="zh-CN" altLang="zh-CN" sz="2000" dirty="0">
              <a:latin typeface="Calibri" panose="020F0502020204030204" pitchFamily="34" charset="0"/>
              <a:cs typeface="Times New Roman" panose="02020603050405020304" pitchFamily="18" charset="0"/>
            </a:endParaRPr>
          </a:p>
          <a:p>
            <a:pPr>
              <a:lnSpc>
                <a:spcPct val="15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2</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Na</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000" dirty="0">
                <a:latin typeface="Times New Roman" panose="02020603050405020304" pitchFamily="18" charset="0"/>
                <a:ea typeface="微软雅黑" panose="020B0503020204020204" charset="-122"/>
                <a:cs typeface="Times New Roman" panose="02020603050405020304" pitchFamily="18" charset="0"/>
              </a:rPr>
              <a:t>U</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000" dirty="0">
                <a:latin typeface="Times New Roman" panose="02020603050405020304" pitchFamily="18" charset="0"/>
                <a:ea typeface="微软雅黑" panose="020B0503020204020204" charset="-122"/>
                <a:cs typeface="Times New Roman" panose="02020603050405020304" pitchFamily="18" charset="0"/>
              </a:rPr>
              <a:t>O</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7</a:t>
            </a:r>
            <a:r>
              <a:rPr lang="zh-CN" altLang="zh-CN" sz="2000" dirty="0">
                <a:latin typeface="Times New Roman" panose="02020603050405020304" pitchFamily="18" charset="0"/>
                <a:ea typeface="微软雅黑" panose="020B0503020204020204" charset="-122"/>
                <a:cs typeface="Times New Roman" panose="02020603050405020304" pitchFamily="18" charset="0"/>
              </a:rPr>
              <a:t>中铀元素的化合价为</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热分解阶段</a:t>
            </a:r>
            <a:r>
              <a:rPr lang="en-US" altLang="zh-CN" sz="2000" dirty="0">
                <a:latin typeface="Times New Roman" panose="02020603050405020304" pitchFamily="18" charset="0"/>
                <a:ea typeface="微软雅黑" panose="020B0503020204020204" charset="-122"/>
                <a:cs typeface="Times New Roman" panose="02020603050405020304" pitchFamily="18" charset="0"/>
              </a:rPr>
              <a:t>U</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2000" dirty="0">
                <a:latin typeface="Times New Roman" panose="02020603050405020304" pitchFamily="18" charset="0"/>
                <a:ea typeface="微软雅黑" panose="020B0503020204020204" charset="-122"/>
                <a:cs typeface="Times New Roman" panose="02020603050405020304" pitchFamily="18" charset="0"/>
              </a:rPr>
              <a:t>O</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8</a:t>
            </a:r>
            <a:r>
              <a:rPr lang="zh-CN" altLang="zh-CN" sz="2000" dirty="0">
                <a:latin typeface="Times New Roman" panose="02020603050405020304" pitchFamily="18" charset="0"/>
                <a:ea typeface="微软雅黑" panose="020B0503020204020204" charset="-122"/>
                <a:cs typeface="Times New Roman" panose="02020603050405020304" pitchFamily="18" charset="0"/>
              </a:rPr>
              <a:t>生成</a:t>
            </a:r>
            <a:r>
              <a:rPr lang="en-US" altLang="zh-CN" sz="2000" dirty="0">
                <a:latin typeface="Times New Roman" panose="02020603050405020304" pitchFamily="18" charset="0"/>
                <a:ea typeface="微软雅黑" panose="020B0503020204020204" charset="-122"/>
                <a:cs typeface="Times New Roman" panose="02020603050405020304" pitchFamily="18" charset="0"/>
              </a:rPr>
              <a:t>Na</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000" dirty="0">
                <a:latin typeface="Times New Roman" panose="02020603050405020304" pitchFamily="18" charset="0"/>
                <a:ea typeface="微软雅黑" panose="020B0503020204020204" charset="-122"/>
                <a:cs typeface="Times New Roman" panose="02020603050405020304" pitchFamily="18" charset="0"/>
              </a:rPr>
              <a:t>U</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000" dirty="0">
                <a:latin typeface="Times New Roman" panose="02020603050405020304" pitchFamily="18" charset="0"/>
                <a:ea typeface="微软雅黑" panose="020B0503020204020204" charset="-122"/>
                <a:cs typeface="Times New Roman" panose="02020603050405020304" pitchFamily="18" charset="0"/>
              </a:rPr>
              <a:t>O</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7</a:t>
            </a:r>
            <a:r>
              <a:rPr lang="zh-CN" altLang="zh-CN" sz="2000" dirty="0">
                <a:latin typeface="Times New Roman" panose="02020603050405020304" pitchFamily="18" charset="0"/>
                <a:ea typeface="微软雅黑" panose="020B0503020204020204" charset="-122"/>
                <a:cs typeface="Times New Roman" panose="02020603050405020304" pitchFamily="18" charset="0"/>
              </a:rPr>
              <a:t>的化</a:t>
            </a: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a:p>
            <a:pPr>
              <a:lnSpc>
                <a:spcPct val="50000"/>
              </a:lnSpc>
              <a:spcAft>
                <a:spcPts val="0"/>
              </a:spcAft>
            </a:pP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zh-CN" altLang="zh-CN" sz="2000" dirty="0">
                <a:latin typeface="Times New Roman" panose="02020603050405020304" pitchFamily="18" charset="0"/>
                <a:ea typeface="微软雅黑" panose="020B0503020204020204" charset="-122"/>
                <a:cs typeface="Times New Roman" panose="02020603050405020304" pitchFamily="18" charset="0"/>
              </a:rPr>
              <a:t>学反应方程式为</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Cambria" panose="02040503050406030204" pitchFamily="18" charset="0"/>
                <a:ea typeface="微软雅黑" panose="020B0503020204020204" charset="-122"/>
                <a:cs typeface="Cambria" panose="02040503050406030204" pitchFamily="18" charset="0"/>
              </a:rPr>
              <a:t> </a:t>
            </a:r>
            <a:endParaRPr lang="zh-CN" altLang="zh-CN" sz="2000" dirty="0">
              <a:latin typeface="Calibri" panose="020F0502020204030204" pitchFamily="34" charset="0"/>
              <a:cs typeface="Times New Roman" panose="02020603050405020304" pitchFamily="18" charset="0"/>
            </a:endParaRPr>
          </a:p>
        </p:txBody>
      </p:sp>
      <p:sp>
        <p:nvSpPr>
          <p:cNvPr id="4" name="矩形 3"/>
          <p:cNvSpPr/>
          <p:nvPr/>
        </p:nvSpPr>
        <p:spPr>
          <a:xfrm>
            <a:off x="5261150" y="2276992"/>
            <a:ext cx="351378"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rPr>
              <a:t>b</a:t>
            </a:r>
            <a:endParaRPr lang="zh-CN" altLang="en-US" dirty="0"/>
          </a:p>
        </p:txBody>
      </p:sp>
      <p:sp>
        <p:nvSpPr>
          <p:cNvPr id="5" name="矩形 4"/>
          <p:cNvSpPr/>
          <p:nvPr/>
        </p:nvSpPr>
        <p:spPr>
          <a:xfrm>
            <a:off x="4223193" y="3573001"/>
            <a:ext cx="538930"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rPr>
              <a:t>+6</a:t>
            </a:r>
            <a:endParaRPr lang="zh-CN" altLang="en-US" dirty="0"/>
          </a:p>
        </p:txBody>
      </p:sp>
      <p:graphicFrame>
        <p:nvGraphicFramePr>
          <p:cNvPr id="6" name="对象 5"/>
          <p:cNvGraphicFramePr>
            <a:graphicFrameLocks noChangeAspect="1"/>
          </p:cNvGraphicFramePr>
          <p:nvPr/>
        </p:nvGraphicFramePr>
        <p:xfrm>
          <a:off x="2783183" y="4030408"/>
          <a:ext cx="11339513" cy="793750"/>
        </p:xfrm>
        <a:graphic>
          <a:graphicData uri="http://schemas.openxmlformats.org/presentationml/2006/ole">
            <mc:AlternateContent xmlns:mc="http://schemas.openxmlformats.org/markup-compatibility/2006">
              <mc:Choice xmlns:v="urn:schemas-microsoft-com:vml" Requires="v">
                <p:oleObj spid="_x0000_s3" name="文档" r:id="rId1" imgW="11341735" imgH="795655" progId="Word.Document.12">
                  <p:embed/>
                </p:oleObj>
              </mc:Choice>
              <mc:Fallback>
                <p:oleObj name="文档" r:id="rId1" imgW="11341735" imgH="795655" progId="Word.Document.12">
                  <p:embed/>
                  <p:pic>
                    <p:nvPicPr>
                      <p:cNvPr id="0" name="图片 12292"/>
                      <p:cNvPicPr/>
                      <p:nvPr/>
                    </p:nvPicPr>
                    <p:blipFill>
                      <a:blip r:embed="rId2"/>
                      <a:stretch>
                        <a:fillRect/>
                      </a:stretch>
                    </p:blipFill>
                    <p:spPr>
                      <a:xfrm>
                        <a:off x="2783183" y="4030408"/>
                        <a:ext cx="11339513" cy="7937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260418" y="1120778"/>
            <a:ext cx="11654075" cy="4324236"/>
          </a:xfrm>
          <a:prstGeom prst="rect">
            <a:avLst/>
          </a:prstGeom>
        </p:spPr>
        <p:txBody>
          <a:bodyPr wrap="square" lIns="121898" tIns="60948" rIns="121898" bIns="60948">
            <a:spAutoFit/>
          </a:bodyPr>
          <a:lstStyle/>
          <a:p>
            <a:pPr lvl="0">
              <a:lnSpc>
                <a:spcPct val="150000"/>
              </a:lnSpc>
            </a:pP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浓缩结晶后</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得到的晶体产物化学式为</a:t>
            </a: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滤液可用于</a:t>
            </a: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阶段循环利用</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避免产生大量的高碱度废水。</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50000"/>
              </a:lnSpc>
            </a:pP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溶解阶段</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将溶液</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pH</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先调到</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1.5~2.0</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反应后再回调至</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4.5</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50000"/>
              </a:lnSpc>
            </a:pPr>
            <a:r>
              <a:rPr lang="zh-CN" altLang="zh-CN" sz="2600" dirty="0">
                <a:solidFill>
                  <a:prstClr val="black"/>
                </a:solidFill>
                <a:latin typeface="宋体" panose="02010600030101010101" pitchFamily="2" charset="-122"/>
                <a:ea typeface="微软雅黑" panose="020B0503020204020204" charset="-122"/>
                <a:cs typeface="宋体" panose="02010600030101010101" pitchFamily="2" charset="-122"/>
              </a:rPr>
              <a:t>①</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盐酸溶解</a:t>
            </a:r>
            <a:r>
              <a:rPr lang="en-US" altLang="zh-CN" sz="2600" dirty="0" err="1">
                <a:solidFill>
                  <a:prstClr val="black"/>
                </a:solidFill>
                <a:latin typeface="Times New Roman" panose="02020603050405020304" pitchFamily="18" charset="0"/>
                <a:ea typeface="微软雅黑" panose="020B0503020204020204" charset="-122"/>
                <a:cs typeface="Times New Roman" panose="02020603050405020304" pitchFamily="18" charset="0"/>
              </a:rPr>
              <a:t>Ce</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OH</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的离子方程式为</a:t>
            </a:r>
            <a:endPar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50000"/>
              </a:lnSpc>
            </a:pP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50000"/>
              </a:lnSpc>
            </a:pPr>
            <a:r>
              <a:rPr lang="zh-CN" altLang="zh-CN" sz="2600" dirty="0">
                <a:solidFill>
                  <a:prstClr val="black"/>
                </a:solidFill>
                <a:latin typeface="宋体" panose="02010600030101010101" pitchFamily="2" charset="-122"/>
                <a:ea typeface="微软雅黑" panose="020B0503020204020204" charset="-122"/>
                <a:cs typeface="宋体" panose="02010600030101010101" pitchFamily="2" charset="-122"/>
              </a:rPr>
              <a:t>②</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当溶液</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pH=4.5</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时</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i="1" dirty="0">
                <a:solidFill>
                  <a:prstClr val="black"/>
                </a:solidFill>
                <a:latin typeface="Times New Roman" panose="02020603050405020304" pitchFamily="18" charset="0"/>
                <a:ea typeface="微软雅黑" panose="020B0503020204020204" charset="-122"/>
                <a:cs typeface="Times New Roman" panose="02020603050405020304" pitchFamily="18" charset="0"/>
              </a:rPr>
              <a:t>c</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Th</a:t>
            </a:r>
            <a:r>
              <a:rPr lang="en-US" altLang="zh-CN" sz="2600" baseline="30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 mol·L</a:t>
            </a:r>
            <a:r>
              <a:rPr lang="en-US" altLang="zh-CN" sz="2600" baseline="30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此时完全转化为氢氧化钍沉淀。</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a:p>
            <a:pPr lvl="0">
              <a:lnSpc>
                <a:spcPct val="150000"/>
              </a:lnSpc>
            </a:pP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5</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以</a:t>
            </a:r>
            <a:r>
              <a:rPr lang="en-US"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BaSO</a:t>
            </a:r>
            <a:r>
              <a:rPr lang="en-US" altLang="zh-CN" sz="26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为载体形成共沉淀</a:t>
            </a:r>
            <a:r>
              <a:rPr lang="en-US" altLang="zh-CN" sz="2600" dirty="0">
                <a:solidFill>
                  <a:prstClr val="black"/>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目的是去除杂质</a:t>
            </a:r>
            <a:r>
              <a:rPr lang="zh-CN" altLang="zh-CN" sz="2600" u="sng"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solidFill>
                  <a:prstClr val="black"/>
                </a:solidFill>
                <a:latin typeface="Cambria" panose="02040503050406030204" pitchFamily="18" charset="0"/>
                <a:ea typeface="微软雅黑" panose="020B0503020204020204" charset="-122"/>
                <a:cs typeface="Cambria" panose="02040503050406030204" pitchFamily="18" charset="0"/>
              </a:rPr>
              <a:t> </a:t>
            </a:r>
            <a:endParaRPr lang="zh-CN" altLang="zh-CN" sz="1100" dirty="0">
              <a:solidFill>
                <a:prstClr val="black"/>
              </a:solidFill>
              <a:latin typeface="Calibri" panose="020F0502020204030204" pitchFamily="34" charset="0"/>
              <a:cs typeface="Times New Roman" panose="02020603050405020304" pitchFamily="18" charset="0"/>
            </a:endParaRPr>
          </a:p>
        </p:txBody>
      </p:sp>
      <p:sp>
        <p:nvSpPr>
          <p:cNvPr id="4" name="矩形 3"/>
          <p:cNvSpPr/>
          <p:nvPr/>
        </p:nvSpPr>
        <p:spPr>
          <a:xfrm>
            <a:off x="6550794" y="1151784"/>
            <a:ext cx="3597460" cy="492443"/>
          </a:xfrm>
          <a:prstGeom prst="rect">
            <a:avLst/>
          </a:prstGeom>
        </p:spPr>
        <p:txBody>
          <a:bodyPr wrap="none">
            <a:spAutoFit/>
          </a:bodyPr>
          <a:lstStyle/>
          <a:p>
            <a:r>
              <a:rPr lang="en-US" altLang="zh-CN" sz="2600" dirty="0">
                <a:solidFill>
                  <a:srgbClr val="C00000"/>
                </a:solidFill>
                <a:latin typeface="Times New Roman" panose="02020603050405020304" pitchFamily="18" charset="0"/>
                <a:ea typeface="微软雅黑" panose="020B0503020204020204" charset="-122"/>
              </a:rPr>
              <a:t>Na</a:t>
            </a:r>
            <a:r>
              <a:rPr lang="en-US" altLang="zh-CN" sz="2600" baseline="-25000" dirty="0">
                <a:solidFill>
                  <a:srgbClr val="C00000"/>
                </a:solidFill>
                <a:latin typeface="Times New Roman" panose="02020603050405020304" pitchFamily="18" charset="0"/>
                <a:ea typeface="微软雅黑" panose="020B0503020204020204" charset="-122"/>
              </a:rPr>
              <a:t>3</a:t>
            </a:r>
            <a:r>
              <a:rPr lang="en-US" altLang="zh-CN" sz="2600" dirty="0">
                <a:solidFill>
                  <a:srgbClr val="C00000"/>
                </a:solidFill>
                <a:latin typeface="Times New Roman" panose="02020603050405020304" pitchFamily="18" charset="0"/>
                <a:ea typeface="微软雅黑" panose="020B0503020204020204" charset="-122"/>
              </a:rPr>
              <a:t>PO</a:t>
            </a:r>
            <a:r>
              <a:rPr lang="en-US" altLang="zh-CN" sz="2600" baseline="-25000" dirty="0">
                <a:solidFill>
                  <a:srgbClr val="C00000"/>
                </a:solidFill>
                <a:latin typeface="Times New Roman" panose="02020603050405020304" pitchFamily="18" charset="0"/>
                <a:ea typeface="微软雅黑" panose="020B0503020204020204" charset="-122"/>
              </a:rPr>
              <a:t>4</a:t>
            </a:r>
            <a:r>
              <a:rPr lang="en-US" altLang="zh-CN" sz="2600" dirty="0">
                <a:solidFill>
                  <a:srgbClr val="C00000"/>
                </a:solidFill>
                <a:latin typeface="Times New Roman" panose="02020603050405020304" pitchFamily="18" charset="0"/>
                <a:ea typeface="微软雅黑" panose="020B0503020204020204" charset="-122"/>
              </a:rPr>
              <a:t>·12H</a:t>
            </a:r>
            <a:r>
              <a:rPr lang="en-US" altLang="zh-CN" sz="2600" baseline="-25000" dirty="0">
                <a:solidFill>
                  <a:srgbClr val="C00000"/>
                </a:solidFill>
                <a:latin typeface="Times New Roman" panose="02020603050405020304" pitchFamily="18" charset="0"/>
                <a:ea typeface="微软雅黑" panose="020B0503020204020204" charset="-122"/>
              </a:rPr>
              <a:t>2</a:t>
            </a:r>
            <a:r>
              <a:rPr lang="en-US" altLang="zh-CN" sz="2600" dirty="0">
                <a:solidFill>
                  <a:srgbClr val="C00000"/>
                </a:solidFill>
                <a:latin typeface="Times New Roman" panose="02020603050405020304" pitchFamily="18" charset="0"/>
                <a:ea typeface="微软雅黑" panose="020B0503020204020204" charset="-122"/>
              </a:rPr>
              <a:t>O</a:t>
            </a: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或</a:t>
            </a:r>
            <a:r>
              <a:rPr lang="en-US" altLang="zh-CN" sz="2600" dirty="0">
                <a:solidFill>
                  <a:srgbClr val="C00000"/>
                </a:solidFill>
                <a:latin typeface="Times New Roman" panose="02020603050405020304" pitchFamily="18" charset="0"/>
                <a:ea typeface="微软雅黑" panose="020B0503020204020204" charset="-122"/>
              </a:rPr>
              <a:t>Na</a:t>
            </a:r>
            <a:r>
              <a:rPr lang="en-US" altLang="zh-CN" sz="2600" baseline="-25000" dirty="0">
                <a:solidFill>
                  <a:srgbClr val="C00000"/>
                </a:solidFill>
                <a:latin typeface="Times New Roman" panose="02020603050405020304" pitchFamily="18" charset="0"/>
                <a:ea typeface="微软雅黑" panose="020B0503020204020204" charset="-122"/>
              </a:rPr>
              <a:t>3</a:t>
            </a:r>
            <a:r>
              <a:rPr lang="en-US" altLang="zh-CN" sz="2600" dirty="0">
                <a:solidFill>
                  <a:srgbClr val="C00000"/>
                </a:solidFill>
                <a:latin typeface="Times New Roman" panose="02020603050405020304" pitchFamily="18" charset="0"/>
                <a:ea typeface="微软雅黑" panose="020B0503020204020204" charset="-122"/>
              </a:rPr>
              <a:t>PO</a:t>
            </a:r>
            <a:r>
              <a:rPr lang="en-US" altLang="zh-CN" sz="2600" baseline="-25000" dirty="0">
                <a:solidFill>
                  <a:srgbClr val="C00000"/>
                </a:solidFill>
                <a:latin typeface="Times New Roman" panose="02020603050405020304" pitchFamily="18" charset="0"/>
                <a:ea typeface="微软雅黑" panose="020B0503020204020204" charset="-122"/>
              </a:rPr>
              <a:t>4</a:t>
            </a:r>
            <a:endParaRPr lang="zh-CN" altLang="en-US" dirty="0"/>
          </a:p>
        </p:txBody>
      </p:sp>
      <p:sp>
        <p:nvSpPr>
          <p:cNvPr id="5" name="矩形 4"/>
          <p:cNvSpPr/>
          <p:nvPr/>
        </p:nvSpPr>
        <p:spPr>
          <a:xfrm>
            <a:off x="1631175" y="1758799"/>
            <a:ext cx="1184940"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热分解</a:t>
            </a:r>
            <a:endParaRPr lang="zh-CN" altLang="en-US" dirty="0"/>
          </a:p>
        </p:txBody>
      </p:sp>
      <p:sp>
        <p:nvSpPr>
          <p:cNvPr id="6" name="矩形 5"/>
          <p:cNvSpPr/>
          <p:nvPr/>
        </p:nvSpPr>
        <p:spPr>
          <a:xfrm>
            <a:off x="644188" y="3536741"/>
            <a:ext cx="6021200"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2Ce</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a:solidFill>
                  <a:srgbClr val="C00000"/>
                </a:solidFill>
                <a:latin typeface="Times New Roman" panose="02020603050405020304" pitchFamily="18" charset="0"/>
                <a:ea typeface="微软雅黑" panose="020B0503020204020204" charset="-122"/>
              </a:rPr>
              <a:t>OH</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25000">
                <a:solidFill>
                  <a:srgbClr val="C00000"/>
                </a:solidFill>
                <a:latin typeface="Times New Roman" panose="02020603050405020304" pitchFamily="18" charset="0"/>
                <a:ea typeface="微软雅黑" panose="020B0503020204020204" charset="-122"/>
              </a:rPr>
              <a:t>4</a:t>
            </a:r>
            <a:r>
              <a:rPr lang="en-US" altLang="zh-CN" sz="2600">
                <a:solidFill>
                  <a:srgbClr val="C00000"/>
                </a:solidFill>
                <a:latin typeface="Times New Roman" panose="02020603050405020304" pitchFamily="18" charset="0"/>
                <a:ea typeface="微软雅黑" panose="020B0503020204020204" charset="-122"/>
              </a:rPr>
              <a:t>+8H</a:t>
            </a:r>
            <a:r>
              <a:rPr lang="en-US" altLang="zh-CN" sz="2600" baseline="30000">
                <a:solidFill>
                  <a:srgbClr val="C00000"/>
                </a:solidFill>
                <a:latin typeface="Times New Roman" panose="02020603050405020304" pitchFamily="18" charset="0"/>
                <a:ea typeface="微软雅黑" panose="020B0503020204020204" charset="-122"/>
              </a:rPr>
              <a:t>+</a:t>
            </a:r>
            <a:r>
              <a:rPr lang="en-US" altLang="zh-CN" sz="2600">
                <a:solidFill>
                  <a:srgbClr val="C00000"/>
                </a:solidFill>
                <a:latin typeface="Times New Roman" panose="02020603050405020304" pitchFamily="18" charset="0"/>
                <a:ea typeface="微软雅黑" panose="020B0503020204020204" charset="-122"/>
              </a:rPr>
              <a:t>+2Cl</a:t>
            </a:r>
            <a:r>
              <a:rPr lang="en-US" altLang="zh-CN" sz="2600" baseline="30000">
                <a:solidFill>
                  <a:srgbClr val="C00000"/>
                </a:solidFill>
                <a:latin typeface="Times New Roman" panose="02020603050405020304" pitchFamily="18" charset="0"/>
                <a:ea typeface="微软雅黑" panose="020B0503020204020204" charset="-122"/>
              </a:rPr>
              <a:t>-</a:t>
            </a:r>
            <a:r>
              <a:rPr lang="en-US" altLang="zh-CN" sz="2600">
                <a:solidFill>
                  <a:srgbClr val="C00000"/>
                </a:solidFill>
                <a:latin typeface="Times New Roman" panose="02020603050405020304" pitchFamily="18" charset="0"/>
                <a:ea typeface="微软雅黑" panose="020B0503020204020204" charset="-122"/>
              </a:rPr>
              <a:t>===2Ce</a:t>
            </a:r>
            <a:r>
              <a:rPr lang="en-US" altLang="zh-CN" sz="2600" baseline="30000">
                <a:solidFill>
                  <a:srgbClr val="C00000"/>
                </a:solidFill>
                <a:latin typeface="Times New Roman" panose="02020603050405020304" pitchFamily="18" charset="0"/>
                <a:ea typeface="微软雅黑" panose="020B0503020204020204" charset="-122"/>
              </a:rPr>
              <a:t>3+</a:t>
            </a:r>
            <a:r>
              <a:rPr lang="en-US" altLang="zh-CN" sz="2600">
                <a:solidFill>
                  <a:srgbClr val="C00000"/>
                </a:solidFill>
                <a:latin typeface="Times New Roman" panose="02020603050405020304" pitchFamily="18" charset="0"/>
                <a:ea typeface="微软雅黑" panose="020B0503020204020204" charset="-122"/>
              </a:rPr>
              <a:t>+8H</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Times New Roman" panose="02020603050405020304" pitchFamily="18" charset="0"/>
                <a:ea typeface="微软雅黑" panose="020B0503020204020204" charset="-122"/>
              </a:rPr>
              <a:t>O+Cl</a:t>
            </a:r>
            <a:r>
              <a:rPr lang="en-US" altLang="zh-CN" sz="2600" baseline="-25000">
                <a:solidFill>
                  <a:srgbClr val="C00000"/>
                </a:solidFill>
                <a:latin typeface="Times New Roman" panose="02020603050405020304" pitchFamily="18" charset="0"/>
                <a:ea typeface="微软雅黑" panose="020B0503020204020204" charset="-122"/>
              </a:rPr>
              <a:t>2</a:t>
            </a:r>
            <a:r>
              <a:rPr lang="en-US" altLang="zh-CN" sz="2600">
                <a:solidFill>
                  <a:srgbClr val="C00000"/>
                </a:solidFill>
                <a:latin typeface="Times New Roman" panose="02020603050405020304" pitchFamily="18" charset="0"/>
                <a:ea typeface="微软雅黑" panose="020B0503020204020204" charset="-122"/>
              </a:rPr>
              <a:t>↑</a:t>
            </a:r>
            <a:endParaRPr lang="zh-CN" altLang="en-US" dirty="0"/>
          </a:p>
        </p:txBody>
      </p:sp>
      <p:sp>
        <p:nvSpPr>
          <p:cNvPr id="7" name="矩形 6"/>
          <p:cNvSpPr/>
          <p:nvPr/>
        </p:nvSpPr>
        <p:spPr>
          <a:xfrm>
            <a:off x="4223193" y="4175286"/>
            <a:ext cx="1366080"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charset="-122"/>
              </a:rPr>
              <a:t>4.0×10</a:t>
            </a:r>
            <a:r>
              <a:rPr lang="en-US" altLang="zh-CN" sz="2600" baseline="30000">
                <a:solidFill>
                  <a:srgbClr val="C00000"/>
                </a:solidFill>
                <a:latin typeface="Times New Roman" panose="02020603050405020304" pitchFamily="18" charset="0"/>
                <a:ea typeface="微软雅黑" panose="020B0503020204020204" charset="-122"/>
              </a:rPr>
              <a:t>-7</a:t>
            </a:r>
            <a:endParaRPr lang="zh-CN" altLang="en-US" dirty="0"/>
          </a:p>
        </p:txBody>
      </p:sp>
      <p:sp>
        <p:nvSpPr>
          <p:cNvPr id="8" name="矩形 7"/>
          <p:cNvSpPr/>
          <p:nvPr/>
        </p:nvSpPr>
        <p:spPr>
          <a:xfrm>
            <a:off x="7086121" y="4761800"/>
            <a:ext cx="1404552"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镭</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zh-CN" altLang="zh-CN" sz="2600">
                <a:solidFill>
                  <a:srgbClr val="C00000"/>
                </a:solidFill>
                <a:latin typeface="Times New Roman" panose="02020603050405020304" pitchFamily="18" charset="0"/>
                <a:ea typeface="微软雅黑" panose="020B0503020204020204" charset="-122"/>
                <a:cs typeface="Times New Roman" panose="02020603050405020304" pitchFamily="18" charset="0"/>
              </a:rPr>
              <a:t>或</a:t>
            </a:r>
            <a:r>
              <a:rPr lang="en-US" altLang="zh-CN" sz="2600">
                <a:solidFill>
                  <a:srgbClr val="C00000"/>
                </a:solidFill>
                <a:latin typeface="Times New Roman" panose="02020603050405020304" pitchFamily="18" charset="0"/>
                <a:ea typeface="微软雅黑" panose="020B0503020204020204" charset="-122"/>
              </a:rPr>
              <a:t>Ra</a:t>
            </a:r>
            <a:r>
              <a:rPr lang="en-US" altLang="zh-CN" sz="260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91165" y="116977"/>
            <a:ext cx="11654075" cy="909648"/>
          </a:xfrm>
          <a:prstGeom prst="rect">
            <a:avLst/>
          </a:prstGeom>
        </p:spPr>
        <p:txBody>
          <a:bodyPr wrap="square" lIns="121898" tIns="60948" rIns="121898" bIns="60948">
            <a:spAutoFit/>
          </a:bodyPr>
          <a:lstStyle/>
          <a:p>
            <a:pPr marL="252095" indent="-252095">
              <a:lnSpc>
                <a:spcPct val="150000"/>
              </a:lnSpc>
              <a:spcAft>
                <a:spcPts val="0"/>
              </a:spcAft>
            </a:pPr>
            <a:r>
              <a:rPr lang="en-US" altLang="zh-CN" dirty="0">
                <a:latin typeface="Times New Roman" panose="02020603050405020304" pitchFamily="18" charset="0"/>
                <a:ea typeface="微软雅黑" panose="020B0503020204020204" charset="-122"/>
                <a:cs typeface="Times New Roman" panose="02020603050405020304" pitchFamily="18" charset="0"/>
              </a:rPr>
              <a:t>6.</a:t>
            </a:r>
            <a:r>
              <a:rPr lang="en-US" altLang="zh-CN" dirty="0">
                <a:latin typeface="方正楷体_GBK" panose="03000509000000000000" pitchFamily="65"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2024</a:t>
            </a:r>
            <a:r>
              <a:rPr lang="en-US" altLang="zh-CN" dirty="0">
                <a:latin typeface="NEU-B6" panose="02020504000000020003" pitchFamily="18" charset="-122"/>
                <a:ea typeface="微软雅黑" panose="020B0503020204020204" charset="-122"/>
                <a:cs typeface="Times New Roman" panose="02020603050405020304" pitchFamily="18" charset="0"/>
              </a:rPr>
              <a:t>·</a:t>
            </a:r>
            <a:r>
              <a:rPr lang="zh-CN" altLang="zh-CN" b="1" dirty="0">
                <a:latin typeface="Times New Roman" panose="02020603050405020304" pitchFamily="18" charset="0"/>
                <a:cs typeface="Times New Roman" panose="02020603050405020304" pitchFamily="18" charset="0"/>
              </a:rPr>
              <a:t>广东卷</a:t>
            </a:r>
            <a:r>
              <a:rPr lang="en-US" altLang="zh-CN" dirty="0">
                <a:latin typeface="方正楷体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镓</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Ga</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在半导体、记忆合金等高精尖材料领域有重要应用。一种从电解铝的副产品炭渣</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含</a:t>
            </a:r>
            <a:r>
              <a:rPr lang="en-US" altLang="zh-CN" dirty="0">
                <a:latin typeface="Times New Roman" panose="02020603050405020304" pitchFamily="18" charset="0"/>
                <a:ea typeface="微软雅黑" panose="020B0503020204020204" charset="-122"/>
                <a:cs typeface="Times New Roman" panose="02020603050405020304" pitchFamily="18" charset="0"/>
              </a:rPr>
              <a:t>C</a:t>
            </a:r>
            <a:r>
              <a:rPr lang="zh-CN" altLang="zh-CN"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Na</a:t>
            </a:r>
            <a:r>
              <a:rPr lang="zh-CN" altLang="zh-CN"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Al</a:t>
            </a:r>
            <a:r>
              <a:rPr lang="zh-CN" altLang="zh-CN"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F</a:t>
            </a:r>
            <a:r>
              <a:rPr lang="zh-CN" altLang="zh-CN" dirty="0">
                <a:latin typeface="Times New Roman" panose="02020603050405020304" pitchFamily="18" charset="0"/>
                <a:ea typeface="微软雅黑" panose="020B0503020204020204" charset="-122"/>
                <a:cs typeface="Times New Roman" panose="02020603050405020304" pitchFamily="18" charset="0"/>
              </a:rPr>
              <a:t>和少量的</a:t>
            </a:r>
            <a:r>
              <a:rPr lang="en-US" altLang="zh-CN" dirty="0">
                <a:latin typeface="Times New Roman" panose="02020603050405020304" pitchFamily="18" charset="0"/>
                <a:ea typeface="微软雅黑" panose="020B0503020204020204" charset="-122"/>
                <a:cs typeface="Times New Roman" panose="02020603050405020304" pitchFamily="18" charset="0"/>
              </a:rPr>
              <a:t>Ga</a:t>
            </a:r>
            <a:r>
              <a:rPr lang="zh-CN" altLang="zh-CN"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Fe</a:t>
            </a:r>
            <a:r>
              <a:rPr lang="zh-CN" altLang="zh-CN"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K</a:t>
            </a:r>
            <a:r>
              <a:rPr lang="zh-CN" altLang="zh-CN"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Ca</a:t>
            </a:r>
            <a:r>
              <a:rPr lang="zh-CN" altLang="zh-CN" dirty="0">
                <a:latin typeface="Times New Roman" panose="02020603050405020304" pitchFamily="18" charset="0"/>
                <a:ea typeface="微软雅黑" panose="020B0503020204020204" charset="-122"/>
                <a:cs typeface="Times New Roman" panose="02020603050405020304" pitchFamily="18" charset="0"/>
              </a:rPr>
              <a:t>等元素</a:t>
            </a:r>
            <a:r>
              <a:rPr lang="en-US" altLang="zh-CN" dirty="0">
                <a:latin typeface="方正书宋_GBK" panose="03000509000000000000" pitchFamily="65"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中提取镓及循环利用铝的工艺如下。</a:t>
            </a:r>
            <a:endParaRPr lang="zh-CN" altLang="zh-CN" dirty="0">
              <a:latin typeface="Calibri" panose="020F0502020204030204" pitchFamily="34" charset="0"/>
              <a:cs typeface="Times New Roman" panose="02020603050405020304" pitchFamily="18" charset="0"/>
            </a:endParaRPr>
          </a:p>
        </p:txBody>
      </p:sp>
      <p:pic>
        <p:nvPicPr>
          <p:cNvPr id="7" name="image460.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9182" y="1268984"/>
            <a:ext cx="6048042" cy="2736019"/>
          </a:xfrm>
          <a:prstGeom prst="rect">
            <a:avLst/>
          </a:prstGeom>
          <a:solidFill>
            <a:scrgbClr r="0" g="0" b="0">
              <a:alpha val="0"/>
            </a:scrgbClr>
          </a:solidFill>
          <a:ln>
            <a:noFill/>
          </a:ln>
        </p:spPr>
      </p:pic>
      <p:pic>
        <p:nvPicPr>
          <p:cNvPr id="2" name="图片 1"/>
          <p:cNvPicPr>
            <a:picLocks noChangeAspect="1"/>
          </p:cNvPicPr>
          <p:nvPr/>
        </p:nvPicPr>
        <p:blipFill>
          <a:blip r:embed="rId2"/>
          <a:stretch>
            <a:fillRect/>
          </a:stretch>
        </p:blipFill>
        <p:spPr>
          <a:xfrm>
            <a:off x="440249" y="3937503"/>
            <a:ext cx="8288491" cy="2158642"/>
          </a:xfrm>
          <a:prstGeom prst="rect">
            <a:avLst/>
          </a:prstGeom>
        </p:spPr>
      </p:pic>
      <p:pic>
        <p:nvPicPr>
          <p:cNvPr id="3" name="图片 2"/>
          <p:cNvPicPr>
            <a:picLocks noChangeAspect="1"/>
          </p:cNvPicPr>
          <p:nvPr/>
        </p:nvPicPr>
        <p:blipFill>
          <a:blip r:embed="rId3"/>
          <a:stretch>
            <a:fillRect/>
          </a:stretch>
        </p:blipFill>
        <p:spPr>
          <a:xfrm>
            <a:off x="8687225" y="4581008"/>
            <a:ext cx="2146402" cy="1787826"/>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60418" y="1339940"/>
            <a:ext cx="11654075" cy="3415270"/>
          </a:xfrm>
          <a:prstGeom prst="rect">
            <a:avLst/>
          </a:prstGeom>
        </p:spPr>
        <p:txBody>
          <a:bodyPr wrap="square" lIns="121898" tIns="60948" rIns="121898" bIns="60948">
            <a:spAutoFit/>
          </a:bodyPr>
          <a:lstStyle/>
          <a:p>
            <a:pPr>
              <a:lnSpc>
                <a:spcPct val="12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1</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电解</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中</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反应的化学方程式为</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000" dirty="0">
                <a:latin typeface="Times New Roman" panose="02020603050405020304" pitchFamily="18" charset="0"/>
                <a:ea typeface="微软雅黑" panose="020B0503020204020204" charset="-122"/>
                <a:cs typeface="Times New Roman" panose="02020603050405020304" pitchFamily="18" charset="0"/>
              </a:rPr>
              <a:t>。</a:t>
            </a:r>
            <a:endParaRPr lang="zh-CN" altLang="zh-CN" sz="2000" dirty="0">
              <a:latin typeface="Calibri" panose="020F0502020204030204" pitchFamily="34" charset="0"/>
              <a:cs typeface="Times New Roman" panose="02020603050405020304" pitchFamily="18" charset="0"/>
            </a:endParaRPr>
          </a:p>
          <a:p>
            <a:pPr>
              <a:lnSpc>
                <a:spcPct val="12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2</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浸取</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中</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由</a:t>
            </a:r>
            <a:r>
              <a:rPr lang="en-US" altLang="zh-CN" sz="2000" dirty="0">
                <a:latin typeface="Times New Roman" panose="02020603050405020304" pitchFamily="18" charset="0"/>
                <a:ea typeface="微软雅黑" panose="020B0503020204020204" charset="-122"/>
                <a:cs typeface="Times New Roman" panose="02020603050405020304" pitchFamily="18" charset="0"/>
              </a:rPr>
              <a:t>Ga</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3+</a:t>
            </a:r>
            <a:r>
              <a:rPr lang="zh-CN" altLang="zh-CN" sz="2000" dirty="0">
                <a:latin typeface="Times New Roman" panose="02020603050405020304" pitchFamily="18" charset="0"/>
                <a:ea typeface="微软雅黑" panose="020B0503020204020204" charset="-122"/>
                <a:cs typeface="Times New Roman" panose="02020603050405020304" pitchFamily="18" charset="0"/>
              </a:rPr>
              <a:t>形成</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GaCl</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4</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的离子方程式为</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Cambria" panose="02040503050406030204" pitchFamily="18" charset="0"/>
                <a:ea typeface="微软雅黑" panose="020B0503020204020204" charset="-122"/>
                <a:cs typeface="Cambria" panose="02040503050406030204" pitchFamily="18" charset="0"/>
              </a:rPr>
              <a:t> </a:t>
            </a:r>
            <a:endParaRPr lang="zh-CN" altLang="zh-CN" sz="2000" dirty="0">
              <a:latin typeface="Calibri" panose="020F0502020204030204" pitchFamily="34" charset="0"/>
              <a:cs typeface="Times New Roman" panose="02020603050405020304" pitchFamily="18" charset="0"/>
            </a:endParaRPr>
          </a:p>
          <a:p>
            <a:pPr>
              <a:lnSpc>
                <a:spcPct val="12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3</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还原</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的目的</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避免</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zh-CN" altLang="zh-CN" sz="2000" dirty="0">
                <a:latin typeface="Times New Roman" panose="02020603050405020304" pitchFamily="18" charset="0"/>
                <a:ea typeface="微软雅黑" panose="020B0503020204020204" charset="-122"/>
                <a:cs typeface="Times New Roman" panose="02020603050405020304" pitchFamily="18" charset="0"/>
              </a:rPr>
              <a:t>元素以</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填化学式</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微粒的形式通过</a:t>
            </a:r>
            <a:r>
              <a:rPr lang="en-US" altLang="zh-CN" sz="2000" dirty="0">
                <a:latin typeface="Times New Roman" panose="02020603050405020304" pitchFamily="18" charset="0"/>
                <a:ea typeface="微软雅黑" panose="020B0503020204020204" charset="-122"/>
                <a:cs typeface="Times New Roman" panose="02020603050405020304" pitchFamily="18" charset="0"/>
              </a:rPr>
              <a:t>LAEM</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从而有利于</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Ga</a:t>
            </a:r>
            <a:r>
              <a:rPr lang="zh-CN" altLang="zh-CN" sz="2000" dirty="0">
                <a:latin typeface="Times New Roman" panose="02020603050405020304" pitchFamily="18" charset="0"/>
                <a:ea typeface="微软雅黑" panose="020B0503020204020204" charset="-122"/>
                <a:cs typeface="Times New Roman" panose="02020603050405020304" pitchFamily="18" charset="0"/>
              </a:rPr>
              <a:t>的分离。</a:t>
            </a:r>
            <a:r>
              <a:rPr lang="en-US" altLang="zh-CN" sz="2000" dirty="0">
                <a:latin typeface="Cambria" panose="02040503050406030204" pitchFamily="18" charset="0"/>
                <a:ea typeface="微软雅黑" panose="020B0503020204020204" charset="-122"/>
                <a:cs typeface="Cambria" panose="02040503050406030204" pitchFamily="18" charset="0"/>
              </a:rPr>
              <a:t> </a:t>
            </a:r>
            <a:endParaRPr lang="zh-CN" altLang="zh-CN" sz="2000" dirty="0">
              <a:latin typeface="Calibri" panose="020F0502020204030204" pitchFamily="34" charset="0"/>
              <a:cs typeface="Times New Roman" panose="02020603050405020304" pitchFamily="18" charset="0"/>
            </a:endParaRPr>
          </a:p>
          <a:p>
            <a:pPr>
              <a:lnSpc>
                <a:spcPct val="12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4</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“LAEM</a:t>
            </a:r>
            <a:r>
              <a:rPr lang="zh-CN" altLang="zh-CN" sz="2000" dirty="0">
                <a:latin typeface="Times New Roman" panose="02020603050405020304" pitchFamily="18" charset="0"/>
                <a:ea typeface="微软雅黑" panose="020B0503020204020204" charset="-122"/>
                <a:cs typeface="Times New Roman" panose="02020603050405020304" pitchFamily="18" charset="0"/>
              </a:rPr>
              <a:t>提取</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中</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原料液的</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Cl</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浓度越</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越有利于</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Ga</a:t>
            </a:r>
            <a:r>
              <a:rPr lang="zh-CN" altLang="zh-CN" sz="2000" dirty="0">
                <a:latin typeface="Times New Roman" panose="02020603050405020304" pitchFamily="18" charset="0"/>
                <a:ea typeface="微软雅黑" panose="020B0503020204020204" charset="-122"/>
                <a:cs typeface="Times New Roman" panose="02020603050405020304" pitchFamily="18" charset="0"/>
              </a:rPr>
              <a:t>的提取</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研究表明</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原料液酸度过高</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会降低</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Ga</a:t>
            </a:r>
            <a:r>
              <a:rPr lang="zh-CN" altLang="zh-CN" sz="2000" dirty="0">
                <a:latin typeface="Times New Roman" panose="02020603050405020304" pitchFamily="18" charset="0"/>
                <a:ea typeface="微软雅黑" panose="020B0503020204020204" charset="-122"/>
                <a:cs typeface="Times New Roman" panose="02020603050405020304" pitchFamily="18" charset="0"/>
              </a:rPr>
              <a:t>的提取率。因此</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在不提高原料液酸度的前提下</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可向</a:t>
            </a:r>
            <a:r>
              <a:rPr lang="zh-CN" altLang="zh-CN" sz="2000" dirty="0">
                <a:latin typeface="Calibri" panose="020F0502020204030204" pitchFamily="34" charset="0"/>
                <a:ea typeface="Times New Roman" panose="02020603050405020304" pitchFamily="18" charset="0"/>
                <a:cs typeface="Times New Roman" panose="02020603050405020304" pitchFamily="18" charset="0"/>
              </a:rPr>
              <a:t> </a:t>
            </a:r>
            <a:r>
              <a:rPr lang="zh-CN" altLang="zh-CN" sz="2000" dirty="0">
                <a:latin typeface="宋体" panose="02010600030101010101" pitchFamily="2" charset="-122"/>
                <a:ea typeface="微软雅黑" panose="020B0503020204020204" charset="-122"/>
                <a:cs typeface="宋体" panose="02010600030101010101" pitchFamily="2" charset="-122"/>
              </a:rPr>
              <a:t>Ⅰ</a:t>
            </a:r>
            <a:r>
              <a:rPr lang="zh-CN" altLang="zh-CN" sz="2000" dirty="0">
                <a:latin typeface="Calibri" panose="020F0502020204030204" pitchFamily="34" charset="0"/>
                <a:ea typeface="Times New Roman" panose="02020603050405020304" pitchFamily="18" charset="0"/>
                <a:cs typeface="Times New Roman" panose="02020603050405020304" pitchFamily="18" charset="0"/>
              </a:rPr>
              <a:t> </a:t>
            </a:r>
            <a:r>
              <a:rPr lang="zh-CN" altLang="zh-CN" sz="2000" dirty="0">
                <a:latin typeface="Times New Roman" panose="02020603050405020304" pitchFamily="18" charset="0"/>
                <a:ea typeface="微软雅黑" panose="020B0503020204020204" charset="-122"/>
                <a:cs typeface="Times New Roman" panose="02020603050405020304" pitchFamily="18" charset="0"/>
              </a:rPr>
              <a:t>室中加入</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填化学式</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以进一步提高</a:t>
            </a:r>
            <a:r>
              <a:rPr lang="en-US" altLang="zh-CN" sz="2000" dirty="0" err="1">
                <a:latin typeface="Times New Roman" panose="02020603050405020304" pitchFamily="18" charset="0"/>
                <a:ea typeface="微软雅黑" panose="020B0503020204020204" charset="-122"/>
                <a:cs typeface="Times New Roman" panose="02020603050405020304" pitchFamily="18" charset="0"/>
              </a:rPr>
              <a:t>Ga</a:t>
            </a:r>
            <a:r>
              <a:rPr lang="zh-CN" altLang="zh-CN" sz="2000" dirty="0">
                <a:latin typeface="Times New Roman" panose="02020603050405020304" pitchFamily="18" charset="0"/>
                <a:ea typeface="微软雅黑" panose="020B0503020204020204" charset="-122"/>
                <a:cs typeface="Times New Roman" panose="02020603050405020304" pitchFamily="18" charset="0"/>
              </a:rPr>
              <a:t>的提取率。</a:t>
            </a:r>
            <a:r>
              <a:rPr lang="en-US" altLang="zh-CN" sz="2000" dirty="0">
                <a:latin typeface="Cambria" panose="02040503050406030204" pitchFamily="18" charset="0"/>
                <a:ea typeface="微软雅黑" panose="020B0503020204020204" charset="-122"/>
                <a:cs typeface="Cambria" panose="02040503050406030204" pitchFamily="18" charset="0"/>
              </a:rPr>
              <a:t> </a:t>
            </a:r>
            <a:endParaRPr lang="zh-CN" altLang="zh-CN" sz="2000" dirty="0">
              <a:latin typeface="Calibri" panose="020F0502020204030204" pitchFamily="34" charset="0"/>
              <a:cs typeface="Times New Roman" panose="02020603050405020304" pitchFamily="18" charset="0"/>
            </a:endParaRPr>
          </a:p>
          <a:p>
            <a:pPr>
              <a:lnSpc>
                <a:spcPct val="120000"/>
              </a:lnSpc>
              <a:spcAft>
                <a:spcPts val="0"/>
              </a:spcAft>
            </a:pP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5</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调</a:t>
            </a:r>
            <a:r>
              <a:rPr lang="en-US" altLang="zh-CN" sz="2000" dirty="0">
                <a:latin typeface="Times New Roman" panose="02020603050405020304" pitchFamily="18" charset="0"/>
                <a:ea typeface="微软雅黑" panose="020B0503020204020204" charset="-122"/>
                <a:cs typeface="Times New Roman" panose="02020603050405020304" pitchFamily="18" charset="0"/>
              </a:rPr>
              <a:t>pH”</a:t>
            </a:r>
            <a:r>
              <a:rPr lang="zh-CN" altLang="zh-CN" sz="2000" dirty="0">
                <a:latin typeface="Times New Roman" panose="02020603050405020304" pitchFamily="18" charset="0"/>
                <a:ea typeface="微软雅黑" panose="020B0503020204020204" charset="-122"/>
                <a:cs typeface="Times New Roman" panose="02020603050405020304" pitchFamily="18" charset="0"/>
              </a:rPr>
              <a:t>中</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pH</a:t>
            </a:r>
            <a:r>
              <a:rPr lang="zh-CN" altLang="zh-CN" sz="2000" dirty="0">
                <a:latin typeface="Times New Roman" panose="02020603050405020304" pitchFamily="18" charset="0"/>
                <a:ea typeface="微软雅黑" panose="020B0503020204020204" charset="-122"/>
                <a:cs typeface="Times New Roman" panose="02020603050405020304" pitchFamily="18" charset="0"/>
              </a:rPr>
              <a:t>至少应大于</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使溶液中</a:t>
            </a:r>
            <a:r>
              <a:rPr lang="en-US" altLang="zh-CN" sz="2000" i="1" dirty="0">
                <a:latin typeface="Times New Roman" panose="02020603050405020304" pitchFamily="18" charset="0"/>
                <a:ea typeface="微软雅黑" panose="020B0503020204020204" charset="-122"/>
                <a:cs typeface="Times New Roman" panose="02020603050405020304" pitchFamily="18" charset="0"/>
              </a:rPr>
              <a:t>c</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F</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&gt;</a:t>
            </a:r>
            <a:r>
              <a:rPr lang="en-US" altLang="zh-CN" sz="2000" i="1" dirty="0">
                <a:latin typeface="Times New Roman" panose="02020603050405020304" pitchFamily="18" charset="0"/>
                <a:ea typeface="微软雅黑" panose="020B0503020204020204" charset="-122"/>
                <a:cs typeface="Times New Roman" panose="02020603050405020304" pitchFamily="18" charset="0"/>
              </a:rPr>
              <a:t>c</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HF</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有利于</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AlF</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6</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3-</a:t>
            </a:r>
            <a:r>
              <a:rPr lang="zh-CN" altLang="zh-CN" sz="2000" dirty="0">
                <a:latin typeface="Times New Roman" panose="02020603050405020304" pitchFamily="18" charset="0"/>
                <a:ea typeface="微软雅黑" panose="020B0503020204020204" charset="-122"/>
                <a:cs typeface="Times New Roman" panose="02020603050405020304" pitchFamily="18" charset="0"/>
              </a:rPr>
              <a:t>配离子及</a:t>
            </a:r>
            <a:r>
              <a:rPr lang="en-US" altLang="zh-CN" sz="2000" dirty="0">
                <a:latin typeface="Times New Roman" panose="02020603050405020304" pitchFamily="18" charset="0"/>
                <a:ea typeface="微软雅黑" panose="020B0503020204020204" charset="-122"/>
                <a:cs typeface="Times New Roman" panose="02020603050405020304" pitchFamily="18" charset="0"/>
              </a:rPr>
              <a:t>Na</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AlF</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6</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晶体的生成。若</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结晶</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后溶液中</a:t>
            </a:r>
            <a:r>
              <a:rPr lang="en-US" altLang="zh-CN" sz="2000" i="1" dirty="0">
                <a:latin typeface="Times New Roman" panose="02020603050405020304" pitchFamily="18" charset="0"/>
                <a:ea typeface="微软雅黑" panose="020B0503020204020204" charset="-122"/>
                <a:cs typeface="Times New Roman" panose="02020603050405020304" pitchFamily="18" charset="0"/>
              </a:rPr>
              <a:t>c</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Na</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=0.10 mol·L</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-1</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zh-CN" altLang="zh-CN" sz="2000" dirty="0">
                <a:latin typeface="Times New Roman" panose="02020603050405020304" pitchFamily="18" charset="0"/>
                <a:ea typeface="微软雅黑" panose="020B0503020204020204" charset="-122"/>
                <a:cs typeface="Times New Roman" panose="02020603050405020304" pitchFamily="18" charset="0"/>
              </a:rPr>
              <a:t>则</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AlF</a:t>
            </a:r>
            <a:r>
              <a:rPr lang="en-US" altLang="zh-CN" sz="2000" baseline="-25000" dirty="0">
                <a:latin typeface="Times New Roman" panose="02020603050405020304" pitchFamily="18" charset="0"/>
                <a:ea typeface="微软雅黑" panose="020B0503020204020204" charset="-122"/>
                <a:cs typeface="Times New Roman" panose="02020603050405020304" pitchFamily="18" charset="0"/>
              </a:rPr>
              <a:t>6</a:t>
            </a:r>
            <a:r>
              <a:rPr lang="en-US" altLang="zh-CN" sz="2000" dirty="0">
                <a:latin typeface="方正书宋_GBK" panose="03000509000000000000" pitchFamily="65" charset="-122"/>
                <a:ea typeface="微软雅黑" panose="020B0503020204020204" charset="-122"/>
                <a:cs typeface="Times New Roman" panose="02020603050405020304" pitchFamily="18" charset="0"/>
              </a:rPr>
              <a:t>]</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3-</a:t>
            </a:r>
            <a:r>
              <a:rPr lang="zh-CN" altLang="zh-CN" sz="2000" dirty="0">
                <a:latin typeface="Times New Roman" panose="02020603050405020304" pitchFamily="18" charset="0"/>
                <a:ea typeface="微软雅黑" panose="020B0503020204020204" charset="-122"/>
                <a:cs typeface="Times New Roman" panose="02020603050405020304" pitchFamily="18" charset="0"/>
              </a:rPr>
              <a:t>浓度为</a:t>
            </a:r>
            <a:r>
              <a:rPr lang="zh-CN" altLang="zh-CN" sz="2000" u="sng" dirty="0">
                <a:latin typeface="Times New Roman" panose="02020603050405020304" pitchFamily="18" charset="0"/>
                <a:ea typeface="微软雅黑" panose="020B050302020402020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charset="-122"/>
                <a:cs typeface="Times New Roman" panose="02020603050405020304" pitchFamily="18" charset="0"/>
              </a:rPr>
              <a:t> mol·L</a:t>
            </a:r>
            <a:r>
              <a:rPr lang="en-US" altLang="zh-CN" sz="200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zh-CN"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Cambria" panose="02040503050406030204" pitchFamily="18" charset="0"/>
                <a:ea typeface="微软雅黑" panose="020B0503020204020204" charset="-122"/>
                <a:cs typeface="Cambria" panose="02040503050406030204" pitchFamily="18" charset="0"/>
              </a:rPr>
              <a:t> </a:t>
            </a:r>
            <a:endParaRPr lang="zh-CN" altLang="en-US" sz="2000" kern="100" dirty="0">
              <a:latin typeface="微软雅黑" panose="020B0503020204020204" charset="-122"/>
              <a:ea typeface="微软雅黑" panose="020B0503020204020204" charset="-122"/>
              <a:cs typeface="Courier New" panose="02070309020205020404" pitchFamily="49" charset="0"/>
            </a:endParaRPr>
          </a:p>
        </p:txBody>
      </p:sp>
      <p:graphicFrame>
        <p:nvGraphicFramePr>
          <p:cNvPr id="3" name="对象 2"/>
          <p:cNvGraphicFramePr>
            <a:graphicFrameLocks noChangeAspect="1"/>
          </p:cNvGraphicFramePr>
          <p:nvPr/>
        </p:nvGraphicFramePr>
        <p:xfrm>
          <a:off x="5540222" y="815962"/>
          <a:ext cx="5273675" cy="992187"/>
        </p:xfrm>
        <a:graphic>
          <a:graphicData uri="http://schemas.openxmlformats.org/presentationml/2006/ole">
            <mc:AlternateContent xmlns:mc="http://schemas.openxmlformats.org/markup-compatibility/2006">
              <mc:Choice xmlns:v="urn:schemas-microsoft-com:vml" Requires="v">
                <p:oleObj spid="_x0000_s2" name="文档" r:id="rId1" imgW="5274310" imgH="993775" progId="Word.Document.12">
                  <p:embed/>
                </p:oleObj>
              </mc:Choice>
              <mc:Fallback>
                <p:oleObj name="文档" r:id="rId1" imgW="5274310" imgH="993775" progId="Word.Document.12">
                  <p:embed/>
                  <p:pic>
                    <p:nvPicPr>
                      <p:cNvPr id="0" name="图片 14339"/>
                      <p:cNvPicPr/>
                      <p:nvPr/>
                    </p:nvPicPr>
                    <p:blipFill>
                      <a:blip r:embed="rId2"/>
                      <a:stretch>
                        <a:fillRect/>
                      </a:stretch>
                    </p:blipFill>
                    <p:spPr>
                      <a:xfrm>
                        <a:off x="5540222" y="815962"/>
                        <a:ext cx="5273675" cy="992187"/>
                      </a:xfrm>
                      <a:prstGeom prst="rect">
                        <a:avLst/>
                      </a:prstGeom>
                    </p:spPr>
                  </p:pic>
                </p:oleObj>
              </mc:Fallback>
            </mc:AlternateContent>
          </a:graphicData>
        </a:graphic>
      </p:graphicFrame>
      <p:sp>
        <p:nvSpPr>
          <p:cNvPr id="8" name="矩形 7"/>
          <p:cNvSpPr/>
          <p:nvPr/>
        </p:nvSpPr>
        <p:spPr>
          <a:xfrm>
            <a:off x="6087455" y="1637810"/>
            <a:ext cx="3185487" cy="546816"/>
          </a:xfrm>
          <a:prstGeom prst="rect">
            <a:avLst/>
          </a:prstGeom>
        </p:spPr>
        <p:txBody>
          <a:bodyPr wrap="none">
            <a:spAutoFit/>
          </a:bodyPr>
          <a:lstStyle/>
          <a:p>
            <a:pPr>
              <a:lnSpc>
                <a:spcPct val="120000"/>
              </a:lnSpc>
            </a:pPr>
            <a:r>
              <a:rPr lang="en-US" altLang="zh-CN" sz="2600" dirty="0">
                <a:solidFill>
                  <a:srgbClr val="C00000"/>
                </a:solidFill>
                <a:latin typeface="Times New Roman" panose="02020603050405020304" pitchFamily="18" charset="0"/>
                <a:ea typeface="微软雅黑" panose="020B0503020204020204" charset="-122"/>
              </a:rPr>
              <a:t>Ga</a:t>
            </a:r>
            <a:r>
              <a:rPr lang="en-US" altLang="zh-CN" sz="2600" baseline="30000" dirty="0">
                <a:solidFill>
                  <a:srgbClr val="C00000"/>
                </a:solidFill>
                <a:latin typeface="Times New Roman" panose="02020603050405020304" pitchFamily="18" charset="0"/>
                <a:ea typeface="微软雅黑" panose="020B0503020204020204" charset="-122"/>
              </a:rPr>
              <a:t>3+</a:t>
            </a:r>
            <a:r>
              <a:rPr lang="en-US" altLang="zh-CN" sz="2600" dirty="0">
                <a:solidFill>
                  <a:srgbClr val="C00000"/>
                </a:solidFill>
                <a:latin typeface="Times New Roman" panose="02020603050405020304" pitchFamily="18" charset="0"/>
                <a:ea typeface="微软雅黑" panose="020B0503020204020204" charset="-122"/>
              </a:rPr>
              <a:t>+4Cl</a:t>
            </a:r>
            <a:r>
              <a:rPr lang="en-US" altLang="zh-CN" sz="2600" baseline="30000" dirty="0">
                <a:solidFill>
                  <a:srgbClr val="C00000"/>
                </a:solidFill>
                <a:latin typeface="Times New Roman" panose="02020603050405020304" pitchFamily="18" charset="0"/>
                <a:ea typeface="微软雅黑" panose="020B0503020204020204" charset="-122"/>
              </a:rPr>
              <a:t>-</a:t>
            </a:r>
            <a:r>
              <a:rPr lang="en-US" altLang="zh-CN" sz="2600" dirty="0">
                <a:solidFill>
                  <a:srgbClr val="C00000"/>
                </a:solidFill>
                <a:latin typeface="Times New Roman" panose="02020603050405020304" pitchFamily="18" charset="0"/>
                <a:ea typeface="微软雅黑" panose="020B0503020204020204" charset="-122"/>
              </a:rPr>
              <a:t>===</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charset="-122"/>
              </a:rPr>
              <a:t>GaCl</a:t>
            </a:r>
            <a:r>
              <a:rPr lang="en-US" altLang="zh-CN" sz="2600" baseline="-25000" dirty="0">
                <a:solidFill>
                  <a:srgbClr val="C00000"/>
                </a:solidFill>
                <a:latin typeface="Times New Roman" panose="02020603050405020304" pitchFamily="18" charset="0"/>
                <a:ea typeface="微软雅黑" panose="020B0503020204020204" charset="-122"/>
              </a:rPr>
              <a:t>4</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30000" dirty="0">
                <a:solidFill>
                  <a:srgbClr val="C00000"/>
                </a:solidFill>
                <a:latin typeface="Times New Roman" panose="02020603050405020304" pitchFamily="18" charset="0"/>
                <a:ea typeface="微软雅黑" panose="020B0503020204020204" charset="-122"/>
              </a:rPr>
              <a:t>-</a:t>
            </a:r>
            <a:endParaRPr lang="zh-CN" altLang="en-US" dirty="0"/>
          </a:p>
        </p:txBody>
      </p:sp>
      <p:sp>
        <p:nvSpPr>
          <p:cNvPr id="9" name="矩形 8"/>
          <p:cNvSpPr/>
          <p:nvPr/>
        </p:nvSpPr>
        <p:spPr>
          <a:xfrm>
            <a:off x="3273099" y="1988990"/>
            <a:ext cx="518091" cy="538545"/>
          </a:xfrm>
          <a:prstGeom prst="rect">
            <a:avLst/>
          </a:prstGeom>
        </p:spPr>
        <p:txBody>
          <a:bodyPr wrap="none">
            <a:spAutoFit/>
          </a:bodyPr>
          <a:lstStyle/>
          <a:p>
            <a:pPr>
              <a:lnSpc>
                <a:spcPct val="120000"/>
              </a:lnSpc>
            </a:pP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铁</a:t>
            </a:r>
            <a:endParaRPr lang="zh-CN" altLang="en-US" dirty="0"/>
          </a:p>
        </p:txBody>
      </p:sp>
      <p:sp>
        <p:nvSpPr>
          <p:cNvPr id="10" name="矩形 9"/>
          <p:cNvSpPr/>
          <p:nvPr/>
        </p:nvSpPr>
        <p:spPr>
          <a:xfrm>
            <a:off x="5365212" y="1984854"/>
            <a:ext cx="1200970" cy="546816"/>
          </a:xfrm>
          <a:prstGeom prst="rect">
            <a:avLst/>
          </a:prstGeom>
        </p:spPr>
        <p:txBody>
          <a:bodyPr wrap="none">
            <a:spAutoFit/>
          </a:bodyPr>
          <a:lstStyle/>
          <a:p>
            <a:pPr>
              <a:lnSpc>
                <a:spcPct val="120000"/>
              </a:lnSpc>
            </a:pP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charset="-122"/>
              </a:rPr>
              <a:t>FeCl</a:t>
            </a:r>
            <a:r>
              <a:rPr lang="en-US" altLang="zh-CN" sz="2600" baseline="-25000" dirty="0">
                <a:solidFill>
                  <a:srgbClr val="C00000"/>
                </a:solidFill>
                <a:latin typeface="Times New Roman" panose="02020603050405020304" pitchFamily="18" charset="0"/>
                <a:ea typeface="微软雅黑" panose="020B0503020204020204" charset="-122"/>
              </a:rPr>
              <a:t>4</a:t>
            </a:r>
            <a:r>
              <a:rPr lang="en-US" altLang="zh-CN" sz="2600" dirty="0">
                <a:solidFill>
                  <a:srgbClr val="C00000"/>
                </a:solidFill>
                <a:latin typeface="方正书宋_GBK" panose="03000509000000000000" pitchFamily="65" charset="-122"/>
                <a:ea typeface="微软雅黑" panose="020B0503020204020204" charset="-122"/>
                <a:cs typeface="Times New Roman" panose="02020603050405020304" pitchFamily="18" charset="0"/>
              </a:rPr>
              <a:t>]</a:t>
            </a:r>
            <a:r>
              <a:rPr lang="en-US" altLang="zh-CN" sz="2600" baseline="30000" dirty="0">
                <a:solidFill>
                  <a:srgbClr val="C00000"/>
                </a:solidFill>
                <a:latin typeface="Times New Roman" panose="02020603050405020304" pitchFamily="18" charset="0"/>
                <a:ea typeface="微软雅黑" panose="020B0503020204020204" charset="-122"/>
              </a:rPr>
              <a:t>-</a:t>
            </a:r>
            <a:endParaRPr lang="zh-CN" altLang="en-US" dirty="0"/>
          </a:p>
        </p:txBody>
      </p:sp>
      <p:sp>
        <p:nvSpPr>
          <p:cNvPr id="11" name="矩形 10"/>
          <p:cNvSpPr/>
          <p:nvPr/>
        </p:nvSpPr>
        <p:spPr>
          <a:xfrm>
            <a:off x="4830364" y="2638039"/>
            <a:ext cx="518091" cy="538545"/>
          </a:xfrm>
          <a:prstGeom prst="rect">
            <a:avLst/>
          </a:prstGeom>
        </p:spPr>
        <p:txBody>
          <a:bodyPr wrap="none">
            <a:spAutoFit/>
          </a:bodyPr>
          <a:lstStyle/>
          <a:p>
            <a:pPr>
              <a:lnSpc>
                <a:spcPct val="120000"/>
              </a:lnSpc>
            </a:pPr>
            <a:r>
              <a:rPr lang="zh-CN" altLang="zh-CN" sz="26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高</a:t>
            </a:r>
            <a:endParaRPr lang="zh-CN" altLang="en-US" dirty="0"/>
          </a:p>
        </p:txBody>
      </p:sp>
      <p:sp>
        <p:nvSpPr>
          <p:cNvPr id="12" name="矩形 11"/>
          <p:cNvSpPr/>
          <p:nvPr/>
        </p:nvSpPr>
        <p:spPr>
          <a:xfrm>
            <a:off x="8257735" y="3047575"/>
            <a:ext cx="888385" cy="538289"/>
          </a:xfrm>
          <a:prstGeom prst="rect">
            <a:avLst/>
          </a:prstGeom>
        </p:spPr>
        <p:txBody>
          <a:bodyPr wrap="none">
            <a:spAutoFit/>
          </a:bodyPr>
          <a:lstStyle/>
          <a:p>
            <a:pPr>
              <a:lnSpc>
                <a:spcPct val="120000"/>
              </a:lnSpc>
            </a:pPr>
            <a:r>
              <a:rPr lang="en-US" altLang="zh-CN" sz="2600" dirty="0">
                <a:solidFill>
                  <a:srgbClr val="C00000"/>
                </a:solidFill>
                <a:latin typeface="Times New Roman" panose="02020603050405020304" pitchFamily="18" charset="0"/>
                <a:ea typeface="微软雅黑" panose="020B0503020204020204" charset="-122"/>
              </a:rPr>
              <a:t>NaCl</a:t>
            </a:r>
            <a:endParaRPr lang="zh-CN" altLang="en-US" dirty="0"/>
          </a:p>
        </p:txBody>
      </p:sp>
      <p:sp>
        <p:nvSpPr>
          <p:cNvPr id="13" name="矩形 12"/>
          <p:cNvSpPr/>
          <p:nvPr/>
        </p:nvSpPr>
        <p:spPr>
          <a:xfrm>
            <a:off x="3935191" y="3717002"/>
            <a:ext cx="601447" cy="538289"/>
          </a:xfrm>
          <a:prstGeom prst="rect">
            <a:avLst/>
          </a:prstGeom>
        </p:spPr>
        <p:txBody>
          <a:bodyPr wrap="none">
            <a:spAutoFit/>
          </a:bodyPr>
          <a:lstStyle/>
          <a:p>
            <a:pPr>
              <a:lnSpc>
                <a:spcPct val="120000"/>
              </a:lnSpc>
            </a:pPr>
            <a:r>
              <a:rPr lang="en-US" altLang="zh-CN" sz="2600" dirty="0">
                <a:solidFill>
                  <a:srgbClr val="C00000"/>
                </a:solidFill>
                <a:latin typeface="Times New Roman" panose="02020603050405020304" pitchFamily="18" charset="0"/>
                <a:ea typeface="微软雅黑" panose="020B0503020204020204" charset="-122"/>
              </a:rPr>
              <a:t>3.2</a:t>
            </a:r>
            <a:endParaRPr lang="zh-CN" altLang="en-US" dirty="0"/>
          </a:p>
        </p:txBody>
      </p:sp>
      <p:sp>
        <p:nvSpPr>
          <p:cNvPr id="14" name="矩形 13"/>
          <p:cNvSpPr/>
          <p:nvPr/>
        </p:nvSpPr>
        <p:spPr>
          <a:xfrm>
            <a:off x="7103213" y="4293006"/>
            <a:ext cx="1366080" cy="538289"/>
          </a:xfrm>
          <a:prstGeom prst="rect">
            <a:avLst/>
          </a:prstGeom>
        </p:spPr>
        <p:txBody>
          <a:bodyPr wrap="none">
            <a:spAutoFit/>
          </a:bodyPr>
          <a:lstStyle/>
          <a:p>
            <a:pPr>
              <a:lnSpc>
                <a:spcPct val="120000"/>
              </a:lnSpc>
            </a:pPr>
            <a:r>
              <a:rPr lang="en-US" altLang="zh-CN" sz="2600" dirty="0">
                <a:solidFill>
                  <a:srgbClr val="C00000"/>
                </a:solidFill>
                <a:latin typeface="Times New Roman" panose="02020603050405020304" pitchFamily="18" charset="0"/>
                <a:ea typeface="微软雅黑" panose="020B0503020204020204" charset="-122"/>
              </a:rPr>
              <a:t>4.0×10</a:t>
            </a:r>
            <a:r>
              <a:rPr lang="en-US" altLang="zh-CN" sz="2600" baseline="30000" dirty="0">
                <a:solidFill>
                  <a:srgbClr val="C00000"/>
                </a:solidFill>
                <a:latin typeface="Times New Roman" panose="02020603050405020304" pitchFamily="18" charset="0"/>
                <a:ea typeface="微软雅黑" panose="020B0503020204020204" charset="-122"/>
              </a:rPr>
              <a:t>-7</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260418" y="1031753"/>
                <a:ext cx="11654075" cy="3261253"/>
              </a:xfrm>
              <a:prstGeom prst="rect">
                <a:avLst/>
              </a:prstGeom>
            </p:spPr>
            <p:txBody>
              <a:bodyPr wrap="square" lIns="121898" tIns="60948" rIns="121898" bIns="60948">
                <a:spAutoFit/>
              </a:bodyPr>
              <a:lstStyle/>
              <a:p>
                <a:pPr>
                  <a:lnSpc>
                    <a:spcPct val="150000"/>
                  </a:lnSpc>
                  <a:spcAft>
                    <a:spcPts val="0"/>
                  </a:spcAft>
                </a:pPr>
                <a:r>
                  <a:rPr lang="en-US" altLang="zh-CN" sz="2600" dirty="0">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5</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由</a:t>
                </a:r>
                <a:r>
                  <a:rPr lang="en-US" altLang="zh-CN" sz="2600" dirty="0" err="1">
                    <a:effectLst/>
                    <a:latin typeface="Times New Roman" panose="02020603050405020304" pitchFamily="18" charset="0"/>
                    <a:ea typeface="微软雅黑" panose="020B0503020204020204" charset="-122"/>
                    <a:cs typeface="Times New Roman" panose="02020603050405020304" pitchFamily="18" charset="0"/>
                  </a:rPr>
                  <a:t>p</a:t>
                </a:r>
                <a:r>
                  <a:rPr lang="en-US" altLang="zh-CN" sz="2600" i="1" dirty="0" err="1">
                    <a:effectLst/>
                    <a:latin typeface="Times New Roman" panose="02020603050405020304" pitchFamily="18" charset="0"/>
                    <a:ea typeface="微软雅黑" panose="020B0503020204020204" charset="-122"/>
                    <a:cs typeface="Times New Roman" panose="02020603050405020304" pitchFamily="18" charset="0"/>
                  </a:rPr>
                  <a:t>K</a:t>
                </a:r>
                <a:r>
                  <a:rPr lang="en-US" altLang="zh-CN" sz="2600" baseline="-25000" dirty="0" err="1">
                    <a:effectLst/>
                    <a:latin typeface="Times New Roman" panose="02020603050405020304" pitchFamily="18" charset="0"/>
                    <a:ea typeface="微软雅黑" panose="020B0503020204020204" charset="-122"/>
                    <a:cs typeface="Times New Roman" panose="02020603050405020304" pitchFamily="18" charset="0"/>
                  </a:rPr>
                  <a:t>a</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HF</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=3.2</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K</a:t>
                </a:r>
                <a:r>
                  <a:rPr lang="en-US" altLang="zh-CN" sz="2600" baseline="-25000" dirty="0">
                    <a:effectLst/>
                    <a:latin typeface="Times New Roman" panose="02020603050405020304" pitchFamily="18" charset="0"/>
                    <a:ea typeface="微软雅黑" panose="020B0503020204020204" charset="-122"/>
                    <a:cs typeface="Times New Roman" panose="02020603050405020304" pitchFamily="18" charset="0"/>
                  </a:rPr>
                  <a:t>a</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HF</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i="1">
                            <a:effectLst/>
                            <a:latin typeface="Cambria Math" panose="02040503050406030204" pitchFamily="18" charset="0"/>
                            <a:ea typeface="微软雅黑" panose="020B0503020204020204" charset="-122"/>
                            <a:cs typeface="Times New Roman" panose="02020603050405020304" pitchFamily="18" charset="0"/>
                          </a:rPr>
                          <m:t>𝑐</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H</m:t>
                            </m:r>
                          </m:e>
                          <m:sup>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sup>
                        </m:sSup>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r>
                          <a:rPr lang="en-US" altLang="zh-CN" sz="2600" i="1">
                            <a:effectLst/>
                            <a:latin typeface="Cambria Math" panose="02040503050406030204" pitchFamily="18" charset="0"/>
                            <a:ea typeface="微软雅黑" panose="020B0503020204020204" charset="-122"/>
                            <a:cs typeface="Times New Roman" panose="02020603050405020304" pitchFamily="18" charset="0"/>
                          </a:rPr>
                          <m:t>·</m:t>
                        </m:r>
                        <m:r>
                          <a:rPr lang="en-US" altLang="zh-CN" sz="2600" i="1">
                            <a:effectLst/>
                            <a:latin typeface="Cambria Math" panose="02040503050406030204" pitchFamily="18" charset="0"/>
                            <a:ea typeface="微软雅黑" panose="020B0503020204020204" charset="-122"/>
                            <a:cs typeface="Times New Roman" panose="02020603050405020304" pitchFamily="18" charset="0"/>
                          </a:rPr>
                          <m:t>𝑐</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F</m:t>
                            </m:r>
                          </m:e>
                          <m:sup>
                            <m:r>
                              <a:rPr lang="en-US" altLang="zh-CN" sz="2600" i="1">
                                <a:effectLst/>
                                <a:latin typeface="Cambria Math" panose="02040503050406030204" pitchFamily="18" charset="0"/>
                                <a:ea typeface="微软雅黑" panose="020B0503020204020204" charset="-122"/>
                                <a:cs typeface="Times New Roman" panose="02020603050405020304" pitchFamily="18" charset="0"/>
                              </a:rPr>
                              <m:t>−</m:t>
                            </m:r>
                          </m:sup>
                        </m:sSup>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num>
                      <m:den>
                        <m:r>
                          <a:rPr lang="en-US" altLang="zh-CN" sz="2600" i="1">
                            <a:effectLst/>
                            <a:latin typeface="Cambria Math" panose="02040503050406030204" pitchFamily="18" charset="0"/>
                            <a:ea typeface="微软雅黑" panose="020B0503020204020204" charset="-122"/>
                            <a:cs typeface="Times New Roman" panose="02020603050405020304" pitchFamily="18" charset="0"/>
                          </a:rPr>
                          <m:t>𝑐</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HF</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den>
                    </m:f>
                  </m:oMath>
                </a14:m>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=10</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-3.2</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为了使溶液中</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c</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F</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&gt;</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c</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HF</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c</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H</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i="1">
                            <a:effectLst/>
                            <a:latin typeface="Cambria Math" panose="02040503050406030204" pitchFamily="18" charset="0"/>
                            <a:ea typeface="微软雅黑" panose="020B0503020204020204" charset="-122"/>
                            <a:cs typeface="Times New Roman" panose="02020603050405020304" pitchFamily="18" charset="0"/>
                          </a:rPr>
                          <m:t>𝑐</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HF</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num>
                      <m:den>
                        <m:r>
                          <a:rPr lang="en-US" altLang="zh-CN" sz="2600" i="1">
                            <a:effectLst/>
                            <a:latin typeface="Cambria Math" panose="02040503050406030204" pitchFamily="18" charset="0"/>
                            <a:ea typeface="微软雅黑" panose="020B0503020204020204" charset="-122"/>
                            <a:cs typeface="Times New Roman" panose="02020603050405020304" pitchFamily="18" charset="0"/>
                          </a:rPr>
                          <m:t>𝑐</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F</m:t>
                            </m:r>
                          </m:e>
                          <m:sup>
                            <m:r>
                              <a:rPr lang="en-US" altLang="zh-CN" sz="2600" i="1">
                                <a:effectLst/>
                                <a:latin typeface="Cambria Math" panose="02040503050406030204" pitchFamily="18" charset="0"/>
                                <a:ea typeface="微软雅黑" panose="020B0503020204020204" charset="-122"/>
                                <a:cs typeface="Times New Roman" panose="02020603050405020304" pitchFamily="18" charset="0"/>
                              </a:rPr>
                              <m:t>−</m:t>
                            </m:r>
                          </m:sup>
                        </m:sSup>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den>
                    </m:f>
                  </m:oMath>
                </a14:m>
                <a:endParaRPr lang="en-US" altLang="zh-CN" sz="2600" dirty="0">
                  <a:effectLst/>
                  <a:latin typeface="Times New Roman" panose="02020603050405020304" pitchFamily="18" charset="0"/>
                  <a:ea typeface="微软雅黑" panose="020B0503020204020204" charset="-122"/>
                  <a:cs typeface="Times New Roman" panose="02020603050405020304" pitchFamily="18" charset="0"/>
                </a:endParaRPr>
              </a:p>
              <a:p>
                <a:pPr>
                  <a:lnSpc>
                    <a:spcPct val="150000"/>
                  </a:lnSpc>
                  <a:spcAft>
                    <a:spcPts val="0"/>
                  </a:spcAft>
                </a:pP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×10</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-3.2</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&lt;10</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-3.2</a:t>
                </a:r>
                <a:r>
                  <a:rPr lang="en-US" altLang="zh-CN" sz="2600" b="1" dirty="0">
                    <a:latin typeface="Times New Roman" panose="02020603050405020304" pitchFamily="18" charset="0"/>
                    <a:cs typeface="Times New Roman" panose="02020603050405020304" pitchFamily="18" charset="0"/>
                  </a:rPr>
                  <a:t> </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mol</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L</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-1</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故</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pH</a:t>
                </a:r>
                <a:r>
                  <a:rPr lang="zh-CN" altLang="zh-CN" sz="2600" b="1" dirty="0">
                    <a:latin typeface="Times New Roman" panose="02020603050405020304" pitchFamily="18" charset="0"/>
                    <a:cs typeface="Times New Roman" panose="02020603050405020304" pitchFamily="18" charset="0"/>
                  </a:rPr>
                  <a:t>至少应大于</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3.2</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有利于</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AlF</a:t>
                </a:r>
                <a:r>
                  <a:rPr lang="en-US" altLang="zh-CN" sz="2600" baseline="-25000" dirty="0">
                    <a:effectLst/>
                    <a:latin typeface="Times New Roman" panose="02020603050405020304" pitchFamily="18" charset="0"/>
                    <a:ea typeface="微软雅黑" panose="020B0503020204020204" charset="-122"/>
                    <a:cs typeface="Times New Roman" panose="02020603050405020304" pitchFamily="18" charset="0"/>
                  </a:rPr>
                  <a:t>6</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配离子及</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Na</a:t>
                </a:r>
                <a:r>
                  <a:rPr lang="en-US" altLang="zh-CN" sz="2600" baseline="-25000" dirty="0">
                    <a:effectLst/>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AlF</a:t>
                </a:r>
                <a:r>
                  <a:rPr lang="en-US" altLang="zh-CN" sz="2600" baseline="-25000" dirty="0">
                    <a:effectLst/>
                    <a:latin typeface="Times New Roman" panose="02020603050405020304" pitchFamily="18" charset="0"/>
                    <a:ea typeface="微软雅黑" panose="020B0503020204020204" charset="-122"/>
                    <a:cs typeface="Times New Roman" panose="02020603050405020304" pitchFamily="18" charset="0"/>
                  </a:rPr>
                  <a:t>6</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晶体的生成。若</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结晶</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后溶液中</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c</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Na</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=0.10</a:t>
                </a:r>
                <a:r>
                  <a:rPr lang="en-US" altLang="zh-CN" sz="2600" b="1" dirty="0">
                    <a:latin typeface="Times New Roman" panose="02020603050405020304" pitchFamily="18" charset="0"/>
                    <a:cs typeface="Times New Roman" panose="02020603050405020304" pitchFamily="18" charset="0"/>
                  </a:rPr>
                  <a:t> </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mol</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L</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-1</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根据</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Na</a:t>
                </a:r>
                <a:r>
                  <a:rPr lang="en-US" altLang="zh-CN" sz="2600" baseline="-25000" dirty="0">
                    <a:effectLst/>
                    <a:latin typeface="Times New Roman" panose="02020603050405020304" pitchFamily="18" charset="0"/>
                    <a:ea typeface="微软雅黑" panose="020B0503020204020204" charset="-122"/>
                    <a:cs typeface="Times New Roman" panose="02020603050405020304" pitchFamily="18" charset="0"/>
                  </a:rPr>
                  <a:t>3</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AlF</a:t>
                </a:r>
                <a:r>
                  <a:rPr lang="en-US" altLang="zh-CN" sz="2600" baseline="-25000" dirty="0">
                    <a:effectLst/>
                    <a:latin typeface="Times New Roman" panose="02020603050405020304" pitchFamily="18" charset="0"/>
                    <a:ea typeface="微软雅黑" panose="020B0503020204020204" charset="-122"/>
                    <a:cs typeface="Times New Roman" panose="02020603050405020304" pitchFamily="18" charset="0"/>
                  </a:rPr>
                  <a:t>6</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冰晶石</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a:t>
                </a:r>
                <a:r>
                  <a:rPr lang="en-US" altLang="zh-CN" sz="2600" i="1" dirty="0" err="1">
                    <a:effectLst/>
                    <a:latin typeface="Times New Roman" panose="02020603050405020304" pitchFamily="18" charset="0"/>
                    <a:ea typeface="微软雅黑" panose="020B0503020204020204" charset="-122"/>
                    <a:cs typeface="Times New Roman" panose="02020603050405020304" pitchFamily="18" charset="0"/>
                  </a:rPr>
                  <a:t>K</a:t>
                </a:r>
                <a:r>
                  <a:rPr lang="en-US" altLang="zh-CN" sz="2600" baseline="-25000" dirty="0" err="1">
                    <a:effectLst/>
                    <a:latin typeface="Times New Roman" panose="02020603050405020304" pitchFamily="18" charset="0"/>
                    <a:ea typeface="微软雅黑" panose="020B0503020204020204" charset="-122"/>
                    <a:cs typeface="Times New Roman" panose="02020603050405020304" pitchFamily="18" charset="0"/>
                  </a:rPr>
                  <a:t>sp</a:t>
                </a:r>
                <a:r>
                  <a:rPr lang="zh-CN" altLang="zh-CN" sz="2600" b="1" dirty="0">
                    <a:latin typeface="Times New Roman" panose="02020603050405020304" pitchFamily="18" charset="0"/>
                    <a:cs typeface="Times New Roman" panose="02020603050405020304" pitchFamily="18" charset="0"/>
                  </a:rPr>
                  <a:t>为</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4.0×10</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-10</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AlF</a:t>
                </a:r>
                <a:r>
                  <a:rPr lang="en-US" altLang="zh-CN" sz="2600" baseline="-25000" dirty="0">
                    <a:effectLst/>
                    <a:latin typeface="Times New Roman" panose="02020603050405020304" pitchFamily="18" charset="0"/>
                    <a:ea typeface="微软雅黑" panose="020B0503020204020204" charset="-122"/>
                    <a:cs typeface="Times New Roman" panose="02020603050405020304" pitchFamily="18" charset="0"/>
                  </a:rPr>
                  <a:t>6</a:t>
                </a:r>
                <a:r>
                  <a:rPr lang="en-US" altLang="zh-CN" sz="2600" dirty="0">
                    <a:effectLst/>
                    <a:latin typeface="方正仿宋_GBK" panose="03000509000000000000" pitchFamily="65" charset="-122"/>
                    <a:ea typeface="微软雅黑" panose="020B0503020204020204" charset="-122"/>
                    <a:cs typeface="Times New Roman" panose="02020603050405020304" pitchFamily="18" charset="0"/>
                  </a:rPr>
                  <a:t>]</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浓度为</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i="1">
                                <a:effectLst/>
                                <a:latin typeface="Cambria Math" panose="02040503050406030204" pitchFamily="18" charset="0"/>
                                <a:ea typeface="微软雅黑" panose="020B0503020204020204" charset="-122"/>
                                <a:cs typeface="Times New Roman" panose="02020603050405020304" pitchFamily="18" charset="0"/>
                              </a:rPr>
                              <m:t>𝐾</m:t>
                            </m:r>
                          </m:e>
                          <m:sub>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sp</m:t>
                            </m:r>
                          </m:sub>
                        </m:sSub>
                      </m:num>
                      <m:den>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i="1">
                                <a:effectLst/>
                                <a:latin typeface="Cambria Math" panose="02040503050406030204" pitchFamily="18" charset="0"/>
                                <a:ea typeface="微软雅黑" panose="020B0503020204020204" charset="-122"/>
                                <a:cs typeface="Times New Roman" panose="02020603050405020304" pitchFamily="18" charset="0"/>
                              </a:rPr>
                              <m:t>𝑐</m:t>
                            </m:r>
                          </m:e>
                          <m:sup>
                            <m:r>
                              <a:rPr lang="en-US" altLang="zh-CN" sz="2600">
                                <a:effectLst/>
                                <a:latin typeface="Cambria Math" panose="02040503050406030204" pitchFamily="18" charset="0"/>
                                <a:ea typeface="微软雅黑" panose="020B0503020204020204" charset="-122"/>
                                <a:cs typeface="Times New Roman" panose="02020603050405020304" pitchFamily="18" charset="0"/>
                              </a:rPr>
                              <m:t>3</m:t>
                            </m:r>
                          </m:sup>
                        </m:sSup>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N</m:t>
                        </m:r>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600">
                                <a:effectLst/>
                                <a:latin typeface="Cambria Math" panose="02040503050406030204" pitchFamily="18" charset="0"/>
                                <a:ea typeface="微软雅黑" panose="020B0503020204020204" charset="-122"/>
                                <a:cs typeface="Times New Roman" panose="02020603050405020304" pitchFamily="18" charset="0"/>
                              </a:rPr>
                              <m:t>a</m:t>
                            </m:r>
                          </m:e>
                          <m:sup>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sup>
                        </m:sSup>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den>
                    </m:f>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f>
                      <m:f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a:effectLst/>
                            <a:latin typeface="Cambria Math" panose="02040503050406030204" pitchFamily="18" charset="0"/>
                            <a:ea typeface="微软雅黑" panose="020B0503020204020204" charset="-122"/>
                            <a:cs typeface="Times New Roman" panose="02020603050405020304" pitchFamily="18" charset="0"/>
                          </a:rPr>
                          <m:t>4</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r>
                          <a:rPr lang="en-US" altLang="zh-CN" sz="2600">
                            <a:effectLst/>
                            <a:latin typeface="Cambria Math" panose="02040503050406030204" pitchFamily="18" charset="0"/>
                            <a:ea typeface="微软雅黑" panose="020B0503020204020204" charset="-122"/>
                            <a:cs typeface="Times New Roman" panose="02020603050405020304" pitchFamily="18" charset="0"/>
                          </a:rPr>
                          <m:t>0</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a:effectLst/>
                                <a:latin typeface="Cambria Math" panose="02040503050406030204" pitchFamily="18" charset="0"/>
                                <a:ea typeface="微软雅黑" panose="020B0503020204020204" charset="-122"/>
                                <a:cs typeface="Times New Roman" panose="02020603050405020304" pitchFamily="18" charset="0"/>
                              </a:rPr>
                              <m:t>10</m:t>
                            </m:r>
                          </m:e>
                          <m:sup>
                            <m:r>
                              <a:rPr lang="en-US" altLang="zh-CN" sz="2600" i="1">
                                <a:effectLst/>
                                <a:latin typeface="Cambria Math" panose="02040503050406030204" pitchFamily="18" charset="0"/>
                                <a:ea typeface="微软雅黑" panose="020B0503020204020204" charset="-122"/>
                                <a:cs typeface="Times New Roman" panose="02020603050405020304" pitchFamily="18" charset="0"/>
                              </a:rPr>
                              <m:t>−</m:t>
                            </m:r>
                            <m:r>
                              <a:rPr lang="en-US" altLang="zh-CN" sz="2600">
                                <a:effectLst/>
                                <a:latin typeface="Cambria Math" panose="02040503050406030204" pitchFamily="18" charset="0"/>
                                <a:ea typeface="微软雅黑" panose="020B0503020204020204" charset="-122"/>
                                <a:cs typeface="Times New Roman" panose="02020603050405020304" pitchFamily="18" charset="0"/>
                              </a:rPr>
                              <m:t>10</m:t>
                            </m:r>
                          </m:sup>
                        </m:sSup>
                      </m:num>
                      <m:den>
                        <m:r>
                          <a:rPr lang="en-US" altLang="zh-CN" sz="2600">
                            <a:effectLst/>
                            <a:latin typeface="Cambria Math" panose="02040503050406030204" pitchFamily="18" charset="0"/>
                            <a:ea typeface="微软雅黑" panose="020B0503020204020204" charset="-122"/>
                            <a:cs typeface="Times New Roman" panose="02020603050405020304" pitchFamily="18" charset="0"/>
                          </a:rPr>
                          <m:t>0</m:t>
                        </m:r>
                        <m:r>
                          <a:rPr lang="en-US" altLang="zh-CN" sz="2600">
                            <a:effectLst/>
                            <a:latin typeface="Cambria Math" panose="02040503050406030204" pitchFamily="18" charset="0"/>
                            <a:ea typeface="微软雅黑" panose="020B0503020204020204" charset="-122"/>
                            <a:cs typeface="Times New Roman" panose="02020603050405020304" pitchFamily="18" charset="0"/>
                          </a:rPr>
                          <m:t>.</m:t>
                        </m:r>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a:effectLst/>
                                <a:latin typeface="Cambria Math" panose="02040503050406030204" pitchFamily="18" charset="0"/>
                                <a:ea typeface="微软雅黑" panose="020B0503020204020204" charset="-122"/>
                                <a:cs typeface="Times New Roman" panose="02020603050405020304" pitchFamily="18" charset="0"/>
                              </a:rPr>
                              <m:t>1</m:t>
                            </m:r>
                          </m:e>
                          <m:sup>
                            <m:r>
                              <a:rPr lang="en-US" altLang="zh-CN" sz="2600">
                                <a:effectLst/>
                                <a:latin typeface="Cambria Math" panose="02040503050406030204" pitchFamily="18" charset="0"/>
                                <a:ea typeface="微软雅黑" panose="020B0503020204020204" charset="-122"/>
                                <a:cs typeface="Times New Roman" panose="02020603050405020304" pitchFamily="18" charset="0"/>
                              </a:rPr>
                              <m:t>3</m:t>
                            </m:r>
                          </m:sup>
                        </m:sSup>
                      </m:den>
                    </m:f>
                  </m:oMath>
                </a14:m>
                <a:r>
                  <a:rPr lang="en-US" altLang="zh-CN" sz="2600" b="1" dirty="0">
                    <a:latin typeface="Times New Roman" panose="02020603050405020304" pitchFamily="18" charset="0"/>
                    <a:cs typeface="Times New Roman" panose="02020603050405020304" pitchFamily="18" charset="0"/>
                  </a:rPr>
                  <a:t> </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mol</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L</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-1</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=4.0×10</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-7</a:t>
                </a:r>
                <a:r>
                  <a:rPr lang="en-US" altLang="zh-CN" sz="2600" b="1" dirty="0">
                    <a:latin typeface="Times New Roman" panose="02020603050405020304" pitchFamily="18" charset="0"/>
                    <a:cs typeface="Times New Roman" panose="02020603050405020304" pitchFamily="18" charset="0"/>
                  </a:rPr>
                  <a:t> </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mol</a:t>
                </a:r>
                <a:r>
                  <a:rPr lang="en-US" altLang="zh-CN" sz="2600" i="1" dirty="0">
                    <a:effectLst/>
                    <a:latin typeface="Times New Roman" panose="02020603050405020304" pitchFamily="18" charset="0"/>
                    <a:ea typeface="微软雅黑" panose="020B0503020204020204" charset="-122"/>
                    <a:cs typeface="Times New Roman" panose="02020603050405020304" pitchFamily="18" charset="0"/>
                  </a:rPr>
                  <a:t>·</a:t>
                </a:r>
                <a:r>
                  <a:rPr lang="en-US" altLang="zh-CN" sz="2600" dirty="0">
                    <a:effectLst/>
                    <a:latin typeface="Times New Roman" panose="02020603050405020304" pitchFamily="18" charset="0"/>
                    <a:ea typeface="微软雅黑" panose="020B0503020204020204" charset="-122"/>
                    <a:cs typeface="Times New Roman" panose="02020603050405020304" pitchFamily="18" charset="0"/>
                  </a:rPr>
                  <a:t>L</a:t>
                </a:r>
                <a:r>
                  <a:rPr lang="en-US" altLang="zh-CN" sz="2600" baseline="30000" dirty="0">
                    <a:effectLst/>
                    <a:latin typeface="Times New Roman" panose="02020603050405020304" pitchFamily="18" charset="0"/>
                    <a:ea typeface="微软雅黑" panose="020B0503020204020204" charset="-122"/>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a:t>
                </a:r>
                <a:endParaRPr lang="zh-CN" altLang="en-US" sz="2600" kern="100" dirty="0">
                  <a:latin typeface="微软雅黑" panose="020B0503020204020204" charset="-122"/>
                  <a:ea typeface="微软雅黑" panose="020B0503020204020204" charset="-122"/>
                  <a:cs typeface="Courier New" panose="02070309020205020404" pitchFamily="49" charset="0"/>
                </a:endParaRPr>
              </a:p>
            </p:txBody>
          </p:sp>
        </mc:Choice>
        <mc:Fallback>
          <p:sp>
            <p:nvSpPr>
              <p:cNvPr id="4" name="矩形 3"/>
              <p:cNvSpPr>
                <a:spLocks noRot="1" noChangeAspect="1" noMove="1" noResize="1" noEditPoints="1" noAdjustHandles="1" noChangeArrowheads="1" noChangeShapeType="1" noTextEdit="1"/>
              </p:cNvSpPr>
              <p:nvPr/>
            </p:nvSpPr>
            <p:spPr>
              <a:xfrm>
                <a:off x="260418" y="1031753"/>
                <a:ext cx="11654075" cy="3261253"/>
              </a:xfrm>
              <a:prstGeom prst="rect">
                <a:avLst/>
              </a:prstGeom>
              <a:blipFill rotWithShape="1">
                <a:blip r:embed="rId1"/>
                <a:stretch>
                  <a:fillRect l="-1" t="-697" r="5" b="12"/>
                </a:stretch>
              </a:blipFill>
            </p:spPr>
            <p:txBody>
              <a:bodyPr/>
              <a:lstStyle/>
              <a:p>
                <a:r>
                  <a:rPr lang="zh-CN" altLang="en-US">
                    <a:noFill/>
                  </a:rPr>
                  <a:t> </a:t>
                </a:r>
              </a:p>
            </p:txBody>
          </p:sp>
        </mc:Fallback>
      </mc:AlternateContent>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endParaRPr lang="zh-CN" altLang="en-US"/>
          </a:p>
        </p:txBody>
      </p:sp>
      <p:pic>
        <p:nvPicPr>
          <p:cNvPr id="4" name="内容占位符 3"/>
          <p:cNvPicPr>
            <a:picLocks noChangeAspect="1"/>
          </p:cNvPicPr>
          <p:nvPr>
            <p:ph idx="1"/>
            <p:custDataLst>
              <p:tags r:id="rId2"/>
            </p:custDataLst>
          </p:nvPr>
        </p:nvPicPr>
        <p:blipFill>
          <a:blip r:embed="rId3"/>
          <a:stretch>
            <a:fillRect/>
          </a:stretch>
        </p:blipFill>
        <p:spPr>
          <a:xfrm>
            <a:off x="209550" y="405130"/>
            <a:ext cx="11366500" cy="5822950"/>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3967" y="3171223"/>
            <a:ext cx="11626606" cy="3135222"/>
          </a:xfrm>
          <a:prstGeom prst="rect">
            <a:avLst/>
          </a:prstGeom>
        </p:spPr>
      </p:pic>
      <p:pic>
        <p:nvPicPr>
          <p:cNvPr id="5" name="图片 4"/>
          <p:cNvPicPr>
            <a:picLocks noChangeAspect="1"/>
          </p:cNvPicPr>
          <p:nvPr/>
        </p:nvPicPr>
        <p:blipFill>
          <a:blip r:embed="rId2"/>
          <a:srcRect b="86326"/>
          <a:stretch>
            <a:fillRect/>
          </a:stretch>
        </p:blipFill>
        <p:spPr>
          <a:xfrm>
            <a:off x="213967" y="447"/>
            <a:ext cx="11199307" cy="476823"/>
          </a:xfrm>
          <a:prstGeom prst="rect">
            <a:avLst/>
          </a:prstGeom>
        </p:spPr>
      </p:pic>
      <p:pic>
        <p:nvPicPr>
          <p:cNvPr id="2" name="图片 1"/>
          <p:cNvPicPr>
            <a:picLocks noChangeAspect="1"/>
          </p:cNvPicPr>
          <p:nvPr/>
        </p:nvPicPr>
        <p:blipFill>
          <a:blip r:embed="rId2"/>
          <a:srcRect l="8878" t="25146"/>
          <a:stretch>
            <a:fillRect/>
          </a:stretch>
        </p:blipFill>
        <p:spPr>
          <a:xfrm>
            <a:off x="711108" y="477270"/>
            <a:ext cx="10205026" cy="2610145"/>
          </a:xfrm>
          <a:prstGeom prst="rect">
            <a:avLst/>
          </a:prstGeom>
        </p:spPr>
      </p:pic>
      <p:pic>
        <p:nvPicPr>
          <p:cNvPr id="3" name="图片 2"/>
          <p:cNvPicPr>
            <a:picLocks noChangeAspect="1"/>
          </p:cNvPicPr>
          <p:nvPr/>
        </p:nvPicPr>
        <p:blipFill>
          <a:blip r:embed="rId3"/>
          <a:srcRect b="67485"/>
          <a:stretch>
            <a:fillRect/>
          </a:stretch>
        </p:blipFill>
        <p:spPr>
          <a:xfrm>
            <a:off x="4247597" y="56954"/>
            <a:ext cx="7837419" cy="420315"/>
          </a:xfrm>
          <a:prstGeom prst="rect">
            <a:avLst/>
          </a:prstGeom>
          <a:ln>
            <a:solidFill>
              <a:schemeClr val="accent1"/>
            </a:solidFill>
          </a:ln>
        </p:spPr>
      </p:pic>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2241258" y="635364"/>
              <a:ext cx="660314" cy="520632"/>
            </p14:xfrm>
          </p:contentPart>
        </mc:Choice>
        <mc:Fallback xmlns="">
          <p:pic>
            <p:nvPicPr>
              <p:cNvPr id="6" name="墨迹 5"/>
            </p:nvPicPr>
            <p:blipFill>
              <a:blip r:embed="rId5"/>
            </p:blipFill>
            <p:spPr>
              <a:xfrm>
                <a:off x="2241258" y="635364"/>
                <a:ext cx="660314" cy="520632"/>
              </a:xfrm>
              <a:prstGeom prst="rect"/>
            </p:spPr>
          </p:pic>
        </mc:Fallback>
      </mc:AlternateContent>
      <p:pic>
        <p:nvPicPr>
          <p:cNvPr id="13" name="图片 12"/>
          <p:cNvPicPr>
            <a:picLocks noChangeAspect="1"/>
          </p:cNvPicPr>
          <p:nvPr/>
        </p:nvPicPr>
        <p:blipFill>
          <a:blip r:embed="rId6"/>
          <a:stretch>
            <a:fillRect/>
          </a:stretch>
        </p:blipFill>
        <p:spPr>
          <a:xfrm>
            <a:off x="4457119" y="3568682"/>
            <a:ext cx="6711076" cy="323808"/>
          </a:xfrm>
          <a:prstGeom prst="rect">
            <a:avLst/>
          </a:prstGeom>
          <a:ln>
            <a:solidFill>
              <a:schemeClr val="accent1"/>
            </a:solidFill>
          </a:ln>
        </p:spPr>
      </p:pic>
      <mc:AlternateContent xmlns:mc="http://schemas.openxmlformats.org/markup-compatibility/2006" xmlns:p14="http://schemas.microsoft.com/office/powerpoint/2010/main">
        <mc:Choice Requires="p14">
          <p:contentPart r:id="rId7" p14:bwMode="auto">
            <p14:nvContentPartPr>
              <p14:cNvPr id="15" name="墨迹 14"/>
              <p14:cNvContentPartPr/>
              <p14:nvPr/>
            </p14:nvContentPartPr>
            <p14:xfrm>
              <a:off x="5879334" y="6063907"/>
              <a:ext cx="228570" cy="63492"/>
            </p14:xfrm>
          </p:contentPart>
        </mc:Choice>
        <mc:Fallback xmlns="">
          <p:pic>
            <p:nvPicPr>
              <p:cNvPr id="15" name="墨迹 14"/>
            </p:nvPicPr>
            <p:blipFill>
              <a:blip r:embed="rId8"/>
            </p:blipFill>
            <p:spPr>
              <a:xfrm>
                <a:off x="5879334" y="6063907"/>
                <a:ext cx="228570" cy="6349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6" name="墨迹 15"/>
              <p14:cNvContentPartPr/>
              <p14:nvPr/>
            </p14:nvContentPartPr>
            <p14:xfrm>
              <a:off x="9726933" y="6044859"/>
              <a:ext cx="266665" cy="31746"/>
            </p14:xfrm>
          </p:contentPart>
        </mc:Choice>
        <mc:Fallback xmlns="">
          <p:pic>
            <p:nvPicPr>
              <p:cNvPr id="16" name="墨迹 15"/>
            </p:nvPicPr>
            <p:blipFill>
              <a:blip r:embed="rId10"/>
            </p:blipFill>
            <p:spPr>
              <a:xfrm>
                <a:off x="9726933" y="6044859"/>
                <a:ext cx="266665" cy="3174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7" name="墨迹 16"/>
              <p14:cNvContentPartPr/>
              <p14:nvPr/>
            </p14:nvContentPartPr>
            <p14:xfrm>
              <a:off x="6158698" y="5721052"/>
              <a:ext cx="323808" cy="292062"/>
            </p14:xfrm>
          </p:contentPart>
        </mc:Choice>
        <mc:Fallback xmlns="">
          <p:pic>
            <p:nvPicPr>
              <p:cNvPr id="17" name="墨迹 16"/>
            </p:nvPicPr>
            <p:blipFill>
              <a:blip r:embed="rId12"/>
            </p:blipFill>
            <p:spPr>
              <a:xfrm>
                <a:off x="6158698" y="5721052"/>
                <a:ext cx="323808" cy="29206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7647226" y="575631"/>
              <a:ext cx="62080" cy="191729"/>
            </p14:xfrm>
          </p:contentPart>
        </mc:Choice>
        <mc:Fallback xmlns="">
          <p:pic>
            <p:nvPicPr>
              <p:cNvPr id="14" name="墨迹 13"/>
            </p:nvPicPr>
            <p:blipFill>
              <a:blip r:embed="rId14"/>
            </p:blipFill>
            <p:spPr>
              <a:xfrm>
                <a:off x="7647226" y="575631"/>
                <a:ext cx="62080" cy="19172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墨迹 17"/>
              <p14:cNvContentPartPr/>
              <p14:nvPr/>
            </p14:nvContentPartPr>
            <p14:xfrm>
              <a:off x="7698020" y="541797"/>
              <a:ext cx="118518" cy="203006"/>
            </p14:xfrm>
          </p:contentPart>
        </mc:Choice>
        <mc:Fallback xmlns="">
          <p:pic>
            <p:nvPicPr>
              <p:cNvPr id="18" name="墨迹 17"/>
            </p:nvPicPr>
            <p:blipFill>
              <a:blip r:embed="rId16"/>
            </p:blipFill>
            <p:spPr>
              <a:xfrm>
                <a:off x="7698020" y="541797"/>
                <a:ext cx="118518" cy="20300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墨迹 18"/>
              <p14:cNvContentPartPr/>
              <p14:nvPr/>
            </p14:nvContentPartPr>
            <p14:xfrm>
              <a:off x="7805249" y="603827"/>
              <a:ext cx="132627" cy="197367"/>
            </p14:xfrm>
          </p:contentPart>
        </mc:Choice>
        <mc:Fallback xmlns="">
          <p:pic>
            <p:nvPicPr>
              <p:cNvPr id="19" name="墨迹 18"/>
            </p:nvPicPr>
            <p:blipFill>
              <a:blip r:embed="rId18"/>
            </p:blipFill>
            <p:spPr>
              <a:xfrm>
                <a:off x="7805249" y="603827"/>
                <a:ext cx="132627" cy="19736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7951986" y="553074"/>
              <a:ext cx="76190" cy="8459"/>
            </p14:xfrm>
          </p:contentPart>
        </mc:Choice>
        <mc:Fallback xmlns="">
          <p:pic>
            <p:nvPicPr>
              <p:cNvPr id="20" name="墨迹 19"/>
            </p:nvPicPr>
            <p:blipFill>
              <a:blip r:embed="rId20"/>
            </p:blipFill>
            <p:spPr>
              <a:xfrm>
                <a:off x="7951986" y="553074"/>
                <a:ext cx="76190" cy="845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1" name="墨迹 20"/>
              <p14:cNvContentPartPr/>
              <p14:nvPr/>
            </p14:nvContentPartPr>
            <p14:xfrm>
              <a:off x="7991492" y="502323"/>
              <a:ext cx="16932" cy="149436"/>
            </p14:xfrm>
          </p:contentPart>
        </mc:Choice>
        <mc:Fallback xmlns="">
          <p:pic>
            <p:nvPicPr>
              <p:cNvPr id="21" name="墨迹 20"/>
            </p:nvPicPr>
            <p:blipFill>
              <a:blip r:embed="rId22"/>
            </p:blipFill>
            <p:spPr>
              <a:xfrm>
                <a:off x="7991492" y="502323"/>
                <a:ext cx="16932" cy="14943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2" name="墨迹 21"/>
              <p14:cNvContentPartPr/>
              <p14:nvPr/>
            </p14:nvContentPartPr>
            <p14:xfrm>
              <a:off x="1416571" y="2571861"/>
              <a:ext cx="56438" cy="270675"/>
            </p14:xfrm>
          </p:contentPart>
        </mc:Choice>
        <mc:Fallback xmlns="">
          <p:pic>
            <p:nvPicPr>
              <p:cNvPr id="22" name="墨迹 21"/>
            </p:nvPicPr>
            <p:blipFill>
              <a:blip r:embed="rId24"/>
            </p:blipFill>
            <p:spPr>
              <a:xfrm>
                <a:off x="1416571" y="2571861"/>
                <a:ext cx="56438" cy="27067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3" name="墨迹 22"/>
              <p14:cNvContentPartPr/>
              <p14:nvPr/>
            </p14:nvContentPartPr>
            <p14:xfrm>
              <a:off x="1461720" y="2560584"/>
              <a:ext cx="110052" cy="208646"/>
            </p14:xfrm>
          </p:contentPart>
        </mc:Choice>
        <mc:Fallback xmlns="">
          <p:pic>
            <p:nvPicPr>
              <p:cNvPr id="23" name="墨迹 22"/>
            </p:nvPicPr>
            <p:blipFill>
              <a:blip r:embed="rId26"/>
            </p:blipFill>
            <p:spPr>
              <a:xfrm>
                <a:off x="1461720" y="2560584"/>
                <a:ext cx="110052" cy="20864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4" name="墨迹 23"/>
              <p14:cNvContentPartPr/>
              <p14:nvPr/>
            </p14:nvContentPartPr>
            <p14:xfrm>
              <a:off x="1608457" y="2650809"/>
              <a:ext cx="11288" cy="152255"/>
            </p14:xfrm>
          </p:contentPart>
        </mc:Choice>
        <mc:Fallback xmlns="">
          <p:pic>
            <p:nvPicPr>
              <p:cNvPr id="24" name="墨迹 23"/>
            </p:nvPicPr>
            <p:blipFill>
              <a:blip r:embed="rId28"/>
            </p:blipFill>
            <p:spPr>
              <a:xfrm>
                <a:off x="1608457" y="2650809"/>
                <a:ext cx="11288" cy="15225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25" name="墨迹 24"/>
              <p14:cNvContentPartPr/>
              <p14:nvPr/>
            </p14:nvContentPartPr>
            <p14:xfrm>
              <a:off x="1619744" y="2577500"/>
              <a:ext cx="25397" cy="101504"/>
            </p14:xfrm>
          </p:contentPart>
        </mc:Choice>
        <mc:Fallback xmlns="">
          <p:pic>
            <p:nvPicPr>
              <p:cNvPr id="25" name="墨迹 24"/>
            </p:nvPicPr>
            <p:blipFill>
              <a:blip r:embed="rId30"/>
            </p:blipFill>
            <p:spPr>
              <a:xfrm>
                <a:off x="1619744" y="2577500"/>
                <a:ext cx="25397" cy="10150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26" name="墨迹 25"/>
              <p14:cNvContentPartPr/>
              <p14:nvPr/>
            </p14:nvContentPartPr>
            <p14:xfrm>
              <a:off x="1653607" y="2464719"/>
              <a:ext cx="93121" cy="169172"/>
            </p14:xfrm>
          </p:contentPart>
        </mc:Choice>
        <mc:Fallback xmlns="">
          <p:pic>
            <p:nvPicPr>
              <p:cNvPr id="26" name="墨迹 25"/>
            </p:nvPicPr>
            <p:blipFill>
              <a:blip r:embed="rId32"/>
            </p:blipFill>
            <p:spPr>
              <a:xfrm>
                <a:off x="1653607" y="2464719"/>
                <a:ext cx="93121" cy="16917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7" name="墨迹 26"/>
              <p14:cNvContentPartPr/>
              <p14:nvPr/>
            </p14:nvContentPartPr>
            <p14:xfrm>
              <a:off x="1755194" y="2504193"/>
              <a:ext cx="90299" cy="22556"/>
            </p14:xfrm>
          </p:contentPart>
        </mc:Choice>
        <mc:Fallback xmlns="">
          <p:pic>
            <p:nvPicPr>
              <p:cNvPr id="27" name="墨迹 26"/>
            </p:nvPicPr>
            <p:blipFill>
              <a:blip r:embed="rId34"/>
            </p:blipFill>
            <p:spPr>
              <a:xfrm>
                <a:off x="1755194" y="2504193"/>
                <a:ext cx="90299" cy="2255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8" name="墨迹 27"/>
              <p14:cNvContentPartPr/>
              <p14:nvPr/>
            </p14:nvContentPartPr>
            <p14:xfrm>
              <a:off x="1791877" y="2436523"/>
              <a:ext cx="8465" cy="228382"/>
            </p14:xfrm>
          </p:contentPart>
        </mc:Choice>
        <mc:Fallback xmlns="">
          <p:pic>
            <p:nvPicPr>
              <p:cNvPr id="28" name="墨迹 27"/>
            </p:nvPicPr>
            <p:blipFill>
              <a:blip r:embed="rId36"/>
            </p:blipFill>
            <p:spPr>
              <a:xfrm>
                <a:off x="1791877" y="2436523"/>
                <a:ext cx="8465" cy="22838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9" name="墨迹 28"/>
              <p14:cNvContentPartPr/>
              <p14:nvPr/>
            </p14:nvContentPartPr>
            <p14:xfrm>
              <a:off x="1377065" y="2932761"/>
              <a:ext cx="220104" cy="225563"/>
            </p14:xfrm>
          </p:contentPart>
        </mc:Choice>
        <mc:Fallback xmlns="">
          <p:pic>
            <p:nvPicPr>
              <p:cNvPr id="29" name="墨迹 28"/>
            </p:nvPicPr>
            <p:blipFill>
              <a:blip r:embed="rId38"/>
            </p:blipFill>
            <p:spPr>
              <a:xfrm>
                <a:off x="1377065" y="2932761"/>
                <a:ext cx="220104" cy="22556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0" name="墨迹 29"/>
              <p14:cNvContentPartPr/>
              <p14:nvPr/>
            </p14:nvContentPartPr>
            <p14:xfrm>
              <a:off x="1619744" y="2853816"/>
              <a:ext cx="76190" cy="135337"/>
            </p14:xfrm>
          </p:contentPart>
        </mc:Choice>
        <mc:Fallback xmlns="">
          <p:pic>
            <p:nvPicPr>
              <p:cNvPr id="30" name="墨迹 29"/>
            </p:nvPicPr>
            <p:blipFill>
              <a:blip r:embed="rId40"/>
            </p:blipFill>
            <p:spPr>
              <a:xfrm>
                <a:off x="1619744" y="2853816"/>
                <a:ext cx="76190" cy="13533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1" name="墨迹 30"/>
              <p14:cNvContentPartPr/>
              <p14:nvPr/>
            </p14:nvContentPartPr>
            <p14:xfrm>
              <a:off x="1687468" y="2910206"/>
              <a:ext cx="84656" cy="28194"/>
            </p14:xfrm>
          </p:contentPart>
        </mc:Choice>
        <mc:Fallback xmlns="">
          <p:pic>
            <p:nvPicPr>
              <p:cNvPr id="31" name="墨迹 30"/>
            </p:nvPicPr>
            <p:blipFill>
              <a:blip r:embed="rId42"/>
            </p:blipFill>
            <p:spPr>
              <a:xfrm>
                <a:off x="1687468" y="2910206"/>
                <a:ext cx="84656" cy="2819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2" name="墨迹 31"/>
              <p14:cNvContentPartPr/>
              <p14:nvPr/>
            </p14:nvContentPartPr>
            <p14:xfrm>
              <a:off x="1735440" y="2848176"/>
              <a:ext cx="2822" cy="174811"/>
            </p14:xfrm>
          </p:contentPart>
        </mc:Choice>
        <mc:Fallback xmlns="">
          <p:pic>
            <p:nvPicPr>
              <p:cNvPr id="32" name="墨迹 31"/>
            </p:nvPicPr>
            <p:blipFill>
              <a:blip r:embed="rId44"/>
            </p:blipFill>
            <p:spPr>
              <a:xfrm>
                <a:off x="1735440" y="2848176"/>
                <a:ext cx="2822" cy="174811"/>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33" name="墨迹 32"/>
              <p14:cNvContentPartPr/>
              <p14:nvPr/>
            </p14:nvContentPartPr>
            <p14:xfrm>
              <a:off x="2026091" y="2430885"/>
              <a:ext cx="222927" cy="259397"/>
            </p14:xfrm>
          </p:contentPart>
        </mc:Choice>
        <mc:Fallback xmlns="">
          <p:pic>
            <p:nvPicPr>
              <p:cNvPr id="33" name="墨迹 32"/>
            </p:nvPicPr>
            <p:blipFill>
              <a:blip r:embed="rId46"/>
            </p:blipFill>
            <p:spPr>
              <a:xfrm>
                <a:off x="2026091" y="2430885"/>
                <a:ext cx="222927" cy="25939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34" name="墨迹 33"/>
              <p14:cNvContentPartPr/>
              <p14:nvPr/>
            </p14:nvContentPartPr>
            <p14:xfrm>
              <a:off x="2229265" y="2335021"/>
              <a:ext cx="81834" cy="140977"/>
            </p14:xfrm>
          </p:contentPart>
        </mc:Choice>
        <mc:Fallback xmlns="">
          <p:pic>
            <p:nvPicPr>
              <p:cNvPr id="34" name="墨迹 33"/>
            </p:nvPicPr>
            <p:blipFill>
              <a:blip r:embed="rId48"/>
            </p:blipFill>
            <p:spPr>
              <a:xfrm>
                <a:off x="2229265" y="2335021"/>
                <a:ext cx="81834" cy="14097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35" name="墨迹 34"/>
              <p14:cNvContentPartPr/>
              <p14:nvPr/>
            </p14:nvContentPartPr>
            <p14:xfrm>
              <a:off x="2308276" y="2371674"/>
              <a:ext cx="93122" cy="14098"/>
            </p14:xfrm>
          </p:contentPart>
        </mc:Choice>
        <mc:Fallback xmlns="">
          <p:pic>
            <p:nvPicPr>
              <p:cNvPr id="35" name="墨迹 34"/>
            </p:nvPicPr>
            <p:blipFill>
              <a:blip r:embed="rId50"/>
            </p:blipFill>
            <p:spPr>
              <a:xfrm>
                <a:off x="2308276" y="2371674"/>
                <a:ext cx="93122" cy="1409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6" name="墨迹 35"/>
              <p14:cNvContentPartPr/>
              <p14:nvPr/>
            </p14:nvContentPartPr>
            <p14:xfrm>
              <a:off x="2353426" y="2272991"/>
              <a:ext cx="22575" cy="169172"/>
            </p14:xfrm>
          </p:contentPart>
        </mc:Choice>
        <mc:Fallback xmlns="">
          <p:pic>
            <p:nvPicPr>
              <p:cNvPr id="36" name="墨迹 35"/>
            </p:nvPicPr>
            <p:blipFill>
              <a:blip r:embed="rId52"/>
            </p:blipFill>
            <p:spPr>
              <a:xfrm>
                <a:off x="2353426" y="2272991"/>
                <a:ext cx="22575" cy="16917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7" name="墨迹 36"/>
              <p14:cNvContentPartPr/>
              <p14:nvPr/>
            </p14:nvContentPartPr>
            <p14:xfrm>
              <a:off x="2026092" y="2797424"/>
              <a:ext cx="234214" cy="445486"/>
            </p14:xfrm>
          </p:contentPart>
        </mc:Choice>
        <mc:Fallback xmlns="">
          <p:pic>
            <p:nvPicPr>
              <p:cNvPr id="37" name="墨迹 36"/>
            </p:nvPicPr>
            <p:blipFill>
              <a:blip r:embed="rId54"/>
            </p:blipFill>
            <p:spPr>
              <a:xfrm>
                <a:off x="2026092" y="2797424"/>
                <a:ext cx="234214" cy="44548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8" name="墨迹 37"/>
              <p14:cNvContentPartPr/>
              <p14:nvPr/>
            </p14:nvContentPartPr>
            <p14:xfrm>
              <a:off x="2285702" y="2741034"/>
              <a:ext cx="87477" cy="146615"/>
            </p14:xfrm>
          </p:contentPart>
        </mc:Choice>
        <mc:Fallback xmlns="">
          <p:pic>
            <p:nvPicPr>
              <p:cNvPr id="38" name="墨迹 37"/>
            </p:nvPicPr>
            <p:blipFill>
              <a:blip r:embed="rId56"/>
            </p:blipFill>
            <p:spPr>
              <a:xfrm>
                <a:off x="2285702" y="2741034"/>
                <a:ext cx="87477" cy="14661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9" name="墨迹 38"/>
              <p14:cNvContentPartPr/>
              <p14:nvPr/>
            </p14:nvContentPartPr>
            <p14:xfrm>
              <a:off x="2364714" y="2772047"/>
              <a:ext cx="90299" cy="25377"/>
            </p14:xfrm>
          </p:contentPart>
        </mc:Choice>
        <mc:Fallback xmlns="">
          <p:pic>
            <p:nvPicPr>
              <p:cNvPr id="39" name="墨迹 38"/>
            </p:nvPicPr>
            <p:blipFill>
              <a:blip r:embed="rId58"/>
            </p:blipFill>
            <p:spPr>
              <a:xfrm>
                <a:off x="2364714" y="2772047"/>
                <a:ext cx="90299" cy="25377"/>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40" name="墨迹 39"/>
              <p14:cNvContentPartPr/>
              <p14:nvPr/>
            </p14:nvContentPartPr>
            <p14:xfrm>
              <a:off x="2392932" y="2695921"/>
              <a:ext cx="11288" cy="219923"/>
            </p14:xfrm>
          </p:contentPart>
        </mc:Choice>
        <mc:Fallback xmlns="">
          <p:pic>
            <p:nvPicPr>
              <p:cNvPr id="40" name="墨迹 39"/>
            </p:nvPicPr>
            <p:blipFill>
              <a:blip r:embed="rId60"/>
            </p:blipFill>
            <p:spPr>
              <a:xfrm>
                <a:off x="2392932" y="2695921"/>
                <a:ext cx="11288" cy="219923"/>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41" name="墨迹 40"/>
              <p14:cNvContentPartPr/>
              <p14:nvPr/>
            </p14:nvContentPartPr>
            <p14:xfrm>
              <a:off x="2031735" y="3231632"/>
              <a:ext cx="307582" cy="332706"/>
            </p14:xfrm>
          </p:contentPart>
        </mc:Choice>
        <mc:Fallback xmlns="">
          <p:pic>
            <p:nvPicPr>
              <p:cNvPr id="41" name="墨迹 40"/>
            </p:nvPicPr>
            <p:blipFill>
              <a:blip r:embed="rId62"/>
            </p:blipFill>
            <p:spPr>
              <a:xfrm>
                <a:off x="2031735" y="3231632"/>
                <a:ext cx="307582" cy="33270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42" name="墨迹 41"/>
              <p14:cNvContentPartPr/>
              <p14:nvPr/>
            </p14:nvContentPartPr>
            <p14:xfrm>
              <a:off x="2291346" y="3141407"/>
              <a:ext cx="87478" cy="169172"/>
            </p14:xfrm>
          </p:contentPart>
        </mc:Choice>
        <mc:Fallback xmlns="">
          <p:pic>
            <p:nvPicPr>
              <p:cNvPr id="42" name="墨迹 41"/>
            </p:nvPicPr>
            <p:blipFill>
              <a:blip r:embed="rId64"/>
            </p:blipFill>
            <p:spPr>
              <a:xfrm>
                <a:off x="2291346" y="3141407"/>
                <a:ext cx="87478" cy="169172"/>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43" name="墨迹 42"/>
              <p14:cNvContentPartPr/>
              <p14:nvPr/>
            </p14:nvContentPartPr>
            <p14:xfrm>
              <a:off x="2370357" y="3197799"/>
              <a:ext cx="76190" cy="28195"/>
            </p14:xfrm>
          </p:contentPart>
        </mc:Choice>
        <mc:Fallback xmlns="">
          <p:pic>
            <p:nvPicPr>
              <p:cNvPr id="43" name="墨迹 42"/>
            </p:nvPicPr>
            <p:blipFill>
              <a:blip r:embed="rId66"/>
            </p:blipFill>
            <p:spPr>
              <a:xfrm>
                <a:off x="2370357" y="3197799"/>
                <a:ext cx="76190" cy="2819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44" name="墨迹 43"/>
              <p14:cNvContentPartPr/>
              <p14:nvPr/>
            </p14:nvContentPartPr>
            <p14:xfrm>
              <a:off x="2404220" y="3107574"/>
              <a:ext cx="28218" cy="188908"/>
            </p14:xfrm>
          </p:contentPart>
        </mc:Choice>
        <mc:Fallback xmlns="">
          <p:pic>
            <p:nvPicPr>
              <p:cNvPr id="44" name="墨迹 43"/>
            </p:nvPicPr>
            <p:blipFill>
              <a:blip r:embed="rId68"/>
            </p:blipFill>
            <p:spPr>
              <a:xfrm>
                <a:off x="2404220" y="3107574"/>
                <a:ext cx="28218" cy="18890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45" name="墨迹 44"/>
              <p14:cNvContentPartPr/>
              <p14:nvPr/>
            </p14:nvContentPartPr>
            <p14:xfrm>
              <a:off x="3019383" y="1979759"/>
              <a:ext cx="118519" cy="45113"/>
            </p14:xfrm>
          </p:contentPart>
        </mc:Choice>
        <mc:Fallback xmlns="">
          <p:pic>
            <p:nvPicPr>
              <p:cNvPr id="45" name="墨迹 44"/>
            </p:nvPicPr>
            <p:blipFill>
              <a:blip r:embed="rId70"/>
            </p:blipFill>
            <p:spPr>
              <a:xfrm>
                <a:off x="3019383" y="1979759"/>
                <a:ext cx="118519" cy="4511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6" name="墨迹 45"/>
              <p14:cNvContentPartPr/>
              <p14:nvPr/>
            </p14:nvContentPartPr>
            <p14:xfrm>
              <a:off x="3036316" y="2069984"/>
              <a:ext cx="197529" cy="231202"/>
            </p14:xfrm>
          </p:contentPart>
        </mc:Choice>
        <mc:Fallback xmlns="">
          <p:pic>
            <p:nvPicPr>
              <p:cNvPr id="46" name="墨迹 45"/>
            </p:nvPicPr>
            <p:blipFill>
              <a:blip r:embed="rId72"/>
            </p:blipFill>
            <p:spPr>
              <a:xfrm>
                <a:off x="3036316" y="2069984"/>
                <a:ext cx="197529" cy="23120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7" name="墨迹 46"/>
              <p14:cNvContentPartPr/>
              <p14:nvPr/>
            </p14:nvContentPartPr>
            <p14:xfrm>
              <a:off x="3273351" y="2182766"/>
              <a:ext cx="36684" cy="45113"/>
            </p14:xfrm>
          </p:contentPart>
        </mc:Choice>
        <mc:Fallback xmlns="">
          <p:pic>
            <p:nvPicPr>
              <p:cNvPr id="47" name="墨迹 46"/>
            </p:nvPicPr>
            <p:blipFill>
              <a:blip r:embed="rId74"/>
            </p:blipFill>
            <p:spPr>
              <a:xfrm>
                <a:off x="3273351" y="2182766"/>
                <a:ext cx="36684" cy="4511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8" name="墨迹 47"/>
              <p14:cNvContentPartPr/>
              <p14:nvPr/>
            </p14:nvContentPartPr>
            <p14:xfrm>
              <a:off x="3318501" y="1957203"/>
              <a:ext cx="197529" cy="231202"/>
            </p14:xfrm>
          </p:contentPart>
        </mc:Choice>
        <mc:Fallback xmlns="">
          <p:pic>
            <p:nvPicPr>
              <p:cNvPr id="48" name="墨迹 47"/>
            </p:nvPicPr>
            <p:blipFill>
              <a:blip r:embed="rId76"/>
            </p:blipFill>
            <p:spPr>
              <a:xfrm>
                <a:off x="3318501" y="1957203"/>
                <a:ext cx="197529" cy="23120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9" name="墨迹 48"/>
              <p14:cNvContentPartPr/>
              <p14:nvPr/>
            </p14:nvContentPartPr>
            <p14:xfrm>
              <a:off x="8143873" y="3271106"/>
              <a:ext cx="2167185" cy="823304"/>
            </p14:xfrm>
          </p:contentPart>
        </mc:Choice>
        <mc:Fallback xmlns="">
          <p:pic>
            <p:nvPicPr>
              <p:cNvPr id="49" name="墨迹 48"/>
            </p:nvPicPr>
            <p:blipFill>
              <a:blip r:embed="rId78"/>
            </p:blipFill>
            <p:spPr>
              <a:xfrm>
                <a:off x="8143873" y="3271106"/>
                <a:ext cx="2167185" cy="82330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50" name="墨迹 49"/>
              <p14:cNvContentPartPr/>
              <p14:nvPr/>
            </p14:nvContentPartPr>
            <p14:xfrm>
              <a:off x="8380909" y="3383887"/>
              <a:ext cx="270898" cy="64850"/>
            </p14:xfrm>
          </p:contentPart>
        </mc:Choice>
        <mc:Fallback xmlns="">
          <p:pic>
            <p:nvPicPr>
              <p:cNvPr id="50" name="墨迹 49"/>
            </p:nvPicPr>
            <p:blipFill>
              <a:blip r:embed="rId80"/>
            </p:blipFill>
            <p:spPr>
              <a:xfrm>
                <a:off x="8380909" y="3383887"/>
                <a:ext cx="270898" cy="6485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51" name="墨迹 50"/>
              <p14:cNvContentPartPr/>
              <p14:nvPr/>
            </p14:nvContentPartPr>
            <p14:xfrm>
              <a:off x="5570340" y="2143293"/>
              <a:ext cx="285007" cy="259396"/>
            </p14:xfrm>
          </p:contentPart>
        </mc:Choice>
        <mc:Fallback xmlns="">
          <p:pic>
            <p:nvPicPr>
              <p:cNvPr id="51" name="墨迹 50"/>
            </p:nvPicPr>
            <p:blipFill>
              <a:blip r:embed="rId82"/>
            </p:blipFill>
            <p:spPr>
              <a:xfrm>
                <a:off x="5570340" y="2143293"/>
                <a:ext cx="285007" cy="25939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52" name="墨迹 51"/>
              <p14:cNvContentPartPr/>
              <p14:nvPr/>
            </p14:nvContentPartPr>
            <p14:xfrm>
              <a:off x="5852526" y="2086902"/>
              <a:ext cx="73368" cy="67668"/>
            </p14:xfrm>
          </p:contentPart>
        </mc:Choice>
        <mc:Fallback xmlns="">
          <p:pic>
            <p:nvPicPr>
              <p:cNvPr id="52" name="墨迹 51"/>
            </p:nvPicPr>
            <p:blipFill>
              <a:blip r:embed="rId84"/>
            </p:blipFill>
            <p:spPr>
              <a:xfrm>
                <a:off x="5852526" y="2086902"/>
                <a:ext cx="73368" cy="6766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53" name="墨迹 52"/>
              <p14:cNvContentPartPr/>
              <p14:nvPr/>
            </p14:nvContentPartPr>
            <p14:xfrm>
              <a:off x="5841239" y="2160210"/>
              <a:ext cx="28218" cy="428569"/>
            </p14:xfrm>
          </p:contentPart>
        </mc:Choice>
        <mc:Fallback xmlns="">
          <p:pic>
            <p:nvPicPr>
              <p:cNvPr id="53" name="墨迹 52"/>
            </p:nvPicPr>
            <p:blipFill>
              <a:blip r:embed="rId86"/>
            </p:blipFill>
            <p:spPr>
              <a:xfrm>
                <a:off x="5841239" y="2160210"/>
                <a:ext cx="28218" cy="42856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54" name="墨迹 53"/>
              <p14:cNvContentPartPr/>
              <p14:nvPr/>
            </p14:nvContentPartPr>
            <p14:xfrm>
              <a:off x="5852526" y="2227879"/>
              <a:ext cx="84656" cy="84586"/>
            </p14:xfrm>
          </p:contentPart>
        </mc:Choice>
        <mc:Fallback xmlns="">
          <p:pic>
            <p:nvPicPr>
              <p:cNvPr id="54" name="墨迹 53"/>
            </p:nvPicPr>
            <p:blipFill>
              <a:blip r:embed="rId88"/>
            </p:blipFill>
            <p:spPr>
              <a:xfrm>
                <a:off x="5852526" y="2227879"/>
                <a:ext cx="84656" cy="84586"/>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55" name="墨迹 54"/>
              <p14:cNvContentPartPr/>
              <p14:nvPr/>
            </p14:nvContentPartPr>
            <p14:xfrm>
              <a:off x="5948469" y="2340660"/>
              <a:ext cx="126983" cy="45112"/>
            </p14:xfrm>
          </p:contentPart>
        </mc:Choice>
        <mc:Fallback xmlns="">
          <p:pic>
            <p:nvPicPr>
              <p:cNvPr id="55" name="墨迹 54"/>
            </p:nvPicPr>
            <p:blipFill>
              <a:blip r:embed="rId90"/>
            </p:blipFill>
            <p:spPr>
              <a:xfrm>
                <a:off x="5948469" y="2340660"/>
                <a:ext cx="126983" cy="4511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6" name="墨迹 55"/>
              <p14:cNvContentPartPr/>
              <p14:nvPr/>
            </p14:nvContentPartPr>
            <p14:xfrm>
              <a:off x="5666284" y="2616974"/>
              <a:ext cx="107230" cy="124060"/>
            </p14:xfrm>
          </p:contentPart>
        </mc:Choice>
        <mc:Fallback xmlns="">
          <p:pic>
            <p:nvPicPr>
              <p:cNvPr id="56" name="墨迹 55"/>
            </p:nvPicPr>
            <p:blipFill>
              <a:blip r:embed="rId92"/>
            </p:blipFill>
            <p:spPr>
              <a:xfrm>
                <a:off x="5666284" y="2616974"/>
                <a:ext cx="107230" cy="12406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7" name="墨迹 56"/>
              <p14:cNvContentPartPr/>
              <p14:nvPr/>
            </p14:nvContentPartPr>
            <p14:xfrm>
              <a:off x="5581628" y="2662086"/>
              <a:ext cx="253967" cy="400375"/>
            </p14:xfrm>
          </p:contentPart>
        </mc:Choice>
        <mc:Fallback xmlns="">
          <p:pic>
            <p:nvPicPr>
              <p:cNvPr id="57" name="墨迹 56"/>
            </p:nvPicPr>
            <p:blipFill>
              <a:blip r:embed="rId94"/>
            </p:blipFill>
            <p:spPr>
              <a:xfrm>
                <a:off x="5581628" y="2662086"/>
                <a:ext cx="253967" cy="40037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8" name="墨迹 57"/>
              <p14:cNvContentPartPr/>
              <p14:nvPr/>
            </p14:nvContentPartPr>
            <p14:xfrm>
              <a:off x="5897676" y="2583139"/>
              <a:ext cx="90299" cy="406013"/>
            </p14:xfrm>
          </p:contentPart>
        </mc:Choice>
        <mc:Fallback xmlns="">
          <p:pic>
            <p:nvPicPr>
              <p:cNvPr id="58" name="墨迹 57"/>
            </p:nvPicPr>
            <p:blipFill>
              <a:blip r:embed="rId96"/>
            </p:blipFill>
            <p:spPr>
              <a:xfrm>
                <a:off x="5897676" y="2583139"/>
                <a:ext cx="90299" cy="406013"/>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9" name="墨迹 58"/>
              <p14:cNvContentPartPr/>
              <p14:nvPr/>
            </p14:nvContentPartPr>
            <p14:xfrm>
              <a:off x="5908963" y="2707199"/>
              <a:ext cx="104408" cy="62029"/>
            </p14:xfrm>
          </p:contentPart>
        </mc:Choice>
        <mc:Fallback xmlns="">
          <p:pic>
            <p:nvPicPr>
              <p:cNvPr id="59" name="墨迹 58"/>
            </p:nvPicPr>
            <p:blipFill>
              <a:blip r:embed="rId98"/>
            </p:blipFill>
            <p:spPr>
              <a:xfrm>
                <a:off x="5908963" y="2707199"/>
                <a:ext cx="104408" cy="6202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60" name="墨迹 59"/>
              <p14:cNvContentPartPr/>
              <p14:nvPr/>
            </p14:nvContentPartPr>
            <p14:xfrm>
              <a:off x="6010550" y="2774867"/>
              <a:ext cx="107230" cy="135338"/>
            </p14:xfrm>
          </p:contentPart>
        </mc:Choice>
        <mc:Fallback xmlns="">
          <p:pic>
            <p:nvPicPr>
              <p:cNvPr id="60" name="墨迹 59"/>
            </p:nvPicPr>
            <p:blipFill>
              <a:blip r:embed="rId100"/>
            </p:blipFill>
            <p:spPr>
              <a:xfrm>
                <a:off x="6010550" y="2774867"/>
                <a:ext cx="107230" cy="13533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61" name="墨迹 60"/>
              <p14:cNvContentPartPr/>
              <p14:nvPr/>
            </p14:nvContentPartPr>
            <p14:xfrm>
              <a:off x="5378455" y="5529553"/>
              <a:ext cx="773188" cy="76127"/>
            </p14:xfrm>
          </p:contentPart>
        </mc:Choice>
        <mc:Fallback xmlns="">
          <p:pic>
            <p:nvPicPr>
              <p:cNvPr id="61" name="墨迹 60"/>
            </p:nvPicPr>
            <p:blipFill>
              <a:blip r:embed="rId102"/>
            </p:blipFill>
            <p:spPr>
              <a:xfrm>
                <a:off x="5378455" y="5529553"/>
                <a:ext cx="773188" cy="7612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62" name="墨迹 61"/>
              <p14:cNvContentPartPr/>
              <p14:nvPr/>
            </p14:nvContentPartPr>
            <p14:xfrm>
              <a:off x="5451823" y="5600042"/>
              <a:ext cx="516400" cy="28195"/>
            </p14:xfrm>
          </p:contentPart>
        </mc:Choice>
        <mc:Fallback xmlns="">
          <p:pic>
            <p:nvPicPr>
              <p:cNvPr id="62" name="墨迹 61"/>
            </p:nvPicPr>
            <p:blipFill>
              <a:blip r:embed="rId104"/>
            </p:blipFill>
            <p:spPr>
              <a:xfrm>
                <a:off x="5451823" y="5600042"/>
                <a:ext cx="516400" cy="2819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63" name="墨迹 62"/>
              <p14:cNvContentPartPr/>
              <p14:nvPr/>
            </p14:nvContentPartPr>
            <p14:xfrm>
              <a:off x="3995746" y="3866028"/>
              <a:ext cx="163668" cy="31015"/>
            </p14:xfrm>
          </p:contentPart>
        </mc:Choice>
        <mc:Fallback xmlns="">
          <p:pic>
            <p:nvPicPr>
              <p:cNvPr id="63" name="墨迹 62"/>
            </p:nvPicPr>
            <p:blipFill>
              <a:blip r:embed="rId106"/>
            </p:blipFill>
            <p:spPr>
              <a:xfrm>
                <a:off x="3995746" y="3866028"/>
                <a:ext cx="163668" cy="3101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64" name="墨迹 63"/>
              <p14:cNvContentPartPr/>
              <p14:nvPr/>
            </p14:nvContentPartPr>
            <p14:xfrm>
              <a:off x="4052183" y="3784261"/>
              <a:ext cx="11288" cy="214285"/>
            </p14:xfrm>
          </p:contentPart>
        </mc:Choice>
        <mc:Fallback xmlns="">
          <p:pic>
            <p:nvPicPr>
              <p:cNvPr id="64" name="墨迹 63"/>
            </p:nvPicPr>
            <p:blipFill>
              <a:blip r:embed="rId108"/>
            </p:blipFill>
            <p:spPr>
              <a:xfrm>
                <a:off x="4052183" y="3784261"/>
                <a:ext cx="11288" cy="21428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65" name="墨迹 64"/>
              <p14:cNvContentPartPr/>
              <p14:nvPr/>
            </p14:nvContentPartPr>
            <p14:xfrm>
              <a:off x="4136838" y="3727870"/>
              <a:ext cx="101587" cy="279134"/>
            </p14:xfrm>
          </p:contentPart>
        </mc:Choice>
        <mc:Fallback xmlns="">
          <p:pic>
            <p:nvPicPr>
              <p:cNvPr id="65" name="墨迹 64"/>
            </p:nvPicPr>
            <p:blipFill>
              <a:blip r:embed="rId110"/>
            </p:blipFill>
            <p:spPr>
              <a:xfrm>
                <a:off x="4136838" y="3727870"/>
                <a:ext cx="101587" cy="27913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6" name="墨迹 65"/>
              <p14:cNvContentPartPr/>
              <p14:nvPr/>
            </p14:nvContentPartPr>
            <p14:xfrm>
              <a:off x="5271225" y="3609450"/>
              <a:ext cx="90299" cy="16917"/>
            </p14:xfrm>
          </p:contentPart>
        </mc:Choice>
        <mc:Fallback xmlns="">
          <p:pic>
            <p:nvPicPr>
              <p:cNvPr id="66" name="墨迹 65"/>
            </p:nvPicPr>
            <p:blipFill>
              <a:blip r:embed="rId112"/>
            </p:blipFill>
            <p:spPr>
              <a:xfrm>
                <a:off x="5271225" y="3609450"/>
                <a:ext cx="90299" cy="1691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7" name="墨迹 66"/>
              <p14:cNvContentPartPr/>
              <p14:nvPr/>
            </p14:nvContentPartPr>
            <p14:xfrm>
              <a:off x="5310731" y="3569976"/>
              <a:ext cx="14109" cy="95864"/>
            </p14:xfrm>
          </p:contentPart>
        </mc:Choice>
        <mc:Fallback xmlns="">
          <p:pic>
            <p:nvPicPr>
              <p:cNvPr id="67" name="墨迹 66"/>
            </p:nvPicPr>
            <p:blipFill>
              <a:blip r:embed="rId114"/>
            </p:blipFill>
            <p:spPr>
              <a:xfrm>
                <a:off x="5310731" y="3569976"/>
                <a:ext cx="14109" cy="9586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8" name="墨迹 67"/>
              <p14:cNvContentPartPr/>
              <p14:nvPr/>
            </p14:nvContentPartPr>
            <p14:xfrm>
              <a:off x="5369989" y="3569977"/>
              <a:ext cx="59259" cy="124059"/>
            </p14:xfrm>
          </p:contentPart>
        </mc:Choice>
        <mc:Fallback xmlns="">
          <p:pic>
            <p:nvPicPr>
              <p:cNvPr id="68" name="墨迹 67"/>
            </p:nvPicPr>
            <p:blipFill>
              <a:blip r:embed="rId116"/>
            </p:blipFill>
            <p:spPr>
              <a:xfrm>
                <a:off x="5369989" y="3569977"/>
                <a:ext cx="59259" cy="12405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9" name="墨迹 68"/>
              <p14:cNvContentPartPr/>
              <p14:nvPr/>
            </p14:nvContentPartPr>
            <p14:xfrm>
              <a:off x="5412317" y="3569977"/>
              <a:ext cx="53615" cy="16917"/>
            </p14:xfrm>
          </p:contentPart>
        </mc:Choice>
        <mc:Fallback xmlns="">
          <p:pic>
            <p:nvPicPr>
              <p:cNvPr id="69" name="墨迹 68"/>
            </p:nvPicPr>
            <p:blipFill>
              <a:blip r:embed="rId118"/>
            </p:blipFill>
            <p:spPr>
              <a:xfrm>
                <a:off x="5412317" y="3569977"/>
                <a:ext cx="53615" cy="1691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70" name="墨迹 69"/>
              <p14:cNvContentPartPr/>
              <p14:nvPr/>
            </p14:nvContentPartPr>
            <p14:xfrm>
              <a:off x="5570341" y="3299301"/>
              <a:ext cx="28218" cy="318608"/>
            </p14:xfrm>
          </p:contentPart>
        </mc:Choice>
        <mc:Fallback xmlns="">
          <p:pic>
            <p:nvPicPr>
              <p:cNvPr id="70" name="墨迹 69"/>
            </p:nvPicPr>
            <p:blipFill>
              <a:blip r:embed="rId120"/>
            </p:blipFill>
            <p:spPr>
              <a:xfrm>
                <a:off x="5570341" y="3299301"/>
                <a:ext cx="28218" cy="31860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71" name="墨迹 70"/>
              <p14:cNvContentPartPr/>
              <p14:nvPr/>
            </p14:nvContentPartPr>
            <p14:xfrm>
              <a:off x="5542122" y="3530503"/>
              <a:ext cx="149559" cy="152255"/>
            </p14:xfrm>
          </p:contentPart>
        </mc:Choice>
        <mc:Fallback xmlns="">
          <p:pic>
            <p:nvPicPr>
              <p:cNvPr id="71" name="墨迹 70"/>
            </p:nvPicPr>
            <p:blipFill>
              <a:blip r:embed="rId122"/>
            </p:blipFill>
            <p:spPr>
              <a:xfrm>
                <a:off x="5542122" y="3530503"/>
                <a:ext cx="149559" cy="15225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72" name="墨迹 71"/>
              <p14:cNvContentPartPr/>
              <p14:nvPr/>
            </p14:nvContentPartPr>
            <p14:xfrm>
              <a:off x="5694502" y="3321857"/>
              <a:ext cx="101587" cy="287593"/>
            </p14:xfrm>
          </p:contentPart>
        </mc:Choice>
        <mc:Fallback xmlns="">
          <p:pic>
            <p:nvPicPr>
              <p:cNvPr id="72" name="墨迹 71"/>
            </p:nvPicPr>
            <p:blipFill>
              <a:blip r:embed="rId124"/>
            </p:blipFill>
            <p:spPr>
              <a:xfrm>
                <a:off x="5694502" y="3321857"/>
                <a:ext cx="101587" cy="28759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73" name="墨迹 72"/>
              <p14:cNvContentPartPr/>
              <p14:nvPr/>
            </p14:nvContentPartPr>
            <p14:xfrm>
              <a:off x="6354816" y="3316219"/>
              <a:ext cx="5643" cy="298870"/>
            </p14:xfrm>
          </p:contentPart>
        </mc:Choice>
        <mc:Fallback xmlns="">
          <p:pic>
            <p:nvPicPr>
              <p:cNvPr id="73" name="墨迹 72"/>
            </p:nvPicPr>
            <p:blipFill>
              <a:blip r:embed="rId126"/>
            </p:blipFill>
            <p:spPr>
              <a:xfrm>
                <a:off x="6354816" y="3316219"/>
                <a:ext cx="5643" cy="29887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74" name="墨迹 73"/>
              <p14:cNvContentPartPr/>
              <p14:nvPr/>
            </p14:nvContentPartPr>
            <p14:xfrm>
              <a:off x="6275805" y="3316219"/>
              <a:ext cx="73368" cy="163533"/>
            </p14:xfrm>
          </p:contentPart>
        </mc:Choice>
        <mc:Fallback xmlns="">
          <p:pic>
            <p:nvPicPr>
              <p:cNvPr id="74" name="墨迹 73"/>
            </p:nvPicPr>
            <p:blipFill>
              <a:blip r:embed="rId128"/>
            </p:blipFill>
            <p:spPr>
              <a:xfrm>
                <a:off x="6275805" y="3316219"/>
                <a:ext cx="73368" cy="16353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75" name="墨迹 74"/>
              <p14:cNvContentPartPr/>
              <p14:nvPr/>
            </p14:nvContentPartPr>
            <p14:xfrm>
              <a:off x="6349174" y="3344413"/>
              <a:ext cx="73367" cy="76128"/>
            </p14:xfrm>
          </p:contentPart>
        </mc:Choice>
        <mc:Fallback xmlns="">
          <p:pic>
            <p:nvPicPr>
              <p:cNvPr id="75" name="墨迹 74"/>
            </p:nvPicPr>
            <p:blipFill>
              <a:blip r:embed="rId130"/>
            </p:blipFill>
            <p:spPr>
              <a:xfrm>
                <a:off x="6349174" y="3344413"/>
                <a:ext cx="73367" cy="7612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6" name="墨迹 75"/>
              <p14:cNvContentPartPr/>
              <p14:nvPr/>
            </p14:nvContentPartPr>
            <p14:xfrm>
              <a:off x="6529772" y="3366970"/>
              <a:ext cx="14109" cy="219923"/>
            </p14:xfrm>
          </p:contentPart>
        </mc:Choice>
        <mc:Fallback xmlns="">
          <p:pic>
            <p:nvPicPr>
              <p:cNvPr id="76" name="墨迹 75"/>
            </p:nvPicPr>
            <p:blipFill>
              <a:blip r:embed="rId132"/>
            </p:blipFill>
            <p:spPr>
              <a:xfrm>
                <a:off x="6529772" y="3366970"/>
                <a:ext cx="14109" cy="219923"/>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7" name="墨迹 76"/>
              <p14:cNvContentPartPr/>
              <p14:nvPr/>
            </p14:nvContentPartPr>
            <p14:xfrm>
              <a:off x="7060280" y="665856"/>
              <a:ext cx="56437" cy="45113"/>
            </p14:xfrm>
          </p:contentPart>
        </mc:Choice>
        <mc:Fallback xmlns="">
          <p:pic>
            <p:nvPicPr>
              <p:cNvPr id="77" name="墨迹 76"/>
            </p:nvPicPr>
            <p:blipFill>
              <a:blip r:embed="rId134"/>
            </p:blipFill>
            <p:spPr>
              <a:xfrm>
                <a:off x="7060280" y="665856"/>
                <a:ext cx="56437" cy="45113"/>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8" name="墨迹 77"/>
              <p14:cNvContentPartPr/>
              <p14:nvPr/>
            </p14:nvContentPartPr>
            <p14:xfrm>
              <a:off x="3832078" y="3225993"/>
              <a:ext cx="301939" cy="324246"/>
            </p14:xfrm>
          </p:contentPart>
        </mc:Choice>
        <mc:Fallback xmlns="">
          <p:pic>
            <p:nvPicPr>
              <p:cNvPr id="78" name="墨迹 77"/>
            </p:nvPicPr>
            <p:blipFill>
              <a:blip r:embed="rId136"/>
            </p:blipFill>
            <p:spPr>
              <a:xfrm>
                <a:off x="3832078" y="3225993"/>
                <a:ext cx="301939" cy="32424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9" name="墨迹 78"/>
              <p14:cNvContentPartPr/>
              <p14:nvPr/>
            </p14:nvContentPartPr>
            <p14:xfrm>
              <a:off x="4238425" y="3496669"/>
              <a:ext cx="31041" cy="42293"/>
            </p14:xfrm>
          </p:contentPart>
        </mc:Choice>
        <mc:Fallback xmlns="">
          <p:pic>
            <p:nvPicPr>
              <p:cNvPr id="79" name="墨迹 78"/>
            </p:nvPicPr>
            <p:blipFill>
              <a:blip r:embed="rId138"/>
            </p:blipFill>
            <p:spPr>
              <a:xfrm>
                <a:off x="4238425" y="3496669"/>
                <a:ext cx="31041" cy="42293"/>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80" name="墨迹 79"/>
              <p14:cNvContentPartPr/>
              <p14:nvPr/>
            </p14:nvContentPartPr>
            <p14:xfrm>
              <a:off x="4419024" y="3220354"/>
              <a:ext cx="112873" cy="42292"/>
            </p14:xfrm>
          </p:contentPart>
        </mc:Choice>
        <mc:Fallback xmlns="">
          <p:pic>
            <p:nvPicPr>
              <p:cNvPr id="80" name="墨迹 79"/>
            </p:nvPicPr>
            <p:blipFill>
              <a:blip r:embed="rId140"/>
            </p:blipFill>
            <p:spPr>
              <a:xfrm>
                <a:off x="4419024" y="3220354"/>
                <a:ext cx="112873" cy="42292"/>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81" name="墨迹 80"/>
              <p14:cNvContentPartPr/>
              <p14:nvPr/>
            </p14:nvContentPartPr>
            <p14:xfrm>
              <a:off x="4390805" y="3293662"/>
              <a:ext cx="39506" cy="293232"/>
            </p14:xfrm>
          </p:contentPart>
        </mc:Choice>
        <mc:Fallback xmlns="">
          <p:pic>
            <p:nvPicPr>
              <p:cNvPr id="81" name="墨迹 80"/>
            </p:nvPicPr>
            <p:blipFill>
              <a:blip r:embed="rId142"/>
            </p:blipFill>
            <p:spPr>
              <a:xfrm>
                <a:off x="4390805" y="3293662"/>
                <a:ext cx="39506" cy="293232"/>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82" name="墨迹 81"/>
              <p14:cNvContentPartPr/>
              <p14:nvPr/>
            </p14:nvContentPartPr>
            <p14:xfrm>
              <a:off x="4413380" y="3327496"/>
              <a:ext cx="287830" cy="169172"/>
            </p14:xfrm>
          </p:contentPart>
        </mc:Choice>
        <mc:Fallback xmlns="">
          <p:pic>
            <p:nvPicPr>
              <p:cNvPr id="82" name="墨迹 81"/>
            </p:nvPicPr>
            <p:blipFill>
              <a:blip r:embed="rId144"/>
            </p:blipFill>
            <p:spPr>
              <a:xfrm>
                <a:off x="4413380" y="3327496"/>
                <a:ext cx="287830" cy="16917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83" name="墨迹 82"/>
              <p14:cNvContentPartPr/>
              <p14:nvPr/>
            </p14:nvContentPartPr>
            <p14:xfrm>
              <a:off x="1557663" y="6417707"/>
              <a:ext cx="141093" cy="157894"/>
            </p14:xfrm>
          </p:contentPart>
        </mc:Choice>
        <mc:Fallback xmlns="">
          <p:pic>
            <p:nvPicPr>
              <p:cNvPr id="83" name="墨迹 82"/>
            </p:nvPicPr>
            <p:blipFill>
              <a:blip r:embed="rId146"/>
            </p:blipFill>
            <p:spPr>
              <a:xfrm>
                <a:off x="1557663" y="6417707"/>
                <a:ext cx="141093" cy="157894"/>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84" name="墨迹 83"/>
              <p14:cNvContentPartPr/>
              <p14:nvPr/>
            </p14:nvContentPartPr>
            <p14:xfrm>
              <a:off x="1591525" y="6372594"/>
              <a:ext cx="279364" cy="312968"/>
            </p14:xfrm>
          </p:contentPart>
        </mc:Choice>
        <mc:Fallback xmlns="">
          <p:pic>
            <p:nvPicPr>
              <p:cNvPr id="84" name="墨迹 83"/>
            </p:nvPicPr>
            <p:blipFill>
              <a:blip r:embed="rId148"/>
            </p:blipFill>
            <p:spPr>
              <a:xfrm>
                <a:off x="1591525" y="6372594"/>
                <a:ext cx="279364" cy="312968"/>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85" name="墨迹 84"/>
              <p14:cNvContentPartPr/>
              <p14:nvPr/>
            </p14:nvContentPartPr>
            <p14:xfrm>
              <a:off x="1817275" y="6293646"/>
              <a:ext cx="93121" cy="112781"/>
            </p14:xfrm>
          </p:contentPart>
        </mc:Choice>
        <mc:Fallback xmlns="">
          <p:pic>
            <p:nvPicPr>
              <p:cNvPr id="85" name="墨迹 84"/>
            </p:nvPicPr>
            <p:blipFill>
              <a:blip r:embed="rId150"/>
            </p:blipFill>
            <p:spPr>
              <a:xfrm>
                <a:off x="1817275" y="6293646"/>
                <a:ext cx="93121" cy="112781"/>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6" name="墨迹 85"/>
              <p14:cNvContentPartPr/>
              <p14:nvPr/>
            </p14:nvContentPartPr>
            <p14:xfrm>
              <a:off x="1901929" y="6321842"/>
              <a:ext cx="87478" cy="28195"/>
            </p14:xfrm>
          </p:contentPart>
        </mc:Choice>
        <mc:Fallback xmlns="">
          <p:pic>
            <p:nvPicPr>
              <p:cNvPr id="86" name="墨迹 85"/>
            </p:nvPicPr>
            <p:blipFill>
              <a:blip r:embed="rId152"/>
            </p:blipFill>
            <p:spPr>
              <a:xfrm>
                <a:off x="1901929" y="6321842"/>
                <a:ext cx="87478" cy="2819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7" name="墨迹 86"/>
              <p14:cNvContentPartPr/>
              <p14:nvPr/>
            </p14:nvContentPartPr>
            <p14:xfrm>
              <a:off x="1944258" y="6259812"/>
              <a:ext cx="19752" cy="166353"/>
            </p14:xfrm>
          </p:contentPart>
        </mc:Choice>
        <mc:Fallback xmlns="">
          <p:pic>
            <p:nvPicPr>
              <p:cNvPr id="87" name="墨迹 86"/>
            </p:nvPicPr>
            <p:blipFill>
              <a:blip r:embed="rId154"/>
            </p:blipFill>
            <p:spPr>
              <a:xfrm>
                <a:off x="1944258" y="6259812"/>
                <a:ext cx="19752" cy="166353"/>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8" name="墨迹 87"/>
              <p14:cNvContentPartPr/>
              <p14:nvPr/>
            </p14:nvContentPartPr>
            <p14:xfrm>
              <a:off x="2144608" y="6254173"/>
              <a:ext cx="22575" cy="425750"/>
            </p14:xfrm>
          </p:contentPart>
        </mc:Choice>
        <mc:Fallback xmlns="">
          <p:pic>
            <p:nvPicPr>
              <p:cNvPr id="88" name="墨迹 87"/>
            </p:nvPicPr>
            <p:blipFill>
              <a:blip r:embed="rId156"/>
            </p:blipFill>
            <p:spPr>
              <a:xfrm>
                <a:off x="2144608" y="6254173"/>
                <a:ext cx="22575" cy="42575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9" name="墨迹 88"/>
              <p14:cNvContentPartPr/>
              <p14:nvPr/>
            </p14:nvContentPartPr>
            <p14:xfrm>
              <a:off x="2082529" y="6544585"/>
              <a:ext cx="138270" cy="143796"/>
            </p14:xfrm>
          </p:contentPart>
        </mc:Choice>
        <mc:Fallback xmlns="">
          <p:pic>
            <p:nvPicPr>
              <p:cNvPr id="89" name="墨迹 88"/>
            </p:nvPicPr>
            <p:blipFill>
              <a:blip r:embed="rId158"/>
            </p:blipFill>
            <p:spPr>
              <a:xfrm>
                <a:off x="2082529" y="6544585"/>
                <a:ext cx="138270" cy="143796"/>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90" name="墨迹 89"/>
              <p14:cNvContentPartPr/>
              <p14:nvPr/>
            </p14:nvContentPartPr>
            <p14:xfrm>
              <a:off x="2342139" y="6265451"/>
              <a:ext cx="39506" cy="70489"/>
            </p14:xfrm>
          </p:contentPart>
        </mc:Choice>
        <mc:Fallback xmlns="">
          <p:pic>
            <p:nvPicPr>
              <p:cNvPr id="90" name="墨迹 89"/>
            </p:nvPicPr>
            <p:blipFill>
              <a:blip r:embed="rId160"/>
            </p:blipFill>
            <p:spPr>
              <a:xfrm>
                <a:off x="2342139" y="6265451"/>
                <a:ext cx="39506" cy="7048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91" name="墨迹 90"/>
              <p14:cNvContentPartPr/>
              <p14:nvPr/>
            </p14:nvContentPartPr>
            <p14:xfrm>
              <a:off x="2274414" y="6355677"/>
              <a:ext cx="33862" cy="143796"/>
            </p14:xfrm>
          </p:contentPart>
        </mc:Choice>
        <mc:Fallback xmlns="">
          <p:pic>
            <p:nvPicPr>
              <p:cNvPr id="91" name="墨迹 90"/>
            </p:nvPicPr>
            <p:blipFill>
              <a:blip r:embed="rId162"/>
            </p:blipFill>
            <p:spPr>
              <a:xfrm>
                <a:off x="2274414" y="6355677"/>
                <a:ext cx="33862" cy="143796"/>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92" name="墨迹 91"/>
              <p14:cNvContentPartPr/>
              <p14:nvPr/>
            </p14:nvContentPartPr>
            <p14:xfrm>
              <a:off x="2313921" y="6372594"/>
              <a:ext cx="39506" cy="62029"/>
            </p14:xfrm>
          </p:contentPart>
        </mc:Choice>
        <mc:Fallback xmlns="">
          <p:pic>
            <p:nvPicPr>
              <p:cNvPr id="92" name="墨迹 91"/>
            </p:nvPicPr>
            <p:blipFill>
              <a:blip r:embed="rId164"/>
            </p:blipFill>
            <p:spPr>
              <a:xfrm>
                <a:off x="2313921" y="6372594"/>
                <a:ext cx="39506" cy="6202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93" name="墨迹 92"/>
              <p14:cNvContentPartPr/>
              <p14:nvPr/>
            </p14:nvContentPartPr>
            <p14:xfrm>
              <a:off x="2296989" y="6428985"/>
              <a:ext cx="124162" cy="191728"/>
            </p14:xfrm>
          </p:contentPart>
        </mc:Choice>
        <mc:Fallback xmlns="">
          <p:pic>
            <p:nvPicPr>
              <p:cNvPr id="93" name="墨迹 92"/>
            </p:nvPicPr>
            <p:blipFill>
              <a:blip r:embed="rId166"/>
            </p:blipFill>
            <p:spPr>
              <a:xfrm>
                <a:off x="2296989" y="6428985"/>
                <a:ext cx="124162" cy="19172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94" name="墨迹 93"/>
              <p14:cNvContentPartPr/>
              <p14:nvPr/>
            </p14:nvContentPartPr>
            <p14:xfrm>
              <a:off x="2446547" y="6299286"/>
              <a:ext cx="70547" cy="143796"/>
            </p14:xfrm>
          </p:contentPart>
        </mc:Choice>
        <mc:Fallback xmlns="">
          <p:pic>
            <p:nvPicPr>
              <p:cNvPr id="94" name="墨迹 93"/>
            </p:nvPicPr>
            <p:blipFill>
              <a:blip r:embed="rId168"/>
            </p:blipFill>
            <p:spPr>
              <a:xfrm>
                <a:off x="2446547" y="6299286"/>
                <a:ext cx="70547" cy="143796"/>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95" name="墨迹 94"/>
              <p14:cNvContentPartPr/>
              <p14:nvPr/>
            </p14:nvContentPartPr>
            <p14:xfrm>
              <a:off x="2505806" y="6333120"/>
              <a:ext cx="101587" cy="143796"/>
            </p14:xfrm>
          </p:contentPart>
        </mc:Choice>
        <mc:Fallback xmlns="">
          <p:pic>
            <p:nvPicPr>
              <p:cNvPr id="95" name="墨迹 94"/>
            </p:nvPicPr>
            <p:blipFill>
              <a:blip r:embed="rId170"/>
            </p:blipFill>
            <p:spPr>
              <a:xfrm>
                <a:off x="2505806" y="6333120"/>
                <a:ext cx="101587" cy="143796"/>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6" name="墨迹 95"/>
              <p14:cNvContentPartPr/>
              <p14:nvPr/>
            </p14:nvContentPartPr>
            <p14:xfrm>
              <a:off x="2460656" y="6412067"/>
              <a:ext cx="169312" cy="219924"/>
            </p14:xfrm>
          </p:contentPart>
        </mc:Choice>
        <mc:Fallback xmlns="">
          <p:pic>
            <p:nvPicPr>
              <p:cNvPr id="96" name="墨迹 95"/>
            </p:nvPicPr>
            <p:blipFill>
              <a:blip r:embed="rId172"/>
            </p:blipFill>
            <p:spPr>
              <a:xfrm>
                <a:off x="2460656" y="6412067"/>
                <a:ext cx="169312" cy="219924"/>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7" name="墨迹 96"/>
              <p14:cNvContentPartPr/>
              <p14:nvPr/>
            </p14:nvContentPartPr>
            <p14:xfrm>
              <a:off x="2731555" y="6581238"/>
              <a:ext cx="8465" cy="11279"/>
            </p14:xfrm>
          </p:contentPart>
        </mc:Choice>
        <mc:Fallback xmlns="">
          <p:pic>
            <p:nvPicPr>
              <p:cNvPr id="97" name="墨迹 96"/>
            </p:nvPicPr>
            <p:blipFill>
              <a:blip r:embed="rId174"/>
            </p:blipFill>
            <p:spPr>
              <a:xfrm>
                <a:off x="2731555" y="6581238"/>
                <a:ext cx="8465" cy="1127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8" name="墨迹 97"/>
              <p14:cNvContentPartPr/>
              <p14:nvPr/>
            </p14:nvContentPartPr>
            <p14:xfrm>
              <a:off x="3041958" y="6310564"/>
              <a:ext cx="95944" cy="270675"/>
            </p14:xfrm>
          </p:contentPart>
        </mc:Choice>
        <mc:Fallback xmlns="">
          <p:pic>
            <p:nvPicPr>
              <p:cNvPr id="98" name="墨迹 97"/>
            </p:nvPicPr>
            <p:blipFill>
              <a:blip r:embed="rId176"/>
            </p:blipFill>
            <p:spPr>
              <a:xfrm>
                <a:off x="3041958" y="6310564"/>
                <a:ext cx="95944" cy="270675"/>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9" name="墨迹 98"/>
              <p14:cNvContentPartPr/>
              <p14:nvPr/>
            </p14:nvContentPartPr>
            <p14:xfrm>
              <a:off x="3239489" y="6288008"/>
              <a:ext cx="101587" cy="42293"/>
            </p14:xfrm>
          </p:contentPart>
        </mc:Choice>
        <mc:Fallback xmlns="">
          <p:pic>
            <p:nvPicPr>
              <p:cNvPr id="99" name="墨迹 98"/>
            </p:nvPicPr>
            <p:blipFill>
              <a:blip r:embed="rId178"/>
            </p:blipFill>
            <p:spPr>
              <a:xfrm>
                <a:off x="3239489" y="6288008"/>
                <a:ext cx="101587" cy="42293"/>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00" name="墨迹 99"/>
              <p14:cNvContentPartPr/>
              <p14:nvPr/>
            </p14:nvContentPartPr>
            <p14:xfrm>
              <a:off x="3228201" y="6344398"/>
              <a:ext cx="22575" cy="358081"/>
            </p14:xfrm>
          </p:contentPart>
        </mc:Choice>
        <mc:Fallback xmlns="">
          <p:pic>
            <p:nvPicPr>
              <p:cNvPr id="100" name="墨迹 99"/>
            </p:nvPicPr>
            <p:blipFill>
              <a:blip r:embed="rId180"/>
            </p:blipFill>
            <p:spPr>
              <a:xfrm>
                <a:off x="3228201" y="6344398"/>
                <a:ext cx="22575" cy="358081"/>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01" name="墨迹 100"/>
              <p14:cNvContentPartPr/>
              <p14:nvPr/>
            </p14:nvContentPartPr>
            <p14:xfrm>
              <a:off x="3239489" y="6451541"/>
              <a:ext cx="81833" cy="22556"/>
            </p14:xfrm>
          </p:contentPart>
        </mc:Choice>
        <mc:Fallback xmlns="">
          <p:pic>
            <p:nvPicPr>
              <p:cNvPr id="101" name="墨迹 100"/>
            </p:nvPicPr>
            <p:blipFill>
              <a:blip r:embed="rId182"/>
            </p:blipFill>
            <p:spPr>
              <a:xfrm>
                <a:off x="3239489" y="6451541"/>
                <a:ext cx="81833" cy="22556"/>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02" name="墨迹 101"/>
              <p14:cNvContentPartPr/>
              <p14:nvPr/>
            </p14:nvContentPartPr>
            <p14:xfrm>
              <a:off x="3391869" y="6383871"/>
              <a:ext cx="70546" cy="5639"/>
            </p14:xfrm>
          </p:contentPart>
        </mc:Choice>
        <mc:Fallback xmlns="">
          <p:pic>
            <p:nvPicPr>
              <p:cNvPr id="102" name="墨迹 101"/>
            </p:nvPicPr>
            <p:blipFill>
              <a:blip r:embed="rId184"/>
            </p:blipFill>
            <p:spPr>
              <a:xfrm>
                <a:off x="3391869" y="6383871"/>
                <a:ext cx="70546" cy="563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03" name="墨迹 102"/>
              <p14:cNvContentPartPr/>
              <p14:nvPr/>
            </p14:nvContentPartPr>
            <p14:xfrm>
              <a:off x="3459594" y="6282369"/>
              <a:ext cx="84656" cy="310149"/>
            </p14:xfrm>
          </p:contentPart>
        </mc:Choice>
        <mc:Fallback xmlns="">
          <p:pic>
            <p:nvPicPr>
              <p:cNvPr id="103" name="墨迹 102"/>
            </p:nvPicPr>
            <p:blipFill>
              <a:blip r:embed="rId186"/>
            </p:blipFill>
            <p:spPr>
              <a:xfrm>
                <a:off x="3459594" y="6282369"/>
                <a:ext cx="84656" cy="31014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04" name="墨迹 103"/>
              <p14:cNvContentPartPr/>
              <p14:nvPr/>
            </p14:nvContentPartPr>
            <p14:xfrm>
              <a:off x="3657124" y="6361316"/>
              <a:ext cx="90299" cy="28195"/>
            </p14:xfrm>
          </p:contentPart>
        </mc:Choice>
        <mc:Fallback xmlns="">
          <p:pic>
            <p:nvPicPr>
              <p:cNvPr id="104" name="墨迹 103"/>
            </p:nvPicPr>
            <p:blipFill>
              <a:blip r:embed="rId188"/>
            </p:blipFill>
            <p:spPr>
              <a:xfrm>
                <a:off x="3657124" y="6361316"/>
                <a:ext cx="90299" cy="2819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05" name="墨迹 104"/>
              <p14:cNvContentPartPr/>
              <p14:nvPr/>
            </p14:nvContentPartPr>
            <p14:xfrm>
              <a:off x="3645836" y="6462818"/>
              <a:ext cx="132627" cy="8459"/>
            </p14:xfrm>
          </p:contentPart>
        </mc:Choice>
        <mc:Fallback xmlns="">
          <p:pic>
            <p:nvPicPr>
              <p:cNvPr id="105" name="墨迹 104"/>
            </p:nvPicPr>
            <p:blipFill>
              <a:blip r:embed="rId190"/>
            </p:blipFill>
            <p:spPr>
              <a:xfrm>
                <a:off x="3645836" y="6462818"/>
                <a:ext cx="132627" cy="845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6" name="墨迹 105"/>
              <p14:cNvContentPartPr/>
              <p14:nvPr/>
            </p14:nvContentPartPr>
            <p14:xfrm>
              <a:off x="3877228" y="6107557"/>
              <a:ext cx="942499" cy="563907"/>
            </p14:xfrm>
          </p:contentPart>
        </mc:Choice>
        <mc:Fallback xmlns="">
          <p:pic>
            <p:nvPicPr>
              <p:cNvPr id="106" name="墨迹 105"/>
            </p:nvPicPr>
            <p:blipFill>
              <a:blip r:embed="rId192"/>
            </p:blipFill>
            <p:spPr>
              <a:xfrm>
                <a:off x="3877228" y="6107557"/>
                <a:ext cx="942499" cy="563907"/>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7" name="墨迹 106"/>
              <p14:cNvContentPartPr/>
              <p14:nvPr/>
            </p14:nvContentPartPr>
            <p14:xfrm>
              <a:off x="4176344" y="6242895"/>
              <a:ext cx="50793" cy="157894"/>
            </p14:xfrm>
          </p:contentPart>
        </mc:Choice>
        <mc:Fallback xmlns="">
          <p:pic>
            <p:nvPicPr>
              <p:cNvPr id="107" name="墨迹 106"/>
            </p:nvPicPr>
            <p:blipFill>
              <a:blip r:embed="rId194"/>
            </p:blipFill>
            <p:spPr>
              <a:xfrm>
                <a:off x="4176344" y="6242895"/>
                <a:ext cx="50793" cy="157894"/>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8" name="墨迹 107"/>
              <p14:cNvContentPartPr/>
              <p14:nvPr/>
            </p14:nvContentPartPr>
            <p14:xfrm>
              <a:off x="4261000" y="6321842"/>
              <a:ext cx="36684" cy="42293"/>
            </p14:xfrm>
          </p:contentPart>
        </mc:Choice>
        <mc:Fallback xmlns="">
          <p:pic>
            <p:nvPicPr>
              <p:cNvPr id="108" name="墨迹 107"/>
            </p:nvPicPr>
            <p:blipFill>
              <a:blip r:embed="rId196"/>
            </p:blipFill>
            <p:spPr>
              <a:xfrm>
                <a:off x="4261000" y="6321842"/>
                <a:ext cx="36684" cy="4229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9" name="墨迹 108"/>
              <p14:cNvContentPartPr/>
              <p14:nvPr/>
            </p14:nvContentPartPr>
            <p14:xfrm>
              <a:off x="4356944" y="6276730"/>
              <a:ext cx="73367" cy="78947"/>
            </p14:xfrm>
          </p:contentPart>
        </mc:Choice>
        <mc:Fallback xmlns="">
          <p:pic>
            <p:nvPicPr>
              <p:cNvPr id="109" name="墨迹 108"/>
            </p:nvPicPr>
            <p:blipFill>
              <a:blip r:embed="rId198"/>
            </p:blipFill>
            <p:spPr>
              <a:xfrm>
                <a:off x="4356944" y="6276730"/>
                <a:ext cx="73367" cy="78947"/>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10" name="墨迹 109"/>
              <p14:cNvContentPartPr/>
              <p14:nvPr/>
            </p14:nvContentPartPr>
            <p14:xfrm>
              <a:off x="4509324" y="6254174"/>
              <a:ext cx="84655" cy="124059"/>
            </p14:xfrm>
          </p:contentPart>
        </mc:Choice>
        <mc:Fallback xmlns="">
          <p:pic>
            <p:nvPicPr>
              <p:cNvPr id="110" name="墨迹 109"/>
            </p:nvPicPr>
            <p:blipFill>
              <a:blip r:embed="rId200"/>
            </p:blipFill>
            <p:spPr>
              <a:xfrm>
                <a:off x="4509324" y="6254174"/>
                <a:ext cx="84655" cy="12405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11" name="墨迹 110"/>
              <p14:cNvContentPartPr/>
              <p14:nvPr/>
            </p14:nvContentPartPr>
            <p14:xfrm>
              <a:off x="4520611" y="6259811"/>
              <a:ext cx="59258" cy="138158"/>
            </p14:xfrm>
          </p:contentPart>
        </mc:Choice>
        <mc:Fallback xmlns="">
          <p:pic>
            <p:nvPicPr>
              <p:cNvPr id="111" name="墨迹 110"/>
            </p:nvPicPr>
            <p:blipFill>
              <a:blip r:embed="rId202"/>
            </p:blipFill>
            <p:spPr>
              <a:xfrm>
                <a:off x="4520611" y="6259811"/>
                <a:ext cx="59258" cy="138158"/>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12" name="墨迹 111"/>
              <p14:cNvContentPartPr/>
              <p14:nvPr/>
            </p14:nvContentPartPr>
            <p14:xfrm>
              <a:off x="4633485" y="6271090"/>
              <a:ext cx="8466" cy="112781"/>
            </p14:xfrm>
          </p:contentPart>
        </mc:Choice>
        <mc:Fallback xmlns="">
          <p:pic>
            <p:nvPicPr>
              <p:cNvPr id="112" name="墨迹 111"/>
            </p:nvPicPr>
            <p:blipFill>
              <a:blip r:embed="rId204"/>
            </p:blipFill>
            <p:spPr>
              <a:xfrm>
                <a:off x="4633485" y="6271090"/>
                <a:ext cx="8466" cy="112781"/>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13" name="墨迹 112"/>
              <p14:cNvContentPartPr/>
              <p14:nvPr/>
            </p14:nvContentPartPr>
            <p14:xfrm>
              <a:off x="4695565" y="6299285"/>
              <a:ext cx="45150" cy="73308"/>
            </p14:xfrm>
          </p:contentPart>
        </mc:Choice>
        <mc:Fallback xmlns="">
          <p:pic>
            <p:nvPicPr>
              <p:cNvPr id="113" name="墨迹 112"/>
            </p:nvPicPr>
            <p:blipFill>
              <a:blip r:embed="rId206"/>
            </p:blipFill>
            <p:spPr>
              <a:xfrm>
                <a:off x="4695565" y="6299285"/>
                <a:ext cx="45150" cy="73308"/>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14" name="墨迹 113"/>
              <p14:cNvContentPartPr/>
              <p14:nvPr/>
            </p14:nvContentPartPr>
            <p14:xfrm>
              <a:off x="4780221" y="6259811"/>
              <a:ext cx="53615" cy="14098"/>
            </p14:xfrm>
          </p:contentPart>
        </mc:Choice>
        <mc:Fallback xmlns="">
          <p:pic>
            <p:nvPicPr>
              <p:cNvPr id="114" name="墨迹 113"/>
            </p:nvPicPr>
            <p:blipFill>
              <a:blip r:embed="rId208"/>
            </p:blipFill>
            <p:spPr>
              <a:xfrm>
                <a:off x="4780221" y="6259811"/>
                <a:ext cx="53615" cy="14098"/>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15" name="墨迹 114"/>
              <p14:cNvContentPartPr/>
              <p14:nvPr/>
            </p14:nvContentPartPr>
            <p14:xfrm>
              <a:off x="4859233" y="6220339"/>
              <a:ext cx="22575" cy="104323"/>
            </p14:xfrm>
          </p:contentPart>
        </mc:Choice>
        <mc:Fallback xmlns="">
          <p:pic>
            <p:nvPicPr>
              <p:cNvPr id="115" name="墨迹 114"/>
            </p:nvPicPr>
            <p:blipFill>
              <a:blip r:embed="rId210"/>
            </p:blipFill>
            <p:spPr>
              <a:xfrm>
                <a:off x="4859233" y="6220339"/>
                <a:ext cx="22575" cy="104323"/>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6" name="墨迹 115"/>
              <p14:cNvContentPartPr/>
              <p14:nvPr/>
            </p14:nvContentPartPr>
            <p14:xfrm>
              <a:off x="4932602" y="6256993"/>
              <a:ext cx="39506" cy="70488"/>
            </p14:xfrm>
          </p:contentPart>
        </mc:Choice>
        <mc:Fallback xmlns="">
          <p:pic>
            <p:nvPicPr>
              <p:cNvPr id="116" name="墨迹 115"/>
            </p:nvPicPr>
            <p:blipFill>
              <a:blip r:embed="rId212"/>
            </p:blipFill>
            <p:spPr>
              <a:xfrm>
                <a:off x="4932602" y="6256993"/>
                <a:ext cx="39506" cy="70488"/>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7" name="墨迹 116"/>
              <p14:cNvContentPartPr/>
              <p14:nvPr/>
            </p14:nvContentPartPr>
            <p14:xfrm>
              <a:off x="4746359" y="6107558"/>
              <a:ext cx="304760" cy="28195"/>
            </p14:xfrm>
          </p:contentPart>
        </mc:Choice>
        <mc:Fallback xmlns="">
          <p:pic>
            <p:nvPicPr>
              <p:cNvPr id="117" name="墨迹 116"/>
            </p:nvPicPr>
            <p:blipFill>
              <a:blip r:embed="rId214"/>
            </p:blipFill>
            <p:spPr>
              <a:xfrm>
                <a:off x="4746359" y="6107558"/>
                <a:ext cx="304760" cy="28195"/>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8" name="墨迹 117"/>
              <p14:cNvContentPartPr/>
              <p14:nvPr/>
            </p14:nvContentPartPr>
            <p14:xfrm>
              <a:off x="4108620" y="6428984"/>
              <a:ext cx="883241" cy="39473"/>
            </p14:xfrm>
          </p:contentPart>
        </mc:Choice>
        <mc:Fallback xmlns="">
          <p:pic>
            <p:nvPicPr>
              <p:cNvPr id="118" name="墨迹 117"/>
            </p:nvPicPr>
            <p:blipFill>
              <a:blip r:embed="rId216"/>
            </p:blipFill>
            <p:spPr>
              <a:xfrm>
                <a:off x="4108620" y="6428984"/>
                <a:ext cx="883241" cy="39473"/>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9" name="墨迹 118"/>
              <p14:cNvContentPartPr/>
              <p14:nvPr/>
            </p14:nvContentPartPr>
            <p14:xfrm>
              <a:off x="4340012" y="6575600"/>
              <a:ext cx="28219" cy="138157"/>
            </p14:xfrm>
          </p:contentPart>
        </mc:Choice>
        <mc:Fallback xmlns="">
          <p:pic>
            <p:nvPicPr>
              <p:cNvPr id="119" name="墨迹 118"/>
            </p:nvPicPr>
            <p:blipFill>
              <a:blip r:embed="rId218"/>
            </p:blipFill>
            <p:spPr>
              <a:xfrm>
                <a:off x="4340012" y="6575600"/>
                <a:ext cx="28219" cy="138157"/>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20" name="墨迹 119"/>
              <p14:cNvContentPartPr/>
              <p14:nvPr/>
            </p14:nvContentPartPr>
            <p14:xfrm>
              <a:off x="4407737" y="6564322"/>
              <a:ext cx="112874" cy="129698"/>
            </p14:xfrm>
          </p:contentPart>
        </mc:Choice>
        <mc:Fallback xmlns="">
          <p:pic>
            <p:nvPicPr>
              <p:cNvPr id="120" name="墨迹 119"/>
            </p:nvPicPr>
            <p:blipFill>
              <a:blip r:embed="rId220"/>
            </p:blipFill>
            <p:spPr>
              <a:xfrm>
                <a:off x="4407737" y="6564322"/>
                <a:ext cx="112874" cy="129698"/>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21" name="墨迹 120"/>
              <p14:cNvContentPartPr/>
              <p14:nvPr/>
            </p14:nvContentPartPr>
            <p14:xfrm>
              <a:off x="4441598" y="6603795"/>
              <a:ext cx="76190" cy="104323"/>
            </p14:xfrm>
          </p:contentPart>
        </mc:Choice>
        <mc:Fallback xmlns="">
          <p:pic>
            <p:nvPicPr>
              <p:cNvPr id="121" name="墨迹 120"/>
            </p:nvPicPr>
            <p:blipFill>
              <a:blip r:embed="rId222"/>
            </p:blipFill>
            <p:spPr>
              <a:xfrm>
                <a:off x="4441598" y="6603795"/>
                <a:ext cx="76190" cy="104323"/>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22" name="墨迹 121"/>
              <p14:cNvContentPartPr/>
              <p14:nvPr/>
            </p14:nvContentPartPr>
            <p14:xfrm>
              <a:off x="4593979" y="6564322"/>
              <a:ext cx="28219" cy="129698"/>
            </p14:xfrm>
          </p:contentPart>
        </mc:Choice>
        <mc:Fallback xmlns="">
          <p:pic>
            <p:nvPicPr>
              <p:cNvPr id="122" name="墨迹 121"/>
            </p:nvPicPr>
            <p:blipFill>
              <a:blip r:embed="rId224"/>
            </p:blipFill>
            <p:spPr>
              <a:xfrm>
                <a:off x="4593979" y="6564322"/>
                <a:ext cx="28219" cy="129698"/>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23" name="墨迹 122"/>
              <p14:cNvContentPartPr/>
              <p14:nvPr/>
            </p14:nvContentPartPr>
            <p14:xfrm>
              <a:off x="4664525" y="6575599"/>
              <a:ext cx="76190" cy="95865"/>
            </p14:xfrm>
          </p:contentPart>
        </mc:Choice>
        <mc:Fallback xmlns="">
          <p:pic>
            <p:nvPicPr>
              <p:cNvPr id="123" name="墨迹 122"/>
            </p:nvPicPr>
            <p:blipFill>
              <a:blip r:embed="rId226"/>
            </p:blipFill>
            <p:spPr>
              <a:xfrm>
                <a:off x="4664525" y="6575599"/>
                <a:ext cx="76190" cy="95865"/>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24" name="墨迹 123"/>
              <p14:cNvContentPartPr/>
              <p14:nvPr/>
            </p14:nvContentPartPr>
            <p14:xfrm>
              <a:off x="4740716" y="6558683"/>
              <a:ext cx="64903" cy="14098"/>
            </p14:xfrm>
          </p:contentPart>
        </mc:Choice>
        <mc:Fallback xmlns="">
          <p:pic>
            <p:nvPicPr>
              <p:cNvPr id="124" name="墨迹 123"/>
            </p:nvPicPr>
            <p:blipFill>
              <a:blip r:embed="rId228"/>
            </p:blipFill>
            <p:spPr>
              <a:xfrm>
                <a:off x="4740716" y="6558683"/>
                <a:ext cx="64903" cy="14098"/>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25" name="墨迹 124"/>
              <p14:cNvContentPartPr/>
              <p14:nvPr/>
            </p14:nvContentPartPr>
            <p14:xfrm>
              <a:off x="4816905" y="6513570"/>
              <a:ext cx="47972" cy="140976"/>
            </p14:xfrm>
          </p:contentPart>
        </mc:Choice>
        <mc:Fallback xmlns="">
          <p:pic>
            <p:nvPicPr>
              <p:cNvPr id="125" name="墨迹 124"/>
            </p:nvPicPr>
            <p:blipFill>
              <a:blip r:embed="rId230"/>
            </p:blipFill>
            <p:spPr>
              <a:xfrm>
                <a:off x="4816905" y="6513570"/>
                <a:ext cx="47972" cy="140976"/>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6" name="墨迹 125"/>
              <p14:cNvContentPartPr/>
              <p14:nvPr/>
            </p14:nvContentPartPr>
            <p14:xfrm>
              <a:off x="4876165" y="6530488"/>
              <a:ext cx="50793" cy="22556"/>
            </p14:xfrm>
          </p:contentPart>
        </mc:Choice>
        <mc:Fallback xmlns="">
          <p:pic>
            <p:nvPicPr>
              <p:cNvPr id="126" name="墨迹 125"/>
            </p:nvPicPr>
            <p:blipFill>
              <a:blip r:embed="rId232"/>
            </p:blipFill>
            <p:spPr>
              <a:xfrm>
                <a:off x="4876165" y="6530488"/>
                <a:ext cx="50793" cy="22556"/>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7" name="墨迹 126"/>
              <p14:cNvContentPartPr/>
              <p14:nvPr/>
            </p14:nvContentPartPr>
            <p14:xfrm>
              <a:off x="5056763" y="6457180"/>
              <a:ext cx="101587" cy="28195"/>
            </p14:xfrm>
          </p:contentPart>
        </mc:Choice>
        <mc:Fallback xmlns="">
          <p:pic>
            <p:nvPicPr>
              <p:cNvPr id="127" name="墨迹 126"/>
            </p:nvPicPr>
            <p:blipFill>
              <a:blip r:embed="rId234"/>
            </p:blipFill>
            <p:spPr>
              <a:xfrm>
                <a:off x="5056763" y="6457180"/>
                <a:ext cx="101587" cy="28195"/>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8" name="墨迹 127"/>
              <p14:cNvContentPartPr/>
              <p14:nvPr/>
            </p14:nvContentPartPr>
            <p14:xfrm>
              <a:off x="5034188" y="6558682"/>
              <a:ext cx="132627" cy="360"/>
            </p14:xfrm>
          </p:contentPart>
        </mc:Choice>
        <mc:Fallback xmlns="">
          <p:pic>
            <p:nvPicPr>
              <p:cNvPr id="128" name="墨迹 127"/>
            </p:nvPicPr>
            <p:blipFill>
              <a:blip r:embed="rId236"/>
            </p:blipFill>
            <p:spPr>
              <a:xfrm>
                <a:off x="5034188" y="6558682"/>
                <a:ext cx="132627" cy="36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9" name="墨迹 128"/>
              <p14:cNvContentPartPr/>
              <p14:nvPr/>
            </p14:nvContentPartPr>
            <p14:xfrm>
              <a:off x="5214787" y="6361316"/>
              <a:ext cx="79012" cy="265036"/>
            </p14:xfrm>
          </p:contentPart>
        </mc:Choice>
        <mc:Fallback xmlns="">
          <p:pic>
            <p:nvPicPr>
              <p:cNvPr id="129" name="墨迹 128"/>
            </p:nvPicPr>
            <p:blipFill>
              <a:blip r:embed="rId238"/>
            </p:blipFill>
            <p:spPr>
              <a:xfrm>
                <a:off x="5214787" y="6361316"/>
                <a:ext cx="79012" cy="265036"/>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30" name="墨迹 129"/>
              <p14:cNvContentPartPr/>
              <p14:nvPr/>
            </p14:nvContentPartPr>
            <p14:xfrm>
              <a:off x="5316373" y="6412067"/>
              <a:ext cx="101587" cy="169172"/>
            </p14:xfrm>
          </p:contentPart>
        </mc:Choice>
        <mc:Fallback xmlns="">
          <p:pic>
            <p:nvPicPr>
              <p:cNvPr id="130" name="墨迹 129"/>
            </p:nvPicPr>
            <p:blipFill>
              <a:blip r:embed="rId240"/>
            </p:blipFill>
            <p:spPr>
              <a:xfrm>
                <a:off x="5316373" y="6412067"/>
                <a:ext cx="101587" cy="169172"/>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31" name="墨迹 130"/>
              <p14:cNvContentPartPr/>
              <p14:nvPr/>
            </p14:nvContentPartPr>
            <p14:xfrm>
              <a:off x="5468754" y="6372594"/>
              <a:ext cx="64903" cy="360"/>
            </p14:xfrm>
          </p:contentPart>
        </mc:Choice>
        <mc:Fallback xmlns="">
          <p:pic>
            <p:nvPicPr>
              <p:cNvPr id="131" name="墨迹 130"/>
            </p:nvPicPr>
            <p:blipFill>
              <a:blip r:embed="rId242"/>
            </p:blipFill>
            <p:spPr>
              <a:xfrm>
                <a:off x="5468754" y="6372594"/>
                <a:ext cx="64903" cy="36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32" name="墨迹 131"/>
              <p14:cNvContentPartPr/>
              <p14:nvPr/>
            </p14:nvContentPartPr>
            <p14:xfrm>
              <a:off x="5547765" y="6304924"/>
              <a:ext cx="70547" cy="118421"/>
            </p14:xfrm>
          </p:contentPart>
        </mc:Choice>
        <mc:Fallback xmlns="">
          <p:pic>
            <p:nvPicPr>
              <p:cNvPr id="132" name="墨迹 131"/>
            </p:nvPicPr>
            <p:blipFill>
              <a:blip r:embed="rId244"/>
            </p:blipFill>
            <p:spPr>
              <a:xfrm>
                <a:off x="5547765" y="6304924"/>
                <a:ext cx="70547" cy="118421"/>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33" name="墨迹 132"/>
              <p14:cNvContentPartPr/>
              <p14:nvPr/>
            </p14:nvContentPartPr>
            <p14:xfrm>
              <a:off x="5666284" y="6355677"/>
              <a:ext cx="16931" cy="42293"/>
            </p14:xfrm>
          </p:contentPart>
        </mc:Choice>
        <mc:Fallback xmlns="">
          <p:pic>
            <p:nvPicPr>
              <p:cNvPr id="133" name="墨迹 132"/>
            </p:nvPicPr>
            <p:blipFill>
              <a:blip r:embed="rId246"/>
            </p:blipFill>
            <p:spPr>
              <a:xfrm>
                <a:off x="5666284" y="6355677"/>
                <a:ext cx="16931" cy="42293"/>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34" name="墨迹 133"/>
              <p14:cNvContentPartPr/>
              <p14:nvPr/>
            </p14:nvContentPartPr>
            <p14:xfrm>
              <a:off x="5700146" y="6282368"/>
              <a:ext cx="67725" cy="180451"/>
            </p14:xfrm>
          </p:contentPart>
        </mc:Choice>
        <mc:Fallback xmlns="">
          <p:pic>
            <p:nvPicPr>
              <p:cNvPr id="134" name="墨迹 133"/>
            </p:nvPicPr>
            <p:blipFill>
              <a:blip r:embed="rId248"/>
            </p:blipFill>
            <p:spPr>
              <a:xfrm>
                <a:off x="5700146" y="6282368"/>
                <a:ext cx="67725" cy="180451"/>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5" name="墨迹 134"/>
              <p14:cNvContentPartPr/>
              <p14:nvPr/>
            </p14:nvContentPartPr>
            <p14:xfrm>
              <a:off x="5762227" y="6276729"/>
              <a:ext cx="84656" cy="11278"/>
            </p14:xfrm>
          </p:contentPart>
        </mc:Choice>
        <mc:Fallback xmlns="">
          <p:pic>
            <p:nvPicPr>
              <p:cNvPr id="135" name="墨迹 134"/>
            </p:nvPicPr>
            <p:blipFill>
              <a:blip r:embed="rId250"/>
            </p:blipFill>
            <p:spPr>
              <a:xfrm>
                <a:off x="5762227" y="6276729"/>
                <a:ext cx="84656" cy="1127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6" name="墨迹 135"/>
              <p14:cNvContentPartPr/>
              <p14:nvPr/>
            </p14:nvContentPartPr>
            <p14:xfrm>
              <a:off x="6586208" y="6338759"/>
              <a:ext cx="228570" cy="372179"/>
            </p14:xfrm>
          </p:contentPart>
        </mc:Choice>
        <mc:Fallback xmlns="">
          <p:pic>
            <p:nvPicPr>
              <p:cNvPr id="136" name="墨迹 135"/>
            </p:nvPicPr>
            <p:blipFill>
              <a:blip r:embed="rId252"/>
            </p:blipFill>
            <p:spPr>
              <a:xfrm>
                <a:off x="6586208" y="6338759"/>
                <a:ext cx="228570" cy="37217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7" name="墨迹 136"/>
              <p14:cNvContentPartPr/>
              <p14:nvPr/>
            </p14:nvContentPartPr>
            <p14:xfrm>
              <a:off x="6851463" y="6271090"/>
              <a:ext cx="62081" cy="118420"/>
            </p14:xfrm>
          </p:contentPart>
        </mc:Choice>
        <mc:Fallback xmlns="">
          <p:pic>
            <p:nvPicPr>
              <p:cNvPr id="137" name="墨迹 136"/>
            </p:nvPicPr>
            <p:blipFill>
              <a:blip r:embed="rId254"/>
            </p:blipFill>
            <p:spPr>
              <a:xfrm>
                <a:off x="6851463" y="6271090"/>
                <a:ext cx="62081" cy="11842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8" name="墨迹 137"/>
              <p14:cNvContentPartPr/>
              <p14:nvPr/>
            </p14:nvContentPartPr>
            <p14:xfrm>
              <a:off x="6924831" y="6313384"/>
              <a:ext cx="87478" cy="8458"/>
            </p14:xfrm>
          </p:contentPart>
        </mc:Choice>
        <mc:Fallback xmlns="">
          <p:pic>
            <p:nvPicPr>
              <p:cNvPr id="138" name="墨迹 137"/>
            </p:nvPicPr>
            <p:blipFill>
              <a:blip r:embed="rId256"/>
            </p:blipFill>
            <p:spPr>
              <a:xfrm>
                <a:off x="6924831" y="6313384"/>
                <a:ext cx="87478" cy="8458"/>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9" name="墨迹 138"/>
              <p14:cNvContentPartPr/>
              <p14:nvPr/>
            </p14:nvContentPartPr>
            <p14:xfrm>
              <a:off x="6955872" y="6242895"/>
              <a:ext cx="36684" cy="166353"/>
            </p14:xfrm>
          </p:contentPart>
        </mc:Choice>
        <mc:Fallback xmlns="">
          <p:pic>
            <p:nvPicPr>
              <p:cNvPr id="139" name="墨迹 138"/>
            </p:nvPicPr>
            <p:blipFill>
              <a:blip r:embed="rId258"/>
            </p:blipFill>
            <p:spPr>
              <a:xfrm>
                <a:off x="6955872" y="6242895"/>
                <a:ext cx="36684" cy="16635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40" name="墨迹 139"/>
              <p14:cNvContentPartPr/>
              <p14:nvPr/>
            </p14:nvContentPartPr>
            <p14:xfrm>
              <a:off x="7057458" y="6209060"/>
              <a:ext cx="25397" cy="408832"/>
            </p14:xfrm>
          </p:contentPart>
        </mc:Choice>
        <mc:Fallback xmlns="">
          <p:pic>
            <p:nvPicPr>
              <p:cNvPr id="140" name="墨迹 139"/>
            </p:nvPicPr>
            <p:blipFill>
              <a:blip r:embed="rId260"/>
            </p:blipFill>
            <p:spPr>
              <a:xfrm>
                <a:off x="7057458" y="6209060"/>
                <a:ext cx="25397" cy="408832"/>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41" name="墨迹 140"/>
              <p14:cNvContentPartPr/>
              <p14:nvPr/>
            </p14:nvContentPartPr>
            <p14:xfrm>
              <a:off x="7026418" y="6474096"/>
              <a:ext cx="135449" cy="180451"/>
            </p14:xfrm>
          </p:contentPart>
        </mc:Choice>
        <mc:Fallback xmlns="">
          <p:pic>
            <p:nvPicPr>
              <p:cNvPr id="141" name="墨迹 140"/>
            </p:nvPicPr>
            <p:blipFill>
              <a:blip r:embed="rId262"/>
            </p:blipFill>
            <p:spPr>
              <a:xfrm>
                <a:off x="7026418" y="6474096"/>
                <a:ext cx="135449" cy="180451"/>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42" name="墨迹 141"/>
              <p14:cNvContentPartPr/>
              <p14:nvPr/>
            </p14:nvContentPartPr>
            <p14:xfrm>
              <a:off x="7319891" y="6254174"/>
              <a:ext cx="39506" cy="70488"/>
            </p14:xfrm>
          </p:contentPart>
        </mc:Choice>
        <mc:Fallback xmlns="">
          <p:pic>
            <p:nvPicPr>
              <p:cNvPr id="142" name="墨迹 141"/>
            </p:nvPicPr>
            <p:blipFill>
              <a:blip r:embed="rId264"/>
            </p:blipFill>
            <p:spPr>
              <a:xfrm>
                <a:off x="7319891" y="6254174"/>
                <a:ext cx="39506" cy="70488"/>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43" name="墨迹 142"/>
              <p14:cNvContentPartPr/>
              <p14:nvPr/>
            </p14:nvContentPartPr>
            <p14:xfrm>
              <a:off x="7229591" y="6338759"/>
              <a:ext cx="45150" cy="124059"/>
            </p14:xfrm>
          </p:contentPart>
        </mc:Choice>
        <mc:Fallback xmlns="">
          <p:pic>
            <p:nvPicPr>
              <p:cNvPr id="143" name="墨迹 142"/>
            </p:nvPicPr>
            <p:blipFill>
              <a:blip r:embed="rId266"/>
            </p:blipFill>
            <p:spPr>
              <a:xfrm>
                <a:off x="7229591" y="6338759"/>
                <a:ext cx="45150" cy="12405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44" name="墨迹 143"/>
              <p14:cNvContentPartPr/>
              <p14:nvPr/>
            </p14:nvContentPartPr>
            <p14:xfrm>
              <a:off x="7173154" y="6355676"/>
              <a:ext cx="155202" cy="225563"/>
            </p14:xfrm>
          </p:contentPart>
        </mc:Choice>
        <mc:Fallback xmlns="">
          <p:pic>
            <p:nvPicPr>
              <p:cNvPr id="144" name="墨迹 143"/>
            </p:nvPicPr>
            <p:blipFill>
              <a:blip r:embed="rId268"/>
            </p:blipFill>
            <p:spPr>
              <a:xfrm>
                <a:off x="7173154" y="6355676"/>
                <a:ext cx="155202" cy="225563"/>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5" name="墨迹 144"/>
              <p14:cNvContentPartPr/>
              <p14:nvPr/>
            </p14:nvContentPartPr>
            <p14:xfrm>
              <a:off x="7384794" y="6276730"/>
              <a:ext cx="81834" cy="124059"/>
            </p14:xfrm>
          </p:contentPart>
        </mc:Choice>
        <mc:Fallback xmlns="">
          <p:pic>
            <p:nvPicPr>
              <p:cNvPr id="145" name="墨迹 144"/>
            </p:nvPicPr>
            <p:blipFill>
              <a:blip r:embed="rId270"/>
            </p:blipFill>
            <p:spPr>
              <a:xfrm>
                <a:off x="7384794" y="6276730"/>
                <a:ext cx="81834" cy="12405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6" name="墨迹 145"/>
              <p14:cNvContentPartPr/>
              <p14:nvPr/>
            </p14:nvContentPartPr>
            <p14:xfrm>
              <a:off x="7415834" y="6333120"/>
              <a:ext cx="84655" cy="146615"/>
            </p14:xfrm>
          </p:contentPart>
        </mc:Choice>
        <mc:Fallback xmlns="">
          <p:pic>
            <p:nvPicPr>
              <p:cNvPr id="146" name="墨迹 145"/>
            </p:nvPicPr>
            <p:blipFill>
              <a:blip r:embed="rId272"/>
            </p:blipFill>
            <p:spPr>
              <a:xfrm>
                <a:off x="7415834" y="6333120"/>
                <a:ext cx="84655" cy="146615"/>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7" name="墨迹 146"/>
              <p14:cNvContentPartPr/>
              <p14:nvPr/>
            </p14:nvContentPartPr>
            <p14:xfrm>
              <a:off x="7370684" y="6434623"/>
              <a:ext cx="186242" cy="183270"/>
            </p14:xfrm>
          </p:contentPart>
        </mc:Choice>
        <mc:Fallback xmlns="">
          <p:pic>
            <p:nvPicPr>
              <p:cNvPr id="147" name="墨迹 146"/>
            </p:nvPicPr>
            <p:blipFill>
              <a:blip r:embed="rId274"/>
            </p:blipFill>
            <p:spPr>
              <a:xfrm>
                <a:off x="7370684" y="6434623"/>
                <a:ext cx="186242" cy="18327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8" name="墨迹 147"/>
              <p14:cNvContentPartPr/>
              <p14:nvPr/>
            </p14:nvContentPartPr>
            <p14:xfrm>
              <a:off x="7726238" y="6327481"/>
              <a:ext cx="84655" cy="203007"/>
            </p14:xfrm>
          </p:contentPart>
        </mc:Choice>
        <mc:Fallback xmlns="">
          <p:pic>
            <p:nvPicPr>
              <p:cNvPr id="148" name="墨迹 147"/>
            </p:nvPicPr>
            <p:blipFill>
              <a:blip r:embed="rId276"/>
            </p:blipFill>
            <p:spPr>
              <a:xfrm>
                <a:off x="7726238" y="6327481"/>
                <a:ext cx="84655" cy="203007"/>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9" name="墨迹 148"/>
              <p14:cNvContentPartPr/>
              <p14:nvPr/>
            </p14:nvContentPartPr>
            <p14:xfrm>
              <a:off x="7889905" y="6282369"/>
              <a:ext cx="101587" cy="22556"/>
            </p14:xfrm>
          </p:contentPart>
        </mc:Choice>
        <mc:Fallback xmlns="">
          <p:pic>
            <p:nvPicPr>
              <p:cNvPr id="149" name="墨迹 148"/>
            </p:nvPicPr>
            <p:blipFill>
              <a:blip r:embed="rId278"/>
            </p:blipFill>
            <p:spPr>
              <a:xfrm>
                <a:off x="7889905" y="6282369"/>
                <a:ext cx="101587" cy="22556"/>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50" name="墨迹 149"/>
              <p14:cNvContentPartPr/>
              <p14:nvPr/>
            </p14:nvContentPartPr>
            <p14:xfrm>
              <a:off x="7867330" y="6321842"/>
              <a:ext cx="45150" cy="403193"/>
            </p14:xfrm>
          </p:contentPart>
        </mc:Choice>
        <mc:Fallback xmlns="">
          <p:pic>
            <p:nvPicPr>
              <p:cNvPr id="150" name="墨迹 149"/>
            </p:nvPicPr>
            <p:blipFill>
              <a:blip r:embed="rId280"/>
            </p:blipFill>
            <p:spPr>
              <a:xfrm>
                <a:off x="7867330" y="6321842"/>
                <a:ext cx="45150" cy="403193"/>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51" name="墨迹 150"/>
              <p14:cNvContentPartPr/>
              <p14:nvPr/>
            </p14:nvContentPartPr>
            <p14:xfrm>
              <a:off x="7889905" y="6428985"/>
              <a:ext cx="104408" cy="22556"/>
            </p14:xfrm>
          </p:contentPart>
        </mc:Choice>
        <mc:Fallback xmlns="">
          <p:pic>
            <p:nvPicPr>
              <p:cNvPr id="151" name="墨迹 150"/>
            </p:nvPicPr>
            <p:blipFill>
              <a:blip r:embed="rId282"/>
            </p:blipFill>
            <p:spPr>
              <a:xfrm>
                <a:off x="7889905" y="6428985"/>
                <a:ext cx="104408" cy="22556"/>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52" name="墨迹 151"/>
              <p14:cNvContentPartPr/>
              <p14:nvPr/>
            </p14:nvContentPartPr>
            <p14:xfrm>
              <a:off x="8036642" y="6347217"/>
              <a:ext cx="84656" cy="2820"/>
            </p14:xfrm>
          </p:contentPart>
        </mc:Choice>
        <mc:Fallback xmlns="">
          <p:pic>
            <p:nvPicPr>
              <p:cNvPr id="152" name="墨迹 151"/>
            </p:nvPicPr>
            <p:blipFill>
              <a:blip r:embed="rId284"/>
            </p:blipFill>
            <p:spPr>
              <a:xfrm>
                <a:off x="8036642" y="6347217"/>
                <a:ext cx="84656" cy="282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53" name="墨迹 152"/>
              <p14:cNvContentPartPr/>
              <p14:nvPr/>
            </p14:nvContentPartPr>
            <p14:xfrm>
              <a:off x="8107188" y="6259811"/>
              <a:ext cx="104408" cy="310150"/>
            </p14:xfrm>
          </p:contentPart>
        </mc:Choice>
        <mc:Fallback xmlns="">
          <p:pic>
            <p:nvPicPr>
              <p:cNvPr id="153" name="墨迹 152"/>
            </p:nvPicPr>
            <p:blipFill>
              <a:blip r:embed="rId286"/>
            </p:blipFill>
            <p:spPr>
              <a:xfrm>
                <a:off x="8107188" y="6259811"/>
                <a:ext cx="104408" cy="31015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54" name="墨迹 153"/>
              <p14:cNvContentPartPr/>
              <p14:nvPr/>
            </p14:nvContentPartPr>
            <p14:xfrm>
              <a:off x="8262390" y="6338759"/>
              <a:ext cx="152380" cy="25375"/>
            </p14:xfrm>
          </p:contentPart>
        </mc:Choice>
        <mc:Fallback xmlns="">
          <p:pic>
            <p:nvPicPr>
              <p:cNvPr id="154" name="墨迹 153"/>
            </p:nvPicPr>
            <p:blipFill>
              <a:blip r:embed="rId288"/>
            </p:blipFill>
            <p:spPr>
              <a:xfrm>
                <a:off x="8262390" y="6338759"/>
                <a:ext cx="152380" cy="25375"/>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5" name="墨迹 154"/>
              <p14:cNvContentPartPr/>
              <p14:nvPr/>
            </p14:nvContentPartPr>
            <p14:xfrm>
              <a:off x="8234172" y="6440262"/>
              <a:ext cx="143914" cy="22556"/>
            </p14:xfrm>
          </p:contentPart>
        </mc:Choice>
        <mc:Fallback xmlns="">
          <p:pic>
            <p:nvPicPr>
              <p:cNvPr id="155" name="墨迹 154"/>
            </p:nvPicPr>
            <p:blipFill>
              <a:blip r:embed="rId290"/>
            </p:blipFill>
            <p:spPr>
              <a:xfrm>
                <a:off x="8234172" y="6440262"/>
                <a:ext cx="143914" cy="22556"/>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6" name="墨迹 155"/>
              <p14:cNvContentPartPr/>
              <p14:nvPr/>
            </p14:nvContentPartPr>
            <p14:xfrm>
              <a:off x="8397839" y="6124474"/>
              <a:ext cx="857844" cy="541351"/>
            </p14:xfrm>
          </p:contentPart>
        </mc:Choice>
        <mc:Fallback xmlns="">
          <p:pic>
            <p:nvPicPr>
              <p:cNvPr id="156" name="墨迹 155"/>
            </p:nvPicPr>
            <p:blipFill>
              <a:blip r:embed="rId292"/>
            </p:blipFill>
            <p:spPr>
              <a:xfrm>
                <a:off x="8397839" y="6124474"/>
                <a:ext cx="857844" cy="541351"/>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7" name="墨迹 156"/>
              <p14:cNvContentPartPr/>
              <p14:nvPr/>
            </p14:nvContentPartPr>
            <p14:xfrm>
              <a:off x="8665915" y="6242895"/>
              <a:ext cx="98765" cy="166353"/>
            </p14:xfrm>
          </p:contentPart>
        </mc:Choice>
        <mc:Fallback xmlns="">
          <p:pic>
            <p:nvPicPr>
              <p:cNvPr id="157" name="墨迹 156"/>
            </p:nvPicPr>
            <p:blipFill>
              <a:blip r:embed="rId294"/>
            </p:blipFill>
            <p:spPr>
              <a:xfrm>
                <a:off x="8665915" y="6242895"/>
                <a:ext cx="98765" cy="166353"/>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8" name="墨迹 157"/>
              <p14:cNvContentPartPr/>
              <p14:nvPr/>
            </p14:nvContentPartPr>
            <p14:xfrm>
              <a:off x="8775969" y="6321842"/>
              <a:ext cx="36684" cy="39474"/>
            </p14:xfrm>
          </p:contentPart>
        </mc:Choice>
        <mc:Fallback xmlns="">
          <p:pic>
            <p:nvPicPr>
              <p:cNvPr id="158" name="墨迹 157"/>
            </p:nvPicPr>
            <p:blipFill>
              <a:blip r:embed="rId296"/>
            </p:blipFill>
            <p:spPr>
              <a:xfrm>
                <a:off x="8775969" y="6321842"/>
                <a:ext cx="36684" cy="39474"/>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9" name="墨迹 158"/>
              <p14:cNvContentPartPr/>
              <p14:nvPr/>
            </p14:nvContentPartPr>
            <p14:xfrm>
              <a:off x="8809830" y="6254174"/>
              <a:ext cx="84656" cy="124059"/>
            </p14:xfrm>
          </p:contentPart>
        </mc:Choice>
        <mc:Fallback xmlns="">
          <p:pic>
            <p:nvPicPr>
              <p:cNvPr id="159" name="墨迹 158"/>
            </p:nvPicPr>
            <p:blipFill>
              <a:blip r:embed="rId298"/>
            </p:blipFill>
            <p:spPr>
              <a:xfrm>
                <a:off x="8809830" y="6254174"/>
                <a:ext cx="84656" cy="12405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60" name="墨迹 159"/>
              <p14:cNvContentPartPr/>
              <p14:nvPr/>
            </p14:nvContentPartPr>
            <p14:xfrm>
              <a:off x="8883198" y="6265451"/>
              <a:ext cx="79012" cy="16918"/>
            </p14:xfrm>
          </p:contentPart>
        </mc:Choice>
        <mc:Fallback xmlns="">
          <p:pic>
            <p:nvPicPr>
              <p:cNvPr id="160" name="墨迹 159"/>
            </p:nvPicPr>
            <p:blipFill>
              <a:blip r:embed="rId300"/>
            </p:blipFill>
            <p:spPr>
              <a:xfrm>
                <a:off x="8883198" y="6265451"/>
                <a:ext cx="79012" cy="1691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61" name="墨迹 160"/>
              <p14:cNvContentPartPr/>
              <p14:nvPr/>
            </p14:nvContentPartPr>
            <p14:xfrm>
              <a:off x="8919882" y="6254173"/>
              <a:ext cx="149559" cy="152254"/>
            </p14:xfrm>
          </p:contentPart>
        </mc:Choice>
        <mc:Fallback xmlns="">
          <p:pic>
            <p:nvPicPr>
              <p:cNvPr id="161" name="墨迹 160"/>
            </p:nvPicPr>
            <p:blipFill>
              <a:blip r:embed="rId302"/>
            </p:blipFill>
            <p:spPr>
              <a:xfrm>
                <a:off x="8919882" y="6254173"/>
                <a:ext cx="149559" cy="152254"/>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62" name="墨迹 161"/>
              <p14:cNvContentPartPr/>
              <p14:nvPr/>
            </p14:nvContentPartPr>
            <p14:xfrm>
              <a:off x="8945279" y="6285188"/>
              <a:ext cx="52571" cy="52528"/>
            </p14:xfrm>
          </p:contentPart>
        </mc:Choice>
        <mc:Fallback xmlns="">
          <p:pic>
            <p:nvPicPr>
              <p:cNvPr id="162" name="墨迹 161"/>
            </p:nvPicPr>
            <p:blipFill>
              <a:blip r:embed="rId304"/>
            </p:blipFill>
            <p:spPr>
              <a:xfrm>
                <a:off x="8945279" y="6285188"/>
                <a:ext cx="52571" cy="52528"/>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63" name="墨迹 162"/>
              <p14:cNvContentPartPr/>
              <p14:nvPr/>
            </p14:nvContentPartPr>
            <p14:xfrm>
              <a:off x="9046865" y="6282369"/>
              <a:ext cx="33862" cy="112781"/>
            </p14:xfrm>
          </p:contentPart>
        </mc:Choice>
        <mc:Fallback xmlns="">
          <p:pic>
            <p:nvPicPr>
              <p:cNvPr id="163" name="墨迹 162"/>
            </p:nvPicPr>
            <p:blipFill>
              <a:blip r:embed="rId306"/>
            </p:blipFill>
            <p:spPr>
              <a:xfrm>
                <a:off x="9046865" y="6282369"/>
                <a:ext cx="33862" cy="112781"/>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64" name="墨迹 163"/>
              <p14:cNvContentPartPr/>
              <p14:nvPr/>
            </p14:nvContentPartPr>
            <p14:xfrm>
              <a:off x="9108947" y="6299285"/>
              <a:ext cx="45150" cy="73308"/>
            </p14:xfrm>
          </p:contentPart>
        </mc:Choice>
        <mc:Fallback xmlns="">
          <p:pic>
            <p:nvPicPr>
              <p:cNvPr id="164" name="墨迹 163"/>
            </p:nvPicPr>
            <p:blipFill>
              <a:blip r:embed="rId308"/>
            </p:blipFill>
            <p:spPr>
              <a:xfrm>
                <a:off x="9108947" y="6299285"/>
                <a:ext cx="45150" cy="73308"/>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5" name="墨迹 164"/>
              <p14:cNvContentPartPr/>
              <p14:nvPr/>
            </p14:nvContentPartPr>
            <p14:xfrm>
              <a:off x="9154096" y="6271090"/>
              <a:ext cx="70547" cy="16917"/>
            </p14:xfrm>
          </p:contentPart>
        </mc:Choice>
        <mc:Fallback xmlns="">
          <p:pic>
            <p:nvPicPr>
              <p:cNvPr id="165" name="墨迹 164"/>
            </p:nvPicPr>
            <p:blipFill>
              <a:blip r:embed="rId310"/>
            </p:blipFill>
            <p:spPr>
              <a:xfrm>
                <a:off x="9154096" y="6271090"/>
                <a:ext cx="70547" cy="16917"/>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6" name="墨迹 165"/>
              <p14:cNvContentPartPr/>
              <p14:nvPr/>
            </p14:nvContentPartPr>
            <p14:xfrm>
              <a:off x="9238752" y="6242895"/>
              <a:ext cx="28218" cy="81767"/>
            </p14:xfrm>
          </p:contentPart>
        </mc:Choice>
        <mc:Fallback xmlns="">
          <p:pic>
            <p:nvPicPr>
              <p:cNvPr id="166" name="墨迹 165"/>
            </p:nvPicPr>
            <p:blipFill>
              <a:blip r:embed="rId312"/>
            </p:blipFill>
            <p:spPr>
              <a:xfrm>
                <a:off x="9238752" y="6242895"/>
                <a:ext cx="28218" cy="81767"/>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7" name="墨迹 166"/>
              <p14:cNvContentPartPr/>
              <p14:nvPr/>
            </p14:nvContentPartPr>
            <p14:xfrm>
              <a:off x="9303654" y="6237255"/>
              <a:ext cx="31040" cy="109962"/>
            </p14:xfrm>
          </p:contentPart>
        </mc:Choice>
        <mc:Fallback xmlns="">
          <p:pic>
            <p:nvPicPr>
              <p:cNvPr id="167" name="墨迹 166"/>
            </p:nvPicPr>
            <p:blipFill>
              <a:blip r:embed="rId314"/>
            </p:blipFill>
            <p:spPr>
              <a:xfrm>
                <a:off x="9303654" y="6237255"/>
                <a:ext cx="31040" cy="109962"/>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8" name="墨迹 167"/>
              <p14:cNvContentPartPr/>
              <p14:nvPr/>
            </p14:nvContentPartPr>
            <p14:xfrm>
              <a:off x="9187959" y="6101918"/>
              <a:ext cx="234214" cy="22556"/>
            </p14:xfrm>
          </p:contentPart>
        </mc:Choice>
        <mc:Fallback xmlns="">
          <p:pic>
            <p:nvPicPr>
              <p:cNvPr id="168" name="墨迹 167"/>
            </p:nvPicPr>
            <p:blipFill>
              <a:blip r:embed="rId316"/>
            </p:blipFill>
            <p:spPr>
              <a:xfrm>
                <a:off x="9187959" y="6101918"/>
                <a:ext cx="234214" cy="22556"/>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9" name="墨迹 168"/>
              <p14:cNvContentPartPr/>
              <p14:nvPr/>
            </p14:nvContentPartPr>
            <p14:xfrm>
              <a:off x="8601013" y="6434622"/>
              <a:ext cx="767544" cy="16918"/>
            </p14:xfrm>
          </p:contentPart>
        </mc:Choice>
        <mc:Fallback xmlns="">
          <p:pic>
            <p:nvPicPr>
              <p:cNvPr id="169" name="墨迹 168"/>
            </p:nvPicPr>
            <p:blipFill>
              <a:blip r:embed="rId318"/>
            </p:blipFill>
            <p:spPr>
              <a:xfrm>
                <a:off x="8601013" y="6434622"/>
                <a:ext cx="767544" cy="16918"/>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70" name="墨迹 169"/>
              <p14:cNvContentPartPr/>
              <p14:nvPr/>
            </p14:nvContentPartPr>
            <p14:xfrm>
              <a:off x="8742105" y="6536126"/>
              <a:ext cx="22575" cy="169172"/>
            </p14:xfrm>
          </p:contentPart>
        </mc:Choice>
        <mc:Fallback xmlns="">
          <p:pic>
            <p:nvPicPr>
              <p:cNvPr id="170" name="墨迹 169"/>
            </p:nvPicPr>
            <p:blipFill>
              <a:blip r:embed="rId320"/>
            </p:blipFill>
            <p:spPr>
              <a:xfrm>
                <a:off x="8742105" y="6536126"/>
                <a:ext cx="22575" cy="169172"/>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71" name="墨迹 170"/>
              <p14:cNvContentPartPr/>
              <p14:nvPr/>
            </p14:nvContentPartPr>
            <p14:xfrm>
              <a:off x="8818296" y="6524848"/>
              <a:ext cx="115696" cy="140977"/>
            </p14:xfrm>
          </p:contentPart>
        </mc:Choice>
        <mc:Fallback xmlns="">
          <p:pic>
            <p:nvPicPr>
              <p:cNvPr id="171" name="墨迹 170"/>
            </p:nvPicPr>
            <p:blipFill>
              <a:blip r:embed="rId322"/>
            </p:blipFill>
            <p:spPr>
              <a:xfrm>
                <a:off x="8818296" y="6524848"/>
                <a:ext cx="115696" cy="140977"/>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72" name="墨迹 171"/>
              <p14:cNvContentPartPr/>
              <p14:nvPr/>
            </p14:nvContentPartPr>
            <p14:xfrm>
              <a:off x="8838049" y="6569960"/>
              <a:ext cx="67724" cy="115601"/>
            </p14:xfrm>
          </p:contentPart>
        </mc:Choice>
        <mc:Fallback xmlns="">
          <p:pic>
            <p:nvPicPr>
              <p:cNvPr id="172" name="墨迹 171"/>
            </p:nvPicPr>
            <p:blipFill>
              <a:blip r:embed="rId324"/>
            </p:blipFill>
            <p:spPr>
              <a:xfrm>
                <a:off x="8838049" y="6569960"/>
                <a:ext cx="67724" cy="115601"/>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73" name="墨迹 172"/>
              <p14:cNvContentPartPr/>
              <p14:nvPr/>
            </p14:nvContentPartPr>
            <p14:xfrm>
              <a:off x="8996072" y="6547404"/>
              <a:ext cx="45150" cy="126879"/>
            </p14:xfrm>
          </p:contentPart>
        </mc:Choice>
        <mc:Fallback xmlns="">
          <p:pic>
            <p:nvPicPr>
              <p:cNvPr id="173" name="墨迹 172"/>
            </p:nvPicPr>
            <p:blipFill>
              <a:blip r:embed="rId326"/>
            </p:blipFill>
            <p:spPr>
              <a:xfrm>
                <a:off x="8996072" y="6547404"/>
                <a:ext cx="45150" cy="126879"/>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74" name="墨迹 173"/>
              <p14:cNvContentPartPr/>
              <p14:nvPr/>
            </p14:nvContentPartPr>
            <p14:xfrm>
              <a:off x="9086372" y="6575600"/>
              <a:ext cx="56438" cy="84586"/>
            </p14:xfrm>
          </p:contentPart>
        </mc:Choice>
        <mc:Fallback xmlns="">
          <p:pic>
            <p:nvPicPr>
              <p:cNvPr id="174" name="墨迹 173"/>
            </p:nvPicPr>
            <p:blipFill>
              <a:blip r:embed="rId328"/>
            </p:blipFill>
            <p:spPr>
              <a:xfrm>
                <a:off x="9086372" y="6575600"/>
                <a:ext cx="56438" cy="84586"/>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5" name="墨迹 174"/>
              <p14:cNvContentPartPr/>
              <p14:nvPr/>
            </p14:nvContentPartPr>
            <p14:xfrm>
              <a:off x="9142809" y="6541766"/>
              <a:ext cx="64903" cy="11278"/>
            </p14:xfrm>
          </p:contentPart>
        </mc:Choice>
        <mc:Fallback xmlns="">
          <p:pic>
            <p:nvPicPr>
              <p:cNvPr id="175" name="墨迹 174"/>
            </p:nvPicPr>
            <p:blipFill>
              <a:blip r:embed="rId330"/>
            </p:blipFill>
            <p:spPr>
              <a:xfrm>
                <a:off x="9142809" y="6541766"/>
                <a:ext cx="64903" cy="11278"/>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6" name="墨迹 175"/>
              <p14:cNvContentPartPr/>
              <p14:nvPr/>
            </p14:nvContentPartPr>
            <p14:xfrm>
              <a:off x="9196424" y="6491014"/>
              <a:ext cx="76190" cy="146616"/>
            </p14:xfrm>
          </p:contentPart>
        </mc:Choice>
        <mc:Fallback xmlns="">
          <p:pic>
            <p:nvPicPr>
              <p:cNvPr id="176" name="墨迹 175"/>
            </p:nvPicPr>
            <p:blipFill>
              <a:blip r:embed="rId332"/>
            </p:blipFill>
            <p:spPr>
              <a:xfrm>
                <a:off x="9196424" y="6491014"/>
                <a:ext cx="76190" cy="146616"/>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7" name="墨迹 176"/>
              <p14:cNvContentPartPr/>
              <p14:nvPr/>
            </p14:nvContentPartPr>
            <p14:xfrm>
              <a:off x="9266970" y="6524848"/>
              <a:ext cx="64904" cy="11279"/>
            </p14:xfrm>
          </p:contentPart>
        </mc:Choice>
        <mc:Fallback xmlns="">
          <p:pic>
            <p:nvPicPr>
              <p:cNvPr id="177" name="墨迹 176"/>
            </p:nvPicPr>
            <p:blipFill>
              <a:blip r:embed="rId334"/>
            </p:blipFill>
            <p:spPr>
              <a:xfrm>
                <a:off x="9266970" y="6524848"/>
                <a:ext cx="64904" cy="11279"/>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8" name="墨迹 177"/>
              <p14:cNvContentPartPr/>
              <p14:nvPr/>
            </p14:nvContentPartPr>
            <p14:xfrm>
              <a:off x="9447570" y="6344397"/>
              <a:ext cx="104408" cy="14098"/>
            </p14:xfrm>
          </p:contentPart>
        </mc:Choice>
        <mc:Fallback xmlns="">
          <p:pic>
            <p:nvPicPr>
              <p:cNvPr id="178" name="墨迹 177"/>
            </p:nvPicPr>
            <p:blipFill>
              <a:blip r:embed="rId336"/>
            </p:blipFill>
            <p:spPr>
              <a:xfrm>
                <a:off x="9447570" y="6344397"/>
                <a:ext cx="104408" cy="14098"/>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9" name="墨迹 178"/>
              <p14:cNvContentPartPr/>
              <p14:nvPr/>
            </p14:nvContentPartPr>
            <p14:xfrm>
              <a:off x="9413707" y="6434623"/>
              <a:ext cx="143915" cy="47933"/>
            </p14:xfrm>
          </p:contentPart>
        </mc:Choice>
        <mc:Fallback xmlns="">
          <p:pic>
            <p:nvPicPr>
              <p:cNvPr id="179" name="墨迹 178"/>
            </p:nvPicPr>
            <p:blipFill>
              <a:blip r:embed="rId338"/>
            </p:blipFill>
            <p:spPr>
              <a:xfrm>
                <a:off x="9413707" y="6434623"/>
                <a:ext cx="143915" cy="47933"/>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80" name="墨迹 179"/>
              <p14:cNvContentPartPr/>
              <p14:nvPr/>
            </p14:nvContentPartPr>
            <p14:xfrm>
              <a:off x="9684605" y="6271090"/>
              <a:ext cx="513577" cy="343983"/>
            </p14:xfrm>
          </p:contentPart>
        </mc:Choice>
        <mc:Fallback xmlns="">
          <p:pic>
            <p:nvPicPr>
              <p:cNvPr id="180" name="墨迹 179"/>
            </p:nvPicPr>
            <p:blipFill>
              <a:blip r:embed="rId340"/>
            </p:blipFill>
            <p:spPr>
              <a:xfrm>
                <a:off x="9684605" y="6271090"/>
                <a:ext cx="513577" cy="343983"/>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81" name="墨迹 180"/>
              <p14:cNvContentPartPr/>
              <p14:nvPr/>
            </p14:nvContentPartPr>
            <p14:xfrm>
              <a:off x="9842629" y="6372594"/>
              <a:ext cx="146737" cy="273494"/>
            </p14:xfrm>
          </p:contentPart>
        </mc:Choice>
        <mc:Fallback xmlns="">
          <p:pic>
            <p:nvPicPr>
              <p:cNvPr id="181" name="墨迹 180"/>
            </p:nvPicPr>
            <p:blipFill>
              <a:blip r:embed="rId342"/>
            </p:blipFill>
            <p:spPr>
              <a:xfrm>
                <a:off x="9842629" y="6372594"/>
                <a:ext cx="146737" cy="273494"/>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82" name="墨迹 181"/>
              <p14:cNvContentPartPr/>
              <p14:nvPr/>
            </p14:nvContentPartPr>
            <p14:xfrm>
              <a:off x="9995010" y="6507931"/>
              <a:ext cx="39506" cy="53571"/>
            </p14:xfrm>
          </p:contentPart>
        </mc:Choice>
        <mc:Fallback xmlns="">
          <p:pic>
            <p:nvPicPr>
              <p:cNvPr id="182" name="墨迹 181"/>
            </p:nvPicPr>
            <p:blipFill>
              <a:blip r:embed="rId344"/>
            </p:blipFill>
            <p:spPr>
              <a:xfrm>
                <a:off x="9995010" y="6507931"/>
                <a:ext cx="39506" cy="53571"/>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83" name="墨迹 182"/>
              <p14:cNvContentPartPr/>
              <p14:nvPr/>
            </p14:nvContentPartPr>
            <p14:xfrm>
              <a:off x="10028871" y="6389510"/>
              <a:ext cx="79013" cy="217104"/>
            </p14:xfrm>
          </p:contentPart>
        </mc:Choice>
        <mc:Fallback xmlns="">
          <p:pic>
            <p:nvPicPr>
              <p:cNvPr id="183" name="墨迹 182"/>
            </p:nvPicPr>
            <p:blipFill>
              <a:blip r:embed="rId346"/>
            </p:blipFill>
            <p:spPr>
              <a:xfrm>
                <a:off x="10028871" y="6389510"/>
                <a:ext cx="79013" cy="217104"/>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84" name="墨迹 183"/>
              <p14:cNvContentPartPr/>
              <p14:nvPr/>
            </p14:nvContentPartPr>
            <p14:xfrm>
              <a:off x="10136102" y="6417706"/>
              <a:ext cx="67724" cy="8459"/>
            </p14:xfrm>
          </p:contentPart>
        </mc:Choice>
        <mc:Fallback xmlns="">
          <p:pic>
            <p:nvPicPr>
              <p:cNvPr id="184" name="墨迹 183"/>
            </p:nvPicPr>
            <p:blipFill>
              <a:blip r:embed="rId348"/>
            </p:blipFill>
            <p:spPr>
              <a:xfrm>
                <a:off x="10136102" y="6417706"/>
                <a:ext cx="67724" cy="8459"/>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5" name="墨迹 184"/>
              <p14:cNvContentPartPr/>
              <p14:nvPr/>
            </p14:nvContentPartPr>
            <p14:xfrm>
              <a:off x="10223579" y="6366955"/>
              <a:ext cx="155202" cy="186089"/>
            </p14:xfrm>
          </p:contentPart>
        </mc:Choice>
        <mc:Fallback xmlns="">
          <p:pic>
            <p:nvPicPr>
              <p:cNvPr id="185" name="墨迹 184"/>
            </p:nvPicPr>
            <p:blipFill>
              <a:blip r:embed="rId350"/>
            </p:blipFill>
            <p:spPr>
              <a:xfrm>
                <a:off x="10223579" y="6366955"/>
                <a:ext cx="155202" cy="18608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6" name="墨迹 185"/>
              <p14:cNvContentPartPr/>
              <p14:nvPr/>
            </p14:nvContentPartPr>
            <p14:xfrm>
              <a:off x="10243332" y="6383871"/>
              <a:ext cx="87478" cy="177631"/>
            </p14:xfrm>
          </p:contentPart>
        </mc:Choice>
        <mc:Fallback xmlns="">
          <p:pic>
            <p:nvPicPr>
              <p:cNvPr id="186" name="墨迹 185"/>
            </p:nvPicPr>
            <p:blipFill>
              <a:blip r:embed="rId352"/>
            </p:blipFill>
            <p:spPr>
              <a:xfrm>
                <a:off x="10243332" y="6383871"/>
                <a:ext cx="87478" cy="177631"/>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7" name="墨迹 186"/>
              <p14:cNvContentPartPr/>
              <p14:nvPr/>
            </p14:nvContentPartPr>
            <p14:xfrm>
              <a:off x="10409821" y="6366954"/>
              <a:ext cx="31040" cy="163533"/>
            </p14:xfrm>
          </p:contentPart>
        </mc:Choice>
        <mc:Fallback xmlns="">
          <p:pic>
            <p:nvPicPr>
              <p:cNvPr id="187" name="墨迹 186"/>
            </p:nvPicPr>
            <p:blipFill>
              <a:blip r:embed="rId354"/>
            </p:blipFill>
            <p:spPr>
              <a:xfrm>
                <a:off x="10409821" y="6366954"/>
                <a:ext cx="31040" cy="163533"/>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8" name="墨迹 187"/>
              <p14:cNvContentPartPr/>
              <p14:nvPr/>
            </p14:nvContentPartPr>
            <p14:xfrm>
              <a:off x="10497300" y="6400788"/>
              <a:ext cx="67724" cy="118421"/>
            </p14:xfrm>
          </p:contentPart>
        </mc:Choice>
        <mc:Fallback xmlns="">
          <p:pic>
            <p:nvPicPr>
              <p:cNvPr id="188" name="墨迹 187"/>
            </p:nvPicPr>
            <p:blipFill>
              <a:blip r:embed="rId356"/>
            </p:blipFill>
            <p:spPr>
              <a:xfrm>
                <a:off x="10497300" y="6400788"/>
                <a:ext cx="67724" cy="118421"/>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9" name="墨迹 188"/>
              <p14:cNvContentPartPr/>
              <p14:nvPr/>
            </p14:nvContentPartPr>
            <p14:xfrm>
              <a:off x="10559380" y="6333120"/>
              <a:ext cx="93121" cy="8458"/>
            </p14:xfrm>
          </p:contentPart>
        </mc:Choice>
        <mc:Fallback xmlns="">
          <p:pic>
            <p:nvPicPr>
              <p:cNvPr id="189" name="墨迹 188"/>
            </p:nvPicPr>
            <p:blipFill>
              <a:blip r:embed="rId358"/>
            </p:blipFill>
            <p:spPr>
              <a:xfrm>
                <a:off x="10559380" y="6333120"/>
                <a:ext cx="93121" cy="8458"/>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90" name="墨迹 189"/>
              <p14:cNvContentPartPr/>
              <p14:nvPr/>
            </p14:nvContentPartPr>
            <p14:xfrm>
              <a:off x="10649681" y="6265451"/>
              <a:ext cx="90299" cy="205826"/>
            </p14:xfrm>
          </p:contentPart>
        </mc:Choice>
        <mc:Fallback xmlns="">
          <p:pic>
            <p:nvPicPr>
              <p:cNvPr id="190" name="墨迹 189"/>
            </p:nvPicPr>
            <p:blipFill>
              <a:blip r:embed="rId360"/>
            </p:blipFill>
            <p:spPr>
              <a:xfrm>
                <a:off x="10649681" y="6265451"/>
                <a:ext cx="90299" cy="205826"/>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91" name="墨迹 190"/>
              <p14:cNvContentPartPr/>
              <p14:nvPr/>
            </p14:nvContentPartPr>
            <p14:xfrm>
              <a:off x="10785127" y="6479736"/>
              <a:ext cx="14110" cy="360"/>
            </p14:xfrm>
          </p:contentPart>
        </mc:Choice>
        <mc:Fallback xmlns="">
          <p:pic>
            <p:nvPicPr>
              <p:cNvPr id="191" name="墨迹 190"/>
            </p:nvPicPr>
            <p:blipFill>
              <a:blip r:embed="rId362"/>
            </p:blipFill>
            <p:spPr>
              <a:xfrm>
                <a:off x="10785127" y="6479736"/>
                <a:ext cx="14110" cy="36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92" name="墨迹 191"/>
              <p14:cNvContentPartPr/>
              <p14:nvPr/>
            </p14:nvContentPartPr>
            <p14:xfrm>
              <a:off x="2144609" y="5532372"/>
              <a:ext cx="273720" cy="338344"/>
            </p14:xfrm>
          </p:contentPart>
        </mc:Choice>
        <mc:Fallback xmlns="">
          <p:pic>
            <p:nvPicPr>
              <p:cNvPr id="192" name="墨迹 191"/>
            </p:nvPicPr>
            <p:blipFill>
              <a:blip r:embed="rId364"/>
            </p:blipFill>
            <p:spPr>
              <a:xfrm>
                <a:off x="2144609" y="5532372"/>
                <a:ext cx="273720" cy="338344"/>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93" name="墨迹 192"/>
              <p14:cNvContentPartPr/>
              <p14:nvPr/>
            </p14:nvContentPartPr>
            <p14:xfrm>
              <a:off x="2443725" y="5509817"/>
              <a:ext cx="95944" cy="14097"/>
            </p14:xfrm>
          </p:contentPart>
        </mc:Choice>
        <mc:Fallback xmlns="">
          <p:pic>
            <p:nvPicPr>
              <p:cNvPr id="193" name="墨迹 192"/>
            </p:nvPicPr>
            <p:blipFill>
              <a:blip r:embed="rId366"/>
            </p:blipFill>
            <p:spPr>
              <a:xfrm>
                <a:off x="2443725" y="5509817"/>
                <a:ext cx="95944" cy="14097"/>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94" name="墨迹 193"/>
              <p14:cNvContentPartPr/>
              <p14:nvPr/>
            </p14:nvContentPartPr>
            <p14:xfrm>
              <a:off x="2432438" y="5571846"/>
              <a:ext cx="28218" cy="417291"/>
            </p14:xfrm>
          </p:contentPart>
        </mc:Choice>
        <mc:Fallback xmlns="">
          <p:pic>
            <p:nvPicPr>
              <p:cNvPr id="194" name="墨迹 193"/>
            </p:nvPicPr>
            <p:blipFill>
              <a:blip r:embed="rId368"/>
            </p:blipFill>
            <p:spPr>
              <a:xfrm>
                <a:off x="2432438" y="5571846"/>
                <a:ext cx="28218" cy="417291"/>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5" name="墨迹 194"/>
              <p14:cNvContentPartPr/>
              <p14:nvPr/>
            </p14:nvContentPartPr>
            <p14:xfrm>
              <a:off x="2438083" y="5690266"/>
              <a:ext cx="90299" cy="31015"/>
            </p14:xfrm>
          </p:contentPart>
        </mc:Choice>
        <mc:Fallback xmlns="">
          <p:pic>
            <p:nvPicPr>
              <p:cNvPr id="195" name="墨迹 194"/>
            </p:nvPicPr>
            <p:blipFill>
              <a:blip r:embed="rId370"/>
            </p:blipFill>
            <p:spPr>
              <a:xfrm>
                <a:off x="2438083" y="5690266"/>
                <a:ext cx="90299" cy="31015"/>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6" name="墨迹 195"/>
              <p14:cNvContentPartPr/>
              <p14:nvPr/>
            </p14:nvContentPartPr>
            <p14:xfrm>
              <a:off x="2500162" y="5757935"/>
              <a:ext cx="95944" cy="129698"/>
            </p14:xfrm>
          </p:contentPart>
        </mc:Choice>
        <mc:Fallback xmlns="">
          <p:pic>
            <p:nvPicPr>
              <p:cNvPr id="196" name="墨迹 195"/>
            </p:nvPicPr>
            <p:blipFill>
              <a:blip r:embed="rId372"/>
            </p:blipFill>
            <p:spPr>
              <a:xfrm>
                <a:off x="2500162" y="5757935"/>
                <a:ext cx="95944" cy="129698"/>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7" name="墨迹 196"/>
              <p14:cNvContentPartPr/>
              <p14:nvPr/>
            </p14:nvContentPartPr>
            <p14:xfrm>
              <a:off x="2703336" y="5583124"/>
              <a:ext cx="67725" cy="73308"/>
            </p14:xfrm>
          </p:contentPart>
        </mc:Choice>
        <mc:Fallback xmlns="">
          <p:pic>
            <p:nvPicPr>
              <p:cNvPr id="197" name="墨迹 196"/>
            </p:nvPicPr>
            <p:blipFill>
              <a:blip r:embed="rId374"/>
            </p:blipFill>
            <p:spPr>
              <a:xfrm>
                <a:off x="2703336" y="5583124"/>
                <a:ext cx="67725" cy="73308"/>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8" name="墨迹 197"/>
              <p14:cNvContentPartPr/>
              <p14:nvPr/>
            </p14:nvContentPartPr>
            <p14:xfrm>
              <a:off x="2697692" y="5664890"/>
              <a:ext cx="95944" cy="239661"/>
            </p14:xfrm>
          </p:contentPart>
        </mc:Choice>
        <mc:Fallback xmlns="">
          <p:pic>
            <p:nvPicPr>
              <p:cNvPr id="198" name="墨迹 197"/>
            </p:nvPicPr>
            <p:blipFill>
              <a:blip r:embed="rId376"/>
            </p:blipFill>
            <p:spPr>
              <a:xfrm>
                <a:off x="2697692" y="5664890"/>
                <a:ext cx="95944" cy="239661"/>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9" name="墨迹 198"/>
              <p14:cNvContentPartPr/>
              <p14:nvPr/>
            </p14:nvContentPartPr>
            <p14:xfrm>
              <a:off x="2833142" y="5532372"/>
              <a:ext cx="33862" cy="64849"/>
            </p14:xfrm>
          </p:contentPart>
        </mc:Choice>
        <mc:Fallback xmlns="">
          <p:pic>
            <p:nvPicPr>
              <p:cNvPr id="199" name="墨迹 198"/>
            </p:nvPicPr>
            <p:blipFill>
              <a:blip r:embed="rId378"/>
            </p:blipFill>
            <p:spPr>
              <a:xfrm>
                <a:off x="2833142" y="5532372"/>
                <a:ext cx="33862" cy="64849"/>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00" name="墨迹 199"/>
              <p14:cNvContentPartPr/>
              <p14:nvPr/>
            </p14:nvContentPartPr>
            <p14:xfrm>
              <a:off x="2793636" y="5628235"/>
              <a:ext cx="79012" cy="186090"/>
            </p14:xfrm>
          </p:contentPart>
        </mc:Choice>
        <mc:Fallback xmlns="">
          <p:pic>
            <p:nvPicPr>
              <p:cNvPr id="200" name="墨迹 199"/>
            </p:nvPicPr>
            <p:blipFill>
              <a:blip r:embed="rId380"/>
            </p:blipFill>
            <p:spPr>
              <a:xfrm>
                <a:off x="2793636" y="5628235"/>
                <a:ext cx="79012" cy="18609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01" name="墨迹 200"/>
              <p14:cNvContentPartPr/>
              <p14:nvPr/>
            </p14:nvContentPartPr>
            <p14:xfrm>
              <a:off x="2731555" y="5774852"/>
              <a:ext cx="95943" cy="101503"/>
            </p14:xfrm>
          </p:contentPart>
        </mc:Choice>
        <mc:Fallback xmlns="">
          <p:pic>
            <p:nvPicPr>
              <p:cNvPr id="201" name="墨迹 200"/>
            </p:nvPicPr>
            <p:blipFill>
              <a:blip r:embed="rId382"/>
            </p:blipFill>
            <p:spPr>
              <a:xfrm>
                <a:off x="2731555" y="5774852"/>
                <a:ext cx="95943" cy="101503"/>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02" name="墨迹 201"/>
              <p14:cNvContentPartPr/>
              <p14:nvPr/>
            </p14:nvContentPartPr>
            <p14:xfrm>
              <a:off x="2804923" y="5774852"/>
              <a:ext cx="158024" cy="39473"/>
            </p14:xfrm>
          </p:contentPart>
        </mc:Choice>
        <mc:Fallback xmlns="">
          <p:pic>
            <p:nvPicPr>
              <p:cNvPr id="202" name="墨迹 201"/>
            </p:nvPicPr>
            <p:blipFill>
              <a:blip r:embed="rId384"/>
            </p:blipFill>
            <p:spPr>
              <a:xfrm>
                <a:off x="2804923" y="5774852"/>
                <a:ext cx="158024" cy="39473"/>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03" name="墨迹 202"/>
              <p14:cNvContentPartPr/>
              <p14:nvPr/>
            </p14:nvContentPartPr>
            <p14:xfrm>
              <a:off x="2816211" y="5800228"/>
              <a:ext cx="129806" cy="109962"/>
            </p14:xfrm>
          </p:contentPart>
        </mc:Choice>
        <mc:Fallback xmlns="">
          <p:pic>
            <p:nvPicPr>
              <p:cNvPr id="203" name="墨迹 202"/>
            </p:nvPicPr>
            <p:blipFill>
              <a:blip r:embed="rId386"/>
            </p:blipFill>
            <p:spPr>
              <a:xfrm>
                <a:off x="2816211" y="5800228"/>
                <a:ext cx="129806" cy="109962"/>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04" name="墨迹 203"/>
              <p14:cNvContentPartPr/>
              <p14:nvPr/>
            </p14:nvContentPartPr>
            <p14:xfrm>
              <a:off x="2996810" y="5554929"/>
              <a:ext cx="141093" cy="315788"/>
            </p14:xfrm>
          </p:contentPart>
        </mc:Choice>
        <mc:Fallback xmlns="">
          <p:pic>
            <p:nvPicPr>
              <p:cNvPr id="204" name="墨迹 203"/>
            </p:nvPicPr>
            <p:blipFill>
              <a:blip r:embed="rId388"/>
            </p:blipFill>
            <p:spPr>
              <a:xfrm>
                <a:off x="2996810" y="5554929"/>
                <a:ext cx="141093" cy="315788"/>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5" name="墨迹 204"/>
              <p14:cNvContentPartPr/>
              <p14:nvPr/>
            </p14:nvContentPartPr>
            <p14:xfrm>
              <a:off x="3053246" y="5662071"/>
              <a:ext cx="141093" cy="163534"/>
            </p14:xfrm>
          </p:contentPart>
        </mc:Choice>
        <mc:Fallback xmlns="">
          <p:pic>
            <p:nvPicPr>
              <p:cNvPr id="205" name="墨迹 204"/>
            </p:nvPicPr>
            <p:blipFill>
              <a:blip r:embed="rId390"/>
            </p:blipFill>
            <p:spPr>
              <a:xfrm>
                <a:off x="3053246" y="5662071"/>
                <a:ext cx="141093" cy="163534"/>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6" name="墨迹 205"/>
              <p14:cNvContentPartPr/>
              <p14:nvPr/>
            </p14:nvContentPartPr>
            <p14:xfrm>
              <a:off x="3194339" y="5504177"/>
              <a:ext cx="163668" cy="327065"/>
            </p14:xfrm>
          </p:contentPart>
        </mc:Choice>
        <mc:Fallback xmlns="">
          <p:pic>
            <p:nvPicPr>
              <p:cNvPr id="206" name="墨迹 205"/>
            </p:nvPicPr>
            <p:blipFill>
              <a:blip r:embed="rId392"/>
            </p:blipFill>
            <p:spPr>
              <a:xfrm>
                <a:off x="3194339" y="5504177"/>
                <a:ext cx="163668" cy="327065"/>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7" name="墨迹 206"/>
              <p14:cNvContentPartPr/>
              <p14:nvPr/>
            </p14:nvContentPartPr>
            <p14:xfrm>
              <a:off x="3267707" y="5650792"/>
              <a:ext cx="25397" cy="501877"/>
            </p14:xfrm>
          </p:contentPart>
        </mc:Choice>
        <mc:Fallback xmlns="">
          <p:pic>
            <p:nvPicPr>
              <p:cNvPr id="207" name="墨迹 206"/>
            </p:nvPicPr>
            <p:blipFill>
              <a:blip r:embed="rId394"/>
            </p:blipFill>
            <p:spPr>
              <a:xfrm>
                <a:off x="3267707" y="5650792"/>
                <a:ext cx="25397" cy="501877"/>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8" name="墨迹 207"/>
              <p14:cNvContentPartPr/>
              <p14:nvPr/>
            </p14:nvContentPartPr>
            <p14:xfrm>
              <a:off x="3383403" y="5481621"/>
              <a:ext cx="110053" cy="363719"/>
            </p14:xfrm>
          </p:contentPart>
        </mc:Choice>
        <mc:Fallback xmlns="">
          <p:pic>
            <p:nvPicPr>
              <p:cNvPr id="208" name="墨迹 207"/>
            </p:nvPicPr>
            <p:blipFill>
              <a:blip r:embed="rId396"/>
            </p:blipFill>
            <p:spPr>
              <a:xfrm>
                <a:off x="3383403" y="5481621"/>
                <a:ext cx="110053" cy="363719"/>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9" name="墨迹 208"/>
              <p14:cNvContentPartPr/>
              <p14:nvPr/>
            </p14:nvContentPartPr>
            <p14:xfrm>
              <a:off x="3307213" y="5628236"/>
              <a:ext cx="310404" cy="140977"/>
            </p14:xfrm>
          </p:contentPart>
        </mc:Choice>
        <mc:Fallback xmlns="">
          <p:pic>
            <p:nvPicPr>
              <p:cNvPr id="209" name="墨迹 208"/>
            </p:nvPicPr>
            <p:blipFill>
              <a:blip r:embed="rId398"/>
            </p:blipFill>
            <p:spPr>
              <a:xfrm>
                <a:off x="3307213" y="5628236"/>
                <a:ext cx="310404" cy="140977"/>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10" name="墨迹 209"/>
              <p14:cNvContentPartPr/>
              <p14:nvPr/>
            </p14:nvContentPartPr>
            <p14:xfrm>
              <a:off x="3499100" y="5600042"/>
              <a:ext cx="39506" cy="129698"/>
            </p14:xfrm>
          </p:contentPart>
        </mc:Choice>
        <mc:Fallback xmlns="">
          <p:pic>
            <p:nvPicPr>
              <p:cNvPr id="210" name="墨迹 209"/>
            </p:nvPicPr>
            <p:blipFill>
              <a:blip r:embed="rId400"/>
            </p:blipFill>
            <p:spPr>
              <a:xfrm>
                <a:off x="3499100" y="5600042"/>
                <a:ext cx="39506" cy="129698"/>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11" name="墨迹 210"/>
              <p14:cNvContentPartPr/>
              <p14:nvPr/>
            </p14:nvContentPartPr>
            <p14:xfrm>
              <a:off x="3470881" y="5577484"/>
              <a:ext cx="152380" cy="349622"/>
            </p14:xfrm>
          </p:contentPart>
        </mc:Choice>
        <mc:Fallback xmlns="">
          <p:pic>
            <p:nvPicPr>
              <p:cNvPr id="211" name="墨迹 210"/>
            </p:nvPicPr>
            <p:blipFill>
              <a:blip r:embed="rId402"/>
            </p:blipFill>
            <p:spPr>
              <a:xfrm>
                <a:off x="3470881" y="5577484"/>
                <a:ext cx="152380" cy="349622"/>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12" name="墨迹 211"/>
              <p14:cNvContentPartPr/>
              <p14:nvPr/>
            </p14:nvContentPartPr>
            <p14:xfrm>
              <a:off x="3442663" y="5825604"/>
              <a:ext cx="211638" cy="67668"/>
            </p14:xfrm>
          </p:contentPart>
        </mc:Choice>
        <mc:Fallback xmlns="">
          <p:pic>
            <p:nvPicPr>
              <p:cNvPr id="212" name="墨迹 211"/>
            </p:nvPicPr>
            <p:blipFill>
              <a:blip r:embed="rId404"/>
            </p:blipFill>
            <p:spPr>
              <a:xfrm>
                <a:off x="3442663" y="5825604"/>
                <a:ext cx="211638" cy="67668"/>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13" name="墨迹 212"/>
              <p14:cNvContentPartPr/>
              <p14:nvPr/>
            </p14:nvContentPartPr>
            <p14:xfrm>
              <a:off x="3702273" y="5662070"/>
              <a:ext cx="126983" cy="33835"/>
            </p14:xfrm>
          </p:contentPart>
        </mc:Choice>
        <mc:Fallback xmlns="">
          <p:pic>
            <p:nvPicPr>
              <p:cNvPr id="213" name="墨迹 212"/>
            </p:nvPicPr>
            <p:blipFill>
              <a:blip r:embed="rId406"/>
            </p:blipFill>
            <p:spPr>
              <a:xfrm>
                <a:off x="3702273" y="5662070"/>
                <a:ext cx="126983" cy="33835"/>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14" name="墨迹 213"/>
              <p14:cNvContentPartPr/>
              <p14:nvPr/>
            </p14:nvContentPartPr>
            <p14:xfrm>
              <a:off x="3685342" y="5566207"/>
              <a:ext cx="79012" cy="310149"/>
            </p14:xfrm>
          </p:contentPart>
        </mc:Choice>
        <mc:Fallback xmlns="">
          <p:pic>
            <p:nvPicPr>
              <p:cNvPr id="214" name="墨迹 213"/>
            </p:nvPicPr>
            <p:blipFill>
              <a:blip r:embed="rId408"/>
            </p:blipFill>
            <p:spPr>
              <a:xfrm>
                <a:off x="3685342" y="5566207"/>
                <a:ext cx="79012" cy="310149"/>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15" name="墨迹 214"/>
              <p14:cNvContentPartPr/>
              <p14:nvPr/>
            </p14:nvContentPartPr>
            <p14:xfrm>
              <a:off x="3803860" y="5774852"/>
              <a:ext cx="118518" cy="93044"/>
            </p14:xfrm>
          </p:contentPart>
        </mc:Choice>
        <mc:Fallback xmlns="">
          <p:pic>
            <p:nvPicPr>
              <p:cNvPr id="215" name="墨迹 214"/>
            </p:nvPicPr>
            <p:blipFill>
              <a:blip r:embed="rId410"/>
            </p:blipFill>
            <p:spPr>
              <a:xfrm>
                <a:off x="3803860" y="5774852"/>
                <a:ext cx="118518" cy="93044"/>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6" name="墨迹 215"/>
              <p14:cNvContentPartPr/>
              <p14:nvPr/>
            </p14:nvContentPartPr>
            <p14:xfrm>
              <a:off x="4040896" y="5819965"/>
              <a:ext cx="22575" cy="81766"/>
            </p14:xfrm>
          </p:contentPart>
        </mc:Choice>
        <mc:Fallback xmlns="">
          <p:pic>
            <p:nvPicPr>
              <p:cNvPr id="216" name="墨迹 215"/>
            </p:nvPicPr>
            <p:blipFill>
              <a:blip r:embed="rId412"/>
            </p:blipFill>
            <p:spPr>
              <a:xfrm>
                <a:off x="4040896" y="5819965"/>
                <a:ext cx="22575" cy="81766"/>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7" name="墨迹 216"/>
              <p14:cNvContentPartPr/>
              <p14:nvPr/>
            </p14:nvContentPartPr>
            <p14:xfrm>
              <a:off x="4210207" y="5571846"/>
              <a:ext cx="112874" cy="8458"/>
            </p14:xfrm>
          </p:contentPart>
        </mc:Choice>
        <mc:Fallback xmlns="">
          <p:pic>
            <p:nvPicPr>
              <p:cNvPr id="217" name="墨迹 216"/>
            </p:nvPicPr>
            <p:blipFill>
              <a:blip r:embed="rId414"/>
            </p:blipFill>
            <p:spPr>
              <a:xfrm>
                <a:off x="4210207" y="5571846"/>
                <a:ext cx="112874" cy="8458"/>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8" name="墨迹 217"/>
              <p14:cNvContentPartPr/>
              <p14:nvPr/>
            </p14:nvContentPartPr>
            <p14:xfrm>
              <a:off x="4128373" y="5611319"/>
              <a:ext cx="149558" cy="324246"/>
            </p14:xfrm>
          </p:contentPart>
        </mc:Choice>
        <mc:Fallback xmlns="">
          <p:pic>
            <p:nvPicPr>
              <p:cNvPr id="218" name="墨迹 217"/>
            </p:nvPicPr>
            <p:blipFill>
              <a:blip r:embed="rId416"/>
            </p:blipFill>
            <p:spPr>
              <a:xfrm>
                <a:off x="4128373" y="5611319"/>
                <a:ext cx="149558" cy="324246"/>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9" name="墨迹 218"/>
              <p14:cNvContentPartPr/>
              <p14:nvPr/>
            </p14:nvContentPartPr>
            <p14:xfrm>
              <a:off x="4238425" y="5678988"/>
              <a:ext cx="129806" cy="50751"/>
            </p14:xfrm>
          </p:contentPart>
        </mc:Choice>
        <mc:Fallback xmlns="">
          <p:pic>
            <p:nvPicPr>
              <p:cNvPr id="219" name="墨迹 218"/>
            </p:nvPicPr>
            <p:blipFill>
              <a:blip r:embed="rId418"/>
            </p:blipFill>
            <p:spPr>
              <a:xfrm>
                <a:off x="4238425" y="5678988"/>
                <a:ext cx="129806" cy="50751"/>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20" name="墨迹 219"/>
              <p14:cNvContentPartPr/>
              <p14:nvPr/>
            </p14:nvContentPartPr>
            <p14:xfrm>
              <a:off x="4232782" y="5752295"/>
              <a:ext cx="112874" cy="180451"/>
            </p14:xfrm>
          </p:contentPart>
        </mc:Choice>
        <mc:Fallback xmlns="">
          <p:pic>
            <p:nvPicPr>
              <p:cNvPr id="220" name="墨迹 219"/>
            </p:nvPicPr>
            <p:blipFill>
              <a:blip r:embed="rId420"/>
            </p:blipFill>
            <p:spPr>
              <a:xfrm>
                <a:off x="4232782" y="5752295"/>
                <a:ext cx="112874" cy="180451"/>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21" name="墨迹 220"/>
              <p14:cNvContentPartPr/>
              <p14:nvPr/>
            </p14:nvContentPartPr>
            <p14:xfrm>
              <a:off x="4526255" y="5509817"/>
              <a:ext cx="14109" cy="366539"/>
            </p14:xfrm>
          </p:contentPart>
        </mc:Choice>
        <mc:Fallback xmlns="">
          <p:pic>
            <p:nvPicPr>
              <p:cNvPr id="221" name="墨迹 220"/>
            </p:nvPicPr>
            <p:blipFill>
              <a:blip r:embed="rId422"/>
            </p:blipFill>
            <p:spPr>
              <a:xfrm>
                <a:off x="4526255" y="5509817"/>
                <a:ext cx="14109" cy="366539"/>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22" name="墨迹 221"/>
              <p14:cNvContentPartPr/>
              <p14:nvPr/>
            </p14:nvContentPartPr>
            <p14:xfrm>
              <a:off x="4475461" y="5738199"/>
              <a:ext cx="141093" cy="188908"/>
            </p14:xfrm>
          </p:contentPart>
        </mc:Choice>
        <mc:Fallback xmlns="">
          <p:pic>
            <p:nvPicPr>
              <p:cNvPr id="222" name="墨迹 221"/>
            </p:nvPicPr>
            <p:blipFill>
              <a:blip r:embed="rId424"/>
            </p:blipFill>
            <p:spPr>
              <a:xfrm>
                <a:off x="4475461" y="5738199"/>
                <a:ext cx="141093" cy="188908"/>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23" name="墨迹 222"/>
              <p14:cNvContentPartPr/>
              <p14:nvPr/>
            </p14:nvContentPartPr>
            <p14:xfrm>
              <a:off x="4740716" y="5808686"/>
              <a:ext cx="8466" cy="5639"/>
            </p14:xfrm>
          </p:contentPart>
        </mc:Choice>
        <mc:Fallback xmlns="">
          <p:pic>
            <p:nvPicPr>
              <p:cNvPr id="223" name="墨迹 222"/>
            </p:nvPicPr>
            <p:blipFill>
              <a:blip r:embed="rId426"/>
            </p:blipFill>
            <p:spPr>
              <a:xfrm>
                <a:off x="4740716" y="5808686"/>
                <a:ext cx="8466" cy="5639"/>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24" name="墨迹 223"/>
              <p14:cNvContentPartPr/>
              <p14:nvPr/>
            </p14:nvContentPartPr>
            <p14:xfrm>
              <a:off x="4943889" y="5538012"/>
              <a:ext cx="225749" cy="360900"/>
            </p14:xfrm>
          </p:contentPart>
        </mc:Choice>
        <mc:Fallback xmlns="">
          <p:pic>
            <p:nvPicPr>
              <p:cNvPr id="224" name="墨迹 223"/>
            </p:nvPicPr>
            <p:blipFill>
              <a:blip r:embed="rId428"/>
            </p:blipFill>
            <p:spPr>
              <a:xfrm>
                <a:off x="4943889" y="5538012"/>
                <a:ext cx="225749" cy="360900"/>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25" name="墨迹 224"/>
              <p14:cNvContentPartPr/>
              <p14:nvPr/>
            </p14:nvContentPartPr>
            <p14:xfrm>
              <a:off x="5107557" y="5786131"/>
              <a:ext cx="19752" cy="366539"/>
            </p14:xfrm>
          </p:contentPart>
        </mc:Choice>
        <mc:Fallback xmlns="">
          <p:pic>
            <p:nvPicPr>
              <p:cNvPr id="225" name="墨迹 224"/>
            </p:nvPicPr>
            <p:blipFill>
              <a:blip r:embed="rId430"/>
            </p:blipFill>
            <p:spPr>
              <a:xfrm>
                <a:off x="5107557" y="5786131"/>
                <a:ext cx="19752" cy="36653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6" name="墨迹 225"/>
              <p14:cNvContentPartPr/>
              <p14:nvPr/>
            </p14:nvContentPartPr>
            <p14:xfrm>
              <a:off x="5299442" y="5588763"/>
              <a:ext cx="79012" cy="56391"/>
            </p14:xfrm>
          </p:contentPart>
        </mc:Choice>
        <mc:Fallback xmlns="">
          <p:pic>
            <p:nvPicPr>
              <p:cNvPr id="226" name="墨迹 225"/>
            </p:nvPicPr>
            <p:blipFill>
              <a:blip r:embed="rId432"/>
            </p:blipFill>
            <p:spPr>
              <a:xfrm>
                <a:off x="5299442" y="5588763"/>
                <a:ext cx="79012" cy="56391"/>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7" name="墨迹 226"/>
              <p14:cNvContentPartPr/>
              <p14:nvPr/>
            </p14:nvContentPartPr>
            <p14:xfrm>
              <a:off x="5237362" y="5673349"/>
              <a:ext cx="180598" cy="124059"/>
            </p14:xfrm>
          </p:contentPart>
        </mc:Choice>
        <mc:Fallback xmlns="">
          <p:pic>
            <p:nvPicPr>
              <p:cNvPr id="227" name="墨迹 226"/>
            </p:nvPicPr>
            <p:blipFill>
              <a:blip r:embed="rId434"/>
            </p:blipFill>
            <p:spPr>
              <a:xfrm>
                <a:off x="5237362" y="5673349"/>
                <a:ext cx="180598" cy="124059"/>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8" name="墨迹 227"/>
              <p14:cNvContentPartPr/>
              <p14:nvPr/>
            </p14:nvContentPartPr>
            <p14:xfrm>
              <a:off x="5299443" y="5628236"/>
              <a:ext cx="33863" cy="174811"/>
            </p14:xfrm>
          </p:contentPart>
        </mc:Choice>
        <mc:Fallback xmlns="">
          <p:pic>
            <p:nvPicPr>
              <p:cNvPr id="228" name="墨迹 227"/>
            </p:nvPicPr>
            <p:blipFill>
              <a:blip r:embed="rId436"/>
            </p:blipFill>
            <p:spPr>
              <a:xfrm>
                <a:off x="5299443" y="5628236"/>
                <a:ext cx="33863" cy="174811"/>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9" name="墨迹 228"/>
              <p14:cNvContentPartPr/>
              <p14:nvPr/>
            </p14:nvContentPartPr>
            <p14:xfrm>
              <a:off x="5293798" y="5673349"/>
              <a:ext cx="107230" cy="298870"/>
            </p14:xfrm>
          </p:contentPart>
        </mc:Choice>
        <mc:Fallback xmlns="">
          <p:pic>
            <p:nvPicPr>
              <p:cNvPr id="229" name="墨迹 228"/>
            </p:nvPicPr>
            <p:blipFill>
              <a:blip r:embed="rId438"/>
            </p:blipFill>
            <p:spPr>
              <a:xfrm>
                <a:off x="5293798" y="5673349"/>
                <a:ext cx="107230" cy="298870"/>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30" name="墨迹 229"/>
              <p14:cNvContentPartPr/>
              <p14:nvPr/>
            </p14:nvContentPartPr>
            <p14:xfrm>
              <a:off x="5305086" y="5757935"/>
              <a:ext cx="90300" cy="188908"/>
            </p14:xfrm>
          </p:contentPart>
        </mc:Choice>
        <mc:Fallback xmlns="">
          <p:pic>
            <p:nvPicPr>
              <p:cNvPr id="230" name="墨迹 229"/>
            </p:nvPicPr>
            <p:blipFill>
              <a:blip r:embed="rId440"/>
            </p:blipFill>
            <p:spPr>
              <a:xfrm>
                <a:off x="5305086" y="5757935"/>
                <a:ext cx="90300" cy="188908"/>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31" name="墨迹 230"/>
              <p14:cNvContentPartPr/>
              <p14:nvPr/>
            </p14:nvContentPartPr>
            <p14:xfrm>
              <a:off x="5209144" y="5831243"/>
              <a:ext cx="143914" cy="50752"/>
            </p14:xfrm>
          </p:contentPart>
        </mc:Choice>
        <mc:Fallback xmlns="">
          <p:pic>
            <p:nvPicPr>
              <p:cNvPr id="231" name="墨迹 230"/>
            </p:nvPicPr>
            <p:blipFill>
              <a:blip r:embed="rId442"/>
            </p:blipFill>
            <p:spPr>
              <a:xfrm>
                <a:off x="5209144" y="5831243"/>
                <a:ext cx="143914" cy="50752"/>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32" name="墨迹 231"/>
              <p14:cNvContentPartPr/>
              <p14:nvPr/>
            </p14:nvContentPartPr>
            <p14:xfrm>
              <a:off x="5502616" y="5684627"/>
              <a:ext cx="45150" cy="104322"/>
            </p14:xfrm>
          </p:contentPart>
        </mc:Choice>
        <mc:Fallback xmlns="">
          <p:pic>
            <p:nvPicPr>
              <p:cNvPr id="232" name="墨迹 231"/>
            </p:nvPicPr>
            <p:blipFill>
              <a:blip r:embed="rId444"/>
            </p:blipFill>
            <p:spPr>
              <a:xfrm>
                <a:off x="5502616" y="5684627"/>
                <a:ext cx="45150" cy="104322"/>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33" name="墨迹 232"/>
              <p14:cNvContentPartPr/>
              <p14:nvPr/>
            </p14:nvContentPartPr>
            <p14:xfrm>
              <a:off x="5468754" y="5803047"/>
              <a:ext cx="141093" cy="11279"/>
            </p14:xfrm>
          </p:contentPart>
        </mc:Choice>
        <mc:Fallback xmlns="">
          <p:pic>
            <p:nvPicPr>
              <p:cNvPr id="233" name="墨迹 232"/>
            </p:nvPicPr>
            <p:blipFill>
              <a:blip r:embed="rId446"/>
            </p:blipFill>
            <p:spPr>
              <a:xfrm>
                <a:off x="5468754" y="5803047"/>
                <a:ext cx="141093" cy="11279"/>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34" name="墨迹 233"/>
              <p14:cNvContentPartPr/>
              <p14:nvPr/>
            </p14:nvContentPartPr>
            <p14:xfrm>
              <a:off x="5717077" y="5600041"/>
              <a:ext cx="124162" cy="59210"/>
            </p14:xfrm>
          </p:contentPart>
        </mc:Choice>
        <mc:Fallback xmlns="">
          <p:pic>
            <p:nvPicPr>
              <p:cNvPr id="234" name="墨迹 233"/>
            </p:nvPicPr>
            <p:blipFill>
              <a:blip r:embed="rId448"/>
            </p:blipFill>
            <p:spPr>
              <a:xfrm>
                <a:off x="5717077" y="5600041"/>
                <a:ext cx="124162" cy="59210"/>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35" name="墨迹 234"/>
              <p14:cNvContentPartPr/>
              <p14:nvPr/>
            </p14:nvContentPartPr>
            <p14:xfrm>
              <a:off x="5722721" y="5673349"/>
              <a:ext cx="45150" cy="383456"/>
            </p14:xfrm>
          </p:contentPart>
        </mc:Choice>
        <mc:Fallback xmlns="">
          <p:pic>
            <p:nvPicPr>
              <p:cNvPr id="235" name="墨迹 234"/>
            </p:nvPicPr>
            <p:blipFill>
              <a:blip r:embed="rId450"/>
            </p:blipFill>
            <p:spPr>
              <a:xfrm>
                <a:off x="5722721" y="5673349"/>
                <a:ext cx="45150" cy="383456"/>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36" name="墨迹 235"/>
              <p14:cNvContentPartPr/>
              <p14:nvPr/>
            </p14:nvContentPartPr>
            <p14:xfrm>
              <a:off x="5728365" y="5769214"/>
              <a:ext cx="121340" cy="11278"/>
            </p14:xfrm>
          </p:contentPart>
        </mc:Choice>
        <mc:Fallback xmlns="">
          <p:pic>
            <p:nvPicPr>
              <p:cNvPr id="236" name="墨迹 235"/>
            </p:nvPicPr>
            <p:blipFill>
              <a:blip r:embed="rId452"/>
            </p:blipFill>
            <p:spPr>
              <a:xfrm>
                <a:off x="5728365" y="5769214"/>
                <a:ext cx="121340" cy="11278"/>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7" name="墨迹 236"/>
              <p14:cNvContentPartPr/>
              <p14:nvPr/>
            </p14:nvContentPartPr>
            <p14:xfrm>
              <a:off x="5886388" y="5656432"/>
              <a:ext cx="93122" cy="11278"/>
            </p14:xfrm>
          </p:contentPart>
        </mc:Choice>
        <mc:Fallback xmlns="">
          <p:pic>
            <p:nvPicPr>
              <p:cNvPr id="237" name="墨迹 236"/>
            </p:nvPicPr>
            <p:blipFill>
              <a:blip r:embed="rId454"/>
            </p:blipFill>
            <p:spPr>
              <a:xfrm>
                <a:off x="5886388" y="5656432"/>
                <a:ext cx="93122" cy="11278"/>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8" name="墨迹 237"/>
              <p14:cNvContentPartPr/>
              <p14:nvPr/>
            </p14:nvContentPartPr>
            <p14:xfrm>
              <a:off x="6061344" y="5693086"/>
              <a:ext cx="138271" cy="42293"/>
            </p14:xfrm>
          </p:contentPart>
        </mc:Choice>
        <mc:Fallback xmlns="">
          <p:pic>
            <p:nvPicPr>
              <p:cNvPr id="238" name="墨迹 237"/>
            </p:nvPicPr>
            <p:blipFill>
              <a:blip r:embed="rId456"/>
            </p:blipFill>
            <p:spPr>
              <a:xfrm>
                <a:off x="6061344" y="5693086"/>
                <a:ext cx="138271" cy="42293"/>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9" name="墨迹 238"/>
              <p14:cNvContentPartPr/>
              <p14:nvPr/>
            </p14:nvContentPartPr>
            <p14:xfrm>
              <a:off x="6047234" y="5611319"/>
              <a:ext cx="76190" cy="239660"/>
            </p14:xfrm>
          </p:contentPart>
        </mc:Choice>
        <mc:Fallback xmlns="">
          <p:pic>
            <p:nvPicPr>
              <p:cNvPr id="239" name="墨迹 238"/>
            </p:nvPicPr>
            <p:blipFill>
              <a:blip r:embed="rId458"/>
            </p:blipFill>
            <p:spPr>
              <a:xfrm>
                <a:off x="6047234" y="5611319"/>
                <a:ext cx="76190" cy="23966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40" name="墨迹 239"/>
              <p14:cNvContentPartPr/>
              <p14:nvPr/>
            </p14:nvContentPartPr>
            <p14:xfrm>
              <a:off x="6146000" y="5735379"/>
              <a:ext cx="95943" cy="81766"/>
            </p14:xfrm>
          </p:contentPart>
        </mc:Choice>
        <mc:Fallback xmlns="">
          <p:pic>
            <p:nvPicPr>
              <p:cNvPr id="240" name="墨迹 239"/>
            </p:nvPicPr>
            <p:blipFill>
              <a:blip r:embed="rId460"/>
            </p:blipFill>
            <p:spPr>
              <a:xfrm>
                <a:off x="6146000" y="5735379"/>
                <a:ext cx="95943" cy="81766"/>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41" name="墨迹 240"/>
              <p14:cNvContentPartPr/>
              <p14:nvPr/>
            </p14:nvContentPartPr>
            <p14:xfrm>
              <a:off x="6332241" y="5549289"/>
              <a:ext cx="383772" cy="248119"/>
            </p14:xfrm>
          </p:contentPart>
        </mc:Choice>
        <mc:Fallback xmlns="">
          <p:pic>
            <p:nvPicPr>
              <p:cNvPr id="241" name="墨迹 240"/>
            </p:nvPicPr>
            <p:blipFill>
              <a:blip r:embed="rId462"/>
            </p:blipFill>
            <p:spPr>
              <a:xfrm>
                <a:off x="6332241" y="5549289"/>
                <a:ext cx="383772" cy="248119"/>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42" name="墨迹 241"/>
              <p14:cNvContentPartPr/>
              <p14:nvPr/>
            </p14:nvContentPartPr>
            <p14:xfrm>
              <a:off x="6800669" y="5188389"/>
              <a:ext cx="50793" cy="321427"/>
            </p14:xfrm>
          </p:contentPart>
        </mc:Choice>
        <mc:Fallback xmlns="">
          <p:pic>
            <p:nvPicPr>
              <p:cNvPr id="242" name="墨迹 241"/>
            </p:nvPicPr>
            <p:blipFill>
              <a:blip r:embed="rId464"/>
            </p:blipFill>
            <p:spPr>
              <a:xfrm>
                <a:off x="6800669" y="5188389"/>
                <a:ext cx="50793" cy="321427"/>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43" name="墨迹 242"/>
              <p14:cNvContentPartPr/>
              <p14:nvPr/>
            </p14:nvContentPartPr>
            <p14:xfrm>
              <a:off x="6919187" y="5284253"/>
              <a:ext cx="90300" cy="140977"/>
            </p14:xfrm>
          </p:contentPart>
        </mc:Choice>
        <mc:Fallback xmlns="">
          <p:pic>
            <p:nvPicPr>
              <p:cNvPr id="243" name="墨迹 242"/>
            </p:nvPicPr>
            <p:blipFill>
              <a:blip r:embed="rId466"/>
            </p:blipFill>
            <p:spPr>
              <a:xfrm>
                <a:off x="6919187" y="5284253"/>
                <a:ext cx="90300" cy="140977"/>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44" name="墨迹 243"/>
              <p14:cNvContentPartPr/>
              <p14:nvPr/>
            </p14:nvContentPartPr>
            <p14:xfrm>
              <a:off x="7071567" y="5171471"/>
              <a:ext cx="98765" cy="11279"/>
            </p14:xfrm>
          </p:contentPart>
        </mc:Choice>
        <mc:Fallback xmlns="">
          <p:pic>
            <p:nvPicPr>
              <p:cNvPr id="244" name="墨迹 243"/>
            </p:nvPicPr>
            <p:blipFill>
              <a:blip r:embed="rId468"/>
            </p:blipFill>
            <p:spPr>
              <a:xfrm>
                <a:off x="7071567" y="5171471"/>
                <a:ext cx="98765" cy="11279"/>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45" name="墨迹 244"/>
              <p14:cNvContentPartPr/>
              <p14:nvPr/>
            </p14:nvContentPartPr>
            <p14:xfrm>
              <a:off x="7156223" y="5092525"/>
              <a:ext cx="115697" cy="157894"/>
            </p14:xfrm>
          </p:contentPart>
        </mc:Choice>
        <mc:Fallback xmlns="">
          <p:pic>
            <p:nvPicPr>
              <p:cNvPr id="245" name="墨迹 244"/>
            </p:nvPicPr>
            <p:blipFill>
              <a:blip r:embed="rId470"/>
            </p:blipFill>
            <p:spPr>
              <a:xfrm>
                <a:off x="7156223" y="5092525"/>
                <a:ext cx="115697" cy="157894"/>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46" name="墨迹 245"/>
              <p14:cNvContentPartPr/>
              <p14:nvPr/>
            </p14:nvContentPartPr>
            <p14:xfrm>
              <a:off x="7297315" y="5148915"/>
              <a:ext cx="25397" cy="67669"/>
            </p14:xfrm>
          </p:contentPart>
        </mc:Choice>
        <mc:Fallback xmlns="">
          <p:pic>
            <p:nvPicPr>
              <p:cNvPr id="246" name="墨迹 245"/>
            </p:nvPicPr>
            <p:blipFill>
              <a:blip r:embed="rId472"/>
            </p:blipFill>
            <p:spPr>
              <a:xfrm>
                <a:off x="7297315" y="5148915"/>
                <a:ext cx="25397" cy="67669"/>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7" name="墨迹 246"/>
              <p14:cNvContentPartPr/>
              <p14:nvPr/>
            </p14:nvContentPartPr>
            <p14:xfrm>
              <a:off x="7308603" y="5058690"/>
              <a:ext cx="95944" cy="276315"/>
            </p14:xfrm>
          </p:contentPart>
        </mc:Choice>
        <mc:Fallback xmlns="">
          <p:pic>
            <p:nvPicPr>
              <p:cNvPr id="247" name="墨迹 246"/>
            </p:nvPicPr>
            <p:blipFill>
              <a:blip r:embed="rId474"/>
            </p:blipFill>
            <p:spPr>
              <a:xfrm>
                <a:off x="7308603" y="5058690"/>
                <a:ext cx="95944" cy="276315"/>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8" name="墨迹 247"/>
              <p14:cNvContentPartPr/>
              <p14:nvPr/>
            </p14:nvContentPartPr>
            <p14:xfrm>
              <a:off x="7398902" y="5041774"/>
              <a:ext cx="93122" cy="28195"/>
            </p14:xfrm>
          </p:contentPart>
        </mc:Choice>
        <mc:Fallback xmlns="">
          <p:pic>
            <p:nvPicPr>
              <p:cNvPr id="248" name="墨迹 247"/>
            </p:nvPicPr>
            <p:blipFill>
              <a:blip r:embed="rId476"/>
            </p:blipFill>
            <p:spPr>
              <a:xfrm>
                <a:off x="7398902" y="5041774"/>
                <a:ext cx="93122" cy="28195"/>
              </a:xfrm>
              <a:prstGeom prst="rect"/>
            </p:spPr>
          </p:pic>
        </mc:Fallback>
      </mc:AlternateContent>
    </p:spTree>
    <p:custDataLst>
      <p:tags r:id="rId47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6822" y="4591534"/>
            <a:ext cx="6819647" cy="1165073"/>
          </a:xfrm>
          <a:prstGeom prst="rect">
            <a:avLst/>
          </a:prstGeom>
        </p:spPr>
      </p:pic>
      <p:pic>
        <p:nvPicPr>
          <p:cNvPr id="3" name="图片 2"/>
          <p:cNvPicPr>
            <a:picLocks noChangeAspect="1"/>
          </p:cNvPicPr>
          <p:nvPr/>
        </p:nvPicPr>
        <p:blipFill>
          <a:blip r:embed="rId2"/>
          <a:srcRect l="8878" t="25146"/>
          <a:stretch>
            <a:fillRect/>
          </a:stretch>
        </p:blipFill>
        <p:spPr>
          <a:xfrm>
            <a:off x="711108" y="477270"/>
            <a:ext cx="10205026" cy="2610145"/>
          </a:xfrm>
          <a:prstGeom prst="rect">
            <a:avLst/>
          </a:prstGeom>
        </p:spPr>
      </p:pic>
      <p:pic>
        <p:nvPicPr>
          <p:cNvPr id="4" name="图片 3"/>
          <p:cNvPicPr>
            <a:picLocks noChangeAspect="1"/>
          </p:cNvPicPr>
          <p:nvPr/>
        </p:nvPicPr>
        <p:blipFill>
          <a:blip r:embed="rId3"/>
          <a:srcRect t="66699"/>
          <a:stretch>
            <a:fillRect/>
          </a:stretch>
        </p:blipFill>
        <p:spPr>
          <a:xfrm>
            <a:off x="636822" y="3740110"/>
            <a:ext cx="7964403" cy="437458"/>
          </a:xfrm>
          <a:prstGeom prst="rect">
            <a:avLst/>
          </a:prstGeom>
        </p:spPr>
      </p:pic>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3092047" y="4121060"/>
              <a:ext cx="3269824" cy="88888"/>
            </p14:xfrm>
          </p:contentPart>
        </mc:Choice>
        <mc:Fallback xmlns="">
          <p:pic>
            <p:nvPicPr>
              <p:cNvPr id="5" name="墨迹 4"/>
            </p:nvPicPr>
            <p:blipFill>
              <a:blip r:embed="rId5"/>
            </p:blipFill>
            <p:spPr>
              <a:xfrm>
                <a:off x="3092047" y="4121060"/>
                <a:ext cx="3269824" cy="8888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3796805" y="5663909"/>
              <a:ext cx="609521" cy="19048"/>
            </p14:xfrm>
          </p:contentPart>
        </mc:Choice>
        <mc:Fallback xmlns="">
          <p:pic>
            <p:nvPicPr>
              <p:cNvPr id="6" name="墨迹 5"/>
            </p:nvPicPr>
            <p:blipFill>
              <a:blip r:embed="rId7"/>
            </p:blipFill>
            <p:spPr>
              <a:xfrm>
                <a:off x="3796805" y="5663909"/>
                <a:ext cx="609521" cy="1904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7" name="墨迹 6"/>
              <p14:cNvContentPartPr/>
              <p14:nvPr/>
            </p14:nvContentPartPr>
            <p14:xfrm>
              <a:off x="2228560" y="667110"/>
              <a:ext cx="1142851" cy="476188"/>
            </p14:xfrm>
          </p:contentPart>
        </mc:Choice>
        <mc:Fallback xmlns="">
          <p:pic>
            <p:nvPicPr>
              <p:cNvPr id="7" name="墨迹 6"/>
            </p:nvPicPr>
            <p:blipFill>
              <a:blip r:embed="rId9"/>
            </p:blipFill>
            <p:spPr>
              <a:xfrm>
                <a:off x="2228560" y="667110"/>
                <a:ext cx="1142851" cy="47618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8" name="墨迹 7"/>
              <p14:cNvContentPartPr/>
              <p14:nvPr/>
            </p14:nvContentPartPr>
            <p14:xfrm>
              <a:off x="5803144" y="463936"/>
              <a:ext cx="990471" cy="704758"/>
            </p14:xfrm>
          </p:contentPart>
        </mc:Choice>
        <mc:Fallback xmlns="">
          <p:pic>
            <p:nvPicPr>
              <p:cNvPr id="8" name="墨迹 7"/>
            </p:nvPicPr>
            <p:blipFill>
              <a:blip r:embed="rId11"/>
            </p:blipFill>
            <p:spPr>
              <a:xfrm>
                <a:off x="5803144" y="463936"/>
                <a:ext cx="990471" cy="704758"/>
              </a:xfrm>
              <a:prstGeom prst="rect"/>
            </p:spPr>
          </p:pic>
        </mc:Fallback>
      </mc:AlternateContent>
    </p:spTree>
    <p:custDataLst>
      <p:tags r:id="rId1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3967" y="148382"/>
            <a:ext cx="11088196" cy="509838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9587251" y="1848056"/>
              <a:ext cx="825393" cy="88888"/>
            </p14:xfrm>
          </p:contentPart>
        </mc:Choice>
        <mc:Fallback xmlns="">
          <p:pic>
            <p:nvPicPr>
              <p:cNvPr id="2" name="墨迹 1"/>
            </p:nvPicPr>
            <p:blipFill>
              <a:blip r:embed="rId3"/>
            </p:blipFill>
            <p:spPr>
              <a:xfrm>
                <a:off x="9587251" y="1848056"/>
                <a:ext cx="825393" cy="8888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9561854" y="4070266"/>
              <a:ext cx="1085709" cy="25397"/>
            </p14:xfrm>
          </p:contentPart>
        </mc:Choice>
        <mc:Fallback xmlns="">
          <p:pic>
            <p:nvPicPr>
              <p:cNvPr id="3" name="墨迹 2"/>
            </p:nvPicPr>
            <p:blipFill>
              <a:blip r:embed="rId5"/>
            </p:blipFill>
            <p:spPr>
              <a:xfrm>
                <a:off x="9561854" y="4070266"/>
                <a:ext cx="1085709" cy="2539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9174555" y="4432169"/>
              <a:ext cx="768250" cy="444442"/>
            </p14:xfrm>
          </p:contentPart>
        </mc:Choice>
        <mc:Fallback xmlns="">
          <p:pic>
            <p:nvPicPr>
              <p:cNvPr id="5" name="墨迹 4"/>
            </p:nvPicPr>
            <p:blipFill>
              <a:blip r:embed="rId7"/>
            </p:blipFill>
            <p:spPr>
              <a:xfrm>
                <a:off x="9174555" y="4432169"/>
                <a:ext cx="768250" cy="44444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6" name="墨迹 5"/>
              <p14:cNvContentPartPr/>
              <p14:nvPr/>
            </p14:nvContentPartPr>
            <p14:xfrm>
              <a:off x="2571415" y="1714723"/>
              <a:ext cx="25397" cy="711107"/>
            </p14:xfrm>
          </p:contentPart>
        </mc:Choice>
        <mc:Fallback xmlns="">
          <p:pic>
            <p:nvPicPr>
              <p:cNvPr id="6" name="墨迹 5"/>
            </p:nvPicPr>
            <p:blipFill>
              <a:blip r:embed="rId9"/>
            </p:blipFill>
            <p:spPr>
              <a:xfrm>
                <a:off x="2571415" y="1714723"/>
                <a:ext cx="25397" cy="71110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7" name="墨迹 6"/>
              <p14:cNvContentPartPr/>
              <p14:nvPr/>
            </p14:nvContentPartPr>
            <p14:xfrm>
              <a:off x="2399987" y="1759168"/>
              <a:ext cx="126983" cy="196824"/>
            </p14:xfrm>
          </p:contentPart>
        </mc:Choice>
        <mc:Fallback xmlns="">
          <p:pic>
            <p:nvPicPr>
              <p:cNvPr id="7" name="墨迹 6"/>
            </p:nvPicPr>
            <p:blipFill>
              <a:blip r:embed="rId11"/>
            </p:blipFill>
            <p:spPr>
              <a:xfrm>
                <a:off x="2399987" y="1759168"/>
                <a:ext cx="126983" cy="19682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8" name="墨迹 7"/>
              <p14:cNvContentPartPr/>
              <p14:nvPr/>
            </p14:nvContentPartPr>
            <p14:xfrm>
              <a:off x="2615859" y="1714723"/>
              <a:ext cx="133333" cy="171428"/>
            </p14:xfrm>
          </p:contentPart>
        </mc:Choice>
        <mc:Fallback xmlns="">
          <p:pic>
            <p:nvPicPr>
              <p:cNvPr id="8" name="墨迹 7"/>
            </p:nvPicPr>
            <p:blipFill>
              <a:blip r:embed="rId13"/>
            </p:blipFill>
            <p:spPr>
              <a:xfrm>
                <a:off x="2615859" y="1714723"/>
                <a:ext cx="133333" cy="17142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9" name="墨迹 8"/>
              <p14:cNvContentPartPr/>
              <p14:nvPr/>
            </p14:nvContentPartPr>
            <p14:xfrm>
              <a:off x="2590462" y="3136938"/>
              <a:ext cx="19048" cy="850789"/>
            </p14:xfrm>
          </p:contentPart>
        </mc:Choice>
        <mc:Fallback xmlns="">
          <p:pic>
            <p:nvPicPr>
              <p:cNvPr id="9" name="墨迹 8"/>
            </p:nvPicPr>
            <p:blipFill>
              <a:blip r:embed="rId15"/>
            </p:blipFill>
            <p:spPr>
              <a:xfrm>
                <a:off x="2590462" y="3136938"/>
                <a:ext cx="19048" cy="85078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 name="墨迹 9"/>
              <p14:cNvContentPartPr/>
              <p14:nvPr/>
            </p14:nvContentPartPr>
            <p14:xfrm>
              <a:off x="2507923" y="3841696"/>
              <a:ext cx="190475" cy="184126"/>
            </p14:xfrm>
          </p:contentPart>
        </mc:Choice>
        <mc:Fallback xmlns="">
          <p:pic>
            <p:nvPicPr>
              <p:cNvPr id="10" name="墨迹 9"/>
            </p:nvPicPr>
            <p:blipFill>
              <a:blip r:embed="rId17"/>
            </p:blipFill>
            <p:spPr>
              <a:xfrm>
                <a:off x="2507923" y="3841696"/>
                <a:ext cx="190475" cy="18412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1" name="墨迹 10"/>
              <p14:cNvContentPartPr/>
              <p14:nvPr/>
            </p14:nvContentPartPr>
            <p14:xfrm>
              <a:off x="4706853" y="846306"/>
              <a:ext cx="163668" cy="174811"/>
            </p14:xfrm>
          </p:contentPart>
        </mc:Choice>
        <mc:Fallback xmlns="">
          <p:pic>
            <p:nvPicPr>
              <p:cNvPr id="11" name="墨迹 10"/>
            </p:nvPicPr>
            <p:blipFill>
              <a:blip r:embed="rId19"/>
            </p:blipFill>
            <p:spPr>
              <a:xfrm>
                <a:off x="4706853" y="846306"/>
                <a:ext cx="163668" cy="17481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2" name="墨迹 11"/>
              <p14:cNvContentPartPr/>
              <p14:nvPr/>
            </p14:nvContentPartPr>
            <p14:xfrm>
              <a:off x="4788687" y="880141"/>
              <a:ext cx="76190" cy="265035"/>
            </p14:xfrm>
          </p:contentPart>
        </mc:Choice>
        <mc:Fallback xmlns="">
          <p:pic>
            <p:nvPicPr>
              <p:cNvPr id="12" name="墨迹 11"/>
            </p:nvPicPr>
            <p:blipFill>
              <a:blip r:embed="rId21"/>
            </p:blipFill>
            <p:spPr>
              <a:xfrm>
                <a:off x="4788687" y="880141"/>
                <a:ext cx="76190" cy="26503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3" name="墨迹 12"/>
              <p14:cNvContentPartPr/>
              <p14:nvPr/>
            </p14:nvContentPartPr>
            <p14:xfrm>
              <a:off x="4876165" y="1094426"/>
              <a:ext cx="59258" cy="31015"/>
            </p14:xfrm>
          </p:contentPart>
        </mc:Choice>
        <mc:Fallback xmlns="">
          <p:pic>
            <p:nvPicPr>
              <p:cNvPr id="13" name="墨迹 12"/>
            </p:nvPicPr>
            <p:blipFill>
              <a:blip r:embed="rId23"/>
            </p:blipFill>
            <p:spPr>
              <a:xfrm>
                <a:off x="4876165" y="1094426"/>
                <a:ext cx="59258" cy="31015"/>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4" name="墨迹 13"/>
              <p14:cNvContentPartPr/>
              <p14:nvPr/>
            </p14:nvContentPartPr>
            <p14:xfrm>
              <a:off x="5028545" y="953449"/>
              <a:ext cx="95943" cy="157894"/>
            </p14:xfrm>
          </p:contentPart>
        </mc:Choice>
        <mc:Fallback xmlns="">
          <p:pic>
            <p:nvPicPr>
              <p:cNvPr id="14" name="墨迹 13"/>
            </p:nvPicPr>
            <p:blipFill>
              <a:blip r:embed="rId25"/>
            </p:blipFill>
            <p:spPr>
              <a:xfrm>
                <a:off x="5028545" y="953449"/>
                <a:ext cx="95943" cy="15789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5" name="墨迹 14"/>
              <p14:cNvContentPartPr/>
              <p14:nvPr/>
            </p14:nvContentPartPr>
            <p14:xfrm>
              <a:off x="6191149" y="829390"/>
              <a:ext cx="90300" cy="236840"/>
            </p14:xfrm>
          </p:contentPart>
        </mc:Choice>
        <mc:Fallback xmlns="">
          <p:pic>
            <p:nvPicPr>
              <p:cNvPr id="15" name="墨迹 14"/>
            </p:nvPicPr>
            <p:blipFill>
              <a:blip r:embed="rId27"/>
            </p:blipFill>
            <p:spPr>
              <a:xfrm>
                <a:off x="6191149" y="829390"/>
                <a:ext cx="90300" cy="23684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6" name="墨迹 15"/>
              <p14:cNvContentPartPr/>
              <p14:nvPr/>
            </p14:nvContentPartPr>
            <p14:xfrm>
              <a:off x="6309667" y="942171"/>
              <a:ext cx="59259" cy="76127"/>
            </p14:xfrm>
          </p:contentPart>
        </mc:Choice>
        <mc:Fallback xmlns="">
          <p:pic>
            <p:nvPicPr>
              <p:cNvPr id="16" name="墨迹 15"/>
            </p:nvPicPr>
            <p:blipFill>
              <a:blip r:embed="rId29"/>
            </p:blipFill>
            <p:spPr>
              <a:xfrm>
                <a:off x="6309667" y="942171"/>
                <a:ext cx="59259" cy="7612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7" name="墨迹 16"/>
              <p14:cNvContentPartPr/>
              <p14:nvPr/>
            </p14:nvContentPartPr>
            <p14:xfrm>
              <a:off x="6411253" y="891418"/>
              <a:ext cx="73368" cy="118421"/>
            </p14:xfrm>
          </p:contentPart>
        </mc:Choice>
        <mc:Fallback xmlns="">
          <p:pic>
            <p:nvPicPr>
              <p:cNvPr id="17" name="墨迹 16"/>
            </p:nvPicPr>
            <p:blipFill>
              <a:blip r:embed="rId31"/>
            </p:blipFill>
            <p:spPr>
              <a:xfrm>
                <a:off x="6411253" y="891418"/>
                <a:ext cx="73368" cy="11842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8" name="墨迹 17"/>
              <p14:cNvContentPartPr/>
              <p14:nvPr/>
            </p14:nvContentPartPr>
            <p14:xfrm>
              <a:off x="6580565" y="840668"/>
              <a:ext cx="112873" cy="135337"/>
            </p14:xfrm>
          </p:contentPart>
        </mc:Choice>
        <mc:Fallback xmlns="">
          <p:pic>
            <p:nvPicPr>
              <p:cNvPr id="18" name="墨迹 17"/>
            </p:nvPicPr>
            <p:blipFill>
              <a:blip r:embed="rId33"/>
            </p:blipFill>
            <p:spPr>
              <a:xfrm>
                <a:off x="6580565" y="840668"/>
                <a:ext cx="112873" cy="13533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9" name="墨迹 18"/>
              <p14:cNvContentPartPr/>
              <p14:nvPr/>
            </p14:nvContentPartPr>
            <p14:xfrm>
              <a:off x="9566087" y="1410213"/>
              <a:ext cx="141093" cy="3067654"/>
            </p14:xfrm>
          </p:contentPart>
        </mc:Choice>
        <mc:Fallback xmlns="">
          <p:pic>
            <p:nvPicPr>
              <p:cNvPr id="19" name="墨迹 18"/>
            </p:nvPicPr>
            <p:blipFill>
              <a:blip r:embed="rId35"/>
            </p:blipFill>
            <p:spPr>
              <a:xfrm>
                <a:off x="9566087" y="1410213"/>
                <a:ext cx="141093" cy="306765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0" name="墨迹 19"/>
              <p14:cNvContentPartPr/>
              <p14:nvPr/>
            </p14:nvContentPartPr>
            <p14:xfrm>
              <a:off x="9616881" y="1128260"/>
              <a:ext cx="90299" cy="3304495"/>
            </p14:xfrm>
          </p:contentPart>
        </mc:Choice>
        <mc:Fallback xmlns="">
          <p:pic>
            <p:nvPicPr>
              <p:cNvPr id="20" name="墨迹 19"/>
            </p:nvPicPr>
            <p:blipFill>
              <a:blip r:embed="rId37"/>
            </p:blipFill>
            <p:spPr>
              <a:xfrm>
                <a:off x="9616881" y="1128260"/>
                <a:ext cx="90299" cy="3304495"/>
              </a:xfrm>
              <a:prstGeom prst="rect"/>
            </p:spPr>
          </p:pic>
        </mc:Fallback>
      </mc:AlternateContent>
    </p:spTree>
    <p:custDataLst>
      <p:tags r:id="rId3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27256" t="56728" r="20524" b="15000"/>
          <a:stretch>
            <a:fillRect/>
          </a:stretch>
        </p:blipFill>
        <p:spPr>
          <a:xfrm>
            <a:off x="94603" y="3143923"/>
            <a:ext cx="4480612" cy="1030471"/>
          </a:xfrm>
          <a:prstGeom prst="rect">
            <a:avLst/>
          </a:prstGeom>
          <a:ln>
            <a:solidFill>
              <a:schemeClr val="tx1"/>
            </a:solidFill>
          </a:ln>
        </p:spPr>
      </p:pic>
      <p:pic>
        <p:nvPicPr>
          <p:cNvPr id="2" name="图片 1"/>
          <p:cNvPicPr>
            <a:picLocks noChangeAspect="1"/>
          </p:cNvPicPr>
          <p:nvPr/>
        </p:nvPicPr>
        <p:blipFill>
          <a:blip r:embed="rId2"/>
          <a:srcRect t="5092"/>
          <a:stretch>
            <a:fillRect/>
          </a:stretch>
        </p:blipFill>
        <p:spPr>
          <a:xfrm>
            <a:off x="4646325" y="3261382"/>
            <a:ext cx="7493294" cy="1370152"/>
          </a:xfrm>
          <a:prstGeom prst="rect">
            <a:avLst/>
          </a:prstGeom>
          <a:ln>
            <a:solidFill>
              <a:schemeClr val="accent1"/>
            </a:solidFill>
          </a:ln>
        </p:spPr>
      </p:pic>
      <p:sp>
        <p:nvSpPr>
          <p:cNvPr id="5" name="文本框 4"/>
          <p:cNvSpPr txBox="1"/>
          <p:nvPr/>
        </p:nvSpPr>
        <p:spPr>
          <a:xfrm>
            <a:off x="635" y="18224"/>
            <a:ext cx="12189778" cy="3192364"/>
          </a:xfrm>
          <a:prstGeom prst="rect">
            <a:avLst/>
          </a:prstGeom>
        </p:spPr>
        <p:txBody>
          <a:bodyPr wrap="square">
            <a:spAutoFit/>
          </a:bodyPr>
          <a:lstStyle/>
          <a:p>
            <a:pPr>
              <a:lnSpc>
                <a:spcPct val="120000"/>
              </a:lnSpc>
            </a:pPr>
            <a:r>
              <a:rPr lang="en-US" altLang="zh-CN" sz="2400">
                <a:solidFill>
                  <a:srgbClr val="000000"/>
                </a:solidFill>
                <a:latin typeface="Times New Roman" panose="02020603050405020304"/>
                <a:ea typeface="Times New Roman" panose="02020603050405020304"/>
              </a:rPr>
              <a:t>Ⅰ. </a:t>
            </a:r>
            <a:r>
              <a:rPr lang="zh-CN" altLang="en-US" sz="2400">
                <a:solidFill>
                  <a:srgbClr val="000000"/>
                </a:solidFill>
                <a:latin typeface="宋体" panose="02010600030101010101" pitchFamily="2" charset="-122"/>
                <a:ea typeface="宋体" panose="02010600030101010101" pitchFamily="2" charset="-122"/>
              </a:rPr>
              <a:t>准备标准溶液：准确称取</a:t>
            </a:r>
            <a:r>
              <a:rPr lang="en-US" altLang="zh-CN" sz="2400">
                <a:solidFill>
                  <a:srgbClr val="000000"/>
                </a:solidFill>
                <a:latin typeface="Times New Roman" panose="02020603050405020304"/>
                <a:ea typeface="Times New Roman" panose="02020603050405020304"/>
              </a:rPr>
              <a:t>AgNO</a:t>
            </a:r>
            <a:r>
              <a:rPr lang="en-US" altLang="zh-CN" sz="1600">
                <a:solidFill>
                  <a:srgbClr val="000000"/>
                </a:solidFill>
                <a:latin typeface="Times New Roman" panose="02020603050405020304"/>
                <a:ea typeface="Times New Roman" panose="02020603050405020304"/>
              </a:rPr>
              <a:t>3</a:t>
            </a:r>
            <a:r>
              <a:rPr lang="zh-CN" altLang="en-US" sz="2400">
                <a:solidFill>
                  <a:srgbClr val="000000"/>
                </a:solidFill>
                <a:latin typeface="宋体" panose="02010600030101010101" pitchFamily="2" charset="-122"/>
                <a:ea typeface="宋体" panose="02010600030101010101" pitchFamily="2" charset="-122"/>
              </a:rPr>
              <a:t>基准物</a:t>
            </a:r>
            <a:r>
              <a:rPr lang="en-US" altLang="zh-CN" sz="2400">
                <a:solidFill>
                  <a:srgbClr val="000000"/>
                </a:solidFill>
                <a:latin typeface="Times New Roman" panose="02020603050405020304"/>
                <a:ea typeface="Times New Roman" panose="02020603050405020304"/>
              </a:rPr>
              <a:t>4.2468 g</a:t>
            </a:r>
            <a:r>
              <a:rPr lang="zh-CN" altLang="en-US" sz="2400">
                <a:solidFill>
                  <a:srgbClr val="000000"/>
                </a:solidFill>
                <a:latin typeface="宋体" panose="02010600030101010101" pitchFamily="2" charset="-122"/>
                <a:ea typeface="宋体" panose="02010600030101010101" pitchFamily="2" charset="-122"/>
              </a:rPr>
              <a:t>（</a:t>
            </a:r>
            <a:r>
              <a:rPr lang="en-US" altLang="zh-CN" sz="2400">
                <a:solidFill>
                  <a:srgbClr val="000000"/>
                </a:solidFill>
                <a:latin typeface="Times New Roman" panose="02020603050405020304"/>
                <a:ea typeface="Times New Roman" panose="02020603050405020304"/>
              </a:rPr>
              <a:t>0.0250 mol</a:t>
            </a:r>
            <a:r>
              <a:rPr lang="zh-CN" altLang="en-US" sz="2400">
                <a:solidFill>
                  <a:srgbClr val="000000"/>
                </a:solidFill>
                <a:latin typeface="宋体" panose="02010600030101010101" pitchFamily="2" charset="-122"/>
                <a:ea typeface="宋体" panose="02010600030101010101" pitchFamily="2" charset="-122"/>
              </a:rPr>
              <a:t>）后，配制成 </a:t>
            </a:r>
            <a:r>
              <a:rPr lang="en-US" altLang="zh-CN" sz="2400">
                <a:solidFill>
                  <a:srgbClr val="000000"/>
                </a:solidFill>
                <a:latin typeface="Times New Roman" panose="02020603050405020304"/>
                <a:ea typeface="Times New Roman" panose="02020603050405020304"/>
              </a:rPr>
              <a:t>250 mL </a:t>
            </a:r>
            <a:r>
              <a:rPr lang="zh-CN" altLang="en-US" sz="2400">
                <a:solidFill>
                  <a:srgbClr val="000000"/>
                </a:solidFill>
                <a:latin typeface="宋体" panose="02010600030101010101" pitchFamily="2" charset="-122"/>
                <a:ea typeface="宋体" panose="02010600030101010101" pitchFamily="2" charset="-122"/>
              </a:rPr>
              <a:t>标准溶液，放在棕色试剂瓶中避光保存，备用。 </a:t>
            </a:r>
            <a:endParaRPr lang="zh-CN" altLang="en-US" sz="2400">
              <a:solidFill>
                <a:srgbClr val="000000"/>
              </a:solidFill>
              <a:latin typeface="宋体" panose="02010600030101010101" pitchFamily="2" charset="-122"/>
              <a:ea typeface="宋体" panose="02010600030101010101" pitchFamily="2" charset="-122"/>
            </a:endParaRPr>
          </a:p>
          <a:p>
            <a:pPr>
              <a:lnSpc>
                <a:spcPct val="120000"/>
              </a:lnSpc>
            </a:pPr>
            <a:r>
              <a:rPr lang="en-US" altLang="zh-CN" sz="2400">
                <a:solidFill>
                  <a:srgbClr val="000000"/>
                </a:solidFill>
                <a:latin typeface="Times New Roman" panose="02020603050405020304"/>
                <a:ea typeface="Times New Roman" panose="02020603050405020304"/>
              </a:rPr>
              <a:t>Ⅱ. </a:t>
            </a:r>
            <a:r>
              <a:rPr lang="zh-CN" altLang="en-US" sz="2400">
                <a:solidFill>
                  <a:srgbClr val="000000"/>
                </a:solidFill>
                <a:latin typeface="宋体" panose="02010600030101010101" pitchFamily="2" charset="-122"/>
                <a:ea typeface="宋体" panose="02010600030101010101" pitchFamily="2" charset="-122"/>
              </a:rPr>
              <a:t>滴定待测溶液。其主要步骤如下： </a:t>
            </a:r>
            <a:endParaRPr lang="zh-CN" altLang="en-US" sz="2400">
              <a:solidFill>
                <a:srgbClr val="000000"/>
              </a:solidFill>
              <a:latin typeface="宋体" panose="02010600030101010101" pitchFamily="2" charset="-122"/>
              <a:ea typeface="宋体" panose="02010600030101010101" pitchFamily="2" charset="-122"/>
            </a:endParaRPr>
          </a:p>
          <a:p>
            <a:pPr>
              <a:lnSpc>
                <a:spcPct val="120000"/>
              </a:lnSpc>
            </a:pPr>
            <a:r>
              <a:rPr lang="en-US" altLang="zh-CN" sz="2400">
                <a:solidFill>
                  <a:srgbClr val="000000"/>
                </a:solidFill>
                <a:latin typeface="Times New Roman" panose="02020603050405020304"/>
                <a:ea typeface="Times New Roman" panose="02020603050405020304"/>
              </a:rPr>
              <a:t>a. </a:t>
            </a:r>
            <a:r>
              <a:rPr lang="zh-CN" altLang="en-US" sz="2400">
                <a:solidFill>
                  <a:srgbClr val="000000"/>
                </a:solidFill>
                <a:latin typeface="宋体" panose="02010600030101010101" pitchFamily="2" charset="-122"/>
                <a:ea typeface="宋体" panose="02010600030101010101" pitchFamily="2" charset="-122"/>
              </a:rPr>
              <a:t>取待测 </a:t>
            </a:r>
            <a:r>
              <a:rPr lang="en-US" altLang="zh-CN" sz="2400">
                <a:solidFill>
                  <a:srgbClr val="000000"/>
                </a:solidFill>
                <a:latin typeface="Times New Roman" panose="02020603050405020304"/>
                <a:ea typeface="Times New Roman" panose="02020603050405020304"/>
              </a:rPr>
              <a:t>NaCl </a:t>
            </a:r>
            <a:r>
              <a:rPr lang="zh-CN" altLang="en-US" sz="2400">
                <a:solidFill>
                  <a:srgbClr val="000000"/>
                </a:solidFill>
                <a:latin typeface="宋体" panose="02010600030101010101" pitchFamily="2" charset="-122"/>
                <a:ea typeface="宋体" panose="02010600030101010101" pitchFamily="2" charset="-122"/>
              </a:rPr>
              <a:t>溶液 </a:t>
            </a:r>
            <a:r>
              <a:rPr lang="en-US" altLang="zh-CN" sz="2400">
                <a:solidFill>
                  <a:srgbClr val="000000"/>
                </a:solidFill>
                <a:latin typeface="Times New Roman" panose="02020603050405020304"/>
                <a:ea typeface="Times New Roman" panose="02020603050405020304"/>
              </a:rPr>
              <a:t>25.00 mL </a:t>
            </a:r>
            <a:r>
              <a:rPr lang="zh-CN" altLang="en-US" sz="2400">
                <a:solidFill>
                  <a:srgbClr val="000000"/>
                </a:solidFill>
                <a:latin typeface="宋体" panose="02010600030101010101" pitchFamily="2" charset="-122"/>
                <a:ea typeface="宋体" panose="02010600030101010101" pitchFamily="2" charset="-122"/>
              </a:rPr>
              <a:t>于锥形瓶中；</a:t>
            </a:r>
            <a:r>
              <a:rPr lang="zh-CN" altLang="en-US" sz="2400">
                <a:solidFill>
                  <a:srgbClr val="000000"/>
                </a:solidFill>
                <a:latin typeface="微软雅黑" panose="020B0503020204020204" charset="-122"/>
                <a:ea typeface="微软雅黑" panose="020B0503020204020204" charset="-122"/>
              </a:rPr>
              <a:t> </a:t>
            </a:r>
            <a:r>
              <a:rPr lang="en-US" altLang="zh-CN" sz="2400">
                <a:solidFill>
                  <a:srgbClr val="000000"/>
                </a:solidFill>
                <a:latin typeface="微软雅黑" panose="020B0503020204020204" charset="-122"/>
                <a:ea typeface="微软雅黑" panose="020B0503020204020204" charset="-122"/>
              </a:rPr>
              <a:t>          </a:t>
            </a:r>
            <a:r>
              <a:rPr lang="en-US" altLang="zh-CN" sz="2400">
                <a:solidFill>
                  <a:srgbClr val="000000"/>
                </a:solidFill>
                <a:latin typeface="Times New Roman" panose="02020603050405020304"/>
                <a:ea typeface="Times New Roman" panose="02020603050405020304"/>
              </a:rPr>
              <a:t>b. </a:t>
            </a:r>
            <a:r>
              <a:rPr lang="zh-CN" altLang="en-US" sz="2400">
                <a:solidFill>
                  <a:srgbClr val="000000"/>
                </a:solidFill>
                <a:latin typeface="宋体" panose="02010600030101010101" pitchFamily="2" charset="-122"/>
                <a:ea typeface="宋体" panose="02010600030101010101" pitchFamily="2" charset="-122"/>
              </a:rPr>
              <a:t>加入 </a:t>
            </a:r>
            <a:r>
              <a:rPr lang="en-US" altLang="zh-CN" sz="2400">
                <a:solidFill>
                  <a:srgbClr val="000000"/>
                </a:solidFill>
                <a:latin typeface="Times New Roman" panose="02020603050405020304"/>
                <a:ea typeface="Times New Roman" panose="02020603050405020304"/>
              </a:rPr>
              <a:t>1mL5%K</a:t>
            </a:r>
            <a:r>
              <a:rPr lang="en-US" altLang="zh-CN" sz="1600">
                <a:solidFill>
                  <a:srgbClr val="000000"/>
                </a:solidFill>
                <a:latin typeface="Times New Roman" panose="02020603050405020304"/>
                <a:ea typeface="Times New Roman" panose="02020603050405020304"/>
              </a:rPr>
              <a:t>2</a:t>
            </a:r>
            <a:r>
              <a:rPr lang="en-US" altLang="zh-CN" sz="2400">
                <a:solidFill>
                  <a:srgbClr val="000000"/>
                </a:solidFill>
                <a:latin typeface="Times New Roman" panose="02020603050405020304"/>
                <a:ea typeface="Times New Roman" panose="02020603050405020304"/>
              </a:rPr>
              <a:t>CrO</a:t>
            </a:r>
            <a:r>
              <a:rPr lang="en-US" altLang="zh-CN" sz="1600">
                <a:solidFill>
                  <a:srgbClr val="000000"/>
                </a:solidFill>
                <a:latin typeface="Times New Roman" panose="02020603050405020304"/>
                <a:ea typeface="Times New Roman" panose="02020603050405020304"/>
              </a:rPr>
              <a:t>4</a:t>
            </a:r>
            <a:r>
              <a:rPr lang="zh-CN" altLang="en-US" sz="2400">
                <a:solidFill>
                  <a:srgbClr val="000000"/>
                </a:solidFill>
                <a:latin typeface="宋体" panose="02010600030101010101" pitchFamily="2" charset="-122"/>
                <a:ea typeface="宋体" panose="02010600030101010101" pitchFamily="2" charset="-122"/>
              </a:rPr>
              <a:t>溶液； </a:t>
            </a:r>
            <a:endParaRPr lang="zh-CN" altLang="en-US" sz="2400">
              <a:solidFill>
                <a:srgbClr val="000000"/>
              </a:solidFill>
              <a:latin typeface="宋体" panose="02010600030101010101" pitchFamily="2" charset="-122"/>
              <a:ea typeface="宋体" panose="02010600030101010101" pitchFamily="2" charset="-122"/>
            </a:endParaRPr>
          </a:p>
          <a:p>
            <a:pPr>
              <a:lnSpc>
                <a:spcPct val="120000"/>
              </a:lnSpc>
            </a:pPr>
            <a:r>
              <a:rPr lang="en-US" altLang="zh-CN" sz="2400">
                <a:solidFill>
                  <a:srgbClr val="000000"/>
                </a:solidFill>
                <a:latin typeface="Times New Roman" panose="02020603050405020304"/>
                <a:ea typeface="Times New Roman" panose="02020603050405020304"/>
              </a:rPr>
              <a:t>c. </a:t>
            </a:r>
            <a:r>
              <a:rPr lang="zh-CN" altLang="en-US" sz="2400">
                <a:solidFill>
                  <a:srgbClr val="000000"/>
                </a:solidFill>
                <a:latin typeface="宋体" panose="02010600030101010101" pitchFamily="2" charset="-122"/>
                <a:ea typeface="宋体" panose="02010600030101010101" pitchFamily="2" charset="-122"/>
              </a:rPr>
              <a:t>在不断摇动下用</a:t>
            </a:r>
            <a:r>
              <a:rPr lang="en-US" altLang="zh-CN" sz="2400">
                <a:solidFill>
                  <a:srgbClr val="000000"/>
                </a:solidFill>
                <a:latin typeface="Times New Roman" panose="02020603050405020304"/>
                <a:ea typeface="Times New Roman" panose="02020603050405020304"/>
              </a:rPr>
              <a:t>AgNO</a:t>
            </a:r>
            <a:r>
              <a:rPr lang="en-US" altLang="zh-CN" sz="1600">
                <a:solidFill>
                  <a:srgbClr val="000000"/>
                </a:solidFill>
                <a:latin typeface="Times New Roman" panose="02020603050405020304"/>
                <a:ea typeface="Times New Roman" panose="02020603050405020304"/>
              </a:rPr>
              <a:t>3</a:t>
            </a:r>
            <a:r>
              <a:rPr lang="zh-CN" altLang="en-US" sz="2400">
                <a:solidFill>
                  <a:srgbClr val="000000"/>
                </a:solidFill>
                <a:latin typeface="宋体" panose="02010600030101010101" pitchFamily="2" charset="-122"/>
                <a:ea typeface="宋体" panose="02010600030101010101" pitchFamily="2" charset="-122"/>
              </a:rPr>
              <a:t>标准溶液滴定，当接近终点时，需逐滴加入 </a:t>
            </a:r>
            <a:r>
              <a:rPr lang="en-US" altLang="zh-CN" sz="2400">
                <a:solidFill>
                  <a:srgbClr val="000000"/>
                </a:solidFill>
                <a:latin typeface="Times New Roman" panose="02020603050405020304"/>
                <a:ea typeface="Times New Roman" panose="02020603050405020304"/>
              </a:rPr>
              <a:t>AgNO</a:t>
            </a:r>
            <a:r>
              <a:rPr lang="en-US" altLang="zh-CN" sz="1600">
                <a:solidFill>
                  <a:srgbClr val="000000"/>
                </a:solidFill>
                <a:latin typeface="Times New Roman" panose="02020603050405020304"/>
                <a:ea typeface="Times New Roman" panose="02020603050405020304"/>
              </a:rPr>
              <a:t>3</a:t>
            </a:r>
            <a:r>
              <a:rPr lang="zh-CN" altLang="en-US" sz="2400">
                <a:solidFill>
                  <a:srgbClr val="000000"/>
                </a:solidFill>
                <a:latin typeface="宋体" panose="02010600030101010101" pitchFamily="2" charset="-122"/>
                <a:ea typeface="宋体" panose="02010600030101010101" pitchFamily="2" charset="-122"/>
              </a:rPr>
              <a:t>溶液，并用力振荡。记下终点时消耗 </a:t>
            </a:r>
            <a:r>
              <a:rPr lang="en-US" altLang="zh-CN" sz="2400">
                <a:solidFill>
                  <a:srgbClr val="000000"/>
                </a:solidFill>
                <a:latin typeface="Times New Roman" panose="02020603050405020304"/>
                <a:ea typeface="Times New Roman" panose="02020603050405020304"/>
              </a:rPr>
              <a:t>AgNO</a:t>
            </a:r>
            <a:r>
              <a:rPr lang="en-US" altLang="zh-CN" sz="1600">
                <a:solidFill>
                  <a:srgbClr val="000000"/>
                </a:solidFill>
                <a:latin typeface="Times New Roman" panose="02020603050405020304"/>
                <a:ea typeface="Times New Roman" panose="02020603050405020304"/>
              </a:rPr>
              <a:t>3</a:t>
            </a:r>
            <a:r>
              <a:rPr lang="zh-CN" altLang="en-US" sz="2400">
                <a:solidFill>
                  <a:srgbClr val="000000"/>
                </a:solidFill>
                <a:latin typeface="宋体" panose="02010600030101010101" pitchFamily="2" charset="-122"/>
                <a:ea typeface="宋体" panose="02010600030101010101" pitchFamily="2" charset="-122"/>
              </a:rPr>
              <a:t>标准溶液的体积； </a:t>
            </a:r>
            <a:endParaRPr lang="zh-CN" altLang="en-US" sz="2400">
              <a:solidFill>
                <a:srgbClr val="000000"/>
              </a:solidFill>
              <a:latin typeface="宋体" panose="02010600030101010101" pitchFamily="2" charset="-122"/>
              <a:ea typeface="宋体" panose="02010600030101010101" pitchFamily="2" charset="-122"/>
            </a:endParaRPr>
          </a:p>
          <a:p>
            <a:pPr>
              <a:lnSpc>
                <a:spcPct val="120000"/>
              </a:lnSpc>
            </a:pPr>
            <a:r>
              <a:rPr lang="en-US" altLang="zh-CN" sz="2400">
                <a:solidFill>
                  <a:srgbClr val="000000"/>
                </a:solidFill>
                <a:latin typeface="Times New Roman" panose="02020603050405020304"/>
                <a:ea typeface="Times New Roman" panose="02020603050405020304"/>
              </a:rPr>
              <a:t>d. </a:t>
            </a:r>
            <a:r>
              <a:rPr lang="zh-CN" altLang="en-US" sz="2400">
                <a:solidFill>
                  <a:srgbClr val="000000"/>
                </a:solidFill>
                <a:latin typeface="宋体" panose="02010600030101010101" pitchFamily="2" charset="-122"/>
                <a:ea typeface="宋体" panose="02010600030101010101" pitchFamily="2" charset="-122"/>
              </a:rPr>
              <a:t>重复上述操作两次。三次测定数据如下表。</a:t>
            </a:r>
            <a:r>
              <a:rPr lang="en-US" altLang="zh-CN" sz="2400">
                <a:solidFill>
                  <a:srgbClr val="000000"/>
                </a:solidFill>
                <a:latin typeface="宋体" panose="02010600030101010101" pitchFamily="2" charset="-122"/>
                <a:ea typeface="宋体" panose="02010600030101010101" pitchFamily="2" charset="-122"/>
              </a:rPr>
              <a:t>     </a:t>
            </a:r>
            <a:r>
              <a:rPr lang="zh-CN" altLang="en-US" sz="2400">
                <a:solidFill>
                  <a:srgbClr val="000000"/>
                </a:solidFill>
                <a:latin typeface="宋体" panose="02010600030101010101" pitchFamily="2" charset="-122"/>
                <a:ea typeface="宋体" panose="02010600030101010101" pitchFamily="2" charset="-122"/>
              </a:rPr>
              <a:t>e. 数据处理。</a:t>
            </a:r>
            <a:endParaRPr lang="zh-CN" altLang="en-US" sz="2400">
              <a:solidFill>
                <a:srgbClr val="000000"/>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313649" y="4682327"/>
            <a:ext cx="10845658" cy="1784753"/>
          </a:xfrm>
          <a:prstGeom prst="rect">
            <a:avLst/>
          </a:prstGeom>
          <a:ln>
            <a:noFill/>
          </a:ln>
        </p:spPr>
      </p:pic>
      <p:sp>
        <p:nvSpPr>
          <p:cNvPr id="3" name="文本框 2"/>
          <p:cNvSpPr txBox="1"/>
          <p:nvPr/>
        </p:nvSpPr>
        <p:spPr>
          <a:xfrm>
            <a:off x="6828536" y="5159785"/>
            <a:ext cx="5311083" cy="781843"/>
          </a:xfrm>
          <a:prstGeom prst="rect">
            <a:avLst/>
          </a:prstGeom>
        </p:spPr>
        <p:txBody>
          <a:bodyPr wrap="square">
            <a:spAutoFit/>
          </a:bodyPr>
          <a:lstStyle/>
          <a:p>
            <a:pPr>
              <a:lnSpc>
                <a:spcPct val="120000"/>
              </a:lnSpc>
            </a:pPr>
            <a:r>
              <a:rPr lang="zh-CN" altLang="en-US" sz="2000">
                <a:solidFill>
                  <a:srgbClr val="0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最后半滴 </a:t>
            </a:r>
            <a:r>
              <a:rPr lang="en-US" altLang="zh-CN" sz="2000">
                <a:solidFill>
                  <a:srgbClr val="000000"/>
                </a:solidFill>
                <a:effectLst>
                  <a:outerShdw blurRad="38100" dist="38100" dir="2700000" algn="tl">
                    <a:srgbClr val="000000">
                      <a:alpha val="43137"/>
                    </a:srgbClr>
                  </a:outerShdw>
                </a:effectLst>
                <a:latin typeface="Times New Roman" panose="02020603050405020304"/>
                <a:ea typeface="Times New Roman" panose="02020603050405020304"/>
              </a:rPr>
              <a:t>AgNO</a:t>
            </a:r>
            <a:r>
              <a:rPr lang="en-US" altLang="zh-CN" sz="1400">
                <a:solidFill>
                  <a:srgbClr val="000000"/>
                </a:solidFill>
                <a:effectLst>
                  <a:outerShdw blurRad="38100" dist="38100" dir="2700000" algn="tl">
                    <a:srgbClr val="000000">
                      <a:alpha val="43137"/>
                    </a:srgbClr>
                  </a:outerShdw>
                </a:effectLst>
                <a:latin typeface="Times New Roman" panose="02020603050405020304"/>
                <a:ea typeface="Times New Roman" panose="02020603050405020304"/>
              </a:rPr>
              <a:t>3</a:t>
            </a:r>
            <a:r>
              <a:rPr lang="zh-CN" altLang="en-US" sz="2000">
                <a:solidFill>
                  <a:srgbClr val="0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溶液加入时，锥形瓶中出现砖红色沉淀，且半分钟不恢复</a:t>
            </a:r>
            <a:endParaRPr lang="zh-CN" altLang="en-US" sz="2000">
              <a:solidFill>
                <a:srgbClr val="0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mc:AlternateContent xmlns:mc="http://schemas.openxmlformats.org/markup-compatibility/2006" xmlns:p14="http://schemas.microsoft.com/office/powerpoint/2010/main">
        <mc:Choice Requires="p14">
          <p:contentPart r:id="rId4" p14:bwMode="auto">
            <p14:nvContentPartPr>
              <p14:cNvPr id="24" name="墨迹 23"/>
              <p14:cNvContentPartPr/>
              <p14:nvPr/>
            </p14:nvContentPartPr>
            <p14:xfrm>
              <a:off x="7336821" y="5498538"/>
              <a:ext cx="2666653" cy="107142"/>
            </p14:xfrm>
          </p:contentPart>
        </mc:Choice>
        <mc:Fallback xmlns="">
          <p:pic>
            <p:nvPicPr>
              <p:cNvPr id="24" name="墨迹 23"/>
            </p:nvPicPr>
            <p:blipFill>
              <a:blip r:embed="rId5"/>
            </p:blipFill>
            <p:spPr>
              <a:xfrm>
                <a:off x="7336821" y="5498538"/>
                <a:ext cx="2666653" cy="10714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5" name="墨迹 24"/>
              <p14:cNvContentPartPr/>
              <p14:nvPr/>
            </p14:nvContentPartPr>
            <p14:xfrm>
              <a:off x="10886714" y="5504177"/>
              <a:ext cx="835269" cy="47932"/>
            </p14:xfrm>
          </p:contentPart>
        </mc:Choice>
        <mc:Fallback xmlns="">
          <p:pic>
            <p:nvPicPr>
              <p:cNvPr id="25" name="墨迹 24"/>
            </p:nvPicPr>
            <p:blipFill>
              <a:blip r:embed="rId7"/>
            </p:blipFill>
            <p:spPr>
              <a:xfrm>
                <a:off x="10886714" y="5504177"/>
                <a:ext cx="835269" cy="4793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6" name="墨迹 25"/>
              <p14:cNvContentPartPr/>
              <p14:nvPr/>
            </p14:nvContentPartPr>
            <p14:xfrm>
              <a:off x="6874038" y="5893272"/>
              <a:ext cx="1385531" cy="135338"/>
            </p14:xfrm>
          </p:contentPart>
        </mc:Choice>
        <mc:Fallback xmlns="">
          <p:pic>
            <p:nvPicPr>
              <p:cNvPr id="26" name="墨迹 25"/>
            </p:nvPicPr>
            <p:blipFill>
              <a:blip r:embed="rId9"/>
            </p:blipFill>
            <p:spPr>
              <a:xfrm>
                <a:off x="6874038" y="5893272"/>
                <a:ext cx="1385531" cy="1353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7" name="墨迹 26"/>
              <p14:cNvContentPartPr/>
              <p14:nvPr/>
            </p14:nvContentPartPr>
            <p14:xfrm>
              <a:off x="9289545" y="5910190"/>
              <a:ext cx="902994" cy="59210"/>
            </p14:xfrm>
          </p:contentPart>
        </mc:Choice>
        <mc:Fallback xmlns="">
          <p:pic>
            <p:nvPicPr>
              <p:cNvPr id="27" name="墨迹 26"/>
            </p:nvPicPr>
            <p:blipFill>
              <a:blip r:embed="rId11"/>
            </p:blipFill>
            <p:spPr>
              <a:xfrm>
                <a:off x="9289545" y="5910190"/>
                <a:ext cx="902994" cy="5921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8" name="墨迹 27"/>
              <p14:cNvContentPartPr/>
              <p14:nvPr/>
            </p14:nvContentPartPr>
            <p14:xfrm>
              <a:off x="5660640" y="474128"/>
              <a:ext cx="888884" cy="45112"/>
            </p14:xfrm>
          </p:contentPart>
        </mc:Choice>
        <mc:Fallback xmlns="">
          <p:pic>
            <p:nvPicPr>
              <p:cNvPr id="28" name="墨迹 27"/>
            </p:nvPicPr>
            <p:blipFill>
              <a:blip r:embed="rId13"/>
            </p:blipFill>
            <p:spPr>
              <a:xfrm>
                <a:off x="5660640" y="474128"/>
                <a:ext cx="888884" cy="4511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9" name="墨迹 28"/>
              <p14:cNvContentPartPr/>
              <p14:nvPr/>
            </p14:nvContentPartPr>
            <p14:xfrm>
              <a:off x="7099786" y="440293"/>
              <a:ext cx="1473008" cy="67669"/>
            </p14:xfrm>
          </p:contentPart>
        </mc:Choice>
        <mc:Fallback xmlns="">
          <p:pic>
            <p:nvPicPr>
              <p:cNvPr id="29" name="墨迹 28"/>
            </p:nvPicPr>
            <p:blipFill>
              <a:blip r:embed="rId15"/>
            </p:blipFill>
            <p:spPr>
              <a:xfrm>
                <a:off x="7099786" y="440293"/>
                <a:ext cx="1473008" cy="6766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30" name="墨迹 29"/>
              <p14:cNvContentPartPr/>
              <p14:nvPr/>
            </p14:nvContentPartPr>
            <p14:xfrm>
              <a:off x="7246522" y="609466"/>
              <a:ext cx="101587" cy="197367"/>
            </p14:xfrm>
          </p:contentPart>
        </mc:Choice>
        <mc:Fallback xmlns="">
          <p:pic>
            <p:nvPicPr>
              <p:cNvPr id="30" name="墨迹 29"/>
            </p:nvPicPr>
            <p:blipFill>
              <a:blip r:embed="rId17"/>
            </p:blipFill>
            <p:spPr>
              <a:xfrm>
                <a:off x="7246522" y="609466"/>
                <a:ext cx="101587" cy="19736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31" name="墨迹 30"/>
              <p14:cNvContentPartPr/>
              <p14:nvPr/>
            </p14:nvContentPartPr>
            <p14:xfrm>
              <a:off x="7415835" y="553075"/>
              <a:ext cx="22574" cy="140977"/>
            </p14:xfrm>
          </p:contentPart>
        </mc:Choice>
        <mc:Fallback xmlns="">
          <p:pic>
            <p:nvPicPr>
              <p:cNvPr id="31" name="墨迹 30"/>
            </p:nvPicPr>
            <p:blipFill>
              <a:blip r:embed="rId19"/>
            </p:blipFill>
            <p:spPr>
              <a:xfrm>
                <a:off x="7415835" y="553075"/>
                <a:ext cx="22574" cy="14097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32" name="墨迹 31"/>
              <p14:cNvContentPartPr/>
              <p14:nvPr/>
            </p14:nvContentPartPr>
            <p14:xfrm>
              <a:off x="7348109" y="507963"/>
              <a:ext cx="203174" cy="645673"/>
            </p14:xfrm>
          </p:contentPart>
        </mc:Choice>
        <mc:Fallback xmlns="">
          <p:pic>
            <p:nvPicPr>
              <p:cNvPr id="32" name="墨迹 31"/>
            </p:nvPicPr>
            <p:blipFill>
              <a:blip r:embed="rId21"/>
            </p:blipFill>
            <p:spPr>
              <a:xfrm>
                <a:off x="7348109" y="507963"/>
                <a:ext cx="203174" cy="64567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33" name="墨迹 32"/>
              <p14:cNvContentPartPr/>
              <p14:nvPr/>
            </p14:nvContentPartPr>
            <p14:xfrm>
              <a:off x="7413011" y="784276"/>
              <a:ext cx="93122" cy="109962"/>
            </p14:xfrm>
          </p:contentPart>
        </mc:Choice>
        <mc:Fallback xmlns="">
          <p:pic>
            <p:nvPicPr>
              <p:cNvPr id="33" name="墨迹 32"/>
            </p:nvPicPr>
            <p:blipFill>
              <a:blip r:embed="rId23"/>
            </p:blipFill>
            <p:spPr>
              <a:xfrm>
                <a:off x="7413011" y="784276"/>
                <a:ext cx="93122" cy="10996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34" name="墨迹 33"/>
              <p14:cNvContentPartPr/>
              <p14:nvPr/>
            </p14:nvContentPartPr>
            <p14:xfrm>
              <a:off x="7551282" y="806833"/>
              <a:ext cx="76190" cy="42293"/>
            </p14:xfrm>
          </p:contentPart>
        </mc:Choice>
        <mc:Fallback xmlns="">
          <p:pic>
            <p:nvPicPr>
              <p:cNvPr id="34" name="墨迹 33"/>
            </p:nvPicPr>
            <p:blipFill>
              <a:blip r:embed="rId25"/>
            </p:blipFill>
            <p:spPr>
              <a:xfrm>
                <a:off x="7551282" y="806833"/>
                <a:ext cx="76190" cy="4229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5" name="墨迹 34"/>
              <p14:cNvContentPartPr/>
              <p14:nvPr/>
            </p14:nvContentPartPr>
            <p14:xfrm>
              <a:off x="7286029" y="772998"/>
              <a:ext cx="28219" cy="225564"/>
            </p14:xfrm>
          </p:contentPart>
        </mc:Choice>
        <mc:Fallback xmlns="">
          <p:pic>
            <p:nvPicPr>
              <p:cNvPr id="35" name="墨迹 34"/>
            </p:nvPicPr>
            <p:blipFill>
              <a:blip r:embed="rId27"/>
            </p:blipFill>
            <p:spPr>
              <a:xfrm>
                <a:off x="7286029" y="772998"/>
                <a:ext cx="28219" cy="22556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6" name="墨迹 35"/>
              <p14:cNvContentPartPr/>
              <p14:nvPr/>
            </p14:nvContentPartPr>
            <p14:xfrm>
              <a:off x="7664156" y="541797"/>
              <a:ext cx="172134" cy="219923"/>
            </p14:xfrm>
          </p:contentPart>
        </mc:Choice>
        <mc:Fallback xmlns="">
          <p:pic>
            <p:nvPicPr>
              <p:cNvPr id="36" name="墨迹 35"/>
            </p:nvPicPr>
            <p:blipFill>
              <a:blip r:embed="rId29"/>
            </p:blipFill>
            <p:spPr>
              <a:xfrm>
                <a:off x="7664156" y="541797"/>
                <a:ext cx="172134" cy="21992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7" name="墨迹 36"/>
              <p14:cNvContentPartPr/>
              <p14:nvPr/>
            </p14:nvContentPartPr>
            <p14:xfrm>
              <a:off x="7709308" y="547436"/>
              <a:ext cx="242679" cy="394736"/>
            </p14:xfrm>
          </p:contentPart>
        </mc:Choice>
        <mc:Fallback xmlns="">
          <p:pic>
            <p:nvPicPr>
              <p:cNvPr id="37" name="墨迹 36"/>
            </p:nvPicPr>
            <p:blipFill>
              <a:blip r:embed="rId31"/>
            </p:blipFill>
            <p:spPr>
              <a:xfrm>
                <a:off x="7709308" y="547436"/>
                <a:ext cx="242679" cy="39473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8" name="墨迹 37"/>
              <p14:cNvContentPartPr/>
              <p14:nvPr/>
            </p14:nvContentPartPr>
            <p14:xfrm>
              <a:off x="7765744" y="772998"/>
              <a:ext cx="186243" cy="163534"/>
            </p14:xfrm>
          </p:contentPart>
        </mc:Choice>
        <mc:Fallback xmlns="">
          <p:pic>
            <p:nvPicPr>
              <p:cNvPr id="38" name="墨迹 37"/>
            </p:nvPicPr>
            <p:blipFill>
              <a:blip r:embed="rId33"/>
            </p:blipFill>
            <p:spPr>
              <a:xfrm>
                <a:off x="7765744" y="772998"/>
                <a:ext cx="186243" cy="16353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9" name="墨迹 38"/>
              <p14:cNvContentPartPr/>
              <p14:nvPr/>
            </p14:nvContentPartPr>
            <p14:xfrm>
              <a:off x="7813715" y="767360"/>
              <a:ext cx="31040" cy="135337"/>
            </p14:xfrm>
          </p:contentPart>
        </mc:Choice>
        <mc:Fallback xmlns="">
          <p:pic>
            <p:nvPicPr>
              <p:cNvPr id="39" name="墨迹 38"/>
            </p:nvPicPr>
            <p:blipFill>
              <a:blip r:embed="rId35"/>
            </p:blipFill>
            <p:spPr>
              <a:xfrm>
                <a:off x="7813715" y="767360"/>
                <a:ext cx="31040" cy="13533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墨迹 39"/>
              <p14:cNvContentPartPr/>
              <p14:nvPr/>
            </p14:nvContentPartPr>
            <p14:xfrm>
              <a:off x="8064861" y="592549"/>
              <a:ext cx="234213" cy="360900"/>
            </p14:xfrm>
          </p:contentPart>
        </mc:Choice>
        <mc:Fallback xmlns="">
          <p:pic>
            <p:nvPicPr>
              <p:cNvPr id="40" name="墨迹 39"/>
            </p:nvPicPr>
            <p:blipFill>
              <a:blip r:embed="rId37"/>
            </p:blipFill>
            <p:spPr>
              <a:xfrm>
                <a:off x="8064861" y="592549"/>
                <a:ext cx="234213" cy="36090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1" name="墨迹 40"/>
              <p14:cNvContentPartPr/>
              <p14:nvPr/>
            </p14:nvContentPartPr>
            <p14:xfrm>
              <a:off x="8186200" y="620744"/>
              <a:ext cx="155202" cy="445486"/>
            </p14:xfrm>
          </p:contentPart>
        </mc:Choice>
        <mc:Fallback xmlns="">
          <p:pic>
            <p:nvPicPr>
              <p:cNvPr id="41" name="墨迹 40"/>
            </p:nvPicPr>
            <p:blipFill>
              <a:blip r:embed="rId39"/>
            </p:blipFill>
            <p:spPr>
              <a:xfrm>
                <a:off x="8186200" y="620744"/>
                <a:ext cx="155202" cy="44548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2" name="墨迹 41"/>
              <p14:cNvContentPartPr/>
              <p14:nvPr/>
            </p14:nvContentPartPr>
            <p14:xfrm>
              <a:off x="8476851" y="694051"/>
              <a:ext cx="124162" cy="287593"/>
            </p14:xfrm>
          </p:contentPart>
        </mc:Choice>
        <mc:Fallback xmlns="">
          <p:pic>
            <p:nvPicPr>
              <p:cNvPr id="42" name="墨迹 41"/>
            </p:nvPicPr>
            <p:blipFill>
              <a:blip r:embed="rId41"/>
            </p:blipFill>
            <p:spPr>
              <a:xfrm>
                <a:off x="8476851" y="694051"/>
                <a:ext cx="124162" cy="28759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8668737" y="840668"/>
              <a:ext cx="64903" cy="84586"/>
            </p14:xfrm>
          </p:contentPart>
        </mc:Choice>
        <mc:Fallback xmlns="">
          <p:pic>
            <p:nvPicPr>
              <p:cNvPr id="43" name="墨迹 42"/>
            </p:nvPicPr>
            <p:blipFill>
              <a:blip r:embed="rId43"/>
            </p:blipFill>
            <p:spPr>
              <a:xfrm>
                <a:off x="8668737" y="840668"/>
                <a:ext cx="64903" cy="8458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4" name="墨迹 43"/>
              <p14:cNvContentPartPr/>
              <p14:nvPr/>
            </p14:nvContentPartPr>
            <p14:xfrm>
              <a:off x="8730818" y="581270"/>
              <a:ext cx="163668" cy="242480"/>
            </p14:xfrm>
          </p:contentPart>
        </mc:Choice>
        <mc:Fallback xmlns="">
          <p:pic>
            <p:nvPicPr>
              <p:cNvPr id="44" name="墨迹 43"/>
            </p:nvPicPr>
            <p:blipFill>
              <a:blip r:embed="rId45"/>
            </p:blipFill>
            <p:spPr>
              <a:xfrm>
                <a:off x="8730818" y="581270"/>
                <a:ext cx="163668" cy="24248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5" name="墨迹 44"/>
              <p14:cNvContentPartPr/>
              <p14:nvPr/>
            </p14:nvContentPartPr>
            <p14:xfrm>
              <a:off x="8716709" y="648940"/>
              <a:ext cx="166489" cy="188908"/>
            </p14:xfrm>
          </p:contentPart>
        </mc:Choice>
        <mc:Fallback xmlns="">
          <p:pic>
            <p:nvPicPr>
              <p:cNvPr id="45" name="墨迹 44"/>
            </p:nvPicPr>
            <p:blipFill>
              <a:blip r:embed="rId47"/>
            </p:blipFill>
            <p:spPr>
              <a:xfrm>
                <a:off x="8716709" y="648940"/>
                <a:ext cx="166489" cy="18890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6" name="墨迹 45"/>
              <p14:cNvContentPartPr/>
              <p14:nvPr/>
            </p14:nvContentPartPr>
            <p14:xfrm>
              <a:off x="8838050" y="750442"/>
              <a:ext cx="73367" cy="76128"/>
            </p14:xfrm>
          </p:contentPart>
        </mc:Choice>
        <mc:Fallback xmlns="">
          <p:pic>
            <p:nvPicPr>
              <p:cNvPr id="46" name="墨迹 45"/>
            </p:nvPicPr>
            <p:blipFill>
              <a:blip r:embed="rId49"/>
            </p:blipFill>
            <p:spPr>
              <a:xfrm>
                <a:off x="8838050" y="750442"/>
                <a:ext cx="73367" cy="7612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47" name="墨迹 46"/>
              <p14:cNvContentPartPr/>
              <p14:nvPr/>
            </p14:nvContentPartPr>
            <p14:xfrm>
              <a:off x="8781611" y="818111"/>
              <a:ext cx="73368" cy="140977"/>
            </p14:xfrm>
          </p:contentPart>
        </mc:Choice>
        <mc:Fallback xmlns="">
          <p:pic>
            <p:nvPicPr>
              <p:cNvPr id="47" name="墨迹 46"/>
            </p:nvPicPr>
            <p:blipFill>
              <a:blip r:embed="rId51"/>
            </p:blipFill>
            <p:spPr>
              <a:xfrm>
                <a:off x="8781611" y="818111"/>
                <a:ext cx="73368" cy="14097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48" name="墨迹 47"/>
              <p14:cNvContentPartPr/>
              <p14:nvPr/>
            </p14:nvContentPartPr>
            <p14:xfrm>
              <a:off x="8708243" y="637661"/>
              <a:ext cx="332980" cy="332706"/>
            </p14:xfrm>
          </p:contentPart>
        </mc:Choice>
        <mc:Fallback xmlns="">
          <p:pic>
            <p:nvPicPr>
              <p:cNvPr id="48" name="墨迹 47"/>
            </p:nvPicPr>
            <p:blipFill>
              <a:blip r:embed="rId53"/>
            </p:blipFill>
            <p:spPr>
              <a:xfrm>
                <a:off x="8708243" y="637661"/>
                <a:ext cx="332980" cy="33270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49" name="墨迹 48"/>
              <p14:cNvContentPartPr/>
              <p14:nvPr/>
            </p14:nvContentPartPr>
            <p14:xfrm>
              <a:off x="8883198" y="823750"/>
              <a:ext cx="217284" cy="174811"/>
            </p14:xfrm>
          </p:contentPart>
        </mc:Choice>
        <mc:Fallback xmlns="">
          <p:pic>
            <p:nvPicPr>
              <p:cNvPr id="49" name="墨迹 48"/>
            </p:nvPicPr>
            <p:blipFill>
              <a:blip r:embed="rId55"/>
            </p:blipFill>
            <p:spPr>
              <a:xfrm>
                <a:off x="8883198" y="823750"/>
                <a:ext cx="217284" cy="174811"/>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0" name="墨迹 49"/>
              <p14:cNvContentPartPr/>
              <p14:nvPr/>
            </p14:nvContentPartPr>
            <p14:xfrm>
              <a:off x="9193603" y="626383"/>
              <a:ext cx="112873" cy="39473"/>
            </p14:xfrm>
          </p:contentPart>
        </mc:Choice>
        <mc:Fallback xmlns="">
          <p:pic>
            <p:nvPicPr>
              <p:cNvPr id="50" name="墨迹 49"/>
            </p:nvPicPr>
            <p:blipFill>
              <a:blip r:embed="rId57"/>
            </p:blipFill>
            <p:spPr>
              <a:xfrm>
                <a:off x="9193603" y="626383"/>
                <a:ext cx="112873" cy="3947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1" name="墨迹 50"/>
              <p14:cNvContentPartPr/>
              <p14:nvPr/>
            </p14:nvContentPartPr>
            <p14:xfrm>
              <a:off x="9148452" y="581270"/>
              <a:ext cx="45150" cy="183270"/>
            </p14:xfrm>
          </p:contentPart>
        </mc:Choice>
        <mc:Fallback xmlns="">
          <p:pic>
            <p:nvPicPr>
              <p:cNvPr id="51" name="墨迹 50"/>
            </p:nvPicPr>
            <p:blipFill>
              <a:blip r:embed="rId59"/>
            </p:blipFill>
            <p:spPr>
              <a:xfrm>
                <a:off x="9148452" y="581270"/>
                <a:ext cx="45150" cy="18327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52" name="墨迹 51"/>
              <p14:cNvContentPartPr/>
              <p14:nvPr/>
            </p14:nvContentPartPr>
            <p14:xfrm>
              <a:off x="9041222" y="744803"/>
              <a:ext cx="259610" cy="208646"/>
            </p14:xfrm>
          </p:contentPart>
        </mc:Choice>
        <mc:Fallback xmlns="">
          <p:pic>
            <p:nvPicPr>
              <p:cNvPr id="52" name="墨迹 51"/>
            </p:nvPicPr>
            <p:blipFill>
              <a:blip r:embed="rId61"/>
            </p:blipFill>
            <p:spPr>
              <a:xfrm>
                <a:off x="9041222" y="744803"/>
                <a:ext cx="259610" cy="20864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53" name="墨迹 52"/>
              <p14:cNvContentPartPr/>
              <p14:nvPr/>
            </p14:nvContentPartPr>
            <p14:xfrm>
              <a:off x="9470144" y="615105"/>
              <a:ext cx="90300" cy="16917"/>
            </p14:xfrm>
          </p:contentPart>
        </mc:Choice>
        <mc:Fallback xmlns="">
          <p:pic>
            <p:nvPicPr>
              <p:cNvPr id="53" name="墨迹 52"/>
            </p:nvPicPr>
            <p:blipFill>
              <a:blip r:embed="rId63"/>
            </p:blipFill>
            <p:spPr>
              <a:xfrm>
                <a:off x="9470144" y="615105"/>
                <a:ext cx="90300" cy="1691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54" name="墨迹 53"/>
              <p14:cNvContentPartPr/>
              <p14:nvPr/>
            </p14:nvContentPartPr>
            <p14:xfrm>
              <a:off x="9266970" y="682774"/>
              <a:ext cx="197530" cy="349621"/>
            </p14:xfrm>
          </p:contentPart>
        </mc:Choice>
        <mc:Fallback xmlns="">
          <p:pic>
            <p:nvPicPr>
              <p:cNvPr id="54" name="墨迹 53"/>
            </p:nvPicPr>
            <p:blipFill>
              <a:blip r:embed="rId65"/>
            </p:blipFill>
            <p:spPr>
              <a:xfrm>
                <a:off x="9266970" y="682774"/>
                <a:ext cx="197530" cy="34962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55" name="墨迹 54"/>
              <p14:cNvContentPartPr/>
              <p14:nvPr/>
            </p14:nvContentPartPr>
            <p14:xfrm>
              <a:off x="9453213" y="756082"/>
              <a:ext cx="118518" cy="36654"/>
            </p14:xfrm>
          </p:contentPart>
        </mc:Choice>
        <mc:Fallback xmlns="">
          <p:pic>
            <p:nvPicPr>
              <p:cNvPr id="55" name="墨迹 54"/>
            </p:nvPicPr>
            <p:blipFill>
              <a:blip r:embed="rId67"/>
            </p:blipFill>
            <p:spPr>
              <a:xfrm>
                <a:off x="9453213" y="756082"/>
                <a:ext cx="118518" cy="3665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56" name="墨迹 55"/>
              <p14:cNvContentPartPr/>
              <p14:nvPr/>
            </p14:nvContentPartPr>
            <p14:xfrm>
              <a:off x="9422173" y="835028"/>
              <a:ext cx="19752" cy="124060"/>
            </p14:xfrm>
          </p:contentPart>
        </mc:Choice>
        <mc:Fallback xmlns="">
          <p:pic>
            <p:nvPicPr>
              <p:cNvPr id="56" name="墨迹 55"/>
            </p:nvPicPr>
            <p:blipFill>
              <a:blip r:embed="rId69"/>
            </p:blipFill>
            <p:spPr>
              <a:xfrm>
                <a:off x="9422173" y="835028"/>
                <a:ext cx="19752" cy="12406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57" name="墨迹 56"/>
              <p14:cNvContentPartPr/>
              <p14:nvPr/>
            </p14:nvContentPartPr>
            <p14:xfrm>
              <a:off x="9436282" y="868863"/>
              <a:ext cx="124162" cy="140977"/>
            </p14:xfrm>
          </p:contentPart>
        </mc:Choice>
        <mc:Fallback xmlns="">
          <p:pic>
            <p:nvPicPr>
              <p:cNvPr id="57" name="墨迹 56"/>
            </p:nvPicPr>
            <p:blipFill>
              <a:blip r:embed="rId71"/>
            </p:blipFill>
            <p:spPr>
              <a:xfrm>
                <a:off x="9436282" y="868863"/>
                <a:ext cx="124162" cy="14097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62" name="墨迹 61"/>
              <p14:cNvContentPartPr/>
              <p14:nvPr/>
            </p14:nvContentPartPr>
            <p14:xfrm>
              <a:off x="9780548" y="654578"/>
              <a:ext cx="214460" cy="219923"/>
            </p14:xfrm>
          </p:contentPart>
        </mc:Choice>
        <mc:Fallback xmlns="">
          <p:pic>
            <p:nvPicPr>
              <p:cNvPr id="62" name="墨迹 61"/>
            </p:nvPicPr>
            <p:blipFill>
              <a:blip r:embed="rId73"/>
            </p:blipFill>
            <p:spPr>
              <a:xfrm>
                <a:off x="9780548" y="654578"/>
                <a:ext cx="214460" cy="21992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63" name="墨迹 62"/>
              <p14:cNvContentPartPr/>
              <p14:nvPr/>
            </p14:nvContentPartPr>
            <p14:xfrm>
              <a:off x="9856739" y="671496"/>
              <a:ext cx="70546" cy="482140"/>
            </p14:xfrm>
          </p:contentPart>
        </mc:Choice>
        <mc:Fallback xmlns="">
          <p:pic>
            <p:nvPicPr>
              <p:cNvPr id="63" name="墨迹 62"/>
            </p:nvPicPr>
            <p:blipFill>
              <a:blip r:embed="rId75"/>
            </p:blipFill>
            <p:spPr>
              <a:xfrm>
                <a:off x="9856739" y="671496"/>
                <a:ext cx="70546" cy="48214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64" name="墨迹 63"/>
              <p14:cNvContentPartPr/>
              <p14:nvPr/>
            </p14:nvContentPartPr>
            <p14:xfrm>
              <a:off x="10124814" y="598188"/>
              <a:ext cx="124162" cy="422930"/>
            </p14:xfrm>
          </p:contentPart>
        </mc:Choice>
        <mc:Fallback xmlns="">
          <p:pic>
            <p:nvPicPr>
              <p:cNvPr id="64" name="墨迹 63"/>
            </p:nvPicPr>
            <p:blipFill>
              <a:blip r:embed="rId77"/>
            </p:blipFill>
            <p:spPr>
              <a:xfrm>
                <a:off x="10124814" y="598188"/>
                <a:ext cx="124162" cy="42293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65" name="墨迹 64"/>
              <p14:cNvContentPartPr/>
              <p14:nvPr/>
            </p14:nvContentPartPr>
            <p14:xfrm>
              <a:off x="10271551" y="558714"/>
              <a:ext cx="307583" cy="343983"/>
            </p14:xfrm>
          </p:contentPart>
        </mc:Choice>
        <mc:Fallback xmlns="">
          <p:pic>
            <p:nvPicPr>
              <p:cNvPr id="65" name="墨迹 64"/>
            </p:nvPicPr>
            <p:blipFill>
              <a:blip r:embed="rId79"/>
            </p:blipFill>
            <p:spPr>
              <a:xfrm>
                <a:off x="10271551" y="558714"/>
                <a:ext cx="307583" cy="34398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66" name="墨迹 65"/>
              <p14:cNvContentPartPr/>
              <p14:nvPr/>
            </p14:nvContentPartPr>
            <p14:xfrm>
              <a:off x="9995009" y="505143"/>
              <a:ext cx="1676182" cy="53571"/>
            </p14:xfrm>
          </p:contentPart>
        </mc:Choice>
        <mc:Fallback xmlns="">
          <p:pic>
            <p:nvPicPr>
              <p:cNvPr id="66" name="墨迹 65"/>
            </p:nvPicPr>
            <p:blipFill>
              <a:blip r:embed="rId81"/>
            </p:blipFill>
            <p:spPr>
              <a:xfrm>
                <a:off x="9995009" y="505143"/>
                <a:ext cx="1676182" cy="5357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67" name="墨迹 66"/>
              <p14:cNvContentPartPr/>
              <p14:nvPr/>
            </p14:nvContentPartPr>
            <p14:xfrm>
              <a:off x="2850073" y="1723182"/>
              <a:ext cx="1704400" cy="93045"/>
            </p14:xfrm>
          </p:contentPart>
        </mc:Choice>
        <mc:Fallback xmlns="">
          <p:pic>
            <p:nvPicPr>
              <p:cNvPr id="67" name="墨迹 66"/>
            </p:nvPicPr>
            <p:blipFill>
              <a:blip r:embed="rId83"/>
            </p:blipFill>
            <p:spPr>
              <a:xfrm>
                <a:off x="2850073" y="1723182"/>
                <a:ext cx="1704400" cy="9304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68" name="墨迹 67"/>
              <p14:cNvContentPartPr/>
              <p14:nvPr/>
            </p14:nvContentPartPr>
            <p14:xfrm>
              <a:off x="5638065" y="806832"/>
              <a:ext cx="163667" cy="287593"/>
            </p14:xfrm>
          </p:contentPart>
        </mc:Choice>
        <mc:Fallback xmlns="">
          <p:pic>
            <p:nvPicPr>
              <p:cNvPr id="68" name="墨迹 67"/>
            </p:nvPicPr>
            <p:blipFill>
              <a:blip r:embed="rId85"/>
            </p:blipFill>
            <p:spPr>
              <a:xfrm>
                <a:off x="5638065" y="806832"/>
                <a:ext cx="163667" cy="28759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69" name="墨迹 68"/>
              <p14:cNvContentPartPr/>
              <p14:nvPr/>
            </p14:nvContentPartPr>
            <p14:xfrm>
              <a:off x="5846882" y="891418"/>
              <a:ext cx="98765" cy="22557"/>
            </p14:xfrm>
          </p:contentPart>
        </mc:Choice>
        <mc:Fallback xmlns="">
          <p:pic>
            <p:nvPicPr>
              <p:cNvPr id="69" name="墨迹 68"/>
            </p:nvPicPr>
            <p:blipFill>
              <a:blip r:embed="rId87"/>
            </p:blipFill>
            <p:spPr>
              <a:xfrm>
                <a:off x="5846882" y="891418"/>
                <a:ext cx="98765" cy="2255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70" name="墨迹 69"/>
              <p14:cNvContentPartPr/>
              <p14:nvPr/>
            </p14:nvContentPartPr>
            <p14:xfrm>
              <a:off x="5801732" y="1026757"/>
              <a:ext cx="126983" cy="14097"/>
            </p14:xfrm>
          </p:contentPart>
        </mc:Choice>
        <mc:Fallback xmlns="">
          <p:pic>
            <p:nvPicPr>
              <p:cNvPr id="70" name="墨迹 69"/>
            </p:nvPicPr>
            <p:blipFill>
              <a:blip r:embed="rId89"/>
            </p:blipFill>
            <p:spPr>
              <a:xfrm>
                <a:off x="5801732" y="1026757"/>
                <a:ext cx="126983" cy="14097"/>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71" name="墨迹 70"/>
              <p14:cNvContentPartPr/>
              <p14:nvPr/>
            </p14:nvContentPartPr>
            <p14:xfrm>
              <a:off x="6089562" y="823751"/>
              <a:ext cx="73368" cy="124059"/>
            </p14:xfrm>
          </p:contentPart>
        </mc:Choice>
        <mc:Fallback xmlns="">
          <p:pic>
            <p:nvPicPr>
              <p:cNvPr id="71" name="墨迹 70"/>
            </p:nvPicPr>
            <p:blipFill>
              <a:blip r:embed="rId91"/>
            </p:blipFill>
            <p:spPr>
              <a:xfrm>
                <a:off x="6089562" y="823751"/>
                <a:ext cx="73368" cy="12405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72" name="墨迹 71"/>
              <p14:cNvContentPartPr/>
              <p14:nvPr/>
            </p14:nvContentPartPr>
            <p14:xfrm>
              <a:off x="6196794" y="857586"/>
              <a:ext cx="42327" cy="19736"/>
            </p14:xfrm>
          </p:contentPart>
        </mc:Choice>
        <mc:Fallback xmlns="">
          <p:pic>
            <p:nvPicPr>
              <p:cNvPr id="72" name="墨迹 71"/>
            </p:nvPicPr>
            <p:blipFill>
              <a:blip r:embed="rId93"/>
            </p:blipFill>
            <p:spPr>
              <a:xfrm>
                <a:off x="6196794" y="857586"/>
                <a:ext cx="42327" cy="1973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73" name="墨迹 72"/>
              <p14:cNvContentPartPr/>
              <p14:nvPr/>
            </p14:nvContentPartPr>
            <p14:xfrm>
              <a:off x="6304023" y="806833"/>
              <a:ext cx="56437" cy="67669"/>
            </p14:xfrm>
          </p:contentPart>
        </mc:Choice>
        <mc:Fallback xmlns="">
          <p:pic>
            <p:nvPicPr>
              <p:cNvPr id="73" name="墨迹 72"/>
            </p:nvPicPr>
            <p:blipFill>
              <a:blip r:embed="rId95"/>
            </p:blipFill>
            <p:spPr>
              <a:xfrm>
                <a:off x="6304023" y="806833"/>
                <a:ext cx="56437" cy="6766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74" name="墨迹 73"/>
              <p14:cNvContentPartPr/>
              <p14:nvPr/>
            </p14:nvContentPartPr>
            <p14:xfrm>
              <a:off x="6371747" y="767360"/>
              <a:ext cx="146737" cy="208645"/>
            </p14:xfrm>
          </p:contentPart>
        </mc:Choice>
        <mc:Fallback xmlns="">
          <p:pic>
            <p:nvPicPr>
              <p:cNvPr id="74" name="墨迹 73"/>
            </p:nvPicPr>
            <p:blipFill>
              <a:blip r:embed="rId97"/>
            </p:blipFill>
            <p:spPr>
              <a:xfrm>
                <a:off x="6371747" y="767360"/>
                <a:ext cx="146737" cy="20864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75" name="墨迹 74"/>
              <p14:cNvContentPartPr/>
              <p14:nvPr/>
            </p14:nvContentPartPr>
            <p14:xfrm>
              <a:off x="6490266" y="750442"/>
              <a:ext cx="107230" cy="28195"/>
            </p14:xfrm>
          </p:contentPart>
        </mc:Choice>
        <mc:Fallback xmlns="">
          <p:pic>
            <p:nvPicPr>
              <p:cNvPr id="75" name="墨迹 74"/>
            </p:nvPicPr>
            <p:blipFill>
              <a:blip r:embed="rId99"/>
            </p:blipFill>
            <p:spPr>
              <a:xfrm>
                <a:off x="6490266" y="750442"/>
                <a:ext cx="107230" cy="2819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76" name="墨迹 75"/>
              <p14:cNvContentPartPr/>
              <p14:nvPr/>
            </p14:nvContentPartPr>
            <p14:xfrm>
              <a:off x="6625714" y="818112"/>
              <a:ext cx="79013" cy="73307"/>
            </p14:xfrm>
          </p:contentPart>
        </mc:Choice>
        <mc:Fallback xmlns="">
          <p:pic>
            <p:nvPicPr>
              <p:cNvPr id="76" name="墨迹 75"/>
            </p:nvPicPr>
            <p:blipFill>
              <a:blip r:embed="rId101"/>
            </p:blipFill>
            <p:spPr>
              <a:xfrm>
                <a:off x="6625714" y="818112"/>
                <a:ext cx="79013" cy="7330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77" name="墨迹 76"/>
              <p14:cNvContentPartPr/>
              <p14:nvPr/>
            </p14:nvContentPartPr>
            <p14:xfrm>
              <a:off x="6055699" y="930893"/>
              <a:ext cx="688532" cy="129698"/>
            </p14:xfrm>
          </p:contentPart>
        </mc:Choice>
        <mc:Fallback xmlns="">
          <p:pic>
            <p:nvPicPr>
              <p:cNvPr id="77" name="墨迹 76"/>
            </p:nvPicPr>
            <p:blipFill>
              <a:blip r:embed="rId103"/>
            </p:blipFill>
            <p:spPr>
              <a:xfrm>
                <a:off x="6055699" y="930893"/>
                <a:ext cx="688532" cy="12969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78" name="墨迹 77"/>
              <p14:cNvContentPartPr/>
              <p14:nvPr/>
            </p14:nvContentPartPr>
            <p14:xfrm>
              <a:off x="6151643" y="1133899"/>
              <a:ext cx="84655" cy="107142"/>
            </p14:xfrm>
          </p:contentPart>
        </mc:Choice>
        <mc:Fallback xmlns="">
          <p:pic>
            <p:nvPicPr>
              <p:cNvPr id="78" name="墨迹 77"/>
            </p:nvPicPr>
            <p:blipFill>
              <a:blip r:embed="rId105"/>
            </p:blipFill>
            <p:spPr>
              <a:xfrm>
                <a:off x="6151643" y="1133899"/>
                <a:ext cx="84655" cy="10714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79" name="墨迹 78"/>
              <p14:cNvContentPartPr/>
              <p14:nvPr/>
            </p14:nvContentPartPr>
            <p14:xfrm>
              <a:off x="6236299" y="1173372"/>
              <a:ext cx="67724" cy="62030"/>
            </p14:xfrm>
          </p:contentPart>
        </mc:Choice>
        <mc:Fallback xmlns="">
          <p:pic>
            <p:nvPicPr>
              <p:cNvPr id="79" name="墨迹 78"/>
            </p:nvPicPr>
            <p:blipFill>
              <a:blip r:embed="rId107"/>
            </p:blipFill>
            <p:spPr>
              <a:xfrm>
                <a:off x="6236299" y="1173372"/>
                <a:ext cx="67724" cy="6203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80" name="墨迹 79"/>
              <p14:cNvContentPartPr/>
              <p14:nvPr/>
            </p14:nvContentPartPr>
            <p14:xfrm>
              <a:off x="6332241" y="1100064"/>
              <a:ext cx="163668" cy="169172"/>
            </p14:xfrm>
          </p:contentPart>
        </mc:Choice>
        <mc:Fallback xmlns="">
          <p:pic>
            <p:nvPicPr>
              <p:cNvPr id="80" name="墨迹 79"/>
            </p:nvPicPr>
            <p:blipFill>
              <a:blip r:embed="rId109"/>
            </p:blipFill>
            <p:spPr>
              <a:xfrm>
                <a:off x="6332241" y="1100064"/>
                <a:ext cx="163668" cy="169172"/>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81" name="墨迹 80"/>
              <p14:cNvContentPartPr/>
              <p14:nvPr/>
            </p14:nvContentPartPr>
            <p14:xfrm>
              <a:off x="6462046" y="1071869"/>
              <a:ext cx="124162" cy="16917"/>
            </p14:xfrm>
          </p:contentPart>
        </mc:Choice>
        <mc:Fallback xmlns="">
          <p:pic>
            <p:nvPicPr>
              <p:cNvPr id="81" name="墨迹 80"/>
            </p:nvPicPr>
            <p:blipFill>
              <a:blip r:embed="rId111"/>
            </p:blipFill>
            <p:spPr>
              <a:xfrm>
                <a:off x="6462046" y="1071869"/>
                <a:ext cx="124162" cy="1691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82" name="墨迹 81"/>
              <p14:cNvContentPartPr/>
              <p14:nvPr/>
            </p14:nvContentPartPr>
            <p14:xfrm>
              <a:off x="5982332" y="1444048"/>
              <a:ext cx="135448" cy="31015"/>
            </p14:xfrm>
          </p:contentPart>
        </mc:Choice>
        <mc:Fallback xmlns="">
          <p:pic>
            <p:nvPicPr>
              <p:cNvPr id="82" name="墨迹 81"/>
            </p:nvPicPr>
            <p:blipFill>
              <a:blip r:embed="rId113"/>
            </p:blipFill>
            <p:spPr>
              <a:xfrm>
                <a:off x="5982332" y="1444048"/>
                <a:ext cx="135448" cy="31015"/>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83" name="墨迹 82"/>
              <p14:cNvContentPartPr/>
              <p14:nvPr/>
            </p14:nvContentPartPr>
            <p14:xfrm>
              <a:off x="5987975" y="1525815"/>
              <a:ext cx="124162" cy="19736"/>
            </p14:xfrm>
          </p:contentPart>
        </mc:Choice>
        <mc:Fallback xmlns="">
          <p:pic>
            <p:nvPicPr>
              <p:cNvPr id="83" name="墨迹 82"/>
            </p:nvPicPr>
            <p:blipFill>
              <a:blip r:embed="rId115"/>
            </p:blipFill>
            <p:spPr>
              <a:xfrm>
                <a:off x="5987975" y="1525815"/>
                <a:ext cx="124162" cy="19736"/>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84" name="墨迹 83"/>
              <p14:cNvContentPartPr/>
              <p14:nvPr/>
            </p14:nvContentPartPr>
            <p14:xfrm>
              <a:off x="6213724" y="1421491"/>
              <a:ext cx="90299" cy="101503"/>
            </p14:xfrm>
          </p:contentPart>
        </mc:Choice>
        <mc:Fallback xmlns="">
          <p:pic>
            <p:nvPicPr>
              <p:cNvPr id="84" name="墨迹 83"/>
            </p:nvPicPr>
            <p:blipFill>
              <a:blip r:embed="rId117"/>
            </p:blipFill>
            <p:spPr>
              <a:xfrm>
                <a:off x="6213724" y="1421491"/>
                <a:ext cx="90299" cy="101503"/>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85" name="墨迹 84"/>
              <p14:cNvContentPartPr/>
              <p14:nvPr/>
            </p14:nvContentPartPr>
            <p14:xfrm>
              <a:off x="6309666" y="1449687"/>
              <a:ext cx="64904" cy="33835"/>
            </p14:xfrm>
          </p:contentPart>
        </mc:Choice>
        <mc:Fallback xmlns="">
          <p:pic>
            <p:nvPicPr>
              <p:cNvPr id="85" name="墨迹 84"/>
            </p:nvPicPr>
            <p:blipFill>
              <a:blip r:embed="rId119"/>
            </p:blipFill>
            <p:spPr>
              <a:xfrm>
                <a:off x="6309666" y="1449687"/>
                <a:ext cx="64904" cy="3383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86" name="墨迹 85"/>
              <p14:cNvContentPartPr/>
              <p14:nvPr/>
            </p14:nvContentPartPr>
            <p14:xfrm>
              <a:off x="6408431" y="1336906"/>
              <a:ext cx="31040" cy="321427"/>
            </p14:xfrm>
          </p:contentPart>
        </mc:Choice>
        <mc:Fallback xmlns="">
          <p:pic>
            <p:nvPicPr>
              <p:cNvPr id="86" name="墨迹 85"/>
            </p:nvPicPr>
            <p:blipFill>
              <a:blip r:embed="rId121"/>
            </p:blipFill>
            <p:spPr>
              <a:xfrm>
                <a:off x="6408431" y="1336906"/>
                <a:ext cx="31040" cy="321427"/>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87" name="墨迹 86"/>
              <p14:cNvContentPartPr/>
              <p14:nvPr/>
            </p14:nvContentPartPr>
            <p14:xfrm>
              <a:off x="6586209" y="1348184"/>
              <a:ext cx="290651" cy="90225"/>
            </p14:xfrm>
          </p:contentPart>
        </mc:Choice>
        <mc:Fallback xmlns="">
          <p:pic>
            <p:nvPicPr>
              <p:cNvPr id="87" name="墨迹 86"/>
            </p:nvPicPr>
            <p:blipFill>
              <a:blip r:embed="rId123"/>
            </p:blipFill>
            <p:spPr>
              <a:xfrm>
                <a:off x="6586209" y="1348184"/>
                <a:ext cx="290651" cy="9022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88" name="墨迹 87"/>
              <p14:cNvContentPartPr/>
              <p14:nvPr/>
            </p14:nvContentPartPr>
            <p14:xfrm>
              <a:off x="6919187" y="1269236"/>
              <a:ext cx="45150" cy="174811"/>
            </p14:xfrm>
          </p:contentPart>
        </mc:Choice>
        <mc:Fallback xmlns="">
          <p:pic>
            <p:nvPicPr>
              <p:cNvPr id="88" name="墨迹 87"/>
            </p:nvPicPr>
            <p:blipFill>
              <a:blip r:embed="rId125"/>
            </p:blipFill>
            <p:spPr>
              <a:xfrm>
                <a:off x="6919187" y="1269236"/>
                <a:ext cx="45150" cy="17481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89" name="墨迹 88"/>
              <p14:cNvContentPartPr/>
              <p14:nvPr/>
            </p14:nvContentPartPr>
            <p14:xfrm>
              <a:off x="6992555" y="1238222"/>
              <a:ext cx="70547" cy="31015"/>
            </p14:xfrm>
          </p:contentPart>
        </mc:Choice>
        <mc:Fallback xmlns="">
          <p:pic>
            <p:nvPicPr>
              <p:cNvPr id="89" name="墨迹 88"/>
            </p:nvPicPr>
            <p:blipFill>
              <a:blip r:embed="rId127"/>
            </p:blipFill>
            <p:spPr>
              <a:xfrm>
                <a:off x="6992555" y="1238222"/>
                <a:ext cx="70547" cy="31015"/>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90" name="墨迹 89"/>
              <p14:cNvContentPartPr/>
              <p14:nvPr/>
            </p14:nvContentPartPr>
            <p14:xfrm>
              <a:off x="6868394" y="1370740"/>
              <a:ext cx="8466" cy="31014"/>
            </p14:xfrm>
          </p:contentPart>
        </mc:Choice>
        <mc:Fallback xmlns="">
          <p:pic>
            <p:nvPicPr>
              <p:cNvPr id="90" name="墨迹 89"/>
            </p:nvPicPr>
            <p:blipFill>
              <a:blip r:embed="rId129"/>
            </p:blipFill>
            <p:spPr>
              <a:xfrm>
                <a:off x="6868394" y="1370740"/>
                <a:ext cx="8466" cy="31014"/>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91" name="墨迹 90"/>
              <p14:cNvContentPartPr/>
              <p14:nvPr/>
            </p14:nvContentPartPr>
            <p14:xfrm>
              <a:off x="7116717" y="1167734"/>
              <a:ext cx="8465" cy="132518"/>
            </p14:xfrm>
          </p:contentPart>
        </mc:Choice>
        <mc:Fallback xmlns="">
          <p:pic>
            <p:nvPicPr>
              <p:cNvPr id="91" name="墨迹 90"/>
            </p:nvPicPr>
            <p:blipFill>
              <a:blip r:embed="rId131"/>
            </p:blipFill>
            <p:spPr>
              <a:xfrm>
                <a:off x="7116717" y="1167734"/>
                <a:ext cx="8465" cy="132518"/>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92" name="墨迹 91"/>
              <p14:cNvContentPartPr/>
              <p14:nvPr/>
            </p14:nvContentPartPr>
            <p14:xfrm>
              <a:off x="4165057" y="5171471"/>
              <a:ext cx="129805" cy="270676"/>
            </p14:xfrm>
          </p:contentPart>
        </mc:Choice>
        <mc:Fallback xmlns="">
          <p:pic>
            <p:nvPicPr>
              <p:cNvPr id="92" name="墨迹 91"/>
            </p:nvPicPr>
            <p:blipFill>
              <a:blip r:embed="rId133"/>
            </p:blipFill>
            <p:spPr>
              <a:xfrm>
                <a:off x="4165057" y="5171471"/>
                <a:ext cx="129805" cy="270676"/>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93" name="墨迹 92"/>
              <p14:cNvContentPartPr/>
              <p14:nvPr/>
            </p14:nvContentPartPr>
            <p14:xfrm>
              <a:off x="4181988" y="5171472"/>
              <a:ext cx="253967" cy="558268"/>
            </p14:xfrm>
          </p:contentPart>
        </mc:Choice>
        <mc:Fallback xmlns="">
          <p:pic>
            <p:nvPicPr>
              <p:cNvPr id="93" name="墨迹 92"/>
            </p:nvPicPr>
            <p:blipFill>
              <a:blip r:embed="rId135"/>
            </p:blipFill>
            <p:spPr>
              <a:xfrm>
                <a:off x="4181988" y="5171472"/>
                <a:ext cx="253967" cy="558268"/>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94" name="墨迹 93"/>
              <p14:cNvContentPartPr/>
              <p14:nvPr/>
            </p14:nvContentPartPr>
            <p14:xfrm>
              <a:off x="4475461" y="5222224"/>
              <a:ext cx="276542" cy="203007"/>
            </p14:xfrm>
          </p:contentPart>
        </mc:Choice>
        <mc:Fallback xmlns="">
          <p:pic>
            <p:nvPicPr>
              <p:cNvPr id="94" name="墨迹 93"/>
            </p:nvPicPr>
            <p:blipFill>
              <a:blip r:embed="rId137"/>
            </p:blipFill>
            <p:spPr>
              <a:xfrm>
                <a:off x="4475461" y="5222224"/>
                <a:ext cx="276542" cy="20300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95" name="墨迹 94"/>
              <p14:cNvContentPartPr/>
              <p14:nvPr/>
            </p14:nvContentPartPr>
            <p14:xfrm>
              <a:off x="4746359" y="5295531"/>
              <a:ext cx="73368" cy="329886"/>
            </p14:xfrm>
          </p:contentPart>
        </mc:Choice>
        <mc:Fallback xmlns="">
          <p:pic>
            <p:nvPicPr>
              <p:cNvPr id="95" name="墨迹 94"/>
            </p:nvPicPr>
            <p:blipFill>
              <a:blip r:embed="rId139"/>
            </p:blipFill>
            <p:spPr>
              <a:xfrm>
                <a:off x="4746359" y="5295531"/>
                <a:ext cx="73368" cy="329886"/>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96" name="墨迹 95"/>
              <p14:cNvContentPartPr/>
              <p14:nvPr/>
            </p14:nvContentPartPr>
            <p14:xfrm>
              <a:off x="4893096" y="5366020"/>
              <a:ext cx="191886" cy="31015"/>
            </p14:xfrm>
          </p:contentPart>
        </mc:Choice>
        <mc:Fallback xmlns="">
          <p:pic>
            <p:nvPicPr>
              <p:cNvPr id="96" name="墨迹 95"/>
            </p:nvPicPr>
            <p:blipFill>
              <a:blip r:embed="rId141"/>
            </p:blipFill>
            <p:spPr>
              <a:xfrm>
                <a:off x="4893096" y="5366020"/>
                <a:ext cx="191886" cy="31015"/>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97" name="墨迹 96"/>
              <p14:cNvContentPartPr/>
              <p14:nvPr/>
            </p14:nvContentPartPr>
            <p14:xfrm>
              <a:off x="4955177" y="5250420"/>
              <a:ext cx="16931" cy="242479"/>
            </p14:xfrm>
          </p:contentPart>
        </mc:Choice>
        <mc:Fallback xmlns="">
          <p:pic>
            <p:nvPicPr>
              <p:cNvPr id="97" name="墨迹 96"/>
            </p:nvPicPr>
            <p:blipFill>
              <a:blip r:embed="rId143"/>
            </p:blipFill>
            <p:spPr>
              <a:xfrm>
                <a:off x="4955177" y="5250420"/>
                <a:ext cx="16931" cy="24247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98" name="墨迹 97"/>
              <p14:cNvContentPartPr/>
              <p14:nvPr/>
            </p14:nvContentPartPr>
            <p14:xfrm>
              <a:off x="5141419" y="5250419"/>
              <a:ext cx="79013" cy="169172"/>
            </p14:xfrm>
          </p:contentPart>
        </mc:Choice>
        <mc:Fallback xmlns="">
          <p:pic>
            <p:nvPicPr>
              <p:cNvPr id="98" name="墨迹 97"/>
            </p:nvPicPr>
            <p:blipFill>
              <a:blip r:embed="rId145"/>
            </p:blipFill>
            <p:spPr>
              <a:xfrm>
                <a:off x="5141419" y="5250419"/>
                <a:ext cx="79013" cy="16917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99" name="墨迹 98"/>
              <p14:cNvContentPartPr/>
              <p14:nvPr/>
            </p14:nvContentPartPr>
            <p14:xfrm>
              <a:off x="5197856" y="5205306"/>
              <a:ext cx="163668" cy="219924"/>
            </p14:xfrm>
          </p:contentPart>
        </mc:Choice>
        <mc:Fallback xmlns="">
          <p:pic>
            <p:nvPicPr>
              <p:cNvPr id="99" name="墨迹 98"/>
            </p:nvPicPr>
            <p:blipFill>
              <a:blip r:embed="rId147"/>
            </p:blipFill>
            <p:spPr>
              <a:xfrm>
                <a:off x="5197856" y="5205306"/>
                <a:ext cx="163668" cy="219924"/>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00" name="墨迹 99"/>
              <p14:cNvContentPartPr/>
              <p14:nvPr/>
            </p14:nvContentPartPr>
            <p14:xfrm>
              <a:off x="5310730" y="5210945"/>
              <a:ext cx="352732" cy="214285"/>
            </p14:xfrm>
          </p:contentPart>
        </mc:Choice>
        <mc:Fallback xmlns="">
          <p:pic>
            <p:nvPicPr>
              <p:cNvPr id="100" name="墨迹 99"/>
            </p:nvPicPr>
            <p:blipFill>
              <a:blip r:embed="rId149"/>
            </p:blipFill>
            <p:spPr>
              <a:xfrm>
                <a:off x="5310730" y="5210945"/>
                <a:ext cx="352732" cy="21428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01" name="墨迹 100"/>
              <p14:cNvContentPartPr/>
              <p14:nvPr/>
            </p14:nvContentPartPr>
            <p14:xfrm>
              <a:off x="5767871" y="5289892"/>
              <a:ext cx="146736" cy="16918"/>
            </p14:xfrm>
          </p:contentPart>
        </mc:Choice>
        <mc:Fallback xmlns="">
          <p:pic>
            <p:nvPicPr>
              <p:cNvPr id="101" name="墨迹 100"/>
            </p:nvPicPr>
            <p:blipFill>
              <a:blip r:embed="rId151"/>
            </p:blipFill>
            <p:spPr>
              <a:xfrm>
                <a:off x="5767871" y="5289892"/>
                <a:ext cx="146736" cy="16918"/>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02" name="墨迹 101"/>
              <p14:cNvContentPartPr/>
              <p14:nvPr/>
            </p14:nvContentPartPr>
            <p14:xfrm>
              <a:off x="5728365" y="5391396"/>
              <a:ext cx="169311" cy="2819"/>
            </p14:xfrm>
          </p:contentPart>
        </mc:Choice>
        <mc:Fallback xmlns="">
          <p:pic>
            <p:nvPicPr>
              <p:cNvPr id="102" name="墨迹 101"/>
            </p:nvPicPr>
            <p:blipFill>
              <a:blip r:embed="rId153"/>
            </p:blipFill>
            <p:spPr>
              <a:xfrm>
                <a:off x="5728365" y="5391396"/>
                <a:ext cx="169311" cy="2819"/>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03" name="墨迹 102"/>
              <p14:cNvContentPartPr/>
              <p14:nvPr/>
            </p14:nvContentPartPr>
            <p14:xfrm>
              <a:off x="5954112" y="5143277"/>
              <a:ext cx="118519" cy="248119"/>
            </p14:xfrm>
          </p:contentPart>
        </mc:Choice>
        <mc:Fallback xmlns="">
          <p:pic>
            <p:nvPicPr>
              <p:cNvPr id="103" name="墨迹 102"/>
            </p:nvPicPr>
            <p:blipFill>
              <a:blip r:embed="rId155"/>
            </p:blipFill>
            <p:spPr>
              <a:xfrm>
                <a:off x="5954112" y="5143277"/>
                <a:ext cx="118519" cy="24811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04" name="墨迹 103"/>
              <p14:cNvContentPartPr/>
              <p14:nvPr/>
            </p14:nvContentPartPr>
            <p14:xfrm>
              <a:off x="6010550" y="5143277"/>
              <a:ext cx="152380" cy="468042"/>
            </p14:xfrm>
          </p:contentPart>
        </mc:Choice>
        <mc:Fallback xmlns="">
          <p:pic>
            <p:nvPicPr>
              <p:cNvPr id="104" name="墨迹 103"/>
            </p:nvPicPr>
            <p:blipFill>
              <a:blip r:embed="rId157"/>
            </p:blipFill>
            <p:spPr>
              <a:xfrm>
                <a:off x="6010550" y="5143277"/>
                <a:ext cx="152380" cy="468042"/>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05" name="墨迹 104"/>
              <p14:cNvContentPartPr/>
              <p14:nvPr/>
            </p14:nvContentPartPr>
            <p14:xfrm>
              <a:off x="6179861" y="5216584"/>
              <a:ext cx="132627" cy="169172"/>
            </p14:xfrm>
          </p:contentPart>
        </mc:Choice>
        <mc:Fallback xmlns="">
          <p:pic>
            <p:nvPicPr>
              <p:cNvPr id="105" name="墨迹 104"/>
            </p:nvPicPr>
            <p:blipFill>
              <a:blip r:embed="rId159"/>
            </p:blipFill>
            <p:spPr>
              <a:xfrm>
                <a:off x="6179861" y="5216584"/>
                <a:ext cx="132627" cy="169172"/>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06" name="墨迹 105"/>
              <p14:cNvContentPartPr/>
              <p14:nvPr/>
            </p14:nvContentPartPr>
            <p14:xfrm>
              <a:off x="6371747" y="5075608"/>
              <a:ext cx="45150" cy="352441"/>
            </p14:xfrm>
          </p:contentPart>
        </mc:Choice>
        <mc:Fallback xmlns="">
          <p:pic>
            <p:nvPicPr>
              <p:cNvPr id="106" name="墨迹 105"/>
            </p:nvPicPr>
            <p:blipFill>
              <a:blip r:embed="rId161"/>
            </p:blipFill>
            <p:spPr>
              <a:xfrm>
                <a:off x="6371747" y="5075608"/>
                <a:ext cx="45150" cy="352441"/>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07" name="墨迹 106"/>
              <p14:cNvContentPartPr/>
              <p14:nvPr/>
            </p14:nvContentPartPr>
            <p14:xfrm>
              <a:off x="6315310" y="5346284"/>
              <a:ext cx="124162" cy="135337"/>
            </p14:xfrm>
          </p:contentPart>
        </mc:Choice>
        <mc:Fallback xmlns="">
          <p:pic>
            <p:nvPicPr>
              <p:cNvPr id="107" name="墨迹 106"/>
            </p:nvPicPr>
            <p:blipFill>
              <a:blip r:embed="rId163"/>
            </p:blipFill>
            <p:spPr>
              <a:xfrm>
                <a:off x="6315310" y="5346284"/>
                <a:ext cx="124162" cy="135337"/>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08" name="墨迹 107"/>
              <p14:cNvContentPartPr/>
              <p14:nvPr/>
            </p14:nvContentPartPr>
            <p14:xfrm>
              <a:off x="6456404" y="5287073"/>
              <a:ext cx="166489" cy="25376"/>
            </p14:xfrm>
          </p:contentPart>
        </mc:Choice>
        <mc:Fallback xmlns="">
          <p:pic>
            <p:nvPicPr>
              <p:cNvPr id="108" name="墨迹 107"/>
            </p:nvPicPr>
            <p:blipFill>
              <a:blip r:embed="rId165"/>
            </p:blipFill>
            <p:spPr>
              <a:xfrm>
                <a:off x="6456404" y="5287073"/>
                <a:ext cx="166489" cy="25376"/>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09" name="墨迹 108"/>
              <p14:cNvContentPartPr/>
              <p14:nvPr/>
            </p14:nvContentPartPr>
            <p14:xfrm>
              <a:off x="6507197" y="5171471"/>
              <a:ext cx="39506" cy="231202"/>
            </p14:xfrm>
          </p:contentPart>
        </mc:Choice>
        <mc:Fallback xmlns="">
          <p:pic>
            <p:nvPicPr>
              <p:cNvPr id="109" name="墨迹 108"/>
            </p:nvPicPr>
            <p:blipFill>
              <a:blip r:embed="rId167"/>
            </p:blipFill>
            <p:spPr>
              <a:xfrm>
                <a:off x="6507197" y="5171471"/>
                <a:ext cx="39506" cy="231202"/>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10" name="墨迹 109"/>
              <p14:cNvContentPartPr/>
              <p14:nvPr/>
            </p14:nvContentPartPr>
            <p14:xfrm>
              <a:off x="6653933" y="5171471"/>
              <a:ext cx="95943" cy="163534"/>
            </p14:xfrm>
          </p:contentPart>
        </mc:Choice>
        <mc:Fallback xmlns="">
          <p:pic>
            <p:nvPicPr>
              <p:cNvPr id="110" name="墨迹 109"/>
            </p:nvPicPr>
            <p:blipFill>
              <a:blip r:embed="rId169"/>
            </p:blipFill>
            <p:spPr>
              <a:xfrm>
                <a:off x="6653933" y="5171471"/>
                <a:ext cx="95943" cy="163534"/>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11" name="墨迹 110"/>
              <p14:cNvContentPartPr/>
              <p14:nvPr/>
            </p14:nvContentPartPr>
            <p14:xfrm>
              <a:off x="6727301" y="5120720"/>
              <a:ext cx="129806" cy="186090"/>
            </p14:xfrm>
          </p:contentPart>
        </mc:Choice>
        <mc:Fallback xmlns="">
          <p:pic>
            <p:nvPicPr>
              <p:cNvPr id="111" name="墨迹 110"/>
            </p:nvPicPr>
            <p:blipFill>
              <a:blip r:embed="rId171"/>
            </p:blipFill>
            <p:spPr>
              <a:xfrm>
                <a:off x="6727301" y="5120720"/>
                <a:ext cx="129806" cy="186090"/>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12" name="墨迹 111"/>
              <p14:cNvContentPartPr/>
              <p14:nvPr/>
            </p14:nvContentPartPr>
            <p14:xfrm>
              <a:off x="6795026" y="5154554"/>
              <a:ext cx="194708" cy="191729"/>
            </p14:xfrm>
          </p:contentPart>
        </mc:Choice>
        <mc:Fallback xmlns="">
          <p:pic>
            <p:nvPicPr>
              <p:cNvPr id="112" name="墨迹 111"/>
            </p:nvPicPr>
            <p:blipFill>
              <a:blip r:embed="rId173"/>
            </p:blipFill>
            <p:spPr>
              <a:xfrm>
                <a:off x="6795026" y="5154554"/>
                <a:ext cx="194708" cy="19172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13" name="墨迹 112"/>
              <p14:cNvContentPartPr/>
              <p14:nvPr/>
            </p14:nvContentPartPr>
            <p14:xfrm>
              <a:off x="6953049" y="5120720"/>
              <a:ext cx="253967" cy="203007"/>
            </p14:xfrm>
          </p:contentPart>
        </mc:Choice>
        <mc:Fallback xmlns="">
          <p:pic>
            <p:nvPicPr>
              <p:cNvPr id="113" name="墨迹 112"/>
            </p:nvPicPr>
            <p:blipFill>
              <a:blip r:embed="rId175"/>
            </p:blipFill>
            <p:spPr>
              <a:xfrm>
                <a:off x="6953049" y="5120720"/>
                <a:ext cx="253967" cy="203007"/>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14" name="墨迹 113"/>
              <p14:cNvContentPartPr/>
              <p14:nvPr/>
            </p14:nvContentPartPr>
            <p14:xfrm>
              <a:off x="7173153" y="5177110"/>
              <a:ext cx="79012" cy="287593"/>
            </p14:xfrm>
          </p:contentPart>
        </mc:Choice>
        <mc:Fallback xmlns="">
          <p:pic>
            <p:nvPicPr>
              <p:cNvPr id="114" name="墨迹 113"/>
            </p:nvPicPr>
            <p:blipFill>
              <a:blip r:embed="rId177"/>
            </p:blipFill>
            <p:spPr>
              <a:xfrm>
                <a:off x="7173153" y="5177110"/>
                <a:ext cx="79012" cy="287593"/>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15" name="墨迹 114"/>
              <p14:cNvContentPartPr/>
              <p14:nvPr/>
            </p14:nvContentPartPr>
            <p14:xfrm>
              <a:off x="4537542" y="5628236"/>
              <a:ext cx="5643" cy="143796"/>
            </p14:xfrm>
          </p:contentPart>
        </mc:Choice>
        <mc:Fallback xmlns="">
          <p:pic>
            <p:nvPicPr>
              <p:cNvPr id="115" name="墨迹 114"/>
            </p:nvPicPr>
            <p:blipFill>
              <a:blip r:embed="rId179"/>
            </p:blipFill>
            <p:spPr>
              <a:xfrm>
                <a:off x="4537542" y="5628236"/>
                <a:ext cx="5643" cy="143796"/>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16" name="墨迹 115"/>
              <p14:cNvContentPartPr/>
              <p14:nvPr/>
            </p14:nvContentPartPr>
            <p14:xfrm>
              <a:off x="5502616" y="5560568"/>
              <a:ext cx="360" cy="140977"/>
            </p14:xfrm>
          </p:contentPart>
        </mc:Choice>
        <mc:Fallback xmlns="">
          <p:pic>
            <p:nvPicPr>
              <p:cNvPr id="116" name="墨迹 115"/>
            </p:nvPicPr>
            <p:blipFill>
              <a:blip r:embed="rId181"/>
            </p:blipFill>
            <p:spPr>
              <a:xfrm>
                <a:off x="5502616" y="5560568"/>
                <a:ext cx="360" cy="140977"/>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17" name="墨迹 116"/>
              <p14:cNvContentPartPr/>
              <p14:nvPr/>
            </p14:nvContentPartPr>
            <p14:xfrm>
              <a:off x="5327661" y="5983498"/>
              <a:ext cx="174955" cy="191728"/>
            </p14:xfrm>
          </p:contentPart>
        </mc:Choice>
        <mc:Fallback xmlns="">
          <p:pic>
            <p:nvPicPr>
              <p:cNvPr id="117" name="墨迹 116"/>
            </p:nvPicPr>
            <p:blipFill>
              <a:blip r:embed="rId183"/>
            </p:blipFill>
            <p:spPr>
              <a:xfrm>
                <a:off x="5327661" y="5983498"/>
                <a:ext cx="174955" cy="191728"/>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18" name="墨迹 117"/>
              <p14:cNvContentPartPr/>
              <p14:nvPr/>
            </p14:nvContentPartPr>
            <p14:xfrm>
              <a:off x="5559053" y="5994776"/>
              <a:ext cx="101587" cy="146615"/>
            </p14:xfrm>
          </p:contentPart>
        </mc:Choice>
        <mc:Fallback xmlns="">
          <p:pic>
            <p:nvPicPr>
              <p:cNvPr id="118" name="墨迹 117"/>
            </p:nvPicPr>
            <p:blipFill>
              <a:blip r:embed="rId185"/>
            </p:blipFill>
            <p:spPr>
              <a:xfrm>
                <a:off x="5559053" y="5994776"/>
                <a:ext cx="101587" cy="146615"/>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19" name="墨迹 118"/>
              <p14:cNvContentPartPr/>
              <p14:nvPr/>
            </p14:nvContentPartPr>
            <p14:xfrm>
              <a:off x="5559053" y="6006054"/>
              <a:ext cx="64904" cy="166353"/>
            </p14:xfrm>
          </p:contentPart>
        </mc:Choice>
        <mc:Fallback xmlns="">
          <p:pic>
            <p:nvPicPr>
              <p:cNvPr id="119" name="墨迹 118"/>
            </p:nvPicPr>
            <p:blipFill>
              <a:blip r:embed="rId187"/>
            </p:blipFill>
            <p:spPr>
              <a:xfrm>
                <a:off x="5559053" y="6006054"/>
                <a:ext cx="64904" cy="166353"/>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20" name="墨迹 119"/>
              <p14:cNvContentPartPr/>
              <p14:nvPr/>
            </p14:nvContentPartPr>
            <p14:xfrm>
              <a:off x="5700145" y="5994776"/>
              <a:ext cx="141094" cy="236840"/>
            </p14:xfrm>
          </p:contentPart>
        </mc:Choice>
        <mc:Fallback xmlns="">
          <p:pic>
            <p:nvPicPr>
              <p:cNvPr id="120" name="墨迹 119"/>
            </p:nvPicPr>
            <p:blipFill>
              <a:blip r:embed="rId189"/>
            </p:blipFill>
            <p:spPr>
              <a:xfrm>
                <a:off x="5700145" y="5994776"/>
                <a:ext cx="141094" cy="23684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21" name="墨迹 120"/>
              <p14:cNvContentPartPr/>
              <p14:nvPr/>
            </p14:nvContentPartPr>
            <p14:xfrm>
              <a:off x="5807377" y="5977859"/>
              <a:ext cx="98765" cy="39474"/>
            </p14:xfrm>
          </p:contentPart>
        </mc:Choice>
        <mc:Fallback xmlns="">
          <p:pic>
            <p:nvPicPr>
              <p:cNvPr id="121" name="墨迹 120"/>
            </p:nvPicPr>
            <p:blipFill>
              <a:blip r:embed="rId191"/>
            </p:blipFill>
            <p:spPr>
              <a:xfrm>
                <a:off x="5807377" y="5977859"/>
                <a:ext cx="98765" cy="39474"/>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22" name="墨迹 121"/>
              <p14:cNvContentPartPr/>
              <p14:nvPr/>
            </p14:nvContentPartPr>
            <p14:xfrm>
              <a:off x="5982332" y="6045528"/>
              <a:ext cx="126983" cy="90225"/>
            </p14:xfrm>
          </p:contentPart>
        </mc:Choice>
        <mc:Fallback xmlns="">
          <p:pic>
            <p:nvPicPr>
              <p:cNvPr id="122" name="墨迹 121"/>
            </p:nvPicPr>
            <p:blipFill>
              <a:blip r:embed="rId193"/>
            </p:blipFill>
            <p:spPr>
              <a:xfrm>
                <a:off x="5982332" y="6045528"/>
                <a:ext cx="126983" cy="9022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23" name="墨迹 122"/>
              <p14:cNvContentPartPr/>
              <p14:nvPr/>
            </p14:nvContentPartPr>
            <p14:xfrm>
              <a:off x="6151643" y="5966581"/>
              <a:ext cx="197530" cy="186089"/>
            </p14:xfrm>
          </p:contentPart>
        </mc:Choice>
        <mc:Fallback xmlns="">
          <p:pic>
            <p:nvPicPr>
              <p:cNvPr id="123" name="墨迹 122"/>
            </p:nvPicPr>
            <p:blipFill>
              <a:blip r:embed="rId195"/>
            </p:blipFill>
            <p:spPr>
              <a:xfrm>
                <a:off x="6151643" y="5966581"/>
                <a:ext cx="197530" cy="18608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24" name="墨迹 123"/>
              <p14:cNvContentPartPr/>
              <p14:nvPr/>
            </p14:nvContentPartPr>
            <p14:xfrm>
              <a:off x="3803859" y="5983498"/>
              <a:ext cx="101587" cy="152255"/>
            </p14:xfrm>
          </p:contentPart>
        </mc:Choice>
        <mc:Fallback xmlns="">
          <p:pic>
            <p:nvPicPr>
              <p:cNvPr id="124" name="墨迹 123"/>
            </p:nvPicPr>
            <p:blipFill>
              <a:blip r:embed="rId197"/>
            </p:blipFill>
            <p:spPr>
              <a:xfrm>
                <a:off x="3803859" y="5983498"/>
                <a:ext cx="101587" cy="152255"/>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25" name="墨迹 124"/>
              <p14:cNvContentPartPr/>
              <p14:nvPr/>
            </p14:nvContentPartPr>
            <p14:xfrm>
              <a:off x="3967527" y="6022971"/>
              <a:ext cx="47972" cy="50751"/>
            </p14:xfrm>
          </p:contentPart>
        </mc:Choice>
        <mc:Fallback xmlns="">
          <p:pic>
            <p:nvPicPr>
              <p:cNvPr id="125" name="墨迹 124"/>
            </p:nvPicPr>
            <p:blipFill>
              <a:blip r:embed="rId199"/>
            </p:blipFill>
            <p:spPr>
              <a:xfrm>
                <a:off x="3967527" y="6022971"/>
                <a:ext cx="47972" cy="50751"/>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26" name="墨迹 125"/>
              <p14:cNvContentPartPr/>
              <p14:nvPr/>
            </p14:nvContentPartPr>
            <p14:xfrm>
              <a:off x="4071936" y="5865077"/>
              <a:ext cx="19753" cy="335524"/>
            </p14:xfrm>
          </p:contentPart>
        </mc:Choice>
        <mc:Fallback xmlns="">
          <p:pic>
            <p:nvPicPr>
              <p:cNvPr id="126" name="墨迹 125"/>
            </p:nvPicPr>
            <p:blipFill>
              <a:blip r:embed="rId201"/>
            </p:blipFill>
            <p:spPr>
              <a:xfrm>
                <a:off x="4071936" y="5865077"/>
                <a:ext cx="19753" cy="335524"/>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27" name="墨迹 126"/>
              <p14:cNvContentPartPr/>
              <p14:nvPr/>
            </p14:nvContentPartPr>
            <p14:xfrm>
              <a:off x="4235603" y="5972219"/>
              <a:ext cx="104408" cy="152255"/>
            </p14:xfrm>
          </p:contentPart>
        </mc:Choice>
        <mc:Fallback xmlns="">
          <p:pic>
            <p:nvPicPr>
              <p:cNvPr id="127" name="墨迹 126"/>
            </p:nvPicPr>
            <p:blipFill>
              <a:blip r:embed="rId203"/>
            </p:blipFill>
            <p:spPr>
              <a:xfrm>
                <a:off x="4235603" y="5972219"/>
                <a:ext cx="104408" cy="152255"/>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28" name="墨迹 127"/>
              <p14:cNvContentPartPr/>
              <p14:nvPr/>
            </p14:nvContentPartPr>
            <p14:xfrm>
              <a:off x="4227137" y="5977858"/>
              <a:ext cx="124162" cy="180451"/>
            </p14:xfrm>
          </p:contentPart>
        </mc:Choice>
        <mc:Fallback xmlns="">
          <p:pic>
            <p:nvPicPr>
              <p:cNvPr id="128" name="墨迹 127"/>
            </p:nvPicPr>
            <p:blipFill>
              <a:blip r:embed="rId205"/>
            </p:blipFill>
            <p:spPr>
              <a:xfrm>
                <a:off x="4227137" y="5977858"/>
                <a:ext cx="124162" cy="180451"/>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29" name="墨迹 128"/>
              <p14:cNvContentPartPr/>
              <p14:nvPr/>
            </p14:nvContentPartPr>
            <p14:xfrm>
              <a:off x="4441599" y="5972219"/>
              <a:ext cx="155203" cy="152255"/>
            </p14:xfrm>
          </p:contentPart>
        </mc:Choice>
        <mc:Fallback xmlns="">
          <p:pic>
            <p:nvPicPr>
              <p:cNvPr id="129" name="墨迹 128"/>
            </p:nvPicPr>
            <p:blipFill>
              <a:blip r:embed="rId207"/>
            </p:blipFill>
            <p:spPr>
              <a:xfrm>
                <a:off x="4441599" y="5972219"/>
                <a:ext cx="155203" cy="152255"/>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30" name="墨迹 129"/>
              <p14:cNvContentPartPr/>
              <p14:nvPr/>
            </p14:nvContentPartPr>
            <p14:xfrm>
              <a:off x="4610910" y="6022971"/>
              <a:ext cx="50793" cy="107142"/>
            </p14:xfrm>
          </p:contentPart>
        </mc:Choice>
        <mc:Fallback xmlns="">
          <p:pic>
            <p:nvPicPr>
              <p:cNvPr id="130" name="墨迹 129"/>
            </p:nvPicPr>
            <p:blipFill>
              <a:blip r:embed="rId209"/>
            </p:blipFill>
            <p:spPr>
              <a:xfrm>
                <a:off x="4610910" y="6022971"/>
                <a:ext cx="50793" cy="107142"/>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31" name="墨迹 130"/>
              <p14:cNvContentPartPr/>
              <p14:nvPr/>
            </p14:nvContentPartPr>
            <p14:xfrm>
              <a:off x="4740715" y="6000415"/>
              <a:ext cx="253967" cy="152254"/>
            </p14:xfrm>
          </p:contentPart>
        </mc:Choice>
        <mc:Fallback xmlns="">
          <p:pic>
            <p:nvPicPr>
              <p:cNvPr id="131" name="墨迹 130"/>
            </p:nvPicPr>
            <p:blipFill>
              <a:blip r:embed="rId211"/>
            </p:blipFill>
            <p:spPr>
              <a:xfrm>
                <a:off x="4740715" y="6000415"/>
                <a:ext cx="253967" cy="152254"/>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32" name="墨迹 131"/>
              <p14:cNvContentPartPr/>
              <p14:nvPr/>
            </p14:nvContentPartPr>
            <p14:xfrm>
              <a:off x="4481104" y="6423346"/>
              <a:ext cx="225749" cy="304509"/>
            </p14:xfrm>
          </p:contentPart>
        </mc:Choice>
        <mc:Fallback xmlns="">
          <p:pic>
            <p:nvPicPr>
              <p:cNvPr id="132" name="墨迹 131"/>
            </p:nvPicPr>
            <p:blipFill>
              <a:blip r:embed="rId213"/>
            </p:blipFill>
            <p:spPr>
              <a:xfrm>
                <a:off x="4481104" y="6423346"/>
                <a:ext cx="225749" cy="30450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33" name="墨迹 132"/>
              <p14:cNvContentPartPr/>
              <p14:nvPr/>
            </p14:nvContentPartPr>
            <p14:xfrm>
              <a:off x="4797153" y="6547404"/>
              <a:ext cx="104409" cy="8459"/>
            </p14:xfrm>
          </p:contentPart>
        </mc:Choice>
        <mc:Fallback xmlns="">
          <p:pic>
            <p:nvPicPr>
              <p:cNvPr id="133" name="墨迹 132"/>
            </p:nvPicPr>
            <p:blipFill>
              <a:blip r:embed="rId215"/>
            </p:blipFill>
            <p:spPr>
              <a:xfrm>
                <a:off x="4797153" y="6547404"/>
                <a:ext cx="104409" cy="845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34" name="墨迹 133"/>
              <p14:cNvContentPartPr/>
              <p14:nvPr/>
            </p14:nvContentPartPr>
            <p14:xfrm>
              <a:off x="4768934" y="6643268"/>
              <a:ext cx="129805" cy="360"/>
            </p14:xfrm>
          </p:contentPart>
        </mc:Choice>
        <mc:Fallback xmlns="">
          <p:pic>
            <p:nvPicPr>
              <p:cNvPr id="134" name="墨迹 133"/>
            </p:nvPicPr>
            <p:blipFill>
              <a:blip r:embed="rId217"/>
            </p:blipFill>
            <p:spPr>
              <a:xfrm>
                <a:off x="4768934" y="6643268"/>
                <a:ext cx="129805" cy="360"/>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35" name="墨迹 134"/>
              <p14:cNvContentPartPr/>
              <p14:nvPr/>
            </p14:nvContentPartPr>
            <p14:xfrm>
              <a:off x="4989039" y="6553044"/>
              <a:ext cx="84656" cy="135337"/>
            </p14:xfrm>
          </p:contentPart>
        </mc:Choice>
        <mc:Fallback xmlns="">
          <p:pic>
            <p:nvPicPr>
              <p:cNvPr id="135" name="墨迹 134"/>
            </p:nvPicPr>
            <p:blipFill>
              <a:blip r:embed="rId219"/>
            </p:blipFill>
            <p:spPr>
              <a:xfrm>
                <a:off x="4989039" y="6553044"/>
                <a:ext cx="84656" cy="135337"/>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36" name="墨迹 135"/>
              <p14:cNvContentPartPr/>
              <p14:nvPr/>
            </p14:nvContentPartPr>
            <p14:xfrm>
              <a:off x="5101913" y="6598156"/>
              <a:ext cx="59259" cy="53571"/>
            </p14:xfrm>
          </p:contentPart>
        </mc:Choice>
        <mc:Fallback xmlns="">
          <p:pic>
            <p:nvPicPr>
              <p:cNvPr id="136" name="墨迹 135"/>
            </p:nvPicPr>
            <p:blipFill>
              <a:blip r:embed="rId221"/>
            </p:blipFill>
            <p:spPr>
              <a:xfrm>
                <a:off x="5101913" y="6598156"/>
                <a:ext cx="59259" cy="53571"/>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37" name="墨迹 136"/>
              <p14:cNvContentPartPr/>
              <p14:nvPr/>
            </p14:nvContentPartPr>
            <p14:xfrm>
              <a:off x="5231719" y="6536127"/>
              <a:ext cx="67724" cy="118420"/>
            </p14:xfrm>
          </p:contentPart>
        </mc:Choice>
        <mc:Fallback xmlns="">
          <p:pic>
            <p:nvPicPr>
              <p:cNvPr id="137" name="墨迹 136"/>
            </p:nvPicPr>
            <p:blipFill>
              <a:blip r:embed="rId223"/>
            </p:blipFill>
            <p:spPr>
              <a:xfrm>
                <a:off x="5231719" y="6536127"/>
                <a:ext cx="67724" cy="118420"/>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38" name="墨迹 137"/>
              <p14:cNvContentPartPr/>
              <p14:nvPr/>
            </p14:nvContentPartPr>
            <p14:xfrm>
              <a:off x="5310730" y="6423345"/>
              <a:ext cx="163667" cy="338344"/>
            </p14:xfrm>
          </p:contentPart>
        </mc:Choice>
        <mc:Fallback xmlns="">
          <p:pic>
            <p:nvPicPr>
              <p:cNvPr id="138" name="墨迹 137"/>
            </p:nvPicPr>
            <p:blipFill>
              <a:blip r:embed="rId225"/>
            </p:blipFill>
            <p:spPr>
              <a:xfrm>
                <a:off x="5310730" y="6423345"/>
                <a:ext cx="163667" cy="338344"/>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39" name="墨迹 138"/>
              <p14:cNvContentPartPr/>
              <p14:nvPr/>
            </p14:nvContentPartPr>
            <p14:xfrm>
              <a:off x="5536479" y="6564322"/>
              <a:ext cx="84655" cy="112781"/>
            </p14:xfrm>
          </p:contentPart>
        </mc:Choice>
        <mc:Fallback xmlns="">
          <p:pic>
            <p:nvPicPr>
              <p:cNvPr id="139" name="墨迹 138"/>
            </p:nvPicPr>
            <p:blipFill>
              <a:blip r:embed="rId227"/>
            </p:blipFill>
            <p:spPr>
              <a:xfrm>
                <a:off x="5536479" y="6564322"/>
                <a:ext cx="84655" cy="112781"/>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40" name="墨迹 139"/>
              <p14:cNvContentPartPr/>
              <p14:nvPr/>
            </p14:nvContentPartPr>
            <p14:xfrm>
              <a:off x="5654996" y="6553043"/>
              <a:ext cx="118519" cy="124060"/>
            </p14:xfrm>
          </p:contentPart>
        </mc:Choice>
        <mc:Fallback xmlns="">
          <p:pic>
            <p:nvPicPr>
              <p:cNvPr id="140" name="墨迹 139"/>
            </p:nvPicPr>
            <p:blipFill>
              <a:blip r:embed="rId229"/>
            </p:blipFill>
            <p:spPr>
              <a:xfrm>
                <a:off x="5654996" y="6553043"/>
                <a:ext cx="118519" cy="12406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41" name="墨迹 140"/>
              <p14:cNvContentPartPr/>
              <p14:nvPr/>
            </p14:nvContentPartPr>
            <p14:xfrm>
              <a:off x="6021837" y="6541766"/>
              <a:ext cx="262432" cy="95865"/>
            </p14:xfrm>
          </p:contentPart>
        </mc:Choice>
        <mc:Fallback xmlns="">
          <p:pic>
            <p:nvPicPr>
              <p:cNvPr id="141" name="墨迹 140"/>
            </p:nvPicPr>
            <p:blipFill>
              <a:blip r:embed="rId231"/>
            </p:blipFill>
            <p:spPr>
              <a:xfrm>
                <a:off x="6021837" y="6541766"/>
                <a:ext cx="262432" cy="95865"/>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42" name="墨迹 141"/>
              <p14:cNvContentPartPr/>
              <p14:nvPr/>
            </p14:nvContentPartPr>
            <p14:xfrm>
              <a:off x="6340707" y="6457180"/>
              <a:ext cx="2822" cy="5639"/>
            </p14:xfrm>
          </p:contentPart>
        </mc:Choice>
        <mc:Fallback xmlns="">
          <p:pic>
            <p:nvPicPr>
              <p:cNvPr id="142" name="墨迹 141"/>
            </p:nvPicPr>
            <p:blipFill>
              <a:blip r:embed="rId233"/>
            </p:blipFill>
            <p:spPr>
              <a:xfrm>
                <a:off x="6340707" y="6457180"/>
                <a:ext cx="2822" cy="563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43" name="墨迹 142"/>
              <p14:cNvContentPartPr/>
              <p14:nvPr/>
            </p14:nvContentPartPr>
            <p14:xfrm>
              <a:off x="6315310" y="6440262"/>
              <a:ext cx="79012" cy="191728"/>
            </p14:xfrm>
          </p:contentPart>
        </mc:Choice>
        <mc:Fallback xmlns="">
          <p:pic>
            <p:nvPicPr>
              <p:cNvPr id="143" name="墨迹 142"/>
            </p:nvPicPr>
            <p:blipFill>
              <a:blip r:embed="rId235"/>
            </p:blipFill>
            <p:spPr>
              <a:xfrm>
                <a:off x="6315310" y="6440262"/>
                <a:ext cx="79012" cy="191728"/>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44" name="墨迹 143"/>
              <p14:cNvContentPartPr/>
              <p14:nvPr/>
            </p14:nvContentPartPr>
            <p14:xfrm>
              <a:off x="6416897" y="6541766"/>
              <a:ext cx="25397" cy="28195"/>
            </p14:xfrm>
          </p:contentPart>
        </mc:Choice>
        <mc:Fallback xmlns="">
          <p:pic>
            <p:nvPicPr>
              <p:cNvPr id="144" name="墨迹 143"/>
            </p:nvPicPr>
            <p:blipFill>
              <a:blip r:embed="rId237"/>
            </p:blipFill>
            <p:spPr>
              <a:xfrm>
                <a:off x="6416897" y="6541766"/>
                <a:ext cx="25397" cy="28195"/>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45" name="墨迹 144"/>
              <p14:cNvContentPartPr/>
              <p14:nvPr/>
            </p14:nvContentPartPr>
            <p14:xfrm>
              <a:off x="6518485" y="6451540"/>
              <a:ext cx="112874" cy="208645"/>
            </p14:xfrm>
          </p:contentPart>
        </mc:Choice>
        <mc:Fallback xmlns="">
          <p:pic>
            <p:nvPicPr>
              <p:cNvPr id="145" name="墨迹 144"/>
            </p:nvPicPr>
            <p:blipFill>
              <a:blip r:embed="rId239"/>
            </p:blipFill>
            <p:spPr>
              <a:xfrm>
                <a:off x="6518485" y="6451540"/>
                <a:ext cx="112874" cy="208645"/>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46" name="墨迹 145"/>
              <p14:cNvContentPartPr/>
              <p14:nvPr/>
            </p14:nvContentPartPr>
            <p14:xfrm>
              <a:off x="6625714" y="6406427"/>
              <a:ext cx="87478" cy="16918"/>
            </p14:xfrm>
          </p:contentPart>
        </mc:Choice>
        <mc:Fallback xmlns="">
          <p:pic>
            <p:nvPicPr>
              <p:cNvPr id="146" name="墨迹 145"/>
            </p:nvPicPr>
            <p:blipFill>
              <a:blip r:embed="rId241"/>
            </p:blipFill>
            <p:spPr>
              <a:xfrm>
                <a:off x="6625714" y="6406427"/>
                <a:ext cx="87478" cy="16918"/>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47" name="墨迹 146"/>
              <p14:cNvContentPartPr/>
              <p14:nvPr/>
            </p14:nvContentPartPr>
            <p14:xfrm>
              <a:off x="6763985" y="6321842"/>
              <a:ext cx="2822" cy="200187"/>
            </p14:xfrm>
          </p:contentPart>
        </mc:Choice>
        <mc:Fallback xmlns="">
          <p:pic>
            <p:nvPicPr>
              <p:cNvPr id="147" name="墨迹 146"/>
            </p:nvPicPr>
            <p:blipFill>
              <a:blip r:embed="rId243"/>
            </p:blipFill>
            <p:spPr>
              <a:xfrm>
                <a:off x="6763985" y="6321842"/>
                <a:ext cx="2822" cy="200187"/>
              </a:xfrm>
              <a:prstGeom prst="rect"/>
            </p:spPr>
          </p:pic>
        </mc:Fallback>
      </mc:AlternateContent>
    </p:spTree>
    <p:custDataLst>
      <p:tags r:id="rId24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t="5092"/>
          <a:stretch>
            <a:fillRect/>
          </a:stretch>
        </p:blipFill>
        <p:spPr>
          <a:xfrm>
            <a:off x="3017762" y="2767416"/>
            <a:ext cx="8753605" cy="1600627"/>
          </a:xfrm>
          <a:prstGeom prst="rect">
            <a:avLst/>
          </a:prstGeom>
          <a:ln>
            <a:solidFill>
              <a:schemeClr val="accent1"/>
            </a:solidFill>
          </a:ln>
        </p:spPr>
      </p:pic>
      <p:sp>
        <p:nvSpPr>
          <p:cNvPr id="5" name="文本框 4"/>
          <p:cNvSpPr txBox="1"/>
          <p:nvPr/>
        </p:nvSpPr>
        <p:spPr>
          <a:xfrm>
            <a:off x="635" y="18224"/>
            <a:ext cx="12189778" cy="2749192"/>
          </a:xfrm>
          <a:prstGeom prst="rect">
            <a:avLst/>
          </a:prstGeom>
        </p:spPr>
        <p:txBody>
          <a:bodyPr wrap="square">
            <a:spAutoFit/>
          </a:bodyPr>
          <a:lstStyle/>
          <a:p>
            <a:pPr>
              <a:lnSpc>
                <a:spcPct val="120000"/>
              </a:lnSpc>
            </a:pPr>
            <a:r>
              <a:rPr lang="en-US" altLang="zh-CN" sz="2400">
                <a:solidFill>
                  <a:srgbClr val="000000"/>
                </a:solidFill>
                <a:latin typeface="Times New Roman" panose="02020603050405020304"/>
                <a:ea typeface="Times New Roman" panose="02020603050405020304"/>
              </a:rPr>
              <a:t>Ⅰ. </a:t>
            </a:r>
            <a:r>
              <a:rPr lang="zh-CN" altLang="en-US" sz="2400">
                <a:solidFill>
                  <a:srgbClr val="000000"/>
                </a:solidFill>
                <a:latin typeface="宋体" panose="02010600030101010101" pitchFamily="2" charset="-122"/>
                <a:ea typeface="宋体" panose="02010600030101010101" pitchFamily="2" charset="-122"/>
              </a:rPr>
              <a:t>准备标准溶液：准确称取</a:t>
            </a:r>
            <a:r>
              <a:rPr lang="en-US" altLang="zh-CN" sz="2400">
                <a:solidFill>
                  <a:srgbClr val="000000"/>
                </a:solidFill>
                <a:latin typeface="Times New Roman" panose="02020603050405020304"/>
                <a:ea typeface="Times New Roman" panose="02020603050405020304"/>
              </a:rPr>
              <a:t>AgNO</a:t>
            </a:r>
            <a:r>
              <a:rPr lang="en-US" altLang="zh-CN" sz="1600">
                <a:solidFill>
                  <a:srgbClr val="000000"/>
                </a:solidFill>
                <a:latin typeface="Times New Roman" panose="02020603050405020304"/>
                <a:ea typeface="Times New Roman" panose="02020603050405020304"/>
              </a:rPr>
              <a:t>3</a:t>
            </a:r>
            <a:r>
              <a:rPr lang="zh-CN" altLang="en-US" sz="2400">
                <a:solidFill>
                  <a:srgbClr val="000000"/>
                </a:solidFill>
                <a:latin typeface="宋体" panose="02010600030101010101" pitchFamily="2" charset="-122"/>
                <a:ea typeface="宋体" panose="02010600030101010101" pitchFamily="2" charset="-122"/>
              </a:rPr>
              <a:t>基准物</a:t>
            </a:r>
            <a:r>
              <a:rPr lang="en-US" altLang="zh-CN" sz="2400">
                <a:solidFill>
                  <a:srgbClr val="000000"/>
                </a:solidFill>
                <a:latin typeface="Times New Roman" panose="02020603050405020304"/>
                <a:ea typeface="Times New Roman" panose="02020603050405020304"/>
              </a:rPr>
              <a:t>4.2468 g</a:t>
            </a:r>
            <a:r>
              <a:rPr lang="zh-CN" altLang="en-US" sz="2400">
                <a:solidFill>
                  <a:srgbClr val="000000"/>
                </a:solidFill>
                <a:latin typeface="宋体" panose="02010600030101010101" pitchFamily="2" charset="-122"/>
                <a:ea typeface="宋体" panose="02010600030101010101" pitchFamily="2" charset="-122"/>
              </a:rPr>
              <a:t>（</a:t>
            </a:r>
            <a:r>
              <a:rPr lang="en-US" altLang="zh-CN" sz="2400">
                <a:solidFill>
                  <a:srgbClr val="000000"/>
                </a:solidFill>
                <a:latin typeface="Times New Roman" panose="02020603050405020304"/>
                <a:ea typeface="Times New Roman" panose="02020603050405020304"/>
              </a:rPr>
              <a:t>0.0250 mol</a:t>
            </a:r>
            <a:r>
              <a:rPr lang="zh-CN" altLang="en-US" sz="2400">
                <a:solidFill>
                  <a:srgbClr val="000000"/>
                </a:solidFill>
                <a:latin typeface="宋体" panose="02010600030101010101" pitchFamily="2" charset="-122"/>
                <a:ea typeface="宋体" panose="02010600030101010101" pitchFamily="2" charset="-122"/>
              </a:rPr>
              <a:t>）后，配制成 </a:t>
            </a:r>
            <a:r>
              <a:rPr lang="en-US" altLang="zh-CN" sz="2400">
                <a:solidFill>
                  <a:srgbClr val="000000"/>
                </a:solidFill>
                <a:latin typeface="Times New Roman" panose="02020603050405020304"/>
                <a:ea typeface="Times New Roman" panose="02020603050405020304"/>
              </a:rPr>
              <a:t>250 mL </a:t>
            </a:r>
            <a:r>
              <a:rPr lang="zh-CN" altLang="en-US" sz="2400">
                <a:solidFill>
                  <a:srgbClr val="000000"/>
                </a:solidFill>
                <a:latin typeface="宋体" panose="02010600030101010101" pitchFamily="2" charset="-122"/>
                <a:ea typeface="宋体" panose="02010600030101010101" pitchFamily="2" charset="-122"/>
              </a:rPr>
              <a:t>标准溶液，放在棕色试剂瓶中避光保存，备用。 </a:t>
            </a:r>
            <a:endParaRPr lang="zh-CN" altLang="en-US" sz="2400">
              <a:solidFill>
                <a:srgbClr val="000000"/>
              </a:solidFill>
              <a:latin typeface="宋体" panose="02010600030101010101" pitchFamily="2" charset="-122"/>
              <a:ea typeface="宋体" panose="02010600030101010101" pitchFamily="2" charset="-122"/>
            </a:endParaRPr>
          </a:p>
          <a:p>
            <a:pPr>
              <a:lnSpc>
                <a:spcPct val="120000"/>
              </a:lnSpc>
            </a:pPr>
            <a:r>
              <a:rPr lang="en-US" altLang="zh-CN" sz="2400">
                <a:solidFill>
                  <a:srgbClr val="000000"/>
                </a:solidFill>
                <a:latin typeface="Times New Roman" panose="02020603050405020304"/>
                <a:ea typeface="Times New Roman" panose="02020603050405020304"/>
              </a:rPr>
              <a:t>Ⅱ. </a:t>
            </a:r>
            <a:r>
              <a:rPr lang="zh-CN" altLang="en-US" sz="2400">
                <a:solidFill>
                  <a:srgbClr val="000000"/>
                </a:solidFill>
                <a:latin typeface="宋体" panose="02010600030101010101" pitchFamily="2" charset="-122"/>
                <a:ea typeface="宋体" panose="02010600030101010101" pitchFamily="2" charset="-122"/>
              </a:rPr>
              <a:t>滴定待测溶液。其主要步骤如下： </a:t>
            </a:r>
            <a:endParaRPr lang="zh-CN" altLang="en-US" sz="2400">
              <a:solidFill>
                <a:srgbClr val="000000"/>
              </a:solidFill>
              <a:latin typeface="宋体" panose="02010600030101010101" pitchFamily="2" charset="-122"/>
              <a:ea typeface="宋体" panose="02010600030101010101" pitchFamily="2" charset="-122"/>
            </a:endParaRPr>
          </a:p>
          <a:p>
            <a:pPr>
              <a:lnSpc>
                <a:spcPct val="120000"/>
              </a:lnSpc>
            </a:pPr>
            <a:r>
              <a:rPr lang="en-US" altLang="zh-CN" sz="2400">
                <a:solidFill>
                  <a:srgbClr val="000000"/>
                </a:solidFill>
                <a:latin typeface="Times New Roman" panose="02020603050405020304"/>
                <a:ea typeface="Times New Roman" panose="02020603050405020304"/>
              </a:rPr>
              <a:t>a. </a:t>
            </a:r>
            <a:r>
              <a:rPr lang="zh-CN" altLang="en-US" sz="2400">
                <a:solidFill>
                  <a:srgbClr val="000000"/>
                </a:solidFill>
                <a:latin typeface="宋体" panose="02010600030101010101" pitchFamily="2" charset="-122"/>
                <a:ea typeface="宋体" panose="02010600030101010101" pitchFamily="2" charset="-122"/>
              </a:rPr>
              <a:t>取待测 </a:t>
            </a:r>
            <a:r>
              <a:rPr lang="en-US" altLang="zh-CN" sz="2400">
                <a:solidFill>
                  <a:srgbClr val="000000"/>
                </a:solidFill>
                <a:latin typeface="Times New Roman" panose="02020603050405020304"/>
                <a:ea typeface="Times New Roman" panose="02020603050405020304"/>
              </a:rPr>
              <a:t>NaCl </a:t>
            </a:r>
            <a:r>
              <a:rPr lang="zh-CN" altLang="en-US" sz="2400">
                <a:solidFill>
                  <a:srgbClr val="000000"/>
                </a:solidFill>
                <a:latin typeface="宋体" panose="02010600030101010101" pitchFamily="2" charset="-122"/>
                <a:ea typeface="宋体" panose="02010600030101010101" pitchFamily="2" charset="-122"/>
              </a:rPr>
              <a:t>溶液 </a:t>
            </a:r>
            <a:r>
              <a:rPr lang="en-US" altLang="zh-CN" sz="2400">
                <a:solidFill>
                  <a:srgbClr val="000000"/>
                </a:solidFill>
                <a:latin typeface="Times New Roman" panose="02020603050405020304"/>
                <a:ea typeface="Times New Roman" panose="02020603050405020304"/>
              </a:rPr>
              <a:t>25.00 mL </a:t>
            </a:r>
            <a:r>
              <a:rPr lang="zh-CN" altLang="en-US" sz="2400">
                <a:solidFill>
                  <a:srgbClr val="000000"/>
                </a:solidFill>
                <a:latin typeface="宋体" panose="02010600030101010101" pitchFamily="2" charset="-122"/>
                <a:ea typeface="宋体" panose="02010600030101010101" pitchFamily="2" charset="-122"/>
              </a:rPr>
              <a:t>于锥形瓶中；</a:t>
            </a:r>
            <a:r>
              <a:rPr lang="zh-CN" altLang="en-US" sz="2400">
                <a:solidFill>
                  <a:srgbClr val="000000"/>
                </a:solidFill>
                <a:latin typeface="微软雅黑" panose="020B0503020204020204" charset="-122"/>
                <a:ea typeface="微软雅黑" panose="020B0503020204020204" charset="-122"/>
              </a:rPr>
              <a:t> </a:t>
            </a:r>
            <a:r>
              <a:rPr lang="en-US" altLang="zh-CN" sz="2400">
                <a:solidFill>
                  <a:srgbClr val="000000"/>
                </a:solidFill>
                <a:latin typeface="微软雅黑" panose="020B0503020204020204" charset="-122"/>
                <a:ea typeface="微软雅黑" panose="020B0503020204020204" charset="-122"/>
              </a:rPr>
              <a:t>          </a:t>
            </a:r>
            <a:r>
              <a:rPr lang="en-US" altLang="zh-CN" sz="2400">
                <a:solidFill>
                  <a:srgbClr val="000000"/>
                </a:solidFill>
                <a:latin typeface="Times New Roman" panose="02020603050405020304"/>
                <a:ea typeface="Times New Roman" panose="02020603050405020304"/>
              </a:rPr>
              <a:t>b. </a:t>
            </a:r>
            <a:r>
              <a:rPr lang="zh-CN" altLang="en-US" sz="2400">
                <a:solidFill>
                  <a:srgbClr val="000000"/>
                </a:solidFill>
                <a:latin typeface="宋体" panose="02010600030101010101" pitchFamily="2" charset="-122"/>
                <a:ea typeface="宋体" panose="02010600030101010101" pitchFamily="2" charset="-122"/>
              </a:rPr>
              <a:t>加入 </a:t>
            </a:r>
            <a:r>
              <a:rPr lang="en-US" altLang="zh-CN" sz="2400">
                <a:solidFill>
                  <a:srgbClr val="000000"/>
                </a:solidFill>
                <a:latin typeface="Times New Roman" panose="02020603050405020304"/>
                <a:ea typeface="Times New Roman" panose="02020603050405020304"/>
              </a:rPr>
              <a:t>1mL5%K</a:t>
            </a:r>
            <a:r>
              <a:rPr lang="en-US" altLang="zh-CN" sz="1600">
                <a:solidFill>
                  <a:srgbClr val="000000"/>
                </a:solidFill>
                <a:latin typeface="Times New Roman" panose="02020603050405020304"/>
                <a:ea typeface="Times New Roman" panose="02020603050405020304"/>
              </a:rPr>
              <a:t>2</a:t>
            </a:r>
            <a:r>
              <a:rPr lang="en-US" altLang="zh-CN" sz="2400">
                <a:solidFill>
                  <a:srgbClr val="000000"/>
                </a:solidFill>
                <a:latin typeface="Times New Roman" panose="02020603050405020304"/>
                <a:ea typeface="Times New Roman" panose="02020603050405020304"/>
              </a:rPr>
              <a:t>CrO</a:t>
            </a:r>
            <a:r>
              <a:rPr lang="en-US" altLang="zh-CN" sz="1600">
                <a:solidFill>
                  <a:srgbClr val="000000"/>
                </a:solidFill>
                <a:latin typeface="Times New Roman" panose="02020603050405020304"/>
                <a:ea typeface="Times New Roman" panose="02020603050405020304"/>
              </a:rPr>
              <a:t>4</a:t>
            </a:r>
            <a:r>
              <a:rPr lang="zh-CN" altLang="en-US" sz="2400">
                <a:solidFill>
                  <a:srgbClr val="000000"/>
                </a:solidFill>
                <a:latin typeface="宋体" panose="02010600030101010101" pitchFamily="2" charset="-122"/>
                <a:ea typeface="宋体" panose="02010600030101010101" pitchFamily="2" charset="-122"/>
              </a:rPr>
              <a:t>溶液； </a:t>
            </a:r>
            <a:endParaRPr lang="zh-CN" altLang="en-US" sz="2400">
              <a:solidFill>
                <a:srgbClr val="000000"/>
              </a:solidFill>
              <a:latin typeface="宋体" panose="02010600030101010101" pitchFamily="2" charset="-122"/>
              <a:ea typeface="宋体" panose="02010600030101010101" pitchFamily="2" charset="-122"/>
            </a:endParaRPr>
          </a:p>
          <a:p>
            <a:pPr>
              <a:lnSpc>
                <a:spcPct val="120000"/>
              </a:lnSpc>
            </a:pPr>
            <a:r>
              <a:rPr lang="en-US" altLang="zh-CN" sz="2400">
                <a:solidFill>
                  <a:srgbClr val="000000"/>
                </a:solidFill>
                <a:latin typeface="Times New Roman" panose="02020603050405020304"/>
                <a:ea typeface="Times New Roman" panose="02020603050405020304"/>
              </a:rPr>
              <a:t>c. </a:t>
            </a:r>
            <a:r>
              <a:rPr lang="zh-CN" altLang="en-US" sz="2400">
                <a:solidFill>
                  <a:srgbClr val="000000"/>
                </a:solidFill>
                <a:latin typeface="宋体" panose="02010600030101010101" pitchFamily="2" charset="-122"/>
                <a:ea typeface="宋体" panose="02010600030101010101" pitchFamily="2" charset="-122"/>
              </a:rPr>
              <a:t>在不断摇动下用</a:t>
            </a:r>
            <a:r>
              <a:rPr lang="en-US" altLang="zh-CN" sz="2400">
                <a:solidFill>
                  <a:srgbClr val="000000"/>
                </a:solidFill>
                <a:latin typeface="Times New Roman" panose="02020603050405020304"/>
                <a:ea typeface="Times New Roman" panose="02020603050405020304"/>
              </a:rPr>
              <a:t>AgNO</a:t>
            </a:r>
            <a:r>
              <a:rPr lang="en-US" altLang="zh-CN" sz="1600">
                <a:solidFill>
                  <a:srgbClr val="000000"/>
                </a:solidFill>
                <a:latin typeface="Times New Roman" panose="02020603050405020304"/>
                <a:ea typeface="Times New Roman" panose="02020603050405020304"/>
              </a:rPr>
              <a:t>3</a:t>
            </a:r>
            <a:r>
              <a:rPr lang="zh-CN" altLang="en-US" sz="2400">
                <a:solidFill>
                  <a:srgbClr val="000000"/>
                </a:solidFill>
                <a:latin typeface="宋体" panose="02010600030101010101" pitchFamily="2" charset="-122"/>
                <a:ea typeface="宋体" panose="02010600030101010101" pitchFamily="2" charset="-122"/>
              </a:rPr>
              <a:t>标准溶液滴定，当接近终点时，需逐滴加入 </a:t>
            </a:r>
            <a:r>
              <a:rPr lang="en-US" altLang="zh-CN" sz="2400">
                <a:solidFill>
                  <a:srgbClr val="000000"/>
                </a:solidFill>
                <a:latin typeface="Times New Roman" panose="02020603050405020304"/>
                <a:ea typeface="Times New Roman" panose="02020603050405020304"/>
              </a:rPr>
              <a:t>AgNO</a:t>
            </a:r>
            <a:r>
              <a:rPr lang="en-US" altLang="zh-CN" sz="1600">
                <a:solidFill>
                  <a:srgbClr val="000000"/>
                </a:solidFill>
                <a:latin typeface="Times New Roman" panose="02020603050405020304"/>
                <a:ea typeface="Times New Roman" panose="02020603050405020304"/>
              </a:rPr>
              <a:t>3</a:t>
            </a:r>
            <a:r>
              <a:rPr lang="zh-CN" altLang="en-US" sz="2400">
                <a:solidFill>
                  <a:srgbClr val="000000"/>
                </a:solidFill>
                <a:latin typeface="宋体" panose="02010600030101010101" pitchFamily="2" charset="-122"/>
                <a:ea typeface="宋体" panose="02010600030101010101" pitchFamily="2" charset="-122"/>
              </a:rPr>
              <a:t>溶液，并用力振荡。记下终点时消耗 </a:t>
            </a:r>
            <a:r>
              <a:rPr lang="en-US" altLang="zh-CN" sz="2400">
                <a:solidFill>
                  <a:srgbClr val="000000"/>
                </a:solidFill>
                <a:latin typeface="Times New Roman" panose="02020603050405020304"/>
                <a:ea typeface="Times New Roman" panose="02020603050405020304"/>
              </a:rPr>
              <a:t>AgNO</a:t>
            </a:r>
            <a:r>
              <a:rPr lang="en-US" altLang="zh-CN" sz="1600">
                <a:solidFill>
                  <a:srgbClr val="000000"/>
                </a:solidFill>
                <a:latin typeface="Times New Roman" panose="02020603050405020304"/>
                <a:ea typeface="Times New Roman" panose="02020603050405020304"/>
              </a:rPr>
              <a:t>3</a:t>
            </a:r>
            <a:r>
              <a:rPr lang="zh-CN" altLang="en-US" sz="2400">
                <a:solidFill>
                  <a:srgbClr val="000000"/>
                </a:solidFill>
                <a:latin typeface="宋体" panose="02010600030101010101" pitchFamily="2" charset="-122"/>
                <a:ea typeface="宋体" panose="02010600030101010101" pitchFamily="2" charset="-122"/>
              </a:rPr>
              <a:t>标准溶液的体积； </a:t>
            </a:r>
            <a:r>
              <a:rPr lang="en-US" altLang="zh-CN" sz="2400">
                <a:solidFill>
                  <a:srgbClr val="000000"/>
                </a:solidFill>
                <a:latin typeface="Times New Roman" panose="02020603050405020304"/>
                <a:ea typeface="Times New Roman" panose="02020603050405020304"/>
              </a:rPr>
              <a:t>d. </a:t>
            </a:r>
            <a:r>
              <a:rPr lang="zh-CN" altLang="en-US" sz="2400">
                <a:solidFill>
                  <a:srgbClr val="000000"/>
                </a:solidFill>
                <a:latin typeface="宋体" panose="02010600030101010101" pitchFamily="2" charset="-122"/>
                <a:ea typeface="宋体" panose="02010600030101010101" pitchFamily="2" charset="-122"/>
              </a:rPr>
              <a:t>重复操作</a:t>
            </a:r>
            <a:r>
              <a:rPr lang="en-US" altLang="zh-CN" sz="2400">
                <a:solidFill>
                  <a:srgbClr val="000000"/>
                </a:solidFill>
                <a:latin typeface="宋体" panose="02010600030101010101" pitchFamily="2" charset="-122"/>
                <a:ea typeface="宋体" panose="02010600030101010101" pitchFamily="2" charset="-122"/>
              </a:rPr>
              <a:t>  </a:t>
            </a:r>
            <a:r>
              <a:rPr lang="zh-CN" altLang="en-US" sz="2400">
                <a:solidFill>
                  <a:srgbClr val="000000"/>
                </a:solidFill>
                <a:latin typeface="宋体" panose="02010600030101010101" pitchFamily="2" charset="-122"/>
                <a:ea typeface="宋体" panose="02010600030101010101" pitchFamily="2" charset="-122"/>
              </a:rPr>
              <a:t>e. 数据处理</a:t>
            </a:r>
            <a:endParaRPr lang="zh-CN" altLang="en-US" sz="2400">
              <a:solidFill>
                <a:srgbClr val="000000"/>
              </a:solidFill>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2"/>
          <a:stretch>
            <a:fillRect/>
          </a:stretch>
        </p:blipFill>
        <p:spPr>
          <a:xfrm>
            <a:off x="312379" y="4595343"/>
            <a:ext cx="11704066" cy="471109"/>
          </a:xfrm>
          <a:prstGeom prst="rect">
            <a:avLst/>
          </a:prstGeom>
        </p:spPr>
      </p:pic>
      <p:pic>
        <p:nvPicPr>
          <p:cNvPr id="3" name="图片 2"/>
          <p:cNvPicPr>
            <a:picLocks noChangeAspect="1"/>
          </p:cNvPicPr>
          <p:nvPr/>
        </p:nvPicPr>
        <p:blipFill>
          <a:blip r:embed="rId3">
            <a:grayscl/>
          </a:blip>
          <a:stretch>
            <a:fillRect/>
          </a:stretch>
        </p:blipFill>
        <p:spPr>
          <a:xfrm>
            <a:off x="1142216" y="5434704"/>
            <a:ext cx="9295190" cy="806345"/>
          </a:xfrm>
          <a:prstGeom prst="rect">
            <a:avLst/>
          </a:prstGeom>
        </p:spPr>
      </p:pic>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6996788" y="4635343"/>
              <a:ext cx="717457" cy="507934"/>
            </p14:xfrm>
          </p:contentPart>
        </mc:Choice>
        <mc:Fallback xmlns="">
          <p:pic>
            <p:nvPicPr>
              <p:cNvPr id="4" name="墨迹 3"/>
            </p:nvPicPr>
            <p:blipFill>
              <a:blip r:embed="rId5"/>
            </p:blipFill>
            <p:spPr>
              <a:xfrm>
                <a:off x="6996788" y="4635343"/>
                <a:ext cx="717457" cy="50793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8819001" y="5327403"/>
              <a:ext cx="1657134" cy="539680"/>
            </p14:xfrm>
          </p:contentPart>
        </mc:Choice>
        <mc:Fallback xmlns="">
          <p:pic>
            <p:nvPicPr>
              <p:cNvPr id="6" name="墨迹 5"/>
            </p:nvPicPr>
            <p:blipFill>
              <a:blip r:embed="rId7"/>
            </p:blipFill>
            <p:spPr>
              <a:xfrm>
                <a:off x="8819001" y="5327403"/>
                <a:ext cx="1657134" cy="5396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3358712" y="4292488"/>
              <a:ext cx="3758711" cy="82539"/>
            </p14:xfrm>
          </p:contentPart>
        </mc:Choice>
        <mc:Fallback xmlns="">
          <p:pic>
            <p:nvPicPr>
              <p:cNvPr id="8" name="墨迹 7"/>
            </p:nvPicPr>
            <p:blipFill>
              <a:blip r:embed="rId9"/>
            </p:blipFill>
            <p:spPr>
              <a:xfrm>
                <a:off x="3358712" y="4292488"/>
                <a:ext cx="3758711" cy="8253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4323786" y="3835347"/>
              <a:ext cx="533331" cy="565076"/>
            </p14:xfrm>
          </p:contentPart>
        </mc:Choice>
        <mc:Fallback xmlns="">
          <p:pic>
            <p:nvPicPr>
              <p:cNvPr id="9" name="墨迹 8"/>
            </p:nvPicPr>
            <p:blipFill>
              <a:blip r:embed="rId11"/>
            </p:blipFill>
            <p:spPr>
              <a:xfrm>
                <a:off x="4323786" y="3835347"/>
                <a:ext cx="533331" cy="56507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4450770" y="5314704"/>
              <a:ext cx="939678" cy="533331"/>
            </p14:xfrm>
          </p:contentPart>
        </mc:Choice>
        <mc:Fallback xmlns="">
          <p:pic>
            <p:nvPicPr>
              <p:cNvPr id="10" name="墨迹 9"/>
            </p:nvPicPr>
            <p:blipFill>
              <a:blip r:embed="rId13"/>
            </p:blipFill>
            <p:spPr>
              <a:xfrm>
                <a:off x="4450770" y="5314704"/>
                <a:ext cx="939678" cy="533331"/>
              </a:xfrm>
              <a:prstGeom prst="rect"/>
            </p:spPr>
          </p:pic>
        </mc:Fallback>
      </mc:AlternateContent>
    </p:spTree>
    <p:custDataLst>
      <p:tags r:id="rId1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wm#"/>
  <p:tag name="KSO_WM_TEMPLATE_CATEGORY" val="custom"/>
  <p:tag name="KSO_WM_TEMPLATE_INDEX" val="20205081"/>
</p:tagLst>
</file>

<file path=ppt/tags/tag34.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5910</Words>
  <Application>WPS 演示</Application>
  <PresentationFormat>自定义</PresentationFormat>
  <Paragraphs>392</Paragraphs>
  <Slides>38</Slides>
  <Notes>1</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3</vt:i4>
      </vt:variant>
      <vt:variant>
        <vt:lpstr>幻灯片标题</vt:lpstr>
      </vt:variant>
      <vt:variant>
        <vt:i4>38</vt:i4>
      </vt:variant>
    </vt:vector>
  </HeadingPairs>
  <TitlesOfParts>
    <vt:vector size="62" baseType="lpstr">
      <vt:lpstr>Arial</vt:lpstr>
      <vt:lpstr>宋体</vt:lpstr>
      <vt:lpstr>Wingdings</vt:lpstr>
      <vt:lpstr>微软雅黑</vt:lpstr>
      <vt:lpstr>Arial</vt:lpstr>
      <vt:lpstr>思源黑体 CN Normal</vt:lpstr>
      <vt:lpstr>黑体</vt:lpstr>
      <vt:lpstr>经典繁仿黑</vt:lpstr>
      <vt:lpstr>Times New Roman</vt:lpstr>
      <vt:lpstr>Times New Roman</vt:lpstr>
      <vt:lpstr>方正书宋_GBK</vt:lpstr>
      <vt:lpstr>Calibri</vt:lpstr>
      <vt:lpstr>Cambria</vt:lpstr>
      <vt:lpstr>Courier New</vt:lpstr>
      <vt:lpstr>Arial Unicode MS</vt:lpstr>
      <vt:lpstr>Cambria Math</vt:lpstr>
      <vt:lpstr>方正细等线_GBK</vt:lpstr>
      <vt:lpstr>方正楷体_GBK</vt:lpstr>
      <vt:lpstr>NEU-B6</vt:lpstr>
      <vt:lpstr>方正仿宋_GBK</vt:lpstr>
      <vt:lpstr>Office 主题​​</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caicai</cp:lastModifiedBy>
  <cp:revision>57</cp:revision>
  <dcterms:created xsi:type="dcterms:W3CDTF">2024-01-15T03:14:00Z</dcterms:created>
  <dcterms:modified xsi:type="dcterms:W3CDTF">2025-11-13T01:11:41Z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154534E2E5304FC0A68266D4379A6647_13</vt:lpwstr>
  </property>
  <property fmtid="{D5CDD505-2E9C-101B-9397-08002B2CF9AE}" pid="3" name="KSOProductBuildVer">
    <vt:lpwstr>2052-12.1.0.23542</vt:lpwstr>
  </property>
</Properties>
</file>