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ink/ink1.xml" ContentType="application/inkml+xml"/>
  <Override PartName="/ppt/tags/tag64.xml" ContentType="application/vnd.openxmlformats-officedocument.presentationml.tags+xml"/>
  <Override PartName="/ppt/ink/ink2.xml" ContentType="application/inkml+xml"/>
  <Override PartName="/ppt/tags/tag65.xml" ContentType="application/vnd.openxmlformats-officedocument.presentationml.tags+xml"/>
  <Override PartName="/ppt/ink/ink3.xml" ContentType="application/inkml+xml"/>
  <Override PartName="/ppt/tags/tag66.xml" ContentType="application/vnd.openxmlformats-officedocument.presentationml.tags+xml"/>
  <Override PartName="/ppt/ink/ink4.xml" ContentType="application/inkml+xml"/>
  <Override PartName="/ppt/tags/tag67.xml" ContentType="application/vnd.openxmlformats-officedocument.presentationml.tags+xml"/>
  <Override PartName="/ppt/ink/ink5.xml" ContentType="application/inkml+xml"/>
  <Override PartName="/ppt/tags/tag68.xml" ContentType="application/vnd.openxmlformats-officedocument.presentationml.tags+xml"/>
  <Override PartName="/ppt/ink/ink6.xml" ContentType="application/inkml+xml"/>
  <Override PartName="/ppt/tags/tag69.xml" ContentType="application/vnd.openxmlformats-officedocument.presentationml.tags+xml"/>
  <Override PartName="/ppt/ink/ink7.xml" ContentType="application/inkml+xml"/>
  <Override PartName="/ppt/tags/tag70.xml" ContentType="application/vnd.openxmlformats-officedocument.presentationml.tags+xml"/>
  <Override PartName="/ppt/ink/ink8.xml" ContentType="application/inkml+xml"/>
  <Override PartName="/ppt/tags/tag71.xml" ContentType="application/vnd.openxmlformats-officedocument.presentationml.tags+xml"/>
  <Override PartName="/ppt/ink/ink9.xml" ContentType="application/inkml+xml"/>
  <Override PartName="/ppt/tags/tag72.xml" ContentType="application/vnd.openxmlformats-officedocument.presentationml.tags+xml"/>
  <Override PartName="/ppt/ink/ink10.xml" ContentType="application/inkml+xml"/>
  <Override PartName="/ppt/tags/tag73.xml" ContentType="application/vnd.openxmlformats-officedocument.presentationml.tags+xml"/>
  <Override PartName="/ppt/ink/ink11.xml" ContentType="application/inkml+xml"/>
  <Override PartName="/ppt/tags/tag74.xml" ContentType="application/vnd.openxmlformats-officedocument.presentationml.tags+xml"/>
  <Override PartName="/ppt/ink/ink12.xml" ContentType="application/inkml+xml"/>
  <Override PartName="/ppt/tags/tag75.xml" ContentType="application/vnd.openxmlformats-officedocument.presentationml.tags+xml"/>
  <Override PartName="/ppt/ink/ink13.xml" ContentType="application/inkml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ink/ink14.xml" ContentType="application/inkml+xml"/>
  <Override PartName="/ppt/tags/tag78.xml" ContentType="application/vnd.openxmlformats-officedocument.presentationml.tags+xml"/>
  <Override PartName="/ppt/ink/ink15.xml" ContentType="application/inkml+xml"/>
  <Override PartName="/ppt/tags/tag79.xml" ContentType="application/vnd.openxmlformats-officedocument.presentationml.tags+xml"/>
  <Override PartName="/ppt/ink/ink16.xml" ContentType="application/inkml+xml"/>
  <Override PartName="/ppt/tags/tag80.xml" ContentType="application/vnd.openxmlformats-officedocument.presentationml.tags+xml"/>
  <Override PartName="/ppt/ink/ink17.xml" ContentType="application/inkml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ink/ink18.xml" ContentType="application/inkml+xml"/>
  <Override PartName="/ppt/tags/tag85.xml" ContentType="application/vnd.openxmlformats-officedocument.presentationml.tags+xml"/>
  <Override PartName="/ppt/notesSlides/notesSlide1.xml" ContentType="application/vnd.openxmlformats-officedocument.presentationml.notesSlide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42" y="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3:03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6921 15020 0,'0'0'0,"0"0"15,0 0-15,0 0 0,0 0 0,0 0 16,5 28-16,-5-28 0,7 26 16,-7-26-16,14 32 15,-6-15-15,2 1 0,2 3 16,3 3-16,5 6 0,1 1 15,1 1-15,0 2 0,1-4 0,0-2 16,9 6-16,2 1 16,-1-8-16,1-5 0,3-2 0,-1-5 15,-6-9-15,-1-10 0,-1-4 16,3-7-16,0-10 0,1-9 0,1-6 16,0-5-16,7-7 0,-2 2 15,1-2-15,-2-1 0,8-2 16,-4 4-16,-2 6 0,-4 3 15,1 11-15,-1 7 0,5 3 16,-1 4-16,-9 10 0,-2 6 16,-9 0-16,-4-1 0,-5 2 15</inkml:trace>
  <inkml:trace contextRef="#ctx0" brushRef="#br0" timeOffset="14533.7013">25796 16042 0,'0'0'0,"0"0"16,0 0-16,0 0 0,0 0 0,0 0 16,0 0-16,0 0 0,-31 4 15,31-4-15,-27 2 0,27-2 16,-35 1-16,11-2 15,-6 0-15,-3 0 0,-3 0 0,-18-1 16,-6-1-16,-3 3 0,-2 1 0,-24 9 16,-23 8-16,25-3 15,19-4-15,15-2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1:54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15723 16559 0,'0'0'15,"0"0"-15,0 0 0,0 0 0,0 0 16,0 0-16,0 0 0,16 25 15,-16-25-15,13 21 0,-4-7 16,1 0-16,1 0 0,1 4 16,1 5-16,0 0 0,2 1 0,8 11 15,3 3-15,0-1 16,-2 1-16,7 11 0,1 1 16,-1-5-16,-1-3 0,6 2 15,-2-3-15,-3-6 0,-4-4 0,9-2 16,0-5-16,-3-8 0,-3-4 15,4-8-15,2-4 0,-3-9 16,-3-6-16,3-7 0,4-6 16,-2-5-16,0-4 0,5-10 15,4-8-15,-1 1 0,-1-1 16,13-14-16,6-4 0,3 2 0,-4 7 16,20-23-16,-8 3 15,-8 6-15,-5 4 0,0 6 16,1 4-16,-12 5 0,-6 6 0,6 1 15,2 0-15,-9 8 0,-7 7 16,4 3-16,3 3 0,-7 4 16,-4 2-16,6 5 0,4 3 15,-4 1-15,-3 1 0,-4 5 16,-4 2-16,-7 3 0,-6 1 0,-3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1:44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7194 17893 0,'0'0'0,"0"0"16,0 0-16,0 0 0,0 0 0,0 0 15,6 23-15,-6-23 0,0 0 16,22 23-16,-12-10 0,1 2 16,2 2-16,4 4 15,5 2-15,0 1 0,-1 1 0,8 8 16,0 1-16,8 10 0,1 2 0,6 4 15,2-2-15,-3-6 16,-1-4-16,-5-7 0,-6-5 0,4-5 16,-1-6-16,-4-11 0,-5-9 15,-4-9-15,-3-7 0,-5-5 16,0-8-16,1-3 0,-1-4 16,5-11-16,-1-2 0,4-4 15,0-5-15,3-12 0,2-3 16,1 3-16,0 3 0,17-33 15,0 9-15,-10 15 0,-6 9 0,-2 6 16,0 4-16,-3 7 0,-1 7 16,-2 5-16,-3 4 15,-5 10-15,-3 7 0,-4 5 0,-1 4 16,1 5-16,1 3 0,3 2 16,3 1-16,-3 5 0,2 2 15,-2-1-15,-5-1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1:28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11084 17817 0,'0'0'0,"0"0"16,0 0-16,0 0 0,0 0 0,11 21 16,-11-21-16,14 28 0,-14-28 15,20 34-15,-6-12 0,1 0 16,3 2-16,9 11 16,4 3-16,-2-3 0,-3-3 0,8 7 15,3-3-15,2 3 0,-2-3 16,-3-6-16,-1-4 0,-2-6 15,-4-3-15,-2-9 0,-3-5 16,1-8-16,1-5 0,2-7 16,-1-5-16,-1-9 0,-1-7 0,0-7 15,3-7-15,1-3 0,3-2 16,3-13-16,-1-2 16,7-10-16,2 4 0,-1 2 15,1 1-15,19-20 0,-5 16 0,-1 6 16,-1 4-16,-1 19 0,-1 11 15,-15 13-15,-12 8 0,-8 5 16</inkml:trace>
  <inkml:trace contextRef="#ctx0" brushRef="#br0" timeOffset="3265.9847">11724 17976 0,'0'0'0,"-13"9"0,-1 3 16,1-2-16,-4 2 0,-7 1 0,-2-1 15,-7 0-15,-2 1 0,0-6 16,-1-2-16,3-2 0,2-2 0,-6-2 15,3-3-15,2-2 0,4 1 16,2-2-16,4-1 16,3-1-16,4-1 0,1-1 0,1 0 15,6 3-15,0 1 0,4-2 16,3-1-16,2 0 0,1 0 16,6 0-16,6-1 0,3 0 15,5 0-15,6 2 0,4 1 16,5 2-16,4 2 0,5 4 15,5 3-15,12 3 0,-1 1 0,-4 1 16,-3 1-16,5 2 0,-7-2 16,-8 9-16,-6 5 15,-8-3-15,-6-3 0,-4 1 0,-6-2 16,-6-6-16,-3-2 0,-3-3 16,-3-2-16,-3-2 0,-4-1 0,-3-1 15,-3-1-15,-4-3 16,-5-2-16,-5-4 0,-2-1 15,-5-1-15,-3-1 0,-7 1 16,0 3-16,0 2 0,-1 1 0,0 1 16,0 1-16,3 2 0,4 1 15,-1 0-15,5 1 0,8 1 16,6-1-16,5 0 16,4-1-16,4 1 0,2 1 0,4 0 15,7-5-15,4 2 0,5-1 16,13 2-16,11-1 15,-2-1-15,1 0 0,14 2 16,5 2-16,-12 1 0,-10 0 0,-9-1 16</inkml:trace>
  <inkml:trace contextRef="#ctx0" brushRef="#br0" timeOffset="3782.9783">13153 17487 0,'0'0'0,"0"0"16,0 0-16,0 0 0,0 0 0,0 0 15,0 0-15,-11 22 0,11-22 0,7 27 16,1-8-16,1 3 16,0 4-16,5 9 0,0 3 15,-1-2-15,-1 1 0,5 7 16,1 0-16,0-5 0,1-3 0,3 2 15,0-5-15,-1-7 16,-1-6-16,1-7 0,0-3 16,1-3-16,1-2 0,2-8 0,3-6 15,1-4-15,-1-4 0,12-15 16,8-10 0,3-7-16,2-6 0,-3-1 15,-4 1-15,14-24 0,10-21 16,-5 8-16,-4 6 0,35-52 15,0 2-15,-8 27 0,-5 17 0,6-4 16,6-2-16,-13 17 0,-7 13 16,-24 21-16,-16 14 0,-10 11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1:21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12990 16730 0,'0'0'0,"0"0"0,11 18 0,-2-4 16,2 1-16,6 10 0,0 4 16,3 1-16,0 1 0,8 11 15,2 5-15,-1-5 0,-2-2 0,9 10 16,4 0-16,-5-4 15,-2-4-15,7 6 0,-1-3 0,-2-10 16,-4-7-16,2-4 0,-3-5 16,-8-9-16,-1-4 0,3-10 15,2-5-15,-4-8 0,-3-7 16,-2-14-16,0-8 0,1-12 16,2-8-16,3-10 0,3-6 15,1-12-15,-5 3 0,23-53 16,7 3-16,-8 21 0,-7 15 0,9-1 15,5 0-15,-6 18 16,-3 12-16,5-2 0,2-2 0,1 11 16,0 7-16,1 2 0,1 2 15,-6 12-15,-2 9 0,-7 0 16,-2 1-16,-9 5 0,-3 4 0,-9 8 16,-5 6-16,-3 4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1:09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9074 16852 0,'0'0'15,"0"0"-15,0 0 0,0 0 0,0 0 16,6 20-16,-6-20 15,12 23-15,-12-23 0,16 35 0,-2-12 16,1 4-16,2 5 16,7 12-16,2 4 0,1-2 0,-1-1 15,8 15-15,8 14 0,-1-8 16,-1-5-16,0 0 0,-6-9 16,-2-13-16,-1-8 0,1-11 15,-2-12-15,-8-8 0,-2-6 0,-1-11 16,-2-9-16,0-4 15,0-4-15,5-9 0,3-9 16,1-2-16,-1-4 0,5-15 16,1-2-16,2-1 0,2 1 0,19-37 15,-1 7-15,-2 8 0,-2 6 16,5 0-16,5 0 0,-9 7 16,-2 8-16,1-1 0,3 0 15,-8 14-15,-5 10 0,1 14 16,0 8-16,-8 9 0,-4 6 0,-3 10 15,-1 8-15,-2 5 0,-1 3 16,-6-3-16,-5-2 0,-3-2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1:04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4210 17480 0,'0'0'0,"0"0"16,0 0-16,0 0 0,0 0 0,10 30 15,-10-30-15,17 33 0,-8-15 16,4 4-16,4 4 16,0 0-16,1-1 0,9 8 0,4 1 15,-3-2-15,-2-2 0,8 5 16,1-3-16,0-4 0,-3-5 0,3-1 16,-2-6-16,-4-7 15,-4-7-15,0-10 0,4-7 16,-6-9-16,-1-7 0,-1-20 0,-2-14 15,0-5-15,2-2 0,8-21 16,3-5-16,0-5 0,-3 10 16,21-32-16,1 17 0,-8 28 15,-5 19-15,0 11 0,3 6 16,-3 16-16,-2 9 0,4 12 16,4 9-16,-14 0 0,-9-1 0,-7 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0:53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11147 17681 0,'0'0'0,"0"0"0,0 0 15,1 28-15,-1-28 0,4 24 16,2-7-16,1 2 0,1 0 0,8 9 15,4 1-15,0 3 0,-1 1 16,10 9-16,3 3 16,0-1-16,1 1 0,7 7 0,-1-1 15,-1-5-15,-2-2 0,6 3 16,0-4-16,-2-5 0,-2-5 16,0-1-16,-5-6 15,-6-6-15,-1-5 0,4-6 0,3-4 16,-8-8-16,-2-5 0,-1-11 15,0-8-15,3-5 0,0-4 16,1-13-16,2-10 0,-3-1 16,-2-3-16,13-15 0,3-4 15,2-9-15,-4 3 0,18-27 16,0 10-16,-11 26 0,-7 18 0,7 0 16,5 0-16,-7 4 0,-6 3 15,1 6-15,0 3 0,-6 6 16,-3 6-16,-7 1 0,-5 0 15,1 4-15,-1 4 0,-5 8 16,-3 4-16,-3 5 0</inkml:trace>
  <inkml:trace contextRef="#ctx0" brushRef="#br0" timeOffset="162.3425">13267 16556 0,'0'0'0,"0"0"16,0 0-16,0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0:43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10097 17076 0,'0'0'0,"0"0"0,0 0 0,0 0 15,0 0-15,0 0 0,0 0 16,16 16-16,-16-16 0,17 18 15,-17-18-15,25 30 0,-12-12 0,5 3 16,4 4-16,-1 4 0,-2 2 16,11 17-16,2 4 0,6 7 15,-3-6-15,4 15 0,-2 3 16,0-3-16,-6-13 0,6 1 16,0-8-16,-7-10 0,-6-9 15,3-7-15,1-7 0,-2-3 16,-2-3-16,0-7 0,0-5 15,-4-1-15,-1-3 0,4-14 16,5-9-16,-4 0 0,-2 1 0,2-11 16,2-9-16,-1-5 0,2-3 15,4-19-15,3-7 0,-5 3 16,-1 4-16,20-56 16,4-3-16,-9 28 0,-5 19 0,7-5 15,5-3-15,-9 16 0,-5 12 0,3 1 16,5 1-1,-9 12-15,-7 5 0,6 6 0,4 2 16,-6 5-16,-3 2 0,-4 6 16,-1 5-16,-2 5 0,-2 4 0,-7 5 15,-4 3-15,-2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0:25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5327 16566 0,'0'0'0,"0"0"0,0 0 15,0 0-15,-21 11 0,21-11 16,0 0-16,-19 19 0,14-12 0,-1 1 15,2 0-15,1 2 0,-1 1 16,2 2-16,2-1 16,2 4-16,2 1 0,0 4 15,4 1-15,3 6 0,0 0 0,2-2 16,2-1-16,0-3 0,-1-1 16,3-4-16,1-9 0,1-8 15,-3-6-15,-1-8 0,-1-6 16,-2-5-16,1-4 0,0-8 15,3-7-15,3 1 0,2 0 0,4-10 16,1 0-16,4-3 0,0 5 16,5 4-16,-1 5 15,1 9-15,-2 8 0,-4 5 16,-9 5-16,-6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0:15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20186 16872 0,'0'0'0,"0"0"16,0 0-16,0 0 0,0 0 0,0 0 15,0 0-15,0 0 0,7 32 16,-4-14-16,1 5 0,2 9 16,1 6-16,2 7 15,5 6-15,3 11 0,2-1 0,7 21 16,8 19-16,6 11 0,2-7 15,3 10-15,0-5 0,12 18 16,-8-27-16,-7-24 0,-5-17 16,-12-17-16,-5-11 0,2-10 15,2-7-15,2-11 0,1-8 0,6-17 16,5-10 0,-6-1-16,-5-1 0,1-9 0,-1-6 15,0-11-15,-2-7 0,10-15 16,8-10-16,3-6 0,1-3 0,8-6 15,6-2-15,4 9 0,3 5 16,11 2-16,7 0 16,-4 7-16,0 5 0,15 5 0,11 3 15,-13 5-15,-9 5 0,-27 19 16,-18 13-16,-13 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2:59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6820 17591 0,'0'0'0,"6"8"0,1 3 16,3 2-16,2 1 0,2 8 16,3 1-16,5 4 0,0-2 0,3-3 15,4-2-15,-3-6 0,0-5 16,-2-7-16,0-5 0,3-12 16,1-9-16,4-12 0,-1-7 15,-1-7-15,1-6 0,6-20 16,1-6-16,-2 2 0,0 0 15,10-15-15,4-1 0,21-32 16,-4 15-16,3 13 0,3 10 16,-4 13-16,-2 10 0,-20 20 15,-15 15-15,-10 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2:51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16550 16129 0,'0'0'0,"0"0"16,12 15-16,-4-4 0,1 2 0,2 5 15,2 3-15,6 8 0,1 0 16,6 15-16,3 6 0,-3-7 16,-2-3-16,8 11 0,2 3 15,-3 2-15,0 0 0,7 5 16,-1-3-16,0-5 0,-2-4 0,6-2 16,-2-9-16,-2-10 15,-3-8-15,2-12 0,2-8 16,-1-12-16,2-10 0,4-13 15,3-9-15,-1-3 0,0-2 0,25-37 16,0-3-16,-8 6 0,-3 1 16,6 1-16,4-1 0,-8 6 15,-7 4-15,3 3 0,4 3 16,0 12-16,-2 8 0,7-4 16,5 0-16,-13-3 0,-8 2 0,-16 15 15,-11 12-15,-6 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2:45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4711 17355 0,'0'0'0,"0"0"16,0 0-16,0 0 0,0 0 0,-1 19 16,1-19-16,6 22 15,-6-22-15,16 32 0,-3-11 16,1 3-16,3 0 0,5 12 16,4 4-16,3-1 0,1-1 0,8 10 15,1 0-15,5 0 0,-2-9 16,-1-7-16,-1-6 0,-3-2 15,-2-5-15,2-8 0,-4-8 16,-1-13-16,-2-9 0,-3-10 16,0-11-16,-1-8 0,-3 0 15,1-14-15,-2-7 0,8-14 16,3-2-16,17-43 0,-3 6 16,1 14-16,0 9 0,4 5 15,1 3-15,0 15 0,1 11 0,3 9 16,3 8-16,-6 2 0,-4 2 15,1 11-15,0 7 0,-16 8 16,-11 6-16,-7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2:38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8085 16403 0,'0'0'0,"0"0"0,0 0 16,8 28-16,-3-15 0,3 3 15,1 2-15,8 8 0,-1 1 16,2 0-16,0 1 0,0-3 16,1 0-16,9 8 0,0 2 15,0-2-15,-3-4 0,10 7 0,4-1 16,-4-2-16,-2-2 0,0-5 15,1-5-15,-3-5 0,-1-6 16,4-14-16,-1-12 0,-9-5 16,-3-7-16,3-16 0,2-13 15,4-14-15,-1-1 0,5-23 16,0-6-16,1 3 0,2 3 16,21-57-16,2 3 0,-4 26 15,-2 19-15,4 10 0,3 6 16,-10 12-16,-8 8 0,6 5 0,6 4 15,-5 8-15,-4 7 0,-15 14 16,-9 9-16,-7 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2:29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7876 17215 0,'0'0'0,"0"0"0,13 14 0,-5-6 15,0 0-15,4 5 0,3 0 0,3 2 16,2 1-16,1 6 16,1 5-16,0-2 0,-1 0 15,7 7-15,1 1 0,-3-4 16,-1-2-16,1-2 0,-2-4 0,1-6 16,-1-4-16,2-11 0,3-8 15,-4-6-15,-3-5 0,-1-14 16,3-9-16,1-12 0,4-8 0,3-21 15,2-7-15,4-7 16,5-6-16,27-46 0,10-6 16,-10 24-16,-7 16 0,0 5 15,4 2-15,-7 21 0,-4 15 0,2 10 16,-2 6-16,-4 8 0,-3 6 16,1 6-16,0 6 0,-5 1 15,-3 0-15,-11 10 0,-13 5 16,-3 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2:15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10990 17376 0,'0'0'0,"0"0"0,0 0 15,0 0-15,0 0 0,13 30 0,-13-30 16,13 30-16,-4-13 0,3 3 15,2 2-15,0 1 0,1 0 16,5 11-16,2 5 0,1 0 16,1 0-16,7 11 0,0 1 15,-4-4-15,-1-4 0,6 0 16,1-7-16,-2-14 0,-1-9 16,-1-10-16,-2-6 0,-4-4 15,-2-3-15,2-10 0,3-7 0,0-4 16,-2-4-16,9-13 0,3-5 15,0-4-15,-2-3 0,10-13 16,2-2-16,-3 5 0,-2 4 16,25-30-16,-1 7 0,-9 14 15,-6 10-15,0 5 0,-1 6 16,-5 7-16,-3 6 0,2 1 16,2 1-16,3 9 0,0 6 0,-1 5 15,-3 3-15,-14 7 16,-9 2-16,-6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2:08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8483 17117 0,'0'0'15,"0"0"-15,0 0 0,0 0 0,0 0 16,3 21-16,-3-21 0,0 0 16,2 24-16,-2-24 0,11 26 15,-2-9-15,-2 1 0,3 2 16,2 3-16,2 2 0,1 3 0,9 11 16,3 1-16,6 7 0,0-2 15,2 3-15,4 4 0,4 5 16,-2-6-16,6 4 0,-1-6 15,-7-10-15,-6-7 0,2-4 16,2-2-16,-4-6 0,-4-7 16,0-2-16,0-3 15,-5-6-15,-2-3 0,3-6 0,3-4 16,-3-9-16,-1-6 0,1-8 16,1-6-16,3-5 0,1-3 0,0-8 15,0-6-15,10-11 16,2-3-16,4-7 0,-1 4 15,15-18-15,-4 11 0,-3 4 16,-2 3-16,-4 18 0,-2 11 0,0 1 16,0 1-16,-3 11 0,0 8 15,1 0-15,2 1 0,-4 1 16,-2 2-16,-12 8 0,-9 5 16,-4 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9:02:02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7437 16881 0,'0'0'0,"0"0"0,0 0 16,9 21-16,-9-21 0,12 23 16,-2-8-16,2 1 0,2 1 0,1 4 15,0 3-15,6 5 16,1 1-16,4 2 0,1 3 15,5 4-15,-1-2 0,1 3 0,5 2 16,4 4-16,0-4 16,-5-12-16,-1-9 0,-5-7 0,-1-6 15,-4-9-15,1-7 0,-4-9 16,-2-8-16,7-25 16,9-21-16,-2-8 15,-3-6-15,4-5 0,-3 8 0,21-39 16,11-8-16,-7 22 0,-1 15 15,3 5-15,0 2 16,-6 15-16,-5 10 0,6 7 0,4 5 16,-9 10-16,-8 7 0,9 1 15,5 2-15,-17 9 0,-12 6 16,-8 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6" Type="http://schemas.openxmlformats.org/officeDocument/2006/relationships/image" Target="../media/image29.emf"/><Relationship Id="rId5" Type="http://schemas.openxmlformats.org/officeDocument/2006/relationships/customXml" Target="../ink/ink10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openxmlformats.org/officeDocument/2006/relationships/image" Target="../media/image32.emf"/><Relationship Id="rId5" Type="http://schemas.openxmlformats.org/officeDocument/2006/relationships/customXml" Target="../ink/ink1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openxmlformats.org/officeDocument/2006/relationships/image" Target="../media/image35.emf"/><Relationship Id="rId5" Type="http://schemas.openxmlformats.org/officeDocument/2006/relationships/customXml" Target="../ink/ink1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openxmlformats.org/officeDocument/2006/relationships/image" Target="../media/image38.emf"/><Relationship Id="rId5" Type="http://schemas.openxmlformats.org/officeDocument/2006/relationships/customXml" Target="../ink/ink13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image" Target="../media/image43.emf"/><Relationship Id="rId5" Type="http://schemas.openxmlformats.org/officeDocument/2006/relationships/customXml" Target="../ink/ink14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6" Type="http://schemas.openxmlformats.org/officeDocument/2006/relationships/image" Target="../media/image46.emf"/><Relationship Id="rId5" Type="http://schemas.openxmlformats.org/officeDocument/2006/relationships/customXml" Target="../ink/ink15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6" Type="http://schemas.openxmlformats.org/officeDocument/2006/relationships/image" Target="../media/image49.emf"/><Relationship Id="rId5" Type="http://schemas.openxmlformats.org/officeDocument/2006/relationships/customXml" Target="../ink/ink16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6" Type="http://schemas.openxmlformats.org/officeDocument/2006/relationships/image" Target="../media/image52.emf"/><Relationship Id="rId5" Type="http://schemas.openxmlformats.org/officeDocument/2006/relationships/customXml" Target="../ink/ink1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image" Target="../media/image56.emf"/><Relationship Id="rId5" Type="http://schemas.openxmlformats.org/officeDocument/2006/relationships/customXml" Target="../ink/ink18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6" Type="http://schemas.openxmlformats.org/officeDocument/2006/relationships/customXml" Target="../ink/ink19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8.emf"/><Relationship Id="rId5" Type="http://schemas.openxmlformats.org/officeDocument/2006/relationships/customXml" Target="../ink/ink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11.emf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openxmlformats.org/officeDocument/2006/relationships/image" Target="../media/image14.emf"/><Relationship Id="rId5" Type="http://schemas.openxmlformats.org/officeDocument/2006/relationships/customXml" Target="../ink/ink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17.emf"/><Relationship Id="rId5" Type="http://schemas.openxmlformats.org/officeDocument/2006/relationships/customXml" Target="../ink/ink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6" Type="http://schemas.openxmlformats.org/officeDocument/2006/relationships/image" Target="../media/image20.emf"/><Relationship Id="rId5" Type="http://schemas.openxmlformats.org/officeDocument/2006/relationships/customXml" Target="../ink/ink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23.emf"/><Relationship Id="rId5" Type="http://schemas.openxmlformats.org/officeDocument/2006/relationships/customXml" Target="../ink/ink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openxmlformats.org/officeDocument/2006/relationships/image" Target="../media/image26.emf"/><Relationship Id="rId5" Type="http://schemas.openxmlformats.org/officeDocument/2006/relationships/customXml" Target="../ink/ink9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855"/>
            <a:ext cx="12863195" cy="56724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491560" y="5347800"/>
              <a:ext cx="6795360" cy="4500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2200" y="5338440"/>
                <a:ext cx="6814080" cy="468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441325"/>
            <a:ext cx="10629900" cy="2755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" y="4467225"/>
            <a:ext cx="10757535" cy="2000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660280" y="5654160"/>
              <a:ext cx="834840" cy="5760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0920" y="5644800"/>
                <a:ext cx="853560" cy="594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130175"/>
            <a:ext cx="11250930" cy="462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5187950"/>
            <a:ext cx="5505450" cy="15614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589840" y="6133680"/>
              <a:ext cx="468360" cy="5299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0480" y="6124320"/>
                <a:ext cx="487080" cy="548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28600"/>
            <a:ext cx="10565765" cy="5074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5" y="5438775"/>
            <a:ext cx="6254750" cy="12636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990240" y="5924160"/>
              <a:ext cx="1388880" cy="6865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0880" y="5914800"/>
                <a:ext cx="1407600" cy="705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150"/>
            <a:ext cx="11432540" cy="2729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4695825"/>
            <a:ext cx="8317865" cy="19634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676400" y="5512680"/>
              <a:ext cx="669240" cy="7754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7040" y="5503320"/>
                <a:ext cx="687960" cy="794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" y="444500"/>
            <a:ext cx="10440670" cy="3631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4724400"/>
            <a:ext cx="6222365" cy="17989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688975"/>
            <a:ext cx="11670030" cy="2508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5" y="4902200"/>
            <a:ext cx="4983480" cy="13963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266640" y="5730120"/>
              <a:ext cx="628200" cy="6303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7280" y="5720760"/>
                <a:ext cx="646920" cy="64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203200"/>
            <a:ext cx="10039350" cy="4655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4859020"/>
            <a:ext cx="5937250" cy="17252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515600" y="6015960"/>
              <a:ext cx="452520" cy="4485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6240" y="6006600"/>
                <a:ext cx="471240" cy="467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54000"/>
            <a:ext cx="10007600" cy="47758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5029835"/>
            <a:ext cx="5619115" cy="1671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012920" y="5960160"/>
              <a:ext cx="763560" cy="7171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3560" y="5950800"/>
                <a:ext cx="782280" cy="735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361950"/>
            <a:ext cx="10414000" cy="4860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5334000"/>
            <a:ext cx="5989320" cy="1371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634920" y="5773680"/>
              <a:ext cx="656640" cy="6955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5560" y="5764320"/>
                <a:ext cx="675360" cy="714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3040" y="608330"/>
            <a:ext cx="11628755" cy="36125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" y="163195"/>
            <a:ext cx="11445240" cy="4778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" y="5068570"/>
            <a:ext cx="8648700" cy="1495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455200" y="5900400"/>
              <a:ext cx="433800" cy="5083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5840" y="5891040"/>
                <a:ext cx="452520" cy="527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612775"/>
            <a:ext cx="11247120" cy="2127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" y="4314825"/>
            <a:ext cx="7562215" cy="18472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894680" y="5849280"/>
              <a:ext cx="216720" cy="2408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5320" y="5839920"/>
                <a:ext cx="235440" cy="259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75" y="168275"/>
            <a:ext cx="8815070" cy="4425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50" y="4905375"/>
            <a:ext cx="8686165" cy="17106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7266960" y="5943960"/>
              <a:ext cx="773280" cy="659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7600" y="5934600"/>
                <a:ext cx="792000" cy="677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36550"/>
            <a:ext cx="10680700" cy="4111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00575"/>
            <a:ext cx="8140700" cy="19742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958000" y="5632200"/>
              <a:ext cx="727200" cy="4957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8640" y="5622840"/>
                <a:ext cx="745920" cy="514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5" y="247650"/>
            <a:ext cx="9010650" cy="4539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" y="4787265"/>
            <a:ext cx="9175750" cy="18789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695600" y="5897160"/>
              <a:ext cx="589680" cy="5644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6240" y="5887800"/>
                <a:ext cx="608400" cy="583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0"/>
            <a:ext cx="11582400" cy="3910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216400"/>
            <a:ext cx="9789795" cy="24949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910600" y="5449320"/>
              <a:ext cx="570960" cy="6616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1240" y="5439960"/>
                <a:ext cx="589680" cy="680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25" y="539750"/>
            <a:ext cx="11303000" cy="2889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5" y="4772025"/>
            <a:ext cx="8595995" cy="16440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835360" y="5647680"/>
              <a:ext cx="623160" cy="6865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6000" y="5638320"/>
                <a:ext cx="641880" cy="705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336550"/>
            <a:ext cx="9261475" cy="4283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5210175"/>
            <a:ext cx="6794500" cy="1365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956400" y="5993640"/>
              <a:ext cx="610200" cy="4867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47040" y="5984280"/>
                <a:ext cx="628920" cy="505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5" y="428625"/>
            <a:ext cx="11324590" cy="2914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50" y="4845050"/>
            <a:ext cx="5188585" cy="1663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053880" y="5960160"/>
              <a:ext cx="691200" cy="5133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4520" y="5950800"/>
                <a:ext cx="709920" cy="532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466725"/>
            <a:ext cx="11599545" cy="3038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5" y="4695825"/>
            <a:ext cx="5626735" cy="16694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677320" y="5736600"/>
              <a:ext cx="595440" cy="5504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7960" y="5727240"/>
                <a:ext cx="614160" cy="569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159</cp:revision>
  <dcterms:created xsi:type="dcterms:W3CDTF">2019-06-19T02:08:00Z</dcterms:created>
  <dcterms:modified xsi:type="dcterms:W3CDTF">2025-11-25T09:20:57Z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6369357C51B949EEBEF5D8630127B9A9_11</vt:lpwstr>
  </property>
</Properties>
</file>