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2.xml" ContentType="application/vnd.openxmlformats-officedocument.theme+xml"/>
  <Override PartName="/ppt/tags/tag78.xml" ContentType="application/vnd.openxmlformats-officedocument.presentationml.tags+xml"/>
  <Override PartName="/ppt/ink/ink1.xml" ContentType="application/inkml+xml"/>
  <Override PartName="/ppt/tags/tag79.xml" ContentType="application/vnd.openxmlformats-officedocument.presentationml.tags+xml"/>
  <Override PartName="/ppt/ink/ink2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ink/ink3.xml" ContentType="application/inkml+xml"/>
  <Override PartName="/ppt/tags/tag82.xml" ContentType="application/vnd.openxmlformats-officedocument.presentationml.tags+xml"/>
  <Override PartName="/ppt/ink/ink4.xml" ContentType="application/inkml+xml"/>
  <Override PartName="/ppt/tags/tag83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8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ink/ink9.xml" ContentType="application/inkml+xml"/>
  <Override PartName="/ppt/ink/ink10.xml" ContentType="application/inkml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ink/ink14.xml" ContentType="application/inkml+xml"/>
  <Override PartName="/ppt/ink/ink15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78" r:id="rId2"/>
    <p:sldId id="256" r:id="rId3"/>
    <p:sldId id="269" r:id="rId4"/>
    <p:sldId id="389" r:id="rId5"/>
    <p:sldId id="378" r:id="rId6"/>
    <p:sldId id="258" r:id="rId7"/>
    <p:sldId id="257" r:id="rId8"/>
    <p:sldId id="384" r:id="rId9"/>
    <p:sldId id="377" r:id="rId10"/>
    <p:sldId id="259" r:id="rId11"/>
    <p:sldId id="260" r:id="rId12"/>
    <p:sldId id="261" r:id="rId13"/>
    <p:sldId id="262" r:id="rId14"/>
    <p:sldId id="292" r:id="rId15"/>
    <p:sldId id="293" r:id="rId16"/>
    <p:sldId id="263" r:id="rId17"/>
    <p:sldId id="277" r:id="rId18"/>
    <p:sldId id="379" r:id="rId19"/>
    <p:sldId id="380" r:id="rId20"/>
    <p:sldId id="381" r:id="rId21"/>
    <p:sldId id="264" r:id="rId22"/>
    <p:sldId id="265" r:id="rId23"/>
    <p:sldId id="266" r:id="rId24"/>
    <p:sldId id="267" r:id="rId25"/>
    <p:sldId id="268" r:id="rId26"/>
    <p:sldId id="386" r:id="rId27"/>
    <p:sldId id="385" r:id="rId28"/>
    <p:sldId id="388" r:id="rId29"/>
    <p:sldId id="270" r:id="rId30"/>
    <p:sldId id="271" r:id="rId31"/>
    <p:sldId id="387" r:id="rId32"/>
    <p:sldId id="272" r:id="rId33"/>
    <p:sldId id="273" r:id="rId34"/>
    <p:sldId id="274" r:id="rId35"/>
    <p:sldId id="337" r:id="rId36"/>
    <p:sldId id="382" r:id="rId37"/>
    <p:sldId id="275" r:id="rId38"/>
    <p:sldId id="375" r:id="rId39"/>
    <p:sldId id="376" r:id="rId40"/>
    <p:sldId id="383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2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20:18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19326 6643 0,'0'0'0,"0"0"15,-12-7-15,4 1 0,1 0 0,-3-1 16,-2-1-16,-3 1 0,-1 1 16,-6-3-16,0 0 0,-3 2 15,-1 1-15,-3 1 0,-1 2 16,0-1-16,-1 2 0,-10 2 16,-2 2-16,1 2 0,2 0 0,-4 4 15,-3 1-15,-8 3 16,2 2-16,-2 3 0,-2 5 15,4-3-15,4 1 0,-14 5 0,-2 4 16,10-2-16,6-2 0,-8 15 16,-1 6-16,7-3 0,7-1 0,-20 19 15,5-5-15,15-7 16,9-6-16,-1 4 0,-2 2 16,6-2-16,5-1 0,2 5 15,3 4-15,1-7 0,2-3 0,-6 4 16,-2 3-16,6-3 15,5-3-15,2 9 0,2 6 16,4-5-16,3-5 0,5-5 0,4-2 16,2-1-16,0 0 0,6-1 15,5 2-15,2-9 0,0-6 16,11 0-16,5-1 0,0 1 16,-2 1-16,6 2 0,4 3 0,-3-8 15,-1-4-15,7 1 0,6 2 16,-3-3-16,-1-1 0,7-6 15,4-3-15,-2 0 0,-3-1 16,7-5-16,7-2 0,-9-3 16,-4-1-16,8-3 0,7-1 15,-5-1-15,-1 0 0,5-6 16,6-4-16,-1 0 0,-2-1 0,5-3 16,3-2-16,-4-1 0,-3-1 15,8-4-15,6-3 16,-4-1-16,-1 0 0,8-5 0,7-2 15,-5 5-15,-5 2 0,8-2 16,5-2-16,-12-2 0,-7 1 0,0 0 16,1-2-16,-13 4 15,-7 1-15,1-3 0,1-2 16,-11 2-16,-7 5 0,-3-7 16,-2-1-16,-10 1 0,-7 3 0,4-7 15,1-3-15,-5 4 0,-6 3 16,-3-5-16,-3-4 15,-4 3-15,-4 3 0,-3-2 0,-1-2 16,-1 5-16,0 2 0,-2-3 16,-3-3-16,-3 7 0,-1 2 15,-8-4-15,-7-2 0,1 4 16,0 4-16,-4-3 0,-2-4 16,-2 6-16,1 3 0,-5 2 0,0 2 15,-3-2-15,0 1 0,-8-1 16,-5-2-16,1 5 0,-1 2 0,-7 0 15,-3-1-15,4 5 16,5 4-16,-10-2 0,-5 1 16,0 3-16,2 1 0,-6 0 15,-2 1-15,7 2 0,4 1 0,-6 4 16,-5 2-16,9 1 16,6 2-16,-4 1 0,-3 0 15,2 2-15,1 0 0,-2 4 0,-2 4 16,6-1-16,5 2 0,-7 2 15,-3 4-15,6 2 0,2 0 0,-3 5 16,-3 6-16,5-1 16,5-1-16,-3 5 0,-3 3 15,5-5-15,3-1 0,1 5 16,0 5-16,3-3 0,4-4 0,0 2 16,1 0-16,1-7 0,3-2 15,1 1-15,2 3 0,6-2 16,4-1-16,-1 2 0,0 1 15,5-1-15,2-2 0,-3 5 16,-4 4-16,6-1 0,5-3 16,1 11-16,2 8 0,0-2 15,1-3-15,3-13 0,3-13 0,2-7 16</inkml:trace>
  <inkml:trace contextRef="#ctx0" brushRef="#br0" timeOffset="2081.4893">18676 4830 0,'0'0'0,"0"0"0,0 0 16,0 0-16,0 0 0,0 0 15,0 0-15,0 0 0,0 0 0,0 0 16,0 0-16,0 0 16,-9 21-16,9-21 0,-5 24 15,5-24-15,-1 31 0,-1-10 0,-1 1 16,0 2-16,-1 1 0,0 4 15,-2 1-15,0 9 0,-1-3 16,-3 5-16,-2 3 0,-2 5 16,-1-4-16,0 0 0,-3 1 15,1 4-15,1-5 0,1 3 16,-1 2-16,2-8 0,1-4 0,-4 1 16,1-4-16,1-5 15,4-3-15,4-8 0,1-4 0,3-6 16,1 0-16,2-9 0,5-4 15,-2 1-15,0-1 0,-1 2 16</inkml:trace>
  <inkml:trace contextRef="#ctx0" brushRef="#br0" timeOffset="2682.2931">18677 5081 0,'0'0'0,"0"0"16,0 0-16,0 0 0,0 0 0,0 0 15,0 0-15,2 21 16,-2-21-16,0 0 0,8 38 16,-8-38-16,9 34 0,-4-16 15,2 1-15,-1 2 0,1 2 0,2 7 16,0 0-16,-2-1 0,1-1 15,-1 0-15,-1-1 0,1-1 16,-1-2-16,2-1 0,1 2 16,1 3-16,0-2 0,0-2 15,0 2-15,-2-3 0,1 0 0,0-1 16,0-1-16,-1-3 0,-1-2 16,0-3-16,-2-1 0,0-3 15,-2-1-15,-1-3 0,1-3 16,-3-2-16,2 2 0,-2-2 15,0-2-15,0-3 0,1 0 16,0-4-16,1-5 0,2-1 16,0-5-16,4-9 0,0-4 15,2-1-15,1-1 0,8-11 16,3 0-16,-2 1 0,-1 1 0,4-7 16,0 2-16,-3 3 0,-2 3 15,4-1-15,1 3 0,-3 4 16,-3 1-16,-2 5 0,-4 1 15,-3 2-15,0 2 0,0 2 16,1 3-16,-4 6 0,0-1 0,-3 1 16,-2 3-16,0 2 15,0 2-15,0 3 0,0 0 16,0 5-16,0-2 0,0 6 16,1 0-16,-1 4 0,-1 0 0,0 6 15,0 2-15,0-2 0,1-2 16,0-2-16</inkml:trace>
  <inkml:trace contextRef="#ctx0" brushRef="#br0" timeOffset="3534.273">19604 5241 0,'0'0'0,"0"0"0,0 0 16,0 0-16,-4-20 0,4 20 16,0 0-16,-8-17 0,5 11 15,-2 0-15,0 1 0,-2 3 16,-1 1-16,-1 1 0,0 1 16,-3 1-16,0 3 0,-1 4 0,-1 3 15,-1 1-15,0 2 0,-6 7 16,-1 4-16,1 1 0,1 1 15,2 6-15,-1 2 0,-1 6 16,2-4-16,1 1 0,-1-1 16,0 1-16,4-4 0,6-4 15,6-2-15,1-5 0,2-5 16,2-2-16,3-1 0,-1-5 16,2-1-16,4-1 0,2-3 15,3-4-15,-1-3 0,4-3 0,3-3 16,-2 1-16,-1-1 0,-1-4 15,1-5-15,-1-2 0,-2-2 16,1-3-16,-1-2 0,0 0 16,-2 0-16,1-3 0,-1 0 15,-4 5-15,-2 3 0,0 4 16,-1 4-16,-3 3 0,0 0 0,-2 4 16,0 1-16,-1 1 0,0-1 15,1 2-15,1 2 0,-1 0 16,-2 0-16,4 5 0,-1-1 15,2 2-15,-1 2 0,1 1 16,-1 4-16,1-1 0,-1 1 0,3 3 16,1 2-16,0 1 15,0-1-15,1 3 0,-1 0 16,1-2-16,0-1 0,-1 0 16,-2 1-16,1-1 0,0-2 0,-1 0 15,1 3-15,-1-3 0,0-2 16,1 0-16,-1-2 0,1-1 15,-1-1-15,0-2 0,-1-1 16,1-1-16,-1 0 0,0-1 16,-2-1-16,1-1 0,-1 0 0,-1-2 15,-2-1-15,2 1 0,-2-1 16,5-1-16,-1-2 16,-1 1-16,1 1 0,-1 0 0</inkml:trace>
  <inkml:trace contextRef="#ctx0" brushRef="#br0" timeOffset="3699.0679">20080 5603 0,'0'0'0,"0"0"16,0 0-16,0 0 0,0 0 0,0 0 15,0 0-15,0 0 0</inkml:trace>
  <inkml:trace contextRef="#ctx0" brushRef="#br0" timeOffset="4515.225">20165 5972 0,'0'0'0,"0"0"0,0 0 16,-8 20-16,5-11 0,0 4 15,-1 2-15,1 2 0,1 1 0,0 10 16,1 2-16,0 1 0,-1 0 15,1 10-15,0 0 0,0-1 16,-1-1-16,1 2 0,1 2 16,-1 0-16,0-2 0,0 9 15,-1 1-15,0-4 0,0-2 0,-1 9 16,-2 2-16,1-4 16,1-4-16,-1 3 0,1 1 15,0-1-15,-1 0 0,1 11 0,0 2 16,-1-6-16,2-5 0,0 6 15,0 5-15,1-6 0,1-4 16,-1 23-16,1-7 0,-3-4 16,0-1-16,0 3 0,-1 2 15,0-4-15,1-3 0,-3 6 16,1 6-16,-1-7 0,2-3 0,0 2 16,2 3-16,2-7 0,2-6 15,3 11-15,0 9 16,1-8-16,1-5 0,-3 4 0,0 5 15,0 1-15,-2 0 0,-3 6 16,-3 2-16,0-1 0,-1-2 16,-3 10-16,-2 6 0,0-11 15,-1-8-15,8 6 0,4 6 16,-1-10-16,-2-6 0,5 4 16,3 2-16,1-10 0,1-5 0,-2 2 15,1 3-15,0-9 0,0-7 16,-2 6-16,-2 4 15,-1-6-15,0-4 0,-2-1 0,-1 1 16,-1-12-16,0-5 0,-2 6 16,-2 5-16,2-10 0,0-8 0,1-3 15,0 0-15,-7-6 16,-5-5-16,6-3 0,2-4 0,3-2 16</inkml:trace>
  <inkml:trace contextRef="#ctx0" brushRef="#br0" timeOffset="5315.9873">17859 5497 0,'0'0'0,"0"0"0,-8 23 0,5-12 16,-1 0-16,1 4 0,0 5 16,-1 7-16,2 3 0,1-1 15,0 1-15,0 1 0,1-1 16,1 10-16,2 0 0,1 0 0,0 0 16,2 7-16,0 2 15,-2-6-15,-4-1 0,0-10 0,0-6 16,0-7-16</inkml:trace>
  <inkml:trace contextRef="#ctx0" brushRef="#br0" timeOffset="5482.3102">17925 7353 0,'0'0'0,"0"17"0,1 5 16,-1 9-16,1 3 0,1 12 15,3 14-15,-2 11 0,-1-1 0,2 9 16,-1-1-16,-1-7 0,0-3 15,2 31-15,-2-6 0,-3-8 16,0-4-16,-1-26 0,1-17 16,1-11-16</inkml:trace>
  <inkml:trace contextRef="#ctx0" brushRef="#br0" timeOffset="10214.6954">21935 5282 0,'0'0'0,"-3"-12"0,1 1 16,1 1-16,0-1 0,0-4 0,-1-2 15,1-1-15,-1 0 0,2 1 16,0-1-16,-1-1 0,0-1 0,5 2 16,3 0-16,4-3 0,5-1 15,7-3-15,8-3 0,14-8 16,6-3-16,20-6 0,8 1 16,-1 4-16,0 1 0,14 0 15,9 0-15,-11 8 0,-6 5 16,22-1-16,-18 5 0,-15 5 15,-10 5-15,2 4 0,1 4 16,-2-3-16,-2-2 0,-1 4 0,1 3 16,-1 8-16,-2 7 0,6 2 15,5 1-15,-8 2 0,-6 2 16,-5 10 0,-4 3-16,-1 2 0,1 1 0,-9 11 0,-4 7 15,-7-8-15,-4-6 0,-6-3 16,-5-3-16,-4 0 0,-2-1 0,-4 4 15,-4 2-15,-1-3 0,-2-1 16,-8 0-16,-7 1 0,0 1 16,-1-1-16,-7 9 15,-6 7-15,-4-6 0,-3-2 0,-5 0 16,-5-1-16,3 8 0,1 6 16,-2-5-16,-4-2 0,7-4 15,3-2-15,-3 6 0,0 6 16,0-4-16,-1 0 0,6 2 15,0 2-15,4 0 0,4-3 0,10-15 16,8-13-16,4-7 0</inkml:trace>
  <inkml:trace contextRef="#ctx0" brushRef="#br0" timeOffset="10581.5465">23051 7259 0,'0'0'0,"0"0"0,0 0 15,4 18-15,-4-18 0,0 0 16,6 27-16,-4-13 0,0 1 0,0 2 16,1 4-16,0-2 15,1 3-15,1 8 0,2 3 16,-1-1-16,1-3 0,1 8 15,-2 1-15,0-4 0,-2-1 0,1 0 16,-1 3-16,-1-4 0,0-3 16,-1 4-16,0-3 0,0-5 15,0-3-15,0-4 16,-1 0-16,-1-2 0,0-3 0,0-2 16,1-2-16,-1-3 0,0-1 15,0-2-15,0 0 0,0-3 16,0 3-16,0-3 0,0 3 15,0-3-15,0 0 0,0 0 0,0 0 16,0 0-16</inkml:trace>
  <inkml:trace contextRef="#ctx0" brushRef="#br0" timeOffset="24982.2995">23491 6781 0,'0'0'0,"0"0"16,0 0-16,0 0 0,0 0 0,0 0 15,0 0-15,0 0 0,0 0 16,31-10-16,-31 10 0,34-15 16,-13 5-16,6-4 0,6-4 15,4-3-15,5-2 0,17-11 16,3-3-16,17-5 0,-2 0 0,13-7 16,-2 1-16,4-2 0,-10 4 15,-1-1-15,-8 5 0,7-6 16,-19 13-16,-14 9 15,-9 5-15,-12 7 0,-6 3 0,-5 4 16,-3 5-16,-7 1 0,2 0 16,-1 2-16,0-1 0,1 3 15,0 3-15,-1 1 0,-1 1 16,-5 6-16,-4 1 0,-6 9 16,-6 5-16,-6 6 0,-4 5 0,-8 8 15,-7 6-15,-4 4 0,-4 1 16,-8 14-16,-1 1 0,-4 5 15,7-5-15,-22 26 0,7-11 16,16-16-16,10-13 0,11-14 16,8-9-16,5-14 0,3-9 15,8-9-15,6-3 0,1-7 16,0-2-16,-4-9 0,-2-8 16,6 3-16,1-7 0,2-9 15,1-4-15,2-1 0,0-5 0,5-15 16,3-3-16,1 0 15,3-2-15,-1-1 0,1-2 0,2-23 16,-3 13-16,-5 9 0,-3 6 16,-1 4-16,-1 6 0,3 3 15,1 4-15,-4 4 0,-1 4 16,0 6-16,0 6 0,2 4 16,1 2-16,1 6 0,2 4 15,-6 5-15,-5 1 0,1 6 0,0 0 16,6 2-16,3 1 0,0 5 15,1 5-15,-3 1 0,2 0 16,2 6-16,1 4 0,-2 3 16,-1 3-16,2 4 0,2 3 15,3 0-15,0 2 0,1 2 16,-1 1-16,5 4 0,0-1 0,5-1 16,2 2-16,1-3 0,1-2 15,3 3-15,3-1 16,2 4-16,-3-4 0,-5-4 0,-4-2 15,-2-2-15,-1-3 0,-3-3 16,0-3-16,-3-3 0,-4-2 16,-3-6-16,-1-4 0,-4-3 15,0 1-15,-3-5 0,-2-4 16,1 3-16,-1-3 0,-8-2 16,-3-4-16,-2 0 0,-5 0 15,-2-3-15,-5-1 0,-3-1 16,-4-3-16,-3-1 0,0-4 0,-9-3 15,-1-1-15,-3 0 0,0 0 16,4 2-16,4 1 0,-4-2 16,3 3-16,3 2 0,1 1 15,3 0-15,2 0 0,1 3 16,2 3-16,1 2 0,3 0 16,1 0-16,5-1 0,1 3 15,1 3-15,3-2 0,0 1 0,-1 1 16,1 0-16,3 2 0,3-1 15,4 3-15,1 1 0,2 1 16,3-1-16,0 0 0,-2-2 16,2 4-16</inkml:trace>
  <inkml:trace contextRef="#ctx0" brushRef="#br0" timeOffset="25193.6337">25359 6272 0,'0'0'16,"0"0"-16,0 0 0,0 0 0,2 23 0,-2-23 15</inkml:trace>
  <inkml:trace contextRef="#ctx0" brushRef="#br0" timeOffset="33628.5396">22417 8232 0,'0'0'0,"0"0"0,0 0 16,0 0-16,25 4 0,-25-4 15,0 0-15,25 8 0,-25-8 0,0 0 16</inkml:trace>
  <inkml:trace contextRef="#ctx0" brushRef="#br0" timeOffset="34249.1472">23447 8393 0,'0'0'0,"0"0"0,0 0 0,0 0 16,0 0-16,-22 2 0,22-2 15,0 0-15,0 0 0,0 0 16,0 0-16,0 0 0,0 0 0,0 0 16,0 0-16,-7 18 15,7-18-15,0 0 0,0 0 16,0 0-16</inkml:trace>
  <inkml:trace contextRef="#ctx0" brushRef="#br0" timeOffset="34448.6919">23621 8476 0,'0'0'15,"0"0"-15,0 0 0,0 0 16,0 0-16,0 0 0,0 0 16,0 0-16,0 0 0,0 0 0,0 0 15,0 0-15,0 0 0,0 0 16,6 23-16,-6-23 0</inkml:trace>
  <inkml:trace contextRef="#ctx0" brushRef="#br0" timeOffset="34590.5618">23637 8581 0,'0'0'0,"0"0"15,0 0-15,0 0 0,0 0 0,0 0 16,0 0-16,0 0 16</inkml:trace>
  <inkml:trace contextRef="#ctx0" brushRef="#br0" timeOffset="35232.4444">23781 8626 0,'0'0'16,"3"-7"-16,1-3 0,-2 0 15,0-1-15,0-9 0,1-2 0,-2-2 16,-1-1-16,-2-1 0,-2 1 16,-2-1-16,-4 2 0,-9-4 15,-5 3-15,-5 4 0,-4 3 16,-3 4-16,-3 3 0,-3 3 16,-2 3-16,-12-1 0,0 3 15,3 6-15,2 3 0,-9 3 0,3 0 16,6 4-16,6 3 0,3-1 15,3 1-15,5 2 0,8 2 16,7 5-16,7 1 0,3-6 16,3-5-16,0-4 0</inkml:trace>
  <inkml:trace contextRef="#ctx0" brushRef="#br0" timeOffset="36898.737">21383 9214 0,'0'0'0,"0"0"15,0 0-15,0 0 0,0 0 16,29-6-16,-29 6 0,0 0 16,25-7-16,-25 7 0,0 0 15,20-5-15,-14 4 0,-2 0 16,-1 0-16,0 2 0,-2 1 0,-3 7 16,-4 5-16,-2 5 0,-2 1 15,-2 8-15,-3 7 16,-7 12-16,-3 1 0,-6 14 0,-4 1 15,-3 6-15,0-6 0,0 3 16,4-8-16,9-13 0,8-9 16,6-15-16,5-10 0,2-4 15,0-1-15,2-3 0</inkml:trace>
  <inkml:trace contextRef="#ctx0" brushRef="#br0" timeOffset="37216.035">21490 9164 0,'0'0'0,"0"0"16,0 0-16,0 0 0,0 0 0,0 0 15,21 26-15,-21-26 16,19 32-16,-6-11 0,4 7 16,-1 0-16,1 0 0,2 12 0,-2 1 15,0-2-15,-2-2 0,2 4 16,-2-3-16,-2-7 0,-2-4 15,-1-6-15,-1-7 0,-1-3 16,-2-3-16,5-11 0,4-9 16,0-9-16,2-8 0,4-10 15,4-7-15,0-1 0,0 0 0,3-13 16,-1-1-16,0-4 16,-1 8-16,0 0 0,-3 8 0,-4 12 15,-2 9-15,-6 7 16,-4 8-16,0 6 0,-2 6 0,-3 10 15,-5 6-15,1-4 0,1-4 0,0-1 16</inkml:trace>
  <inkml:trace contextRef="#ctx0" brushRef="#br0" timeOffset="37682.7763">22366 9358 0,'0'0'0,"0"0"0,0 0 0,3-18 16,-3 18-16,3-21 0,1 4 16,-3 0-16,-1-1 0,-3 1 15,0 0-15,-2 2 0,-2 3 0,-6-2 16,-4-1-16,0 5 0,-2 4 16,0 6-16,-1 5 0,-2 5 15,-2 4-15,-7 12 0,0 7 16,4 3-16,2 3 0,-3 11 15,0 1-15,6-5 0,6-5 16,3 3-16,8-6 0,4-5 16,4-6-16,7-9 0,4-7 15,3-10-15,3-6 0,7-8 16,5-8-16,3-5 0,1-3 16,5-10-16,-1-4 0,-5 6 0,-6 1 15,-4 6-15,-5 2 16,-6 8-16,-3 6 0,-5 4 0,0 5 15,-3 1-15,1 1 0,-1 10 16,1 6-16,0 4 0,-1 2 16,1 5-16,3 4 0,0 0 15,0-1-15,3 0 0,1-1 16,2-2-16,2 1 0,7-5 16,5-1-16,1-6 0,0-4 0,5-7 15,3-6-15,-7 2 0,-7-1 16,-5 1-16</inkml:trace>
  <inkml:trace contextRef="#ctx0" brushRef="#br0" timeOffset="37882.2467">22711 9242 0,'0'0'0,"0"0"15,0 0-15,29 4 0,-29-4 0,38 3 16,-7-2-16,2 0 15,3-1-15,14-2 0,3-1 0,-2 0 16,-3-1-16,12 0 0,-2 1 16,3-2-16,-8 0 0,-7-2 15,-4-2-15,-9 2 0,-8 2 0,-5 1 16</inkml:trace>
  <inkml:trace contextRef="#ctx0" brushRef="#br0" timeOffset="38083.1125">23208 8761 0,'0'0'0,"0"0"16,0 0-16,0 0 0,0 0 0,0 0 15,0 0-15,-19 27 16,19-27-16,-8 43 0,2-6 16,-1 2-16,1 4 0,-7 21 15,-3 22-15,2 1 0,0 2 0,4 21 16,5 17-16,8 2 0,6-15 15,3 7-15,-3-38 0,-3-25 16</inkml:trace>
  <inkml:trace contextRef="#ctx0" brushRef="#br0" timeOffset="39349.1695">24164 8906 0,'0'0'0,"0"0"0,-20 8 0,11-4 16,-1 3-16,-3 3 0,-3 4 0,-6 11 15,-1 6-15,-2 3 0,-3 2 16,-1 13-16,3 3 0,2 10 16,5 0-16,6-10 0,3-8 15,7-1-15,5-9 0,5-4 16,4-3-16,3-9 0,4-6 15,-1-7-15,3-3 0,5-8 16,6-5-16,0-7 0,1-6 0,3-4 16,3-4-16,-1-10 0,-4-3 15,-3-5-15,-2-4 0,-3 3 16,-2 2-16,-4-4 0,-7 5 16,-7 6-16,-5 5 0,-7 3 15,-5 0-15,0 8 0,-2 4 16,1 7-16,0 5 0,-4 7 0,-2 6 15,-6 11-15,-1 7 16,-1 8-16,2 6 0,6-9 0,5-5 16,4-7-16</inkml:trace>
  <inkml:trace contextRef="#ctx0" brushRef="#br0" timeOffset="39732.5425">24848 9269 0,'0'0'0,"0"0"16,0 0-16,0 0 0,30 4 0,-30-4 16,18 8-16,-8-1 0,1-1 15,-4 6-15,-1 3 16,-4 2-16,-3 4 0,-12 12 0,-10 4 15,-2 3-15,0 0 0,-12 9 16,-5-1-16,-6 4 0,4-6 16,0-1-16,5-9 0,10-10 15,6-8-15,10-3 0,9-3 16,7-2-16,6-2 0,7-4 16,7-4-16,4-2 0,4-1 0,7-4 15,5-3-15,0 0 0,1-1 16,8-2-16,-1 1 0,-4 1 15,-5 1-15,2 0 0,0 0 16,-11 2-16,-8 3 0,-6 1 16</inkml:trace>
  <inkml:trace contextRef="#ctx0" brushRef="#br0" timeOffset="39998.8839">25411 9194 0,'0'0'0,"0"0"0,0 0 16,23-1-16,-23 1 0,31-1 16,-9 1-16,3-2 0,4 2 15,12-1-15,3 1 0,0-2 0,0-1 16,13 0-16,3-2 15,-7 1-15,-5 0 0,8 0 0,-2 0 16,-6 2-16,-7 1 0,4 0 16,-3 2-16,-14 0 0,-5 2 15,-5 0-15,-4-2 0,-3 0 16</inkml:trace>
  <inkml:trace contextRef="#ctx0" brushRef="#br0" timeOffset="40248.9581">25365 9504 0,'0'0'0,"0"0"0,0 0 15,28-10-15,-28 10 0,36-10 0,-7 2 16,3 1-16,3 1 0,17-5 15,4-1-15,10-1 0,-3 1 16,11-2-16,-1 2 0,-7 4 16,-5 2-16,7 0 0,-3 4 15,-15 0-15,-14 1 0,-8 1 16</inkml:trace>
  <inkml:trace contextRef="#ctx0" brushRef="#br0" timeOffset="44899.792">21755 11169 0,'0'0'0,"0"0"0,0 0 0,0 0 16,0 0-16,0 0 0,0 0 0,13 19 15,-13-19-15,0 0 0,19 11 16,-19-11-16,0 0 0,23 8 15,-14-6-15,1 0 0,1 1 0,1-2 16,2 1-16,3-2 16,1-2-16,2 1 0,2-1 15,3-1-15,1-2 0,9-1 16,2-3-16,-6 2 0,-6 1 0,-3 2 16</inkml:trace>
  <inkml:trace contextRef="#ctx0" brushRef="#br0" timeOffset="46982.435">27106 8623 0,'0'0'0,"0"0"16,0 0-16,0 0 0,0 0 0,0 0 15,-14 15-15,14-15 0,0 0 16,-18 27-16,11-11 0,-2 3 16,-1 2-16,-2 4 15,-3 5-15,0 1 0,-1 3 0,-3 12 16,0 2-16,-3 6 0,1-2 16,-2 1-16,1-6 0,6-10 15,5-9-15,2-6 0,2-5 16,1-5-16,2-3 0,4-9 15,4-2-15,-1 0 0,0 1 0,-1-2 16</inkml:trace>
  <inkml:trace contextRef="#ctx0" brushRef="#br0" timeOffset="47284.8946">27071 8740 0,'0'0'0,"0"0"0,0 0 0,0 0 16,0 0-16,0 0 0,0 0 15,16 25-15,-16-25 0,11 27 0,-2-7 16,1-2-16,0-1 0,0 4 16,1 1-16,0 1 0,0-1 0,3 4 15,2-1 1,-2-1-16,1-3 0,-2-2 0,0-5 16,-1-3-16,0-3 0,2-6 15,0-6-15,1-5 0,1-5 0,4-8 16,3-6-16,4-7 15,0-1-15,-2-3 0,-1-2 16,3-5-16,-3 6 0,-1 2 0,-1 3 16,-3 5-16,-2 2 15,-3 6-15,-3 5 0,-3 8 0,-1 3 16,-1 11-16,-3 6 0,-1 6 16,-2 3-16,0-7 0,0-2 15,0-2-15</inkml:trace>
  <inkml:trace contextRef="#ctx0" brushRef="#br0" timeOffset="48115.5135">27813 8852 0,'0'0'16,"0"0"-16,0 0 0,0 0 0,9-26 16,-6 15-16,-1-2 0,0 0 15,1 1-15,-2 2 0,0 0 16,-1 2-16,0 1 0,-3 3 15,-3 2-15,-3 5 0,-2 2 0,-3 5 16,-3 2-16,-3 5 0,2-1 16,-1 2-16,0 1 0,3-1 15,0 0-15,0 2 16,2-2-16,5-3 0,2-2 0,4-2 16,3-3-16,3-2 0,4-2 15,1-3-15,5-1 0,1-1 16,1-1-16,5 0 0,2 2 15,-2 1-15,-2 0 0,-2 0 16,0 2-16,-2 0 0,0 1 0,0 1 16,-2-2-16,-1 1 0,-2-1 15,0 0-15,1 0 0,-1-1 16,-1 0-16,2-4 0,1-2 16,0-6-16,1-3 0,1-1 15,2 0-15,-2 0 0,-1 0 0,0 2 16,-1 1-16,-1 1 0,-1 3 15,1 1-15,1 1 16,1 1-16,1 2 0,0 3 0,2 4 16,-3 2-16,-2 2 0,-3 4 15,0 4-15,-1-1 0,-2 0 0,-1-2 16,-1 0-16,1-3 16,-2-3-16,2-2 0,1-2 15,4-4-15,2-3 0,6-8 16,5-7-16,-1 0 0,3 0 0,2-3 15,2-2-15,4-3 16,-2 2-16,-4 3 0,-2 1 16,-3 2-16,-3 2 0,-2 1 15,-3 4-15,-4 3 0,-1 3 0,-2 2 16,1 4-16,-2 3 0,-1 1 16,-1 3-16,-4 3 0,1 4 15,-1 2-15,0 1 0,0 0 16,0 1-16,0 0 0,4 0 15,1-2-15,1-2 0,2-2 0,0-5 16,3-3-16,2-2 0,4-4 16,1-5-16,3-5 0,0-1 15,-1-2-15,9-9 0,0-4 16,-2 2-16,-4-1 0,-5 0 16,-2-1-16,-3 2 0,-2 0 15,-2-3-15,-4 3 0,-4 5 16,-3 5-16,-8 5 0,-8 4 15,-2 4-15,-3 2 0,-5 7 16,-6 5-16,4 1 0,3 2 0,0-1 16,7-3-16,4-2 0</inkml:trace>
  <inkml:trace contextRef="#ctx0" brushRef="#br0" timeOffset="48399.5148">29070 8746 0,'0'0'0,"0"0"0,0 0 15,23 5-15,-23-5 0,17 10 0,-7-3 16,-2 3-16,-1 1 0,-4 2 16,-2 2-16,-3 3 0,-2 0 15,-9 7-15,-4 1 0,-1-2 0,-1-3 16,1 2-16,2-1 15,4-8-15,2-5 0,4-1 16,0 0-16,5-2 0,2-1 0,9-2 16,8-3-16,3-1 0,2-3 15,8 0-15,6-3 0,10-1 16,1-1-16,-10 2 0,-7 2 16,-5 0-16</inkml:trace>
  <inkml:trace contextRef="#ctx0" brushRef="#br0" timeOffset="48573.6835">29301 8664 0,'0'0'0,"0"0"16,0 0-16,0 0 0,-3 25 0,3-25 15,-3 19-15,3-19 0</inkml:trace>
  <inkml:trace contextRef="#ctx0" brushRef="#br0" timeOffset="50249.6933">18417 11740 0,'0'0'15,"-5"12"-15,0 5 0,-3 7 16,0 2-16,-2 12 0,0 4 0,-2 12 16,1 1-16,1 3 15,0 1-15,0 4 0,2-5 16,0 1-16,2 1 0,3-4 15,1-12-15,3-11 0,1-9 16,2-14-16,1-9 0,-2 0 0,0 0 16,-1-1-16</inkml:trace>
  <inkml:trace contextRef="#ctx0" brushRef="#br0" timeOffset="50549.1576">18586 11762 0,'0'0'0,"0"0"0,0 0 16,0 0-16,10 27 0,-4-10 16,2 5-16,0 0 0,2 3 0,7 7 15,0 0-15,0 1 16,0-1-16,1 7 0,0-1 16,1-4-16,-1-2 0,0-5 0,0-4 15,-2-8-15,1-6 0,-1-7 16,0-2-16,-1-15 0,-1-8 15,2-13-15,0-11 16,1-4-16,0-5 0,3-10 0,5-6 16,-5 9-16,-4 10 0,0-1 15,-4 4-15,-2 11 0,-3 9 16,-1 7-16,-3 7 0,2 8 16,-1 5-16,1 8 0,2 6 15,-1-3-15,-2-2 0,-1-1 16</inkml:trace>
  <inkml:trace contextRef="#ctx0" brushRef="#br0" timeOffset="50966.1042">19434 11812 0,'0'0'0,"0"0"0,0 0 16,-3-26-16,3 15 0,-1-2 0,0-2 15,0-2-15,-1 2 0,0 4 16,-1 2-16,-4 4 0,-2 4 0,-3 6 16,-2 8-16,0 3 15,-1 4-15,1 5 0,-1 5 16,0 2-16,1 0 0,-4 10 16,1 0-16,3-3 0,3-3 0,4 3 15,2-5-15,4-5 0,2-5 16,4-4-16,1-6 0,3-9 15,1-8-15,2-5 0,4-5 16,1-2-16,2-2 0,0-1 16,-2-1-16,-1 5 0,-2 0 0,0 2 15,0 3-15,-3 5 16,-1 1-16,1 3 0,0 3 16,-2 1-16,-2 3 0,2 2 0,0 1 15,-1-1-15,-1 0 0,2 1 16,1 2-16,0-1 0,0 0 15,1-4-15,2-2 0,-2 0 16,-2-1-16,-1-2 0</inkml:trace>
  <inkml:trace contextRef="#ctx0" brushRef="#br0" timeOffset="51483.4941">19743 11904 0,'0'0'0,"0"0"15,0 0-15,0 0 0,0 0 16,0 0-16,23-17 0,-23 17 15,29-1-15,-29 1 0,31 8 16,-17 1-16,0 2 0,-1 2 16,0 4-16,-2 3 0,-3 2 0,3 5 15,-1-1-15,-1-4 16,-2-3-16,-1-3 0,1-4 16,1-6-16,1-4 0,4-8 0,3-6 15,3-9-15,1-8 0,2-6 16,2-7-16,5-11 0,-2 1 15,1-4-15,-5 7 0,-4 7 16,-4 8-16,1 1 0,-3 6 16,-3 7-16,-2 6 0,-3 5 15,0 3-15,-3 6 0,0 4 0,-1 8 16,-1 6 0,-1 7-16,-1 3 0,2 5 0,2 4 15,0 6-15,1-2 0,4 1 0,3 0 16,2-4-16,4-4 0,3 1 15,2-3-15,-1-11 0,0-6 16,0-8-16,0-7 0,-2-6 16,3-5-16,-1-8 0,-1-5 15,-2-6-15,-1-5 0,-3-4 16,-1-5-16,-2-8 0,-3 0 0,-3-1 16,0 1-16,-7 6 15,-3 5-15,-2 5 0,-1 3 16,-1 9-16,0 7 0,-5 2 15,-4 2-15,-3 11 0,-2 7 0,1 11 16,1 7-16,1 6 0,2 5 16,6-8-16,3-7 0,2-5 15</inkml:trace>
  <inkml:trace contextRef="#ctx0" brushRef="#br0" timeOffset="51832.7612">20876 11775 0,'0'0'0,"0"0"16,0 0-16,0 0 0,32 0 15,-32 0-15,32-1 0,-14 1 16,-1 0-16,3 1 0,1 2 16,-1 2-16,-1 1 0,0 7 15,-4 3-15,-6 4 0,-5 4 0,-6 4 16,-6 3-16,-2 3 0,-2 2 15,-7 9-15,-3-2 0,4-5 16,1-4-16,2 1 0,3-6 16,4-5-16,6-6 0,6-4 15,6-2-15,5-6 0,4-4 0,3-7 16,7-3-16,2-6 0,2-4 16,11-9-16,2-3 15,-2 2-15,-3 1 0,7-4 0,-1 0 16,-8 3-16,-8 2 0,-7 6 15,-7 6-15,-3 3 0</inkml:trace>
  <inkml:trace contextRef="#ctx0" brushRef="#br0" timeOffset="52066.5391">21360 11762 0,'0'0'0,"0"0"0,0 0 16,0 0-16,0 0 0,0 0 0,0 0 15,37 4-15,-37-4 0,39-6 16,-13-1-16,1 0 16,3-2-16,2 0 0,3-1 0,8-3 15,-2-1-15,10-1 0,-2 0 16,-2 2-16,-3 0 0,-2 1 16,-1 3-1,1 2-15,0-1 0,1 0 0,-6 0 0,-10 3 16,-5 0-16,-4 1 15</inkml:trace>
  <inkml:trace contextRef="#ctx0" brushRef="#br0" timeOffset="52300.401">21642 11354 0,'0'0'15,"0"0"-15,0 0 0,-3 26 16,3-26-16,2 33 0,2-6 0,0 5 16,2 3-16,1 18 15,2 6-15,2 16 0,1 2 0,5 14 16,0 2-16,7 2 0,1-9 16,4-7-16,-1-12 0,5-18 15,5-12-15,3 0 0,-13-12 16,-8-7-16</inkml:trace>
  <inkml:trace contextRef="#ctx0" brushRef="#br0" timeOffset="52832.6852">22822 11083 0,'0'0'0,"0"0"16,0 0-16,0 0 0,0 0 0,0 0 15,-29-6-15,29 6 0,-28 16 16,8 4-16,-3 7 16,-2 4-16,0 2 0,-6 16 0,1 2 15,-2 9-15,6-6 0,3 4 16,7-10-16,8-9 0,4-8 16,8-8-16,3-13 0,7-8 15,4-6-15,8-13 0,6-8 16,0-3-16,1-1 0,7-8 15,2-2-15,-6 6 0,-5 3 0,-2 8 16,1 4-16,-6 7 16,-4 5-16,-2 5 0,-3 5 15,-3 6-15,-3 3 0,-2 11 0,-2 6 16,-2-2-16,-1 3 0,0 4 16,0 3-16,1 2 0,1-5 15,2-6-15,3-4 0,2-7 16,1-6-16,6-8 0,4-6 15,-3-8-15,-1-5 0,6-14 16,2-11-16,2-4 0,0-3 0,5-17 16,-1-5-16,-5 6 0,-5 3 15,-1-4-15,-5 3 16,-5 9-16,-3 9 0,-8-13 0,-8 12 16,-5 10-16,-6 10 0,-3 11 15,-3 9-15,4 9 0,-4 5 16,-11 15-16,-7 10 0,3 2 15,0 2-15,11-11 0,9-8 16,6-6-16</inkml:trace>
  <inkml:trace contextRef="#ctx0" brushRef="#br0" timeOffset="53216.2966">23635 11372 0,'0'0'0,"0"0"15,0 0-15,0 0 0,30 3 0,-30-3 16,38 1-16,-15 2 0,2 0 16,2 2-16,-1 1 0,-3 3 15,-3 1-15,1 11 0,-4 5 16,-5 2-16,-3 2 0,-7 11 15,-6 3-15,-4-3 0,-3-2 16,-4 6-16,0-3 0,2-6 0,2-6 16,2-7-16,3-7 15,2-3-15,2-2 0,3-3 0,2-2 16,5-3-16,3-2 0,8-5 16,5-5-16,4-5 0,2-3 15,7-5-15,5-5 0,10-4 16,0 0-16,7-1 0,5-1 15,-8 4-15,-13 8 0,-11 5 16</inkml:trace>
  <inkml:trace contextRef="#ctx0" brushRef="#br0" timeOffset="53389.4797">24973 11109 0,'0'0'15,"0"0"-15,0 0 0,0 0 0,22 23 16,-22-23-16,17 12 0,-17-12 16</inkml:trace>
  <inkml:trace contextRef="#ctx0" brushRef="#br0" timeOffset="56950.1804">14999 8333 0,'0'0'0,"0"0"15,0 0-15,0 0 0,0 0 0,0 0 16,0 0-16,0 0 0,0 0 15,0 0-15,-11-18 16,11 18-16,0 0 0,0 0 0,0 0 16,18-18-16,-18 18 0,17-14 15,-17 14-15,27-18 0,-12 9 0,4-2 16,3-3-16,1 0 16,1 0-16,8-4 0,1-2 15,-1 2-15,-1 1 0,7-3 16,0 1-16,-2 2 0,-3 1 15,1 2-15,1 1 0,0 1 0,0 1 16,5-2-16,-1-1 16,1 3-16,-1 2 0,0 2 0,-2 2 15,0 3-15,-1 2 0,0 0 16,1-1-16,-3 2 0,-2 1 16,-1 1-16,-1-1 0,-2 1 15,0 1-15,-2-1 0,0 1 16,-4 3-16,-2 1 0,1 6 15,1 0-15,-4 0 0,-1-4 0,-1 4 16,1 2-16,-4 0 0,-2-1 16,-2 1-16,-2 1 0,-4-3 15,-1 1-15,1 2 0,1 0 16,-1 0-16,-1 0 0,-1 2 16,-1 1-16,-1-1 0,-1-1 15,1 2-15,1 0 0,-2-1 0,-2-1 16,0 1-16,-1 2 15,-1-1-15,-1 0 0,2-1 16,-2-1-16,1-1 0,-1 1 0,-2-2 16,-1 1-16,0 0 0,2 0 15,0 0-15,0 0 0,1 0 16,3-1-16,-1 2 0,-2-1 16,0-1-16,1-1 0,0 0 15,2 0-15,1-2 0,-1 1 16,2 0-16,0 1 0,1-3 0,0-2 15,-1-2-15</inkml:trace>
  <inkml:trace contextRef="#ctx0" brushRef="#br0" timeOffset="57395.2953">15986 9841 0,'0'0'0,"0"0"16,0 0-16,-1 19 0,-2-11 15,2 5-15,0 1 0,0 1 16,-1 0-16,1 10 0,1 0 16,1 0-16,0-3 0,0 0 15,1 2-15,2 0 0,-1-3 16,2 6-16,2-1 0,-2 0 0,1-1 15,0 0-15,-2 1 16,3-2-16,0 0 0,-1-1 0,-2-2 16,-1-1-16,0 1 0,-1-1 15,0 2-15,1-1 0,2-2 16,-2 0-16,-1-2 0,1 0 16,0-3-16,-1 0 0,0-3 15,0-1-15,0-2 0,-1-2 16,0-1-16,0 1 0,0-2 15,0 0-15,0-1 0,-1-1 0,0-2 16,0 3-16,0-3 0,0 0 16,-2 2-16,0-1 0,0-1 15,-1-1-15,0 0 0,1 0 16,2 1-16,0 0 0,0 0 0,0 0 16</inkml:trace>
  <inkml:trace contextRef="#ctx0" brushRef="#br0" timeOffset="63878.8063">16064 9672 0,'0'0'0,"0"0"0,0 0 0,0 0 16,0 0-16,0 0 0,0 0 16,0 0-16,0 0 0,27 7 15,-19 0-15,-1-1 0,-2-1 0,1 0 16</inkml:trace>
  <inkml:trace contextRef="#ctx0" brushRef="#br0" timeOffset="64054.7382">16616 9647 0,'0'0'0,"0"0"16,0 0-16,0 0 0</inkml:trace>
  <inkml:trace contextRef="#ctx0" brushRef="#br0" timeOffset="72662.1423">10042 6775 0,'0'0'0,"0"0"16,0 0-16,0 0 0,0 0 0,28-5 16,-28 5-16,26-2 0,-26 2 15,31-3-15,-11 2 0,-1 0 16,-1 0-16,5 0 0,2 0 15,8 1-15,0-1 0,0-1 16,1-1-16,2 1 0,-1 1 0,9 0 16,0 2-16,-2 0 0,-1 0 15,1 2-15,2-2 16,6 2-16,-1 0 0,2 2 0,0-1 16,-1 1-16,-3-2 0,12-1 15,-1 1-15,-4 0 0,-3-1 16,4-3-16,5-2 0,-2 1 0,0-2 15,11-2-15,3-1 16,-7 1-16,-6 1 0,32 1 0,-4 3 16,-11 1-16,-8 0 0,0 2 15,2 2-15,-12-1 0,-6-1 16,5-2-16,4-2 0,-4 1 16,-3-2-16,6 0 0,3 1 15,-6-2-15,-4-1 0,8 1 16,5-3-16,-2 4 0,0-1 15,6 4-15,5 1 0,-10-1 0,-6-1 16,5-3-16,3-3 16,-4 6-16,-4 2 0,5-3 15,5-2-15,-8 4 0,-3 2 0,2-1 16,2 0-16,-8-1 0,-3-2 16,3 0-16,2 0 0,-2 3 15,0 3-15,6-4 0,2-3 16,-1 2-16,-2 0 0,3-2 15,6-3-15,-6-1 0,-2 0 0,6-3 16,5-2-16,-7 4 0,-6 0 16,2 1-16,0-2 15,-5 2-15,-4 1 0,-2 0 0,-1 1 16,-7 3-16,-6-2 0,0 3 16,0 1-16,-8 0 0,-3 0 15,0-1-15,-1 1 0,-5-1 16,-2 1-16,3 1 0,2 1 15,-10-2-15,0 1 0,2 0 16,1 1-16,-3-4 0,-1 1 16,-1-1-16,-1 1 0,-3-2 0,0 2 15,-1-1-15,-1 1 16,0 0-16,-3 1 0,0 0 0,0 0 16,0 0-16,0 0 0,1-2 15,-1 2-15,0 0 0</inkml:trace>
  <inkml:trace contextRef="#ctx0" brushRef="#br0" timeOffset="72839.3988">15648 6468 0,'0'0'0,"0"0"16,0 0-16,0 0 0,0 0 0,9 23 15,-9-23-15,9 19 0,-9-19 16,0 0-16</inkml:trace>
  <inkml:trace contextRef="#ctx0" brushRef="#br0" timeOffset="108468.431">14442 5110 0,'0'0'0,"-8"-3"0,-3 1 0,-2-1 16,-1 0-16,-10-3 0,-4-1 15,-2 2-15,-1-1 16,-7 2-16,-7 1 0,-6 0 0,4-1 16,-11 4-16,1 4 0,0 1 15,-1-1-15,-9 7 0,2 4 16,0 1-16,1-1 0,-2 3 15,-1 0-15,-10 5 0,5 3 0,2 3 16,4 2-16,-24 15 16,9-5-16,5 2 0,3 0 0,5 0 15,3-1-15,5 4 0,4 4 16,3-5-16,3-4 0,3 4 16,5 0-16,4 3 0,1 2 15,2 0-15,0-2 0,4-3 16,5-2-16,1-1 0,4 1 15,7 0-15,5 2 0,7 1 16,5 3-16,0-11 0,-2-6 0,5 1 16,5 0-16,6 2 0,4 0 15,3-2-15,1-3 0,0-4 16,-2-5-16,9 0 0,6 0 16,-1 2-16,-2 0 0,-6-6 15,6 4-15,-2-4 0,3-2 0,7 2 16,6 1-16,2-2 15,2 0-15,27 1 0,-2-7 16,-5-5-16,-4-4 0,3-6 16,2-2-16,1-3 0,0-1 0,0-4 15,1-2-15,-8 6 0,-4 4 16,4 1-16,1 0 0,4-4 16,2-3-16,1 1 0,1 1 15,-1 1-15,0 0 0,5-2 16,3-4-16,-4-2 0,-5-1 15,4-6-15,3-3 0,-4-5 0,-2-2 16,-4 0-16,-4-1 16,-6 1-16,-4-1 0,-5-2 15,-3-3-15,-8 6 0,-5 1 0,-6-2 16,-6-1-16,-4 0 0,-2 1 16,0 1-16,1 0 0,-4-2 15,-1-1-15,-7 0 0,-2 0 16,-2 2-16,0 1 0,-3-2 15,-2 0-15,-6 1 0,-4 2 0,-1 0 16,-1 1-16,-6 3 0,-3 3 16,1-3-16,1-5 15,4 14-15,-5-1 0,-5 0 16,-4-1-16,1 0 0,-1 1 0,-4-2 16,-5-2-16,4 2 0,2 1 15,-8-1-15,-5 1 0,3 1 16,2 0-16,-4 3 0,-4-1 15,1 5-15,-1 1 0,-4 2 16,-2 1-16,-8 1 0,3 2 0,-24-1 16,2 3-16,7 2 0,5 3 15,-1 1-15,2 0 0,0 4 16,3 2-16,1-1 0,0 1 16,-1 0-16,0 0 0,-5 9 15,-3 5-15,2-1 0,1 1 16,-5 12-16,-3 7 0,-1 8 15,1 4-15,-5 10 0,-2 7 16,27-22-16,18-14 0,13-10 16</inkml:trace>
  <inkml:trace contextRef="#ctx0" brushRef="#br0" timeOffset="112551.8841">14684 4856 0,'0'0'0,"0"0"0,0 0 16,0 0-16,0 0 0,0 0 15,0 0-15,0 0 0,0 0 0,0 0 16</inkml:trace>
  <inkml:trace contextRef="#ctx0" brushRef="#br0" timeOffset="112720.9696">14683 4844 0,'0'0'0,"0"0"0,0 0 16,0 0-16,0 0 0,0 0 16,0 0-16,0 0 0,0 0 0,0 0 15,0 0-15,0 0 0,0 0 16,0 0-16,0 0 15,0 0-15,0 0 0,0 0 0,0 0 16,0 0-16,0 0 0,0 0 16</inkml:trace>
  <inkml:trace contextRef="#ctx0" brushRef="#br0" timeOffset="113107.956">14723 4781 0,'0'0'0,"0"0"0,0 0 0,0 0 16,0 0-16,0 0 0,0 0 15,0 0-15,0 0 0,0 0 16,0 0-16,3-22 0,-3 22 0,0 0 16,0 0-16,0 0 15,0 0-15,0 0 0,0 0 16,0 0-16,0 0 0,0 0 0,0 0 15,0 0-15,0 0 0,0 0 16,0 0-16,0 0 0,0 0 0,0 0 16,0 0-16,0 0 15</inkml:trace>
  <inkml:trace contextRef="#ctx0" brushRef="#br0" timeOffset="114601.7459">14774 4662 0,'0'0'0,"0"0"15,0 0-15,0 0 0,0 0 0,0 0 16,0 0-16,0 0 0,0 0 16,0 0-16,0 0 15,0 0-15,-22-10 0,22 10 0,0 0 16,0 0-16,0 0 0,0 0 15,0 0-15,0 0 0,0 0 16,-28 0-16,28 0 0,0 0 16,0 0-16,-27 3 0,27-3 15,0 0-15,-27 4 0,27-4 16,-19 5-16,9-1 0,1 0 0,0 2 16,0 0-16,0 1 0,1 0 15,-1 1-15,0-1 16,0 1-16,-1-1 0,2 1 0,2-1 15,-1 2-15,1 0 0,-1 0 16,1-1-16,2 0 0,0-1 16,1-1-16,2 2 0,0-1 15,0-1-15,1-1 0,0 1 16,1-2-16,0 0 0,3-1 16,0-1-16,0 0 0,0 0 0,0-1 15,1 1-15,-2-1 16,0 0-16,2 1 0,-1 0 15,0 1-15,0-1 0,-1-1 0,0-1 16,1 1-16,-1 1 0,1 0 16,2 0-16,-1-1 0,1 0 0,-1-1 15,2 1-15,0 0 16,-1 0-16,1 1 0,1-1 16,-1-1-16,1 1 0,0 0 15,1 0-15,-2 1 0,0-1 0,0 1 16,-1 0-16,0 0 0,-1-1 15,1 0-15,-2 0 0,1 0 16,-1 1-16,0 1 0,1-1 16,-2 2-16,0-2 0,1 0 15,-1 1-15,0-1 0,-1 1 16,2 0-16,-1 1 0,0 0 0,0-1 16,-1 0-16,0 0 15,-1 1-15,0 0 0,-1-1 16,0 1-16,0 1 0,0 0 0,0 1 15,0-1-15,0-1 16,-1 0-16,-1 1 16,-1 0-16,0 0 0,0-2 0,0 2 15,-1-2-15,0 3 0,0-1 0,-2 2 16,1-1-16,-2 0 16,0 1-16,-1 1 0,-2-1 15,1-1-15,0 0 0,-1-1 0,0 1 16,1 0-16,1 0 0,-1-1 15,1-1-15,0 0 0,2 1 16,-1-1-16,0 2 0,1-1 16,-2-3-16,1 1 0,1 1 15,-2 0-15,0 1 0,2-1 16,-1-1-16,2 1 0,-1-2 0,1 0 16,-1-2-16,2 1 0,-1 1 15,2 1-15,0-2 16,1 0-16,2-1 0,0 0 0,0 0 15,3-4-15,0 0 0,-1 0 16,1 0-16,-1 1 0</inkml:trace>
  <inkml:trace contextRef="#ctx0" brushRef="#br0" timeOffset="121051.2304">6574 7966 0,'0'0'0,"0"0"15,0 0-15,0 0 0,0 0 0,0 0 16,0 0-16,0 0 0,0 0 16,0 0-16,20-8 0,-20 8 15,0 0-15,0 0 0,28 3 16,-28-3-16,25 3 0,-10-2 16,2 0-16,0 0 0,0-1 0,3 1 15,2 0-15,2-1 16,-1 1-16,10-1 0,0 1 15,-1 2-15,0 0 0,1 1 0,3 0 16,2-1-16,1 1 0,2 0 16,2 0-16,-5 0 0,1 0 15,4 1-15,1-1 0,7 0 16,-1-1-16,1 0 0,0-1 16,-3 0-16,0-1 0,10 3 15,-1 0-15,-6 0 0,-5-1 0,6-1 16,3 0-16,-4-2 0,-4 0 15,7 2-15,-1 1 0,-3-1 16,-3 0-16,4 0 0,2 0 16,-3 1-16,-2 0 0,1-3 15,1-2-15,-1 0 0,-3 0 16,4 1-16,3 1 0,-6-2 16,-4-1-16,6 2 0,3 0 15,-4 0-15,-5 0 0,23 2 16,-3 1-16,-30-2 0,-1-1 0,21 1 15,0 1-15,-25-3 0,1-2 16,4 0-16,4 0 16,-5 3-16,-5 1 0,4 0 0,2-2 15,-2 1-15,-1-2 0,-4 1 16,-3 0-16,-4 1 0,-2-1 0,1 1 16,2 0-16,-2-1 15,-3 0-15,-2 0 0,1-1 16,-3 1-16,-1 2 0,-3-2 0,-1-1 15,-2 2-15,1-1 0,-2 1 16,-1 0-16,0 0 0,-2 1 16,3-2-16,-3 2 0,2-3 15,-2 3-15,0 0 0,0 0 16,0 0-16,0 0 0,0 0 16,2 2-16,-1 4 0,1 7 15,-1-2-15,1-3 0,-1 1 0</inkml:trace>
  <inkml:trace contextRef="#ctx0" brushRef="#br0" timeOffset="126202.5962">6414 8035 0,'0'0'0,"0"0"0,19-2 15,-6 1-15,2-2 0,11 1 16,4 0-16,2-1 0,2 0 0,11 0 15,1 2-15,1 0 0,-1 0 16,11-1-16,1-1 16,-4 2-16,-4 1 0,13 1 0,2-1 15,-6 2-15,-4 1 0,2 0 16,3 1-16,-3 1 0,-1-2 16,9 2-16,0 0 0,-6 0 15,-4-3-15,4 2 0,3 0 16,5-1-16,-4 1 0,23-1 15,-2 1-15,-15-1 0,-10-3 0,3 2 16,0-1-16,-3 2 0,-2 2 16,-2-4-16,-1-1 15,-3-1-15,-3-1 0,1 2 0,-1 0 16,-2 0-16,-4 2 0,2-4 16,2-1-16,-6 1 0,-4-1 15,3 0-15,1 1 0,-4 1 0,-5 0 16,-1 1-16,0 1 15,-14-1-15,0-1 0,5 2 16,3 1-16,-5-2 0,-3 0 0,-3-1 16,-2 0-16,-1 1 15,0-1-15,-3 1 0,0 1 0,-3-2 16,-2-2-16,0 3 0,0 0 16,-2 0-16,0 0 0,0 0 15,2 2-15,-2-2 0,0 0 16,0 0-16,0 0 0,2 1 15,-2-1-15,0 0 0,1 2 0,-1-2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53:46.70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11757 4774 0,'0'0'0,"0"0"16,0 0-16,0 0 0,0 0 0,0 0 15,4-21-15,-4 21 16,7-8-16,-3 3 0,2 0 16,0 0-16,1-1 0,-1 3 0,2 2 15,0 0-15,0 1 0,0 1 16,2 2-16,1 0 0,1 2 16,2 2-16,0 2 0,0 1 15,0-1-15,4 2 0,3-1 16,0 1-16,1-1 0,1-1 15,2-2-15,-2 0 0,0-2 0,3-2 16,3-1-16,-2-2 0,-2 1 16,9-2-16,4 1 0,-4-2 15,-1 2-15,2-2 0,4 0 16,-4 0-16,-1 0 0,8-1 16,1 2-16,-2 0 0,-3 1 0,2-2 15,1 1 1,-3 0-16,0-1 0,7 0 0,1 1 15,-9-1-15,-2 0 0,9 0 16,3 2-16,-3 0 0,-2-1 0,3 0 16,1 1-16,-3 1 0,-2 0 15,2-2-15,1 0 16,-1-1-16,0 1 0,9 1 0,1 0 16,-8-1-16,-5-1 0,4 1 15,2-1-15,-4 1 0,-4-1 0,5 0 16,3 1-16,-6 0 15,-3-1-15,2 0 0,3 2 16,-4 0-16,-3 3 0,4-3 0,3 0 16,-5 1-16,-2 1 0,6 3 15,3 1-15,-5-2 0,-5-1 0,7-2 16,4-2-16,-4 1 16,-4-2-16,5 4 0,3 0 15,-4-1-15,-2-1 0,5 1 16,4 2-16,-5-2 0,-4-1 0,5 1 15,3 0-15,-5-1 0,-4-1 16,7 2-16,7 0 16,-8-1-16,-5-1 0,5 2 15,4 1-15,-6-2 0,-3 0 0,5-2 16,4 1-16,-5 1 0,-3 1 0,9-3 16,4-2-1,-12 4-15,-2 2 0,21-2 0,-2-2 16,-25 1-16,0 0 0,26-1 15,1 1-15,-27 1 0,0-2 0,24-1 16,1 0-16,-26 2 0,1 1 16,23 0-16,0 1 15,-25 0-15,0 1 0,24 0 0,0 1 16,-24-5-16,1 0 0,22 0 16,-2 2-16,-21 0 0,1 0 0,25-4 15,0-3-15,-27 5 0,-1 1 16,20-1-16,-1-1 15,-21 4-15,2 1 0,5-2 0,4-2 16,-5 1-16,-3-1 0,3 1 16,3-2-16,-3 1 0,-1 0 15,2 0-15,2 0 16,-6 1-16,-2-1 0,5 0 0,3-1 16,-10 2-16,-4 2 0,2-1 15,1 0-15,1 0 0,-2 0 16,1 1-16,1 1 0,-4 2 15,-2 0-15,1-1 0,1-5 16,-5 4-16,0-2 0,-1 1 16,2 0-16,-4 0 0,0-1 0,-2-1 15,-1 0-15,-4 0 0,0 1 16,0 0-16,-1-2 16,1 2-16,0-1 0,-2 1 0,-2-1 15,-3 1-15,3 2 0,-5 1 16,0 0-16,0-1 0,0-1 0,2-1 15,-2 1-15,2-1 0</inkml:trace>
  <inkml:trace contextRef="#ctx0" brushRef="#br0" timeOffset="4050.9209">22262 4725 0,'0'0'0,"0"0"0,0 0 16,0 0-16,0 0 0,0 0 16,23-13-16,-23 13 0,0 0 0,21-7 15,-13 5-15,-2 0 0,0-1 16,2 0-16,0-1 15,2 1-15,0 0 0,2 1 16,2 0-16,-1 1 0,0 0 16,1 1-16,2 0 0,-2 1 15,1-1-15,2 1 0,3 1 0,0 0 16,-1-1-16,5 1 16,0-2-16,0 2 0,1 1 0,0 0 15,3-3-15,-3 1 0,-2 0 16,2 1-16,3 0 0,-2-1 15,0-1-15,6 2 0,-1 1 16,-3 2-16,0 1 0,1-1 16,-1-2-16,-2-1 0,-3 0 0,1-1 15,2 2-15,1-1 0,-2 0 16,1 0-16,0-1 0,-1 2 16,0-2-16,2 0 0,4-1 15,-2 1-15,-3 1 0,3 0 16,3-2-16,-2 0 0,-2 0 0,9 0 15,0-3-15,-2 2 0,0 0 16,1 0-16,3-2 16,-3 2-16,-1 0 0,4-2 0,2 0 15,-2 0-15,0 2 0,8-1 16,1-2-16,-6 2 0,-3 0 0,1 1 16,1-1-16,-7-3 15,-3 0-15,4 3 0,3 1 16,-4-1-16,-3 2 0,3-2 15,3 0-15,-4 1 0,-2 1 0,3-2 16,3-2-16,-4 4 16,-2 3-16,4-1 0,2 1 15,-2-2-15,-2-1 0,2-3 16,1 0-16,0 3 0,-1 3 0,1-5 16,1-2-16,-4 2 0,-2 3 15,4-1-15,4 0 0,-5-2 16,-5-2-16,6 1 0,2 1 15,-5 0-15,-3-1 0,5 2 16,3 0-16,-4 0 0,-3-2 0,4 2 16,5 1-16,-5-2 0,-2-1 15,2 1-15,2-2 0,-4 1 16,-3 1-16,1 1 0,0 0 16,-4-1-16,-1-2 0,2 2 15,3 2-15,-5 0 0,-3-1 16,0 1-16,-1 1 0,-5-2 15,-2 0-15,2 2 0,0 0 16,0-1-16,-1-1 0,0 0 16,2 1-16,-5-1 0,-1 1 0,0 0 15,0 2-15,1-1 0,0-1 16,2 0-16,1 0 0,-3 1 16,-2 1-16,0 1 0,0-1 15,-2-2-15,-1 0 0,0 0 16,-2 1-16,0 0 0,-2-1 15,1 1-15,-1 1 0,0-2 16,-1-1-16,1 1 0,-1 1 16,0-1-16,-2 0 0,3 0 15,-1 0-15,1-1 0,-3 1 0,2-1 16,-2 1-16,2 0 0,-2 0 16,2 1-16,-2-1 0,2-1 15,-2 1-15,0 0 0,0 0 16,0 0-16,3 0 0,-3 0 15,0 0-15,0 0 0,0 0 0,0 0 16,0 0-16,0 0 0,0 0 16,0 0-16,0 0 0,0 0 15,0 0-15,0 0 0,0 0 16,0 0-16,0 0 0,0 0 16,0 0-16,0 0 0,0 0 0,0 0 15,0 0-15,0 0 0,0 0 16,0 0-16,0 0 15,0 0-15,0 0 0,0 0 0,0 0 16,0 0-16,0 0 0,0 0 16,0 0-16,0 0 15,0 0-15,0 0 0,0 0 0,0 0 16,0 0-16,0 0 0,1-7 16,-1 7-16,0 0 0,0 0 15,0 0-15,0 0 0,0 0 16,0 0-16,0 0 0,0 0 15,-2 6-15,2-6 0,-3 4 16,3-4-16,0 0 0,-6 5 16,6-5-16,-7 5 0,7-5 0,-5 2 15,5-2-15,-8 4 0,8-4 16,-11 3-16,5-1 0,0-1 16,-1 0-16,-1 0 0,0 1 15,-1 0-15,0-1 0,0-1 16,0-1-16,-1 1 0,0 1 0,-2-1 15,-1-1-15,0 1 0,-1 0 16,-1 0-16,1 1 16,0 0-16,0 1 0,-2-2 0,-4 0 15,0 1-15,0 1 0,-1-1 16,0-1-16,-5 1 0,-1 1 16,-1-1-16,-2 1 0,2 1 15,2-2-15,-3 2 0,0-1 16,0-1-16,0 1 0,-5-1 15,2 1-15,1-4 0,0-2 0,2 3 16,-1 2-16,2-2 0,2-3 16,-5 1-16,-2 0 15,2 2-15,2 2 0,-2-1 16,0 0-16,-1-1 0,0 1 0,-6 1 16,1 1-16,1 0 0,2-2 15,0 0-15,-1-2 0,2 2 16,2 1-16,-2 1 0,-2 0 15,5-4-15,1-3 0,-3 2 16,-3 2-16,3 1 0,2 3 0,-3-1 16,-2 0-16,0-1 0,2 0 15,-2 0-15,-1 3 0,-1-2 16,2 0-16,-2 1 0,-2 1 16,1-1-16,2 0 0,-6-1 15,1 3-15,3-1 0,1-2 0,1 1 16,0 1-16,2 1 0,2 0 15,-5 0-15,-1-2 16,3 2-16,5 2 0,-9-2 0,-4 2 16,5-1-16,5-1 0,-4 1 15,-5-2-15,5 1 0,2 2 0,-1-3 16,-3-2-16,6 1 16,5 2-16,-1-5 0,1-1 15,-1 1-15,-1 3 0,1 0 16,3 2-16,3-3 0,3-2 15,1 4-15,-1-1 0,-1 1 16,-1-2-16,1 2 0,0-1 16,3 0-16,1 0 0,-1 0 15,1 1-15,2-1 0,1-1 0,1-1 16,0 0-16,2 0 0,1-1 16,2 0-16,0 0 0,3 0 15,0 1-15,2-1 0,1 0 16,0 0-16,-1 0 0,3 0 15,0 0-15,1 3 0,2-1 0,0-1 16,1 0-16,1 1 0,0-1 16,2 2-16,1-2 0,-1 0 15,1 0-15,1 0 0,1 1 16,0-2-16,0-2 0,2 2 16,2 2-16,0-2 15,2-2-15,0 2 0,2 0 0,0 0 16,0-1-16,8 0 0,1 0 15,-1 0-15,-1-2 0,3 2 16,3 2-16,-1-2 0,1 0 0,9 1 16,1 1-16,-4-1 0,-1 1 15,-1-2-15,1 0 0,-1 0 16,1 0-16,7 0 16,-1-1-16,-3 2 0,-1 0 0,0 0 15,2 0-15,-2-1 0,-3-1 16,3 1-16,2-1 0,-1 2 15,-1 2-15,3-2 0,1-1 16,-1 0-16,-3 0 0,11 0 16,0 1-16,-2 1 0,-3 1 0,3-2 15,2-1-15,-5-1 0,-2 1 16,1-1-16,1 1 0,-2 1 16,-1 1-16,6-1 0,0 0 15,-7-1-15,0-2 0,5 1 16,1 1-16,-3 2 0,-2 0 0,2-1 15,0-1-15,-3 1 0,-4 0 16,4 1-16,3 0 16,-4 0-16,-1 1 0,2-1 0,0 1 15,-1-1-15,-2 0 0,2 0 16,1 1-16,-8 1 16,-2 0-16,6-1 0,1 0 0,-7-1 15,-1 2-15,2-1 0,2 2 16,-5-2-16,-3 2 0,0-2 15,1-1-15,-1-1 0,-2 0 0,0-2 16,0-2-16,-5 4 0,-3 2 16,2-1-16,0-1 15,2-1-15,1 0 0,-2 0 16,-2 1-16,-1-1 0,-3-1 0,-2 2 16,-2 0-16,0-4 0,-2-1 15,-2 1-15,-1 2 0,0 2 16,-1 2-16,0-1 0,0-2 15,-2 1-15,2 1 0,-2-1 16,1 5-16,-1-5 0,0 0 0,0 3 16,2-1-16,-1 1 0,1 0 15,0 0-15,0-1 0,1 1 0</inkml:trace>
  <inkml:trace contextRef="#ctx0" brushRef="#br0" timeOffset="6183.7414">28739 4816 0,'0'0'0,"0"0"0,0 0 16,28-3-16,-28 3 0,29-6 0,-8 4 15,1 0-15,1-2 0,12 1 16,2 1-16,-1 0 0,1-2 15,10 3-15,2 2 0,-4-2 16,-3-1-16,10-1 0,2 2 16,-5 1-16,-1 0 0,0 1 15,1-1-15,-1 3 0,0-2 0,10 2 16,2 2-16,-4-1 0,-2 2 16,5-1-16,5-1 0,5 3 15,-6-1-15,4-1 0,3-4 16,-5 3-16,-4 3 0,32-2 15,-5-3-15,-11-1 0,-8 0 0,-2-2 16,-2-1-16,-8 2 0,-5 1 16,1-2-16,3-4 0,-10 5 15,-5 2-15,4 1 0,3 1 16,-8-4-16,-3-3 0,0-2 16,3-2-16,-7 3 0,-4 2 15,6 2-15,5 1 0,-6-3 16,-3-2-16,-16 2 0,3-1 15,-2 2-15,0 0 0,3-2 16,0 1-16,-3 2 0,-3 1 0,-1-1 16,-1-2-16,-2 2 0,-2 2 15,-4 0-15,-1 1 0,0-1 16,-2-2-16,3 3 0</inkml:trace>
  <inkml:trace contextRef="#ctx0" brushRef="#br0" timeOffset="9317.4473">5421 6179 0,'0'0'0,"0"0"0,0 0 16,0 0-16,0 0 0,0 0 16,0 0-16,0 0 0,0 0 0,0 0 15,26 3-15,-26-3 0,0 0 16,26 3-16,-26-3 15,25 2-15,-25-2 0,33 4 16,-14-2-16,3-1 0,1 1 0,4-1 16,2 1-16,12 1 0,-2-2 15,2 0-15,4 0 0,9 1 16,-2 2-16,1-2 0,1 0 16,6-1-16,-3 0 0,-1 0 15,3-1-15,-3 0 0,-2 0 0,10 0 16,1 0-16,-4 0 0,-1 0 15,12 0-15,2 2 0,-7-4 16,-3 0-16,6-1 0,2-1 16,23-2-16,-15 3 0,4-4 15,4-4-15,-8 5 0,-3 1 0,7 0 16,3-2-16,-5-2 16,-4-2-16,8 9 0,5 6 15,-10-2-15,-8 2 0,6-4 16,5-2-16,-9 0 0,-6 2 0,7-2 15,6-3-15,-6 3 0,-4 0 16,3 4-16,1-2 16,-4 2-16,-1-1 0,3 0 15,1-1-15,-2 0 0,-5 0 0,7 1 16,4 2-16,-7 0 0,-7-1 16,8 1-16,4 3 0,-3-3 15,-3-1-15,4 3 0,4 1 16,-10 0-16,-6-1 0,6-1 15,5-2-15,-5 1 0,-5-3 0,3 2 16,3 0-16,-3 2 0,-5 1 16,8 3-16,4 3 0,-10-4 15,-6-5-15,8 1 0,6 1 16,-10-1-16,-6-2 0,3 1 16,4 1-16,-3-1 0,-4 0 0,4 2 15,0 1-15,-3-3 0,0 0 16,3-1-16,3 0 15,-5 0-15,-6 1 0,6-5 0,2 1 16,-4-1-16,-5 1 0,4-2 16,3-1-16,-7 5 0,-5 4 15,5-4-15,3-3 16,-7 2-16,-5 0 0,3-1 0,2-1 16,-2 1-16,-4 0 0,7 1 15,5 0-15,-3-3 0,0-1 16,0-1-16,0 2 0,-2 1 15,-1 2-15,2 1 0,-1 1 16,-4-2-16,-3-2 0,9 0 16,5 1-16,-6-1 0,-3 1 0,1 3 15,3 3-15,-6 1 0,-2 3 0,-14-3 16,-8 0-16,-5-3 0</inkml:trace>
  <inkml:trace contextRef="#ctx0" brushRef="#br0" timeOffset="18210.3524">10258 7574 0,'0'0'0,"0"0"0,0 0 16,0 0-16,0 0 0,0 0 0,0 0 15,0 0-15,0 0 0,0 0 16,0 0-16,0 0 0,18 11 16,-18-11-16,20 7 15,-20-7-15,27 5 0,-7-2 0,6 1 16,-1-2-16,0 0 0,6 2 16,6 0-16,9 1 0,0-1 15,16 1-15,2-1 0,-2-2 16,-2 1-16,14-2 0,0-2 15,-3 0-15,-4-2 0,12 2 16,1 2-16,1 3 0,-7 1 0,2 2 16,2-1-16,-6 0 0,-5-2 15,38 3-15,-5 0 0,-14-2 16,-10 0-16,5-4 0,2-1 16,-6 0-16,-5-1 0,8 0 15,3 0-15,-10-1 0,-4 0 0,2-4 16,4-3-16,-5 2 15,-6 1-15,2 0 0,1-2 0,-7 1 16,-6 0-16,-4 3 0,0 2 16,-6 1-16,-2 1 0,3-4 15,3 0-15,-5 6 0,-4 4 16,7-3-16,3 0 0,-1 5 16,-3 2-16,-14-2 0,-9-4 0,-8 0 15</inkml:trace>
  <inkml:trace contextRef="#ctx0" brushRef="#br0" timeOffset="19119.2178">17228 7521 0,'0'0'0,"0"0"0,0 0 0,0 0 15,0 0-15,22 4 0,-22-4 16,0 0-16,29 13 0,-29-13 0,27 16 16,-9-6-16,2-1 0,0 4 15,1 3-15,1 2 0,1 0 16,8 5-16,0 0 0,-1 0 15,1 0-15,10 1 0,1-1 16,1-7-16,2-3 0,4-6 16,4-4-16,13-7 0,1-4 0,6-7 15,4-6-15,15-8 0,-2-2 16,14-6-16,-4 2 0,24-7 16,-23 9-16,-17 7 0,-12 4 15,-13 2-15,-11 6 0,-4 6 16,-4 7-16,-9 2 0,-7 2 15,0 4-15,0 1 16,0 1-16,1 1 0,-2 1 0,-1 2 16,-6-4-16,3 3 0,4 0 15,3 1-15,1-1 0,0 0 16,7-1-16,5-2 0,-4-5 16,4-2-16,5-1 0,6-2 15,4-2-15,3-1 0,6-2 0,-3 1 16,-1-4-16,-3 0 0,-1 0 15,-1 0-15,-6 3 0,-7 3 16,6-2-16,-3-1 0,-11 2 16,-2 2-16,0 2 0,0 2 15,-2 0-15,1 0 0,1 1 0,2 3 16,4-2-16,5 1 0,-3 0 16,3 0-16,3 1 0,5 0 15,10 2-15,3 1 0,-18-3 16,-13-1-16,-9-2 0</inkml:trace>
  <inkml:trace contextRef="#ctx0" brushRef="#br0" timeOffset="20567.0005">29344 7503 0,'0'0'0,"0"0"0,0 0 15,0 0-15,0 0 0,0 0 0,0 0 16,0 0-16,0 0 0,22-14 16,-22 14-16,0 0 0,22-4 0,-22 4 15,0 0-15,30-5 16,-19 2-16,3 0 0,4 2 15,2 0-15,1 1 0,4 2 16,5-1-16,1 3 0,0-1 0,14 3 16,6-2-16,9 3 0,-1 1 15,15 0-15,2 3 0,-8-5 16,-5-1-16,15 2 0,5 2 16,-9-4-16,-6 0 0,15-1 15,0 0-15,-9 1 0,-8-3 16,39 5-16,-1 1 0,-18-4 0,-13 1 15,2-3-15,1-2 16,-12 0-16,-8-2 0,-2 3 0,-2 2 16,-10 2-16,-8-2 0,-13 1 15,-8-1-15,-9 5 0,-5 3 16,1-2-16,0-5 16,0 0-16</inkml:trace>
  <inkml:trace contextRef="#ctx0" brushRef="#br0" timeOffset="22683.417">12231 10550 0,'0'0'0,"0"0"0,0 0 0,0 0 0,0 0 16,0 0-16,24 9 0,-24-9 16,0 0-16,0 0 0,29 1 15,-29-1-15,0 0 0,33 1 16,-18 0-16,2-1 0,-1 2 0,3-1 16,3 2-16,1-1 15,0 0-15,3 0 0,-1-1 0,9 0 16,0-1-16,3 2 15,0-1-15,2 0 0,0 1 0,11-2 16,0 0-16,-1 0 0,0 0 16,9 1-16,1-1 0,-3 0 15,-1 0-15,2 0 0,2-1 16,8-3-16,-2-1 0,1 2 16,1 1-16,-4-2 0,-3-3 0,11 0 15,2 3-15,-1 1 0,-2 1 16,33 0-16,-9-1 0,-9 0 15,-6 2-15,-1-1 0,1 2 16,-6 2-16,0-1 0,2-1 16,3 0-16,-2 1 0,-1 2 0,3 1 15,1 2-15,0-3 16,1-2-16,2-1 0,4 0 16,2 2-16,-1-2 0,2-2 0,0 1 15,-2-1-15,-1 0 0,5 1 16,4 0-16,-4 0 15,-1-2-15,-1-1 0,-2-3 16,-3 4-16,-3 3 0,3-2 0,2-3 16,-5 4-16,-2 1 0,2 7 15,5 4-15,-3-3 0,-3-1 0,1-1 16,-2 1-16,-2-4 16,-2-1-16,2 1 0,-1 1 15,-4 3-15,-2 3 0,1-4 16,3-2-16,0 0 0,0 0 0,1-2 15,0-1-15,-1-3 0,-1 0 16,3-2-16,1 1 0,1 1 16,0 1-16,5 1 0,4 0 15,-4-3-15,-4 0 0,-25-1 16,-16 3-16,-13-1 0</inkml:trace>
  <inkml:trace contextRef="#ctx0" brushRef="#br0" timeOffset="24733.4289">27191 10542 0,'0'0'0,"0"0"16,0 0-16,19 11 0,-19-11 0,21 7 15,-4-1-15,3-1 16,2 0-16,5 1 0,4-1 16,11 2-16,2-2 0,14 0 15,4-2-15,-2 1 0,0 0 0,16-1 16,3 0-16,-3-2 0,-2-1 16,17-1-16,1-3 0,8-1 15,-9 3-15,48-9 0,-4-1 16,-19 5-16,-11 4 0,3 1 15,3 2-15,-11-4 0,-10-2 16,6-1-16,3 2 0,-11 0 16,-6 3-16,7 2 0,6 1 15,-17-1-15,-11-1 0,3 2 16,4 1-16,-5 0 0,-2 1 0,-1 0 16,2-1-16,-8-4 15,-6-4-15,7 5 0,7 1 16,-9-1-16,-4-1 0,4-2 0,0 0 15,-6 3-15,-3 0 0,1 0 16,1-1-16,-7 0 0,-6-1 0,1 1 16,1-1-16,-9 0 15,-7 1-15,0-3 0,0-1 0,-6 1 16,-2 1-16,-6 2 0,-2 1 16,-5-2-16,-2 0 0,-2 3 15,0 0-15,-1 3 0,-2-3 16,0 0-16,1 0 0,2 0 0</inkml:trace>
  <inkml:trace contextRef="#ctx0" brushRef="#br0" timeOffset="24943.4231">30593 10189 0,'0'0'0,"0"0"0,0 0 16,0 0-16,0 0 0,-20 15 0,20-15 16,0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56:49.673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13156 4035 0,'0'0'0,"0"0"0,-14-5 15,3-1-15,-2 0 0,-8-4 16,-2-2-16,0 3 0,-1-1 16,-5-1-16,-5 0 0,-8-1 15,0-1-15,-4 3 0,-3 2 16,0 1-16,-2 1 0,-13 3 16,-2 3-16,4 2 0,4 2 0,-12 4 15,0 4-15,3 1 16,5 0-16,-9 6 0,4 2 0,7 1 15,6 3-15,-26 17 0,4 1 16,11-3-16,7-2 0,5 3 16,4 4-16,1-6 0,2-5 15,8 5-15,3 3 0,12-6 16,9-3-16,4 3 0,2 2 16,4-4-16,0-1 0,8-6 15,4-1-15,1 2 0,2 2 0,9 0 16,7 2-16,-10-16 0,3 2 15,7 5-15,5 5 16,2-3-16,2 0 0,5 4 0,3 2 16,0-1-16,0-1 0,28 8 15,0-9-15,-7-7 0,-5-3 16,9-8-16,5-3 0,-3-4 16,-1-1-16,10-3 0,8 0 15,-6-2-15,-4-1 0,9-2 16,7 0-16,-8-4 0,-6-1 0,6-2 15,3-1-15,-12-4 0,-7-1 16,2-3-16,2-1 0,-6 1 16,-4 0-16,-1-4 0,0-4 15,-5 0-15,-3 0 0,3-6 16,0-3-16,-4 0 0,-3-1 0,-8-3 16,-4-1-16,-11-1 15,-5 1-15,-4-3 0,-2 0 0,-7 4 16,-6 3-16,-7-6 15,-7-4-15,-5 5 0,-1 3 0,-11-6 16,-5-5-16,-8 12 0,-7 8 16,-10-1-16,-9-2 0,4 4 15,5 3-15,-19 8 0,-12 4 16,-4 9-16,-1 5 0,-16 7 16,-12 6-16,2 4 0,2 1 0,37-5 15,24-2-15,19-3 0</inkml:trace>
  <inkml:trace contextRef="#ctx0" brushRef="#br0" timeOffset="733.5366">9232 5138 0,'0'0'0,"0"0"0,0 0 16,25 14-16,-25-14 0,25 9 0,-8-4 15,4-1-15,3 1 0,7 0 16,6 0-16,13 1 0,4 1 16,19 1-16,5-3 0,2 0 15,0-1-15,16-3 0,12-3 16,-3-3-16,-4-2 0,14-4 15,-4-3-15,31-10 0,-22-1 0,-12-3 16,-7-2-16,-9 0 0,-6-1 16,-3-8-16,0-6 0,-10 1 15,-6 0-15,-4-9 0,-2-6 16,-8 2-16,-6 1 0,-11 0 16,-8 2-16,-10-1 0,-7 2 0,-9-2 15,-7-1-15,-10 7 16,-8 2-16,-17 3 0,-11-1 15,-6 6-15,-5 4 0,-13 7 16,-8 5-16,-8 5 0,-4 3 0,-4 8 16,-3 4-16,2 6 0,4 3 15,-9 7-15,-7 5 0,3 8 16,2 5-16,6 12 0,2 5 16,6 6-16,4 4 0,4 5 15,3 3-15,9 6 0,8 5 0,8 2 16,5 3-16,14-13 15,9-8-15,15-1 0,11-1 0,8-5 16,6-4-16,11-4 16,7-5-16,1-1 0,1-2 0,16-5 15,10-6-15,10-6 0,7-6 16,10-9-16,5-7 0,-27 1 16,-20-1-16,-12 1 0</inkml:trace>
  <inkml:trace contextRef="#ctx0" brushRef="#br0" timeOffset="7400.5842">8957 5323 0,'0'0'0,"0"0"0,0 0 16,0 0-16,-23-10 0,23 10 0,-20-11 15,8 5-15,0 1 0,-2-2 16,-3 0-16,2 0 0,-1 2 15,-7-1-15,-3 0 0,-1 0 16,2 2-16,-4 2 0,-2 0 16,2 1-16,-1 0 0,-3 3 15,-3 2-15,-6 1 0,5-1 0,-2 1 16,-1 4-16,2-2 16,2-1-16,-6 3 0,4 1 15,0 1-15,3 0 0,-3 3 0,-1 3 16,3 0-16,7-1 0,-10 4 15,0 1-15,8-6 0,1-1 16,-10 6-16,-2 0 0,5 0 16,2 0-16,1 5 0,1 2 15,3-1-15,3-3 0,-1 2 16,0 4-16,6-3 0,4-2 16,-2 1-16,-2 2 0,3-1 0,3-2 15,2 2-15,6-1 16,-1-4-16,1-3 0,2 4 0,-1 2 15,1-2-15,1 0 0,4-2 16,3 2-16,0-1 0,1-1 16,2 6-16,2 3 0,-2-2 15,3-2-15,1-1 0,-3 1 16,2-3-16,0 2 0,3-1 0,3-1 16,0-2-16,2-2 0,2-1 15,3 1-15,1-4 0,-2-2 16,5 0-16,3-2 0,-2 1 15,0 1-15,4-3 0,3 0 16,1-1-16,1 2 0,1-2 16,0-1-16,0-1 0,1-2 0,4-1 15,3 0-15,0 0 16,-1 0-16,9-2 0,0-3 16,-2-1-16,-2 0 0,0 1 0,2 0 15,-7-2-15,-5-1 0,9-2 16,0-2-16,-8 1 0,-1-1 15,11-4-15,4-1 16,-7-1-16,-5-1 0,-1-2 0,2-1 16,-6-2-16,-2 1 0,0-2 15,1-3-15,-3 2 0,-2 3 0,-4-6 16,0-4-16,-3 2 16,-1 2-16,-1-3 0,0-2 15,0 1-15,-1 0 0,1-4 16,-4-4-16,-2 5 0,-6 4 0,1-1 15,-1-1-15,-5 3 0,-3-1 16,-1-2-16,-1-1 0,1 3 16,0 1-16,-5-2 0,-1-2 15,-3 3-15,-1 0 0,-5-1 16,-2-1-16,-1 4 0,1 3 16,-1-1-16,0-2 0,-2 2 0,-1 1 15,-5 2-15,-3 0 16,2 6-16,4 4 0,-4-4 0,-3-2 15,2 5-15,1 3 0,-3-1 16,0 1-16,-1 2 0,0 0 16,-7 5-16,-2 3 0,1 1 15,-2 2-15,-6 1 0,-6 3 16,4 3-16,2 3 0,-8 1 16,-5 3-16,7 0 0,3 1 0,-10 6 15,1 2-15,4-2 0,3 1 16,-22 19-16,4 5 0,10-9 15,4-4-15,3 3 0,1 3 16,8 0-16,3 1 0,2 2 16,2 4-16,2-6 0,0-4 15,10 9-15,3 7 0,3-10 16,6-6-16,-1 0 0,-1-1 16,8 5-16,3 4 0,1-4 15,0-2-15,6-6 0,5-3 0,8 2 16,4 4-16,-6-12 0,-4-8 15,-3-6-15</inkml:trace>
  <inkml:trace contextRef="#ctx0" brushRef="#br0" timeOffset="8246.2425">16637 6090 0,'0'0'0,"0"0"0,0 0 15,0 0-15,0 0 0,0 0 16,0 0-16,0 0 0,19-20 16,-19 20-16,0 0 0,10-18 15,-10 18-15,0 0 0</inkml:trace>
  <inkml:trace contextRef="#ctx0" brushRef="#br0" timeOffset="9684.2767">15513 5146 0,'0'0'15,"0"0"-15,0 0 0,-32-1 0,20 2 16,-3-1-16,-2 0 0,-3-1 16,-1-1-16,-7 2 0,2 3 15,-1 0-15,1-1 0,-2 1 16,0 2-16,-2-1 0,0 0 15,-10 3-15,0 3 0,1 1 0,2 1 16,-2 4-16,-1 0 16,2 3-16,0 2 0,-8 5 15,0 1-15,3-1 0,3 1 0,0 2 16,-1 4-16,-2 4 0,5 0 16,6-1-16,4 1 0,3-1 15,2-2-15,3 0 0,1-3 16,4 1-16,2 1 0,3 0 15,3 1-15,2-3 0,0-1 0,1 0 16,-1 0-16,3 0 16,2 0-16,1-1 0,1 0 15,2 2-15,1-1 0,3 2 16,2-2-16,1 1 0,1 0 0,2-2 16,4-1-16,1-5 0,1-2 15,5 1-15,4 3 0,3-7 16,2-3-16,3-2 0,4 1 15,3-4-15,1-2 0,4-1 16,2-3-16,1 3 0,2-1 0,4-3 16,1-5-16,8 5 0,-5 3 15,3-5-15,2-4 0,-1 2 16,-1 0-16,33-4 0,-7 1 16,-5-3-16,-3-1 0,-2-6 15,-1-1-15,-5 1 0,-4 2 16,0-3-16,3-1 0,-5 0 15,-1 3-15,-4-4 0,-4-3 16,1 1-16,-2 1 0,-1-4 16,-3-4-16,-5 3 0,-5 2 0,4 2 15,4 1-15,-4-5 0,-3-5 16,-1 2-16,0 1 0,-8 2 16,-6 1-16,-1-7 0,0-5 15,-1 5-15,-1 3 0,-9 0 16,-4 0-16,-1 1 0,0-1 15,0 1-15,-1 2 0,-8 0 0,-2-2 16,-6 8-16,0-4 16,0 3-16,-2 2 0,-5-4 15,-3 0-15,1-1 0,-1-2 0,-6 3 16,-4-1-16,-2-1 0,-2-1 16,2-1-16,-1 1 0,-2-2 15,-3 0-15,-4 1 0,-4 1 16,-2 2-16,0 4 0,1 1 15,-1 3-15,-3-3 0,-2-3 0,-9-1 16,3 3-16,2 0 0,3 1 16,-6 1-16,-5 2 15,3 2-15,1 1 0,0 2 0,0 2 16,-3 1-16,-2-1 0,-30 1 16,4 2-16,5 6 0,3 2 15,-3 4-15,-1 1 0,2 0 16,3 3-16,-3 1 0,-2 0 15,2 2-15,1 4 0,-1 6 16,2 6-16,7-6 0,4-4 0,1 5 16,1 2-16,4-2 0,3-2 15,0 5-15,3 4 16,2 2-16,0 1 0,2 1 0,2 0 16,3 1-16,5 1 0,-10 8 15,-5 6-15,4 9 0,5 3 16,-1 6-16,0 2 0,3-5 15,2-4-15,3 2 0,1 3 16,12-23-16,8-13 0,6-12 16</inkml:trace>
  <inkml:trace contextRef="#ctx0" brushRef="#br0" timeOffset="12050.356">10918 5299 0,'0'0'16,"-14"-4"-16,1 2 0,1-2 0,-1 0 16,-9-3-16,-4-1 0,-1 2 15,-3-1-15,-11 3 0,-3-1 16,0 3-16,-1 1 0,-15 3 16,-1 1-16,1 4 0,4 3 0,-11 4 15,-1-2-15,6 1 16,3 1-16,-9 5 0,0 1 15,8-1-15,4-2 0,-2 5 0,0 2 16,6 0-16,4-2 0,-25 13 16,3-3-16,15-1 0,10 0 15,-1 2-15,-2 5 0,6-4 16,4-1-16,3 2 0,-1 1 16,8-3-16,2-4 0,7 2 15,4 4-15,1-4 0,0 0 0,2 3 16,4 1-16,5-1 0,6 0 15,1-4-15,1 1 16,3-13-16,3 1 0,2 6 0,3 6 16,5-2-16,3 0 0,3-1 15,1 0-15,1 0 0,0-1 16,7 2-16,6 1 0,-4-4 16,-1-1-16,5-2 0,5-1 15,3 0-15,0-2 0,13-3 16,2-2-16,-11-7 0,-1-5 0,33-1 15,-1-4-15,-11 4 0,-7 1 16,6-5-16,3-3 0,-9-4 16,-5-3-16,7-3 0,5-1 15,-4 5-15,-4 1 0,5-4 16,1-5-16,-3 1 0,-4 3 0,-1-3 16,0 0-16,-7-1 15,-4 1-15,7-3 0,7-2 16,-9 0-16,-5-2 0,-2-5 0,-1-2 15,-1 3-15,-2 4 0,4-4 16,2-2-16,-8 0 0,-5-1 0,-2 0 16,0 1-16,-5-3 15,-3 1-15,-5-2 0,-2 1 16,-10 1-16,-6 2 0,-1-3 16,-2 1-16,-2 4 0,-1 4 0,-7-4 15,-5-3-15,0 2 0,0 3 16,-7-5-16,-5-1 0,8 14 15,-1-3-15,-4-4 0,-2-3 16,-2 4-16,-3 1 0,-4-2 16,-3 1-16,-2-3 0,-2 0 15,-5 1-15,-3-1 0,0 2 16,0-1-16,-10 1 0,1 1 16,10 6-16,1 2 0,-23-14 15,4 0-15,9 3 0,6 4 0,-9-1 16,-6 1-16,8 6 0,4 2 15,-4-2-15,-3 0 16,2 5-16,2 5 0,-6 4 0,-3 2 16,7 5-16,6 3 0,-9-2 15,-6 0-15,5 1 0,4 0 16,-12 11-16,-9 5 0,8 0 16,5 0-16,-7 11 0,-5 9 15,3 2-15,2 1 0,-5 8 16,-4 6-16,6-2 0,5 0 0,-1 8 15,-2 5-15,12-4 0,6-2 16,16-20-16,13-14 0,7-8 16</inkml:trace>
  <inkml:trace contextRef="#ctx0" brushRef="#br0" timeOffset="16070.2369">16466 5248 0,'0'0'0,"-8"-6"0,-2-1 0,2 2 16,0 2-16,-5-3 0,-4-1 16,-1 0-16,-4-1 0,-4 4 15,-1 0-15,-4-1 0,-3-2 0,-10 5 16,-2 2-16,0 2 0,-1 0 16,-3 1-16,-2-1 0,-7 4 15,2 0-15,0 0 0,0 0 16,-8 3-16,2 0 0,1 5 15,2 2-15,5 1 0,7 1 0,-8-1 16,0-2-16,4 1 16,3 0-16,2-4 0,2-2 15,5 9-15,5 6 0,-2 1 16,1 3-16,-1-1 0,2-1 0,2 0 16,3 1-16,-2 1 0,-1 0 15,4 11-15,1 6 0,2-1 16,-1 0-16,3 1 0,1-1 15,5-3-15,4-2 0,-4 11 16,5-10-16,7-19 0,3-1 16,10 8-16,6 6 0,0-4 0,0-3 15,4 0-15,2-1 16,6-5-16,6-2 0,7-1 0,7-2 16,-1-1-16,0-3 0,4-1 15,4 0-15,0-1 0,1 0 16,1-2-16,2-1 0,2-1 15,3-2-15,4-1 0,3 2 16,27-6-16,-11-6 0,-2 3 16,-2 1-16,-6-2 0,-3 0 0,0-6 15,1-4-15,1-4 0,-1-4 16,1 1-16,-1 2 0,-3-9 16,-1-5-16,-3-4 0,0-4 15,-3 5-15,-1 0 0,-1 1 16,-2 0-16,-6-5 0,-6-4 0,-2 2 15,-1-1-15,-1 2 16,0 2-16,-9 2 0,-5 1 16,-7-3-16,-5-4 0,-6 4 0,-3 3 15,-4 1-15,-3 2 0,-1-1 16,0 0-16,-6 2 0,-3 1 16,-3-5-16,-3-4 0,-4 7 15,-2 2-15,1 6 0,1 2 16,-1 2-16,0 2 0,7 8 15,-3-1-15,-7-1 0,-5 0 0,-2-1 16,-1 0-16,1 1 16,1 1-16,-2 3 0,-1 2 15,-1 2-15,-2 3 0,-3 3 0,-1 1 16,-5 3-16,-3 0 0,-8 9 16,0 4-16,2-1 0,1-2 15,-4 9-15,-2 2 0,1 2 16,1 0-16,-18 19 0,14-1 15,8-3-15,6-2 0,9 0 16,6-2-16,8-2 0,5-4 0,8-2 16,4-2-16,3-10 0,2-5 15,-1-5-15</inkml:trace>
  <inkml:trace contextRef="#ctx0" brushRef="#br0" timeOffset="16296.7591">16212 6411 0,'0'0'0,"0"0"0,0 0 0,0 0 16</inkml:trace>
  <inkml:trace contextRef="#ctx0" brushRef="#br0" timeOffset="17034.2176">18414 6403 0,'0'0'0,"0"0"0,0 0 0,0 0 16,0 0-16,22 2 0,-22-2 16,0 0-16,28 10 0,-28-10 15,31 6-15,-13-2 0,-1 0 16,5 0-16,4-2 0,-1 0 16,1-1-16,13-1 0,4 0 15,-1-2-15,0 1 0,10-1 16,-1 0-16,-4-2 0,-4-1 0,6 0 15,0 1-15,-8 1 0,-6 4 16,-5 4-16,-4 2 0,-4 1 16,-3-2-16,-1 4 0,-1 3 15,-3 0-15,-1 2 0,-1-2 16,1 0-16,-1-2 0,0-1 0,3 2 16,1 2-16,3-1 15,2-1-15,6-3 0,5-4 0,2-3 16,2-4-16,16-3 15,6-5-15,-3-1 0,-2-2 0,11-2 16,1 1-16,-9 1 0,-6 2 16,-6 3-16,-2 3 0,-9 1 15,-5 2-15,-6 2 0,-4 3 16,-1 0-16,-2-1 0,3 5 16,0 2-16,-3-3 0,0 0 0,7 1 15,5 1-15,0-2 0,1-3 16,11-4-16,8-4 0,6 0 15,4-2-15,-6 3 0,-12-1 16,-11 2-16</inkml:trace>
  <inkml:trace contextRef="#ctx0" brushRef="#br0" timeOffset="17700.1929">21909 6392 0,'0'0'0,"0"0"15,0 0-15,34 7 0,-34-7 16,40 4-16,-10-5 0,3-1 16,2-1-16,4 0 0,-6 1 15,-6-1-15</inkml:trace>
  <inkml:trace contextRef="#ctx0" brushRef="#br0" timeOffset="20034.1982">20437 6209 0,'0'0'0,"0"0"0,0 0 16,-23 5-16,23-5 0,-24 7 15,10-3-15,-2 2 0,1-3 0,-5 3 16,-4 1-16,-7 6 0,1 1 16,-1 4-16,0 3 15,0 1-15,1-1 0,-10 7 16,0 1-16,4 1 0,3 1 0,-6 9 15,1 3-15,6-4 0,5-4 16,0 10-16,2 1 0,5-4 16,5-3-16,2 5 0,3 4 15,1-5-15,2-4 0,4-1 16,2 3-16,1-2 0,1 0 16,5 8-16,1 1 0,0-10 0,0-3 15,4 7-15,2 0 16,-1-3-16,-1-1 0,4 2 0,4 3 15,0-6-15,0-4 0,1 1 16,0-1-16,5-2 0,1-3 16,5 1-16,2 2 0,-1-8 15,-1-1-15,6-2 0,6-1 16,-2 1-16,-2-2 0,4 3 16,3-2-16,0-2 0,0-5 0,4 2 15,5 1-15,-1 1 0,-1-1 16,33 6-16,0-2 0,-27-6 15,-18-4-15,-14-3 0</inkml:trace>
  <inkml:trace contextRef="#ctx0" brushRef="#br0" timeOffset="21934.3906">13255 7354 0,'0'0'0,"0"0"16,0 0-16,0 0 0,19 13 0,-19-13 15,23 16-15,-8-5 0,3-1 16,3 3-16,3-1 0,1 4 15,3 0-15,7 5 0,2-1 16,-1 0-16,0 3 0,6 6 16,-2 2-16,-1 0 0,-2 1 15,4 9-15,-4 0 0,0-1 16,-2 1-16,1 6 0,-4-1 16,-2-1-16,-1-1 0,-3 3 15,0 4-15,-9-9 0,-5-6 0,-4 6 16,-5-2-16,1 1 0,-2 1 15,-5 2-15,-5 1 0,-3-3 16,-1-2-16,-9-2 0,-6-2 16,-1-2-16,-2 0 0,-9 6 15,-5 4-15,-3-1 0,-3-2 16,-8 3-16,-6 2 0,-35 16 16,3-6-16,0-1 0,0-2 15,0 2-15,-1 1 0,-6-1 16,-3-1-16,6-6 0,3-3 0,-9 3 15,-5 0-15,1 0 16,-1 2-16,35-16 16,25-11-16,15-7 0</inkml:trace>
  <inkml:trace contextRef="#ctx0" brushRef="#br0" timeOffset="28850.8711">23134 7213 0,'0'0'0,"0"0"0,0 0 0,0 0 16,-5 22-16,5-22 0,-5 18 16,4-7-16,0 0 0,1 1 15,0 4-15,0-1 0,0 0 0,2 2 16,1 1-16,1 0 16,-1 0-16,1 7 0,2 2 15,-1-4-15,2-1 0,3-1 0,3-1 16,2-2-16,0-2 0,6 1 15,1-3-15,-3-4 0,-1-3 16,10-2-16,3-5 16,-4-1-16,-2-2 0,6-5 0,5-4 15,0-4-15,0-2 0,11-12 16,3-5-16,-4-3 0,-2-1 0,16-12 16,5-5-16,-7 4 15,-5 1-15,34-34 0,11-10 16,-17 10-16,-13 9 0,8-5 15,6-4-15,-12 11 0,-6 10 0,9-6 16,6-2-16,-7 6 0,-5 4 16,4 2-16,0 0 0,-11 7 15,-8 7-15,0 3 0,-1 3 16,-11 5-16,-7 4 0,-2 5 16,-1 4-16,-8 6 0,-6 4 0,-6 4 15,-4 3-15,-3 3 0,-1 2 16,-2 0-16,0 0 15,-1 2-15,0 2 0,1 1 0,0 2 16,1-1-16,0 1 0,2 2 16,1 1-16,3-2 0,1 2 15,7-1-15,5 5 0,-5-4 16,-3-2-16,-3-2 0</inkml:trace>
  <inkml:trace contextRef="#ctx0" brushRef="#br0" timeOffset="29433.7267">26892 7379 0,'0'0'0,"0"0"16,0 0-16,17 16 0,-17-16 0,20 19 16,-7-4-16,-1-1 0,0 2 15,6 8-15,2 3 16,-3-1-16,-1-2 0,0 3 15,2 2-15,4 7 0,-1-2 0,-1 0 16,-1 0-16,0-3 0,1-2 16,7 2-16,1-2 0,-1-3 15,-3-5-15,4-1 0,2-3 16,1-3-16,1-1 0,4-8 16,1-3-16,1-4 0,-1-1 0,6-6 15,3-3-15,-2-1 0,-1-2 16,14-8-16,3-3 15,-5 0-15,-3 1 0,14-9 16,6-4-16,-8 2 0,-4 2 0,35-22 16,0 2-16,-11 6 0,-9 3 15,5 3-15,4 1 0,-10 1 16,-7 1-16,5-3 0,3-4 16,-10 7-16,-7 5 0,1 3 15,-1 3-15,-4 6 0,-2 3 0,0 1 16,1 0-16,-7 5 0,-4 3 15,2 0-15,3-2 0,-3 8 16,-1 5-16,-14 1 0,-9-1 16,-5 0-16</inkml:trace>
  <inkml:trace contextRef="#ctx0" brushRef="#br0" timeOffset="31442.9145">11759 8642 0,'0'0'0,"0"0"0,0 0 15,0 0-15,0 0 0,0 0 16,0 0-16,-10-18 0,10 18 16,0 0-16,0 0 0,0 0 15,0 0-15,0 0 0,0 0 16,0 0-16,0 0 0,0 0 16,0 0-16,1 21 0,-1-21 0,3 27 15,-3-27-15,1 36 16,-1-36-16,0 37 0,3-12 15,-2-2-15,0 2 0,2 8 0,3-1 16,-1-1-16,1-3 0,2 4 16,1-2-16,0-3 0,0-5 15,3-1-15,2-3 0,2-3 16,0-3-16,5-2 0,5 0 16,-4-6-16,-2-3 0,4-4 15,3-3-15,2-5 0,0-2 0,4-4 16,4-3-16,2-3 0,1-3 15,9-9-15,1-2 16,-1-1-16,2 3 0,8-10 0,-1-2 16,-5 1-16,-4 2 0,8-5 15,-2 1-15,-4 4 0,-4 4 16,17-17-16,-8 6 0,-12 13 0,-7 10 16,-2 5-16,-1 2 15,-10-1-15,-7 0 0,0 9 16,2 3-16,-13 8 0,-3 0 0,4 1 15,1 0-15,0 1 0,0-1 0,1 2 16,1 1-16,-3 2 16,2 2-16,-2-2 0,-2-1 15,0-1-15</inkml:trace>
  <inkml:trace contextRef="#ctx0" brushRef="#br0" timeOffset="35185.8578">17534 8607 0,'0'0'15,"0"0"-15,0 0 0,0 0 16,0 0-16,23 4 0,-23-4 16,22 0-16,-22 0 0,26 2 15,-8-3-15,1 2 0,0 0 0,5-1 16,2-1-16,2 0 0,0 0 15,12 0-15,2-2 0,-1 2 16,-1-1-16,13 2 0,1 2 16,-2-1-16,-1-1 0,13-1 15,1-2-15,-2 2 0,-4 0 0,14 0 16,0 1-16,-6 0 16,-4-2-16,12 1 0,2 1 15,-9 0-15,-5-2 0,32 1 0,-5 1 16,-9 1-16,-8 0 0,4 5 15,3 4-15,-5-3 0,-5-3 16,5-26-16,4-18 0,-25 13 16,-16 8-16,-13 7 0</inkml:trace>
  <inkml:trace contextRef="#ctx0" brushRef="#br0" timeOffset="38950.946">6665 10550 0,'0'0'0,"0"0"0,0 0 16,8 29-16,-8-29 0,3 27 15,1-8-15,0 1 0,-1 0 0,2 11 16,1 2-16,2 0 0,0-1 15,6 10-15,5 2 16,-2-2-16,-5-1 0,6 6 16,4 6-16,4 4 0,-3-6 0,2 5 15,0-3-15,0-1 0,1-1 0,2 6 16,-3 7-16,-2 3 16,-2-3-16,-1-3 0,0-2 15,1-3-15,2-2 0,7 26 16,-6-4-16,2-5 0,0-3 0,0-5 15,3-4-15,-3-9 0,-4-5 16,5 0-16,4 1 0,-6-7 16,-1-5-16,6-3 0,7-1 15,-1-2-15,-2 0 0,2-5 16,-4-3-16,5-5 0,5-3 0,2 1 16,3 1-1,-7-11-15,-3-6 0,2-1 0,3 0 16,-1-6-16,0-2 0,7-10 15,6-7-15,-19 11 0,6-4 0,25-19 16,-5-5-16,-3-1 0,1-2 16,7-4-16,5-3 0,-4-3 15,-1-1-15,3-7 0,6-4 16,0 3-16,-1 2 0,7-9 16,4-7-16,-4 5 0,-1 3 15,5-5-15,3-2 0,-3 3 16,-4 5-16,6-8 0,5-3 15,-11 14-15,-6 12 0,5-1 16,1 2-16,-6 1 0,-4 1 0,-2 3 16,0 1-16,-2 2 15,-2 0-15,0 5 0,1 2 0,-1 2 16,0 1-16,0-3 0,1 0 16,-3 3-16,-3 3 0,-4 3 15,-2 2-15,-3 1 0,-2 1 16,4 4-16,1 3 0,-13 3 15,-9 3-15,1 6 0,0 5 16,-5-1-16,-4 1 0,-7 3 0,-5 3 16,-5 0-16,-1-1 0,-3 0 15</inkml:trace>
  <inkml:trace contextRef="#ctx0" brushRef="#br0" timeOffset="39134.276">11781 10157 0,'0'0'0,"-12"10"0,-3 2 16,8-1-16,2 2 0,9 5 15,7 3-15,-3-3 0,0-3 0,-1-2 16</inkml:trace>
  <inkml:trace contextRef="#ctx0" brushRef="#br0" timeOffset="46568.1822">13994 14255 0,'0'0'0,"0"0"16,0 0-16,0 0 0,0 0 0,0 0 16,0 0-16,0 0 0,23 8 15,-23-8-15,0 0 0,24 7 0,-24-7 16,20 8-16,-8-4 16,1-2-16,1-1 0,2 0 15,2-1-15,-1 1 0,2 2 0,2 0 16,2-2-16,0 1 0,0-1 15,9 2-15,1 1 0,0 0 16,2 0-16,0 0 0,0 2 16,8-1-16,-1 0 0,0 0 15,1 1-15,0-2 0,-1-1 0,10 0 16,-1-1-16,-1 1 16,-3 0-16,4 1 0,2 1 0,-1-5 15,-1-2-15,9-1 0,1 2 16,-2-2-16,1 0 0,3 0 15,1 0-15,5-2 0,-4 0 16,0 0-16,0-1 0,0-1 16,0-1-16,31-3 0,-5 2 15,-10 3-15,-6 4 0,0-2 16,0-3-16,-1 6 0,-2 4 16,-2 0-16,2 0 0,-3-4 0,-1-4 15,7 1-15,5 0 0,1 3 16,0 1-16,0 2 0,-2 0 15,-4-3-15,-3-2 0,4-1 16,3-3-16,-2 2 0,0-1 16,3 5-16,3 1 0,-4 0 15,-3 0-15,4-1 0,3-1 16,-2 2-16,-3 0 0,3 0 16,3 0-16,-3 0 0,-3 0 0,4 1 15,1 3-15,-2-2 0,-2 2 16,4-3-16,3-1 0,-3 2 15,-2 3-15,4 1 0,1 1 16,-5-4-16,-3-2 0,5 2 16,1-1-16,-1 0 0,-1 1 0,0-3 15,2 0-15,-2 1 0,-2-1 16,3 0-16,1-2 16,-4 2-16,-2 1 0,4 0 0,2-1 15,-4 2-15,-1 0 0,0-1 16,1-1-16,0 1 0,-1 1 15,1 0-15,0 1 0,-5 0 16,-1 2-16,1-4 0,2-2 16,-3 6-16,-1 4 0,2-2 15,1 0-15,-6-3 0,-1-1 16,2 2-16,4 1 0,-4-2 16,-2 0-16,1-1 0,-1-2 0,2-1 15,-1 0-15,3 2 16,2 2-16,-7-2 0,-3 0 0,4 0 15,2 0-15,-6-2 0,-5-1 16,2 2-16,2 2 0,0-3 16,0 0-16,3 0 0,1 2 15,-4 0-15,-3 0 0,3-6 16,1-2-16,-4 4 0,-2 3 0,4 1 16,3 0-16,-6 0 0,-2 0 15,2-1-15,3 0 0,-3 1 16,-2 2-16,4-1 0,3 0 15,-5-3-15,-3 0 0,2 0 16,2 1-16,-2-1 0,-2-1 16,5-1-16,2 0 0,-6 1 15,-2 1-15,3-1 0,0 1 16,0-2-16,-1 0 0,2-1 16,-1 1-16,-5 2 0,-3 1 0,6-3 15,6-2 1,-8 3-16,-5 2 0,-1-3 0,1-3 0,-3 1 15,0 1-15,-1 1 0,0-1 16,-1 2-16,1 2 0,-4 2 16,-2-2-16,0 1 0,-1 0 15,-3-3-15,-1-1 0,-2 1 16,-2-2-16,-3 5 0,-3 3 16,-12-2-16,3 0 0,-2 0 15,0 0-15,0-1 0,0 0 0,-1-1 16,2 2-16,-3-2 0,0 0 15,-3-1-15,-1 0 0,5-2 16,1-2-16,6-4 0,5-3 16,-5 3-16,-5 2 0,-2 1 15</inkml:trace>
  <inkml:trace contextRef="#ctx0" brushRef="#br0" timeOffset="50152.4338">25021 12719 0,'0'0'16,"0"0"-16,0 0 0,0 0 16,0 0-16,0 0 0,0 0 15,0 0-15,0 0 0,0 0 0,0 0 16,0 0-16,0 0 0,0 0 15,0 0-15,0 0 0</inkml:trace>
  <inkml:trace contextRef="#ctx0" brushRef="#br0" timeOffset="51851.418">14716 15045 0,'0'0'0,"0"0"15,-3 23-15,3-23 0,-2 27 16,2-12-16,0 2 0,1 1 16,0 2-16,3 5 0,-1 1 15,3-2-15,0 0 0,2-1 16,2 0-16,1-2 0,1-2 16,3 4-16,3 1 0,0-3 0,-1-2 15,2 1-15,2 0 16,-1-2-16,-1 0 0,0 1 0,1 0 15,0-1-15,0-1 0,3 0 16,2 1-16,-1-3 0,-2-4 16,0 0-16,-1-1 0,0-2 15,0-1-15,2-4 0,1-3 16,-1-5-16,-1-1 0,0-2 16,0 0-16,1-1 0,2-3 0,1-4 15,2-5-15,-3-1 0,-1-2 16,7-8-16,2-4 0,-1 1 15,0 0-15,1-9 0,0-6 16,8-9-16,1-3 0,1 0 16,1-3-16,4-8 0,-4 3 15,20-35-15,-4 5 0,-6 9 16,-4 5-16,1 2 0,0 2 16,-9 9-16,-5 5 0,-4 4 15,-1 1-15,-5 16 0,-1 12 0,-4 2 16,-3 4-16,0-3 0,-1-1 15,2 2-15,1 2 0,-6 3 16,-3 3-16,6-6 0,3-3 16,3-4-16,1-3 0,13-10 15,8-7-15,2 5 0,0 4 0,-15 15 16,-10 10-16,-7 7 16</inkml:trace>
  <inkml:trace contextRef="#ctx0" brushRef="#br0" timeOffset="55268.683">21234 14465 0,'0'0'0,"0"0"16,0 0-16,-12 15 0,12-15 0,-4 11 16,3-6-16,0-1 0,1 0 0,2 1 15,1 0-15,3-1 16,1 1-16,3-1 0,4 1 15,0-2-15,1 1 0,3-2 0,2 1 16,1 0-16,1 0 0,7 0 16,-2 1-16,2-2 0,1 1 15,0 0-15,1 0 0,-2 2 16,-3 1-16,4 1 0,-3 0 16,-5-2-16,-4-1 0,0 0 15,-3-1 1,-3 0-16,-4-1 0,0-1 0</inkml:trace>
  <inkml:trace contextRef="#ctx0" brushRef="#br0" timeOffset="55601.3509">21239 14684 0,'0'0'0,"0"0"0,0 0 16,0 0-16,0 0 0,-6 20 16,6-20-16,3 23 0,-3-23 15,3 36-15,-1-10 0,0 1 0,-1 4 16,2 15-16,0 5 16,1 0-16,2 2 0,0 15 0,0 4 15,2 4-15,2-8 0,0 10 16,-2-3-16,0-8 0,-1-6 15,0-2-15,2-11 0,-2-5 16,-1-4-16,1-8 0,1-5 16,-3-11-16,0-7 0,-1-10 15,2-8-15,-4-4 0,-1-4 0,0 6 16,0 3-16,-1 2 16</inkml:trace>
  <inkml:trace contextRef="#ctx0" brushRef="#br0" timeOffset="56185.555">21345 15084 0,'0'0'0,"0"0"16,0 0-16,0 0 0,0 0 15,0 0-15,0 0 0,0 0 0,0 0 16,0 0-16,0 0 0,0 0 16,0 0-16,17-14 0,-17 14 15,24 0-15,-24 0 0,28-6 16,-11 2-16,0-1 0,1 0 15,4-2-15,3-3 0,0-1 16,-2 1-16,7-8 0,-2 0 16,1 0-16,0 3 0,4-7 15,-1 1-15,-2 0 0,-1 0 0,-3-2 16,-2 0-16,-3 2 0,-1 4 16,-3-2-16,0 0 0,-4 1 15,-2 1-15,-4 0 16,-3-1-16,-5 2 0,-4-1 0,-1 3 15,-3 0-15,-2 4 0,-1 1 16,-1 2-16,1 0 0,-4 3 16,0 1-16,-2 2 0,-2 3 15,2 2-15,2 4 0,-1 1 16,0 1-16,0 4 0,1 2 0,-2 1 16,0-1-16,2 0 0,2 2 15,-1 2-15,1 1 0,1 1 16,1-1-16,3 3 0,3 1 15,2 1-15,2 0 0,2 2 16,3 3-16,2-3 16,3-2-16,2 1 0,2 2 0,2 0 15,1-4-15,1 0 0,3-2 16,2-2-16,2-2 0,3-1 16,0-1-16,-1-5 0,-1-3 15,4-2-15,5-2 0,-1-2 16,-1-1-16,5-5 0,5-3 15,-3-2-15,-2-2 0,3-3 16,3-2-16,-2-3 0,1-4 0,-4 2 16,-10 5-16,-6 4 0</inkml:trace>
  <inkml:trace contextRef="#ctx0" brushRef="#br0" timeOffset="56357.8082">22732 14941 0,'0'0'0,"0"0"15,0 0-15,0 0 0,0 0 16,0 0-16,0 0 0,0 0 16,0 0-16,22 3 0</inkml:trace>
  <inkml:trace contextRef="#ctx0" brushRef="#br0" timeOffset="61167.8216">24036 14411 0,'0'0'0,"0"0"0,0 0 16,0 0-16,1 25 0,-1-25 15,-1 28-15,1-11 0,1 3 0,-1 5 16,-1 3-16,1 10 0,0 1 16,0 5-16,1 3 15,-2 9-15,0-2 0,0 11 0,1 0 16,0-9-16,1-9 0,3 7 15,4-2-15,-2-12 0,0-10 16,1-9-16,0-7 0,2-7 16,0-6-16,-2-13 0,-1-10 15,0-2-15,0-1 0,0-4 16,-1-2-16,2 2 0,2 3 16,-3 5-16,0 4 0,-1-9 0,1-8 15,-4 1-15,-2 3 16,1 8-16,0 5 0,-2 3 15,-1 1-15,2 6 0,0 1 0,2 1 16,2 1-16,-1 1 0,1 1 0,3-1 16,2-3-16,1 0 0,1 0 15,1-2-15,0-1 16,-2 2-16,0 2 0,-1-2 0,-2 0 16,1 0-16,1 0 0,0 0 15,1 0-15,-1-1 0,1-2 0,-1-4 16,-1-4-16,-1 3 15,-2 2-15,1 2 0</inkml:trace>
  <inkml:trace contextRef="#ctx0" brushRef="#br0" timeOffset="61786.1358">24391 14263 0,'0'0'16,"0"0"-16,0 0 0,0 0 0,0 0 15,0 0-15,0 0 0,-11 21 16,11-21-16,1 24 0,-1-24 15,2 35-15,-1-14 0,1 4 16,2 2-16,-1 4 0,0 2 0,1 9 16,-1 1-16,0 8 15,-1-3-15,1-5 0,-1-5 0,1-8 16,1-4-16,0-7 0,0-2 16,1-4-16,-1-5 0,5-8 15,2-9 1,1-2-16,0-2 0,1 0 0,2 2 15,-1 1-15,-1 3 0,-1 3 16,1 3-16,-3 5 0,-2 3 0,1 3 16,-2 1-16,-2-1 0,1 0 15,0 2-15,2 0 0,1-2 16,0-2-16,0-5 16,1-3-16,1-3 0,2-2 0,1-8 15,2-6-15,0-6 0,1-3 16,4-9-16,1-4 0,1-2 15,0 0-15,2-7 0,-2 3 16,-1 3-16,-1 4 0,-1-3 16,-3 5-16,-4 11 0,-3 9 0,-1 11 15,-3 8-15,-4 6 0,-6 5 16,-1 7-16,-2 7 0,-1 2 16,1 2-16,0 2 0,2 2 15,0-4-15,3-2 0,1-1 16,1-2-16,2-6 0,2-3 15,4-3-15,2 0 0,4-3 16,3-3-16,1 0 0,0-2 16,-3-1-16,-1 0 0,1-1 15,2 0-15,-2 4 0,1 2 16,-3 4-16,-2 3 0,-5 5 16,-5 3-16,-2 4 0,-3 1 0,-3 6 15,-3 5 1,-1-1-16,0-2 0,-6 4 0,-2-3 15,5-8-15,3-7 0,2-5 16</inkml:trace>
  <inkml:trace contextRef="#ctx0" brushRef="#br0" timeOffset="62172.1562">25253 14484 0,'0'0'0,"0"0"0,0 0 16,2 18-16,-2-18 0,2 20 16,-2-20-16,5 34 0,-3-14 0,1 2 15,2 4-15,0 4 0,2-1 16,1-2-16,-1-1 0,1-4 16,-1-3-16,6-1 0,3-5 15,-4-7-15,1-4 0,0-10 16,1-7-16,2-4 0,-1-2 0,4-10 15,0-5-15,-3 0 16,-2 0-16,0-8 0,-6 0 16,-2 4-16,-2 3 0,-7 1 15,-7 2-15,-1 7 0,0 4 0,-3 6 16,-3 3-16,0 4 0,-3 4 16,-1 7-16,-1 4 15,0 5-15,-1 5 0,1 4 0,1 3 16,3-1-16,5 0 0,3-1 15,3 0-15,5-6 0,4-3 16,-1-3-16,0-2 0,0-1 0</inkml:trace>
  <inkml:trace contextRef="#ctx0" brushRef="#br0" timeOffset="62435.0264">25597 14766 0,'0'0'0,"0"10"16,1 4-16,2 0 0,3 1 0,4 7 16,2 2-16,4 2 15,2-2-15,3-5 0,2-3 16,1-4-16,3-4 0,2-7 0,1-6 16,1-5-16,0-5 0,8-7 15,0-2-15,0-2 0,-3 0 16,0-2-16,-1-2 0,0-5 15,-5 1-15,-1-1 0,-1 1 16,-7 7-16,-5 8 0,-4 4 16</inkml:trace>
  <inkml:trace contextRef="#ctx0" brushRef="#br0" timeOffset="62635.1643">25972 14410 0,'0'0'15,"0"0"-15,0 0 0,0 0 16,-9 18-16,9-18 0,-8 26 16,5-9-16,1 3 0,-2 5 15,0 4-15,1 12 0,-1 0 0,2 18 16,2 5-16,0-2 0,1 0 16,5 11-16,3-2 0,4 1 15,1-10-15,-3-14 0,-3-13 16,-3-9-16</inkml:trace>
  <inkml:trace contextRef="#ctx0" brushRef="#br0" timeOffset="62832.597">26559 13777 0,'0'0'0,"0"0"0,0 0 16,0 0-16</inkml:trace>
  <inkml:trace contextRef="#ctx0" brushRef="#br0" timeOffset="76051.8148">16857 16659 0,'0'0'0,"0"0"0,0 0 0,0 0 16,27-2-16,-27 2 0,26-2 0,-26 2 16,33-3-16,-14 1 0,3 0 15,1-1-15,0 0 0,6-2 16,2 1-16,0-1 0,0 1 15,1 0-15,1 1 0,1-1 16,0 0-16,7 3 0,-1 2 16,1 1-16,0 0 0,-2 0 15,0-1-15,-2 2 0,1 2 0,6 0 16,-1 1-16,-2 0 0,-3 0 16,1 0-16,-1-1 15,-2 2-15,-3 1 0,0 0 0,1 1 16,-3-2-16,-1 0 0,-1-1 15,1-2-15,-1-1 0,0-1 16,-7 0-16,-5-1 0,-4 0 16</inkml:trace>
  <inkml:trace contextRef="#ctx0" brushRef="#br0" timeOffset="78758.4193">25680 15863 0,'0'0'0,"0"0"0,0 0 15,0 0-15,0 0 0,-24-9 0,24 9 16,0 0-16,-22-3 0,22 3 16,-16-5-16,8 2 0,2-1 15,-2 1-15,0-1 0,0 1 0,2 1 16,0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58:16.415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16223 3730 0,'0'0'0,"0"0"16,0 0-16,0 0 0,0 0 15,0 0-15,0 0 0,32 9 16,-32-9-16,26 3 0,-26-3 16,34 4-16,-13 0 0,2-1 15,3 0-15,-1 2 0,0 0 0,11 1 16,0 1-16,1-1 0,-2 1 15,10 0-15,0 0 0,1 0 16,2-1-16,4 1 0,3-2 16,7 0-16,-4-3 0,4 1 15,3-1-15,6 2 0,-3-3 0,1 3 16,4-1-16,1 1 0,-8-1 16,6 0-16,3 0 0,-4-1 15,-1-1-15,34 1 0,-4-2 16,-13 2-16,-7 0 0,6-2 15,6-1-15,-7 1 0,-5 0 0,6-1 16,3 0-16,-5 0 16,-3 1-16,6-2 0,4 1 15,-6-1-15,-4-1 0,8 0 0,6-3 16,-8 4-16,-6 0 16,8-2-16,3-1 0,-6 1 0,-5 1 15,8-2-15,6 0 0,-8 0 16,-6 1-16,9-1 0,3 0 15,-8 1-15,-6 1 0,7-1 16,4-2-16,-7 4 0,-6 3 16,7-2-16,3-2 0,-7 3 15,-5 2-15,8-4 0,6-1 16,-7 0-16,-5-1 0,8 2 16,4 0-16,-6 2 0,-5 0 0,6 0 15,4 0-15,-6 0 0,-5 0 16,7-1-16,5 1 0,-6-3 15,-5-2-15,7 6 0,3 3 16,-6 0-16,-5 2 0,4-4 16,4-3-16,-5-3 0,-4-1 0,4-1 15,3 0-15,-4 4 0,-3-1 16,5 7-16,1 4 0,-2-9 16,-3-5-16,3 1 0,4 2 15,-5 3-15,-6 2 0,7 3 16,2 2-16,-9-8 0,-8-5 0,6 1 15,4 2-15,-5 0 16,-1 1-16,7 3 0,5 1 16,-5 1-16,-5-2 0,3 0 15,2-1-15,-8 1 0,-4 0 16,7 6-16,5 2 0,-2-7 16,-3-3-16,5 0 0,4-1 15,-9 3-15,-4 1 0,2 2 16,3 0-16,-6-5 0,-3-3 0,4 1 15,4 0-15,-4 3 0,-3 3 16,5 0-16,3-1 0,-6 0 16,-5-1-16,1 0 0,2 0 15,-6 0-15,-6 0 0,7-3 16,5-4-16,-7 3 0,-4 4 0,7-3 16,4 0-16,-5 3 0,-1 4 15,4-5-15,5-3 0,-9 1 16,-4 2-16,-2-1 0,-1 0 15,-2 0-15,0 1 0,4-2 16,3-1-16,-7 0 0,-2 1 0,0-1 16,3 3-16,-8-2 0,-5 0 15,5 1-15,2 2 16,-6-1-16,-4-1 0,0-1 0,0 1 16,-2 2-16,-1 4 0,1-3 15,1 0-15,-7-4 0,-2 0 0,-9 4 16,6 2-1,-2-4-15,-3-1 0,1 0 0,0-1 16,-3 1-16,-3 1 0,0 1 16,1 1-16,-3 0 0,-3 2 15,-1-2-15,-1-1 0,1 2 16,-2-2-16,-1 0 0,-2-1 16,0 0-16,-5-2 0,1 1 0,2-1 15,0 1-15</inkml:trace>
  <inkml:trace contextRef="#ctx0" brushRef="#br0" timeOffset="494.1173">25048 3788 0,'0'0'0,"-14"0"0,-8-1 16,-8-1-16,-2 2 0,-18-4 16,-7 1-16,-8 0 0,2 3 0,-15-2 15,-3-2-15,8 3 0,7 2 16,-20 0-16,-4 1 0,-20-3 15,20-3-15,-3 4 0,-3 4 16,13 3-16,9 0 0,-7-2 16,-6 1-16,7-2 0,6 1 0,-7-1 15,-8 2-15,10 2 0,6 0 16,-10-1-16,-9-2 16,29 0-16,20-3 0,13 0 0</inkml:trace>
  <inkml:trace contextRef="#ctx0" brushRef="#br0" timeOffset="875.789">18150 3816 0,'0'0'0,"-21"-3"16,-5 2-16,1-3 0,-1-1 0,-15-1 15,-7-2-15,-8-2 16,2-1-16,-13-1 0,-2 0 16,6 5-16,5 0 0,-14 0 15,-4 1-15,6 3 0,7 3 0,-37 0 16,2 2 0,13-2-16,9-2 0,23 2 0,17-1 0,11 1 15</inkml:trace>
  <inkml:trace contextRef="#ctx0" brushRef="#br0" timeOffset="2192.5057">6403 3596 0,'0'0'0,"0"0"0,0 0 16,0 0-16,-21-14 0,17 11 15,-2-1-15,1-1 0,0-1 0,0 0 16,0-1-16,2 1 16,0 0-16,-1 1 0,2 1 15,-1 1-15,0-1 0,3 1 0,0 1 16,0 2-16,0 0 0,3 0 16,1 1-16,3 1 0,2 0 15,3 2-15,3 1 0,2-2 16,0 0-16,7 1 0,3 2 15,10-2-15,0-1 0,5-1 16,5-1-16,12 3 0,-3 1 16,5-2-16,1 1 0,11-4 15,-3 0-15,11 0 0,1 4 16,-5-3-16,-4 0 0,11 1 0,-1 2 16,-2 1-16,-3 0 0,36-1 15,-7-2-15,-13 2 0,-9 4 16,4-4-16,1 1 0,-12-4 15,-7-4-15,2 0 0,1 0 16,-5 3-16,-5 2 0,1-1 16,3 0-16,-7 1 0,-4 0 15,0-4-15,1-3 0,-12 1 0,-7-2 16,-2 4-16,-2 4 16,-6 2-16,-5 2 0,-5-5 0,-3-2 15,-8-2-15,-3-2 0,-1 5 16,-3 2-16,-1-2 0,0 4 15,-6-6-15,-6-2 0,-6 4 16,-5 2-16,7 1 0,4-2 16,3 0-16</inkml:trace>
  <inkml:trace contextRef="#ctx0" brushRef="#br0" timeOffset="3542.3389">2602 2934 0,'0'0'0,"0"0"16,0 0-16,0 0 0,0 0 0,-19-14 15,19 14-15,0 0 0,0 0 16,0 0-16,0 0 0,0 0 16,0 0-16,0 0 0,0 0 15,0 0-15,0 0 0,15 21 16,-15-21-16,22 18 0,-22-18 0,29 22 16,-29-22-16,33 22 15,-12-11-15,6 3 0,2 1 16,3-2-16,-2 0 0,7-2 15,0-1-15,10 2 0,0-1 0,1 0 16,3-3-16,1-2 0,1 0 16,6-3-16,0-2 0,-1-3 15,3-3-15,8-4 0,-3-2 16,0-3-16,-2-2 0,9-4 16,-2 2-16,-5-3 0,-4-2 0,0-3 15,0-1-15,20-14 16,-13 4-16,-13 3 0,-8 1 15,-4 2-15,-2-2 0,-4 1 0,0-1 16,-7 3-16,-6 4 0,-3-9 16,-3-2-16,0 4 0,-2 3 15,-2-2-15,-7 2 0,-4 10 16,-1 1-16,-2-4 0,-2-5 16,-1 2-16,0 0 0,-3-2 15,-1-2-15,-3 2 0,-1 1 0,-2 5 16,-1 0-16,-1-1 0,2 0 15,-4-1-15,0 0 0,-3 1 16,-1 0-16,-4 2 0,-1 1 16,-3 1-16,2 0 0,-3 0 15,0 0-15,-3 1 0,0 1 16,-4 1-16,-4 2 0,1 1 16,-2 3-16,-2 0 0,-2 0 15,-2 1-15,2 1 0,-2 4 16,-3 1-16,2-1 0,-3 0 0,-6 2 15,1 4-15,2 2 0,-3 5 16,3-3-16,-2 1 0,1-1 16,2-1-16,-1 2 0,-2 2 15,2 2-15,1 2 0,-21 14 16,5 6-16,7-5 0,3-4 16,5-4-16,3-2 0,2 3 15,2 4-15,-1 3 0,2 2 16,6-2-16,3-3 0,2 4 15,1 2-15,8-3 0,1-4 0,4 3 16,4 1-16,4 1 0,6 2 16,4-13-16,-2 2 0,1 3 15,-2-1-15,2 2 0,1 0 16,-3 4-16,3 4 0,0 0 16,3 0-16,0-4 0,3 0 0,2-1 15,0 3-15,4-1 0,1 2 16,2-7-16,1-2 15,6-2-15,0-1 0,6-2 0,0-2 16,4-1-16,2 1 0,4-5 16,4-1-16,4-2 0,4-2 15,4-1-15,3-2 0,2-2 16,-2-1-16,5-3 0,2-1 16,10-1-16,1 2 0,-3-3 15,0 0-15,-5 4 0,-1 2 0,19 4 16,-13 3-16,-10 3 0,-9 3 15,-15-4-15,-11-3 0,-8 0 16</inkml:trace>
  <inkml:trace contextRef="#ctx0" brushRef="#br0" timeOffset="4161.2284">2419 4125 0,'0'0'0,"0"0"0,0 0 0,0 0 15,0 0-15,34 6 0,-34-6 16,35 1-16,-16 0 0,4 0 16,8 0-16,-2 1 0,1 2 0,12-1 15,6 1-15,-1-1 0,1 0 16,14 0-16,5 0 16,5 0-16,-9 1 0,20 1 0,2-3 15,-8-2-15,-4-3 0,17 2 16,5 1-16,-10 0 0,-8 2 0,50-6 15,-3-2-15,-21-1 16,-16 1-16,8 2 0,6 2 16,-12 2-16,-7 0 0,6 1 15,5-1-15,-12-1 0,-8-3 0,9 4 16,6 2-16,-9-2 0,-9-2 16,10 6-16,7 2 15,-14-2-15,-9-2 0,4 2 0,5 0 16,-11 4-16,-8 0 0,-17-2 15,-11-1-15,-9-3 0</inkml:trace>
  <inkml:trace contextRef="#ctx0" brushRef="#br0" timeOffset="6680.2615">19801 3454 0,'0'0'0,"0"0"16,22-4-16,-12 3 0,1 0 0,4-2 16,1-1-16,2-2 15,-1 2-15,10-1 0,3 1 16,-1 1-16,1-2 0,8 0 16,-1 0-16,0 0 0,-2 2 15,5 1-15,2 0 0,-1 4 0,-2 2 16,10 0-16,2-2 15,-2 2-15,-2 1 0,2-1 0,0 0 16,-2 1-16,-4 2 0,12 2 16,3 1-16,-5-5 0,-3-1 15,9 1-15,7 1 0,-8 0 16,-7 0-16,11-1 0,2-2 16,-1 0-16,-1 0 0,30 0 0,-5-1 15,-8 1-15,-8 1 0,1-1 16,1 1-16,-2-1 15,0-1-15,14 0 0,10 2 16,-21-1-16,-15 1 0,0 0 0,-2-2 16,3-1-16,3 2 0,0-2 15,-1 1-15,0 2 0,0 2 16,1 2-16,-1 0 0,3 0 16,2 1-16,-1-4 0,1-3 15,-5-1-15,-1 2 0,1-5 16,0-1-16,-2 2 0,1 3 0,1 2 15,2 0-15,-4 0 0,-1 1 16,3-3-16,5-1 0,-7 1 16,-2-1-16,-1 1 0,0 0 15,3-3-15,1 0 0,3 1 16,1 1-16,-3-4 0,-3 0 16,-3 0-16,-1-2 0,-1 1 15,0-2-15,3 5 0,3 4 16,-3-5-16,-1-1 0,-3-5 15,-1-1-15,-2 3 0,-3 3 0,5-1 16,1-2-16,-1 3 0,-2 1 16,3-1-16,0 1 0,0-3 15,-1 1-15,1 1 0,1 1 16,-1 3-16,-1 3 0,1-3 16,1-2-16,-6-1 0,-2 0 15,3 1-15,2-1 0,-4 2 16,-1 2-16,-2-1 0,-1 0 15,-2-2-15,0 0 0,3-1 16,4 0-16,-3 0 0,-2 1 0,0-1 16,0-3-16,1 1 0,0 2 15,-2-1-15,-1 2 0,-16-1 16,6 1-16,1-3 0,1-1 16,0 0-16,-1 2 0,0 0 15,-1-2-15,-5 2 0,-1-2 0,-6 3 16,-1 2-16,-7 0 15,-2-1-15,-5-1 0,-3-2 16,0 2-16,-1 2 0,2-3 0</inkml:trace>
  <inkml:trace contextRef="#ctx0" brushRef="#br0" timeOffset="7476.0205">24426 3603 0,'0'0'16,"0"0"-16,0 0 0,0 0 0,0 0 16,24 9-16,-24-9 15,27 2-15,-27-2 0,35-5 16,-12 5-16,3 0 0,0-1 0,6-1 16,4-2-16,10-1 0,-2 1 15,14 0-15,4 1 16,0-1-16,-2 1 0,15-1 0,1 0 15,-5 2-15,-4 1 0,14 0 16,0 0-16,4-1 0,-8 2 16,4 2-16,3-1 0,26-1 15,-13-3-15,2 2 0,1 0 16,-11 1-16,-9-1 0,7 0 16,5 0-16,-8 2 0,-3 3 0,7-1 15,6-3-15,-10 3 0,-7 1 16,7 2-16,5 1 0,-12-5 15,-7-2-15,8-2 0,7 0 16,-8-1-16,-4 0 0,6-1 16,5 2-16,-9 3 0,-6 3 15,5-1-15,1 1 0,-7 0 0,-5 2 16,5-2-16,2 0 0,-7 0 16,-6-1-16,2 2 0,0 0 15,-7-1-15,-6-4 0,2 0 16,1-1-16,-6-2 0,-4 1 15,-4 1-15,-2 0 0,-5 2 16,-4 1-16,0-1 0,-1-1 16,-5-1-16,-4-1 0,-1 1 15,-1 0-15,-2-1 0,-2-3 0,-5 4 16,-1 0-16,-2 1 0</inkml:trace>
  <inkml:trace contextRef="#ctx0" brushRef="#br0" timeOffset="14059.9326">15488 6584 0,'0'0'0,"0"0"0,0 0 16,0 0-16,0 0 0,0 0 15,0 0-15,0 0 0,0 0 0,0 0 16,0 0-16,0 0 0,0 0 16,0 0-16,4 27 0,-4-27 15,0 0-15,11 26 0,-11-26 16,0 0-16,13 27 0,-7-17 15,-1 2-15,2 1 0,-1-1 16,3-1-16,2 0 0,2 0 16,2 1-16,1-5 0,2-1 15,2-3-15,1-1 0,10-2 16,2 0-16,1-2 0,1 0 0,1-3 16,3-2-16,6-2 0,-2 0 15,0 0-15,0 0 0,7-2 16,-3 2-16,-2 1 0,0 0 15,-6 1-15,-2 1 0,0 3 16,1 1-16,-5 2 0,-4 2 0,3-1 16,3 1-16,-5 4 0,-2 4 15,-3 3-15,0 0 16,-1 0-16,0-2 0,4 3 0,0 4 16,-1-5-16,-2-2 0,6-4 15,3 0-15,1-2 0,1-2 0,8-3 16,7-2-16,-1-2 15,2-1-15,13-9 0,3-3 16,-4 1-16,-2 2 0,10-4 16,1-3-16,-8 3 0,-6 2 0,25-2 15,-8 6-15,-13 6 0,-10 4 16,-8 3-16,-4 0 16,-6 3-16,-4 2 0,2 7 0,1 5 15,-17-11-15,-2-2 0,6 1 16,6 1-16,-2 2 0,-1 2 0,5-1 15,4-1-15,2-3 16,0 0-16,10-3 0,5-3 16,-5 0-16,2-2 0,13-3 15,4-3-15,-3-1 0,-2 0 0,3-2 16,2-2-16,13 2 0,-15 7 0,-3 6 16,-2 5-16,-11 0 15,-7 3-15,-3-2 0,1 3 16,-7 0-16,-4 1 0,-2 1 15,0 2-15,-8-5 0,2 0 0,8 0 16,2-1-16,3 0 16,2 0-16,8-6 0,4-2 15,3-2-15,0 0 0,9-1 0,5 0 16,-2-6-16,-2-4 0,2 4 16,0 0-16,-3 5 0,-3 3 15,25-4-15,-6-2 0,-16 5 16,-11 2-16,-4 4 0,-3 2 15,-3 1-15,-1 1 0,-2 1 16,0 1-16,-15-5 0,4 4 0,7-2 16,5 2-16,2-3 15,-1-3-15,10-4 0,7-2 16,0 0-16,0-3 0,8-2 0,7-4 16,0 2-16,-2 2 0,37-6 15,-4-3-15,-14 3 0,-9 1 16,-7 6-16,-4 3 0,-9 8 15,-6 5-15,-4-2 0,-2-3 16,-6 3-16,-7 1 0,1 5 16,1 4-16,0-5 0,0-1 0,1 3 15,3 2-15,-3-2 0,-3 1 16,10-2-16,6-1 16,-16-9-16,4 0 0,35 0 0,2-2 15,-28-3-15,4-1 0,40-9 16,4-4-16,-7 2 0,-7 1 0,3 3 15,-1 2-15,-6 0 16,-6 0-16,-1 2 0,0-1 16,-5 3-16,-5 1 0,3-1 15,-1 0-15,-6 3 0,-5 3 0,4 1 16,2-1-16,-3-2 16,-3-2-16,5 4 0,3 4 15,-7 2-15,-4 1 0,9-1 0,6-3 16,-4-1-16,-2-4 0,6-1 15,6-1-15,-2-1 0,-1-2 16,7-1-16,8-2 0,-4 1 16,-1-2-16,3-2 0,3-3 15,-9 5-15,-9 2 0,9-2 16,5-1-16,-8 1 0,-5 2 0,2-1 16,1 4-16,-6 1 0,-4 6 0,2-3 15,2-1-15,-5 1 16,-2 2-16,2 0 0,3 0 15,-5-1-15,-5-1 0,6 1 16,4-1-16,-4 4 0,-5 0 0,8-4 16,6-1-16,-3 1 15,-1 2-15,7 0 0,5 0 16,-7-1-16,-6 2 0,10-4 0,8-1 16,-5-1-16,-1 1 0,3 0 15,4-1-15,-4-1 0,-5 2 16,5 0-16,1 0 0,-3 0 15,-4 0-15,10 0 0,5-1 16,-7 0-16,-6 2 0,9-1 16,6-1-16,-10-3 0,-8 0 0,3 0 15,2 1-15,-5 1 0,-2-1 16,3-3-16,3-1 16,-9 3-16,-6 3 0,-6 2 15,-4 0-15,-9-2 0,-5-2 0,-9 3 16,-6 1-16,-5 0 0,-6 0 0,-9-2 15,-8-3-15,4 2 0,4 1 16,1 1-16</inkml:trace>
  <inkml:trace contextRef="#ctx0" brushRef="#br0" timeOffset="15193.0573">23491 5543 0,'0'0'15,"-14"-9"-15,-2-2 0,2 2 16,-2-3-16,-11-6 0,-9-7 0,-2 2 16,1 0-16,-14-2 0,-4 1 15,1 3-15,2 3 16,-14-1-16,-2 0 0,3 3 0,3 2 15,-14 0-15,-4 5 0,4 2 16,4 4-16,-38 4 0,7 3 16,9 3-16,7 0 0,-1 14 15,-2 8-15,7-2 0,3-4 0,-2 7 16,-2 3-16,15 0 0,12 3 16,-1 3-16,-2 2 0,9-4 15,7-2-15,1 7 0,-1 5 16,6-4-16,2-3 0,3 6 15,2 5-15,4 6 0,2 4 16,-1 2-16,2 1 0,5-8 16,4-3-16,4 4 0,3 4 15,5-6-15,2-4 0,6 5 16,4 2-16,6-9 0,5-5 0,11-1 16,8 1-16,-1-8 0,2-5 15,11 2-15,7 4 0,-1-3 16,0-4-16,10-7 0,8-4 15,-5-2-15,-2 0 0,12-1 16,9 3-16,-6-6 0,-5-3 0,10-3 16,4-2-16,-5 1 0,-4 0 15,10-2-15,6-2 16,-12-2-16,-7 0 0,7-4 0,6-1 16,-10-1-16,-7 1 0,3-5 15,3-3-15,-11-6 0,-6-5 16,2-2-16,-1 1 0,-6-3 15,-3-1-15,-3-9 0,-1-4 16,-2-1-16,1-1 0,-2-3 16,-2-3-16,-6 4 0,-3 4 0,-7-6 15,-4-7-15,-4 5 0,-5 2 16,2-6-16,2-3 0,-6 13 16,-5 6-16,-5-6 0,-4-3 15,-1-2-15,-2-2 0,-4-3 16,-4-2-16,-5 5 0,-3 2 15,-2-1-15,-3-3 0,0 9 16,0 3-16,-7 0 0,-5-2 16,2 4-16,1 5 0,0-4 15,-1-2-15,-4 7 0,-3 4 0,-3-1 16,-2-1-16,0 9 0,0 5 16,-11 5-16,-6 2 0,-1 6 15,3 5-15,-14 12 0,-10 6 16,9 5-16,3 3 0,1 2 15,-1 2-15,12 4 0,7 0 0,11-5 16,8-2-16,10-8 16,8-7-16,4-4 0</inkml:trace>
  <inkml:trace contextRef="#ctx0" brushRef="#br0" timeOffset="16662.1288">23832 4313 0,'0'0'0,"0"0"16,0 0-16,0 0 0,0 0 0,0 0 15,-27-5-15,27 5 0,-26 12 0,7 1 16,-3 4-16,-2 5 16,-4 4-16,-9 8 0,-3 3 0,2 3 15,-1 3-15,-4 12 16,3 4-16,2 0 0,7-6 0,6 2 16,8-5-16,7-3 0,6-2 15,7-2-15,6 0 0,4-6 16,2-7-16,6-1 0,6-1 15,3-6-15,2-5 0,3-2 16,3-1-16,3-9 0,1-5 0,1-8 16,1-6-16,-2-3 0,-1-4 15,4-6-15,-2-2 16,-7-2-16,-4-2 0,-2 1 0,-1 2 16,-5 1-16,-3 2 0,-4 1 15,-4-1-15,-7 5 0,-2 3 16,-8 7-16,-4 2 0,-6 3 15,-2 2-15,-6 6 0,-5 4 16,0 7-16,-6 6 0,-3 6 16,-1 4-16,-4 5 0,4 2 0,3 0 15,2-1-15,7-3 16,8-5-16,5 0 0,4-2 16,3-3-16,3-4 0,7-5 0,5-7 15,4-6-15,6-4 0,5-9 16,6-5-16,6-7 0,5-3 15,0-2-15,1-3 0,1-1 16,-4 3-16,-9 10 0,-7 9 16,-5 4-16,-6 6 0,-3 3 15,-2 3-15,-3 5 0,0 3 0,-1 1 16,2 5-16,-3 1 0,-2 0 16,2 3-16,2 0 0,0-2 15,2-2-15,4 1 0,3-1 16,1-5-16,1-1 0,2-2 15,2-3-15,3-5 0,2-4 16,2-5-16,0-5 0,4-4 16,3-4-16,7-11 0,0-4 15,-1-6-15,2-6 0,9-10 16,1 0-16,-9 4 0,-7 2 0,-3 2 16,-6 6-16,-14 9 0,-10 7 15,-4 3-15,-3 5 0,-3 6 16,0 7-16,-6 12 0,-2 8 15,-6 3-15,-3 4 0,-5 10 16,-2 10-16,1 5 0,3 4 0,-1-1 16,1-2-16,6-3 15,5-1-15,5 0 0,6-3 16,6-10-16,4-4 0,8-7 0,2-5 16,4-11-16,3-8 0,8-8 15,5-6-15,2-5 0,3-5 16,3-3-16,1-4 0,-1 2 15,-2 0-15,-4 9 0,-7 8 16,-10 7-16,-7 3 0,-4 6 16,-5 4-16,-5 2 0,-4 1 0,-3 9 15,-2 7-15,-2 2 16,-2 4-16,-1 4 0,2 3 16,1-3-16,2 0 0,4-2 0,1-1 15,4-4-15,3-1 0,4-4 16,3 0-16,3-8 0,2-2 15,7-9-15,5-4 0,3-11 16,3-6-16,6-9 0,3-6 16,7-7-16,3-5 0,10-12 15,1 0-15,-6-2 0,-12 5 0,-13 4 16,-11 6-16,-10-9 0,-13 14 16,-16 9-16,-10 8 0,7 16 15,-6 6-15,-11 7 0,-7 5 16,-3 7-16,0 5 0,0 10 15,1 8-15,9-3 0,6-3 16,-2 14-16,14-6 0,20-3 16,15-2-16,5-15 0,7-2 15,5-5-15,5-5 0,10 0 16,5-2-16,0 0 0,0 0 0,-2 0 16,0-1-16,-8 5 0,-5 1 15,-4 0-15,-4 0 0,-2 5 16,-1 5-16,-4 1 0,-3 4 15,-3-2-15,0 2 0,-5 0 16,-4-1-16,-1 0 0,-2 1 16,-1 1-16,0 3 0,0-2 15,0 1-15,0-1 0,0 0 16,-2-5-16,-1-6 0,-2 3 16,-2 4-16,-2-3 0,-4 2 0,-8 3 15,-5 4-15,-7 2 0,-5 1 16,6-2-16,6-10 0,7-4 15</inkml:trace>
  <inkml:trace contextRef="#ctx0" brushRef="#br0" timeOffset="16879.1517">26253 4856 0,'0'0'0,"0"0"0,0 0 16,0 0-16,0 0 0,0 0 15,0 0-15,0 0 0</inkml:trace>
  <inkml:trace contextRef="#ctx0" brushRef="#br0" timeOffset="20310.4477">25572 5450 0,'0'0'0,"0"0"16,0 0-16,22-9 0,-22 9 0,26-10 16,-6 7-16,2-1 0,1-2 15,12-2-15,5 0 0,1 2 16,0-1-16,1 0 0,-8 3 15,-7-1-15</inkml:trace>
  <inkml:trace contextRef="#ctx0" brushRef="#br0" timeOffset="20472.335">26742 5267 0,'0'0'0,"0"0"0,0 0 16,0 0-16,0 0 0,0 0 0,0 0 15,31-1-15,-31 1 0,32-3 16,-32 3-16,24-4 0</inkml:trace>
  <inkml:trace contextRef="#ctx0" brushRef="#br0" timeOffset="20662.4104">27025 5274 0,'0'0'0,"0"0"0,0 0 16,0 0-16,0 0 0,17 10 15,-17-10-15,0 0 0</inkml:trace>
  <inkml:trace contextRef="#ctx0" brushRef="#br0" timeOffset="20843.5226">26644 5199 0,'0'0'0,"-9"2"0,-2 3 15,8-2-15,5 1 0,2-1 0,-2 0 16,0 1-16</inkml:trace>
  <inkml:trace contextRef="#ctx0" brushRef="#br0" timeOffset="23500.9328">12234 9246 0,'0'0'0,"0"0"0,0 0 15,0 0-15,0 0 0,0 0 0,12 20 16,-12-20-16,0 0 0,0 0 16,13 20-16,-13-20 0,0 0 15,15 17-15,-15-17 0,10 15 16,-7-8-16,1 0 0,2 1 15,-1 1-15,1-1 0,-1 0 16,1 1-16,-1-3 0,1 1 16,-1-2-16,1-1 0,1 1 0,-1 2 15,3 1-15,2 2 16,-1 0-16,-1 0 0,0-1 0,-1 0 16,1 1-16,0 0 0,0 0 15,0 2-15,-1-1 0,1-3 16,0 1-16,1-1 0,1-1 15,1 0-15,3-5 0,1-2 16,3-2-16,2-5 0,7-6 16,3-4-16,1-3 0,0-4 0,10-9 15,2-4-15,0 1 0,0 2 16,13-11-16,1-2 0,-4 2 16,-2 1-16,-6 5 0,-12 10 15,-8 8-15</inkml:trace>
  <inkml:trace contextRef="#ctx0" brushRef="#br0" timeOffset="26250.4688">17914 9457 0,'0'0'0,"0"0"16,0 0-16,-20 14 0,11-7 0,-3 4 15,-2 2-15,-5 3 16,0 0-16,1 4 0,-1 4 16,0 0-16,1 0 0,-1 7 15,0 4-15,2-3 0,3 0 0,1 0 16,2 4-16,2-3 0,1 0 16,3 8-16,2 2 15,2-2-15,1-2 0,4 2 0,1 3 16,1-3-16,0-2 0,8 11 15,3-1-15,2-5 0,0-4 0,4 3 16,3 2-16,2-3 16,-1-4-16,12 5 0,4-1 15,-2-6-15,0-5 0,11-3 16,10-1-16,-3-8 0,-3-7 0,8 2 16,-20-3-16,-13-5 15</inkml:trace>
  <inkml:trace contextRef="#ctx0" brushRef="#br0" timeOffset="26843.764">23191 9532 0,'0'0'15,"0"0"-15,0 0 0,25 21 0,-15-12 16,3 1-16,2 1 0,3 2 15,1-1-15,6 8 0,3 3 16,-3 0-16,-1 2 0,5 6 16,-3 1-16,-3 2 0,-2-2 0,-3 2 15,-3 3-15,0 5 0,-3-2 16,-8 0-16,-6 0 0,-2 0 16,-4 1-16,-5 4 0,-6 4 15,-4-4-15,-4-4 0,-15 14 16,-7 3-16,-1-2 0,0-2 15,-19 11-15,-7 0 0,-31 22 16,10-9-16,-2 4 0,-2 2 16,7-12-16,7-8 0,26-20 15,20-13-15,13-10 0</inkml:trace>
  <inkml:trace contextRef="#ctx0" brushRef="#br0" timeOffset="46277.0465">10524 10990 0,'0'0'15,"0"0"-15,-23-4 0,12 3 0,-2-1 16,-6 1-16,-2-1 0,-2 1 16,-4-2-16,0 2 0,-1 0 15,1 1-15,-2 0 0,-7 1 16,-2 1-16,4 1 0,3 0 16,-2 2-16,-2 1 0,2 1 15,2 2-15,-1 0 0,-1 2 16,0 2-16,1 1 0,-7 4 15,2 2-15,-1-2 0,1-1 0,2 3 16,4 2-16,1 0 0,1 2 16,0 0-16,1 2 0,1-2 15,2 0-15,2 1 0,2 1 16,1-1-16,2 1 0,-5 6 16,-1 2-16,4 1 15,1 7-15,3-7 0,1-6 0,2 11 16,2 2-16,2-5 15,3-6-15,1 4 0,2 2 16,4-5-16,4-3 0,2-1 16,2 1-16,1-4 0,-1-3 0,6 3 15,6 4-15,-2 1 0,-1-3 16,5 3-16,3-3 16,0-1-16,-2-3 0,3 2 0,4 0 15,0-4-15,0-3 0,4 0 16,3 2-16,-1 0 0,2 0 0,9 1 15,3 1-15,-10-4 16,-4 0-16,14 3 0,4-1 16,-3 0-16,-1 1 0,1-2 15,2 3-15,-4-6 0,1-4 16,23 9-16,-5 1 0,-5-4 16,-3-1-16,3 0 0,3 1 0,-4 0 15,-5 1-15,4-2 0,2 0 16,1-1-16,1-1 0,6-3 15,3-6-15,-1-1 16,0-3-16,4 4 0,3 2 0,-3-1 16,-3 0-16,7-3 15,5-1-15,-7 0 0,-6-2 0,1-3 16,1-2-16,3 1 0,1 1 16,6-2-16,4-1 0,-4-3 15,-4-2-15,3 0 0,0-1 16,-1 3-16,-2 2 0,7-7 15,5-2-15,-15 2 0,-10 3 16,4-1-16,2-2 0,0-3 0,0-4 16,0 0-16,0 0 15,0 1-15,0 2 0,-7-2 0,-4-3 16,-4 0-16,-4 0 0,0-2 16,0 0-16,-6 2 0,-4-2 15,1-2-15,-1-2 0,-1-1 16,0-2-16,1-5 0,0-2 15,-4 4-15,-4 7 0,0-3 16,-2-3-16,-5 0 0,-4-2 0,-2-3 16,0-2-16,-5 4 0,-2 4 15,-4-3-15,-1 0 16,-3-2-16,-1-2 0,-2 1 0,-2-2 16,-5 2-16,-4 2 0,-3-2 15,-1-1-15,-3 6 0,-1 4 0,-8-5 16,-4-3-16,7 13 15,-2-4-15,-4 0 0,-6-3 16,-2-1-16,-1 0 0,-10-4 0,-3 1 16,8 3-16,0-1 0,-22-13 15,0 7-15,6 3 0,4 1 16,-3 2-16,0 1 16,3 1-16,1 2 0,-3-1 0,-2-1 15,-4 6-15,-5 3 0,0-5 16,-1-2-16,2 3 0,3 1 0,-5 2 15,-1 0-15,-1 8 0,-1 2 16,-5-5-16,-2-3 16,5 1-16,2 0 0,-5 7 0,-3 4 15,3 1-15,2-1 0,0 1 16,1 1-16,1 2 0,4 2 16,-6-1-16,-1 2 0,2 1 15,3-1-15,-2-3 0,-1 1 16,4 5-16,2 6 0,0 0 15,1 2-15,0 1 0,0 1 0,2-1 16,-1 1-16,3 3 16,3 3-16,-1 7 0,0 4 15,-1-4-15,1-4 0,4 5 0,2 0 16,6 4-16,3 2 0,3 0 16,0 0-16,0-2 0,-2-1 15,6 5-15,5 5 0,8-12 16,7-8-16,3-6 0</inkml:trace>
  <inkml:trace contextRef="#ctx0" brushRef="#br0" timeOffset="47377.6929">5329 13521 0,'0'0'0,"-9"5"0,-1-2 16,3 1-16,-1 0 0,-2 0 0,0 2 16,-4 1-16,1-2 0,2 3 15,0 1-15,1-1 0,1 1 0,2-1 16,3 2-16,1 2 15,0 1-15,2 5 0,1 2 16,1-1-16,0-1 0,5 1 0,3 2 16,3-2-16,-1-1 0,3 1 15,3 0-15,-1 0 0,2-1 16,7 4-16,4 0 0,0-3 16,2-1-16,4-2 0,2 0 15,-1-3-15,-1-1 0,11-1 16,2-2-16,-1-3 0,1-1 0,2-5 15,1-2-15,-1-3 16,0-2-16,14-6 0,2-4 16,-4 0-16,0-1 15,8-5-15,3-3 0,-5 1 0,-5-1 0,28-19 16,-10-1-16,-12 1 16,-9 1-16,4-4 0,2-4 15,-7 6-15,-6 3 0,-2-4 16,0-1-16,-6-4 0,-3-3 0,-2-5 15,-2-3-15,-1 2 0,-4 1 16,0-5-16,-1-4 16,-8 6-16,-4 4 0,-10 0 0,-9 1 15,-4 8-15,-4 6 0,-9 3 16,-6 2-16,-8 6 0,-5 3 0,-8 10 16,-6 6-16,-1 1 0,1 1 15,-11 3-15,-6 2 0,4 2 16,4 3-16,-6 5 0,-5 6 15,5 2-15,4 1 0,-2 2 16,1 2-16,-2-1 0,-1 1 0,-4 6 16,-3 4-16,5 7 15,3 5-15,-2 3 0,-1 2 16,4-3-16,2-3 0,4 0 0,2 1 16,7-1-16,5 1 0,1-2 15,-3 0-15,10 1 0,6 1 16,2 1-16,-1 1 0,5 2 15,4 1-15,5-1 0,7 0 16,12-1-16,7 0 0,4 1 16,4 0-16,8-6 0,5-5 15,5-2-15,6 0 0,3-4 16,4-2-16,9-9 0,7-6 16,-23-3-16,-13-1 0,-10-1 0</inkml:trace>
  <inkml:trace contextRef="#ctx0" brushRef="#br0" timeOffset="47813.06">8640 13628 0,'0'0'0,"0"0"0,25-3 15,-14 3-15,1 0 0,7-1 16,7 1-16,7-2 0,0-1 0,5 2 15,4-1-15,11 1 0,0 0 16,14-4-16,3-2 0,-3 0 16,-1-1-16,15-1 0,-1 1 15,-6-1-15,-5-2 0,15 3 16,1 2-16,-9 0 0,-6 1 0,34-2 16,-6 1-16,-15 7 0,-10 5 0,6 4 15,6 3-15,-5 0 16,-4 1-16,10 0 0,6 1 15,0-7-15,-1-6 0,-28-1 16,-20 1-16,-13-2 0</inkml:trace>
  <inkml:trace contextRef="#ctx0" brushRef="#br0" timeOffset="49460.8624">17001 11487 0,'0'0'0,"-21"-3"0,-3 0 15,0 1-15,-1 0 0,-11-2 0,-6 0 16,-5 0-16,-5 0 0,-12 1 16,0 3-16,1 2 0,1 0 15,-10 2-15,0-2 0,-6 2 16,5 3-16,-3 6 16,-2 4-16,0 3 0,2 2 0,-26 10 15,12-4-15,12-3 0,8-2 0,-1 3 16,2 3-16,7-3 15,6-2-15,2-1 0,2 0 16,4 2-16,5 2 0,-1-2 16,0 0-16,6-4 0,3-1 15,5 0-15,2 3 0,0-3 0,1 1 16,4 2-16,2 0 0,2 2 16,1 1-16,-3 7 15,-1 5-15,9-13 16,-1 6-16,2-4 0,2-1 0,2 8 15,3 5-15,-1-1 0,1-2 0,0 11 16,3 4-16,0-11 16,1-3-16,5 25 0,5 1 15,-3-27-15,2-2 0,5 23 0,1-4 16,-1-15-16,1-12 0,3 8 16,2 5-16,-10-19 0,1-1 15,16 14-15,5-3 16,-14-15-16,1 0 0,2 1 0,2 2 15,1-2-15,0-4 0,4 3 16,1 1-16,-2-1 0,-3-2 0,5 4 16,5 3-16,-5-3 15,-2-1-15,3 1 0,1 2 16,-1-2-16,-1 0 0,4 0 0,2 2 16,-2-3-16,-2-1 0,4 2 15,3-1-15,-6-2 0,-4-2 16,9 0-16,5 0 0,-9-4 15,-2-1-15,2-1 0,2 0 16,-1-1-16,0-2 0,5-1 16,3 0-16,-2-2 0,1-1 15,-1-3-15,-2-3 0,2 1 16,-1-1-16,5-2 0,5-3 16,-5 2-16,-4 2 0,3-4 15,2-3-15,-1 4 0,-1 3 0,8-3 16,-1-1-16,-1 6 0,-3 2 15,3-1-15,3-1 0,-3 4 16,-3 3-16,2-1 0,2 1 16,-1-1-16,1-1 0,0 1 15,2 0-15,-2 0 0,-3 0 0,1 3 16,2 2-16,-2-1 0,0 0 16,1-2-16,3 0 15,-3 0-15,0 1 0,2-1 16,4-2-16,-2 0 0,0 0 0,9 0 15,0-1-15,15 0 0,-6 2 16,-1-4-16,1-3 0,-3 6 16,-1 5-16,-2-4 0,0-1 15,-3-1-15,-3 0 0,4 0 16,2 1-16,-1 0 0,0 0 16,5 2-16,4 3 0,-7-3 15,-5-2-15,4 0 0,3 0 16,1-4-16,0-4 0,3 4 0,0 2 15,0 3-15,-1 3 0,2-5 16,2-2-16,-2 1 0,-2 1 16,3-2-16,1-1 0,-3 4 15,0 3-15,24-5 16,17-2 0,1 6-16,-1 3 0,-33 0 0,-22 0 15,4-3-15,4-2 0,3 2 0,1 0 16,1-2-16,0-1 0,-3-6 15,-1-1-15,-1 1 0,1 2 16,-7 2-16,-4 1 0,2 6 16,0 1-16,-6-7 0,-5-5 0,-1 3 15,-1 3 1,-4 2-16,-4 2 0,-5 2 0,-3 2 16,-8 0-16,-5 0 0,-2-4 15,-1-2-15,-3 1 0,-1-1 0,-5 0 16,-3-1-16,-2-1 0,0 0 15,0 1-15,-2-2 0,0 1 16,-2-2-16,0-2 0,-2-2 16,0-2-16,1-3 0,0 2 15,1 3-15,2 0 0</inkml:trace>
  <inkml:trace contextRef="#ctx0" brushRef="#br0" timeOffset="50016.0812">15827 13363 0,'0'0'0,"0"0"15,0 0-15,12-16 0,-12 16 0,7-9 16</inkml:trace>
  <inkml:trace contextRef="#ctx0" brushRef="#br0" timeOffset="50780.4337">19407 13379 0,'0'0'0,"1"5"0,4 0 16,0 0-16,-1-1 0,-1-1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59:28.830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21007 11927 0,'0'0'0,"0"0"15,0 0-15,0 0 16,0 0-16,0 0 0,-17 13 0,17-13 15,-11 20-15,11-20 0,-16 28 0,6-6 16,-1 5-16,-1 2 0,-1 1 16,-9 13-16,-5 5 15,-3 11-15,1-1 0,-6 9 16,-1-3-16,6-9 0,2-5 0,3 0 16,5-6-16,5-10 0,5-8 15,3-6-15,1-6 0,2-2 16</inkml:trace>
  <inkml:trace contextRef="#ctx0" brushRef="#br0" timeOffset="363.1423">21025 12033 0,'0'0'0,"0"0"15,0 0-15,0 0 0,0 0 16,0 0-16,-10 27 0,10-27 15,-2 33-15,1-9 0,0 5 16,0 1-16,1 2 0,-2 11 16,2 3-16,0-4 0,0-1 0,0 9 15,2 0-15,-1-8 16,1-5-16,1-3 0,2-7 16,-1-7-16,2-5 0,-1-10 0,2-6 15,1-7-15,4-7 0,3-10 16,3-8-16,-2-1 0,0 0 0,2-15 15,2-4 1,0 0-16,0 1 0,5-10 0,2 1 16,-3 6-16,-2 2 0,0 0 15,-3 6-15,-3 6 0,0 7 0,-5 6 16,-1 7-16,-2 6 0,0 5 16,0 13-16,-1 8 0,-3 5 15,0 6-15,0-6 0,-2-4 16,-1-3-16</inkml:trace>
  <inkml:trace contextRef="#ctx0" brushRef="#br0" timeOffset="1429.7719">21588 12333 0,'0'0'0,"0"0"16,0 0-16,0-22 0,0 22 0,1-24 15,2 9-15,-2-1 16,0-1-16,-2 0 0,-3-1 16,0-3-16,-1 4 0,-2 1 0,0 4 15,0 3-15,-2 3 0,-4 6 16,-4 6 0,-2 5-16,-2 6 0,1 4 0,2 4 15,-4 8-15,0 0 0,1 2 16,2 1-16,0 2 0,4-4 0,3-5 15,3-3-15,3-6 0,3-4 16,4-7-16,4-3 0,1-4 16,4-3-16,2-7 0,1-8 15,3-2-15,1-1 0,3 0 16,3 1-16,-2 2 0,-1 3 16,-2 3-16,-2 1 0,0 5 15,-2 4-15,-1 4 0,0 3 16,-1 4-16,-1 5 0,-2 3 15,-2 5-15,0-2 0,-2-4 0,1 0 16,1 2-16,-1-4 0,2 1 16,0-4-16,0-2 0,1-5 15,1-1-15,2-8 0,3-4 16,-1-4-16,4-3 0,5-10 16,1-6-16,-1-3 0,-1-1 0,-2-1 15,-1-2-15,2-2 16,-1 3-16,-7 8 0,-4 4 15,-4 6-15,-3 5 0,-2 1 16,-1 4-16,0 3 0,0 1 0,-3 5 16,-3 4-16,0 3 0,1 4 15,-1 6-15,-1 5 16,2 1-16,-1 2 0,1 5 16,0 2-16,2 3 15,1 1-15,2-6 0,1-3 0,1 3 16,3-2-16,-2-7 0,0-5 15,1-4-15,2-4 0,2-5 16,0-2-16,5-7 0,5-4 16,-2-2-16,1 0 0,2-10 15,5-7-15,0-3 0,1-3 16,2-9-16,-1 0 0,-5 7 16,-3 6-16,-1-4 0,-4 3 15,-3 6-15,-3 3 0,-3 2 16,-1 4-16,-2 3 0,-3 3 0,-1 2 15,-3 4-15,1-1 0,-2 2 16,0 0-16,1-1 16,0 1-16,3 0 0,0 0 0,2 1 15,2 2-15,2-1 0,3-1 16,1-1-16,3 0 0,1 0 16,3 2-16,4 1 15,0 1-15,3 2 0,0 3 0,1-1 16,-2 4-16,-2 1 0,0 5 15,-2 4-15,-4 3 0,-3 2 16,-1 8-16,-3 1 0,-2-2 0,1-2 16,-3-1-16,-2-3 15,2-4-15,0-5 0,-1-4 0,1-3 16,0-4-16,0-3 0,3-5 16,-1-4-16,1-1 0,3 0 15,4-4-15,3-3 0,3-1 16,3-1-16,4-4 0,0-1 15,3 4-15,1 3 0,2-1 16,0 1-16,-4 0 0,-2 3 0,1-1 16,2-1-16,-2 1 0,-2 0 15,-3 3-15,-5 3 0,-2-1 16</inkml:trace>
  <inkml:trace contextRef="#ctx0" brushRef="#br0" timeOffset="1679.6536">22885 11785 0,'0'0'16,"0"0"-16,0 0 0,0 0 16,0 0-16,0 0 0,0 0 15,0 0-15,0 0 0,-9 28 16,9-28-16,-8 35 0,4-13 0,0 2 16,0 5-16,0 3 0,-1 1 15,0 14-15,-2 2 0,0 16 16,-2 2-16,-1 20 0,1 4 15,1 4-15,1 1 0,0 26 16,4 7-16,4 48 0,4 3 16,6 2-16,5 1 0,-5-58 15,-4-38-15,-1-28 0</inkml:trace>
  <inkml:trace contextRef="#ctx0" brushRef="#br0" timeOffset="13913.3954">21672 11343 0,'0'0'0,"-15"-3"16,-4 2-16,2-2 0,0 2 0,-13-1 16,-6 1-16,-3 2 0,-2 1 15,-16 3-15,-4 3 16,-6 4-16,4 1 0,-4 6 0,-4 3 15,-6 6-15,6 1 0,-13 13 16,1 7-16,7 1 0,4 0 16,-35 38-16,6 3 0,26-16 15,19-9-15,4-4 0,4 1 16,8-3-16,7-2 0,7-3 16,8 0-16,1-13 0,3-9 0,2 7 15,3 7-15,7-2 0,5-2 16,5-1-16,2-1 0,3 3 15,2 2-15,1-1 0,-1-2 16,4 0-16,1-2 0,8 7 16,7 2-16,-3-2 0,-2-3 0,9-4 15,5-3-15,1-6 0,2-3 16,3-3-16,4-4 0,4-3 16,1-1-16,1 2 0,0 4 15,3-5-15,1-2 0,11-3 16,7-2-16,-7-5 0,-6-4 15,7-1-15,5-1 0,0-3 16,1-2-16,12-4 16,8-1-16,-4-4 0,-2-3 0,-6-2 15,-2 0-15,-8-2 0,-5-3 0,5-3 16,3-4-16,-6-1 16,-4-1-16,1-3 0,1-2 15,0-3-15,0-3 0,8-2 16,4-2-16,-10-3 0,-7-2 0,0-4 15,0-4-15,-1 1 0,-2-1 16,1-2-16,1-2 16,-12 6-16,-7 3 0,-3-2 15,-1 0-15,-3-3 0,-1 0 0,-4-1 16,-3 1-16,-10 5 0,-6 3 16,-5-1-16,-4-2 0,-3 4 15,-4 1-15,-2 1 0,-2 0 16,-3 0-16,-3 0 0,-3 2 0,-2 2 15,-2 4-15,-2 1 0,-7-4 16,-5-1-16,-2 5 16,-2 3-16,0 2 0,0 1 0,-4 1 15,-5 0-15,-3 3 0,-3 1 16,2 4-16,1 4 0,-10-1 16,-7 2-16,1 2 0,-2 1 0,-4 4 15,-4 2-15,2 3 16,0 4-16,-6 1 0,-3 2 15,1 2-15,1 3 0,-9 2 0,-5 4 16,3 2-16,1-1 0,-5 6 16,-1 2-16,2 5 0,1 3 15,-3 1-15,-2 1 0,4-2 16,3-2-16,-2 7 0,-3 4 16,10-1-16,5 0 0,-1 3 15,-2 3-15,4 2 0,2 1 0,4 2 16,5 1-16,3 3 15,2 3-15,-3 0 0,-2 0 16,6-6-16,3-3 0,4 9 16,4 7-16,2 2 0,-1 0 0,8 4 15,2 1-15,2 0 0,0 0 16,3 7-16,3 4 16,8-5-16,5-4 0,5-4 0,4-2 15,3 1-15,1 1 0,6-7 16,1-4-16,2-8 0,2-5 15,6 1-15,5 3 0,4-4 0,4 0 16,0-7-16,1-2 0,4-1 16,2-3-16,5 1 0,3 0 15,1-5-15,1-1 0,1 0 16,-1-3-16,7-1 0,3-1 16,7 2-16,4 4 15,-3-6-15,-4-2 0,3-3 0,1-3 16,-3-3-16,1-1 0,5-3 15,5-3-15,-3-5 0,-3-5 0,2 0 16,2 1-16,0-5 0,4 1 16,2-8-16,1-2 0,-1 5 15,-1 2-15,4-2 16,4 1-16,-5-6 0,-3-2 0,-1-4 16,1-1-16,1-2 0,0 0 0,1-3 15,3 0-15,-8-3 16,-3-1-16,-1-2 0,1-1 15,-3-4-15,-2-4 0,1-2 0,0-4 16,-3 3-16,-3 2 0,2-5 16,0-3-16,-6 1 0,-4 0 15,-1-4-15,3-1 0,-8 4 16,-5 0-16,-3-3 16,-2-2-16,-5 6 0,-5 2 15,-4 1-15,-3 0 0,-5 3 0,-2 0 16,-1-3-16,1-2 0,-6 4 15,-3 4-15,-4 1 0,-2 0 16,-2 1-16,-2-2 0,-3 2 16,-4-1-16,-1 4 0,-2 2 0,-8 1 15,-5 0-15,0 2 0,2 3 16,-5 1-16,0 0 0,-6 1 16,-2-2-16,-7 6 0,-7 3 15,8 2-15,2 1 0,-7 3 16,-5 4-16,-6 2 0,-5 4 0,-2 1 15,-2 0-15,3 6 16,2 4-16,-11 0 0,-4 0 16,1 5-16,2 3 0,-7 2 15,-4 1-15,1 5 0,3 2 0,1 4 16,1 1-16,0 4 0,0 2 16,-6 6-16,-2 3 0,0 7 15,2 1-15,-5 7 0,-2 4 16,3 4-16,4 5 0,-4 8 15,-1 7-15,2 7 0,3 7 0,-1 14 16,-3 12-16,11 4 16,8 4-16,24-40 0,16-28 15,12-19-15</inkml:trace>
  <inkml:trace contextRef="#ctx0" brushRef="#br0" timeOffset="18536.53">7274 12902 0,'0'0'0,"-14"-1"15,-5-1-15,5 1 16,-1 0-16,-12 0 0,-5 1 0,0-1 16,1 0-16,-11 2 0,-5 3 15,2 1-15,4 1 0,-12 3 16,-1 3-16,3 1 0,1 2 0,-6 4 16,2-1-16,0 5 15,0 2-15,-1 2 0,-1 3 16,8-5-16,4-2 0,-7 5 0,2 2 15,4-1-15,2 0 0,6 2 16,4 1-16,-1-2 0,1-2 16,-1 4-16,3 1 0,3 1 15,4 0-15,-1 4 0,-1 3 16,2 3-16,2 1 0,3 1 16,5 1-16,2-4 0,2-2 0,1 10 15,4 3-15,1-6 0,3-5 16,1 16-16,4-5 0,-3-23 15,2 0-15,5 20 0,2-1 16,-4-22-16,6-2 0,3 5 16,4 3-16,2-3 15,0-2-15,5 2 0,-1 2 0,4-1 16,2 0-16,5 4 0,7 3 16,-2-3-16,-4 0 0,22 17 15,-5-4-15,-5-5 0,-1-3 16,0-5-16,3-1 0,-3-6 15,0-2-15,3-2 0,3-1 16,-4-8-16,1-6 0,2 2 16,4 2-16,1-4 0,1-2 0,6 2 15,5 2-15,-8-5 16,-3-2-16,0-1 0,2 0 0,1-1 16,1-1-16,8-3 15,8-1-15,-11-1 0,-6-2 16,1 0-16,0-2 0,-3 1 0,-4-1 15,8-7-15,7-3 16,4-4-16,2-3 0,-18 4 16,-9 1-16,1-9 0,3-6 15,-7 3-15,-4 5 0,3-13 16,2-7-16,-5 5 0,-3 6 0,-2-8 16,1-4-1,-4 2-15,-3 3 0,-1-11 0,1-6 16,-6 5-16,-3 4 0,7-10 0,4-7 15,-7 9-15,-6 6 0,-2-4 16,-6-4-16,1 3 16,0 3-16,-1-7 0,-2-5 0,-3 12 15,1 8-15,-7-5 0,-5-5 16,3 4-16,2 1 0,-7-3 16,-6-1-16,-1 6 0,-2 6 15,-3-5-15,-3-2 0,-3 7 0,-3 6 16,-8-6-16,-7-3 15,8 5-15,5 3 0,-13-1 16,-9-1-16,6 9 0,6 7 0,-12-5 16,-4-2-16,1 6 0,1 5 0,-11 3 15,-7 1-15,8 6 16,7 3-16,-13 2 0,-11 1 16,7 0-16,2-1 0,-7 8 0,-5 4 15,9 3-15,4 1 0,-7 0 16,-5 2-16,7 1 0,2 2 15,-7 6-15,-7 3 0,13-6 16,10-4-16,-6 8 0,-7 4 16,9 1-16,10 1 0,-9 1 15,-7 2-15,10 0 0,7 0 16,-3 8-16,-4 5 0,11-4 0,8-2 16,-6 4-16,-3 3 15,11-4-15,9-2 0,-5 7 0,-2 5 16,7-9-16,5-3 0,3 10 15,5 8-15,4-8 0,2-4 16,-1 3-16,-2 1 0,9-3 16,3-3-16,5 6 0,3 3 15,1-4-15,-1-3 0,9 2 16,7 3-16,-2-6 0,-1-5 0,2 9 16,0 4-16,3-10 15,1-8-15,12 9 0,4 7 16,-4-8-16,-5-4 0,8 1 0,8-1 15,-4-6-15,0-6 0,5 5 16,6 1-16,-1-2 0,-1-3 0,15-1 16,10 0-16,-15-5 15,-8-4-15,15 6 0,8 1 16,-7-3-16,-8-4 0,13-1 0,9 1 16,-9-4-16,-3 1 0,8-1 15,8 0-15,-11-7 16,-7-7-16,7-6 0,6-4 0,-14 2 15,-8 0-15,14-8 0,10-6 16,-11 4-16,-10 4 0,13-12 16,9-7-16,-11-2 15,-8-2-15,6-8 0,4-5 0,-11 7 0,-6 2 16,8-14-16,5-9 16,-9 2-16,-7 2 0,4-10 0,4-7 15,-9 7-15,-5 7 0,-1-10 16,1-5-16,-10 9 15,-5 7-15,1-10 0,-1-5 16,-10 10-16,-6 8 0,-5-4 16,-3-2-16,-4 5 0,-1 6 0,-7-3 15,-6-1-15,-2 8 0,-1 5 16,-6-5-16,-2-3 0,-7 11 16,-2 8-16,-8-9 0,-2-7 15,-2 11-15,-1 6 0,-11 0 16,-5 1-16,3 3 0,3 5 0,-14 1 15,-11 3-15,2 8 0,2 6 0,-13 3 16,-10 4-16,10-1 16,7 0-16,-7 6 0,-4 2 15,9 2-15,9 1 0,-9 15 16,-5 10-16,6-1 16,5-2-16,-3 12 0,-3 10 0,14 0 0,8-1 15,-5 15-15,-3 12 16,9-8-16,8-3 0,10 20 0,9 13 15,8-17-15,7-13 0,16 1 16,11 1-16,3-23 0,1-15 16,-5-11-16,-3-8 0,-1-6 15</inkml:trace>
  <inkml:trace contextRef="#ctx0" brushRef="#br0" timeOffset="19347.6874">10252 14553 0,'0'0'0,"0"0"16,28-2-16,-14 1 0,1-1 0,7-1 15,6-2-15,9-1 0,1-1 16,13 0-16,6 1 15,-4 1-15,-4 2 0,13-2 0,0 1 16,-7 1-16,-4 3 0,11-1 16,5 1-16,-7 0 0,-4-2 15,13 2-15,2-1 16,-8 2-16,-7 2 0,17-3 0,4 0 16,-16-1-16,-5 1 0,36 1 15,-1 3-15,-15-1 0,-10 0 0,5 0 16,3 1-16,-8 4 0,-4 1 15,7-2-15,6-3 16,-11-1-16,-5-1 0,7 1 0,5 0 16,-8 1-16,-5 0 0,7 0 15,4-1-15,-7 0 0,-6 0 0,9 2 16,7 2-16,-12 1 0,-7-1 16,8 0-16,5-1 15,-5-2-15,-5-1 0,5-2 16,3-3-16,-7-1 0,-5-1 0,6-2 15,7-3-15,-10 2 0,-5 1 0,2 1 16,1 2 0,-7 1-16,-4-1 0,4 1 0,3 0 15,-8 1-15,-3 2 0,-2-3 16,1-1-16,-3 1 0,-2 0 0,3 1 16,2 3-1,-9-1-15,-5-1 0,6 1 0,3-1 16,-7 0-16,-5 2 0,-10-1 0,2-1 15,-1 0-15,0 0 0,1 0 16,2 0-16,-4 0 0,-3 1 16,3 0-16,2 0 0,-3 0 15,-1 1-15,-1-1 0,-1-2 16,0 1-16,-2 0 0,-1 3 16,0 3-16,-5 1 0,-1 1 0,1-3 15,0 0-15,1-1 0</inkml:trace>
  <inkml:trace contextRef="#ctx0" brushRef="#br0" timeOffset="20663.4756">4922 15799 0,'0'0'0,"0"0"15,0 0-15,0 0 0,0 0 0,0 0 16,0 0-16,0 0 0,22 11 0,-22-11 15,0 0 1,30 8-16,-30-8 0,26 5 0,-10-2 16,3-2-16,1 0 0,2 0 15,2-1-15,1-1 0,2-1 16,10-1-16,4 0 16,3 1-16,6-1 0,-3 1 15,-2 1-15,15-2 0,1 2 16,6 1-16,-4 1 0,16-1 15,3-1-15,-6 2 0,-5 2 0,14 0 16,1 0-16,-11-2 0,-4 0 16,37 1-16,-3-2 0,-24 4 0,-15 0 15,8-5 1,3-5-16,-7 5 0,-6 2 0,6 1 0,5-4 16,-4-1-16,-4-3 0,9 2 15,6 2-15,-12 0 0,-6 1 16,18 3-16,13 2 15,-9 1-15,-7 1 0,14 13 0,9 8 16,-32-8-16,-22-6 0,-15-5 16</inkml:trace>
  <inkml:trace contextRef="#ctx0" brushRef="#br0" timeOffset="24780.8061">15459 15173 0,'0'0'0,"0"0"15,0 0-15,0 0 0,0 0 0,0 0 16,0 0-16,0 0 16,29 10-16,-29-10 0,0 0 15,27 7-15,-27-7 0,20 4 16,-20-4-16,25 0 0,-11 0 16,2 0-16,0 1 0,0 1 0,-1-1 15,2 1-15,2 0 16,2-1-16,1 0 0,1 0 15,1-1-15,4 0 0,-3-1 0,2 1 16,3-1-16,0 0 16,0 1-16,2 0 0,2-1 0,-3 1 15,-3 1-15,9-1 0,-2 0 16,0 0-16,1 1 0,1 1 16,3 2-16,-3-2 0,-1 0 15,4 1-15,-1 0 0,0 1 16,-2-1-16,5 1 15,3 1-15,0-2 16,2 0-16,-8 0 0,-5 1 0,11-2 16,2-2-16,-5 0 0,-5 0 15,5 0-15,3 0 0,-6 1 0,-5-1 16,4 2-16,1 0 16,0 1-16,-2 1 0,1-2 15,1-2-15,-3 1 0,-2 1 0,5 0 16,3 1-16,-4-1 0,0-1 15,0 1-15,2 1 16,0 0-16,-2 0 0,4-2 16,2 0-16,-3 1 0,-2 1 0,0 1 15,1 0-15,0-2 0,-2 0 16,3 0-16,1 0 0,0 1 16,0 0-16,5 0 15,5 0-15,-7-1 0,-4 2 0,9-1 16,-1 0-16,-1-2 0,-3-2 15,4 1-15,5 1 16,-5 0-16,-3 1 0,0-1 0,2-1 16,-3 0-16,0 0 0,2 1 15,-1 0-15,6 1 16,4 1-16,-11 0 0,-7-3 0,13 3 16,6 1-16,-13 0 0,-3 0 15,2 0-15,2-1 0,-1 0 16,-1 0-16,0 1 0,1 1 15,-1-3-15,0-3 0,10 1 16,3 0-16,-12 0 16,-3-2-16,23 2 0,-2 2 0,-27-1 0,0 1 15,29-1-15,1-3 16,-28 4-16,-3 0 0,24 0 16,5 0-16,-12 2 0,-7 1 0,5-3 15,4-2-15,-4 0 0,-3 1 16,6 0-16,4-1 15,-8 0-15,-6-1 0,5 0 0,6 1 16,-6-2-16,-3-1 0,8 3 16,3 3-16,-6-1 0,-5-1 15,7 0-15,5-1 0,-5 2 16,-5 1-16,3-4 0,4-2 16,-3 2-16,-3 1 0,6 0 15,4-1-15,-6 0 0,-2-1 0,4-1 16,4 2-16,-8 1 0,-4 0 15,8-3-15,5-2 0,-3 2 16,-2 2-16,2 0 0,4 2 16,-9-2-16,-3 0 0,5 0 15,4 1-15,-8 2 0,-2 1 0,8-1 16,5-1-16,-7-1 0,-7 0 16,6 0-16,3 0 15,-6 3-15,-2 1 0,12-3 16,8 1-16,-13-4 0,-8-1 0,4 1 15,1 1-15,-3 0 0,-5 1 0,8 1 16,8 0-16,-6-3 16,-5 0-16,7 0 0,5 3 15,-10 0-15,-8 1 0,7-2 16,6-1-16,-5 2 0,-4 0 0,7 0 16,4 1-16,-9 0 15,-5-1-15,9 1 0,6-2 16,-6 1-16,-3-1 0,1 0 15,2-1-15,-5-1 0,-3 2 0,8 3 16,6-1-16,-9 0 0,-7 1 16,7-2-16,5 0 0,-6-3 15,-4-2-15,5 3 0,2 1 16,-7-1-16,-4 0 0,8 0 16,7-2-16,-6 3 0,-4 3 15,4 0-15,5 1 0,-5-2 0,-4-2 16,2 0-16,1-1 0,-2 2 15,-4 0-15,6 1 0,3 2 16,-7-2-16,-4 1 0,4-1 16,3 0-16,-4-1 0,-2-2 0,4 0 15,3-1-15,-6 1 16,-3 1-16,5 1 16,5 1-16,-7-1 0,-5-1 0,7-2 15,5 0-15,-7 2 0,-4 1 0,5-1 16,3-2-16,-19 1 15,-1 1-15,23 0 0,2 1 16,-21 1-16,0 2 0,21-4 16,-3-4-16,-21 3 0,-1-1 0,8 0 15,6 1-15,-5 0 0,-2 0 16,2 1-16,3 2 16,-4 0-16,-3-1 0,6-2 0,3 1 15,-3-1-15,-3 1 0,3 0 16,4 0-16,-6 0 0,-4 0 0,5 0 15,5 0-15,-10 0 0,-3 1 16,5-3-16,1-1 0,-3 2 16,0 3-16,3-2 0,2 1 15,-4 0-15,-4 1 0,4-1 16,2 0-16,-2 0 0,-2-1 0,2 1 16,2 1-16,-4-1 0,-4 0 15,5-1-15,2 2 16,-5-2-16,-1 0 0,1 0 15,3-3-15,-7 2 0,0 0 0,7 1 16,2 0-16,-9 1 0,-2 0 16,2 0-16,3 1 0,-1-1 15,0-1-15,2 0 16,-2 0-16,-1-1 0,-1 1 0,3 0 16,1-2-16,-1 1 0,-3-1 0,2 1 15,2 0-15,-3 0 16,-1 0-16,1 0 0,3-1 15,-4 1-15,-2 1 0,3-1 16,3-1-16,-2 1 0,-1-1 0,-1 0 16,1 0-16,-1 0 0,0 0 15,2 2-15,3-1 0,-7 1 16,-1 0-16,5 0 0,2 0 16,-7 1-16,-1-1 0,6 0 15,3-1-15,-7-1 0,-2 2 0,3 0 16,2 2-16,-1-2 0,-1 0 15,1-2-15,2 1 0,-2 1 16,0 0-16,6-1 0,0-1 16,-6 1-16,-2-1 0,6 0 15,0 1-15,-4 1 0,-1 1 0,5-1 16,2-1-16,-8 0 16,-3 1-16,5 0 0,1 0 15,-2 0-15,0-1 0,0 1 0,1-2 16,-1 2-16,0-1 0,0 1 15,1-1-15,-1 1 0,-1-2 16,0 2-16,-1-1 16,-1 1-16,-1 0 0,1 1 0,2-1 15,-1 0-15,0-2 0,0 1 16,0 0-16,-3 1 0,0-1 0,1 0 16,-1 0-16,0 0 15,-2 1-15,2-2 0,1 1 16,-1 0-16,-2 1 0,0 1 15,-3-1-15,-2 1 0,-1 1 0,1-2 16,1-1-16,0 1 0,-2 1 16,1-1-16,0 1 0,-1 0 15,0 0-15,0 0 0,1 1 16,-1-2-16,-1-1 0,1 1 16,-1 1-16,-3 0 0,1-1 0,-1 1 15,1-1-15,-2 1 0,1 0 16,-1-1-16,1 1 0,-2 0 15,0 0-15,2 1 0,0 2 16,1-1-16,0 0 0,0 0 16,-2-2-16,1 1 0</inkml:trace>
  <inkml:trace contextRef="#ctx0" brushRef="#br0" timeOffset="25913.5488">28157 13243 0,'0'0'16,"0"0"-16,0 0 0,0 0 0,0 0 15,5 19-15,-5-19 16,0 0-16,14 24 0,-7-14 0,2 3 15,1 1-15,1 1 0,1 2 16,0 1-16,-1 0 16,-1 0-16,2 9 0,-1 2 0,0 0 0,-1-1 15,1 5 1,0 1-16,-1 1 0,0 0 0,1 6 16,-2-4-16,0-1 0,-1-1 15,-1 5-15,1-1 0,0-1 16,2-2-16,0 1 15,0 1-15,-2 2 16,0 3-16,-1-4 0,-3-1 0,-1 2 16,0 3-16,-3-3 0,0 0 0,-5 8 15,-2 0-15,0-5 16,-1-4-16,0 1 0,0 2 16,0-6-16,1-2 0,-1 7 0,-2 1 15,2-12-15,0-2 0,0 8 16,1 3-16,0-10 0,2-1 15,-2 1-15,-1 1 0,1 1 16,-2 0-16,-7 4 0,-5 2 16,0-2-16,0-2 0,-5 6 15,0 3-15,2-10 0,1-2 16,-9 4-16,-2 1 0,3-5 16,3-2-16,-8 2 0,-2 4 0,3-8 15,5-4-15,-12 5 16,-8 4-16,6-3 15,4-1-15,-5 4 0,1 0 0,7-3 16,0 1-16,-19 13 0,4-2 16,17-13-16,11-8 0,6-7 0</inkml:trace>
  <inkml:trace contextRef="#ctx0" brushRef="#br0" timeOffset="27563.8023">30308 13359 0,'0'0'0,"0"0"0,0 0 16,0 0-16,-24-15 0,24 15 0,-1021-6 16,2008 2-16,-1002 0 0,-4 1 15,-2 1-15,-2 2 16,-2 0-16,-9 4 0,-2 3 0,-1 3 16,-3 1-16,-13 6 0,-3 3 15,5 1-15,5 0 0,-12 6 16,-3 0-16,1 1 0,2 1 15,-5 4-15,6 0 0,1-1 16,2-1-16,-4 7 0,4-1 0,2 1 16,4-1-16,3 1 0,3 0 15,3 0-15,3 1 0,-15 27 16,6 3 0,20-30-16,-1-1 0,-8 22 0,8-4 0,5-5 15,4 0-15,1-2 0,0 0 16,5-1-16,3-2 0,2 0 15,1 0-15,0 3 0,-1 3 16,3 1-16,2 0 0,1-1 16,0 0-16,2 2 0,1 1 15,3-8-15,1-6 0,-1 2 16,0 3-16,5-4 0,3-1 0,6 3 16,3 2-16,-1-6 15,-1-6-15,-2 1 0,-3 0 0,2-2 16,2 1-16,3 1 0,2 2 15,2-8-15,0-6 0,1-1 16,-1-1-16,-11-8 0,2 1 0,6 4 16,4 1-1,6-1-15,1-4 0,-2-2 0,-3-3 16,3 3-16,2 4 16,-2-2-16,-2-2 0,5-2 0,4-2 15,-5 0-15,-3-2 0,4-2 16,2-2-16,-3 1 15,0 2-15,2-5 0,4-3 0,-7-2 16,1-1-16,8-4 0,1 0 16,-4-3-16,-4-3 0,4 1 15,3 0-15,-3-1 0,-3 0 16,3-5-16,1-1 0,-6 0 16,-4-1-16,6-3 0,5-5 15,-5 5-15,-5 1 0,5-5 16,4-4-16,-6 2 0,-5 1 0,16-22 15,-3-2-15,-16 22 0,-1 0 16,18-26-16,-1 2 0,-6 5 16,-6 4-16,1-4 0,2-4 15,-7 10-15,-2 8 0,0-9 16,1-6-16,-4 5 0,-3 3 0,-5 0 16,-3 0-16,-2 6 0,-2 3 15,2-5-15,1-5 0,-4 1 16,-1 2-16,0-5 0,2-3 15,-3 3-15,-2 1 0,3 0 16,1 0-16,-3 6 0,-4 5 16,-2-7-16,1-3 0,-3 5 15,-3 3-15,1-3 0,2-1 16,-4 7-16,-1 5 0,-1-6 16,-1-5-16,0 4 0,0 1 15,-10 2-15,-6 3 0,13 12 0,0-2 16,-11-11-16,0 2 15,9 15-15,-3 1 0,-9-9 16,-3-3-16,8 7 0,3 1 0,-10 1 16,-5 2-16,4 2 0,3 1 15,-6-2-15,-4-1 0,5 2 16,2 2-16,-4 1 0,-4 1 16,3 0-16,0 1 0,-1 2 15,-4 1-15,4 3 0,3 1 0,-6 2 16,-3 1-16,6 0 0,3 0 15,-5 2-15,-4 3 0,1 1 16,1 1-16,-5 3 0,-1 3 16,6-2-16,6-1 0,-6 5 15,-4 1-15,5 0 0,3 0 0,-6 4 16,-6 5-16,8-5 0,6-1 16,-26 14-16,2 1 0,28-15 15,2 0-15,-24 22 16,0 4-16,9-3 0,5-2 0,0-2 15,2-2-15,1 6 0,3 4 16,3 6-16,2 6 0,-1-1 16,1 0-16,3 8 0,0 7 15,3-3-15,2-1 0,7-21 16,4-16-16,3-10 0</inkml:trace>
  <inkml:trace contextRef="#ctx0" brushRef="#br0" timeOffset="30114.3097">11715 13530 0,'0'0'0,"-5"10"16,1 0-16,1-1 0,0 2 0,3 2 15,3 4-15,1 4 0,0 0 16,5 1-16,3 0 0,2 1 16,0 0-16,6 9 0,2 0 15,3-1-15,3-1 0,-2 6 16,2 5-16,5 12 0,0-1 16,1 5-16,1 4 0,-5-9 15,-6-3-15,7 6 0,7 5 0,-7-7 16,-5-6-16,-2 3 15,-1 0-15,2-4 0,0-5 0,-1-4 16,1-2-16,-3-2 0,-1-3 16,0-2-16,-1-2 0,3-7 15,-1-5-15,3-5 0,1-1 16,0-6-16,-3-3 0,-1-5 0,2-2 16,2-5-16,0 0 15,0-11-15,2-8 0,3-3 16,3-2-16,1-11 0,2-4 0,6-14 15,1-2-15,3-9 0,4-7 16,20-43-16,-9 8 0,1 4 16,0 3-16,0 4 0,-1 4 15,0-4-15,2-4 0,-3 12 16,-1 8-16,2-1 0,3-1 16,-6 9-16,-6 7 0,1-1 15,2 0-15,-3 8 0,-3 5 0,-1 2 16,1 1-16,-7 10 0,-5 6 15,-1-2-15,-1-1 0,-1 5 16,1 4-16,-7 4 0,-3 3 16,-7 4-16,-5 2 0,-5 4 15,-4 4-15,-1 5 0,-3 5 0,-2 4 16,-2 2-16,1 1 0,0 2 16,-3 12-16,1 7 0,1-5 15,1-4-15,-1-3 16</inkml:trace>
  <inkml:trace contextRef="#ctx0" brushRef="#br0" timeOffset="30280.0683">13728 13166 0,'-5'6'0,"-3"15"0,-3 7 16,4 7-16,7 1 0,0-2 0,0-3 16,0-9-16</inkml:trace>
  <inkml:trace contextRef="#ctx0" brushRef="#br0" timeOffset="36315.0598">10877 17161 0,'0'0'0,"0"0"0,0 0 16,31 2-16,-31-2 0,31 3 16,-10 0-16,2 0 0,2 0 15,13 0-15,2-1 0,0 4 0,-3-1 16,14 3-16,2-1 16,-1 2-16,0-1 0,13 2 15,2-1-15,-3 0 0,-2-3 0,12-1 16,-1-2-16,-4-4 0,-5-4 0,12 0 15,0-2 1,-7 2-16,-4 0 0,32-5 0,-6-1 16,-7 3-16,-6 1 0,5 7 15,1 6-15,-6 2 0,-7 0 16,-21-2-16,-16-2 0,-11-1 0</inkml:trace>
  <inkml:trace contextRef="#ctx0" brushRef="#br0" timeOffset="38268.3048">20454 15079 0,'0'0'16,"0"0"-16,0 0 0,25-2 15,-25 2-15,0 0 0,23-4 0,-16 3 16,-1-1-16,-2 1 0,-1-2 15,-3 3-15,0-2 0,-6 1 16,-5 1-16,-3 1 0,0 1 16,-5 2-16,-3 2 0,-2 2 15,-2 2-15,-14 4 0,-3 1 16,-2 2-16,-2 2 0,-23 13 16,-12 6-1,0 4-15,-2 4 0,-4 3 0,9-6 16,-4 10-16,-3 5 15,-17 15-15,16-10 0,13-8 0,9-4 16,14-1-16,10-2 0,11-7 0,5-4 16,3-5-16,4-4 0,4 3 15,7 2-15,3-5 16,3-2-16,6 13 0,2 9 16,1-3-16,-1-2 0,2 0 0,2-1 15,1 1-15,1 1 0,1 2 16,2 1-16,6-2 0,4-3 15,5-4-15,3-1 0,0-4 16,2 0-16,3-2 0,5-1 16,-3-9-16,-1-4 0,4-1 0,3 0 15,0-2-15,-2-2 0,6 2 16,3-1-16,3-1 0,1-2 16,3-2-16,2-2 0,-7-2 15,-3-1-15,2-4 0,3-3 16,0-1-16,3-2 0,-1-1 15,1-3-15,-1 0 0,0-1 0,3 0 16,2-1-16,-1 0 16,0-1-16,3-3 0,2-3 0,-3-3 15,-3-4-15,0 0 0,1-3 16,-1 6-16,0 4 0,1-4 16,2-2-16,-3-2 0,-1-1 15,-3 3-15,1 2 0,-4-3 0,-2-3 16,3 0-16,3-1 15,-8 3-15,-6 2 0,-2-4 16,0-3-16,-10 6 0,-6 3 16,-1-1-16,1-1 0,-2-6 15,0-3-15,-10 4 0,-4 5 16,-4-3-16,-3 0 0,-3-4 0,-2 0 16,-1 4-16,-2 1 0,-2-5 15,-3-3-15,1 14 0,-3-2 16,-6-5-16,-3-4 0,0 0 15,-1 2-15,0-7 0,1-3 16,-3 6-16,-2 3 0,-5-5 16,-3-2-16,2 4 0,2 3 0,-6-3 15,-5-2-15,-1 3 0,0 1 16,-3 2-16,-3 2 0,1 2 16,0 1-16,-25-8 0,4 2 15,1 9-15,1 6 0,-1 1 16,0 3-16,4 2 0,1 2 0,0 5 15,1 3-15,-3 0 16,-2 1-16,0 0 0,-1 0 16,1 7-16,3 3 0,-1 0 0,0-2 15,0 2-15,1 1 0,-8 9 16,-4 7-16,8-3 16,5-1-16,-1 13 0,1 8 0,-4 4 0,-3 2 15,-1 10-15,-2 5 16,2 8-16,3 6 0,12 8 15,8 7-15,3 4 0,4 1 16,11-30-16,10-22 0,4-15 16</inkml:trace>
  <inkml:trace contextRef="#ctx0" brushRef="#br0" timeOffset="38963.9739">22487 16379 0,'0'0'0,"0"0"0,0 0 0,0 0 15,7 23-15,-7-23 0,6 27 0,-1-12 16,0 3-16,3 1 16,1 2-16,3 1 0,3 2 0,6 6 15,-1000 0-15,2004-2 0,-999-1 16,6 4-16,-1-1 0,-6-6 16,-4-4-16,-5-4 0</inkml:trace>
  <inkml:trace contextRef="#ctx0" brushRef="#br0" timeOffset="39081.4106">23326 16224 0,'0'0'0,"10"-15"16,4-6-16,8-11 0,1-4 0,15-16 15,13-16-15,10-12 0,2 1 16,-10 12-16,-14 19 0,-12 14 16</inkml:trace>
  <inkml:trace contextRef="#ctx0" brushRef="#br0" timeOffset="41814.3573">9090 17883 0,'0'0'0,"0"0"0,0 0 16,0 0-16,0 0 0,-21 12 15,21-12-15,-17 9 0,7-4 0,0 1 16,-1-1-16,0 2 0,0 2 16,0 2-16,0 2 15,1 1-15,0 1 0,-2 5 0,1-1 16,1 1-16,2-1 0,-1 5 15,0 2-15,0-2 0,0 0 16,3 1-16,1 4 0,1 8 16,-3 4-16,4 2 0,2 2 0,2 5 15,3 3-15,2 5 0,0-4 16,0-2-16,-1-1 0,3 4 16,1-4-16,1-2 0,1-4 15,-3-8-15,-1-10 0,3-6 16,2-6-16,3-3 0,0-3 15,2-3-15,0-1 0,1-2 0,2-1 16,3 0-16,3 0 0,2-1 16,2 1-16,1-2 0,0 1 15,-7-1-15,-4 0 0,48 1 16</inkml:trace>
  <inkml:trace contextRef="#ctx0" brushRef="#br0" timeOffset="42331.1879">12704 17291 0,'0'0'0,"0"0"15,0 0-15,26 12 0,-15-7 0,3 1 16,5 2-16,0 4 16,0 2-16,4 7 0,-2 2 15,0 1-15,-1 1 0,4 9 0,0 2 16,-1 0-16,-1 0 0,-2 1 16,-1 0-16,0 6 0,-3-2 15,-3 1-15,-2 1 0,-2-3 16,-2 0-16,-3 8 0,-2-1 15,-2 0-15,-1-2 0,-5 4 16,-5 3-16,-5-2 0,-1 0 0,-8 10 16,-1 2-16,-1-4 0,2-3 15,-8 9-15,-6 8 0,-8 48 16,17-38-16,9-25 0,7-18 16,-17 47-16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2:02:35.323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29116 13235 0,'0'0'16,"0"0"-16,0 0 0,0 0 0,0 0 0,0 0 15,0 0 1,0 0-16,0 0 0,0 0 0,0 0 15,-23 2-15,23-2 0,0 0 16,0 0-16,0 0 0,0 0 16,-24 5-16,24-5 0,0 0 15,-29-3-15,29 3 0,-35-5 0,12 2 16,-4-2-16,-8 1 0,-8-2 16,-17 1-16,-3-1 0,-29 4 15,-12 2-15,-22 4 16,1 4-16,12 0 0,19-1 0,25-3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2:00:58.06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15227 11511 0,'0'0'0,"-13"-8"15,-6-5-15,-6-4 0,-1-1 0,-15-5 16,-17-6-16,-1 2 0,-3 4 15,-17-1-15,-5 3 0,-9 6 16,5 6-16,-46 5 0,5 9 16,17 4-16,13 4 0,-4 6 15,-1 5-15,9-2 0,7 0 16,-7 9-16,-5 5 0,7 4 16,7 1-16,-12 15 0,-9 10 15,8-1-15,4-1 16,-16 19-16,-12 14 0,27-18 0,17-15 0,8 0 15,6-1-15,7-1 16,3 1-16,3 8 0,2 5 0,4-2 16,2-2-16,6 8 0,6 5 15,7-2-15,5 0 0,-1 11 16,-1 7-16,3 1 0,3 1 16,6 2-16,3 1 0,6-6 15,5-4-15,6 1 0,5 0 16,0-13-16,1-9 0,0 2 15,1 0-15,2-10 0,2-6 0,6 0 16,6-1-16,-3-2 0,-4-2 16,8 5-16,4 4 0,3-5 15,1-3-15,6-4 0,5-2 16,-1 1-16,-1-1 0,9-3 16,9-3-16,-3-3 0,-1-1 15,8-3-15,3-1 0,3 0 0,2 0 16,5 1-16,3 0 15,-3 2-15,-2 2 0,10-1 0,8-2 16,-4-1-16,-3-2 0,4-2 16,4-2-16,-7-3 0,-5-1 15,5-2-15,1 0 0,4-5 16,3-6-16,4-1 0,3 0 16,-5 2-16,-3 0 0,4-6 15,4-3-15,-3-6 0,-2-4 0,2-9 16,1-5-16,-2-5 0,-3-3 15,5-5-15,4-2 16,-7-7-16,-4-7 0,6-12 16,5-9-16,-12 1 0,-10 0 0,5-5 15,2-4-15,-2 0 0,-1 1 16,-6-7-16,-2-5 0,-10-1 16,-7-1-16,2-4 0,0-2 15,-10-1-15,-8 1 0,-2-9 16,-3-5-16,-6 6 0,-3 7 0,-1-13 15,-1-7-15,-9 3 0,-7 2 16,2-3-16,2-2 16,-7 2-16,-1 3 0,-7 1 15,-4 2-15,-7 14 0,-6 10 0,-9-5 16,-7 1-16,-2 10 0,-2 9 16,-6-1-16,-4-2 0,-6 7 15,-3 3-15,-8-3 0,-6-3 16,5 2-16,4 3 0,-7-2 15,-2-1-15,-3 2 0,-2 2 0,-3-4 16,-4-3-16,7 3 0,5 0 16,-6 0-16,-3 0 0,-1 3 15,1 1-15,-7 16 0,-5 9 16,-2 8-16,-3 7 0,-10 6 16,-6 4-16,3 10 0,3 8 0,-5 6 15,-2 5-15,4 3 16,4 3-16,-4 11 0,-3 9 15,1 4-15,3 2 0,5 6 0,4 3 16,7 3-16,6 1 0,11 3 16,8 1-16,9-3 0,6-2 15,8 6-15,4 4 0,11 3 16,8 4-16,14 1 0,9-1 16,11-12-16,8-12 0,15-6 15,9-5-15,-18-13 0,-11-10 0,-8-6 16</inkml:trace>
  <inkml:trace contextRef="#ctx0" brushRef="#br0" timeOffset="733.2371">20516 14510 0,'0'0'0,"31"4"0,4-2 0,10 4 15,1-2-15,28 3 0,25 0 16,9 1-16,-5 0 0,56 8 16,-6 2-16,-16-3 0,-12 0 0,7 0 15,2-2-15,-16 1 0,-12-1 16,9-2-16,5 0 0,-9-2 15,-5 0-15,11-4 0,7-2 16,-8 0-16,-7-2 0,9 5 16,7 1-16,-11 1 0,-6-1 15,12 1-15,4-1 0,-9-1 16,-7-2-16,9-2 0,6-3 16,-8-1-16,-5-2 0,8 0 0,5-1 15,-10 3-15,-7 0 0,10-5 16,6-3-16,-9 2 0,-6 3 15,7-1-15,5 2 16,-9-1-16,-6 0 0,7 2 0,5 1 16,-12 2-16,-8 0 0,9 0 15,8 0-15,-5-2 0,-3-2 16,5 1-16,5-1 0,-21-1 16,-13 0-16,8 0 0,5 1 15,-9-1-15,-7 1 0,5 1 16,3 1-16,-5 1 0,-1 2 15,-3 2-15,-2 1 0,-17 1 16,-12-1-16,0 1 0,-1-2 0,-5 1 16,-4-1-16,-3 1 0,-2 1 15,0-1-15,0 1 0,-8-3 16,-4 0-16,-7-6 0,-4-2 0,-2 0 16,-3 3-16,1 1 0</inkml:trace>
  <inkml:trace contextRef="#ctx0" brushRef="#br0" timeOffset="927.0899">28039 14137 0,'0'0'0,"0"0"0,-32-3 0,32 3 16,-23-2-16,14 0 0</inkml:trace>
  <inkml:trace contextRef="#ctx0" brushRef="#br0" timeOffset="2017.5146">19708 8325 0,'0'0'0,"0"0"15,0 0-15,0 0 0,0 0 0,0 0 16,-21-2-16,21 2 0,0 0 16,0 0-16,0 0 0,0 0 0,0 0 15,21 16-15,-21-16 16,28 6-16,-28-6 0,42 9 16,-13-4-16,3 1 0,2 0 0,17 2 15,4-2-15,13 2 0,-1 0 16,15-2-16,1-3 0,-6 0 15,-4-1-15,16 2 0,1-1 16,3 0-16,-9 1 0,35 0 16,-8-1-16,-13 1 0,-10 3 15,5 0-15,4 2 0,-8-1 16,-4 2-16,8-1 0,6 2 16,-10-6-16,-5-6 0,8 1 0,2 1 15,-4 0-15,-4-1 0,6-3 16,6-3-16,-8 2 0,-8 2 15,10-2-15,5-1 0,-11 1 16,-7 1-16,4 1 0,2 2 16,-8 1-16,-5 0 0,1 0 15,1 1-15,-5 1 0,-5 0 0,-1 2 16,-1 2-16,-6-4 16,-7-2-16,2 1 0,1 1 15,-4 4-15,-1 5 0,1-4 16,3-5-16,-2 4 0,0 0 0,-16-2 15,-10-2-15,-7 0 0</inkml:trace>
  <inkml:trace contextRef="#ctx0" brushRef="#br0" timeOffset="2227.3812">25253 8257 0,'0'0'16,"0"0"-16,0 0 0,0 0 0,0 0 16,10 26-16,-10-26 15,0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25:02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20472 4938 0,'0'0'0,"0"0"15,-10-10-15,4 2 0,1 0 0,-3-2 16,-1 0-16,-3-2 0,-1 2 16,-6-1-16,-4 0 0,-1-1 0,-1 1 15,-4 2-15,-7 2 16,-9 1-16,0 0 0,-9 3 15,-7 1-15,-9 4 0,0 2 0,-8 4 16,-7 4-16,-9 3 0,6-2 0,-15 8 16,0 2-1,-24 12-15,22 0 0,10 7 0,5 4 16,16-1-16,10-3 0,-1 2 16,0 1-16,8-3 0,5 1 0,3 8 15,1 8-15,2-11 0,2-5 16,5 10-16,4 7 15,3-1-15,2 1 0,3-2 0,0 1 16,10-4-16,6-3 0,9 2 16,8-2-16,4-5 0,4-7 15,12-2-15,7-1 0,-1-4 16,-2-3-16,11 0 0,7-3 16,-3-6-16,-1-7 0,7 0 15,5-3-15,1 1 0,2 1 0,6-3 16,4 0-16,-4-3 0,-2 0 15,8 2-15,4 0 0,-5 0 16,-2-2-16,13-2 0,7-2 16,-6 0-16,-5-2 0,9-2 15,8 1-15,-11-6 0,-4-1 16,3-2-16,4-2 0,-3-1 0,-4-1 16,10-8-16,7-3 15,-12 2-15,-6 4 0,5-8 16,6-5-16,-10 2 0,-6 2 0,2-7 15,1-2-15,-10 1 0,-5 3 16,-1-6-16,1-4 0,-12-3 16,-7-1-16,1 0 0,1 2 15,-7 3-15,-6 1 0,2-6 16,1-5-16,-7 6 0,-3 4 0,-9-8 16,-5-5-16,-3 6 15,-2 5-15,-4-1 0,-3 0 16,-4 2-16,0 0 0,-6-1 15,-3 1-15,-7 4 0,-4 3 0,-6-2 16,-3-2-16,0 6 0,1 5 16,-7-3-16,-6 1 0,-1 5 15,-1 5-15,-12 1 0,-6 0 16,5 4-16,5 0 0,-17 3 16,-10 2-16,2 5 0,-1 4 15,-16 3-15,-11 5 0,4 0 16,2 1-16,-6 14 0,-6 9 15,7-2-15,5-1 0,-19 17 0,-13 9 16,13 3-16,9 0 0,-10 18 16,-8 12-16,13-1 0,9-1 15,34-27-15,24-18 0,16-12 16</inkml:trace>
  <inkml:trace contextRef="#ctx0" brushRef="#br0" timeOffset="7817.098">12914 4769 0,'0'0'0,"-12"-8"16,-2-1-16,2 0 0,-2-2 0,-11-3 15,-7-1-15,-1 3 0,0 2 16,-12-3-16,-5 0 0,-7 1 16,1 4-16,-7 6 0,-3 3 15,-6 3-15,7 1 0,-19 9 16,-4 8-16,8 1 0,8 4 0,-48 22 16,-1 3-16,20-4 0,14-4 15,-7 15-15,-2 10 16,12-7-16,9-6 0,-8 13 0,-7 10 15,15-5-15,10-4 0,-6 11 16,-5 7-16,13-10 16,10-4-16,-6 8 0,-2 8 0,10-7 15,9-2-15,-4 11 0,-4 6 16,8-9-16,7-8 0,-1 14 16,-2 9-16,7-11 0,6-8 0,4 14 15,3 12-15,6-15 0,5-10 16,4 1-16,6 2 15,-2-12-15,0-8 0,8 6 0,5 6 16,0-12-16,-1-8 0,12 6 16,7 2-16,-1-11 0,0-7 0,8 4 15,5 5-15,-3-6 0,-2-4 16,12-5-16,10-4 16,-8-7-16,-5-4 0,10-1 15,5 2-15,-5-9 0,-2-7 0,13-6 16,6-5-16,-6 3 0,-5 4 15,10-12-15,6-9 16,-7 4-16,-6 2 0,6-8 0,3-6 16,-9-2-16,-6-1 0,11-8 15,7-5-15,-9 3 0,-7 2 16,9-16-16,5-10 0,-7 6 16,-6 6-16,4-3 0,4-3 15,-7 3-15,-3 2 0,7-8 16,6-8-16,-11 8 0,-8 5 15,7-11-15,3-7 0,-7 8 16,-7 5-16,7-12 0,3-10 16,-9 8-16,-5 4 0,8-13 15,6-8-15,-9 5 0,-6 4 0,7-12 16,6-7-16,-11 10 0,-7 9 16,4-12-16,1-6 0,-7 12 15,-6 6-15,2-4 0,1-4 16,-9 7-16,-5 4 0,-2-12 15,-1-5-15,-1 7 0,-2 4 0,-1-3 16,2-5-16,-4 10 0,-3 5 16,-2-8-16,-1-6 0,-5 12 15,-1 5-15,0-2 0,0-4 16,-2 10-16,-1 6 0,-3-2 16,-3-2-16,0 6 0,-3 5 0,-6-4 15,-4-2-15,-2 7 0,-1 5 16,0-1-16,1-2 15,-2 4-15,-2 2 0,-7-3 0,-4 0 16,3 6-16,1 5 0,-9-2 16,-8-1-16,1 7 0,-1 5 15,-5 1-15,-3 2 0,3 2 16,2 1-16,-8 5 0,-5 3 16,4 2-16,4 4 0,-14-2 15,-11 2-15,5 0 0,3 3 16,-12 6-16,-9 5 0,5 1 15,5 0-15,-5 8 0,-4 2 16,7 3-16,5-1 0,-5 1 16,-4 0-16,6 2 0,6 1 0,-6 9 15,-3 7-15,7 0 0,6 1 0,-14 6 16,-10 7-16,11 1 16,5 0-16,-7 9 0,-5 6 15,6-4-15,4-2 0,-8 16 16,-4 9-16,9-5 0,9-3 0,0 3 15,-1 6-15,12-5 0,7-1 16,6 4-16,3 0 16,3-10-16,3-10 0,5 14 0,4 9 15,4-7-15,2-6 0,2 8 16,2 4-16,8-10 0,8-7 0,0 12 16,0 11-16,0-4 15,1-1-15,5 1 0,1 1 16,7-8-16,2-8 0,6 6 15,4 5-15,1-16 0,-1-9 0,7-3 16,4 0-16,5-6 0,4-2 16,6-8-16,4-5 0,0-3 15,0-2-15,10-1 0,7-1 16,-5-1-16,-3 0 0,10-2 16,7-3-16,-1-4 0,-2-4 0,6 3 15,3 0-15,-1-8 0,-1-7 16,3-3-16,3-2 15,-5-5-15,-4-2 0,6-8 0,6-2 16,-11-2-16,-4-1 0,1-7 16,3-5-16,-4-2 0,-2-3 0,0-7 15,1-6-15,-4-2 16,0 0-16,8-11 0,6-9 16,-10 8-16,-6 8 0,9-16 0,8-10 15,2 1-15,3-1 0,8-13 16,6-9-16,-7 7 0,-5 6 15,3-1-15,3-1 0,-8 7 16,-6 5-16,-4-2 0,-4-1 16,-14 11-16,-9 6 0,-3-10 15,-3-7-15,-8 7 0,-5 4 0,-5-3 16,-2-1-16,-3 1 16,1 2-16,4-6 0,5-3 15,-8 8-15,-3 8 0,-7-2 16,-3-2-16,-2 5 0,-3 4 0,-4-2 15,-2 2-15,-1 8 0,1 5 16,-9-2-16,-6-3 16,-7 4-16,-2 5 0,-1 1 0,0 0 15,-3 5-15,-2 2 0,-3 1 16,-2 2-16,2 6 0,-2 3 0,-11-2 16,-7-1-16,-3 6 15,0 2-15,-17 4 0,-9 1 16,0 8-16,1 3 0,-16 4 0,-13 1 15,7 7-15,3 4 0,-16 8 16,-11 7-16,8 1 0,6 1 16,-15 12-16,-10 6 0,13 2 15,8 1-15,-14 17 0,-11 13 16,9-3-16,6-2 0,-14 14 16,-9 11-16,13 0 0,9 0 0,-11 20 15,-9 15-15,14-8 16,10-7-16,41-38 0,27-27 0,19-19 15</inkml:trace>
  <inkml:trace contextRef="#ctx0" brushRef="#br0" timeOffset="23434.7462">14075 9204 0,'0'0'0,"0"0"0,20-7 15,-11 5-15,1 0 0,3-1 0,3-1 16,1 0-16,0 0 0,7-1 16,3 0-16,0 1 0,-1-1 0,2 2 15,0 1-15,2 1 0,0-2 16,7 2-16,1 1 16,-3 1-16,-1 2 0,-1-3 0,1 0 15,-1-2-15,-1 1 0,-3 0 16,-5 0-16,-6 0 0</inkml:trace>
  <inkml:trace contextRef="#ctx0" brushRef="#br0" timeOffset="24384.1738">12463 9241 0,'0'0'0,"0"0"0,0 0 16,0 0-16,0 0 0,0 0 0,0 0 15,0 0-15,0 0 0,0 0 16,12-22-16,-12 22 0,0 0 15,24-9-15,-24 9 0,27-5 16,-27 5-16,32-5 0,-12 5 16,0 0-16,1-1 0,3 1 15,5 1-15,6 0 0,-1 2 0,5 0 16,3 2-16,7 1 0,-3-1 16,4 0-16,3 0 15,-3 0-15,-3-2 0,15 2 0,3-1 16,-5-3-16,-3 0 0,12-1 15,3-1-15,-7 1 0,-5 0 0,19-1 16,5-4-16,-12 2 16,-7 0-16,40-2 0,0 1 15,-14 0-15,-8 0 0,7 1 16,6 3-16,-12-3 0,-9-2 0,10 4 16,6-1-16,-10 1 0,-7 0 15,11-1-15,8-2 16,-8-3-16,-5-5 0,9 3 0,7 4 15,-9 4-15,-5 3 0,11 0 16,10 0-16,-14-3 0,-7-2 0,11 0 16,10-1-16,-33 2 15,-21 0-15,-15 1 0</inkml:trace>
  <inkml:trace contextRef="#ctx0" brushRef="#br0" timeOffset="26800.2012">15794 9026 0,'0'0'16,"15"-1"-16,1 0 0,0 1 0,1 1 15,8-1-15,4-2 0,2 2 16,1 2-16,2-2 0,1 0 16,7-1-16,-1 1 0,2 0 15,1-1-15,-2 0 0,-1 0 0,0-1 16,4 1-16,-4 0 0,0 0 15,8 0-15,-1 1 0,-5 3 16,-2 1-16,0-4 16,1-3-16,-3 0 0,0 0 0,0 1 15,0-1-15,1 2 0,-1 0 16,2 0-16,4-1 0,-5 2 16,-1 0-16,2-1 0,1 0 15,-2-3-15,0 0 0,1-1 16,1 0-16,-3 1 0,0 2 0,1 0 15,1-1-15,-4 2 0,-2-2 16,3 4-16,0 1 0,-2-2 16,-3 0-16,4 0 0,4-3 15,-4 2-15,-1 1 0,1-1 16,2-2-16,-2 0 0,-1 0 16,1 0-16,3 0 0,-3-2 15,-1 1-15,-10-1 0,-6 2 16,-5 1-16</inkml:trace>
  <inkml:trace contextRef="#ctx0" brushRef="#br0" timeOffset="51118.0566">20803 7886 0,'0'0'0,"0"0"16,0 0-16,0 0 0,0 0 0,0 0 16,0 0-16,0 0 15,22 17-15,-22-17 0,0 0 16,19 24-16,-19-24 0,13 22 16,-5-8-16,0-1 0,0 0 0,2 2 15,1 1-15,0 1 16,-2 0-16,5 7 0,-2 2 0,-1-1 15,-1-3-15,-4 4 0,-1 5 16,-2-6-16,0-3 0,0-3 16</inkml:trace>
  <inkml:trace contextRef="#ctx0" brushRef="#br0" timeOffset="52017.5962">20695 8614 0,'0'0'16,"0"0"-16,0 0 0,0 0 0,0 0 15,0 0-15,0 0 0,0 0 16,4 21-16,-4-21 0,13 22 15,-13-22-15,13 31 0,-6-10 16,-1 3-16,0 1 0,-3 0 16,1 6-16,-2 2 0,0-4 15,0-1-15,0-1 0,-1-7 16,1-5-16,-1-3 0,1-4 16,1-5-16,4-2 0,2-3 0,4-14 15,3-10-15,3-7 0,3-9 16,13-21-16,7-7 15,-2 3-15,-9 15 0,17-34 0,14-26 16,0-3-16,-9 13 0,0-18 16,-21 26-16,-16 31 0,-9 18 0,-6 15 15,-3 9-15,0 10 16,0 7-16,0 13 0,-1 9 16,-7 6-16,-4 6 0,5-5 0,0 9 15,1-3-15,3 0 0,5 2 16,3 1-16,5-5 0,3-3 15,4-5-15,3-1 16,-2-6-16,2-3 0,7-3 0,7 0 16,1-1-16,1 0 0,-4 0 15,0 1-15,-4 1 0,-4-2 16,-6 5-16,-3 3 0,-7 2 16,-6 1-16,-8 3 0,-5 3 15,-3 0-15,1-1 0,-6 0 0,-3-1 16,3-5-16,2-4 0,3-4 15,0-2-15,3-1 0,1-2 16,2-1-16,1-2 0,1 1 16,1 1-16,-2-1 0,-2 0 15,-4 1-15,0-2 0,-3 1 16,0 0-16,0-1 0,3-1 0,1-2 16,3 1-16,6-2 15,2-1-15,8-2 0,8-2 0,4-1 16,2 3-16,4 0 0,3 2 15,1 2-15,-1 1 0,2 4 16,-5 6-16,-4 2 0,-4 2 16,-6 6-16,-5 6 0,-6-3 15,-6-1-15,-4 2 0,-4 2 16,-1-3-16,1-4 0,-3-1 16,1-4-16,4-4 0,2-7 15,4-7-15,2-5 0,4-5 0,2-4 16,0-4-16,0-3 0,-1 0 15,0 1-15,-4 3 0,-4 0 16,-2 6-16,-3 3 0,-2 7 16,-3 6-16,2 4 0,0 1 0,-1 9 15,0 8-15,1 1 16,3 1-16,4 11 0,7 3 16,3-3-16,3-1 0,5 1 0,4 0 15,2-2-15,1-1 0,9-3 16,3-4-16,1-1 0,-2-2 0,11-3 15,2-5-15,-2-7 16,-4-5-16,2-7 0,2-7 16,1-9-16,-2-5 0,6-16 15,5-11-15,-6-5 0,-2-3 0,-6 9 16,-10 15-16,-6 10 0</inkml:trace>
  <inkml:trace contextRef="#ctx0" brushRef="#br0" timeOffset="52168.4607">21991 8095 0,'0'0'0,"0"0"0,0 0 0,0 0 15,0 0-15,-21-7 0,21 7 0,0 0 16,0 0-16,0 0 16,0 0-16,25 4 0,-25-4 15,27 5-15,-27-5 0,29 13 16,-29-13-16,31 20 0,-31-20 0,23 38 16,-16-9-16,-1-5 0,-2-3 15,0-5-15</inkml:trace>
  <inkml:trace contextRef="#ctx0" brushRef="#br0" timeOffset="52384.6093">21887 8517 0,'0'0'0,"0"0"0,0 0 16,0 0-16,0 0 0,0 0 15,33 6-15,-33-6 0,28 8 0,-28-8 16,32 11-16,-18-3 0,0 3 16,-3 1-16,-2 4 0,-1-1 15,-3 0-15,1 1 0,0 1 16,-2 0-16,0 0 0,1 1 15,-1-3-15,2-1 0,-1-2 16,4-1-16,2-2 16,0-4-16,1-5 0,3-8 0,0-5 15,1-3-15,2-4 0,-2 2 16,-3 4-16,-2 1 0</inkml:trace>
  <inkml:trace contextRef="#ctx0" brushRef="#br0" timeOffset="52634.8013">22330 8321 0,'0'0'0,"0"0"16,0 0-16,7-20 0,-7 20 15,10-18-15,-4 6 0,2 1 16,1 0-16,2 0 0,1 0 16,0 0-16,0 1 0,2-1 15,-2 1-15,-1 0 0,0 4 0,0 0 16,0 1-16,-1 0 0,0 1 16,2-2-16,1 1 0,0-2 15,1-1-15,2-1 0,1 2 16,-2 1-16,-1 0 0,1 0 15,-1 2-15,0 1 0,0 0 16,-1 2-16,0 1 0,-3 1 16,-1 2-16,-3-1 0,-1 2 15,-1-2-15,0 1 0,-1 0 16</inkml:trace>
  <inkml:trace contextRef="#ctx0" brushRef="#br0" timeOffset="52834.3894">22439 8425 0,'0'0'0,"0"0"16,0 0-16,0 0 0,0 0 0,0 0 16,0 0-16,0 0 15,19 14-15,-19-14 0,0 0 16,23-2-16,-23 2 0,24-8 16,-24 8-16,27-14 0,-27 14 15,33-15-15,-16 6 0,-1-2 0,2 0 16,1-1-16,-1 1 0,4-5 15,-2 1-15,-3 2 0,-3 3 16,-3 0-16</inkml:trace>
  <inkml:trace contextRef="#ctx0" brushRef="#br0" timeOffset="53134.2032">22618 7754 0,'0'0'0,"0"0"0,0 0 15,12 32-15,-6-15 0,-1 7 0,1 5 16,0 12-16,1 5 16,0 15-16,0 12 0,1 13 15,-1-5-15,4 21 0,3 17 0,5 14 16,1-5-16,7 52 0,-2-12 15,-1-24-15,-1-14 0,5-4 16,6-3-16,-6-20 0,-2-13 0,-7-13 16,-3-9-16,-7-4 15,-4-2-15,0-19 0,-2-13 0,-1-10 16</inkml:trace>
  <inkml:trace contextRef="#ctx0" brushRef="#br0" timeOffset="53336.9579">22693 8414 0,'0'0'0,"-13"15"0,-3 5 15,3-2-15,-1 2 0,-10 17 0,-10 18 16,-3 9-16,2-1 0,-2 9 15,5 0-15,8-19 0,6-13 16,5-9-16</inkml:trace>
  <inkml:trace contextRef="#ctx0" brushRef="#br0" timeOffset="53518.3866">23123 8478 0,'0'0'0,"0"0"0,0 0 0,0 0 16,0 0-16,31 16 0,-10-7 16,4 1-16,4 2 0,7 2 15,7 1-15,5 3 0,-9-4 0,-6-1 16</inkml:trace>
  <inkml:trace contextRef="#ctx0" brushRef="#br0" timeOffset="53644.8135">24071 8145 0,'0'0'0,"0"0"16,0 0-16,-8 24 0,8-24 0,0 0 16</inkml:trace>
  <inkml:trace contextRef="#ctx0" brushRef="#br0" timeOffset="128271.611">21146 9557 0,'0'0'16,"0"0"-16,0 0 0,0 0 16,0 0-16,0 0 0,-22 17 15,22-17-15,0 0 0,-17 30 0,17-30 16,-15 33-16,8-14 0,-2 2 16,-1 3-16,0 3 0,-1-2 15,-3 13-15,-1 3 0,2-1 16,0 2-16,-5 11 0,-1-1 15,2-1-15,0 0 0,-3 8 16,0 1-16,1-9 0,-1-7 0,-2 4 16,1-6-16,5-9 0,5-8 15,4-5-15,1-6 0,2-7 16,0-5-16,2-1 0,0 0 16,0 0-16</inkml:trace>
  <inkml:trace contextRef="#ctx0" brushRef="#br0" timeOffset="128612.2747">21208 9394 0,'0'0'0,"0"0"16,0 0-16,0 0 0,2 25 0,-2-25 15,4 32-15,-2-12 0,0 0 16,2 7-16,2 5 16,2 8-16,-1 1 0,4 12 0,1 2 15,-1-3-15,-1-2 0,3 14 16,-1 0-16,-2-5 0,-3-8 16,1 14-16,-2 0 0,-1-7 15,-1-7-15,0 5 0,-3-5 16,0-11-16,-1-7 0,-2 2 15,0 5-15,-1-12 0,0-8 0,1-6 16,1-3-16,0-8 16,0-6-16,1 3 0,-3-3 15,3 3-15</inkml:trace>
  <inkml:trace contextRef="#ctx0" brushRef="#br0" timeOffset="128853.1708">20818 10126 0,'0'0'0,"0"0"0,0 0 16,0 0-16,0 0 0,0 0 0,0 0 16,25-5-16,-25 5 0,27-6 15,-6-1-15,1-1 0,1-3 16,5-1-16,5-3 0,8-1 15,-1-2-15,2 2 0,1 1 16,6-1-16,-1 2 0,-10 2 0,-6 2 16,-6 2-16</inkml:trace>
  <inkml:trace contextRef="#ctx0" brushRef="#br0" timeOffset="131786.5148">21781 9364 0,'0'0'0,"0"0"0,0 0 15,0 0-15,0 0 0,-21 15 16,21-15-16,-11 21 0,8-6 0,0 3 16,-2 5-16,2 2 0,1 2 15,-2 15-15,1 5 0,1 0 16,-1 2-16,-1 15 0,2 3 16,0 8-16,1-6 0,0 11 15,0-5-15,0-9 0,1-9 16,-2 8-16,1-1 0,1-13 15,1-9-15,5-4 0,2-2 16,0-9-16,1-3 0,3-6 16,4-4-16,3-4 0,2-5 0,2-6 15,3-5-15,4-5 0,2-5 16,4-6-16,5-5 0,-11 8 16,-7 3-16,-6 5 0</inkml:trace>
  <inkml:trace contextRef="#ctx0" brushRef="#br0" timeOffset="138818.3079">22218 10283 0,'0'0'0,"0"0"0,0 0 15,0 0-15,0 0 0,0 0 16,0 0-16,0 0 0,0 0 0,0 0 16,0 0-16,0 0 0,0 0 15,22-13-15,-22 13 16,0 0-16,0 0 0,0 0 0,31 0 16,-31 0-16,0 0 0,0 0 15,26-5-15,-26 5 0,0 0 16,0 0-16,27-3 0,-21 3 15,1 1-15,0-2 0,-1 0 16,0 0-16,-1 0 0,1 1 0,-1-1 16,0 1-16,-1 0 0,2 2 15,-1 2-15,1 1 0,-2-2 16,-1 1-16,0 0 16,-1 1-16,0-2 0,-1 3 0,-1 1 15,-1 0-15,0 0 0,-1 0 16,-2 1-16,1 0 0,0 0 0,-1 1 15,2 0-15,-1 0 0,0-2 16,-2 2-16,1-1 16,-1-1-16,1 1 0,-2 1 0,1 0 15,-1 1-15,2-3 0,-2 3 16,1-2-16,-2 1 0,1 0 16,-1-2-16,0 1 0,1-2 15,0 0-15,1-1 0,-1 1 16,2-1-16,0-1 0,0 2 15,1-3-15,1 2 0,-1 0 0,1 0 16,0-2-16,1 1 16,0-1-16,0-1 0,0 0 15,1 1-15,0-1 0,0-2 0,0 3 16,0-3-16,2 4 0,0-2 16,0-1-16,-2-1 0,2 2 15,1-1-15,0 0 0,0 1 16,1-2-16,-1 1 0,1-1 15,1 0-15,-1 0 0,1-2 16,0-1-16,1 1 0,-1 2 16,2-1-16,0 1 0,0-3 0,0 0 15,0 0-15,1-1 16,1 0-16,1 0 0,1 1 0,0-1 16,0 0-16,-1 0 0,0-1 15,0 0-15,0 0 0,0 1 0,-1-2 16,2 0-16,1 1 0,-3 0 15,2 0-15,0 1 16,0-2-16,1 2 0,-1 0 16,0-2-16,-2 2 0,1 0 0,-1 0 15,0 1-15,-1-1 0,-2 1 16,1 0-16,0 0 16,-2 0-16,1 0 0,-2 1 0,0-1 15,1 1-15,-2 0 0,0 1 16,1 1-16,-1-1 0,0 0 0,0 0 15,-3 1-15,2-1 16,0 1-16,-2 0 0,2-2 16,-2 2-16,2-1 0,-2 1 15,0 0-15,0 0 0,0 0 0,2-2 16,-2 2-16,0 0 0,0 0 16,0 0-16,0 0 15,0 0-15,0 0 0,0 0 0,0 0 16,4-5-16,-4 5 0,2-4 15</inkml:trace>
  <inkml:trace contextRef="#ctx0" brushRef="#br0" timeOffset="143003.5726">22845 9723 0,'0'0'0,"0"0"0,0 0 15,0 0-15,0 0 0,-14 14 16,14-14-16,-7 19 0,4-8 0,-1 2 16,-2 4-16,0 0 0,2 0 15,1 3-15,1 5 16,-1 6-16,2-1 0,1 4 0,1 1 16,0-2-16,1-1 0,1 11 15,1 3-15,1-6 0,-1-4 0,4 4 16,2-2-16,2-7 15,0-4-15,6-4 0,5-2 16,-2-5-16,-1-5 0,2-8 16,2-6-16,-5 1 0,-5 1 0,-2 0 15</inkml:trace>
  <inkml:trace contextRef="#ctx0" brushRef="#br0" timeOffset="143373.1763">23263 9661 0,'0'0'0,"0"0"0,0 0 0,-22 22 15,12-11-15,0 6 0,-1 4 16,-2 7-16,1 1 0,0 0 15,-1 2-15,0 4 0,1-2 0,3-1 16,4 0-16,1-5 16,3 0-16,4-6 0,2-3 15,1 0-15,-1-2 0,3 0 16,1-1-16,1-3 0,1-2 0,2 1 16,2-1-16,0 0 0,-1 0 0,-2-2 15,-1 0-15,-2 2 16,-2 0-16,-3 8 0,-3 2 15,-2-3-15,-2 1 0,-5 8 16,-3 2-16,1-3 0,0 0 0,-1-4 16,-1-3-16,2-2 0,2-4 15,2-2-15</inkml:trace>
  <inkml:trace contextRef="#ctx0" brushRef="#br0" timeOffset="143770.3798">23463 9850 0,'0'0'0,"3"-8"15,0-3-15,0 1 0,1-1 0,-1-1 16,0 1-16,1 3 0,-1 0 16,-1 2-16,0 1 15,-2 5-15,3 1 0,-3 7 0,0 6 16,-1 3-16,-2 4 0,1 7 16,0 4-16,0 0 0,0 1 15,0 8-15,1 1 0,0-4 16,0-4-16,2 4 0,3-4 15,-1-4-15,1-4 0,3-7 16,1-5-16,-1-6 0,2-4 0,1-6 16,2-5-16,2-4 0,2-2 15,-2-10-15,-1-6 16,1-4-16,-1 0 0,0-10 0,-1-1 16,-2 1-16,-2 3 0,-7 2 15,-4 2-15,-1 6 0,1 2 0,-2-1 16,-2 4-16,1 4 0,1 3 15,-5 3-15,-1 3 16,-1 5-16,0 2 0,-3 5 0,0 5 16,2 1-16,0 2 0,0 6 15,2 3-15,1 3 0,2 4 16,1-5-16,2-3 0,0-3 16</inkml:trace>
  <inkml:trace contextRef="#ctx0" brushRef="#br0" timeOffset="144037.0022">23754 9881 0,'0'0'16,"0"0"-16,0 0 0,0 0 0,-7 21 16,7-21-16,-4 25 0,4-25 15,-7 35-15,5-15 0,2 2 16,0-1-16,0-2 0,2 5 15,2-3-15,2-1 0,2-2 16,2-4-16,2-3 0,1-2 0,1-3 16,4-2-16,4-3 15,-1-5-15,-1-1 0,1-4 0,1-2 16,0-1-16,-1-1 0,1 1 16,-5 2-16,-2 2 0</inkml:trace>
  <inkml:trace contextRef="#ctx0" brushRef="#br0" timeOffset="144237.925">23947 9922 0,'0'0'0,"0"0"15,0 0-15,0 0 0,-23 2 0,23-2 16,0 0-16,0 0 0,-23 13 16,23-13-16,-7 20 0,3-6 15,2 2-15,2 4 0,1 2 16,3 2-16,0 2 0,4 13 15,0 5-15,1 0 0,0 0 0,3 14 16,1 3-16,1 5 0,-1-4 16,-3-15-16,-2-9 0,-3-9 15</inkml:trace>
  <inkml:trace contextRef="#ctx0" brushRef="#br0" timeOffset="144603.9481">24038 9306 0,'0'0'0,"0"0"0,0 0 0,0 0 0,0 0 15,33 11-15,-33-11 16,28 19-16,-14-7 0,4 4 16,3 1-16,-2 1 0,-1 1 0,5 8 15,0 1-15,-2-1 0,-1-2 16,-1 11-16,-5 2 0,-2-2 16,-3-2-16,-5 5 0,-7 5 15,-3 6-15,-3 1 0,-5 6 16,-4 8-16,-5 4 0,-2-4 0,-3 18 15,-1 6-15,6-15 0,3-12 16,-2 8-16,7-20 16,5-17-16</inkml:trace>
  <inkml:trace contextRef="#ctx0" brushRef="#br0" timeOffset="145221.1461">24575 9910 0,'0'0'0,"0"0"0,0 0 16,0 0-16,0 0 0,0 0 16,0 0-16,0 0 0,0 0 0,0 0 15,26-9-15,-26 9 0,0 0 16,0 0-16,27 7 0,-27-7 0,0 0 15,15 17-15,-11-6 16,-3 3-16,-1 0 0,-4 4 0,-1 3 16,-2-1-16,1 0 0,-6 6 15,-3-2-15,2-2 0,2-4 16,2-4-16,1 0 16,2-3-16,0-2 0,5 0 0,4-1 15,2-2-15,0 0 0,3 1 16,2-2-16,1-1 0,0 1 15,3-3-15,3 0 0,0 2 16,-1 1-16,-2 1 0,1 1 16,-3-1-16,-2 0 0,-1 2 15,-2 2-15,-1 0 0,-2 0 0,-2 1 16,0 1-16,-4 4 0,-1 2 16,-5 4-16,-4 4 0,-1-1 15,0 3-15,-4 10 0,0 3 16,-1 0-16,0-1 0,-3 4 15,-1-3-15,6-10 0,3-7 0,3-4 16</inkml:trace>
  <inkml:trace contextRef="#ctx0" brushRef="#br0" timeOffset="145719.973">25068 9730 0,'0'0'15,"0"0"-15,0 0 0,0 0 0,0 0 16,0 0-16,0 0 16,34 2-16,-34-2 0,29-1 15,-29 1-15,37-2 0,-16 1 0,3-1 16,4 0-16,-2 0 0,0 0 16,8 0-16,2 1 0,-3-1 15,-3 0-15,4 0 0,-3-1 16,-3 0-16,-4 0 0,-2 1 15,-2-2-15,0 2 0,-2-1 0,-2 1 16,-4 0-16,-2 1 0</inkml:trace>
  <inkml:trace contextRef="#ctx0" brushRef="#br0" timeOffset="146020.8562">25296 9278 0,'0'0'16,"0"0"-16,0 0 0,0 0 0,0 0 0,0 0 16,-12 22-16,12-22 15,-3 24-15,0-5 0,2 4 16,0 1-16,0 3 0,0 12 15,0 6-15,0-2 0,1 0 0,1 19 16,1 6-16,2-2 16,3-1-16,4 20 0,3 17 15,-1-12-15,-4-8 0,4 11 0,-4-19 16,-2-23-16</inkml:trace>
  <inkml:trace contextRef="#ctx0" brushRef="#br0" timeOffset="147836.8111">26752 9149 0,'0'0'0,"0"0"0,0 0 0,0 0 16,0 0-16,0 0 0,0 0 15,-25 0-15,25 0 0,0 0 16,0 0-16,-19 10 0,19-10 0,-14 18 16,6-5-16,-1 4 0,-1 2 15,-1 6-15,-1 4 16,-3 12-16,1 2 0,-2 3 0,-2 4 16,-3 8-16,1-4 0,-4 9 15,5-2-15,0-6 0,2-7 16,2 0-16,3-6 0,4-9 15,4-8-15,0-5 0,1-5 16,1-4-16</inkml:trace>
  <inkml:trace contextRef="#ctx0" brushRef="#br0" timeOffset="148192.1952">26800 9267 0,'0'0'0,"0"0"0,0 0 16,0 0-16,0 0 0,12 27 0,-12-27 16,10 36-16,-5-16 0,1 6 15,-1 5-15,1 1 0,-2 1 0,2 8 16,-1 2-16,0-6 0,-1-2 0,2 1 16,-2-4-16,-1-6 15,1-6-15,1-5 0,2-3 16,0-7-16,1-6 0,5-12 15,5-10-15,0-6 0,0-5 16,4-10-16,5-8 0,5-8 16,-1 3-16,5-16 0,-1-2 15,-5 12-15,-3 8 0,-2 1 0,-3 7 16,-5 14-16,-5 11 0,-2 6 16,-3 6-16,0 5 0,-3 4 0,-3 15 15,-1 8-15,0-4 16,0-5-16,0-4 0</inkml:trace>
  <inkml:trace contextRef="#ctx0" brushRef="#br0" timeOffset="148837.2203">27528 9517 0,'0'0'0,"0"0"15,0 0-15,8-20 0,-8 20 0,13-24 16,-3 7-16,-1-1 15,0 0-15,-1-1 0,-2-1 16,1-3-16,-3 2 0,-4 4 16,-4 1-16,-3 5 0,-2 4 0,-2 6 15,-2 5-15,-2 3 16,-2 3-16,-3 7 0,-2 7 16,3 4-16,0 1 0,-4 12 0,1 4 15,1-2-15,1-1 0,2 4 16,6-2-16,5-9 0,5-5 0,5-3 15,4-5-15,0-11 16,2-4-16,6-8 0,7-7 16,3-6-16,3-4 0,1-10 0,1-6 15,2 0-15,0-1 0,2-4 16,-6 3-16,-6 11 0,-6 6 16,-2 7-16,-2 7 0,-2 2 15,-2 5-15,-2 5 0,1 8 16,-2 3-16,1 3 0,0 2 15,0 2-15,0-2 0,-1 1 0,3-4 16,2 0-16,1-4 0,1-4 16,3-6-16,3-6 15,0-4-15,2-5 0,4-9 16,4-8-16,1-5 0,0-5 0,6-14 16,1-4-16,-7 4 0,-6 6 15,0-4-15,-4 4 0,-6 8 16,-3 6-16,-1 6 0,-2 8 15,-4 6-15,-1 3 0,2 7 16,0 4-16,-3 4 0,-1 4 16,0 8-16,0 7 0,-1 3 15,-1 3-15,-3 7 0,-1 6 16,-1 0-16,-1 0 0,0 11 0,-2 3 16,1-9-16,1-7 0,3-5 15,0-4-15,3-10 0,1-7 16,-5-14-16,-1-9 0,0 2 15,3 0-15,0 0 0</inkml:trace>
  <inkml:trace contextRef="#ctx0" brushRef="#br0" timeOffset="148970.65">28168 9512 0,'0'0'0,"0"0"16,0 0-16,0 0 0,0 0 0,27-5 16,-27 5-16,35-6 0,-35 6 15,38-5-15,-14 1 16,0 1-16,-1-1 0,4-2 0,0-1 15,-3-2-15,-2 0 0,-3 1 16,-4 1-16,-2 1 0</inkml:trace>
  <inkml:trace contextRef="#ctx0" brushRef="#br0" timeOffset="149187.3545">28500 9005 0,'0'0'0,"0"0"0,0 0 0,0 0 15,0 0-15,-5 33 0,5-33 16,-2 47-16,1-18 0,-1 7 16,0 4-16,-2 12 0,1-1 0,0 13 15,0-2-15,2-3 16,1-3-16,3 3 0,1-8 0,1-10 16,1-8-16,7-8 0,4-12 15,-1-11-15,3-7 0,-5 1 16,-1 1-16,-5 1 0</inkml:trace>
  <inkml:trace contextRef="#ctx0" brushRef="#br0" timeOffset="149837.0474">28877 9075 0,'0'0'0,"0"0"0,0 0 0,0 0 0,0 0 16,0 0-16,-17 39 0,6-14 15,-3 3-15,-4 9 0,-3 5 16,-2 10-16,3-2 0,0 5 15,5-6-15,4-8 0,2-6 16,6-3-16,6-9 0,5-8 16,3-9-16,10-17 0,8-14 15,-1 0-15,4-3 0,8-10 16,1-4-16,-7 5 0,-6 4 0,3 4 16,-3 8-16,-7 6 0,-6 4 15,0 6-15,-2 7 0,-3 2 16,-3 2-16,-3 8 0,-3 7 15,-3 4-15,-2 3 0,-1 4 16,-1 2-16,2-1 0,1-2 0,3-4 16,4-3-16,2-3 0,1-4 15,5-4-15,4-3 16,3-9-16,2-4 0,6-20 0,6-11 16,1-5-16,2-4 0,3-16 15,-1-6-15,-8 10 0,-6 5 0,-3 0 16,-6 7-1,-4 9-15,-2 9 0,-8 8 0,-4 6 16,-4 10-16,-3 9 0,-10 9 16,-8 8-16,0 1 0,1 4 0,2 5 15,2 4-15,6-4 16,5-3-16,5 2 0,5-1 16,3-1-16,2-3 0,8-3 0,6-2 15,6-2-15,5 0 0,4-4 16,3-2-16,0-4 0,1-2 15,0 2-15,-2 3 0,-1 0 16,-1-1-16,-2 4 0,-3 2 16,-4-3-16,-4-3 0,-2 3 15,-3 2-15,-4 0 0,-4 0 0,-3 6 16,-6 4-16,-5-3 0,-6 1 16,-14 7-16,-13 5 0,-11 8 15,-2 2-15,-10 2 0,-8 4 16,-6-5-16,4-10 0,-8 5 15,25-14-15,19-10 0</inkml:trace>
  <inkml:trace contextRef="#ctx0" brushRef="#br0" timeOffset="150007.1925">29611 9531 0,'0'0'0,"0"0"15,0 0-15,0 0 0,0 0 0,0 0 16</inkml:trace>
  <inkml:trace contextRef="#ctx0" brushRef="#br0" timeOffset="151256.6708">21002 11143 0,'0'0'16,"0"0"-16,0 0 0,0 0 15,0 0-15,23-12 0,-23 12 0,21-12 0,-21 12 16,31-12-16,-12 7 16,3-1-16,2 2 0,3-2 15,3-1-15,10 0 0,1 0 0,3 2 16,2 2-16,11-1 0,1-1 15,1 0-15,3-1 0,13 1 16,-1-2-16,11-3 0,-3-2 16,-2 0-16,-2 1 0,9-2 15,-2-2-15,-3 0 0,-2 1 0,33-6 16,-11 2-16,-7 6 0,-5 3 16,4 0-16,3 1 15,-4-4-15,-3-2 0,6-2 0,4 0 16,-5 0-16,-3 1 0,1 1 15,4 2-15,-5-1 0,-4 1 16,7 2-16,5 4 0,0-1 16,1 2-16,-1-1 15,0 1-15,-30 2 0,-23 1 0,-15 1 0</inkml:trace>
  <inkml:trace contextRef="#ctx0" brushRef="#br0" timeOffset="151620.6348">29289 10094 0,'0'0'0,"21"-4"0,3 0 16,4 0-16,1 0 0,17 0 16,9-1-16,7 1 0,-5 1 0,11 1 15,0 2 1,-12 2-16,-8 1 0,11-2 0,-1-1 15,-11 2-15,-11 1 0,2 1 16,3 0-16,-8-2 0,-5-1 16,-8 0-16,-6-1 0,-4 1 15</inkml:trace>
  <inkml:trace contextRef="#ctx0" brushRef="#br0" timeOffset="152656.3833">21341 11736 0,'0'0'16,"-6"10"-16,-2 2 0,-2 3 0,-1 1 16,-3 14-16,-2 6 0,-1 10 15,0-1-15,-3 8 0,-2 8 16,-2 8-16,3-3 0,-1 14 15,2 0-15,3-6 0,1-5 0,-1 12 16,1-2-16,-4 10 16,3-20-16,3-20 0,6-13 15,6-11-15,7-8 0,4-18 0,3-12 16,-7-4-16,1-4 0,-2 6 16,0 5-16,-2 2 0</inkml:trace>
  <inkml:trace contextRef="#ctx0" brushRef="#br0" timeOffset="153187.4127">21452 11636 0,'0'0'0,"0"0"0,0 0 15,0 0-15,0 0 0,10 25 0,-10-25 16,8 31-16,-2-13 0,1 7 15,0 4-15,0 1 0,-1 1 0,2 14 16,0 1-16,-1 2 0,-2-1 16,3 13-16,1 1 15,1 8-15,-2-4 0,-1-2 16,-2-2-16,2-1 0,-1-7 0,-2-6 16,0-4-16,-1-6 0,-1-5 0,-1-8 15,-1-5-15,-1-6 16,-1-5-16,-4-3 0,-2-3 15,1-5-15,-3-4 0,-1-8 16,-1-5-16,-2 0 0,-1-4 0,-6-4 16,-2-1-16,1 0 15,1 0-15,-3 2 0,-4 1 16,0 6-16,1 4 0,2 3 16,0 2-16,4 0 0,1 3 0,2 0 15,-1-1-15,4 4 0,1-1 16,7 2-16,2 0 0,5 1 15,2-1-15,5-3 0,4-5 16,3 0-16,3 1 0,5-5 16,4-5-16,0 0 0,-1-1 0,4-2 15,4 0-15,3-3 0,0 2 16,0 2-16,1 0 0,-2 0 16,-3 0-16,-2-1 0,1 1 15,-6 5-15,-7 4 0,-3 3 16</inkml:trace>
  <inkml:trace contextRef="#ctx0" brushRef="#br0" timeOffset="153520.6139">21811 11419 0,'0'0'16,"0"0"-16,0 0 0,0 0 0,0 0 16,0 0-16,0 0 0,0 0 15,0 0-15,3 33 0,0-14 16,-1 3-16,0 3 0,0 7 15,0 4-15,1 13 0,-1 2 0,0 13 16,0 4-16,0-6 16,1-2-16,0 14 0,0 1 15,1 2-15,-2-10 0,1-2 16,0-2-16,3-2 0,1-9 0,1-7 16,3-5-16,1-10 0,1-4 15,2-7-15,4-2 0,-3-10 16,1-7-16,-2-11 0,3-9 15,0-7-15,-1-5 0,4-13 16,2-10-16,-1-2 0,-2-1 0,2-16 16,1-5-16,-5 9 0,-3 8 15,8-29-15,-3 10 0,-5 25 16,-5 18-16,-3 11 0</inkml:trace>
  <inkml:trace contextRef="#ctx0" brushRef="#br0" timeOffset="153879.3907">22124 11473 0,'0'0'0,"0"0"15,0 0-15,0 0 0,0 0 0,-19-14 16,19 14-16,0 0 0,0 0 16,0 0-16,0 0 15,0 0-15,26-10 0,-26 10 16,22 1-16,-22-1 0,27 8 0,-27-8 16,29 15-16,-29-15 0,24 24 15,-24-24-15,15 35 0,-12-9 16,-3 3-16,-2 2 15,-3-1-15,0-2 0,-1-3 0,1 2 16,-1-3-16,2-4 0,1-5 16,1-1-16,4-3 15,0-4-15,2-1 0,2-1 0,1-2 16,4 0-16,3 0 0,0-1 16,0-1-16,1 0 0,-2 1 15,-1 0-15,0-1 0,-2 2 0,-1 0 16,-2 2-16,-3 2 0,-1 2 15,-2 2-15,-3 0 0,-2 2 16,-2 2-16,-2-2 0,2-1 16,0-2-1,2-1-15</inkml:trace>
  <inkml:trace contextRef="#ctx0" brushRef="#br0" timeOffset="154103.6688">22367 11564 0,'0'0'0,"0"0"0,0 0 0,17-14 15,-17 14-15,21-13 0,-5 3 0,0 0 16,2-1-16,3-1 16,2 1-16,5-1 0,-3 1 0,0 1 15,1 0-15,-2 2 0,-1 1 16,2 0-16,-1 3 0,-8 2 15,-2 1-15,-1 1 0,-2 2 16,-3 0-16,0 0 0,-1-1 16</inkml:trace>
  <inkml:trace contextRef="#ctx0" brushRef="#br0" timeOffset="154287.372">22505 11154 0,'0'0'0,"0"0"16,0 0-16,0 0 0,0 0 0,0 0 16,0 0-16,-2 27 15,2-27-15,5 33 0,-2-10 0,2 4 16,0 2-16,3 6 0,1 6 16,1 4-16,-2-8 0,-1-5 15</inkml:trace>
  <inkml:trace contextRef="#ctx0" brushRef="#br0" timeOffset="154604.3377">22619 11937 0,'0'0'0,"0"0"16,0 0-16,22-9 0,-22 9 0,26-12 16,-7 4-16,1-1 0,1-1 15,9-4-15,2-1 0,-1 1 16,-1 1-16,5-1 0,0 0 16,-3 2-16,-3 1 0,-1 1 15,0 1-15,-5 2 0,-3 2 16,-2 0-16,-3 2 15,-2-1-15,-2 2 0,-1-2 0,-1 0 16,-3 1-16,-2 1 0,0 0 0</inkml:trace>
  <inkml:trace contextRef="#ctx0" brushRef="#br0" timeOffset="154855.5089">22831 11486 0,'0'0'16,"0"0"-16,0 0 0,0 0 0,0 0 15,-8 21-15,8-21 16,-1 31-16,2-14 0,0 6 0,1 3 16,2 2-16,-1 1 0,4 14 15,1 3-15,0-3 0,0-1 0,2 13 16,1 3-16,-2 8 0,-3-5 15,3 11-15,1-2 16,0-14-16,1-10 0,-2-8 16,-3-11-16,-1-7 0</inkml:trace>
  <inkml:trace contextRef="#ctx0" brushRef="#br0" timeOffset="155220.3268">24076 11173 0,'0'0'0,"0"0"0,0 0 16,0 0-16,0 0 0,1 26 16,-1-26-16,4 32 0,-1-14 0,0 5 15,-1 3-15,1 2 0,-1 0 16,2 12-16,-1 2 16,-2-1-16,0 0 0,-1 9 0,-1-3 15,0-4-15,1-4 0,0 6 16,0-4-16,1-10 0,1-9 0,-1-4 15,0-3-15,1-5 16</inkml:trace>
  <inkml:trace contextRef="#ctx0" brushRef="#br0" timeOffset="155421.2941">24138 11473 0,'0'0'0,"0"0"0,0 0 16,0 0-16,0 0 0,0 0 15,0 0-15,27-8 0,-27 8 0,30-8 16,-30 8-16,34-9 16,-15 4-16,1 1 0,3 0 15,-3-1-15,-1 1 0,-1 1 16,-2 1-16,4-1 0,0 1 0,-3 0 16,-3 1-16,-2 0 0</inkml:trace>
  <inkml:trace contextRef="#ctx0" brushRef="#br0" timeOffset="155641.4438">24402 11102 0,'0'0'0,"0"0"0,0 0 16,0 0-16,0 0 0,0 0 0,-7 26 16,7-26-16,0 36 0,0-9 15,0 4-15,0 3 0,0 0 16,1 16-16,3 2 0,-1 9 15,0-2-15,3 9 0,-1-2 16,1-8-16,0-6 0,5-3 0,2-9 16,0-13-16,1-9 0,-4-4 15,-2-4-15,-3-3 16</inkml:trace>
  <inkml:trace contextRef="#ctx0" brushRef="#br0" timeOffset="156153.3964">24789 11163 0,'0'0'16,"0"0"-16,0 0 0,0 0 15,0 0-15,0 0 0,0 0 16,-22 17-16,22-17 0,-16 37 0,4-8 16,0 1-16,1 4 0,-2 10 15,0 3-15,-1 5 0,4-5 0,5-7 16,4-5-16,3-8 15,4-6-15,7-7 0,6-9 16,-4-7-16,2-3 0,7-12 16,6-9-16,5-6 0,-2-2 0,2 1 15,2-2-15,-5 5 0,-4 3 16,1 1-16,-6 4 16,-4 5-16,-5 5 0,-3 3 0,-2 4 15,-4 3-15,-1 4 0,-2 5 16,0 6-16,-2 1 0,-1 3 15,0 4-15,-1 5 0,0 2 16,-1 0-16,2 6 0,1 2 16,1-5-16,0-4 0,5-4 15,3-3-15,1-5 0,2-4 0,3-7 16,5-6-16,-4-3 0,-2-5 0,2-8 16,3-7-1,1-4-15,1-5 0,1-10 0,-2-3 16,-3 3-16,0 1 0,-4-5 15,-4 2-15,-5 6 0,-2 6 16,-6 2-16,-1 3 0,-5 7 16,-2 5-16,-4 6 0,-2 6 15,-1 9-15,1 6 0,-2 4 16,-3 6-16,5-6 0,5-3 0,2-3 16</inkml:trace>
  <inkml:trace contextRef="#ctx0" brushRef="#br0" timeOffset="156487.6535">25410 11235 0,'0'0'0,"0"0"16,15-5-16,-5 3 0,1 0 0,3 1 16,4 1-16,5 2 0,-1 2 15,-2 5-15,-1 6 0,-5 2 16,-3 4-16,-5 7 16,-6 6-16,-3 9 0,-1-1 0,-3-2 15,0-1-15,-3 2 0,0-6 16,1-5-16,1-6 0,4-3 15,3-3-15,3-2 0,2 1 16,2-5-16,2 0 0,3-1 16,4-1-16,2 0 0,0 0 0,4 0 15,1-1-15,-2 1 0,-2-2 16,0 2-16,1 1 16,0 2-16,0 0 0,-4 0 0,-1 1 15,-3 1-15,-2 2 0,-7 8 16,-5 5-16,-2 1 0,-2 1 0,-5 7 15,-4 5-15,-8 9 16,-2-1-16,5-12 0,4-8 0,4-8 16</inkml:trace>
  <inkml:trace contextRef="#ctx0" brushRef="#br0" timeOffset="156820.316">26073 11126 0,'0'0'0,"0"0"16,0 0-16,0 0 0,28-5 15,-28 5-15,30-7 0,-10 3 16,5-1-16,0 0 0,2-2 16,-1-1-16,-1 1 0,7-3 15,-1 2-15,-2 1 0,-3 1 0,-3 1 16,-2-2-16,-3 2 0,-3 0 16,-2 1-1,-2 1-15,-3 0 0,0 0 0,-2 2 0,-3 0 16,0 1-16,0-1 0,-1 0 15</inkml:trace>
  <inkml:trace contextRef="#ctx0" brushRef="#br0" timeOffset="170521.0711">17637 7577 0,'0'0'0,"0"0"16,0 0-16,0 0 0,0 0 0,0 0 16,0 0-16,-9 18 0,9-18 0,-2 20 15,2-20-15,0 29 16,0-29-16,0 39 0,-1-8 15,1 1-15,0 0 0,-1 15 16,0 5-16,0 0 0,1 1 0,0 12 16,1 12-16,0-12 0,1-9 15,1 6-15,2-4 16,-1-9-16,1-8 0,-1-4 0,2-6 16,-2-4-16,0-3 0,1-3 15,0-2-15,0-4 0,-1-4 16,-2-4-16,-1-2 0,-2-1 15,-2-4-15,-1-5 0,-2-3 16,-2-3-16,-2-1 0,-7-4 16,-6-2-16,0-2 0,-1-1 0,-3-1 15,-4 0-15,0 2 0,0 2 16,-7-8-16,-2-2 0,2 5 16,3 5-16,1-1 0,1-1 15,0-1-15,1-1 0,-2 3 16,2 5-16,6-2 0,5 0 0,5-1 15,3 0-15,3 3 0,1 1 16,6 0-16,5 1 16,1 0-16,2 0 0,4-3 0,6 0 15,-1 1-15,3 1 0,3-2 16,2 1-16,0 0 0,0 2 16,5 0-16,1 2 0,-5 4 15,-2 2-15,-2 2 0,-3 1 16,-4 2-16,-1 3 0,-1 1 0,0 0 15,-3 2-15,-3 0 0,1 6 16,-2 3-16,-3 1 0,-2-1 16,-5 5-16,-4 6 0,-3 2 15,-4 2-15,-5 5 0,-4 4 16,1-4-16,1-4 0,-7 8 16,0 0-16,6-7 0,7-6 0,7-9 15,10-12-15,7-7 16,5-6-16,7-7 0,6-4 15,7-4-15,4-4 0,9-6 0,7-5 16,-3 1-16,0 2 0,13-5 16,5 2-16,5-2 0,-4 6 15,0 2-15,0 2 0,18-7 16,-15 8-16,-7 2 0,-6 1 16,-10 6-16,-8 6 0,-4-3 15,-4 0-15,-9 5 0,-7 2 0,-7 7 16,-5 3-16,-2-1 15,-2 0-15,2 0 0,-3 2 16,-2 1-16,-1 1 0,-7 3 0,-5 3 16,-3 1-16,-4 2 0,-6 3 15,-5 3-15,-1 1 0,-2 0 16,-4 2-16,-3 2 0,-5 5 16,5 1-16,1 0 0,0 0 15,6-3-15,5-3 0,3 2 16,7-2-16,6-5 0,5-3 15,7-2-15,5 0 0,6-1 0,3-2 16,6-1-16,3-1 16,-1-2-16,0 2 0,9-2 0,5 1 15,2-1-15,1-2 0,7 0 16,4-1-16,-2 0 0,-2-2 16,9 3-16,2-1 0,-6 2 15,-4-3-15,1 1 0,0 1 16,-6 1-16,-4-1 0,-2 2 0,0-1 15,-4 0-15,0-1 0,-3-1 16,-2 0-16,-4 1 0,-2-1 16,-2 1-16,1-1 0,0 0 15,-2 0-15,1 3 0,2 2 16,-4-4-16,-2 0 0,-2-2 16</inkml:trace>
  <inkml:trace contextRef="#ctx0" brushRef="#br0" timeOffset="170691.101">18821 8578 0,'0'0'0,"0"0"0,0 0 16,19 17-16,-12-11 0,-2-1 15</inkml:trace>
  <inkml:trace contextRef="#ctx0" brushRef="#br0" timeOffset="172771.2452">20496 10281 0,'0'0'0,"-6"10"0,-2 6 16,-1 1-16,0 2 0,-4 11 15,-4 14-15,1-1 0,-1-2 16,-4 12-16,0 1 0,0-2 16,1-4-16,2 13 0,2 5 15,4-7-15,3-3 0,0 11 16,3-1-16,1-5 0,2-2 0,0 13 15,1 4-15,-1 17 16,1-4-16,2-7 0,2-2 16,2-10-16,-1-7 0,1 8 0,2 6 15,0-9-15,1-4 0,7 3 16,6 2-16,0-6 0,0-5 16,0 6-16,1 4 0,-1-5 15,-2-5-15,9 6 0,5 2 16,-1-7-16,-2-8 0,1 6 15,0 4-15,2-3 0,2-1 16,1 5-16,1 3 0,0-5 0,0-5 16,4 1-16,2 0 0,1-8 15,1-5-15,7 0 0,4 1 16,-2-2-16,-4 2 0,8-5 16,3-3-16,-1-1 0,-3-2 15,0 4-15,2 0 0,-1-4 0,1-3 16,5 1-16,4 1 15,2-4-15,-1-5 0,3 4 16,3 2-16,-12-2 0,-8-4 0,8-2 16,4-1-16,0-3 0,1 0 15,3-1-15,5 1 0,-8-2 16,-4-2-16,8 2 0,6 2 16,-8-4-16,-5-2 0,10-1 15,7-1-15,-7-2 0,-5 2 0,6-4 16,4 0-16,-5-7 15,-3-4-15,4-2 0,3 0 16,-6 2-16,-4 2 0,8-3 0,6-1 16,-5-4-16,-4-2 0,6-6 15,5-5-15,-11-1 0,-7-1 16,9-3-16,5-2 0,-9 3 16,-6 2-16,6-13 0,4-10 15,-7 2-15,-6 0 0,6-5 16,1-4-16,-7 12 0,-7 6 0,6-15 15,3-12-15,-7 2 16,-4 2-16,3-8 0,2-4 0,-6 5 16,-4 4-16,4-6 0,2-3 15,-6 4-15,-3 3 0,0-6 16,1-7-16,-6 6 0,-1 5 16,-1-3-16,-1-1 0,-6 3 0,-5 3 15,5-3-15,4-4 16,-6 8-16,-5 4 0,-2-4 15,0-5-15,1 4 0,-3 5 0,1-9 16,0-4-16,-2 7 0,-2 5 16,-5-1-16,-3 0 0,-2 2 15,-1 5-15,-3-4 0,-2-3 16,1 6-16,2 2 0,-6-2 16,-4-3-16,-2 7 0,1 2 15,-2-3-15,0-5 0,1 7 16,1 3-16,-7-3 0,-3-4 15,-1 5-15,-1 1 0,-1 0 16,-1-2-16,3 8 0,1 4 0,-8-4 16,-7-5-16,-1 7 0,0 6 15,-3-3-15,-1-2 0,-2 5 16,1 2-16,-2-4 0,-1-2 16,2 3-16,0 3 0,-1-2 15,1-2-15,-2 6 0,-1 4 16,-1-3-16,0 1 0,-1-1 0,0-2 15,-6 1-15,-4-1 16,6 6-16,4 5 0,-10-3 16,-6-3-16,4 4 0,2 2 0,-6-1 15,-3 0-15,6 3 0,4 2 16,-9 0-16,-5 1 0,4-2 16,5 1-16,-4 5 0,-1 1 15,3 2-15,2 1 0,-7-3 16,-4-4-16,-2 4 0,1 4 0,-4 0 15,-2 2-15,7 2 0,8 3 16,-9 2-16,-5 1 16,2 3-16,3 0 0,-6 2 0,-2 2 15,3-1-15,2 2 0,23-2 16,16-2-16,10-3 0</inkml:trace>
  <inkml:trace contextRef="#ctx0" brushRef="#br0" timeOffset="178088.0858">18244 7915 0,'0'0'0,"0"0"16,0 0-16,-29-5 0,29 5 0,-19-3 15,8 2-15,-2-2 0,-1 2 16,-2-1-16,0-2 0,-2 2 16,0 1-16,-6 2 0,-1 4 15,-2 2-15,0 1 0,-3 3 16,-1 2-16,-1 0 0,-1 1 0,-7 6 15,2-1-15,1 2 0,3 0 16,1-2-16,2 0 16,0-2-16,5-5 0,4-2 0,4-2 15,6-1-15,1-3 0,2 0 16,1-1-16,2 0 0,1-2 16,3 0-16,2-1 0,-2 3 15,2 0-15,1 1 0,1 1 16,3 0-16,0 2 0,3 1 15,2 2-15,3-2 0,3-2 0,1 1 16,3 2-16,1 0 0,1 0 16,3 0-16,3-1 0,1 0 15,1 1-15,9 2 0,1-1 16,-2 2-16,1 2 0,2-1 16,1 1-16,6 2 0,-2-2 15,1 0-15,-1-1 0,1-1 16,1-1-16,-2 0 0,0-1 15,6 0-15,-3-1 0,-5 0 0,-4 2 16,-3-1-16,-2-2 0,0 0 16,0-1-16,-7 1 0,-3 1 15,-2-1-15,-1 1 0,-2-1 16,-2 0-16,-4-4 0,-1-1 16,-3 0-16,-1-2 0,-3-1 15,0 1-15,-4-2 0,-2 1 0,1-6 16,-2 2-16,-2-3 15,-2-3-15,3 3 0,0 2 0,0 0 16</inkml:trace>
  <inkml:trace contextRef="#ctx0" brushRef="#br0" timeOffset="178657.2458">17004 7958 0,'0'0'0,"0"0"0,0 0 0,22-5 16,-12 6-16,6-2 0,2 0 15,1-2-15,0 0 0,9-1 16,3 3-16,-1 0 0,-2 2 15,2 0-15,0 0 0,-2 2 0,-3-2 16,3 2-16,-4 1 0,-4 2 16,-5 0-16,-6 4 15,-7 2-15,-4-1 0,-4 0 0,-5 5 16,-4 1-16,-8 7 0,-4 1 16,-4 4-16,-2 2 0,-4-1 15,-1-1-15,-8 7 0,2 0 16,3-1-16,0 0 0,-1 7 15,5-4-15,8-3 0,3-4 16,4-5-16,4-5 0,4-2 0,7-1 16,2-6-16,3-4 15,4-5-15,5-6 0,8-5 0,7-5 16,7-3-16,4-4 0,-8 6 16,-5 2-16,-4 2 0</inkml:trace>
  <inkml:trace contextRef="#ctx0" brushRef="#br0" timeOffset="179020.965">18419 7777 0,'0'0'0,"0"0"0,0 0 16,0 0-16,0 0 0,-31 16 15,31-16-15,-33 18 0,13-7 16,-5 6-16,-6 4 0,0-1 0,0 1 16,-9 7-16,2 1 0,-7 5 15,2-4-15,-5 4 0,5-4 16,9-4-16,6-3 0,7-5 16,7-3-16,4-1 0,5 1 15,3-2-15,0-1 0,4-2 0,1 1 16,5 1-16,3 0 15,2 0-15,1-1 0,3 2 16,0-1-16,5 1 0,4 2 0,2-1 16,3 0-16,1-1 0,1 0 15,4 1-15,1 0 0,0 0 16,-10-4-16,-4-2 0</inkml:trace>
  <inkml:trace contextRef="#ctx0" brushRef="#br0" timeOffset="179220.063">19095 8590 0,'0'0'0,"0"0"0,0 0 0,0 0 16,0 0-16,0 0 0,0 0 15,0 0-15,0 0 0,0 0 16,0 0-16,0 0 0,15 22 0,-15-22 15,23 14-15,-23-14 0,22 14 16,-22-14-16</inkml:trace>
  <inkml:trace contextRef="#ctx0" brushRef="#br0" timeOffset="179431.1409">19307 9179 0,'0'0'0,"0"0"0,0 0 0,0 0 16,0 0-16,0 0 0,0 0 15,22 11-15,-22-11 0,0 0 0,20 12 16,-20-12-16</inkml:trace>
  <inkml:trace contextRef="#ctx0" brushRef="#br0" timeOffset="179906.5812">19386 7877 0,'0'0'0,"0"0"0,0 0 16,-31 1-16,19-1 0,-2 0 15,1 2-15,-7 0 0,-1 1 0,0 3 16,-1 3-16,0 1 0,-1 3 16,-2 5-16,-4 4 0,1 6 15,0 5-15,-7 14 0,-2 3 16,-5 14-16,3 1 0,3-7 16,10-14-16,6-12 0</inkml:trace>
  <inkml:trace contextRef="#ctx0" brushRef="#br0" timeOffset="186854.4214">5831 9405 0,'0'0'15,"0"0"-15,0 0 0,0 0 16,-21-11-16,21 11 0,-20-7 16,7 2-16,1 0 0,-3 0 15,0 1-15,-2 1 0,1 2 0,-8-2 16,-3 1-16,3 1 0,2 1 15,-4 1-15,0 1 16,-2 2-16,2 0 0,-6 4 0,1 0 16,-2 1-16,2 2 0,0 0 15,-2 0-15,2 2 0,1 2 0,-5 4 16,-2 4-16,-4 3 16,5-1-16,-4 5 0,-2 4 15,5-1-15,2-1 0,-5 9 16,0 3-16,4-4 0,4-2 15,1 12-15,4 4 0,6-9 0,5-8 16,-1 2-16,1 2 16,4-5-16,5-4 0,2 7 0,3 2 15,5-1-15,2-2 0,4 4 16,-1 4-16,0-8 0,1-4 0,5 5 16,3 5-16,1-5 15,-1-1-15,9 4 0,5 1 16,-8-11-16,-3-5 0,19 17 0,5-3 15,-18-19-15,-3-1 0,9-2 16,5 1-16,-1-5 0,-2-3 0,15-3 16,7-3-16,-10-3 15,-1-4-15,10-1 0,9-2 16,-3-6-16,-4-3 0,37-14 16,-5-1-16,-13 4 0,-10 1 0,6-3 15,2-5-15,-12 2 0,-8 1 16,3-6-16,6-4 15,-9 5-15,-7 4 0,4-6 0,2-5 16,-6 0-16,-3 1 0,4-6 16,2-6-16,-8 7 0,-4 4 15,-3-7-15,0-8 0,-6 8 16,-4 6-16,4-13 0,4-6 16,-12 7-16,-4 9 0,-6-5 15,-5 1-15,-2 3 0,-2 4 0,-4-5 16,-2-2-16,0 3 0,-4 4 15,-9 1-15,-8 3 16,3 6-16,2 5 0,-5-5 0,-4-1 16,2 2-16,0 3 0,-7 0 15,-9-1-15,8 8 0,3 7 16,-9 3-16,-7 1 0,1 3 16,5 1-16,-10 11 0,-6 6 15,4 6-15,5 4 0,-14 15 16,-8 9-16,4 4 0,4 4 0,-9 16 15,-6 13-15,24-28 16,17-16-16,11-12 0</inkml:trace>
  <inkml:trace contextRef="#ctx0" brushRef="#br0" timeOffset="188738.1826">15972 10539 0,'0'0'0,"0"0"15,0 0-15,0 0 0,24 7 0,-24-7 16,25 5-16,-25-5 0,37 4 0,-11-2 15,2-1-15,4 2 0,4 0 16,13-2-16,5 0 0,14 1 16,-1-1-16,1-2 0,2-3 15,8 1-15,-3 4 0,14 4 16,0 3-16,-4-4 0,-4-1 16,9-2-16,-3 1 0,5 0 15,-6 3-15,21-1 0,-10 0 16,-7-2-16,-5-3 0,-1 0 15,-1-2-15,-6 0 0,-3-2 0,-1 2 16,0 1-16,-3 0 0,-2-1 16,-5 3-16,-5 0 0,-5 0 15,-2 0-15,-3 3 0,-1 0 16,-9 1-16,-5 0 0,-2-2 16,-1 1-16,-4 1 0,0 1 0,-5 0 15,-4 2-15,-3 2 16,-4 0-16,-5-3 0,3 2 15,-2-1-15,1 0 0,-1 2 16,-1 2-16,-1 4 0,0 2 0,-2-6 16,-1-2-16,0-3 0</inkml:trace>
  <inkml:trace contextRef="#ctx0" brushRef="#br0" timeOffset="195154.4974">14018 9525 0,'0'0'0,"-9"1"0,-5-1 0,-2 2 16,0 1-16,-11 5 0,-4 2 15,0 0-15,2 0 0,-10 4 16,-1 3-16,4-1 0,3 0 0,-10 7 16,-1 1-16,7-1 0,8-2 15,-2 4-15,-1 3 16,3-2-16,3-1 0,-4 8 0,1 3 15,6-2-15,4-2 0,3 4 16,0 3-16,3 0 0,2-3 0,1 5 16,0 4-16,4-4 15,1-4-15,2 11 0,1 2 16,2-7-16,1-6 0,6-1 16,2 1-16,1-5 0,0-3 0,6 0 15,1 0-15,4-5 0,1-2 16,4 0-16,2 0 15,-1-7-15,0-1 0,8 1 0,4 3 16,2-4-16,0-1 0,13-1 16,4-2-16,-1 1 0,-3 0 15,11-1-15,7 0 0,-6-6 0,-4-1 16,37-5-16,-2-5 16,-16-2-16,-13-2 0,11 1 15,7 0-15,-10-7 0,-7-5 0,13-10 16,7-8-16,-14 5 0,-8 5 15,9-15-15,7-9 0,-8 4 16,-5 2-16,5-8 0,2-6 16,-15 9-16,-8 4 0,3-8 15,1-6-15,-11 9 0,-8 7 16,-7-3-16,-4-1 0,-7 4 0,-5 4 16,-6-7-16,-5-3 15,-5 4-15,-3 5 0,-3-1 0,-3 2 16,-4 3-16,-3 5 0,-2-8 15,-1-4-15,-3 9 0,-2 7 16,-9-4-16,-6-5 0,2 7 16,4 7-16,-12-4 0,-7-1 15,1 3-15,3 5 0,-15-1 16,-9 3-16,11 9 0,8 4 0,-18 9 16,-11 7-16,7-1 0,4 2 15,-14 10-15,-9 8 16,12-3-16,7-4 0,-11 13 15,-9 11-15,12-2 0,8 0 0,-4 9 16,-3 6-16,12-4 0,7-3 0,-8 15 16,-4 12-16,11-4 15,8-2-15,2 18 0,2 12 16,16-30-16,12-23 0,6-15 16</inkml:trace>
  <inkml:trace contextRef="#ctx0" brushRef="#br0" timeOffset="213521.6709">9551 12433 0,'0'0'0,"-19"-1"0,-2-1 16,2 0-16,-1-1 0,-13 0 15,-12-1-15,1 0 0,0 0 0,-11 1 16,-2 3-16,6 0 0,1 1 15,-6 8-15,1 6 0,3-2 16,1 0-16,-7 12 0,0 7 16,5-1-16,5 0 0,-4 7 15,-2 3-15,9 0 0,3 1 16,-19 20-16,4-4 0,12-4 16,7-4-16,2 0 0,1 1 15,2-6-15,3-4 0,6 1 16,2 2-16,0-4 15,0-4-15,4 4 0,5 4 0,4-3 0,3-1 16,4 3-16,2 2 0,2-2 16,2 1-16,2 4 0,3 3 15,8-8-15,2-5 0,2-1 16,0 1-16,0-2 16,1-3-16,4 3 0,1 1 0,-1-3 0,-1-3 15,7 6-15,5 6 16,1-7-16,-2-2 0,4 4 0,2 4 15,-1-9-15,-4-8 0,11 3 16,4 0-16,-7-3 0,-7-2 16,7-5-16,6-2 0,-2-6 0,-2-4 15,8-4-15,6-2 16,-3 1-16,-1-1 0,6-2 16,5-2-16,-4-7 0,-2-5 15,3-1-15,4-1 0,-5-6 0,-4-4 16,9-5-16,6-4 15,-9-1-15,-7-1 0,12-12 16,8-8-16,-7 7 0,-5 3 0,6-9 16,3-6-16,-8 3 0,-4 3 15,1-10-15,1-6 0,-5 4 16,-4 2-16,0-8 0,-1-6 16,-9 8-16,-5 6 0,-3-6 15,-2-3-15,-5 8 0,-2 5 0,-9-3 16,-4-3-16,-8 5 0,-4 3 15,-7-1-15,-5 0 16,-1 6-16,-1 4 0,-9-4 0,-7-2 16,0 6-16,0 5 0,-11-5 15,-3-3-15,1 11 0,2 6 0,-5 3 16,-3 0-16,-1-1 16,-1-2-16,-12 4 0,-7 3 0,3 4 15,3 6-15,-8 1 0,-5 4 16,4 4-16,1 5 0,-12 1 15,-9 2-15,6 5 16,5 3-16,-8 8 0,-5 3 0,3 0 16,1-2-16,-15 17 15,-8 10-15,18-2 0,10-3 0,-5 12 16,-4 8-16,-3 5 0,0 4 16,-4 10-16,-3 7 0,7 4 15,2 2-15,-1 11 0,-2 10 16,10-1-16,7-1 0,3 10 15,1 5-15,11-1 0,8 0 0,-3 11 16,2 8-16,12-1 0,9-1 16,5 18-16,4 11 0,8-4 15,6-4-15,4-50 0,3-32 16,1-25-16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30:40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18096 7735 0,'0'0'0,"0"0"0,0 0 16,-21-17-16,11 9 0,-3 0 15,-3-1-15,-1 0 0,-4 0 0,-11-2 16,-4 1-16,-1 2 0,-2 1 15,-12 2-15,-5 3 0,1-1 16,1 3-16,-15 2 0,-3 1 16,5 2-16,2 2 0,-13 3 15,-1 1-15,7 1 0,2-2 16,-9 7-16,0 1 0,10-2 16,6-2-16,-29 17 0,4 4 15,12 1-15,8 0 0,2 1 16,2 0-16,9-1 0,6-2 0,5 6 15,3 6-15,12-1 0,5-2 16,5 4-16,1 2 0,8-5 16,5-4-16,2 7 0,3 6 15,4-9-15,0-8 0,6 4 16,4 3-16,6-3 0,3-1 0,6 2 16,4 0-16,3-8 15,2-6-15,5-2 0,4-2 16,0-2-16,-1-2 0,11 0 15,7-1-15,-2 0 0,-1 1 0,9 3 16,7 1-16,0-5 0,1-4 0,9 1 16,8 1-16,-8-10 15,-7-7-15,12-1 0,8-3 16,-6 2-16,-4 0 0,7-1 16,6 0-16,-10 1 0,-4-1 0,4-4 15,4-2-15,-2-2 0,-2-1 16,8-8-16,7-5 15,-12 3-15,-9 3 0,10-12 16,6-6-16,-12 1 0,-8 1 0,4-5 16,3-2-16,-9-2 0,-8-1 15,2-6-15,1-5 16,-14 4-16,-7 4 0,-6-3 0,-3-4 16,-7 6-16,-6 5 0,-6-4 15,-7-2-15,-8 3 0,-7 4 0,-7-2 16,-6-1-16,-5 5 15,-3 3-15,-8-6 0,-6-4 0,-4 3 16,-1 4-16,-10-1 0,-8 3 16,-1 8-16,-2 4 0,-9-1 15,-7-3-15,0 6 0,2 2 0,-14 4 16,-8 2-16,7 6 16,4 4-16,-15 6 0,-9 4 15,7 3-15,7 0 0,-11 7 16,-7 4-16,12 3 0,8 3 0,-8 6 15,-5 7-15,14 1 0,9 2 16,-6 8-16,-3 6 16,14-6-16,10-3 0,10 4 0,8 2 15,14-15-15,9-11 0,8-7 16</inkml:trace>
  <inkml:trace contextRef="#ctx0" brushRef="#br0" timeOffset="253.9093">18149 5777 0,'0'0'0,"-4"-3"0,4 3 16,0 0-16</inkml:trace>
  <inkml:trace contextRef="#ctx0" brushRef="#br0" timeOffset="1250.4736">16712 5637 0,'0'0'0,"-12"3"0,-4 0 0,-9 4 0,-1 3 16,-13 7-16,-5 5 15,-1 0-15,-1 0 0,-12 12 0,1 7 16,-6 4-16,5-3 0,-8 12 16,2 4-16,7-4 0,8 0 15,-18 36-15,9 2 0,7-14 16,6-10-16,8 7 0,5 3 16,4-3-16,3-6 0,0 9 15,-1 7-15,9-8 0,6-6 0,7 4 16,5 4-16,5-9 15,4-7-15,13-1 0,9-1 16,0-10-16,0-6 0,12-4 0,9-2 16,1-7-16,2-4 0,10-4 15,9-3-15,1 1 0,1-1 16,14 1-16,8 1 0,-4-3 16,-3-3-16,17-4 0,11-2 15,-6-5-15,-1-2 0,17-4 0,14-2 16,-9-5-16,-8-5 0,10-8 15,9-6-15,-14 3 0,-8 1 16,4-3-16,3-4 16,-13-2-16,-8-1 0,9-4 0,6-3 15,-16-2-15,-9 0 0,-1-12 16,1-6-16,-10-1 0,-5-2 16,3-15-16,2-12 0,-11 4 15,-9 2-15,2-10 0,1-9 16,-5 6-16,-4 4 0,-4-9 15,-3-3-15,-11 8 0,-6 8 0,-6-4 16,-3-1-16,-11 13 0,-8 9 16,-3-5-16,-1-5 15,-5 2-15,-7 2 0,-13-4 0,-12-4 16,3 11-16,-1 6 0,-16-7 16,-11-4-16,-2 5 0,-3 4 0,-12-1 15,-9-2-15,3 11 0,2 5 16,-10-1-16,-5-2 15,8 8-15,9 6 0,-17 1 0,-9 1 16,1 8-16,2 5 0,-16 6 16,-12 6-16,9 9 0,7 7 15,-18 4-15,-13 3 0,10 6 16,6 3-16,-8 7 0,-7 4 16,19 2-16,13 2 0,-6 8 15,-4 6-15,11-4 0,10-2 0,-6 16 16,-1 13-16,9 0 15,7 3-15,1 7 0,0 5 16,10-8-16,6-5 0,-4 11 16,-2 8-16,12-4 0,9-3 0,6 6 15,4 4-15,5-2 0,5-1 16,-2 6-16,-2 6 0,8-6 16,7-5-16,3 11 0,3 7 15,-2-9-15,-1-6 0,15 5 16,8 4-16,10-12 0,7-6 0,10 8 15,5 9-15,-1-3 16,-1-2-16,14 8 0,8 7 16,1-6-16,1-5 0,20 16 0,14 11 15,-1-15-15,1-7 0,-30-33 16,-19-22-16,-12-14 0</inkml:trace>
  <inkml:trace contextRef="#ctx0" brushRef="#br0" timeOffset="3638.3243">21924 8926 0,'0'0'0,"0"0"0,0 0 0,24 7 16,-24-7-16,21 7 0,-7-3 15,3 1-15,2 0 0,6-2 16,2 0-16,12-1 0,3 0 0,4-1 15,6-1-15,12-4 0,0 0 16,14-3-16,0 0 16,1-2-16,0 2 0,12-1 0,0 3 15,5 0-15,-8 2 0,10 1 16,-3 1-16,18 2 0,-10 1 16,-5-4-16,-2-2 0,-2-4 15,-2-2-15,6 3 0,5 2 16,-8-1-16,-6-1 0,-1 1 15,-1 2-15,-4 1 0,-2 1 0,-3 0 16,-1 1-16,-3 2 0,-4 0 16,0 0-16,-1 2 0,-7 1 15,-5 0-15,7 2 0,6 0 16,-4-3-16,-2-3 0,-21 0 16,-13 0-16,-9 0 0</inkml:trace>
  <inkml:trace contextRef="#ctx0" brushRef="#br0" timeOffset="33134.5511">27038 11312 0,'0'0'0,"0"0"16,0 0-16,0 0 0,-24 2 0,24-2 16,0 0-16,-33 1 15,19 1-15,1-1 0,-1 0 0,-2 2 16,-1 0-16,-3 2 15,-2 2-15,-6 1 0,1 1 0,-3 2 16,-2 3-16,2-1 0,3 0 16,-8 4-16,2 1 0,1-1 15,1-1-15,1 3 0,0-2 16,1 1-16,2-1 0,-2 1 16,-1-2-16,2 0 0,1 0 15,0 3-15,-2 2 0,-4 4 16,1-3-16,3 2 0,2 0 0,0 0 15,1 1-15,-3 3 0,-2 1 16,4-1-16,1 0 0,1 1 16,-1 0-16,1-2 15,1-2-15,-1 5 0,1 2 0,5-3 16,1-1-16,2-3 0,2 0 16,3 0-16,2 0 0,2-4 15,-1 0-15,0 0 0,0 1 16,2-2-16,1 0 0,2 1 15,1 3-15,0 2 0,1-1 16,3-1-16,2-2 0,1 0 16,-1 1-16,0 2 0,0 0 0,0-2 15,1 0-15,-1-3 0,0 0 16,2 0-16,0 1 16,1 0-16,1 1 0,2 1 15,1-1-15,1-5 0,1 1 0,1 2 16,1 0-16,-2 0 0,0 0 15,3-2-15,0-1 0,3 2 16,2 0-16,0 3 0,0 4 16,0 0-16,-1-3 0,3 0 15,3-1-15,1-3 16,-1-1-16,2 1 0,-1 2 0,1-2 0,0 0 16,2-1-16,1 0 15,1 0-15,0-1 0,3 2 16,4 1-16,2-1 15,1 1-15,-4-4 0,-1-1 0,7 2 16,2 0-16,-3-6 0,-3-3 16,4 0-16,3 0 0,-4-1 15,-3 0-15,5-2 0,6-3 16,-7-1-16,-6-1 0,11-1 16,2 1-16,-5 0 0,-3 0 0,4-2 15,4-2-15,-7 1 0,-5 1 16,6-4-16,5-2 15,-6 2-15,-4-1 0,7-3 0,2-1 16,-3-1-16,-5 0 0,10-2 16,1 0-16,-11 1 0,-4 0 0,21-7 15,-4-2-15,-22 11 16,0 0-16,23-17 0,1-6 16,-29 15-16,-1-1 0,23-17 0,4-3 15,-10 6-15,-5 3 0,3-4 16,1-3-16,-4 5 0,-2 2 15,2-2-15,1-2 0,-6 0 16,-5 2-16,2-5 0,1-2 16,-5 4-16,-1 4 0,-5-5 15,-3-2-15,-1 4 0,-2 5 0,1-8 16,2-6-16,-4 5 16,-1 1-16,-2-1 0,0-3 15,-1 4-15,-1 3 0,-6-3 0,-3-2 16,-1 4-16,0 3 0,-2-3 15,-3-2-15,2 19 0,-2-2 16,-2-6-16,-2-5 0,-2 4 16,0 1-16,-1-2 0,-2-3 15,2 3-15,2 0 0,-7-1 16,-4-3-16,2 3 0,1 2 0,-3-2 16,-2 0-16,-1 3 15,1 3-15,-5-3 0,-2-3 16,3 5-16,4 2 0,-5-2 15,-3-1-15,2 2 0,2 2 0,-2 0 16,0 1-16,-3 2 0,-2 1 16,0 3-16,1 3 0,3 3 15,-2 0-15,-8-3 0,-1 0 16,5 4-16,0 2 0,-9-2 16,0-1-16,2 2 0,1 0 0,-2 3 15,0 2-15,2-1 0,2 2 16,-3 0-16,-2 2 0,2-1 15,5 1-15,-8 4 0,-5 2 16,8 1-16,4 0 0,-7 1 16,-6 0-16,4 1 0,4 0 0,-3 2 15,0-1-15,2 5 16,3 0-16,-21 13 0,6-1 16,18-12-16,-1-2 0,-13 8 15,5-3-15,4-2 0,2-2 0,3 4 16,4 1-16,11-4 0,-2 1 15,-18 7-15,1-4 0,19-4 16,-3 3-16,-3 4 0,-2 0 16,2-2-16,2-4 0,-2 5 15,-1 0-15,5 2 0,3-1 16,-3 0-16,-4-1 0,5-2 0,4-1 16,-2 1-16,-2 2 15,2 4-15,1 1 0,-2 0 16,1-2-16,4-6 0,1-1 0,-1 5 15,2 3-15,3-6 16,-2-2-16,-1 2 0,1 1 0,1 0 16,3 1-16,-3 2 0,0 1 15,1-4-15,2-3 0,0 3 16,-2 1-16,4-4 0,1-1 0,-2 1 16,-3 0-16,3 1 0,2 0 15,0 0-15,0-1 16,1-2-16,1 0 0,2 2 0,-1 4 15,1-5-15,2-2 0,-1 4 16,1 5 0,1-6-16,3 1 0,1-2 0,0 0 15,1 0-15,2 0 0,0-3 16,1-1-16,1-3 0,-2-1 0,-1-2 16</inkml:trace>
  <inkml:trace contextRef="#ctx0" brushRef="#br0" timeOffset="43985.001">30049 14400 0,'0'0'0,"0"0"0,0 0 0,-22 1 16,22-1-16,0 0 0,-29-1 15,18 1-15,0 0 0,-2 0 16,-2 0-16,1 0 0,0 0 0,-5 0 16,-1 0-16,1 2 15,1 1-15,-3 2 0,-2 1 16,-1 1-16,1 0 0,0 2 0,-1 2 15,0-2-15,-2 1 0,0 1 16,-1 2-16,-2 1 0,2-2 16,0 1-16,-1-1 0,3 3 15,1 2-15,0 2 0,-1 2 16,-1 2-16,0 1 0,-3 2 16,-2 1-16,4-2 0,3-1 0,-2 4 15,4 1-15,-2-1 0,-1-1 16,3 0-16,1-1 0,1-3 15,1-3-15,4-1 0,2 0 16,2 1-16,2 2 0,-1-1 16,0 0-16,-1-1 0,0-1 15,1 3-15,0 2 0,-1 1 16,0 0-16,0 5 16,1 3-16,2-3 15,0 2-15,2 0 0,1-6 0,1 5 16,0 2-16,1-2 0,3-1 15,0 2-15,0 2 0,0-5 16,1-4-16,-1 3 0,0 0 16,2-1-16,0 1 0,1-2 15,0 2-15,1-2 0,-1-2 0,4 1 16,0 1-16,2 1 16,1 1-16,-1-3 0,1-1 0,-2-3 15,-1-2-15,2 3 0,0 5 16,-1-2-16,-1-1 0,3 0 15,3-3-15,1 0 0,-1-2 0,2 3 16,3 2-16,-3-4 16,-1-3-16,-1 0 0,1 0 15,1-1-15,0 2 0,2 1 16,0 2-16,1-1 0,-1 1 16,1-2-16,0 0 0,-1-2 0,2 0 15,3-1-15,2 0 16,-3-1-16,-2-1 0,0 3 0,0 0 15,-3-2-15,0-3 0,3-1 16,5 0-16,-1 2 0,-1-1 0,0 1 16,0-2-16,-3-3 15,-1 1-15,7 0 0,0-2 16,-3-1-16,1 0 16,1 0-16,1 0 0,-3-3 15,-1-3-15,0 2 0,1 1 0,-1-1 16,-2-2-16,1 1 0,1-1 15,1 0-15,0 0 0,0-1 16,0-3-16,-1 1 0,-2-1 0,1-1 16,1 0-16,1-1 0,2 0 15,-2-1-15,-1-1 16,-1 0-16,-2 0 0,2 1 0,0 0 16,3-2-16,0 0 0,0-4 15,-1-1-15,-2-1 0,-2 0 16,2 0-16,0-1 0,0 2 15,0 0-15,1-2 0,0-2 16,-3-1-16,-1 0 0,0 0 16,-1-1-16,1 1 0,-1 1 0,2-1 15,1-3-15,-2-1 16,1-2-16,-3 3 0,1 0 16,-1 1-16,2-1 0,1-6 0,-1-3 15,1 5-15,-1 3 0,1-3 16,-1-2-16,-1 0 0,-3 0 15,0-1-15,0 1 0,0 0 16,0 3-16,-3-3 0,-2 0 16,0 3-16,1 3 0,0 0 15,0-3-15,0 1 0,1 3 0,-3-1 16,-1-1-16,-2 2 0,0 3 16,0-4-16,1-2 0,-1 4 15,-2-2-15,-2 3 0,-1-1 16,1 2-16,1-1 0,-1 0 15,0-1-15,0 0 0,-1-1 0,-1 1 16,-1-1-16,-1 1 16,0-1-16,-1-2 0,1-3 15,-1 4-15,0 1 0,-1-1 16,1 1-16,-3-2 16,-1-1-16,2 5 0,-1 3 0,0-1 15,-1-1-15,1 1 0,0 3 16,-1-3-16,-1-2 15,1 1-15,0 1 0,-3-1 0,-2 0 16,0 2-16,-2 3 0,2-1 16,0 2-16,1 1 0,2 1 0,-2-3 15,-2-1-15,-1 2 0,1 1 16,-1 0-16,0 1 16,1 1-16,0-1 0,0-1 0,-2 1 15,2 0-15,0 2 0,-1 0 16,-2 1-16,2-2 0,0 1 15,0 0-15,-1-1 16,2 1-16,0 0 0,-1 2 0,-3 1 16,5-1-16,-1 0 0,-3 0 15,-1 1-15,4 1 0,0-1 0,-3 1 16,0 2-16,4 1 0,-1 0 16,-1-1-16,-3 0 15,1-2-15,2 0 0,-1 1 0,2 0 16,-1 0-16,2-1 0,-3 0 15,0-1-15,-1 1 0,2 1 0,-2 1 16,0 2-16,2 0 16,0 0-16,0 1 0,-3 0 15,0 0-15,1-1 0,0 2 16,0 2-16,2 0 0,-1 0 0,1 0 16,-1 0-16,1 0 0,0 0 15,-1 0-15,-2 1 16,0 1-16,0 1 0,2-2 0,-1 3 15,2-2-15,0 1 0,-5 1 16,-1-1-16,6 0 0,0 2 0,0-1 16,-2 0-16,1 1 0,3 2 15,-7 4-15,-3 3 16,6-5-16,3-1 0,-5 4 16,0 0-16,3 0 0,0 0 0,2 1 15,0 0-15,1 2 0,0-1 16,-1-1-16,0-2 0,2 2 15,0 0-15,1 2 0,0 3 16,0-3-16,0 1 0,1-1 16,1 1-16,2-5 0,2-2 0,0-2 15</inkml:trace>
  <inkml:trace contextRef="#ctx0" brushRef="#br0" timeOffset="46967.7288">17812 14476 0,'0'0'0,"-12"2"0,-4 0 16,-7 3-16,-1 1 0,-12 1 15,-7 1-15,1 1 0,1 2 0,-9 3 16,-1 1-16,2-2 0,2-1 15,-9 6-15,0 2 0,3-2 16,1 0-16,3-3 0,2 0 16,0 1-16,0 1 0,-10 5 15,-3 1-15,16-5 16,5-1-16,-8 0 0,2 0 0,4-1 16,5-1-16,-2 2 0,1 1 15,2 1-15,1 1 0,3 4 16,1 2-16,-1 2 0,0 2 15,0 2-15,-1 2 0,5-1 16,2 2-16,0 0 0,-2 0 16,2-4-16,2-1 0,2 2 15,1 2-15,3-2 0,0-2 0,3 6 16,2 3-16,0-4 0,1-5 16,2 1-16,1 1 0,-1 1 15,-1 1-15,5-3 0,1 1 16,3 2-16,1 1 0,5 2 15,1 0-15,1 4 16,1 0-16,1-5 0,-1-6 16,2 2-16,2 0 0,-2-3 15,-2-2-15,5-2 0,5-1 16,1-1-16,2 0 0,2 3 16,0 2-16,0-5 0,0-3 0,6 5 15,4 3-15,-3-2 0,-4-1 16,6-2-16,3 0 0,0-2 15,-3-2-15,12 8 0,4 1 16,-9-6-16,-4-1 0,11 1 16,6-3-16,-4 4 0,-3 1 0,5 1 15,7 2-15,-1-4 16,0-2-16,31 5 0,-2-6 16,-19-3-16,-12-3 0,9 2 15,6 1-15,-6 1 0,-3-1 0,5-5 16,4-2-16,-10 0 0,-7-1 15,11 0-15,7 1 0,-6-6 16,-3-5-16,6 4 0,5 2 16,-12 2-16,-8 2 0,12-4 15,10-4-15,-9-1 0,-4-2 0,7 1 16,5 0-16,-7-5 0,-4-2 16,7-1-16,6 2 15,-13 1-15,-9 2 0,8-4 0,7-1 16,-4 0-16,-2 2 0,7-9 15,4-7-15,-12 5 0,-7 3 16,5-4-16,0-5 0,-4 6 16,-3 3-16,6-15 0,2-11 15,2-1-15,0-1 0,-4 1 16,-2 0-16,-12 4 0,-7 3 0,0-6 16,3-5-16,0-1 15,-1-1-15,0 1 0,-2-1 16,-5-2-16,-4-2 0,-4-2 15,-1-4-15,-1 8 0,-1 4 0,-4-2 16,-3-3-16,-5 3 0,-2 1 16,-4-2-16,-3-2 0,0 0 15,0 0-15,-1 1 0,-1 1 16,-3 1-16,-2 1 0,-9 1 16,-4 0-16,0 3 0,1 4 0,-2-3 15,0 0-15,-1 5 16,-2 4-16,-4-2 0,-5 0 0,-1 2 15,-1 0-15,0 2 0,-2 1 16,-1 1-16,1 1 0,-5-1 16,-3 0-16,4 2 0,3 2 0,-3-7 15,-2-3-15,2 6 16,0 4-16,-7-1 16,-3-1-16,4 0 0,6-1 0,-6 7 15,-5 3-15,3-1 0,1-1 0,0 0 16,-2 0-16,-2 5 0,0 3 15,-3 3-15,-1 0 0,1-1 16,2 0-16,-4 3 0,-2 2 16,2 1-16,2 2 0,4 0 15,3 1-15,-2-3 0,-1 0 16,-3 3-16,-2 1 0,3 1 16,2 0-16,-3 0 0,-3 0 15,3 2-15,1 3 0,0 1 16,0-2-16,0 8 0,0 3 0,-1 3 15,0 2-15,2-1 0,0 0 16,-1-1-16,-2 0 16,7 1-16,6 2 0,-4-2 0,-4-4 15,4 1-15,3 0 0,-2 0 16,-1 2-16,6-3 0,5-2 16,-5 6-16,-1 2 0,0 2 15,1 1-15,-3 4 16,-3 6-16,6 2 0,0 1 0,6-5 15,4-4-15,8 5 0,4 2 16,2 3-16,0 2 16,5-12-16,4-10 0,1-6 0</inkml:trace>
  <inkml:trace contextRef="#ctx0" brushRef="#br0" timeOffset="47968.2394">14365 16079 0,'0'0'0,"0"0"16,0 0-16,20 2 0,-14-2 15,6 0-15,3 0 0,1 0 16,2 0-16,2 1 0,3 0 16,7 0-16,0 1 0,3-2 15,2 0-15,0-1 0,1-1 0,12-3 16,3-3-16,-4 0 16,-3 1-16,11-7 0,3-2 15,-5 2-15,-4 0 0,15 0 0,3 0 16,-1 3-16,-3 0 0,6 0 15,4-1-15,-12 1 0,-17 4 0,-12 2 16</inkml:trace>
  <inkml:trace contextRef="#ctx0" brushRef="#br0" timeOffset="48739.4881">19228 15795 0,'0'0'0,"15"3"0,2-1 0,2 2 16,2 0-16,10 2 0,9 3 15,3-1-15,1 1 0,14 1 16,1 0-16,-5 0 0,-5 0 0,7 3 16,-1 2-16,0-3 0,0-1 15,4 2-15,1 4 16,-6-2-16,-4 0 0,9-1 0,0-2 15,-4-1-15,-3-1 0,1-1 16,1 0-16,0-2 0,0-1 16,25-2-16,-5-4 0,-9 4 15,-6-1-15,-1 0 0,1 0 16,-4-3-16,-2-1 0,1 3 16,1 2-16,0 0 0,1-2 0,-1 1 15,-2 1-15,-3 1 16,-3 1-16,5-1 0,2-2 0,-3 4 15,-3 3-15,4-2 0,1-1 16,-2 3-16,-2 0 0,1-3 16,-1-3-16,2-2 0,0-2 15,0-2-15,-2-2 0,-1-1 16,-2 1-16,5 1 0,2 3 16,-5-5-16,-3-4 0,6-4 15,3-1-15,-5 5 0,-3 6 0,1 1 16,3 0-16,1-1 0,0-1 15,-2 0-15,-2 3 0,2 3 16,0 1-16,1-3 0,0 0 16,-4-1-16,-2 0 0,1-1 15,2 1-15,-2 2 0,1 2 16,1-1-16,1 2 0,-4-2 16,-3 1-16,6-1 0,5 0 15,-5-2-15,-1 1 0,1 3 0,0 1 16,-16-3-16,2-3 0,5 3 15,4 0-15,-1 1 0,3 0 16,5-2-16,-1-3 0,-4 0 16,2-2-16,6 1 0,-3 1 15,-14 1-15,-11 0 0,-8 0 16</inkml:trace>
  <inkml:trace contextRef="#ctx0" brushRef="#br0" timeOffset="51251.4529">30448 14141 0,'0'0'0,"-13"-2"0,-3 2 0,4-1 16,0 0-16,-8-1 0,-3 0 15,-4 0-15,-1 0 0,-1 2 16,-1 1-16,-8 3 0,-1 1 16,-1 3-16,0 2 0,-1 0 0,0 3 15,-10 6-15,0 2 0,2 2 16,2 2-16,-13 11 15,-2 5-15,8-2 0,7-3 0,-8 3 16,1-4-16,6 3 0,5 3 16,-2-1-16,-1-1 0,2 6 15,6-1-15,-14 15 0,3-2 16,4-3-16,3 1 0,7 1 16,4 1-16,2 1 0,1 2 0,2 2 15,1 4-15,4-4 16,2-1-16,-1 3 0,-1 2 0,6-4 15,3-4-15,5 3 16,4 1-16,-2-6 0,2-5 0,3-4 16,2-3-16,-2-4 0,-2-1 15,10 8-15,7 6 0,-1-5 16,1-3-16,-3-1 0,-1 0 16,1-3-16,2 1 0,4 1 15,2 2-15,5-2 0,5-3 0,-2-3 16,-2-2-16,0 1 0,1 2 15,4-2-15,2-2 0,-2-4 16,-2-4-16,6-1 0,1-2 16,-3 2-16,-2 1 0,1 1 15,1 1-15,3-3 0,3-2 16,1 0-16,-1 1 0,-15-13 16,2-1-16,19 2 0,-1-6 15,-16-4-15,3 1 0,3-4 16,3-1-16,2 0 0,1-1 0,2-3 15,1-2-15,-2-6 0,0-3 16,0-1-16,-1-3 0,-1 2 16,1 0-16,1-4 0,1-4 15,-1-2-15,-1-3 0,1-1 16,0-2-16,-4-2 0,0 0 16,18-23-16,-2 3 0,-8 6 0,-5 2 15,-4-6-15,-1-5 16,5 2-16,3-1 0,-4-1 15,-4-1-15,-5 2 0,-3 0 0,5-5 16,3-5-16,-5 3 0,-3 1 16,1-4-16,3-3 0,-3 4 15,-3 2-15,-3-3 0,-3-1 16,-1 7-16,-2 4 0,-3-5 16,-2-4-16,-5 2 0,-3 0 0,3 1 15,-1 0-15,-1 8 0,-4 6 16,-4-1-16,-2-1 15,-3 3-15,-1 3 0,-4 1 0,-4 1 16,0 4-16,1 4 0,-1-7 16,0-7-16,-5 6 0,-2 3 15,-2-1-15,1-3 0,-5 10 16,-2 4-16,-1 1 0,-1 0 16,5 3-16,3 1 0,-9 2 15,-8 1-15,4 4 0,5 3 0,-7 2 16,-4 2-16,3-4 0,2-4 15,-3 5-15,-3 2 0,-2 6 16,-3 2-16,0 4 16,0 3-16,1 4 0,-2 0 0,-5 5 15,-3 2-15,2 4 0,4 3 16,-6 6-16,-1 2 0,-3 1 16,-2 0-16,1 7 0,1 6 15,1-1-15,1 0 0,-9 8 16,-8 6-16,11 5 0,6 2 0,0 2 15,2 3-15,-2 3 0,-2 2 16,-5 10-16,-2 7 0,8 0 16,7 0-16,0 10 0,-1 6 15,6-2-15,2-2 0,16-31 16,11-21-16,7-15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32:54.2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9333 5866 0,'0'0'0,"0"0"16,0 0-16,-15 13 0,15-13 0,-14 17 15,5-2-15,0 3 0,0 1 16,-2 8-16,-4 5 0,-2 11 16,2-1-16,-4 16 15,0 5-15,2-1 0,-1-1 0,-3 20 16,0 5-16,-2 9 0,2-7 16,-8 16-16,-3 0 0,-5 27 15,7-21-15,-1-2 0,-1 1 16,5-15-16,2-5 0,1 0 15,3 1-15,4-11 0,2-8 0,-2-2 16,-5 0-16,6-16 16,6-9-16,2-14 0,2-10 0,4-9 15,3-8-15,8-20 0,4-14 16,-4 10-16,-3 6 0,-1 6 16</inkml:trace>
  <inkml:trace contextRef="#ctx0" brushRef="#br0" timeOffset="432.7685">9305 5862 0,'0'0'0,"0"0"0,0 0 16,-2 25-16,2-25 0,0 30 0,1-8 15,0 4-15,1 2 0,0 8 16,0 6-16,3 14 0,0 2 16,1 18-16,-1 2 0,1 14 15,-1-4-15,0 14 0,-2-3 16,0 5-16,1-10 0,0 28 15,2-16-15,-3-15 0,-1-11 0,-2 3 16,0-1-16,1-11 0,2-9 16,3 3-16,-3 0 0,1-4 15,-2-4-15,1-2 0,0-2 16,1-4-16,-1-2 0,0-3 16,1-1-16,-1-6 0,1-3 15,4-5-15,1-4 0,-1-5 16,-1-4-16,-1-5 0,-2-1 15,0-4-15,-2-1 0,0-2 0</inkml:trace>
  <inkml:trace contextRef="#ctx0" brushRef="#br0" timeOffset="1285.2323">9106 5817 0,'0'0'0,"0"0"0,0 0 15,0 0-15,0 0 0,-11 26 0,11-26 16,-6 28-16,2-10 0,1 6 16,0 1-16,1 2 0,-1 1 15,1 10-15,0 3 0,1 4 16,1 3-16,0 12 0,0 1 15,-1 11-15,1-5 0,-3 5 16,1 5-16,0 3 0,0-7 0,1 9 16,2-1-16,1-6 0,1-5 15,3 34-15,1-4 0,-4-15 16,0-10-16,2 5 0,0 4 16,-2-14-16,-2-11 0,-2 4 15,0 2-15,0-13 0,0-7 0,1-14 16,0-10-16,0-7 0</inkml:trace>
  <inkml:trace contextRef="#ctx0" brushRef="#br0" timeOffset="1699.5761">9339 5809 0,'0'0'0,"0"0"0,0 0 16,0 0-16,0 0 0,-16 15 15,16-15-15,-14 27 0,14-27 0,-16 37 16,6-10-16,-1 4 15,0 4-15,-6 16 0,-2 7 16,-2 11-16,3-2 0,-2 18 16,2 4-16,2 5 0,2-8 0,3 16 15,3 1-15,-1-12 0,2-7 16,-3 35-16,2-8 16,0-21-16,0-12 0,-1-6 0,0-3 15,4-12-15,1-6 0,-1-8 16,-1-5-16,0-7 0,-1-5 0,9-6 15,6-3-15,-2-6 0,-3-2 16,-1-5-16</inkml:trace>
  <inkml:trace contextRef="#ctx0" brushRef="#br0" timeOffset="2067.3815">8716 6956 0,'0'0'0,"0"0"16,0 0-16,0 0 0,0 0 0,-4 25 15,4-25-15,-2 30 0,1-12 16,1 6-16,0 4 16,0 4-16,0 1 0,0 16 0,-1 5 15,0 1-15,1 2 0,-1 16 16,-1 15-16,0-8 0,-2-7 16,3 8-16,-1-6 0,2-5 15,2-12-15,2-8 0,2-5 16,1-9-16,-1-5 0,3-17 15,0-11-15,-2-2 0,-2-1 0,-2 1 16</inkml:trace>
  <inkml:trace contextRef="#ctx0" brushRef="#br0" timeOffset="2499.5372">8799 7074 0,'0'0'0,"0"0"16,0 0-16,0 0 0,0 0 0,18-13 16,-18 13-16,28-7 0,-28 7 15,42-4-15,-15 3 0,4 0 16,1 0-16,13 1 0,4 2 16,-4-1-16,-3 2 0,8 2 15,-3 1-15,-4 1 0,-3 0 16,1 3-16,-6 2 0,-6-2 0,-5-3 15,-2 0-15,-2 2 16,-6-3-16,-2 1 0,0-1 0,0 2 16,-1 0-16,-1 1 0,1 3 15,0 1-15,-3 3 0,-2 0 16,0 7-16,2 2 0,-3 3 16,0 1-16,-4 5 0,-2 3 15,-2-1-15,-3 1 0,-4 13 16,-1 3-16,1-3 0,1-3 15,1 11-15,0 0 0,2-5 0,2-4 16,2 0-16,2 1 16,0-3-16,1-2 0,5 9 0,4 1 15,-1-6-15,0-4 0,-1 3 16,-2 1-16,0-15 0,-3-7 0,0-10 16</inkml:trace>
  <inkml:trace contextRef="#ctx0" brushRef="#br0" timeOffset="2716.3899">8753 8301 0,'0'0'0,"0"0"0,0 0 15,0 0-15,0 0 0,0 0 16,39-5-16,-19-1 0,3 0 0,8-1 15,8 0-15,1 0 0,2 0 16,19-2-16,5 1 16,10 0-16,-5 3 0,-5 0 0,-14 1 15,-12 1-15</inkml:trace>
  <inkml:trace contextRef="#ctx0" brushRef="#br0" timeOffset="3119.7807">9091 6129 0,'0'0'0,"0"0"0,0 25 16,0-4-16,0 3 0,0 15 0,1 5 16,1 13-16,0 3 0,-1 18 15,-1 6-15,-1-1 0,-1-3 16,0 16-16,-1 15 0,-1-15 15,1-7-15,-1 33 0,0-13 16,1-17-16,0-12 0,2-1 0,2 0 16,1-14-16,2-5 0,5 0 15,4 2-15,3-8 0,0-4 16,-5-17-16,-3-9 0,-2-8 16</inkml:trace>
  <inkml:trace contextRef="#ctx0" brushRef="#br0" timeOffset="3499.5741">9383 6072 0,'0'0'0,"0"0"0,0 0 0,-3 34 16,3-34-16,-3 33 0,3-8 15,-1 3-15,0 2 0,-1 14 16,-1 3-16,-2 14 0,1-1 15,2 16-15,2 1 0,0-3 16,1-2-16,2 16 0,3 2 0,-1 6 16,1-10-16,1 34 0,1-11 15,1-16-15,1-11 0,3-13 16,1-10-16,-4-19 0,-2-12 0,-4-8 16</inkml:trace>
  <inkml:trace contextRef="#ctx0" brushRef="#br0" timeOffset="4033.4496">9351 6118 0,'0'0'0,"0"0"0,0 0 16,0 0-16,23 9 0,-23-9 0,24 4 16,-24-4-16,35 6 0,-13-3 15,2-1-15,1 1 0,2-1 16,9 0-16,3 1 0,-1-2 16,-1-1-16,11 1 0,3-1 15,-3-1-15,-1 0 0,9-4 16,1 0-16,-6 0 0,-5 2 0,-1-3 15,1 0-15,-6 1 16,-2 0-16,5 2 0,-2 2 16,-7 1-16,-5-1 0,-2 1 15,0 1-15,-9 0 0,-1 1 0,-3 1 16,-2 1-16,-1-2 0,-1 2 0,-3 2 16,-2 3-16,-2 0 15,-3 1-15,0-2 0,0-2 16,0 0-16</inkml:trace>
  <inkml:trace contextRef="#ctx0" brushRef="#br0" timeOffset="4194.0141">10434 6193 0,'0'0'0,"0"0"0,0 0 16,0 0-16</inkml:trace>
  <inkml:trace contextRef="#ctx0" brushRef="#br0" timeOffset="9216.7418">24469 9714 0,'0'0'0,"0"0"0,0 0 15,0 0-15,-11-22 0,6 14 0,-3-1 16,-2 1-16,-2 1 0,-4 0 16,-1 0-16,-2 1 0,-1 1 0,-10-1 15,-4 1-15,1 0 16,1 2-16,-11 2 0,-3 0 15,3 1-15,2 0 0,-10 2 16,0 0-16,2 1 0,3 0 0,-5 6 16,-2 5-16,3-1 0,3-1 15,-14 3-15,-2 4 16,5-2-16,6-1 0,-10 5 0,-4 2 16,9-2-16,6-1 0,-29 14 15,1 2-15,30-13 0,6 1 0,-21 14 16,2 0-16,11-8 0,6-3 15,-1 2-15,-2 3 16,6-2-16,4 0 0,-1 4 0,-3 2 16,5-1-16,3-2 0,-4 8 15,-3 4-15,7-5 0,5-3 16,4 0-16,3 3 0,4-2 16,4-3-16,1-1 0,4-2 15,1-4-15,2-4 0,7 6 16,5 6-16,-2-2 0,2-1 0,3 2 15,3 1-15,-5-16 0,2 2 16,7 7-16,4 3 16,-3-7-16,2 0 0,6 3 15,4 2-15,0-1 0,-1 0 0,6-4 16,5 0-16,-4-5 0,-2-4 16,10 1-16,7 1 0,-5-3 15,-2-3-15,7-3 0,4-3 16,-2-1-16,-2 0 0,31-1 15,-4 0-15,-9-4 0,-7-3 16,7 0-16,6 1 0,-7-3 0,-4 0 16,6-3-16,2-3 15,0-1-15,-2 1 0,6-3 0,3-1 16,-11 2-16,-7 2 0,11-5 16,7-5-16,-8-1 0,-7-2 15,3 1-15,3-2 0,-1 1 16,0-1-16,0 0 0,2-2 15,-11 1-15,-6 1 0,5-3 16,4 1-16,-3 2 0,-4 4 0,1-7 16,1-3-16,-6-1 0,-6 1 15,4-1-15,2 0 0,-4 4 16,-5 4-16,1-7 0,1-5 16,-8 5-16,-5 4 0,-1 2 15,-2 1-15,-3 0 0,-3-1 16,-5-2-16,-1-1 0,-6 6 15,-5 1-15,-3-6 0,-3-3 16,-2 1-16,-1 2 0,-4 2 16,0 2-16,-2 8 0,-4-4 0,-6-3 15,-4-2-15,1-1 0,0 1 16,-9-1-16,-7-2 16,4 2-16,2 2 0,-8 0 0,-7-3 15,7 3-15,2 1 0,-7 0 16,-5-1-16,1 5 0,2 2 0,-6-2 15,-3 0-15,0 2 0,3 1 16,-34-3-16,2 4 0,10 1 16,8 2-16,-7 4 0,-5 4 15,4 4-15,1 3 0,-5 2 16,-5 2-16,9 2 0,5 1 16,-14 6-16,-9 5 0,8 3 15,6 1-15,-12 6 0,-9 6 16,5 1-16,5 0 0,-11 15 15,-5 9-15,6 1 0,3 1 0,-10 15 16,-7 10-16,12-6 0,7-3 16,30-26-16,19-16 0,16-13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36:59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30662 14838 0,'0'0'0,"0"0"0,0 0 0,0 0 16,0 0-16,0 0 0,0 0 15,-25 1-15,25-1 0,0 0 16,0 0-16,-23 1 0,23-1 0,0 0 16,-27 1-16,15 0 0,-2-1 15,-4-1-15,-7 0 16,-2 0-16,-4-2 0,-21-1 15,-9-1-15,-6 0 0,-4-1 0,-42 0 16,-39 1-16,-34 8 0,-4 5 16,-24 3-16,43-3 0,53-2 15</inkml:trace>
  <inkml:trace contextRef="#ctx0" brushRef="#br0" timeOffset="5145.1616">15610 5801 0,'0'0'0,"-17"-1"15,-7-2-15,-1 0 0,-1 0 0,-11 1 16,-13 1-16,-14-1 0,-2 1 0,-1 0 16,-2 1-16,-10 4 0,2-1 15,-3 2-15,1 1 0,-7 4 16,6 2-16,-28 5 0,12-2 16,7 2-16,8 2 0,4-1 15,3-2-15,6-5 0,4-2 16,1 5-16,1 5 0,4 4 15,2 2-15,0-1 0,0-2 16,1 0-16,2-2 0,2 3 0,3 2 16,-1-1-16,1 1 0,4 6 15,2 4-15,2-4 0,1-2 16,3 4-16,2 2 0,3 3 16,2 0-16,3-3 0,2-2 15,0-1-15,4-1 0,4 1 16,6 2-16,2-4 0,2-4 15,1 2-15,3 1 0,2-2 0,1-1 16,2-11-16,0 3 16,0 1-16,0 1 0,4 3 0,2 2 15,1-5-15,0-1 0,2-1 16,2-1-16,3 4 0,0 4 16,4-1-16,2-1 0,0-4 15,-1-2-15,3 1 0,4 2 16,-2-1-16,0 1 0,5-5 15,3 0-15,0 1 0,2 2 0,1-2 16,3-2-16,-3 0 0,0-1 16,3 2-16,3 0 0,-1-4 15,0-4-15,2 1 0,2-1 16,0 0-16,-1-1 0,9 5 16,1 4-16,-2-5 0,-1-3 15,0-1-15,1 0 0,-1 0 16,-1 1-16,3 0 0,1 0 15,1-2-15,-2-1 0,9 2 16,-1 2-16,16 0 0,-6 0 0,-4-3 16,1 1-16,-4-3 0,-2-3 15,0 0-15,2-1 0,-1 1 16,-1 2-16,4-1 0,4-1 16,-1 3-16,1 1 0,1-2 15,0 0-15,-4-7 0,-1-3 0,0 2 16,-2 5-16,-1 1 15,0 2-15,3-2 0,3-2 16,-1 0-16,1-1 0,-1 1 0,2-1 16,-5 6-16,-3 1 0,5-1 15,2-2-15,1-2 0,-1-1 16,0 0-16,2-3 0,-5 3 16,-2 1-16,3 1 0,1 3 15,0 0-15,-3-2 0,3-1 16,0-1-16,2 0 0,1 1 0,-4 0 15,-1 1-15,-2 0 16,0 0-16,4-1 0,5-1 16,0-3-16,-1-1 0,1 2 15,0-1-15,-4-1 0,0-1 0,3 4 16,2 1-16,-2-2 0,-1 0 16,-3 0-16,1 2 0,-2-3 15,1 0-15,2-3 0,3-2 16,-4 4-16,-3 2 0,2-2 15,0-2-15,2 1 0,0 1 0,-1 0 16,2 0-16,-7 2 0,-4 0 16,4 3-16,2 2 0,-4-6 15,-2-3-15,2 3 0,1 1 16,1-1-16,0 2 0,-4-1 16,-2-1-16,-6 1 0,-3 1 15,5-2-15,1-1 0,-3 0 16,-2 3-16,-4-1 0,0-1 15,1 1-15,3 0 0,-3 1 16,-2 0-16,-3 1 0,-2 0 0,1 0 16,0-1-16,0-2 0,-1 0 15,-12 2-15,-10 0 0,-6 0 16</inkml:trace>
  <inkml:trace contextRef="#ctx0" brushRef="#br0" timeOffset="6681.0251">18150 7737 0,'0'0'0,"-18"-7"16,-1-2-16,2 0 16,-4-1-16,-12-2 0,-11-3 0,-4 0 15,-1-2-15,-14-2 0,-1 1 16,-1 2-16,-1 3 0,-13-1 15,0 0-15,-11 4 0,0 4 0,0 4 16,-2 0-16,-39 6 16,11 3-16,8 7 0,6 4 15,9 0-15,6 2 0,0-1 0,-1 2 16,4 2-16,2 3 0,7 3 16,3 3-16,7-4 0,5-3 15,2 3-15,0 2 0,4-1 16,4 0-16,-3 4 0,0 3 15,5 2-15,5 1 0,0 6 16,2 3-16,9 0 0,6 1 0,-2-3 16,-1-1-16,8 5 15,4 2-15,5 1 0,4 1 16,3-6-16,1-4 0,7 2 16,5 0-16,3-2 0,4-2 0,5-2 15,4-4-15,3-3 0,2-2 16,7 1-16,5 0 0,1-7 15,3-1-15,6-3 0,5-1 16,3 2-16,4 0 0,6-2 16,4-3-16,3-1 0,2 2 0,4-4 15,4-2-15,-1 0 0,2-1 16,7-1-16,5-2 0,-6-1 16,-3-2-16,4-3 0,0-2 15,2 3-15,0 2 0,9 1 16,4-1-16,-2 1 0,-3 0 15,2-6-15,0-5 0,-3 2 16,-2-2-16,0-2 0,0-2 16,-2 0-16,-2-2 0,5-3 15,3-3-15,2-2 0,-1-2 0,0 2 16,-2 0-16,-4-1 0,-2-1 16,3-6-16,4-4 0,-5 0 15,-4-2-15,-2-2 0,0-2 16,-4 0-16,-1-2 0,-6-1 15,-5-1-15,-7-1 0,-4-2 0,-9 0 16,-6-2-16,-7 5 16,-6 3-16,-5-3 0,-6-2 15,-6 2-15,-6 1 0,-5-2 16,-4-2-16,-7 5 0,-6 3 0,-5-2 16,-2 0-16,-8 0 0,-3-2 15,-10-3-15,-5-2 16,0 11-16,1 6 0,-8-4 0,-6-4 15,-2 1-15,-3 0 0,-8-1 16,-5-2-16,0 7 0,0 3 0,-6-1 16,-4-2-16,1 6 0,3 0 15,-7 0-15,-4 0 16,0 6-16,-2 5 0,-5 2 0,-4-1 16,-3 5-16,0 1 0,-2 9 15,-2 6-15,-1-4 0,-3 0 16,2 6-16,0 6 0,4 2 15,3 0-15,-8 7 0,-8 6 16,3 2-16,1 4 0,-6 8 16,-4 8-16,6 3 0,3 2 0,-6 8 15,-3 7-15,2 9 0,3 7 16,-5 8-16,-3 6 0,10 0 16,7 0-16,35-32 0,24-22 15,16-15-15</inkml:trace>
  <inkml:trace contextRef="#ctx0" brushRef="#br0" timeOffset="111842.2412">30446 15073 0,'0'0'16,"0"0"-16,0 0 0,0 0 0,0 0 15,0 0-15,0 0 0,0 0 16,0 0-16,0 0 0,0 0 16,0 0-16,0 0 0,-26 2 15,26-2-15,0 0 0,0 0 0,-30-4 16,30 4-16,-27-2 0,8-1 16,-4 1-16,-3 0 15,-5 0-15,-5 0 0,-17 2 16,-6 1-16,-4 4 0,-4 4 0,0 0 15,11-3-15,12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38:59.6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8163 4325 0,'0'0'0,"0"0"0,0 0 16,0 0-16,0 0 0,0 0 0,0 0 16,0 0-16,0 0 0,0 0 15,29-5-15,-29 5 0,0 0 0,31-5 16,-31 5-16,30-6 0,-12 3 16,1 0-16,2-2 15,1 2-15,3-2 0,0 2 0,0 0 16,7-2-16,-1 0 0,0 1 15,1 0-15,-1-2 0,0 1 16,-1-1-16,-2 2 0,8 0 16,-2 2-16,0-2 0,0 1 15,-1 0-15,-1 1 0,2 0 16,3 0-16,-2 0 0,-1 0 0,1 0 16,1 1-16,-3-1 0,-2 1 15,8 0-15,0 0 0,-1 1 16,0-1-16,1 2 0,0 2 15,-1 0-15,-2 0 0,2-2 16,0-1-16,2 0 0,0 0 16,0 2-16,2 2 0,-1-3 15,-1 0-15,8 0 0,1 0 16,-4-1-16,-2-1 0,1 1 16,1 0-16,-2 0 0,-2 0 0,-1 1 15,-1 0-15,2-1 0,0-2 16,1 3-16,1 1 0,-2 0 15,-2 2-15,2-3 0,1-1 16,-1 1-16,-1 0 0,0 0 16,3-1-16,-1 0 0,0-1 0,3-1 15,3 0-15,-3 2 16,0 0-16,8 0 0,0-2 16,-5 1-16,-2-2 0,1 1 15,2 1-15,-4 0 0,-2 0 0,1 1 16,2 2-16,-2-2 0,-2 0 15,0-2-15,0-1 0,1 0 16,0 0-16,0 2 0,1 0 16,0-1-16,0 1 0,3 0 15,1-1-15,1 1 0,-1-1 0,1 2 16,-1 0-16,-2 0 0,0 0 16,3-2-16,4-3 15,-4 5-15,-3 1 0,1 3 0,2 0 16,-3-3-16,-1-2 0,2 1 15,-1 0-15,0 2 0,1 0 0,-1-2 16,0 0-16,0 0 16,1 0-16,-1 0 0,0 3 15,1-2-15,-1-1 0,0 1 16,1 1-16,-2-3 0,-1 0 0,2 2 16,3 1-16,-3-2 0,0-3 15,3 2-15,3 1 0,-4 2 16,0 1-16,0 0 15,3 0-15,-3-3 0,-1-1 0,4-3 16,0 0-16,-7 3 0,0 2 16,6-1-16,-3-2 0,-7 1 15,-1-1-15,1 1 0,2 1 16,1-2-16,0-2 0,2 2 0,2-1 16,-2 2-16,-1-1 0,6 2 15,4 0-15,-2-4 0,-3-1 16,2 0-16,1 1 0,-2 1 15,0 2-15,24-2 0,-5 1 16,-6 1-16,-4-2 0,-3 0 16,0 0-16,-6-2 0,-6 2 0,4-1 15,3 0-15,-1 1 16,-2-2-16,3 1 0,1-2 16,-3 4-16,0 1 0,1 1 0,2 1 15,1 0-15,2-1 0,-1-1 16,0-1-16,-3-2 0,-2-2 15,6 6-15,5 2 0,-1 2 16,-3-1-16,2-3 0,2-2 16,-5 2-16,-2 2 0,5-4 15,5-2-15,-2 1 0,-2 1 0,3 0 16,1 2-16,-2-3 0,-3-2 16,7 1-16,3-1 15,-7 7-15,-5 2 0,4-4 0,4-4 16,-4 0-16,1-2 0,4 2 15,2 0-15,-3 4 0,-1 2 16,2 3-16,1 0 0,-3-3 16,-2-4-16,5 4 0,3 0 15,0-2-15,-2-1 0,2 0 16,3 1-16,-7 2 0,-5 2 0,6-1 16,4-1-16,-6-2 0,-3-2 15,2 2-15,1 2 16,-1 0-16,-1 3 0,2-1 0,1-1 15,-4-1-15,-2 1 0,-1 2 16,0-1-16,-6 1 0,-4 1 0,-3 1 16,-2-1-16,-3 2 15,-4 0-15,-2 5 0,-1 4 16,-9-3-16,-5 1 0,-6-5 0,-4-4 16,-2-2-16</inkml:trace>
  <inkml:trace contextRef="#ctx0" brushRef="#br0" timeOffset="5252.7242">10028 4177 0,'0'0'15,"0"0"-15,0 0 0,0 0 0,0 0 16,0 0-16,0 0 0,0 0 15,0 0-15,27-6 0,-27 6 16,0 0-16,26-3 0,-26 3 16,24 3-16,-12-3 0,0-1 15,2-1-15,0 1 0,1 0 0,1 0 16,1 0-16,3 1 16,-1 0-16,0-1 0,2 0 15,2 0-15,6 0 0,-1 0 0,1 1 16,0 1-16,-2-1 0,0-1 15,0 2-15,2 1 16,-3-1-16,0 0 0,6 1 0,1-1 16,-4 0-16,0 1 0,-1 0 15,-1 0-15,1 1 0,-1-3 0,2 4 16,0-1-16,-2 0 16,-1-2-16,2 0 0,4 1 15,-1 0-15,-2 0 0,0-2 0,2-3 16,0 2-16,-1 1 0,6-1 15,1 1-15,-3-1 0,-1 0 0,2 0 16,3 1-16,-5 1 16,-2 1-16,2-2 0,2 0 15,-2 0-15,-2 0 0,2-1 16,1 0-16,0 0 0,1 1 0,-1-2 16,1 2-16,-1 2 0,-1-1 15,3-1-15,1-3 0,-1 1 16,0 1-16,6 2 0,1 0 15,-8-1-15,-1-1 0,8 1 16,1 2-16,-4-3 0,-4 0 16,2-1-16,3 1 0,-3 0 15,0 0-15,0 1 0,3-1 16,-4-1-16,-1 0 0,1 1 0,3 2 16,-5-1-16,-3-1 0,4 0 15,5 0-15,-4 1 0,-3 2 16,3-1-16,4-1 0,-2 0 15,-3 0-15,1-1 0,2 1 16,-2 0-16,-1 0 0,3 0 16,0 0-16,-1 0 0,-2 0 15,0 0-15,1-2 0,-3 0 16,-1 1-16,2 0 0,0 1 16,0 0-16,-1-2 0,3 0 15,0-1-15,-3 1 0,-1 2 0,3 0 16,3 0-16,-4-1 0,-3 0 15,4 0-15,3 1 0,-4-1 16,-2 1-16,1 0 0,0 0 16,1 0-16,0 0 0,2 0 15,0 0-15,-3-2 0,-2 1 0,1 2 16,1 3-16,0-3 0,1-2 16,0 0-16,2 0 15,-4 0-15,-3 1 0,3-1 0,1 0 16,-3 0-16,-2 0 0,1-1 15,2 1-15,-5 1 0,-2 1 0,1-2 16,1 0-16,0 0 16,1 1-16,0-1 0,2 1 15,-3-1-15,0 1 0,0-2 16,2 2-16,-1 0 0,1 0 0,-1 0 16,1-1-16,-2 0 15,0 0-15,0 2 0,2 0 0,-3 0 16,-1-2-16,1 0 0,-1 1 15,-1 1-15,1 0 0,1-1 16,0 2-16,-2-2 0,-2-2 0,0 2 16,1 0-16,-4-1 15,-1 1-15,1 0 0,0 3 16,-2-3-16,0-3 0,-2 2 0,-1 1 16,-2 0-16,-1 0 0,0 0 15,0 0-15,-4 0 0,1 0 16,-1-1-16,-1 1 0,1 0 15,-2 0-15,0 0 0,1 0 16,-2 0-16,2 0 0,-1 1 16,0-1-16,1 1 0,-1 0 0,1 1 15,0-1-15,2 0 0,0 1 16,1-1-16,0-1 16,-1 2-16,-2-2 0,1 1 0</inkml:trace>
  <inkml:trace contextRef="#ctx0" brushRef="#br0" timeOffset="9400.2363">20088 3284 0,'0'0'0,"0"0"0,0 0 16,-6-25-16,6 25 0,-5-20 0,5 20 15,-7-23-15,4 11 0,0 0 16,-2 0-16,1-1 0,-2 1 16,-1 1-16,-3-1 0,-2 1 15,-2 2-15,1-3 0,-1 1 16,-6-1-16,-1 2 0,-2-1 15,-3 1-15,0 3 0,0 1 0,-4 1 16,-3 0-16,0 2 0,-2 0 16,-9 0-16,-2 1 15,1 2-15,0 3 0,-10 1 0,-1 0 16,4 1-16,0 1 0,0 3 16,0 1-16,2 3 0,2-1 15,-8 4-15,1 0 0,3 4 16,3 2-16,-1 3 0,-2 2 15,-6 4-15,4 3 0,-1 3 16,0 2-16,2 1 0,3-1 0,-19 20 16,10-4-16,7-2 0,7 0 15,7-3-15,6-1 0,9-1 16,6-3-16,9-3 0,3-2 16,4-6-16,3-5 0,4 1 15,3 2-15,4 1 0,2 0 16,4 1-16,2 0 0,-3-17 15,5 1-15,5 1 0,4 1 16,5 0-16,1 1 0,7-2 16,1 1-16,2-6 0,2 0 15,2-6-15,2-2 0,0-2 16,0-3-16,25-5 0,-6-3 0,-7-4 16,-5-2-16,-2-5 0,1-3 15,-3-4-15,-2-3 0,5 0 16,2 3-16,1-7 0,4-1 15,0-5-15,1 0 0,2-2 16,0 0-16,3 0 0,2 0 16,-4 3-16,-4 2 0,-2-1 15,-2 0-15,-7-2 0,-3-1 0,-7-2 16,-3-2-16,-5 6 16,-5 2-16,-4-3 0,-1-1 0,-4 0 15,-2-1-15,0 0 0,0 0 16,-5 1-16,-5 0 0,-5 6 15,-4 2-15,-4 2 0,-5 0 0,-2 1 16,-5 1-16,-9 4 16,-6 3-16,-12-2 0,-7-1 15,7 8-15,-6-1 0,-30-6 16,-4 3-16,5 7 0,2 4 0,5 8 16,3 6-16,6 5 0,2 2 15,19-4-15,11-2 0,8-3 16</inkml:trace>
  <inkml:trace contextRef="#ctx0" brushRef="#br0" timeOffset="11070.2716">2769 5323 0,'0'0'15,"0"0"-15,0 0 0,0 0 0,0 0 16,19 4-16,-19-4 0,0 0 16,32 5-16,-17-3 0,4-1 15,1 0-15,2 1 0,3 0 16,4-1-16,9 1 0,-1-1 0,4 1 16,3 1-16,0-2 0,1 1 15,16-1-15,4-1 0,8-1 16,-4-1-16,5-3 0,4-2 15,8-1-15,-4 2 0,14-3 16,1-1-16,-11-2 0,-5 0 0,38-4 16,-6 3-16,-18 6 15,-11 5-15,-2 5 0,3 4 16,-15 1-16,-9 4 0,7 2 0,2 4 16,-3-3-16,-2-4 0,5-3 15,4-4-15,-6-2 0,-6-4 16,7-1-16,6-2 0,-5 0 15,-6 0-15,7 0 0,3-2 16,-8 3-16,-4 0 0,2 2 16,5-1-16,-6-1 0,-8 1 0,10-2 15,3 1-15,-8-3 0,-3-2 16,0 1-16,1-2 0,-7 2 16,-2 0-16,-11 0 0,-5 2 15,-5 1-15,-5 1 0,-3 6 16,-3 2-16,-4-1 0,-2-2 15,-3 5-15,0 3 0,-6 1 0,-1 3 16,-1-5-16,0-2 16,0-2-16</inkml:trace>
  <inkml:trace contextRef="#ctx0" brushRef="#br0" timeOffset="17318.1308">11327 5361 0,'0'0'0,"0"0"15,0 0-15,0 0 0,0 0 0,0 0 16,0 0-16,0 0 0,0 0 16,27 1-16,-27-1 0,0 0 15,26 4-15,-26-4 0,24 2 16,-11-1-16,0 1 0,3 0 15,1 0-15,3 0 0,1 0 0,1-1 16,2 1-16,1-2 16,-1 0-16,10 0 0,3 0 15,-2 0-15,0 0 0,9 0 0,0-1 16,-2 1-16,-2-1 0,2 2 16,0 0-16,-2-1 0,0 0 15,8 0-15,-1 1 0,-2 0 16,-2-1-16,0 2 0,1 1 15,-3-1-15,-2 0 0,8 1 16,3 1-16,-3-2 0,-2 0 0,3 1 16,1-1-16,0 2 0,-1 1 15,4-4-15,2-2 16,-3-1-16,-2 0 0,12 2 0,1 4 16,-6-4-16,-5-1 0,2 2 15,0 2-15,-2 1 0,1-1 16,25 3-16,-3-3 0,-33-2 15,0-1-15,24 1 0,-2 1 16,-10-1-16,-8-1 0,4 1 16,3-1-16,-11 2 0,-8-2 0,-2 0 15,0-2-15,-11 2 0,3 2 16,0-4-16,0 1 16,-1 0-16,-1-1 0,2 1 0,0 0 15,-4 1-15,-2 1 0,-1-2 16,0-1-16,-1-1 0,2 1 15,-2 4-15,3 3 0,-4-2 0,-3 0 16,-2 0-16</inkml:trace>
  <inkml:trace contextRef="#ctx0" brushRef="#br0" timeOffset="20535.8003">17118 5250 0,'0'0'0,"0"0"16,0 0-16,0 0 0,0 0 16,0 0-16,0 0 0,0 0 15,0 0-15,26 13 0,-26-13 16,0 0-16,23 3 0,-23-3 15,23 4-15,-11-3 0,1 1 0,1-2 16,1-2-16,0 1 16,2-2-16,2 3 0,3 0 15,0 0-15,1-2 0,7-2 16,3-1-16,-1 2 0,-1 2 0,1-2 16,1 0-16,-1 0 0,0 2 15,8 0-15,0-2 0,-2 2 16,-1-1-16,0-1 0,1 0 15,-2 1-15,-1 0 0,9 0 16,2-2-16,-3 1 0,-2 1 0,4 1 16,1-2-16,-2 1 0,-2 1 15,9-2-15,0 2 16,-1 2-16,-1 3 0,0-3 16,2 0-16,-4 2 0,-2-2 0,5 1 15,3 1-15,-6-2 0,-4-1 16,12 1-16,3 1 0,-7-1 15,-5-1-15,2 0 0,2 1 16,-3 0-16,0-1 0,2 3 16,4 2-16,-7 0 0,-4 0 0,4 0 15,0-1-15,-3 0 0,-3 2 16,1-3-16,2-1 0,-1 1 16,-1 1-16,0-2 0,0-1 15,-5 2-15,-2-2 0,2 0 16,0-2-16,-4 1 0,-3 1 0,3-1 15,2-1-15,-10 1 16,-2 0-16,-2 0 0,-2 1 16,-1-2-16,2 0 0,0 1 15,2-2-15,-6 2 0,-1-1 0,0-1 16,-1-1-16,-2 1 0,-1 1 16,-3-1-16,0 2 0,-2 0 15,-2-1-15,0 0 0,0 0 16,0 1-16,-1-1 0,0 1 15,-2 0-15,2 0 0,-2 0 16,0 0-16,2-1 0,-2 1 16,0 0-16,0 0 0,0 0 15,0 0-15,0 0 0,0 0 16,0 0-16,0 0 0,0 0 0,0 0 16,0 0-16,0 0 0,0-3 15,0 3-15,0 0 0,0 0 16,0 4-16,0-4 0,0 2 15,0-2-15</inkml:trace>
  <inkml:trace contextRef="#ctx0" brushRef="#br0" timeOffset="22984.2421">3339 6453 0,'0'0'0,"0"0"0,0 0 0,21-6 16,-21 6-16,20-4 0,-20 4 16,35-5-16,-14 3 0,2 0 15,4 1-15,8-1 0,2-2 0,2 3 16,5-1-16,10-1 16,-3 0-16,5 2 0,4 0 15,7-2-15,-3-4 0,6 0 0,4 0 16,8 0-16,-5-1 0,17-3 15,4-1-15,-12 3 0,-7 2 0,40 0 16,-8 5-16,-20 0 16,-11 0-16,-3 7 0,-2 3 15,-5-1-15,-1-2 0,3 3 0,5 0 16,-8-2-16,-6 0 0,6-5 16,7-1-16,-6 0 0,-6 0 15,7-3-15,7-4 0,-7 2 16,-1 1-16,4-4 0,3-1 15,-6 2-15,-2 0 0,5 2 16,3 1-16,-9 3 0,-4 2 16,6-1-16,2-1 0,-8 2 15,-6-1-15,3-2 0,3-5 16,-8 4-16,-5-1 0,-2 1 0,-2 1 16,-5-1-16,-2 2 0,-1-2 15,3 1-15,-5 1 0,-4 0 16,0 2-16,1 0 0,-6 0 15,-2 0-15,-1 0 0,1-1 16,-3-1-16,-2 0 0,0 2 16,-1 2-16,-12-3 0,2-1 0,-1-1 15,1 0-15,-1 2 0,0 1 16,-2-2-16,0-3 0,-1 2 16,-2-1-16,-1 1 0,1 2 15,-2-1-15,1-2 0,-2 3 16,-1 0-16,2 0 0,-2 0 0,0 0 15,0 0-15,1-2 16,-1 2-16,0 0 0,0 0 16,0 0-16,0 0 0,3 1 15,-2 2-15,-1-1 0,0 1 0,0 1 16,0-1-16,0-1 0</inkml:trace>
  <inkml:trace contextRef="#ctx0" brushRef="#br0" timeOffset="24050.9194">8016 6317 0,'0'0'0,"0"0"0,0 0 0,0 0 16,0 0-16,0 0 0,32-3 15,-32 3-15,20-4 0,-20 4 16,27-3-16,-10 2 0,3-1 16,-3 0-16,3 1 0,1 0 15,2 0-15,7 0 0,1 1 16,-2 0-16,-3 1 0,3-1 0,0 0 16,0 0-16,0 0 0,-1-1 15,2 0-15,4 1 0,-1 0 16,2 0-16,-1 0 0,-1-1 15,-1-1-15,1 0 0,2-1 16,-1 0-16,-1 1 0,3 2 16,2 0-16,3 0 0,-4 0 0,1-2 15,3 1-15,-5-1 0,-2 1 16,3-2-16,3-1 0,-3 1 16,-2 3-16,3-1 0,1 1 15,-2 0-15,-3 0 0,8 0 16,2 1-16,-9-1 0,1 0 15,7 0-15,0-2 0,-3 0 16,-1-1-16,2 1 0,1 2 16,-4 0-16,0 2 0,0-3 15,2-3-15,-1 3 0,-2 2 0,1-1 16,0 0-16,-2 0 0,-1 0 16,1 1-16,2 2 0,-3-3 15,-1-1-15,3-1 0,4-1 16,-1 2-16,-1 0 0,0-2 15,2-1-15,-4 0 0,-1-1 16,2 3-16,4 1 0,-1-1 16,-2 0-16,1 2 0,2 2 15,-2-2-15,-3-2 0,3 1 16,2 0-16,-3 0 0,-4 0 0,4 1 16,0 0-16,-4 0 0,-1-1 15,0 0-15,1 1 0,-1 0 16,-1 0-16,1-1 0,2-1 15,-2 0-15,-1 0 0,-1 1 16,0 1-16,0-2 0,0 1 16,-1-1-16,0-1 0,-4 1 15,-1 0-15,-1 2 0,1 0 0,-3-1 16,-3-1-16,-4 1 0,-2-2 16,-2 1-16,-2 0 0,-1 1 15,-1-1-15,-3 1 0,1 0 16,-1 1-16,1 1 15,-1 2-15,0 1 0,-2-1 0,0-1 16,-1 1-16</inkml:trace>
  <inkml:trace contextRef="#ctx0" brushRef="#br0" timeOffset="27850.8163">25088 7225 0,'0'0'0,"0"0"0,0 0 0,-17 3 16,10-2-16,-1 0 0,-3 0 0,-2 1 15,0 1-15,-2 3 0,-2-1 16,-6 4-16,-2-2 0,-1 1 16,1 0-16,-1 3 0,-1 2 15,-3 1-15,-1 0 0,-4 2 0,3 1 16,0-2-16,0-2 16,1-2-16,2 0 0,3-1 15,4-1-15,2 0 0,3 0 0,0-2 16,2 3-16,3-4 0,2 0 15,2-1-15,3-2 0,2 0 16,3 1-16,1-1 0,3 1 16,0 0-16,2-1 0,1 1 15,4 0-15,2 0 0,0 1 16,2 1-16,3 2 0,-2 0 16,2-2-16,1 0 0,2 1 15,1-2-15,1 1 0,1 1 16,2 1-16,-1-1 0,0-1 0,8 1 15,0-2-15,0 1 0,1 0 16,-1 0-16,0 0 0,-2-1 16,-3 0-16,1 0 0,1 1 15,-2-1-15,1 2 0,-1-2 16,-2-2-16,-1-1 0,-2 0 0,0 0 16,-3 0-16,-1-1 0,-2-1 15,-2 1-15,0-1 16,-3 0-16,-2-1 0,-3 0 0,0-1 15,-4 1-15,-1-1 0,0-1 16,-1 0-16,-2-2 0,-2 0 16,0-1-16,-1-1 0,-2 1 15,1-2-15,0 3 0,0-3 16,-1 1-16,1-1 0,-2-1 16,0-2-16,0-3 0,-1-2 0,0 0 15,1 0-15,-1-2 0,0 0 16,-2-1-16,-1-2 15,-1-2-15,-2 0 0,-2-2 16,0-1-16,0-2 0,2-1 0,-5-5 16,0 1-16,2 1 0,0 2 15,4 5-15,2 5 0,2 4 16</inkml:trace>
  <inkml:trace contextRef="#ctx0" brushRef="#br0" timeOffset="43851.757">11041 7450 0,'0'0'0,"0"0"0,0 0 16,29-3-16,-29 3 0,30-1 16,-10-2-16,4 1 0,0 2 0,11-1 15,3 1-15,-1-1 16,2 0-16,13-1 0,3 2 16,-4-1-16,-1-1 0,14 0 15,3 0-15,-5 4 0,-5 1 0,16 2 16,3-2-16,-6-2 0,-6-2 0,15 2 15,4-1-15,-12 2 16,-7 0-16,40 1 0,-2-2 16,-12-1-16,-11 0 0,11-5 15,7-2-15,-14 2 0,-9 2 0,13 0 16,9-2-16,-13 2 0,-8 2 16,12-1-16,10-1 0,-14 0 15,-10 0-15,14 1 0,10-2 16,-8 1-16,-6-2 0,9 3 15,5 2-15,-12-1 0,-8 0 0,15 2 16,8 2-16,-10-1 16,-7 1-16,8-5 0,8-1 15,-11 1-15,-6 1 0,18 2 16,12 1-16,-16-3 0,-11-2 0,9-1 16,6-1-16,-12 3 0,-7 4 15,9 1-15,8 2 0,-9-3 16,-5-1-16,11-1 0,8 0 15,-17 2-15,-13-1 0,12 1 16,8 3-16,-9 0 0,-6 1 0,11-5 16,8-3-16,-10-2 0,-5 0 15,10 2-15,6 1 16,-13 3-16,-8 2 0,12-1 16,9-5-16,-13 1 0,-9 0 0,10 2 15,9 0-15,-11 1 0,-8-1 16,8 1-16,4 2 0,-8-4 15,-5-3-15,8 4 0,5 1 16,-13 3-16,-9 1 0,9-3 16,6-1-16,-10 1 0,-7 1 0,10 1 15,7 1-15,-12-1 0,-6-2 16,6-1-16,7 0 16,-9 2-16,-7 0 0,5 3 0,2 0 15,-10 0-15,-10 1 0,1-4 16,0 0-16,-3-2 0,-3 1 15,-3 0-15,-2 1 0,-9 0 16,-8-1-16,1 2 0,-1 3 16,-8-3-16,-9-2 0,-9-2 15,-5 2-15,4-2 0,1 0 0,3-1 16</inkml:trace>
  <inkml:trace contextRef="#ctx0" brushRef="#br0" timeOffset="46368.0582">3838 8808 0,'0'0'0,"0"0"16,0 0-16,0 0 0,0 0 0,0 0 16,0 0-16,0 0 0,22 15 15,-22-15-15,0 0 0,0 0 16,16 11-16,-16-11 0,0 0 15,28 9-15,-28-9 0,25 8 16,-9-7-16,-1 0 0,3 3 0,0-2 16,3 1-16,-1-1 15,2 1-15,6-2 0,0 1 16,-2-2-16,0-1 0,3 0 0,2 0 16,0 1-16,-3 1 0,3 0 15,1-2-15,6 2 0,-3 0 16,0 0-16,3 0 0,-4-3 15,1-1-15,-2 0 0,1 3 16,2 3-16,1 0 0,7-1 16,-1 1-16,-3-3 0,-3-3 15,3 4-15,1 2 16,-1-1-16,-1-2 0,2 1 0,3 0 16,-2-2-16,-1-2 0,6-1 0,1 0 15,-1-1-15,-3 0 0,5 3 16,4-1-16,-8 1 0,-2 1 15,4-1-15,4 1 0,0-2 16,-4 1-16,8-1 0,4-1 16,-5 2-16,-4 1 0,3-2 15,1-1-15,-3 3 0,-4 2 0,4-1 16,3-1-16,-3-1 0,-2 1 16,29 1-16,-3 3 15,-11-5-15,-8-1 0,0 2 0,1 1 16,-2 4-16,1 5 0,1-4 15,-1-1-15,-4-3 0,-4-1 0,11 0 16,1-1-16,-3 0 16,-8 0-16,9-1 0,4 1 15,-1 1-15,-2 1 0,0 1 16,3-1-16,-5 0 0,-3 2 0,5 0 16,1 0-16,0-3 0,-2-2 15,3 4-15,3 3 0,-6 0 16,-4 0-16,5-1 0,1-3 15,-3-2-15,-5-2 0,7 2 16,2 4-16,-3 0 0,-1 1 16,6-2-16,2 0 0,-4-6 15,-4-5-15,7 8 0,6 6 16,-9-1-16,-3 0 0,3-5 16,5-2-16,-4 0 0,-3 1 0,6-2 15,4 1-15,-5-1 0,-4-1 16,5 1-16,4 0 0,-3-1 15,-3-1-15,5 3 0,4-1 16,-7 1-16,-4 0 0,5 0 16,3-2-16,-4 1 0,-3 2 0,8-1 15,3 1-15,-4-3 0,-4 1 16,8-3-16,5 0 16,-3-3-16,-3 0 0,4 1 0,4 3 15,-6-4-15,-5-3 0,6 3 16,3 3-16,-7-1 0,-2 2 0,6 0 15,5 2-15,-6-4 16,-5-2-16,6 0 0,2-1 16,-4 4-16,-3 3 0,9-1 15,6 0-15,-8-2 0,-5 1 0,5 0 16,3 0-16,-3 0 0,-6-2 16,9 4-16,4 3 15,-5-4-15,-4-3 0,5-1 0,4 0 16,-4 0-16,-1 2 0,3 0 15,4-2-15,-5 0 0,-3-1 16,3 3-16,2 2 0,-3 0 16,-4-2-16,3 1 0,3-1 15,-4 2-15,-2 3 0,5 1 0,2 1 16,-5-3-16,-6-3 0,7 5 16,3 1-16,-6 1 0,-4 0 15,7-3-15,5-4 0,-9 5 16,-4 1-16,6 0 0,6-2 15,-8 1-15,-6 0 0,7-4 16,5-2-16,-10 3 0,-5 2 16,5 1-16,3 1 0,-5 1 15,-3 1-15,5-4 0,4-4 16,-1 2-16,-3 1 0,6 2 16,2-1-16,-10 1 0,-6-2 0,7 0 15,4 1-15,-6-1 0,-5 1 16,4-1-16,4 1 0,-8 1 15,-4 0-15,4 0 0,3 0 16,-8 2-16,-4 0 0,0-6 16,1-6-16,-4 4 0,-2 1 0,4 3 15,3 3-15,-9-4 0,-5-2 16,4 1-16,2 2 16,-4-1-16,-3 0 0,4 3 0,2 0 15,-3-1-15,-2-1 0,2 2 16,3 1-16,-5-2 0,-3-2 15,3 3-15,3 3 0,-4-2 16,-2 0-16,4 2 0,3 2 16,-5 1-16,-4 0 0,3 4 15,2 5-15,-6 2 0,-5 0 0,-9-4 16,-7-4-16,-5-3 0</inkml:trace>
  <inkml:trace contextRef="#ctx0" brushRef="#br0" timeOffset="85708.9967">11696 9356 0,'0'0'15,"-10"-5"-15,0 1 0,1 0 0,-2 0 16,-4 1-16,-4-2 0,-4-1 16,1 1-16,-6 0 0,-4 0 15,4 2-15,0 0 0,-9 3 16,-3 3-16,2-2 0,4 1 0,-1 6 15,-1 3-15,1 0 16,2 0-16,-6 7 0,-2 3 16,3-3-16,3-2 0,1 4 15,1 3-15,4 0 0,4-1 0,-8 8 16,-1 3-16,3-2 0,2-3 16,3 6-16,0 5 0,3-6 15,1-3-15,0 3 0,-1 4 16,3 0-16,5-1 0,0 8 15,3 2-15,3-11 0,3-3 0,1 9 16,4 4-16,0-6 0,0-3 16,3 3-16,4 5 15,-1-8-15,1-4 0,1 3 16,3 3-16,3-4 0,0-4 0,2 1 16,3 1-16,-3-4 0,-3-3 0,7 0 15,5 1-15,-3-7 16,0-2-16,6 4 0,2 0 15,-3-5-15,0 1 0,7 1 16,5 0-16,-3-2 0,-1-2 0,5 1 16,3-2-16,-3-1 0,-1-1 15,3-1-15,3-1 0,0-4 16,1-3-16,8-7 0,1-6 16,-8 0-16,-5 1 0,7-8 15,5-5-15,-6-2 0,-3 1 16,8-6-16,5-3 0,-7 4 15,-6 1-15,25-18 0,-4 1 16,-12 5-16,-8 4 0,-2-5 0,-1-4 16,-7 4-16,-6 0 0,1-3 15,0-4-15,-6 5 0,-4 3 16,0-2-16,0-1 0,-5 2 16,-2 3-16,-5-3 0,-4-1 15,1 6-15,-1 4 0,-4-1 16,-2-4-16,-1 4 0,-1 3 0,-2-3 15,-2-1-15,1 16 0,0 1 16,-9-5-16,-5-6 0,0 4 16,0 0-16,-2 0 0,0 1 15,-1-2-15,-1-2 0,-3-1 16,-1-1-16,4 5 0,2 4 16,-5-1-16,-3-1 0,4 4 15,-1 0-15,-5 0 0,0 2 16,4 4-16,1 2 0,-6 0 15,-6-1-15,1 2 0,2 2 16,-4 1-16,-2 2 0,1 1 0,1 2 16,-7 1-16,0 2 15,8 4-15,-2 2 0,-11 4 0,-2 4 16,2 1-16,2 3 0,-4 2 16,-2 2-16,0 4 0,1 1 0,-29 24 15,6 0-15,12 0 16,8-1-16,-4 7 0,0 5 15,3-3-15,5 0 0,-2 16 16,-3 12-16,4-5 0,2-2 0,16-27 16,13-17-16,7-11 0</inkml:trace>
  <inkml:trace contextRef="#ctx0" brushRef="#br0" timeOffset="116836.7689">11552 10538 0,'0'0'0,"0"0"0,0 0 15,-23 8-15,16-7 0,-4 3 0,-2 2 16,-2 2-16,-1-2 0,-5 6 16,1 0-16,0 3 0,0-1 15,-1 3-15,0 1 0,0-2 16,0-1-16,-3 4 0,2 0 16,2-3-16,3-2 0,-1 0 15,0 0-15,3-3 0,-1-2 0,2-1 16,1 0-16,4-2 15,1 0-15,2 0 0,0 3 16,2-3-16,1 0 0,0-2 0,2 0 16,0 1-16,1 0 0,2-1 15,3 2-15,-2-4 0,0 0 16,4-1-16,2 0 0,0-1 16,1-1-16,2 1 0,2 1 15,1 0-15,1 0 0,6 1 16,1-1-16,2 1 0,2 0 15,2 0-15,2-1 0,0 0 0,0 1 16,10-1-16,2 1 16,-3-1-16,-3 0 0,3-2 0,2-2 15,-4 0-15,-1 0 0,5-3 16,-3-2-16,-3 0 0,-6 1 16,-2-1-16,-4-2 0,-4 2 15,-3 0-15,-4 1 0,-2 1 16,-3 1-16,-3-1 0,-2 0 15,-1 1-15,-2-1 0,-2 0 0,-1-1 16,0-1-16,0 0 0,-2 0 16,-3-2-16,0 1 15,-2 0-15,0-1 0,-1-2 0,0-2 16,0-1-16,-1-1 0,-1 1 16,1 0-16,0 1 0,0 0 15,-2 1-15,-3 1 0,2 1 16,0 0-16,1 1 0,-1-1 15,0 4-15,2 0 0,2 3 16,1 0-16,1 2 0,2 2 0,1 0 16,1 0-16,0 0 0</inkml:trace>
  <inkml:trace contextRef="#ctx0" brushRef="#br1" timeOffset="499932.4141">7787 5236 0,'0'0'0,"0"0"0,0 0 16,0 0-16,-19-20 0,8 14 15,-2-1-15,-3 2 0,0-1 0,-11 2 16,-3 4-16,0 4 0,-2 4 15,-6 3-15,-5 5 0,-9 4 16,3 3-16,-14 10 0,-1 5 16,1 4-16,0 3 0,-15 14 15,-1 4-15,-6 3 0,6-7 0,-31 26 16,10-7-16,15-14 16,11-9-16,6 1 0,3-1 15,5-7-15,5-7 0,9-1 16,5-3-16,9-4 0,6-4 0,7-1 15,1 0-15,12-6 0,4-3 16,4-1-16,1-1 0,2-2 16,4-4-16,5 1 0,7 0 15,-5-5-15,3 1 0,6 2 16,6 0-16,3 2 0,3 2 0,10-1 16,7 0-16,-1-1 15,1-2-15,10-1 0,11 0 0,-6 0 16,-4-3-16,45 2 0,1-4 15,-13-2-15,-8 0 0,5 1 16,4 3-16,-8 1 0,-11 1 16,9 2-16,5-1 0,-11 0 15,-8-2-15,-2 1 0,-2 2 16,-9-3-16,-8-2 0,-1 2 16,0 3-16,-10-1 0,-6-1 0,-1 2 15,-5 0-15,-4-2 16,-3 1-16,-6-5 0,-4-2 0,-7-1 15,-3-1-15,1-1 0,-1-2 16,-2-3-16,-2-2 0,-4-8 16,-1-8-16,0 1 0,-2-3 0,-3-9 15,-2-5-15,-2-3 16,0 0-16,-4-6 0,-2-5 16,0-1-16,0 0 0,-7-11 15,-3-2-15,0 4 0,2 1 0,-18-33 16,2 4-16,5 8 0,2 5 15,1 3-15,0 2 0,0 12 16,0 9-16,-2-3 0,-1 0 16,6 8-16,5 7 0,-4 3 15,-3 0-15,5 8 0,5 5 0,-2 0 16,1 2-16,1 3 16,3 3-16,4 4 0,0 1 15,4 2-15,2 3 0,4 2 16,3 1-16,5 4 0,0 0 0,3 2 15,-3-2-15,0 0 0</inkml:trace>
  <inkml:trace contextRef="#ctx0" brushRef="#br1" timeOffset="500103.7895">8085 4865 0,'0'0'0,"0"0"0,0 0 16,0 0-16,7 30 0,-7-30 15,4 19-15,-4-19 0</inkml:trace>
  <inkml:trace contextRef="#ctx0" brushRef="#br1" timeOffset="502815.9165">12305 8992 0,'0'0'15,"0"0"-15,0 0 0,-20-18 16,11 11-16,-3-3 0,-4-1 16,1 0-16,-2 1 0,-10-2 15,-5 2-15,0 1 0,0 2 0,-11-2 16,-2 0-16,2 3 0,1 2 15,-2 2-15,-2 3 0,-8 1 16,2 1-16,-2 6 0,-1 6 16,4 0-16,0 1 0,-11 5 15,-1 1-15,7 2 0,4 1 0,-9 10 16,-2 5-16,5-5 16,4-5-16,-23 19 0,9-1 15,11-1-15,8-1 0,4 6 16,3 3-16,3-6 0,2-5 0,2 8 15,-1 5-15,11 0 0,5-1 16,-2 2-16,0-1 0,4-5 16,4-2-16,2 4 0,1 5 15,3-5-15,3-3 0,0 5 16,3 2-16,4-5 0,4-4 0,1 2 16,2 1-16,1-2 15,2-2-15,7 2 0,4 0 16,-3-6-16,-2-4 0,5 3 0,6 3 15,-1-3-15,1-3 0,2-1 16,3-1-16,0-1 0,1-2 16,5 4-16,4 1 0,1-1 15,2-2-15,3-1 0,4-3 16,-5-3-16,-3-4 0,5-3 16,4-2-16,-9-10 0,-5-7 0,10 2 15,6 1-15,-6-2 0,-5-2 16,7 1-16,6 0 15,-3-5-15,-1-2 0,2-2 0,3 0 16,-7-4-16,-5-3 0,10-4 16,5-5-16,-1-1 0,-2-2 15,0-5-15,1-7 0,-8 4 16,-6 2-16,1-2 0,0-2 16,-5 1-16,-4 0 0,-3-4 15,1-4-15,-3 7 0,-2 4 0,-1-12 16,-2-8-16,0 4 0,0 3 15,-3 2-15,0 0 0,-7-1 16,-2-3-16,2-5 0,2-3 16,-4 5-16,-2 3 0,2-5 15,3-5-15,-6 6 0,-1 2 0,-6 1 16,-2-1-16,-3 3 16,-2 2-16,-2-1 0,-2-3 15,0 4-15,0 2 0,-5-4 0,-5-1 16,1 5-16,-1 3 0,-4-5 15,0-3-15,-1 3 0,-1 4 16,-2 3-16,-1 3 0,-3-3 16,1 2-16,-5-4 0,-2 0 15,7 5-15,3 5 0,-7-3 16,-3 0-16,0 2 0,0 3 0,-4-3 16,-3-1-16,16 12 0,-1 1 15,-28-12-15,-4 1 0,25 16 16,-1 2-16,-30-11 0,-2 1 15,21 5-15,0 3 0,-21-2 16,3 6-16,2 1 0,2 2 16,-5 0-16,-2 2 0,7-1 15,4 1-15,-4 8 0,-4 6 16,1 0-16,1-1 0,-3 3 16,-1 0-16,6 2 0,4 2 0,-2 4 15,-1 2-15,4-1 0,3-1 16,-5 3-16,-4 1 15,6 0-15,5-1 0,-5 2 0,-1 1 16,6 4-16,3 2 0,-4 3 16,-1 1-16,8 0 0,8 2 15,-3-1-15,0 1 0,2-2 16,2-5-16,4 13 0,4 7 16,6-7-16,6-4 0,-3 4 15,-3 1-15,5 0 0,3 0 0,2 8 16,2 6-16,0-6 0,3-5 15,2 7-15,1 5 16,2-5-16,0-4 0,0-2 0,1-1 16,4 0-16,4-2 0,5 4 15,1 2-15,-2-7 0,-4-4 16,0 7-16,1 4 0,4-5 16,4-1-16,0 0 0,1 0 15,1-4-15,2-4 0,3 0 0,2 2 16,0-7-16,2-5 0,3 1 15,4 1-15,2-7 0,0-2 16,4-2-16,3 2 0,-2-3 16,-1-1-16,5 0 0,3-3 15,-6-1-15,-7-2 0,9-3 16,4-2-16,-3 0 0,0 3 16,4-5-16,3-2 0,-3 2 0,0 2 15,-3-4-15,1-4 16,-2 1-16,-3 0 0,5-1 0,3-1 15,-7-5-15,-4-5 0,0 2 16,1 0-16,0 3 0,0 1 16,5-3-16,2-3 0,-4-3 15,-2-1-15,7-5 0,4-4 16,-11 2-16,-6 1 0,4-4 16,4-4-16,1 1 0,0 0 0,0-1 15,-1-2-15,-1 1 0,0 1 16,-3-6-16,0-4 15,0 4-15,0 0 0,6-9 16,4-7-16,-4 3 0,-4 1 0,1-4 16,2-2-16,-5 2 0,-3 1 15,1-2-15,0 1 0,-8 5 16,-4 6-16,-2-6 0,1-4 16,-7 6-16,-4 2 0,-3-4 15,-4-1-15,3 5 0,1 3 0,-1-4 16,1-3-16,-6 1 0,0 3 15,-2-3-15,-2-2 16,-2 2-16,-1 1 0,-3 0 0,-2 2 16,0-1-16,1 1 0,-8-3 15,-4-2-15,-4 8 0,-1 6 16,-1-4-16,0-1 0,3 3 16,3 2-16,-11-2 0,-7 1 15,1-1-15,0 2 0,-3 0 16,0 2-16,4 3 0,1 2 0,-5-2 15,-4-2-15,-2 6 0,0 3 16,0-2-16,0-2 0,2 2 16,0 3-16,-8 0 0,-7 1 15,4 3-15,4 2 0,-6-2 16,-3-3-16,6 2 0,5 2 0,-5 2 16,-5 2-16,3 3 15,5 1-15,-3-1 0,1-3 16,-2 4-16,1 2 0,0 1 0,-1 2 15,4 0-15,3 2 0,-8 2 16,-4 3-16,7 3 0,3 3 16,-5 6-16,-5 6 0,6-2 15,5-1-15,-4 3 0,-4 2 16,4 4-16,5 3 0,-4 6 16,-4 5-16,6-1 0,3 1 0,0 10 15,-1 8-15,0-4 0,-1-3 16,3 15-16,4 10 0,11-25 15,9-17-15,5-11 0</inkml:trace>
  <inkml:trace contextRef="#ctx0" brushRef="#br1" timeOffset="508449.0136">23971 6570 0,'0'0'16,"0"0"-16,0 0 0,-21 4 16,21-4-16,0 0 0,-32 15 15,19-8-15,-2-1 0,-1 3 16,-2 1-16,-1 2 0,1 0 0,-9 7 15,0 0-15,-2 1 0,1 1 16,-7 5-16,-1 1 16,3-3-16,2-1 0,-1 0 0,-1-1 15,2-1-15,1-1 0,0 2 16,6-2-16,4-5 0,4-4 16,3 0-16,1 1 0,5-6 15,1-3-15,2 2 0,1 1 16,1 1-16,1 1 0,1-5 0,1 0 15,1 1-15,0 0 0,2 0 16,2 1-16,0 0 0,3-1 16,1 2-16,1-2 0,2 0 15,2 1-15,0 1 0,2-1 16,-1 0-16,1-2 0,2 1 16,5 0-16,-2-3 0,0-1 0,3 1 15,3 1-15,-1 0 0,2-2 16,6 0-16,0-3 0,0 3 15,-2 0-15,0 0 0,0 3 16,-1-3-16,-1 0 0,1 1 16,1-1-16,-5 0 0,-2-3 15,2 0-15,-1-3 0,-7 1 0,-2-2 16,0-1-16,0-2 16,-3-1-16,0-3 0,-3 2 15,-2-1-15,-3-2 0,-1-1 0,-2-4 16,1-5-16,-3 4 15,-2 0-15,-1-4 0,-2-2 0,0-3 16,-1 0-16,-1-5 0,0-5 16,-2 1-16,0-1 0,-3-8 15,0-2-15,0 2 0,0-1 0,-2-9 16,-2 1-16,-1 1 16,-1 2-16,-4-3 0,-2-2 15,-2 0-15,2 5 0,0 1 16,0-3-16,0 5 0,-1 4 0,-7-24 15,4 6-15,7 21 0,7 14 16,3 10-16</inkml:trace>
  <inkml:trace contextRef="#ctx0" brushRef="#br1" timeOffset="523967.3045">26100 12081 0,'0'0'0,"-10"-6"15,0 0-15,0 1 0,-1-2 0,-9-3 16,-4-1-16,0 2 16,-1 0-16,-9-2 0,-3-1 0,1 1 15,2 0-15,-6 3 16,-3 1-16,2 2 0,0-1 0,-12 2 15,-2 0-15,4 2 0,3 2 16,-14 0-16,-3 2 0,6-1 16,6 0-16,-13 1 0,-3-1 15,5 1-15,5-1 0,-3 1 16,-3 2-16,7 0 0,6 0 0,-29 6 16,1 1-16,14-1 0,9 1 15,-6 4-15,-4 3 0,3 1 16,1 1-16,-5 8 0,-4 8 15,10-1-15,8 0 0,-11 6 16,-8 2-16,8-5 0,7-3 0,-5 7 16,-3 5-16,9-7 15,5-4-15,-4 5 0,-4 4 16,4-5-16,3-3 0,-2 9 16,-2 4-16,10-8 0,8-7 0,-12 8 15,-7 5-15,14 1 0,9-2 16,-7 9-16,-4 6 0,8-6 15,6-4-15,-3 11 0,-3 6 16,6-8-16,4-5 0,1 12 16,-1 10-16,5-10 0,2-6 0,0 5 15,0 5-15,4-9 16,4-6-16,2 6 0,2 4 16,3-9-16,1-5 0,2 7 15,0 4-15,-1-9 0,2-5 0,3 6 16,4 3-16,0-6 0,2-4 15,-1 5-15,2 2 0,0-4 16,0-1-16,5 3 0,4 3 16,-2-10-16,-2-4 0,7 8 15,5 6-15,-4-7 0,-2-5 0,2 2 16,3 1-16,3 1 0,2 0 16,0 3-16,0 3 15,-4-8-15,-3-6 0,10 7 0,8 4 16,-8-10-16,-6-6 0,12 2 15,7 2-15,-9-5 0,-4-4 16,6 13-16,2 8 0,-3-13 16,-3-8-16,8 2 0,5 1 15,-5-1-15,-4-2 0,5-5 0,4-7 16,-4 1-16,-4 0 0,5 4 16,4 3-16,-7-7 0,-5-4 15,12-1-15,8-1 0,-4-2 16,-4-3-16,4 5 15,1 2-15,0 1 0,1 0 0,6-8 16,2-5-16,-11-2 0,-8-1 16,8 3-16,5 5 0,-5-4 15,-4 0-15,3-3 0,2 0 16,-3-1-16,1 0 0,3-1 16,1 0-16,-2-1 0,-3-1 0,4 0 15,2 0-15,-5-2 0,-4-3 16,7-4-16,4-5 0,-5 7 15,-4 3-15,0 1 0,2 0 16,-2-3-16,0-2 0,1-3 16,3-3-16,-2 3 0,-3 3 0,3-2 15,0-1-15,-3-6 16,-3-3-16,4-4 0,5-3 16,-5 6-16,-4 4 0,3-6 15,3-4-15,-7 0 0,-6 0 0,7-3 16,5-4-16,-6 0 0,-2-1 15,2-5-15,1-3 16,-3 3-16,-3 1 0,4-7 0,3-5 16,-5 7-16,-4 5 0,4-11 15,2-8-15,-6 0 0,-3 1 16,4-6-16,2-3 0,-5 8 16,-7 4-16,4-5 0,1-3 15,-2 2-15,-1 2 0,-1-7 16,-2-4-16,0 6 0,-2 4 0,-2-5 15,-1-1-15,-4 6 0,-3 4 16,-1-8-16,-1-3 0,-1 4 16,0 2-16,-2-4 0,-1-4 15,0 5-15,-1 5 0,-3-2 16,-4-2-16,-3 7 0,1 6 0,-4-6 16,-2-6-16,0 4 0,0 3 15,-3-3-15,-2 0 16,-1 6-16,-2 3 0,-5-3 0,-4-4 15,0 9-15,1 6 0,-1-3 16,1-2-16,-2 2 0,-1 1 0,-6 1 16,-4 0-16,5 0 0,3 2 15,-9-2-15,-5-2 16,7 3-16,4 2 0,-9 0 16,-5-1-16,5 6 0,5 4 0,-8-5 15,-5-3-15,5 4 16,4 2-16,-5-2 0,-4-1 0,2 6 15,4 6-15,-5-2 0,-4-1 16,-2 3-16,-1 2 0,-1 2 16,-2 0-16,3 2 0,2 2 15,-10 0-15,-5-1 0,7 8 16,7 6-16,-8 2 0,-8 1 16,6 1-16,4 0 0,-9 6 0,-4 2 15,4 2-15,3 2 0,-8 3 16,-5 3-16,6 3 0,6 2 15,-6 6-15,-4 7 0,4-2 16,2 0-16,23-11 0,15-8 16,10-5-16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37:22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11402 6339 0,'0'0'0,"0"0"16,16 0-16,-5 1 0,1 0 0,6 0 15,5 0-15,8 1 0,0-2 16,5 0-16,7 0 0,9-2 15,-1 1-15,5 1 0,5 3 16,6-1-16,-5-1 0,17 3 16,3 2-16,-9-3 0,-4-1 0,17 1 15,4 0-15,-10 0 16,-8 1-16,44 2 0,-1 0 16,-19-1-16,-13-1 0,10 1 0,6-2 15,-14-1-15,-9-2 0,16 6 16,10 2-16,-14-4 0,-10-3 0,11 1 15,9 3-15,-11 1 16,-6 2-16,9-5 0,8-2 16,-11-2-16,-7-1 0,12 5 15,11 3-15,-13-2 0,-9-2 0,11-2 16,9 0-16,-11 1 0,-6 2 16,12 3-16,7 2 15,-9-5-15,-8-3 0,14 2 0,11 2 16,-17 1-16,-10 2 0,10 0 15,6-1-15,-11-1 0,-7-2 16,10 2-16,7 1 0,-13-1 16,-8-1-16,12 3 0,9 2 15,-15-6-15,-7-3 0,10 6 16,7 4-16,-14-2 0,-12-1 0,5-1 16,3 1-16,-11-2 0,-7 0 15,1-3-15,0 0 0,-11-1 16,-10 0-16,4-1 0,2 0 15,-8-1-15,-7 0 0,-4-2 16,-4 0-16,-8 0 0,-4 1 0,-6-1 16,-2-1-16,-3 1 15,-2 0-15,-11-8 0,-6-4 16,-7 3-16,-7 3 0,2 1 16,-10-4-16,-4-2 0,-3 0 0,-18-4 15,-14-2-15,4 4 0,2 4 16,-58-10-16,-3 0 0,18 5 15,12 4-15,-20-5 0,-13-4 16,14 9-16,9 4 0,-19 0 16,-14-2-16,15 1 0,12 0 0,-29 1 15,-21 1-15,22 2 16,16 2-16,-19 1 0,-14 2 16,17-2-16,12-1 0,-16 0 0,-11 2 15,19 0-15,10 0 0,-15-3 16,-10-1-16,16 5 0,11 5 0,-19-4 15,-11-4-15,20-1 16,13-2-16,-18 5 0,-13 4 16,23 2-16,17 0 0,-26 0 15,-18 0-15,25-1 0,17 2 16,-22 5-16,-14 2 0,24-2 0,16-2 16,-5 1-16,-3-2 15,10 1-15,8-1 0,-6 0 0,-3-2 16,11 4-16,7 1 0,-5-1 15,-2 1-15,12-2 0,8 0 16,-3 1-16,-2 1 0,10 0 0,7-1 16,-2 1-16,1 1 15,12-3-15,9-3 0,3-5 16,3-4-16,7 4 0,4 2 0,4-3 16,0-1-16,10-4 0,6 0 15,4 5-15,1 2 0,4 1 16,3-1-16,4 0 0,4-1 15,4 3-15,3 2 0,3 2 16,2 3-16,1-7 0,2-3 0,-1 2 16,6 3-16,3-1 15,3 1-15,5-1 0,7-2 16,0 1-16,2 0 0,9 0 16,6-1-16,3 1 0,1-1 0,18 0 15,4 0-15,-2-1 0,-2-2 16,42 3-16,-4 3 0,-12-1 15,-7-2-15,13-4 0,9-4 16,-14 2-16,-9 1 0,8 2 16,9 0-16,-8-1 0,-2-1 15,10 2-15,8 0 0,-9-2 0,-9-1 16,13 0-16,7 1 16,-10 6-16,-8 3 0,15 4 15,9 3-15,-10-2 0,-8-2 0,18-1 16,12-2-16,-5 1 0,-5 2 15,15-2-15,11-2 0,-16-4 16,-10-2-16,17 3 0,10 3 16,-12-2-16,-10-2 0,11 0 15,5 0-15,-9 4 0,-6 1 0,10-2 16,9-3-16,-15-2 16,-10-2-16,12 1 0,10 1 15,-7 4-15,-7 6 0,14-5 0,6-3 16,-13 1-16,-12 0 0,17 2 15,12 2-15,-10-6 0,-6-4 16,11 4-16,10 2 0,-15 1 16,-10 1-16,10 1 0,7 0 15,-13-2-15,-10-1 0,13 3 16,8 2-16,-14-2 0,-7-1 0,12 0 16,10-2-16,-11 1 0,-9 1 15,7 2-15,5 2 0,-15 0 16,-10 1-16,10-3 0,5 0 15,-12 1-15,-9 1 0,5 2 16,5 1-16,-12-2 0,-9-4 16,12 5-16,9 1 0,-11 0 15,-7-2-15,8 0 0,5-1 16,-11-3-16,-9-3 0,11 2 16,5 1-16,-11 0 0,-7-1 0,7-1 15,6 0-15,-9-1 0,-4 1 16,6-6-16,4-6 0,-8 2 15,-7-1-15,7 4 0,5 2 16,-9-2-16,-5-1 0,4 0 16,5 0-16,-10 1 0,-7 0 0,2 2 15,1 1-15,-14 2 16,-8 1-16,3 3 0,4 2 0,-4-4 16,-4-2-16,-4 3 15,-4 4-15,-10-1 0,-7 4 0,-13-5 16,-10-1-16,-5-3 0</inkml:trace>
  <inkml:trace contextRef="#ctx0" brushRef="#br0" timeOffset="6150.2721">21849 6374 0,'0'0'0,"0"0"0,0 0 16,0 0-16,0 0 0,0 0 16,0 0-16,17-21 0,-17 21 0,0 0 15,33-11-15,-33 11 0,29-8 16,-13 3-16,4 0 15,0 1-15,0 2 0,3-2 0,3 1 16,5 0-16,0-2 0,2 2 16,4-1-16,-3 1 0,-2 1 0,10-1 15,1 0-15,-3 0 0,-4 0 16,4 1-16,2-1 16,-3 2-16,-1 0 0,10 1 15,3 1-15,-4 0 0,-1-1 0,11 1 16,2-1-16,-5-1 0,-4-1 0,5 1 15,4 1-15,-7-4 16,-3-1-16,14 0 0,3 2 16,-11-1-16,-9-1 0,11 5 15,5 2-15,-8-3 0,-6-2 0,33 1 16,1 0-16,-17 1 0,-11-3 16,5 2-16,3-1 15,-9 3-15,-7 0 0,4 2 0,4-1 16,-1 3-16,0 3 0,3-3 15,4 1-15,-8-7 0,-6-5 0,7 6 16,3 4-16,-7 1 16,-5-1-16,10-1 0,7 0 15,-10-1-15,-7-1 0,5 0 16,3 0-16,-6 3 0,-4-2 0,5-1 16,6 0-16,-7-2 0,-4-3 15,2 7-15,3 3 0,-8-3 16,-2-1-16,2 1 0,2 3 15,-3-1-15,-3 0 0,3-1 16,1-1-16,-4 0 0,-3 0 0,3 1 16,1 1-16,-17-3 0,1-2 15,7 2-15,6 0 16,-2 1-16,-2-1 0,5 0 0,3 0 16,-2 1-16,-2 0 0,4-2 15,5 0-15,-4-2 0,-3 2 16,7-2-16,3 0 0,-4-2 15,-5 0-15,7 1 0,6 0 16,-6-1-16,-4-1 0,8 1 16,4 1-16,-8-3 0,-5-2 0,5 4 15,5 4-15,-5 0 16,-4 2-16,2-2 0,1 0 16,-6-2-16,-3-1 0,7 4 0,5 2 15,-6 0-15,-4 1 0,2-2 16,3 0-16,-5-2 0,-3 0 15,6 0-15,3 2 0,-5-2 16,-3 0-16,6 0 0,4 0 16,-5-2-16,-3 2 0,5 2 15,4-2-15,-4 0 0,-3 1 0,6-2 16,4-1-16,-6 2 16,-4 0-16,6-2 0,5-3 15,-5 3-15,-4 1 0,6 1 0,6 1 16,-8-3-16,-4-1 0,7 3 15,7 3-15,-5-2 0,-2-1 0,22-4 16,-4-7-16,-28 11 16,1 5-16,29-3 0,0-1 15,-25-1-15,-2 3 0,25-3 16,2 0-16,-14-6 0,-10-2 0,9 5 16,7 2-16,-7 0 0,-6-1 15,6 0-15,3-1 16,-8 2-16,-4 1 0,7 0 0,5-1 15,-7 2-15,-3 0 0,5 0 16,4 1-16,-7-3 0,-4-1 0,6 1 16,6 0-16,-8-1 15,-7-1-15,10 1 0,5-2 16,-7 0-16,-3 1 0,3 1 16,0-1-16,-3 0 0,-1 0 0,7-2 15,3 1-15,-7 2 0,-5 1 16,6-1-16,6-1 0,-6 1 15,-3-2-15,5 1 0,3-1 16,-6 0-16,-4 1 0,4 0 16,4-2-16,-8 2 0,-4 1 0,4-1 15,1 0-15,-5 0 16,-4-2-16,1 3 0,1-1 16,-6-1-16,-2-2 0,-6 5 15,6 2-15,-6-1 0,-1 1 0,1 2 16,2 1-16,-5 2 15,-3 1-15,-6-4 0,-2 0 16,-3-1-16</inkml:trace>
  <inkml:trace contextRef="#ctx0" brushRef="#br0" timeOffset="27035.452">9398 7882 0,'0'0'0,"0"0"16,0 0-16,-26-5 0,15 3 0,-1 1 16,-1 0-16,0 0 0,2 0 0,0 0 15,3-1-15,3 2 16,0 1-16,4 2 0,3 0 0,2 1 16,4 2-16,5 2 0,5 2 15,3-2-15,3 1 0,13 2 16,6 0-16,4-1 0,1 0 15,17 2-15,4 0 0,13 0 16,1 0-16,-8-1 0,-19-3 16,-14-2-16</inkml:trace>
  <inkml:trace contextRef="#ctx0" brushRef="#br0" timeOffset="27517.801">12253 8114 0,'0'0'0,"23"-1"0,8-1 0,16-2 16,16 0-16,25 2 0,24 2 15,12-4-15,-4-2 0,52-1 16,-13-1-16,-18 4 0,-11 2 0,-4-3 16,-2 0-16,-6 1 0,-4 2 15,3-3-15,2 0 0,-2 3 16,-1 2-16,2-3 0,1 0 15,-6-1-15,-3 1 0,7-1 16,6 0-16,-10 0 0,-6 1 16,6 5-16,3 3 0,-3 0 15,-4-2-15,0-1 0,1-2 16,-2 6-16,-1 4 0,4-2 16,1-2-16,-5-3 0,-4 0 0,8-2 15,7-1-15,-5 3 0,-2 2 16,2 4-16,4 3 0,-7-6 15,-4-3-15,2-1 0,2-2 16,-2 5-16,-1 2 0,4 2 16,1 0-16,-8-1 0,-6-1 0,9 0 15,4 1-15,-4-1 0,-3 1 16,4 2-16,4 2 0,-4-2 16,-3 0-16,5 0 0,4 1 15,-7-1-15,-6 1 0,3 3 16,1 0-16,-3 1 0,-2-1 15,-30-4-15,-23-4 0,-15-1 16</inkml:trace>
  <inkml:trace contextRef="#ctx0" brushRef="#br0" timeOffset="28642.5977">25586 11607 0,'0'0'0,"0"0"16,0 0-16,-25-13 0,16 9 0,-3-1 15,-3 0-15,1 0 0,0-1 0,-8 0 16,-4 0 0,-1 2-16,-3 3 0,-4 3 0,-4 2 15,-10 6-15,-3 5 0,-5 9 16,-5 7-16,-12 13 0,3 6 0,7-7 15,16-10-15,11-8 0</inkml:trace>
  <inkml:trace contextRef="#ctx0" brushRef="#br0" timeOffset="29184.4831">24057 13924 0,'0'0'0,"11"8"0,5 2 0,8 6 16,1 1-16,12 6 0,5 1 15,14 4-15,4-1 0,4-2 0,3 0 16,11-4-16,0-4 0,15-9 16,3-6-16,-3-13 0,-4-9 15,43-18-15,-7-3 0,-14-5 16,-9-3-16,-6-11 0,-4-7 15,-2 2-15,-3 1 0,-6-1 16,-4 0-16,-6 3 0,-5 2 16,-10-4-16,-6-1 0,-4 3 15,-3 3-15,-6 0 0,-5-1 16,-10 3-16,-7 1 0,-5-1 16,-3-1-16,-3 0 0,-2 1 15,-3-8-15,-2-6 0,-4 3 0,0 4 16,-1-10-16,1-5 0,3 3 15,-1 2-15,1-2 0,0-1 16,-4 6-16,-3 5 0,-12 7 16,-7 7-16,-4 4 0,-3 5 0,-10 5 15,-7 6-15,0 6 0,0 7 16,-1-3-16,-1-3 0,-4 9 16,-2 5-16,-5 0 0,-2 2 15,-1 3-15,3 5 0,-6 4 16,-1 3-16,-1 11 0,-1 5 15,-6 9-15,-6 5 16,-5 9-16,-5 7 0,1 16 0,0 11 16,4 1-16,4 0 0,28-25 15,19-17-15,13-12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43:41.2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19192 7510 0,'0'0'0,"0"0"0,0 0 16,0 0-16,0 0 0,0 0 15,-22-13-15,22 13 0,0 0 0,0 0 16,-26-12-16,18 9 0,1 1 15,-2-1-15,0 0 0,-1 1 16,-2 2-16,0 1 0,1 1 16,-2 2-16,-1-1 0,0 1 15,0 1-15,-2 2 0,1-1 16,-3 4-16,-3 2 0,-4 2 16,1 2-16,-2 4 0,-1 1 15,0 3-15,1 0 0,-4 8 16,3-1-16,2 1 0,3 3 0,2-2 15,3-1-15,1 1 0,3 0 16,2 4-16,6-1 0,1 1 16,3 0-16,3-4 0,3-1 15,3-4-15,3-2 0,2-3 16,3-4-16,3-5 0,2 0 16,3-5-16,3-2 0,2-2 0,5-3 15,1-2-15,3 0 16,-1-5-16,-1-1 0,4-5 0,3-3 15,0 2-15,1 0 0,7-6 16,-1-2-16,-3-1 0,-4 1 16,-10 6-16,-9 3 0,-5 3 15</inkml:trace>
  <inkml:trace contextRef="#ctx0" brushRef="#br0" timeOffset="266.7945">19325 7884 0,'0'0'0,"0"0"16,0 0-16,0 0 0,0 0 0,0 0 15,0 0-15,0 0 16,0 0-16,0 0 0,29 7 16,-29-7-16,33 1 0,-11-1 15,3 0-15,2-1 0,0 0 16,11-1-16,0-1 0,-1 1 15,-3 0-15,8 2 0,-2 2 0,-3-1 16,-4 0-16,-4-1 0,-4 0 16,-3 0-16,-3 1 0,-3-3 15,0-4-15,-4 0 0,-2 2 16,-2 0-16</inkml:trace>
  <inkml:trace contextRef="#ctx0" brushRef="#br0" timeOffset="516.4195">19594 7632 0,'0'0'0,"0"0"16,0 0-16,0 0 0,0 0 15,0 0-15,-26 2 0,26-2 16,0 0-16,-16 16 0,16-16 16,-8 19-16,6-6 0,2 5 15,1 3-15,0 3 0,1 1 0,-1 12 16,0 2-16,0 4 0,0 0 15,0 15-15,-1 2 0,1-2 16,0-2-16,1 13 0,3 0 16,-1-2-16,2-12 0,-2-13 15,-1-12-15,0-6 0</inkml:trace>
  <inkml:trace contextRef="#ctx0" brushRef="#br0" timeOffset="851.9996">20247 7559 0,'0'0'0,"0"0"0,0 0 16,0 0-16,0 0 0,0 0 0,-1 34 16,1-34-16,0 29 0,-2-8 15,1 4-15,1 3 0,0 3 0,-2 11 16,-1 3-16,-2-1 16,2 1-16,-3 10 0,-2 1 15,2-7-15,3-6 0,1 2 0,2-8 16,2-8-16,1-8 0,1-4 15,-2-5-15,0-1 0</inkml:trace>
  <inkml:trace contextRef="#ctx0" brushRef="#br0" timeOffset="1056.3357">20252 7878 0,'0'0'0,"0"0"15,0 0-15,0 0 0,0 0 0,0 0 16,0 0-16,0 0 0,0 0 15,26-9-15,-26 9 16,27-4-16,-27 4 0,31-4 0,-12 1 16,-1 1-16,2 1 0,0-2 15,1-2-15,-2 1 0,-2-1 16,4-4-16,-1 1 0,-2 0 16,-2 0-16,-2 2 0,-3 0 15,-1 2-15</inkml:trace>
  <inkml:trace contextRef="#ctx0" brushRef="#br0" timeOffset="1300.0412">20603 7428 0,'0'0'0,"0"0"16,0 0-16,0 0 0,0 0 0,-7-20 15,7 20-15,0 0 16,0 0-16,0 0 0,0 0 16,0 0-16,0 0 0,-9 20 15,9-20-15,-2 34 0,1-11 0,0 3 16,-1 5-16,0 11 0,-1 1 15,1 7-15,0 5 0,0 10 16,1-1-16,-1 14 0,1 4 16,0 5-16,0-7 0,0 14 15,1-2-15,1-11 0,0-8 0,6 17 16,3-19-16,-2-21 16,-4-16-16,-1-11 0</inkml:trace>
  <inkml:trace contextRef="#ctx0" brushRef="#br0" timeOffset="1716.787">21044 7615 0,'0'0'0,"0"0"0,0 0 16,0 0-16,0 0 0,-24 21 16,24-21-16,-23 22 0,11-8 15,-2 6-15,0 5 0,-3 1 16,-1 3-16,-6 9 0,-2 2 16,3-1-16,3-4 0,-2 5 15,3-1-15,2-9 0,4-3 0,2-5 16,3-11-16,3-2 0,1-3 15,0-1-15</inkml:trace>
  <inkml:trace contextRef="#ctx0" brushRef="#br0" timeOffset="2533.0814">20943 7753 0,'0'0'0,"0"0"0,0 0 16,0 0-16,0 0 0,0 0 16,25 1-16,-25-1 0,0 0 0,23 11 15,-14-4-15,-2 3 0,1 2 16,-1 4-16,-1 2 15,-1 1-15,-2-1 0,0 8 0,1 1 16,-2-3-16,0-2 0,1-1 16,2-2-16,0-2 0,2-3 0,0-5 15,-2-4-15,3-5 16,2-2-16,4-7 0,4-7 16,-2-2-16,-1-1 0,1-5 15,1 0-15,0-5 0,-2 2 0,-3 4 16,0 4-16,-1 4 0,-1 2 15,-3 4-15,-1 2 0,-2 1 16,-1 4-16,0 2 0,1 2 16,1 3-16,-1 1 0,-1 6 15,1 4-15,-2-1 0,0-1 16,0 6-16,1 2 0,-2 0 16,0 2-16,1 5 0,1-3 15,2 0-15,-1-2 0,2-1 16,0-4-16,1-3 0,-1-1 0,4-6 15,3-2-15,0-5 0,0-2 16,2-9-16,2-5 0,-3 0 16,1-2-16,1-12 0,0-5 15,0-3-15,1 1 0,-1-11 16,-3 1 0,-3 4-16,-4 4 0,-4 0 0,-3 1 0,-2 5 0,-2 4 15,0 3-15,-2 0 0,2 6 16,-1 4-16,-1 6 0,0 4 15,-3 4-15,-1 3 0,-1 7 16,-3 6-16,3-1 0,1 2 0,5 2 16,2 1-16,3-3 15,1-2-15,9-4 0,6-7 16,2-1-16,2-4 0,4-1 16,3-1-16,-1 1 0,-2-1 0,0 0 15,0 1-15,-1 2 0,-2 2 16,2 5-16,1 5 0,-3 1 15,-2 2-15,-5 8 0,-4 7 16,-5 1-16,-2 0 0,-6 8 16,-6 1-16,2-9 0,2-5 15,0-6-15,2-4 0,1-2 16,3-1-16,3-3 0,-1-4 16,2-1-16,3-3 0,2 2 15,2 0-15,0 0 0,0 1 0,2 1 16,2 1-16,0 0 0,-1 1 15,2 4-15,-4 3 0,-3-4 16,-1-1-16,-4 11 0,-7 7 16,-4 1-16,-4 3 0,-6 7 15,-4 8-15,-3 0 0,-2-1 0,0-2 16,6-10-16,5-7 0</inkml:trace>
  <inkml:trace contextRef="#ctx0" brushRef="#br0" timeOffset="3084.668">22087 7878 0,'0'0'15,"-4"8"-15,2 5 0,0 1 16,1 1-16,1 7 0,0 2 16,3 0-16,3 1 0,3 3 15,2-3-15,1-4 0,1-2 0,1-5 16,3-5-16,-4-2 0,-2 0 15,-2-2-15</inkml:trace>
  <inkml:trace contextRef="#ctx0" brushRef="#br0" timeOffset="3983.9496">22456 7495 0,'0'0'0,"0"0"0,0 0 15,0 0-15,0 0 0,0 0 0,0 0 16,0 0-16,0 0 0,-2 22 16,2-22-16,-7 28 0,7-28 15,-6 33-15,0-14 0,1-1 16,-1 0-16,2-2 0,0-2 16,2-2-16,1-2 0,1-2 15,1-1-15,2-3 0,2-2 0,1-1 16,3-1-16,0-1 0,0-3 15,0 1-15,0 0 0,-1 0 16,2 1-16,-1 1 0,-1 1 16,-2 1-16,0 1 0,-2 2 15,-1 3-15,-2 0 0,-2 1 0,-1-1 16,0 2-16,0-2 16,-1 0-16,1 0 0,-1-2 15,1 2-15,0 1 0,0-2 0,0 0 16,-1 1-16,1 3 0,-1 1 15,0 4-15,-1-2 0,1 1 16,-2 2-16,0 3 0,-1 0 16,1-1-16,-2 2 0,3-2 15,0-4-15,0-2 0,3-4 16,2-6-16,1-3 0,2-3 0,1-4 16,3-4-16,0-2 0,-1-1 15,4-6-15,3-5 16,0 2-16,1 2 0,6-6 0,2 1 15,-2 1-15,-1 3 0,1 2 16,1 0-16,-1 3 0,-1 3 16,-1 4-16,0 1 0,-4 4 15,-3 2-15,-3 6 0,-2 3 16,-4 6-16,-3 4 0,-6 4 16,-5 6-16,-3-1 0,-1 3 0,-2 1 15,-1 2-15,0-5 0,-2-1 16,-2 0-16,2-6 15,3-4-15,3-4 0,3-6 0,3-4 16,3-4-16,0-4 0,4-7 16,5-4-16,1-3 0,1-2 15,2-1-15,5-1 0,-1 0 16,0 0-16,0-3 0,-2 2 16,-2 5-16,-3 3 0,-1 4 15,1 4-15,-3 4 0,0 2 0,-1 1 16,-1 0-16,0 4 0,-1-2 15,-2 4-15,-3 1 0,-1 3 16,-2 2-16,-2 3 0,-2 2 16,-1 2-16,1 0 0,0 6 15,0 1-15,2 3 0,1 1 0,1 8 16,2-1-16,2-1 16,2-1-16,1-2 0,5-1 15,1-5-15,3-3 0,5-2 0,4-1 16,1-4-16,-1-2 0,3-6 15,1-5-15,2 0 0,1-2 16,-4 1-16,-4-1 0,-1 1 16</inkml:trace>
  <inkml:trace contextRef="#ctx0" brushRef="#br0" timeOffset="4167.3204">22938 7742 0,'0'0'0,"0"0"0,0 0 16,0 0-16,-21-5 0,21 5 0,0 0 15,-23 5-15,16 0 0,0 1 16,2 4-16,-1 2 0,1 1 16,1 3-16,0 1 0,1 0 15,1-1-15,1 3 0,2-1 16,2-6-16,4-3 0,-2-1 16,0-1-16,-2-3 0</inkml:trace>
  <inkml:trace contextRef="#ctx0" brushRef="#br0" timeOffset="4467.2924">23012 7538 0,'0'0'16,"0"0"-16,0 0 0,0 0 0,0 0 0,0 0 15,29 2 1,-29-2-16,26 4 0,-26-4 0,36 8 15,-15-4-15,0 3 0,2 1 16,1 2-16,0 1 0,-2-1 0,5 6 16,2 5-16,-5-3 15,-3-1-15,1 8 0,-3 1 16,-6 2-16,-3 0 0,-8 7 16,-6 5-16,-5-3 0,-3 0 0,-8 10 15,-4 3-15,-7 2 0,-4 2 16,-12 13-16,-3 1 0,12-16 15,9-14-15,9-9 0</inkml:trace>
  <inkml:trace contextRef="#ctx0" brushRef="#br0" timeOffset="5527.6888">24018 7800 0,'0'0'0,"0"0"0,0 0 15,0 0-15,27-1 0,-27 1 0,24-2 16,-8 0-16,4 0 0,2 1 16,4 1-16,7 0 0,0-2 15,1 1-15,0 1 0,-5-1 16,-5 1-16,-4-1 0</inkml:trace>
  <inkml:trace contextRef="#ctx0" brushRef="#br0" timeOffset="12719.403">5000 7464 0,'0'0'16,"-8"-3"-16,-3-2 0,-3 0 0,-1-1 15,-8-3-15,-3-2 16,-2 1-16,2 3 0,-13-2 0,-1-2 16,2 2-16,-1 2 0,-2 1 15,-2 1-15,-5 0 0,4 1 0,-4 1 16,-1 2-16,4 0 16,2 1-16,-9 2 0,-2 2 15,6 0-15,4 2 0,-3 3 16,-4 2-16,5 2 0,5 2 0,-1 3 15,-3 0-15,4 2 0,0-1 16,-8 8-16,0 3 0,6-1 16,7 0-16,-5 6 0,-2 6 15,9-3-15,7 2 0,0 5 16,0 5-16,3-3 0,1-2 16,-9 29-16,1-1 0,10-6 15,7-6-15,-2 1 0,1 1 16,6-1-16,5 0 0,2-4 15,4-3-15,1-6 0,4-8 0,6 3 16,6 1-16,3-3 0,2-3 16,11 3-16,6 2 0,0-10 15,1-5-15,8 5 0,7 2 16,-7-3-16,-1-3 0,9 2 16,7 1-16,-2-5 0,-1-4 0,2-1 15,3-1-15,-4-6 0,-5-4 16,11-6-16,5-8 15,-9 0-15,-4-3 0,12-6 0,6-3 16,-6-4-16,-6-3 0,3-4 16,2-1-16,-8 1 0,-3 4 15,7-9-15,1-5 0,-8 3 16,-5-1-16,7-6 0,3-4 16,-9 1-16,-9 2 0,2-9 15,1-7-15,-6 5 0,-2 2 16,1-7-16,0-4 0,-8-1 15,-8 3-15,3-6 0,1-4 16,-5 7-16,-2 6 0,-4 0 16,-2-2-16,-8 1 0,-6 1 0,-3-7 15,0-5-15,-4 8 0,2 7 16,-8-5-16,-5-3 0,-3 8 16,-4 7-16,-6-3 0,-4 0 15,-1 5-15,3 5 0,-8-7 16,-5-6-16,0 10 0,3 4 0,-10 4 15,-4 1-15,0 8 0,2 3 16,-9 4-16,-8 2 0,5 5 16,0 5-16,-11 7 0,-6 6 15,0 8-15,3 6 0,-8 10 16,-11 8-16,12-1 0,9-1 0,-6 16 16,-6 9-16,7 3 15,4 1-15,-1 20 0,0 16 16,10-6-16,7-4 0,0 11 0,2 6 15,17-34-15,14-24 0,7-15 16</inkml:trace>
  <inkml:trace contextRef="#ctx0" brushRef="#br0" timeOffset="14867.5683">25295 8700 0,'0'0'15,"0"0"-15,0 0 0,0 0 0,0 0 16,0 0-16,0 0 15,0 0-15,0 0 0,0 0 0,0 0 16,0 0-16,0 0 0,0 0 16,0 0-16,0 0 0,-8 28 0,8-28 15,5 39-15,-3-17 16,0 3-16,0 5 0,0 5 16,1 12-16,-2-2 0,-1 15 15,-1 3-15,-2-3 0,0-4 0,-2 8 16,-3-2-16,1 0 0,2-10 15,-2-2-15,2-4 16,0-9-16,3-5 0,0-8 0,1-6 16,0-4-16</inkml:trace>
  <inkml:trace contextRef="#ctx0" brushRef="#br0" timeOffset="15071.5698">25305 9174 0,'0'0'0,"0"0"16,0 0-16,0 0 0,0 0 0,0 0 16,0 0-16,27-7 0,-27 7 15,22-4-15,-22 4 0,28-3 16,-13 1-16,3 2 0,2 0 16,-1-1-16,-2 1 0,2-2 15,2 0-15,0-3 0,2-2 0,1-1 16,-3 2-16,-3 1 0</inkml:trace>
  <inkml:trace contextRef="#ctx0" brushRef="#br0" timeOffset="15284.4766">25824 8727 0,'0'0'0,"0"0"0,0 0 15,0 0-15,0 0 0,-10 30 16,10-30-16,-4 32 0,3-13 0,2 6 15,1 6-15,1 2 0,1 1 16,2 16-16,2 3 0,1 7 16,0-4-16,2 11 0,1-1 15,0-7-15,-1-6 0,4-1 16,2-7-16,-5-12 0,-3-8 0,-3-6 16</inkml:trace>
  <inkml:trace contextRef="#ctx0" brushRef="#br0" timeOffset="15550.7119">26261 8853 0,'0'0'0,"0"0"0,0 0 0,0 0 0,0 0 16,-22 16-16,22-16 15,-18 27-15,7-10 0,-2 6 0,-2 7 16,1 3-16,0 0 0,-6 13 16,-2 0-16,-4 7 0,2-3 15,-2 3-15,1-7 0,5-9 16,2-12-16,5-12 0,4-8 16,1-3-16,3 1 0,0-1 15</inkml:trace>
  <inkml:trace contextRef="#ctx0" brushRef="#br0" timeOffset="16067.0982">26180 8929 0,'0'0'0,"0"0"0,9-10 16,-5 7-16,2 1 0,-1 2 0,1 1 16,2 0-16,0 1 0,2 5 15,1 1-15,0 2 0,0 1 0,3 9 16,-2 7-16,-1 0 16,-1 1-16,-1 0 0,-2 0 15,-1-1-15,-2-2 0,2 1 16,-1-3-16,1-4 0,-1-4 0,1-5 15,0-6-15,2-8 0,2-4 16,3-9-16,3-7 0,4-8 16,0-4-16,0 2 0,-1-1 15,-2 4-15,-2 4 0,-1-1 16,-3 6-16,-3 6 0,-2 4 16,-2 3-16,0 3 0,-1 4 15,-1 1-15,-1 5 0,0 4 16,-2 3-16,-1 3 0,0 5 0,0 5 15,1 2-15,0 1 0,0 3 16,0 3-16,2-2 0,1 0 16,4-1-16,3 0 0,-2-4 15,1-5-15,6 0 0,5-4 16,-1-6-16,-2-5 0,0-7 16,0-7-16,2-3 0,0-3 15,1-8-15,2-7 0,-2-4 0,-2-2 16,1-11-16,0-4 15,-3 5-15,0 5 0,-3-8 16,-3 2-16,-4 6 0,-1 4 0,-4 4 16,-3 3-16,-2 5 0,-2 7 15,-2 2-15,1 5 16,-5 3-16,-1 1 0,-5 9 0,-4 5 16,2 5-16,1 5 0,0 7 15,-1 5-15,4-6 0,4-5 0,3-5 16</inkml:trace>
  <inkml:trace contextRef="#ctx0" brushRef="#br0" timeOffset="16408.6269">26891 9018 0,'0'0'15,"0"0"-15,0 0 0,0 0 0,0 0 16,24 20-16,-24-20 0,15 20 16,-7-7-16,-2 2 0,0 2 15,-2 1-15,-1 1 0,0 1 16,-2 1-16,-1 5 0,0-1 0,0-4 15,1-1-15,-1-2 0,0-3 16,3-1-16,4 1 0,0-2 16,2 2-16,1-2 0,2-2 15,2-1-15,0 0 0,3 1 16,4-1-16,-1 1 0,-1 0 0,-1 1 16,-2-1-16,0 0 0,-2-2 15,-1 0-15,-1 1 16,-1-1-16,-1 0 0,-2 2 0,-2 1 15,-3 1-15,-1 2 0,-5 3 16,-4 5-16,-4 3 0,-2 4 16,-9 7-16,-6 7 0,-11 13 15,-6 1-15,-12 19 0,-4 4 16,7-8-16,15-18 0,9-15 16</inkml:trace>
  <inkml:trace contextRef="#ctx0" brushRef="#br0" timeOffset="18507.6873">27264 9260 0,'0'0'0,"0"0"15,0 0-15,0 0 0,0 0 0,0 0 16,0 0-16,0 0 15,0 0-15,25-4 0,-25 4 16,0 0-16,27-3 0,-27 3 0,24-4 16,-11 2-16,1 1 0,3 0 15,2 0-15,1 0 0,-1 0 16,5 0-16,2 1 0,1 0 16,0 1-16,9-1 0,3 0 15,-3-2-15,-1 0 0,7 0 16,-2 1-16,0 0 0,0 0 0,-2-2 15,1 0-15,-4 0 0,-1 1 16,7-2-16,-1 1 0,-4-1 16,-1-1-16,2 0 0,0 2 15,-3-1-15,0-1 0,2 2 16,4 2-16,-3-1 0,0 2 16,0-4-16,2-3 0,-4 2 15,-4 1-15,2 1 0,2 0 16,-2 0-16,-2 0 0,0-1 0,-5-3 15,-6 4-15,-1 1 0,-4 0 16,0 2-16,-5 2 0,-3-1 16,-2-1-16,-5 0 0,2-1 15,-2 1-15,0 0 0</inkml:trace>
  <inkml:trace contextRef="#ctx0" brushRef="#br0" timeOffset="20717.4908">27994 8621 0,'0'0'0,"0"0"16,0 0-16,0 0 0,-23 9 0,23-9 15,-25 11-15,12-4 0,1 1 16,-4 3-16,-1 3 0,-2 1 16,-2-1-16,-7 7 0,-2-1 15,1 0-15,2-1 0,-2 1 16,-1 0-16,-4 3 0,3-1 0,1-3 16,2 0-16,1-4 0,4-3 15,1-2-15,1 0 16,3-3-16,3 0 0,1-2 0,1 0 15,2-1-15,2 0 0,1-1 16,2-1-16,2 0 16,-1-1-16,3 0 0,2-1 15,0 0-15,0 3 0,2 0 0,2 1 16,-1-2-16,0-1 0,3 1 16,2 0-16,-1 1 0,1-1 15,1 0-15,2 0 0,0-1 0,1 0 16,1-1-16,1 0 15,-1-1-15,0-1 0,2 1 0,4 0 16,4 0-16,0-1 0,2-1 16,-1 0-16,1 0 0,2 1 15,0 0-15,2 1 0,-1 0 16,-1-1-16,10 1 0,0-1 16,-3 1-16,-2 0 0,0 1 15,-1 0-15,-1 0 0,-2-3 0,-2 2 16,-3 1-16,-1-1 0,-2 1 15,-3 0-15,-1 0 0,-2 0 16,-2-1-16,-2-1 0,-1 1 16,-2 0-16,-2 0 0,0 0 15,-2 0-15,0-1 0,2-1 0,-3-2 16,-2 0-16,0 2 16,-1 0-16,0-2 0,0 1 15,-1-1-15,1 1 0,0-1 16,-1-2-16,0 1 0,0 1 0,-2-2 15,1 1-15,0-2 0,-2-1 16,1 1-16,-1-1 0,1 0 16,0 0-16,0-2 0,1 0 15,0-1-15,-1-1 0,1 0 16,0 0-16,-1 2 0,1 1 16,0-1-16,0-3 0,-1 2 15,1 0-15,-1-1 0,-2-1 16,-1 1-16,1 0 0,-2-4 15,0 0-15,2 1 0,0 2 0,1 0 16,-1 0-16,1 1 0,-1 1 16,1 0-16,0 1 0,1 1 15,-1 2-15,2 1 0,-1-1 16,-1 2-16,2 0 0,0 0 16,-1 1-16,1-1 0,1 2 0,0 0 15,-1 0-15,1 2 16,2 2-16,-2-5 0,1 3 0,1 2 15,-2-3-15,2 3 0,-2-4 16,2 4-16,0 0 0,-2-2 16,2 2-16,0 0 0,-1-3 15,1 3-15,0 0 0,-1-2 16,1 2-16,0 0 0,0 0 16,0 0-16,0 0 0,0 0 15,0 0-15,0 0 0,0 0 0,0 0 16,0 0-16,0 0 15,0 0-15,0 0 0,0 0 16,0 0-16,0 0 0,0 0 0,0 0 16,0 0-16,0 0 0,0 0 15,0 0-15,0 0 0,0 0 16,0 0-16,0 0 0,0 0 16,0 0-16,0 0 0,0 0 15,0 0-15,0 0 0,0 0 16,0 0-16,0 0 0,0 0 15,0 0-15,0 0 0,0 0 16,0 0-16,0 0 0,0 0 16,0 0-16,0 0 0,0 0 15,0 0-15,0 0 0,0 0 0,0 0 16,0 0-16,0 0 0,0 0 16,0 0-16,0 0 0,0 0 15,0 0-15,0 0 0,0 0 16,0 0-16,0 0 0,0 0 15,0 0-15,0 0 0,0 0 0,0 0 16,0 0-16,0 0 0,0 0 16,0 0-16,0 0 0,0 0 15,0 0-15,0 0 0,0 0 16,0 0-16,0 0 0,0 0 16,0 0-16,0 0 0,0 0 15,0 0-15,0 0 0,0 0 0,0 0 16,0 0-16,0 0 15,0 0-15,0 0 0,0 0 0,0 0 16,0 0-16,0 0 0,0 0 16,0 0-16,0 0 0,0 0 15,0 0-15,0 0 0,0 0 16,0 0-16,0 0 0,0 0 16,0 0-16,0 0 0,0 0 15,0 0-15,0 0 0,0 0 0,0 0 16,0 0-16,0 0 15,0 0-15,0 0 0,0 0 0,0 0 16,0 0-16,0 0 0,0 0 16,0 0-16,0 0 0,0 0 15,0 0-15,0 0 0,0 0 16,0 0-16,0 0 0,0 0 16,0 0-16,0 0 0,0 0 15,0 0-15,0 0 0,0 0 16,0 0-16,0 0 0,0 0 0,0 0 15,0 0-15,0 0 0,0 0 16,0 0-16,0 0 16,0 0-16,0 0 0,0 0 0,0 0 15,0 0-15,0 0 0,0 0 16,0 0-16,0 0 0,0 0 0,0 0 16,0 0-16,0 0 15,0 0-15,0 0 0,0 0 16,0 0-16,0 0 0,0 0 0,0 0 15,0 0-15,0 0 0,0 0 16,0 0-16,0 0 0,0 0 16,0 0-16,0 0 0,0 0 15,0 0-15,0 0 0,0 0 16,0 0-16,0 0 0,0 0 16,0 0-16,0 0 0,0 0 0,0 0 15,0 0-15,0 0 16,0 0-16,0 0 0,0 0 15,4 4-15,-4-4 0,0 0 0,0 0 16,0 0-16,0 0 0,0 0 16,0 0-16,0 0 0,0 0 15,0 0-15,0 0 0,0 0 16,0 0-16,0 0 0,0 0 16,0 0-16,0 0 0,0 0 15,0 0-15,0 0 0,0 0 0,0 0 16,5 5-16,-5-5 0,6 4 15,-6-4-15,4 3 0,-4-3 16</inkml:trace>
  <inkml:trace contextRef="#ctx0" brushRef="#br0" timeOffset="21868.0193">29473 8813 0,'0'0'0,"0"0"0,0 0 16,-13 18-16,6-9 0,-1 3 0,-5 4 16,0-1-16,0 1 0,-4 9 15,1 0-15,0 1 0,2 2 0,-4 5 16,1 0-16,0-5 0,2 0 15,2-4-15,1 1 16,3-4-16,1-1 0,5-5 0,3-3 16,2-3-16,2-3 0,4-9 15,3-6-15,-2-3 0,0-3 16,3-17-16,1-12 0,4 11 16,2 10-16,-3 5 0,-3 2 15,5-10-15,4-7 0,2-4 16,-1 6-16,-5 7 0,-5 5 0,-2 4 15,-2 1-15,-3 5 0,0 2 16,1 4-16,-1 4 0,0 0 16,-1 3-16,2-2 0,2 1 15,-2 4-15,1 2 0,0 5 16,0 2-16,-3-2 0,1 1 0,0 4 16,2 1-16,-1-1 0,-2 0 15,4-1-15,2-1 16,0-3-16,-1-2 0,3-2 0,2-4 15,1-4-15,-1-3 0,2-6 16,2-7-16,-4 0 0,2-2 16,6-9-16,2-6 0,-4 5 15,-2 2-15,-4 2 0,0-2 16,-3 5-16,-2 2 0,0 3 16,-2 5-16,-2 2 0,-3 1 15,0 0-15,1 4 0,-2 0 16,-2 2-16,2 1 0,-2 3 15,0 3-15,1 1 0,0 4 0,2 5 16,-2 0-16,0-1 0,-1 5 16,0 2-16,1 0 0,1-1 0,1 7 15,2 0-15,-2-4 16,0-1-16,4-3 0,2 0 16,-1-5-16,-1-3 0,3-3 15,2-3-15,1-3 0,-1-4 0,-1-4 16,1-3-16,0-4 0,1-3 15,5-8-15,1-2 0,-3-3 16,-1 0-16,-2-3 0,-2-2 16,-3 1-16,0 0 0,-1-5 15,-4 2-15,-3 4 0,-1 3 0,-5 1 16,-1 3-16,-2 3 16,0 3-16,-1 2 0,-2 3 15,2 4-15,-1 3 0,-1 6 16,-1 5-16,-5 3 0,-2 0 0,-1 10 15,-2 7-15,4 0 0,4-1 16,0-1-16,2-5 0,5-5 16</inkml:trace>
  <inkml:trace contextRef="#ctx0" brushRef="#br0" timeOffset="22217.6475">30390 8849 0,'0'0'16,"0"0"-16,0 0 0,0 0 0,0 0 16,21-2-16,-21 2 0,0 0 15,24 3-15,-24-3 0,20 9 16,-20-9-16,24 11 0,-13-5 16,0 4-16,-1 0 0,0 2 0,-3 1 15,-1 1-15,-3 2 0,-1 2 16,-5 8-16,-6 3 0,-2-1 15,-1 1-15,-2 1 0,-3 1 16,-2 3-16,3-6 0,-1-4 16,2-5-16,3-3 0,2-5 15,2-2-15,2-1 0,2-2 16,3-1-16,3-1 0,3-3 16,1 0-16,4 0 0,5-3 15,3-1-15,4-5 0,4-2 0,2-6 16,5-4-16,1-1 0,-8 5 15,-4 3-15</inkml:trace>
  <inkml:trace contextRef="#ctx0" brushRef="#br0" timeOffset="22517.5038">30758 8498 0,'0'0'0,"0"0"0,-3 19 16,2-4-16,0 0 0,0 8 15,0 5-15,0 12 0,0 2 0,0 18 16,1 6-16,-1-2 0,1-3 16,-2 14-16,1 1 0,-1 6 15,-2-8-15,0-12 0,1-18 16,1-11-16</inkml:trace>
  <inkml:trace contextRef="#ctx0" brushRef="#br0" timeOffset="22785.8711">30448 8370 0,'0'0'0,"0"0"0,0 0 0,0 0 15,0 0-15,0 0 0,-11 25 16,11-25-16,0 22 0,0-22 16,0 0-16,0 26 0</inkml:trace>
  <inkml:trace contextRef="#ctx0" brushRef="#br0" timeOffset="23035.1955">30431 8467 0,'0'0'0,"0"0"0,0 0 16,0 0-16,0 34 0,0-34 16,0 21-16,0-21 0</inkml:trace>
  <inkml:trace contextRef="#ctx0" brushRef="#br0" timeOffset="32933.3774">2085 7297 0,'0'0'0,"0"0"0,0 0 16,0 0-16,0 0 0,0 0 0,0 0 16,5 23-16,-5-23 0,0 0 15,4 20-15,-4-20 0,0 0 16,5 21-16,-5-21 0,3 17 16,-2-8-16,2-2 0,0-1 15,-3-3-15,1 1 0,1 0 16</inkml:trace>
  <inkml:trace contextRef="#ctx0" brushRef="#br0" timeOffset="33602.4886">3057 4952 0,'0'0'0,"0"0"15,0 0-15,0 0 0,6-23 0,3 13 16,3-2-16,5 0 0,2 0 16,19-5-16,12-1 15,1 0-15,3-1 0,23-1 0,22-4 16,-12 7-16,-6 6 0,11 6 16,9 2-16,-19 6 0,-14 4 0,19 15 15,-17 7-15,-16-7 16,-11-4-16,-8 9 0,-4 7 15,-5 0-15,-7-2 0,-9 12 16,-6 7-16,-2-5 0,-5-4 0,-10 6 16,-9 4-16,-4-5 0,0-2 15,-13 6-15,-8 5 0,-1-8 16,3-4-16,-14 6 0,-9 6 16,7-7-16,2-4 0,-9 8 15,-8 6-15,12-8 0,8-5 16,-2 9-16,-1 10 0,17-13 15,11-7-15,6-4 0,4-2 0,6-11 16,6-10-16,3-5 0</inkml:trace>
  <inkml:trace contextRef="#ctx0" brushRef="#br0" timeOffset="33837.4756">3380 6841 0,'0'0'0,"0"0"0,0 0 16,0 0-16,0 24 0,0-24 0,2 27 15,-2-27-15,5 37 0,-3-15 16,0 1-16,1 1 0,-1 0 0,0 11 16,1 1-16,-2 0 15,1-2-15,2 9 0,0 1 16,2-2-16,0-2 0,0-6 15,-2-7-15,-1-5 0</inkml:trace>
  <inkml:trace contextRef="#ctx0" brushRef="#br0" timeOffset="34031.2263">4039 6884 0,'0'0'0,"0"0"0,0 0 16,-10 23-16,10-23 0,-18 26 0,18-26 16,-15 19-16</inkml:trace>
  <inkml:trace contextRef="#ctx0" brushRef="#br1" timeOffset="82136.7446">13333 10379 0,'0'0'0,"0"0"0,0 0 0,24-5 16,-13 3-16,6-1 0,3-1 15,2 1-15,1 1 0,11-1 16,4 1-16,-1 0 0,1 0 0,11 2 16,3 2-16,-1-1 15,-3 1-15,12 2 0,-1 1 16,-1 1-16,-3-2 0,11 4 16,0 2-16,-6 0 0,-5-1 0,4 0 15,4 1-15,-3-1 0,-3-3 16,12 0-16,2-1 0,-6-3 15,-4 0-15,32 1 0,-2 1 16,-11-3-16,-7-1 0,6 0 16,6 1-16,-10-1 0,-6-2 0,3 1 15,4 1-15,-4 2 16,-2 1-16,5-2 0,3-2 16,-9 1-16,-6 2 0,8-1 15,4 1-15,-4 0 0,-2-1 0,4 2 16,4 1-16,-10-2 0,-5-2 15,5-2-15,4 1 0,-5 0 16,-6-1-16,3-1 0,2-1 16,-4-1-16,-3 1 0,5 1 15,2 1-15,-12 2 0,-8-1 16,3 0-16,1-2 0,-3 4 16,-3 5-16,7-3 0,3-2 15,-10 1-15,-6-1 0,3 3 16,3 1-16,-9-2 0,-5 0 0,0 0 15,-1 0-15,-2 1 0,-3-2 0,-6 0 16,-1-2-16,-11 0 16,2 0-16,-2 1 0,2 1 15,-2-1-15,-2-1 0,-1 1 0</inkml:trace>
  <inkml:trace contextRef="#ctx0" brushRef="#br1" timeOffset="83569.2918">9694 3978 0,'0'0'0,"0"0"0,0 0 0,0 0 15,-22-6-15,22 6 0,-23 0 0,6 1 16,-3 1-16,-4 2 0,-4-1 15,-5 4-15,-4-1 0,-15 8 16,-3 2-16,-12 8 0,1 1 16,-12 9-16,5 3 0,3 2 15,4 1-15,-8 11 0,5 1 16,-1 4-16,10-3 0,-23 25 16,9-6-16,13-3 0,11-4 0,2 1 15,5 0-15,10-7 0,7-3 16,6-2-16,4 2 0,9-2 15,5 0-15,8-7 0,7-3 16,2-4-16,1-2 0,7 4 16,4 4-16,5-7 0,4-5 0,-1 0 15,1-1-15,-3 6 16,-1 4-16,-6 2 0,-3 1 16,-4-1-16,-5 0 0,-1 3 15,-2 4-15,-7 0 0,-4 2 0,-5-1 16,-3 2-16,-5-1 0,0 0 15,-2 0-15,0 1 0,-5-2 16,-3 2-16,-2 0 0,1 2 16,1-6-16,1-2 0,-6 4 15,-3 2-15,3-3 0,1-1 0,0-1 16,0 1-16,-2-5 0,-3-1 16,5-5-16,2-1 15,13-4-15,11-2 0,-1-10 0,1-7 16,1-5-16</inkml:trace>
  <inkml:trace contextRef="#ctx0" brushRef="#br1" timeOffset="83769.894">8258 7462 0,'0'0'15,"0"0"-15,0 0 0,-3 26 16,3-26-16,-4 25 0,2-7 16,-1 3-16,1 2 0,-1 4 15,-2 5-15,0 11 0,1 1 0,-4 3 16,0 3-16,-1 11 0,0-2 15,-2 10-15,1-1 0,1-3 16,0-1-16,1 11 0,1-1 16,2 0-16,0-1 0,4 13 15,5-1-15,-1-24 0,-1-17 0,-1-13 16</inkml:trace>
  <inkml:trace contextRef="#ctx0" brushRef="#br1" timeOffset="92069.8137">18935 10455 0,'0'0'0,"0"0"0,0 0 16,28-4-16,-28 4 0,32-5 16,-7 3-16,2 0 0,3 0 0,15-2 15,6 1-15,12 1 16,-2 1-16,6-1 0,3-2 16,12 2-16,-4 1 0,17 2 15,1 3-15,6 0 0,-7 0 0,42 1 16,-10-2-16,-17-1 0,-11 1 15,8 3-15,5 3 0,-8-4 16,-6-3-16,10-3 0,7-4 16,-9 1-16,-5 0 0,8 3 15,6 1-15,-7 1 0,-4 2 16,10-1-16,9 0 0,-8 1 0,-4 0 16,10-1-16,8-2 0,-12 1 15,-9 0-15,15 1 0,11 1 16,-11 0-16,-6-1 0,5 3 15,6 4-15,-10-2 0,-8 1 16,10 2-16,5 0 0,-9-2 16,-8-1-16,11 2 0,6 1 15,-11-1-15,-6 0 0,9-3 16,7 0-16,-12-3 0,-7-1 0,11-2 16,7-1-16,-7-3 15,-7-3-15,10 2 0,7 0 0,-9 2 16,-6 2-16,9-1 0,7-1 15,-7-1-15,-5 0 0,9 4 16,6 3-16,-10 2 0,-8 1 0,10 2 16,7-2-16,-7 2 15,-8-1-15,5 4 0,4 3 16,-10-1-16,-5 1 0,8 2 0,6 0 16,-12 3-16,-10 0 0,7 4 15,4 2-15,-35-9 0,-23-3 16,-16-6-16</inkml:trace>
  <inkml:trace contextRef="#ctx0" brushRef="#br1" timeOffset="120370.8195">17405 10128 0,'0'0'0,"0"0"15,-21 6-15,12-2 0,0 2 0,-2 0 16,-2 1-16,-2 1 0,0 0 16,-6 3-16,0 1 15,1 2-15,0 2 0,0 4 0,0 1 16,1 0-16,1-2 0,-5 5 15,0 0-15,3 0 0,3 2 16,2-1-16,0 2 0,0-1 16,1 1-16,1 2 0,2 3 15,2-2-15,1-1 0,0 8 16,3-3-16,1 0 0,1-4 0,2 2 16,1 4-16,2-3 0,3 0 15,3-2-15,1-2 16,0-1-16,0 1 0,3-1 0,3-1 15,0 0-15,2 0 0,1 1 16,3 2-16,-1-4 0,-2-4 0,4 4 16,4 1-16,1-1 15,0-3-15,5 2 0,1-2 16,-4-6-16,1 0 0,5 0 16,1 0-16,-1-4 0,-2 0 0,3-4 15,4-1-15,-2-3 0,0-1 16,1 0-16,3-3 0,-3-1 15,-3-1-15,4-4 0,3-3 16,-2 1-16,0 1 0,0-2 16,4-2-16,-4-1 0,0-1 15,7-5-15,-1-3 0,-9 4 0,-2 1 16,7-7-16,1-1 16,-3-2-16,-3 1 0,2-5 15,1-1-15,-1-1 0,-2 2 0,1-4 16,-1-2-16,-3 2 0,-5-1 15,6-3-15,1-5 0,-5 6 16,-3 4-16,13-17 0,-4 3 16,-12 14-16,-1-1 0,6-12 15,-7 3-15,-13 15 0,-2 2 0,0-14 16,-3 0-16,-2 17 0,-1-1 16,-2-1-16,-1-2 15,-1 1-15,-1 1 0,-2-3 0,0-1 16,0 7-16,-2 1 0,-3-3 15,-3-1-15,-1 2 0,-2 1 16,-4 0-16,-2-2 0,2 2 16,3 0-16,-4-1 0,-2-2 15,-1 5-15,-2 0 0,0 2 16,-2 1-16,5 5 0,0 2 0,-9-3 16,-3 0-16,7 2 0,1 1 15,-4 1-15,-6 0 0,3 0 16,1-1-16,-9 1 0,-2 0 15,4 1-15,2 1 0,-1 1 16,-3 0-16,2 1 0,2 0 0,-4 1 16,-3 1-16,3 0 15,3 0-15,-4 3 0,-2 3 16,2-1-16,2 0 0,-4 1 16,-2 3-16,4 0 0,3 2 0,-6 2 15,-4 1-15,6 0 0,6 1 16,-12 3-16,-2 2 0,7-1 15,4 0-15,-4 0 0,-3 2 16,4-2-16,4-1 0,-2 1 16,-1 2-16,4 1 0,2-1 15,-2 4-15,-1 0 0,5-3 0,3-3 16,-4 2-16,-3 0 16,5 0-16,5 2 0,-1 1 0,1 2 15,4-5-15,1-3 0,-4 3 16,-2 1-16,3 1 0,3-1 15,1 1-15,1 1 16,1-5-16,-1-1 0,0 1 16,0 0-16,4 1 0,2 0 0,1 0 15,0 0-15,-1 0 0,1-1 0,-1 0 16,-2 1-16,4-3 0,-1-2 16,-1 3-16,0 1 15,2 1-15,2-1 0,-3 1 0,1 0 16,0 0-16,1-1 0,0 3 15,0 1-15,-1 0 0,1 0 16,1-2-16,1-1 0,4-3 16,0-3-16,1 3 0,-2-1 15,2 1-15,-1-1 0,2 1 16,0 0-16,1 2 0,1-1 0,0 1 16,-1 3-16,1-1 0,0 1 15,0-1-15,1 4 0,0-3 16,-1 1-16,1 1 0,1 2 15,0-2-15,0-1 0,1 1 16,2 1-16,0 0 0,0-1 16,2 0-16,0 3 0,0-4 15,-1 0-15,4 0 0,1 2 16,-1-3-16,1 0 0,0 0 16,1 1-16,-1-2 0,0-2 0,-1 0 15,3 2-15,0-2 0,2-2 16,2 1-16,4 0 0,-4 0 15,0 0-15,1-1 0,3 0 16,0-2-16,0-2 0,5-1 16,3 1-16,-2 0 0,1 0 15,0 0-15,3 1 16,-3-1-16,1 1 0,-1 0 0,2 1 16,-1 0-16,1 0 0,6 1 15,1-2-15,-4 0 0,-3-1 0,3 2 16,2 0-16,-2 1 0,-2 3 15,2 1-15,1 1 0,-1-2 16,-2-4-16,2-2 0,3-2 16,-1 1-16,0 1 15,3 0-15,4 0 0,-1-2 16,-1-2-16,5-1 0,-1-2 0,1-3 16,1-1-16,1-3 0,0-2 15,-1-4-15,0 0 0,0-3 16,0-1-16,1-3 0,3-1 0,3-5 15,6-4 1,1-3-16,2-4 0,-3 2 16,-9 5-16,2-4 0,0 0 15,-5 2-15,-2 3 0,19-18 16,-6-1-16,-10 10 0,-5 7 0,0-4 16,1-4-16,-6 5 0,-3 3 15,-1-5-15,0-3 16,-4 3-16,-3 1 0,6-2 0,3 0 15,-8 0-15,-5 0 0,3-4 16,1-2-16,-2 5 0,-1 3 0,0-3 16,-1-4-16,-5 4 15,-4 2-15,-4-4 0,1-4 16,-3 17-16,-1-2 0,4-22 16,-2-1-16,-5 22 0,0 3 0,-1-24 15,-1-1-15,0 25 0,-1-1 16,-1-5-16,0-4 15,0 1-15,-1 2 0,-1-3 0,-3-3 16,2 4-16,0 4 0,-1-4 16,-3-2-16,0 3 0,1 3 0,-6-1 15,-6 0-15,4 5 0,0 3 16,-4-7-16,-1 0 16,4 8-16,0 3 0,-7-2 0,-6-2 15,3 0-15,1-1 0,-2 1 16,-4-2-16,3 6 0,3 4 15,-3-3-15,-3 1 0,1 0 16,0 2-16,-2-1 0,-2 1 16,2 3-16,1 3 0,-5 1 15,-2 2-15,1 3 0,2 1 0,-4 5 16,-3 2-16,2 2 16,3 2-16,-10 3 0,-1 3 15,5 1-15,4 2 0,-4 5 0,-5 4 16,4-6-16,2-3 0,-3 6 15,-3 6-15,6-5 0,5-3 16,-5 4-16,13-10 0,9-4 16</inkml:trace>
  <inkml:trace contextRef="#ctx0" brushRef="#br1" timeOffset="122521.0137">21368 10337 0,'0'0'0,"0"0"15,0 0-15,0 0 0,16-16 0,-16 16 16,20-13-16,-7 5 16,1-1-16,2 0 0,2-1 15,2 1-15,2 0 0,10-6 0,2 0 16,0 0-16,1 2 0,2-2 15,1-1-15,10-2 0,-2 2 16,1-1-16,1 2 0,6 1 16,-3 5-16,-3-2 0,0 2 15,-4 2-15,-1 2 0,4 1 16,-2 2-16,-4 4 0,-2 4 0,-3-1 16,-2 0-16,-4 1 0,-4 1 15,4 3-15,1 3 16,-3-2-16,-4-2 0,-3 4 0,-2 2 15,-5-2-15,-1-2 0,0 2 16,-1 2-16,1 0 0,-2 2 0,-4 5 16,-1 2-16,-3-2 15,-2 0-15,-4 1 0,-4 3 16,-1 1-16,-4 1 0,-3 4 16,-5 5-16,-1-2 0,-2 0 0,-1 1 15,-3 1-15,1-2 0,-1 0 16,-3 5-16,0 0 0,3-3 15,4-3-15,0 2 0,1 0 16,3-2-16,3-4 0,-1 2 16,0 2-16,1-7 0,3-3 0,3-7 15,2-3-15,3-5 0</inkml:trace>
  <inkml:trace contextRef="#ctx0" brushRef="#br1" timeOffset="122886.9547">22251 11882 0,'0'0'0,"0"0"16,0 0-16,0 0 0,0 0 0,5 19 15,-5-19-15,0 0 16,8 22-16,-8-22 0,7 18 16,-4-9-16,0-1 0,1 1 0,-1 0 15,0 1-15,1 0 0,-1 0 16,0-1-16,-1-1 15,0-2-15,-1 1 0,0-1 16,0 0-16,1-1 0,-1 0 0,1 1 16,1-1-16,0-1 0,0-1 15,-1 1-15,1-1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1:51:18.265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16206 6505 0,'0'0'0,"-8"-4"16,-1-3-16,-5-1 0,-1-1 0,-8-2 15,-4 1-15,-3 1 16,-2 1-16,-13 2 0,-4 0 16,0 3-16,2 3 0,-14 5 0,-2 4 15,4 2-15,1 1 0,-8 7 16,1 4-16,7 2 0,5 0 16,-6 11-16,4 4 0,7-1 15,5-1-15,-9 20 0,12-3 16,17-14-16,2 5 0,-4 23 15,2-1-15,7-8 0,6-6 0,3 13 16,0 9-16,5-4 16,3-3-16,3 1 0,4 2 0,1-6 15,1-4-15,10-2 0,6-2 16,1-10-16,0-7 0,11-7 16,6-5-16,1-7 0,0-7 0,15-4 15,9-3-15,-1-5 16,-1-1-16,11-7 0,9-3 15,-5-3-15,-4-2 0,6-3 0,5-1 16,-10 1-16,-6 0 0,2-7 16,1-5-16,-6 0 15,-5 2-15,-3-3 0,-1-3 0,-8-4 16,-7-1-16,4 0 0,3 0 16,-9-6-16,-4-4 0,-1-8 15,1-5-15,-5 9 0,-2 7 16,3-12-16,1-6 0,-7 7 0,-5 5 15,-7-1-15,-4 0 16,-5 3-16,-5 1 0,-2 3 0,-5 0 16,-1 2-16,-2 1 0,-8 1 15,-7 1-15,-3 3 0,-3 3 0,-10 1 16,-9-3-16,-3 3 16,-1 0-16,-9 4 0,-8 2 15,6 7-15,5 5 0,-7 0 16,-3-1-16,2 3 0,1 2 0,-4 5 15,-5 4-15,10 4 0,8-1 16,-2 5-16,-1 4 16,5 2-16,5 3 0,-2 10 0,1 6 15,1 2-15,4 2 0,14-11 16,8-8-16,6-5 0</inkml:trace>
  <inkml:trace contextRef="#ctx0" brushRef="#br0" timeOffset="169.1411">15960 6420 0,'0'0'0,"0"0"0,0 0 15,0 0-15</inkml:trace>
  <inkml:trace contextRef="#ctx0" brushRef="#br0" timeOffset="1933.0392">9963 2089 0,'0'0'0,"-8"-1"0,-3-2 15,-2 1-15,-3 1 0,-13-4 16,-9 0-16,-1 2 0,-3-1 0,-18-1 15,-5-3-15,1 2 0,1 2 16,-18 3-16,-17 4 16,6-1-16,7 1 0,-42 7 0,-8 1 15,21-1-15,17-2 0,-6 9 16,-4 7-16,14-1 0,9 2 16,-23 5-16,-16 5 0,21-4 15,15-2-15,-3 7 0,-3 5 16,4 3-16,2 1 0,0 8 0,-1 5 15,8-5-15,6-3 0,1 9 16,-1 4-16,2-3 0,5-1 16,0 9-16,-1 5 0,13-6 15,9-4-15,0 3 0,-1 2 16,8-5-16,5-5 0,-2 11 16,1 8-16,5-12 0,6-4 15,7 10-15,5 8 0,4-8 16,4-5-16,6 10 0,6 6 15,3-10-15,-1-8 0,9 4 0,4 4 16,2-8-16,0-7 0,12 0 16,4 0-16,-1-3 0,2 1 15,9-3-15,9-1 0,-1-9 16,0-6-16,10 1 0,7 4 16,-4-5-16,-3-3 0,8-2 15,10-2-15,-7-1 0,-5 0 0,12-1 16,9-1-16,-7-4 0,-3-4 15,9-6-15,9-2 16,-10 0-16,-2 1 0,6-3 0,1-2 16,-4-7-16,-3-5 0,14-10 15,12-6-15,-10 0 0,-5 1 16,14-10-16,10-5 0,-12-1 16,-5 0-16,13-11 0,10-6 15,-8 4-15,-7 1 0,10-8 16,6-3-16,-15 3 0,-11 4 0,6-6 15,2-2-15,-15 6 16,-10 6-16,0-4 0,1-4 0,-12 2 16,-5 1-16,-1-5 0,0-2 15,-12 6-15,-8 6 0,3-7 16,2-5-16,-7 4 0,-5 3 16,-3-7-16,0-6 0,-7 9 15,-3 2-15,-3-6 0,-1-3 16,-5 3-16,-4 4 0,-4-6 15,-4-1-15,-5 10 0,-5 9 0,-5-6 16,-3-5-16,-1 4 16,-3 1-16,-11-4 0,-7-2 15,-10 5-15,-4 5 0,-15-5 0,-10-4 16,-2 7-16,-2 4 0,-17-3 16,-12 0-16,3 5 0,1 5 0,-16 0 15,-11 2-15,8 5 16,7 3-16,-11-4 0,-8-2 15,10 9-15,5 7 0,-8 7 0,-6 2 16,7 4-16,5 1 0,-16 8 16,-11 3-16,8 6 0,5 2 15,-21 10-15,-14 3 0,9 3 16,6 1-16,-21 18 0,-18 10 16,10 3-16,5 2 0,-23 23 15,-19 15-15,18 2 0,9 1 16,-15 29-16,-7 17 0,19-3 15,14-3-15,55-45 0,37-32 0,26-21 16</inkml:trace>
  <inkml:trace contextRef="#ctx0" brushRef="#br0" timeOffset="5800.9581">15617 10503 0,'0'0'0,"-17"-4"16,-4 1-16,2 0 0,-2-1 0,-13-2 16,-15-4-16,4 1 0,2 2 0,-13 0 15,-2 1-15,1 4 16,2 1-16,-14 3 0,-5 3 16,8 1-16,6 1 0,-14 7 15,-2 5-15,7-3 0,5-2 0,-31 7 16,8 1-16,15-1 0,12-1 15,-8 5-15,-4 3 0,7-4 16,5-4-16,-12 8 0,-7 4 16,12-1-16,10-1 0,-7 8 15,-6 5-15,7-1 0,5-2 0,-6 7 16,-4 5-16,9-5 16,6-5-16,-4 7 0,-3 4 15,11-5-15,6-5 0,-2 7 16,-2 3-16,5-4 0,4-6 0,-3 10 15,-2 4-15,8-5 0,5-2 16,-6 13-16,-4 8 0,2-9 16,3-4-16,4 12 0,4 10 15,2-8-15,3-6 0,-3 8 16,-4 8-16,9-13 0,7-6 16,0 10-16,0 8 0,3-10 15,1-6-15,1 13 0,2 9 16,1-15-16,2-8 0,3 8 15,1 6-15,2-8 0,1-7 0,2 11 16,3 5-16,0-5 0,2-5 16,4 0-16,5 1 15,1-2-15,0-2 0,1 2 0,2 4 16,3-11-16,2-7 0,4 9 16,3 3-16,-6-9 0,-6-7 0,11 4 15,7 5-15,-4-8 16,-4-6-16,9 7 0,7 4 15,-7-5-15,-4-3 0,6 0 0,5 1 16,-3-9-16,-1-8 0,3 8 16,5 2-16,-3-3 0,-3-2 0,11-6 15,8-3-15,-8-6 16,-6-5-16,8 2 0,6 0 16,-8-4-16,-6-2 0,7-4 15,7-4-15,-9-1 0,-3-1 0,10 0 16,7 0-16,-8 0 15,-6 1-15,8-7 0,6-2 16,-8-5-16,-7-2 0,7-4 0,5-2 16,-10-3-16,-5-1 0,6-2 15,4 0-15,-7 2 0,-4 2 0,5-13 16,4-9-16,-5 3 16,-1 2-16,3-8 0,5-4 15,-10-2-15,-7 1 0,7-9 16,5-7-16,-13 13 0,-7 10 0,7-9 15,6-7-15,-2 2 0,-2 0 16,-1-11-16,0-9 16,-5 8-16,-5 4 0,4-15 0,1-9 15,-1 9-15,-2 6 0,2-8 16,0-7-16,-7 8 0,-4 6 16,4-6-16,2-5 0,-5 8 15,-3 6-15,-3-11 0,0-6 16,1 6-16,-1 5 0,-2-6 15,-1-3-15,-2 9 0,-2 7 0,1-5 16,2-5-16,-5 5 0,-3 3 16,1-8-16,0-7 15,-1 13-15,-1 7 0,-4-5 0,-5-2 16,-2 7-16,-2 6 0,-2-3 16,-3-3-16,2 11 0,2 9 15,-7-3-15,-4-4 0,-2-3 16,0-1-16,-6-3 0,-4-1 15,4 12-15,2 9 0,-3-8 16,-3-4-16,-4 10 0,-1 7 0,-3-4 16,-1-5-16,0 7 0,1 4 15,-7-1-15,-3 1 0,3 10 16,3 7-16,-7-3 0,-5-4 16,4-1-16,2 0 0,-8 4 15,-4 0-15,6 7 0,5 5 0,-12-4 16,-6-4-16,9 5 0,6 4 15,-7-2-15,-6-1 0,2 3 16,4 2-16,-6 4 0,-5 2 16,8 0-16,8 2 0,-10 3 15,-6 4-15,9 0 0,6-1 16,-7 4-16,-6 2 0,5-1 16,2 2-16,-4 1 0,-3 3 15,10-2-15,6-3 0,-7 10 16,-6 5-16,5-8 0,2-4 0,2 5 15,-2 4-15,3-2 0,3 1 16,-9 1-16,-3 1 0,10-1 16,9-1-16,-10 11 0,-7 8 15,9-6-15,9-2 0,-7 4 16,-1 5-16,5-6 0,5-2 16,-7 5-16,-5 5 0,7-4 0,5-3 15,-4 1-15,-3 3 16,4 0-16,4 0 0,-5 11 15,-2 8-15,2-6 0,1-3 0,0 10 16,-1 6-16,10-8 0,7-4 16,-10 14-16,-7 11 15,8-7-15,5-6 0,-2 11 0,-1 8 16,7-8-16,3-7 0,1 12 16,1 8-16,3-6 0,4-4 0,1 15 15,2 12-15,1-12 16,1-6-16,2-28 0,2-21 15,1-13-15</inkml:trace>
  <inkml:trace contextRef="#ctx0" brushRef="#br0" timeOffset="8933.0874">24109 11631 0,'0'0'16,"-20"4"-16,-2 3 0,-4 1 0,-1 2 15,-16 8-15,-7 5 16,-7 8-16,2 0 0,-14 12 16,0 4-16,4-3 0,4-4 0,-12 16 15,1 6-15,-19 24 0,16-9 16,5 3-16,1 1 0,10-5 16,6-5-16,0 18 0,0 11 15,11-11-15,9-7 0,5 0 16,2 0-16,11-11 0,7-8 0,10-6 15,7-6-15,11-9 0,6-4 16,7-2-16,6 2 0,3-5 16,3-5-16,7 9 0,5 5 15,-4-6-15,-3-5 0,10-4 16,8-4-16,-2-3 0,0-3 16,10-10-16,8-5 15,-9-9-15,-6-4 0,12-11 16,6-6-16,-5-3 0,-3-1 0,-2-10 15,-1-5-15,0-1 0,-1 1 0,0-8 16,0-5-16,-6 0 16,-2-1-16,-3-4 0,-3-6 15,-1 0-15,-3-2 0,-5-1 16,-4-2-16,-1 5 0,-3 4 0,-6-6 16,-1-8-16,-4 10 0,-2 4 15,-7-5-15,-4-3 0,-7 7 16,-4 4-16,-2 0 0,-2 0 15,-6 5-15,-3 4 0,-4-1 16,-2 3-16,-6 8 0,-2 7 16,-13 0-16,-9 2 0,3 6 0,0 2 15,-8 3-15,-5 5 0,0 4 16,-2 3-16,-2 5 0,-1 5 16,-4 4-16,-1 4 0,-6 14 15,-4 9-15,1 5 0,0 3 0,1 13 16,0 8-16,20-18 15,16-13-15,10-7 0</inkml:trace>
  <inkml:trace contextRef="#ctx0" brushRef="#br0" timeOffset="9141.8353">24664 11537 0,'0'0'0,"0"0"0,0 0 16,-12 17-16,9-6 0,0-2 15,-1-1-15,2 0 0</inkml:trace>
  <inkml:trace contextRef="#ctx0" brushRef="#br0" timeOffset="11700.4268">18999 7324 0,'0'0'0,"-6"-6"15,-3-1-15,-1-1 0,-1-3 0,-5-4 16,-3-2-16,-2 0 15,-1-1-15,-9-4 0,-3-2 16,1 4-16,1 0 0,-2 3 0,-3 1 16,1 3-16,1 3 0,-13-5 15,-2 0-15,5 2 0,4 3 16,-4 1-16,-3 2 0,4 1 16,3-1-16,-11 1 0,-2 2 15,7 1-15,4-1 0,-4 4 16,-4 2-16,1 1 0,1 0 0,7 0 15,12-2-15,-17 6 0,-14 3 16,17-3-16,12-2 0,-23 17 16,-18 9-16,-30 17 0,21-4 15,23-11-15,17-7 0,-4 5 16,-5 5-16,5 0 0,4 2 16,-4 3-16,-4 5 0,6-3 0,5 1 15,0 2-15,3 3 16,4-2-16,4-2 0,-2 7 15,-1 5-15,4-6 0,3-3 0,2 2 16,2 3-16,3-3 0,3 0 16,-1 3-16,1 2 0,1-5 15,2-1-15,9 0 0,5 3 16,7-6-16,4-4 0,2 1 16,0-1-16,4-4 0,2-2 15,6 3-15,3 2 0,-2-9 16,0-6-16,4 6 0,3 1 15,2-1-15,-1-1 0,5 1 16,3 2-16,0 2 0,-1 0 0,12-2 16,9-3-16,-4-1 0,-4 0 15,4 1-15,1 0 0,-4-5 16,-4-2-16,9 2 0,5 2 16,-5-6-16,-5-4 0,12-4 15,8-3-15,-6 3 0,-5 1 16,6-5-16,5-2 0,-6-4 0,-4 0 15,9-4-15,6-3 0,-7-2 16,-5 0-16,8-6 0,5-2 16,-6 0-16,-4 0 0,13-9 15,9-7-15,-8-1 0,-5-1 0,11-6 16,9-5 0,-8 2-16,-7 1 0,8-8 0,4-6 15,-9 5-15,-7 4 0,0 0 16,0-1-16,-10 1 0,-8 2 0,-2-5 15,-2-1-15,-12 2 0,-5 1 16,-7-2-16,-1-4 16,-9 4-16,-5 3 0,-3-10 0,-3-4 15,-6 5-15,-5 6 0,-3-8 16,-6-4-16,0 4 0,-1 4 0,-6-2 16,-4-3-16,-4 6 15,-4 3-15,-6-3 0,-4-3 16,-1 7-16,0 4 0,-10 1 15,-7 0-15,-1 0 0,-2-1 0,-15-4 16,-8-2-16,4 10 0,0 6 16,-9 2-16,-5-1 0,7 4 15,4 1-15,-10 0 0,-7-2 16,5 5-16,3 2 0,-7 4 16,-2 2-16,6 4 0,5 5 15,-10-3-15,-5 0 0,7 5 16,5 3-16,-13 1 0,-10-2 0,11 2 15,7 0-15,-7 4 0,-5 2 16,9 5-16,8 2 0,-5 6 16,-1 2-16,5 0 0,4-1 15,-3 1-15,0 0 0,6 3 16,5 3-16,-6 7 0,-6 8 16,6 2-16,5 3 0,4 7 15,1 5-15,16-4 0,10-2 16,1 15-16,2 10 0,8-7 0,7-5 15,8 3-15,8 3 0,8-4 16,5-4-16,1-20 0,-2-13 16,-1-9-16</inkml:trace>
  <inkml:trace contextRef="#ctx0" brushRef="#br0" timeOffset="11979.1737">18043 7756 0,'0'0'0,"-9"-2"16,0 2-16,4 0 0,0 1 16,2 4-16,2 4 0,2 0 15,2 2-15,1 0 0,-1-2 16,-1-1-16</inkml:trace>
  <inkml:trace contextRef="#ctx0" brushRef="#br0" timeOffset="13636.6705">23620 5330 0,'0'0'0,"0"0"16,0 0-16,-22 6 0,22-6 0,-20 10 15,7 0-15,-1 2 16,-2 1-16,-2 2 0,-3 5 16,-7 5-16,2 2 0,-4 8 15,-2 5-15,-6 8 0,3-2 0,-6 17 16,4 5-16,4-4 0,4-3 15,5 10-15,4 6 16,9-17-16,5-11 0,9 6 0,5-1 16,0-18-16,1-7 0,10 13 15,2-4-15,-8-15 0,2 0 0,6 6 16,5 5-16,-5-2 16,-4-2-16,2 8 0,2 4 15,-6-3-15,-1-4 0,-8 13 16,-5 9-16,-5-5 0,-6-3 0,-14 36 15,-6 0-15,-3-9 0,-2-6 16,-3 3-16,0 0 0,4-9 16,5-6-16,-2 6 0,-1 4 15,7-11-15,4-7 0,-1 9 16,-1 8-16,6-10 0,4-7 0,4-15 16,2-11-1,3-8-15</inkml:trace>
  <inkml:trace contextRef="#ctx0" brushRef="#br0" timeOffset="13983.0758">23144 9142 0,'0'0'0,"1"15"16,0 2-16,0-2 0,0 2 0,2 12 15,0 6-15,2 10 0,1 0 16,2 12-16,0 2 0,1 0 16,0 0-16,3 14 0,1 3 15,1-5-15,-1-6 0,0 15 16,-1 2-16,-3-7 0,-2-6 16,0 33-16,0-9 0,-1-13 0,-2-10 15,-2 0-15,0-2 0,2-7 16,-1-6-16,0 3 15,1 1-15,1-7 0,3-5 0,1-1 16,2-3-16,1-9 0,2-4 16,4 0-16,3 2 0,-3-9 15,-1-6-15,-6-6 0,-3-4 16,-3-2-16</inkml:trace>
  <inkml:trace contextRef="#ctx0" brushRef="#br0" timeOffset="14196.6436">23983 9632 0,'0'0'0,"0"0"0,0 0 16,0 0-16,0 0 0,0 0 0</inkml:trace>
  <inkml:trace contextRef="#ctx0" brushRef="#br0" timeOffset="15600.3422">16001 6995 0,'0'0'0,"0"0"0,0 0 16,0 0-16,-12-18 0,12 18 15,0 0-15,-23-17 0,13 11 0,-3 2 16,-2-1-16,-1 3 15,-3 1-15,-4 2 0,-4 1 16,1 0-16,0 1 0,-8 1 0,1 2 16,0-1-16,1 1 0,-7 2 15,0 1-15,4-2 0,3 0 0,2 0 16,1 2-16,4 0 16,2-1-16,0-1 0,1 0 15,3 0-15,2 1 0,2 0 16,0 3-16,2-1 0,3 0 0,2 2 15,1 1-15,0-1 0,2 1 16,3-2-16,1 2 0,1-1 16,0 0-16,3 0 15,2-1-15,2 0 0,1 1 0,3-2 16,3-2-16,0 3 0,3 1 0,0-2 16,0-2-16,3 1 0,2 0 15,1-2-15,1-1 16,8 2-16,0 0 0,3-2 0,0-1 15,0-1-15,0 0 0,2-2 16,0 1-16,-1-3 0,-2 0 16,7-2-16,-3 0 0,-2-1 15,-2-3-15,0 0 0,1 0 16,-3-3-16,-3-1 0,-3-2 16,-2-1-16,-3 1 0,-2-1 0,-2 0 15,-1 1-15,-3 0 0,-1-1 16,-4 1-16,-2-1 0,-3 1 15,0 1-15,-2-1 0,1-1 16,-2-2-16,-2 2 0,0-3 16,-1 0-16,0 2 0,-1-1 15,-1 1-15,-3 0 0,1 2 16,0 0-16,-2-1 0,-2-1 16,-1 0-16,-1 0 0,-6 1 15,-2 1-15,3 4 0,-1-1 16,-9 5-16,-10 6 0,-8 0 15,-1 1-15,-5 4 0,-3 2 16,-14 7-16,1 4 0,-15 7 16,-2 5-16,6-1 0,3-1 0,12-4 15,18-7-15,13-6 0</inkml:trace>
  <inkml:trace contextRef="#ctx0" brushRef="#br0" timeOffset="55418.3157">9576 5955 0,'0'0'0,"0"0"15,0 0-15,0 0 0,0 0 0,0 0 16,-12-16-16,12 16 0,0 0 16,0 0-16,0 0 0,-21-15 15,21 15-15,-12-6 0,4 4 16,0-1-16,1-1 0,-1 0 15,-1 0-15,0 1 0,-1 2 16,0-1-16,2 0 0,-1 0 16,0 1-16,-1 1 0,-1 1 15,-1 0-15,0-1 0,1 1 16,0 2-16,0-1 0,1 0 0,0 2 16,1 1-16,0 1 0,0-1 15,1 2-15,0-1 0,1 2 16,-2-2-16,3 2 0,0 2 15,1-1-15,0 0 0,2 1 16,0-1-16,0 0 0,1 0 0,1-1 16,1 0-16,0 0 15,0-1-15,1-1 0,1 0 16,2 0-16,0 0 0,2 0 16,0-2-16,1 0 0,1 0 0,0 0 15,2-2-15,0 0 0,0-1 16,0-1-16,0-2 0,1 1 15,1 0-15,0-1 0,-1-3 16,2 0-16,-1 0 0,1-1 16,1-1-16,1 0 0,-2-2 0,0 0 15,-1-1-15,2-1 16,0 0-16,-1 0 0,-1 0 16,-2 1-16,-1-1 0,0 0 15,-5 0-15,0 1 16,-1 0-16,-2 2 0,-2 0 0,0 1 15,-2 1-15,0 0 0,0 1 16,-3 1-16,0 1 0,-3 1 0,-2 0 16,-1 0-16,-2 0 0,1 1 15,0 1-15,1 0 0,-1 0 16,-4 2-16,2 0 0,-1 2 16,1 0-16,-1 2 0,1-1 15,2 2-15,2 1 0,0 1 16,0 1-16,1 0 0,0 1 0,1 0 15,1 0-15,3 1 16,-1-1-16,3 2 0,2 1 0,1-3 16,0-1-16,2 0 0,1 0 15,3-2-15,0 0 0,2-3 16,1-1-16,-1-1 0,0-2 16,1 0-16,1-1 0,1-1 15,1-1-15,0-1 0,1 0 16,3-1-16,1-2 0,0 0 15,1-3-15,-1 1 0,-3-2 0,0-1 16,0 1-16,0-1 0,-2 0 16,-1-1-16,0-1 0,-2 1 15,-2 0-15,1 1 0,0-1 16,-3-1-16,0 1 0,-3 1 16,-2 0-16,-1 2 0,-1-1 0,-3-1 15,-1 2-15,-2 2 16,-1 3-16,-3 0 0,-3 1 15,-3 1-15,-2 1 0,1-2 16,1 2-16,-1 1 0,1 4 0,-1-1 16,0 1-16,1 1 0,-1 1 15,3 1-15,1 2 0,1 0 16,1 0-16,2 2 0,2 0 16,1 1-16,3 0 0,-1 2 15,3 1-15,1 0 0,0 1 0,2 0 16,3 0-16,0-1 0,2-2 15,1-1-15,2 1 16,1-2-16,1-1 0,1-2 0,0-4 16,0 1-16,0-1 0,1-2 15,1-2-15,1-1 0,2 0 16,1-4-16,3-3 0,-1 0 16,0 0-16,-2-1 0,3 1 15,0-4-15,0-1 0,-1-1 16,-1 0-16,-1-1 0,-3 1 0,2-3 15,-2-1-15,-2 4 0,-3 0 16,-3 2-16,-2 0 0,-2 0 16,-2 0-16,-4 2 0,-4 3 15,-5 1-15,-4 2 0,-4 4 16,-3 5-16,-2 2 0,-6 3 16,-10 7-16,-2 4 0,0 4 15,1 3-15,-6 9 0,4 5 16,10-10-16,7-7 0,6-6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2" Type="http://schemas.openxmlformats.org/officeDocument/2006/relationships/tags" Target="../tags/tag64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>
            <p:custDataLst>
              <p:tags r:id="rId1"/>
            </p:custDataLst>
          </p:nvPr>
        </p:nvSpPr>
        <p:spPr>
          <a:xfrm>
            <a:off x="6922327" y="0"/>
            <a:ext cx="4255001" cy="6858000"/>
          </a:xfrm>
          <a:custGeom>
            <a:avLst/>
            <a:gdLst>
              <a:gd name="connsiteX0" fmla="*/ 10047 w 4255001"/>
              <a:gd name="connsiteY0" fmla="*/ 0 h 6858000"/>
              <a:gd name="connsiteX1" fmla="*/ 1582133 w 4255001"/>
              <a:gd name="connsiteY1" fmla="*/ 0 h 6858000"/>
              <a:gd name="connsiteX2" fmla="*/ 4255001 w 4255001"/>
              <a:gd name="connsiteY2" fmla="*/ 3421116 h 6858000"/>
              <a:gd name="connsiteX3" fmla="*/ 4253144 w 4255001"/>
              <a:gd name="connsiteY3" fmla="*/ 3422567 h 6858000"/>
              <a:gd name="connsiteX4" fmla="*/ 4255000 w 4255001"/>
              <a:gd name="connsiteY4" fmla="*/ 3424018 h 6858000"/>
              <a:gd name="connsiteX5" fmla="*/ 1572143 w 4255001"/>
              <a:gd name="connsiteY5" fmla="*/ 6858000 h 6858000"/>
              <a:gd name="connsiteX6" fmla="*/ 0 w 4255001"/>
              <a:gd name="connsiteY6" fmla="*/ 6858000 h 6858000"/>
              <a:gd name="connsiteX7" fmla="*/ 2684020 w 4255001"/>
              <a:gd name="connsiteY7" fmla="*/ 3422531 h 6858000"/>
              <a:gd name="connsiteX8" fmla="*/ 10047 w 425500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1" h="6858000">
                <a:moveTo>
                  <a:pt x="10047" y="0"/>
                </a:moveTo>
                <a:lnTo>
                  <a:pt x="1582133" y="0"/>
                </a:lnTo>
                <a:lnTo>
                  <a:pt x="4255001" y="3421116"/>
                </a:lnTo>
                <a:lnTo>
                  <a:pt x="4253144" y="3422567"/>
                </a:lnTo>
                <a:lnTo>
                  <a:pt x="4255000" y="3424018"/>
                </a:lnTo>
                <a:lnTo>
                  <a:pt x="1572143" y="6858000"/>
                </a:lnTo>
                <a:lnTo>
                  <a:pt x="0" y="6858000"/>
                </a:lnTo>
                <a:lnTo>
                  <a:pt x="2684020" y="3422531"/>
                </a:lnTo>
                <a:lnTo>
                  <a:pt x="10047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2"/>
            </p:custDataLst>
          </p:nvPr>
        </p:nvSpPr>
        <p:spPr>
          <a:xfrm>
            <a:off x="8102006" y="1"/>
            <a:ext cx="4088966" cy="6857998"/>
          </a:xfrm>
          <a:custGeom>
            <a:avLst/>
            <a:gdLst>
              <a:gd name="connsiteX0" fmla="*/ 0 w 4088966"/>
              <a:gd name="connsiteY0" fmla="*/ 0 h 6857998"/>
              <a:gd name="connsiteX1" fmla="*/ 1572086 w 4088966"/>
              <a:gd name="connsiteY1" fmla="*/ 0 h 6857998"/>
              <a:gd name="connsiteX2" fmla="*/ 4088966 w 4088966"/>
              <a:gd name="connsiteY2" fmla="*/ 3221459 h 6857998"/>
              <a:gd name="connsiteX3" fmla="*/ 4088966 w 4088966"/>
              <a:gd name="connsiteY3" fmla="*/ 3646538 h 6857998"/>
              <a:gd name="connsiteX4" fmla="*/ 1579958 w 4088966"/>
              <a:gd name="connsiteY4" fmla="*/ 6857997 h 6857998"/>
              <a:gd name="connsiteX5" fmla="*/ 7814 w 4088966"/>
              <a:gd name="connsiteY5" fmla="*/ 6857998 h 6857998"/>
              <a:gd name="connsiteX6" fmla="*/ 2682903 w 4088966"/>
              <a:gd name="connsiteY6" fmla="*/ 343396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966" h="6857998">
                <a:moveTo>
                  <a:pt x="0" y="0"/>
                </a:moveTo>
                <a:lnTo>
                  <a:pt x="1572086" y="0"/>
                </a:lnTo>
                <a:lnTo>
                  <a:pt x="4088966" y="3221459"/>
                </a:lnTo>
                <a:lnTo>
                  <a:pt x="4088966" y="3646538"/>
                </a:lnTo>
                <a:lnTo>
                  <a:pt x="1579958" y="6857997"/>
                </a:lnTo>
                <a:lnTo>
                  <a:pt x="7814" y="6857998"/>
                </a:lnTo>
                <a:lnTo>
                  <a:pt x="2682903" y="343396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"/>
            </p:custDataLst>
          </p:nvPr>
        </p:nvSpPr>
        <p:spPr>
          <a:xfrm>
            <a:off x="7385876" y="0"/>
            <a:ext cx="4255002" cy="6858000"/>
          </a:xfrm>
          <a:custGeom>
            <a:avLst/>
            <a:gdLst>
              <a:gd name="connsiteX0" fmla="*/ 10048 w 4255002"/>
              <a:gd name="connsiteY0" fmla="*/ 0 h 6858000"/>
              <a:gd name="connsiteX1" fmla="*/ 1582134 w 4255002"/>
              <a:gd name="connsiteY1" fmla="*/ 0 h 6858000"/>
              <a:gd name="connsiteX2" fmla="*/ 4255002 w 4255002"/>
              <a:gd name="connsiteY2" fmla="*/ 3421116 h 6858000"/>
              <a:gd name="connsiteX3" fmla="*/ 4253145 w 4255002"/>
              <a:gd name="connsiteY3" fmla="*/ 3422567 h 6858000"/>
              <a:gd name="connsiteX4" fmla="*/ 4255001 w 4255002"/>
              <a:gd name="connsiteY4" fmla="*/ 3424018 h 6858000"/>
              <a:gd name="connsiteX5" fmla="*/ 1572144 w 4255002"/>
              <a:gd name="connsiteY5" fmla="*/ 6858000 h 6858000"/>
              <a:gd name="connsiteX6" fmla="*/ 0 w 4255002"/>
              <a:gd name="connsiteY6" fmla="*/ 6857999 h 6858000"/>
              <a:gd name="connsiteX7" fmla="*/ 2684021 w 4255002"/>
              <a:gd name="connsiteY7" fmla="*/ 3422531 h 6858000"/>
              <a:gd name="connsiteX8" fmla="*/ 10048 w 425500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2" h="6858000">
                <a:moveTo>
                  <a:pt x="10048" y="0"/>
                </a:moveTo>
                <a:lnTo>
                  <a:pt x="1582134" y="0"/>
                </a:lnTo>
                <a:lnTo>
                  <a:pt x="4255002" y="3421116"/>
                </a:lnTo>
                <a:lnTo>
                  <a:pt x="4253145" y="3422567"/>
                </a:lnTo>
                <a:lnTo>
                  <a:pt x="4255001" y="3424018"/>
                </a:lnTo>
                <a:lnTo>
                  <a:pt x="1572144" y="6858000"/>
                </a:lnTo>
                <a:lnTo>
                  <a:pt x="0" y="6857999"/>
                </a:lnTo>
                <a:lnTo>
                  <a:pt x="2684021" y="3422531"/>
                </a:lnTo>
                <a:lnTo>
                  <a:pt x="1004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75665" y="586613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7566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23315" y="586613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23315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36969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616710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792000" y="2653200"/>
            <a:ext cx="7632000" cy="1637610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791845" y="1878965"/>
            <a:ext cx="7632700" cy="58293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867600" y="4363200"/>
            <a:ext cx="2880000" cy="576000"/>
          </a:xfrm>
          <a:prstGeom prst="chevron">
            <a:avLst>
              <a:gd name="adj" fmla="val 30157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>
            <a:spLocks noChangeArrowheads="1"/>
          </p:cNvSpPr>
          <p:nvPr userDrawn="1"/>
        </p:nvSpPr>
        <p:spPr bwMode="auto">
          <a:xfrm>
            <a:off x="408042" y="271463"/>
            <a:ext cx="4825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实验仪器、装置与操作</a:t>
            </a:r>
          </a:p>
        </p:txBody>
      </p:sp>
      <p:grpSp>
        <p:nvGrpSpPr>
          <p:cNvPr id="3" name="组合 8"/>
          <p:cNvGrpSpPr/>
          <p:nvPr userDrawn="1"/>
        </p:nvGrpSpPr>
        <p:grpSpPr bwMode="auto">
          <a:xfrm>
            <a:off x="517593" y="914400"/>
            <a:ext cx="11131412" cy="53975"/>
            <a:chOff x="765506" y="908720"/>
            <a:chExt cx="5305500" cy="6648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24.emf"/><Relationship Id="rId5" Type="http://schemas.openxmlformats.org/officeDocument/2006/relationships/customXml" Target="../ink/ink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8.xml"/><Relationship Id="rId6" Type="http://schemas.openxmlformats.org/officeDocument/2006/relationships/image" Target="../media/image30.emf"/><Relationship Id="rId5" Type="http://schemas.openxmlformats.org/officeDocument/2006/relationships/customXml" Target="../ink/ink9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emf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customXml" Target="../ink/ink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6" Type="http://schemas.openxmlformats.org/officeDocument/2006/relationships/image" Target="../media/image53.emf"/><Relationship Id="rId5" Type="http://schemas.openxmlformats.org/officeDocument/2006/relationships/customXml" Target="../ink/ink14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customXml" Target="../ink/ink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6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6" Type="http://schemas.openxmlformats.org/officeDocument/2006/relationships/image" Target="../media/image14.emf"/><Relationship Id="rId5" Type="http://schemas.openxmlformats.org/officeDocument/2006/relationships/customXml" Target="../ink/ink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8" y="111318"/>
            <a:ext cx="1221105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5550" y="768350"/>
            <a:ext cx="818685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00FF"/>
                </a:solidFill>
              </a:rPr>
              <a:t>成长不止分数，努力即是光芒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49543" y="2884225"/>
            <a:ext cx="8542457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山东高考实验选择题鉴赏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——</a:t>
            </a:r>
          </a:p>
          <a:p>
            <a:endParaRPr lang="en-US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细节决定成败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" y="247650"/>
            <a:ext cx="9010650" cy="4539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4787265"/>
            <a:ext cx="9175750" cy="18789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0"/>
            <a:ext cx="11582400" cy="3910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216400"/>
            <a:ext cx="9789795" cy="24949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50600" y="1429920"/>
              <a:ext cx="10322640" cy="2997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1240" y="1420560"/>
                <a:ext cx="10341360" cy="3016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5" y="539750"/>
            <a:ext cx="11303000" cy="2889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" y="4772025"/>
            <a:ext cx="8595995" cy="16440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336550"/>
            <a:ext cx="9261475" cy="428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5210175"/>
            <a:ext cx="6794500" cy="1365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P_5_BD#2ed470e8e?vbadefaultcenterpage=1"/>
              <p:cNvGraphicFramePr>
                <a:graphicFrameLocks noGrp="1"/>
              </p:cNvGraphicFramePr>
              <p:nvPr/>
            </p:nvGraphicFramePr>
            <p:xfrm>
              <a:off x="379222" y="3726180"/>
              <a:ext cx="11345164" cy="2544192"/>
            </p:xfrm>
            <a:graphic>
              <a:graphicData uri="http://schemas.openxmlformats.org/drawingml/2006/table">
                <a:tbl>
                  <a:tblPr/>
                  <a:tblGrid>
                    <a:gridCol w="13052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399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81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b="1" spc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化学方程式</a:t>
                          </a:r>
                          <a:endParaRPr lang="en-US" sz="1200" spc="0" dirty="0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900" u="none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600" i="1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CH</m:t>
                                  </m:r>
                                </m:e>
                                <m:sub>
                                  <m: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COOH</m:t>
                                  </m:r>
                                  <m: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600" u="wavy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OH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i="1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600" i="1" u="wavy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600" u="wavy" dirty="0">
                                            <a:solidFill>
                                              <a:srgbClr val="000000"/>
                                            </a:solidFill>
                                            <a:latin typeface="Times New Roman" panose="02020603050405020304" pitchFamily="34" charset="0"/>
                                            <a:ea typeface="微软雅黑" panose="020B0503020204020204" charset="-122"/>
                                            <a:cs typeface="Times New Roman" panose="02020603050405020304" pitchFamily="34" charset="-120"/>
                                          </a:rPr>
                                          <m:t>浓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sz="210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600" u="wavy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charset="-122"/>
                                            <a:cs typeface="Times New Roman" panose="02020603050405020304" pitchFamily="34" charset="-12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600" i="1" u="wavy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sz="2100">
                                            <a:latin typeface="Cambria Math" panose="02040503050406030204" pitchFamily="18" charset="0"/>
                                          </a:rPr>
                                          <m:t>SO</m:t>
                                        </m:r>
                                      </m:e>
                                      <m:sub>
                                        <m:r>
                                          <a:rPr lang="en-US" sz="2600" u="wavy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charset="-122"/>
                                            <a:cs typeface="Times New Roman" panose="02020603050405020304" pitchFamily="34" charset="-12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 u="wavy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600" u="wavy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charset="-122"/>
                                              <a:cs typeface="Times New Roman" panose="02020603050405020304" pitchFamily="34" charset="-120"/>
                                            </a:rPr>
                                            <m:t>⇌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△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  <m:sSub>
                                <m:sSub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CH</m:t>
                                  </m:r>
                                </m:e>
                                <m:sub>
                                  <m: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COOC</m:t>
                                  </m:r>
                                </m:e>
                                <m:sub>
                                  <m: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2600" u="wavy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600" i="1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600" u="wavy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600" u="wavy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O</m:t>
                              </m:r>
                            </m:oMath>
                          </a14:m>
                          <a:r>
                            <a:rPr lang="en-US" sz="900" u="none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endParaRPr lang="en-US" sz="1200" dirty="0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292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b="1" spc="-2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实验现象</a:t>
                          </a:r>
                          <a:endParaRPr lang="en-US" sz="1200" spc="-200" dirty="0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饱和</a:t>
                          </a:r>
                          <a:r>
                            <a:rPr lang="en-US" sz="900" u="none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Na</m:t>
                                  </m:r>
                                </m:e>
                                <m:sub>
                                  <m: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CO</m:t>
                                  </m:r>
                                </m:e>
                                <m:sub>
                                  <m: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u="none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溶液的液面上</a:t>
                          </a:r>
                          <a:r>
                            <a:rPr lang="en-US" sz="2600" u="wavy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有透明的油状液体生成</a:t>
                          </a: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，且能闻到</a:t>
                          </a:r>
                          <a:r>
                            <a:rPr lang="en-US" sz="2600" u="wavy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香味</a:t>
                          </a:r>
                          <a:endParaRPr lang="en-US" sz="1200" dirty="0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P_5_BD#2ed470e8e?vbadefaultcenterpage=1"/>
              <p:cNvGraphicFramePr>
                <a:graphicFrameLocks noGrp="1"/>
              </p:cNvGraphicFramePr>
              <p:nvPr/>
            </p:nvGraphicFramePr>
            <p:xfrm>
              <a:off x="379222" y="3726180"/>
              <a:ext cx="11345164" cy="2544192"/>
            </p:xfrm>
            <a:graphic>
              <a:graphicData uri="http://schemas.openxmlformats.org/drawingml/2006/table">
                <a:tbl>
                  <a:tblPr/>
                  <a:tblGrid>
                    <a:gridCol w="1305222"/>
                    <a:gridCol w="10039942"/>
                  </a:tblGrid>
                  <a:tr h="148145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b="1" spc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化学方程式</a:t>
                          </a:r>
                          <a:endParaRPr lang="en-US" sz="1200" spc="0" dirty="0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106299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b="1" spc="-2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实验现象</a:t>
                          </a:r>
                          <a:endParaRPr lang="en-US" sz="1200" spc="-200" dirty="0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" name="P_5_BD#2ed470e8e?vbadefaultcenterpage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9095" y="516890"/>
          <a:ext cx="11344910" cy="3209290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929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2600" b="1" spc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实验装置图</a:t>
                      </a:r>
                      <a:endParaRPr lang="en-US" sz="1200" spc="0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 spc="-10200" dirty="0">
                        <a:solidFill>
                          <a:srgbClr val="FFFFFF">
                            <a:alpha val="0"/>
                          </a:srgbClr>
                        </a:solidFill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_5_BD#2ed470e8e.table_image?tableimageindex=1&amp;vbadefaultcenterpage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8435" y="679450"/>
            <a:ext cx="4880610" cy="25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2223360" y="723600"/>
              <a:ext cx="6879960" cy="48502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4000" y="714240"/>
                <a:ext cx="6898680" cy="486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P_5_BD#2ed470e8e?vbadefaultcenterpage=1"/>
              <p:cNvGraphicFramePr>
                <a:graphicFrameLocks noGrp="1"/>
              </p:cNvGraphicFramePr>
              <p:nvPr/>
            </p:nvGraphicFramePr>
            <p:xfrm>
              <a:off x="474472" y="1206500"/>
              <a:ext cx="11345164" cy="3166872"/>
            </p:xfrm>
            <a:graphic>
              <a:graphicData uri="http://schemas.openxmlformats.org/drawingml/2006/table">
                <a:tbl>
                  <a:tblPr/>
                  <a:tblGrid>
                    <a:gridCol w="13052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399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2337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b="1" spc="-2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操作关键</a:t>
                          </a:r>
                          <a:endParaRPr lang="en-US" sz="1200" spc="-200" dirty="0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①制备乙酸乙酯时应缓慢加热，目的是加快反应速率，同时又防止乙酸、乙醇过多挥发，蒸出生成的乙酸乙酯，提高原料</a:t>
                          </a:r>
                          <a:r>
                            <a:rPr lang="en-US" sz="2600" u="wavy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利用率</a:t>
                          </a: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sz="1200" dirty="0"/>
                        </a:p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②液体加热至沸腾后，应改用小火加热。事先可在试管中加入几片碎瓷片，以防止液体</a:t>
                          </a:r>
                          <a:r>
                            <a:rPr lang="en-US" sz="2600" u="wavy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暴沸</a:t>
                          </a: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sz="1200" dirty="0"/>
                        </a:p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③导气管不要伸到</a:t>
                          </a:r>
                          <a:r>
                            <a:rPr lang="en-US" sz="900" u="none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Na</m:t>
                                  </m:r>
                                </m:e>
                                <m:sub>
                                  <m: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CO</m:t>
                                  </m:r>
                                </m:e>
                                <m:sub>
                                  <m: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u="none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溶液中去，防止由于加热不均匀，造成</a:t>
                          </a:r>
                          <a:r>
                            <a:rPr lang="en-US" sz="900" u="none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Na</m:t>
                                  </m:r>
                                </m:e>
                                <m:sub>
                                  <m: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CO</m:t>
                                  </m:r>
                                </m:e>
                                <m:sub>
                                  <m:r>
                                    <a:rPr lang="en-US" sz="2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u="none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溶液</a:t>
                          </a:r>
                          <a:r>
                            <a:rPr lang="en-US" sz="2600" u="wavy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倒吸</a:t>
                          </a:r>
                          <a:r>
                            <a:rPr lang="en-US" sz="26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入加热反应物的试管中</a:t>
                          </a:r>
                          <a:endParaRPr lang="en-US" sz="1200" dirty="0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P_5_BD#2ed470e8e?vbadefaultcenterpage=1"/>
              <p:cNvGraphicFramePr>
                <a:graphicFrameLocks noGrp="1"/>
              </p:cNvGraphicFramePr>
              <p:nvPr/>
            </p:nvGraphicFramePr>
            <p:xfrm>
              <a:off x="474472" y="1206500"/>
              <a:ext cx="11345164" cy="3123375"/>
            </p:xfrm>
            <a:graphic>
              <a:graphicData uri="http://schemas.openxmlformats.org/drawingml/2006/table">
                <a:tbl>
                  <a:tblPr/>
                  <a:tblGrid>
                    <a:gridCol w="1305222"/>
                    <a:gridCol w="10039942"/>
                  </a:tblGrid>
                  <a:tr h="316611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600" b="1" spc="-2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操作关键</a:t>
                          </a:r>
                          <a:endParaRPr lang="en-US" sz="1200" spc="-200" dirty="0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8100" marR="38100" marT="38100" marB="3810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P_5_BD#2ed470e8e?vbadefaultcenterpage=1"/>
          <p:cNvSpPr txBox="1"/>
          <p:nvPr/>
        </p:nvSpPr>
        <p:spPr>
          <a:xfrm>
            <a:off x="474472" y="540000"/>
            <a:ext cx="11243056" cy="6915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34" charset="0"/>
              </a:rPr>
              <a:t>续表</a:t>
            </a:r>
          </a:p>
        </p:txBody>
      </p:sp>
      <p:sp>
        <p:nvSpPr>
          <p:cNvPr id="4" name="P_5_BD#2ed470e8e?vbadefaultcenterpage=1"/>
          <p:cNvSpPr/>
          <p:nvPr/>
        </p:nvSpPr>
        <p:spPr>
          <a:xfrm>
            <a:off x="474472" y="4731894"/>
            <a:ext cx="11039856" cy="1188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（2）将得到的液体加入分液漏斗，采用分液法分离试管中的液体混合物，所得</a:t>
            </a:r>
            <a:r>
              <a:rPr lang="en-US" sz="2600" u="wavy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上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层液体即为乙酸乙酯。</a:t>
            </a:r>
            <a:endParaRPr lang="en-US" sz="2600" dirty="0"/>
          </a:p>
          <a:p>
            <a:pPr algn="l">
              <a:lnSpc>
                <a:spcPct val="150000"/>
              </a:lnSpc>
            </a:pPr>
            <a:endParaRPr lang="en-US" sz="2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5" y="4071068"/>
            <a:ext cx="10076762" cy="2639756"/>
          </a:xfrm>
          <a:prstGeom prst="rect">
            <a:avLst/>
          </a:prstGeom>
          <a:solidFill>
            <a:srgbClr val="FFFF00"/>
          </a:solidFill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1951560" y="1670040"/>
              <a:ext cx="9470160" cy="215424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2200" y="1660680"/>
                <a:ext cx="9488880" cy="217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5" y="428625"/>
            <a:ext cx="11324590" cy="2914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4845050"/>
            <a:ext cx="5188585" cy="1663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3040" y="608330"/>
            <a:ext cx="11628755" cy="3612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63" y="608400"/>
            <a:ext cx="10589261" cy="259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5" y="3556690"/>
            <a:ext cx="10084430" cy="26929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399400" y="1384200"/>
              <a:ext cx="8332920" cy="46364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040" y="1374840"/>
                <a:ext cx="8351640" cy="465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82" y="608400"/>
            <a:ext cx="11056580" cy="45838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809280" y="623160"/>
              <a:ext cx="9684000" cy="44287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920" y="613800"/>
                <a:ext cx="9702720" cy="444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855"/>
            <a:ext cx="12863195" cy="56724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309040" y="1610280"/>
              <a:ext cx="8249400" cy="2902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9680" y="1600920"/>
                <a:ext cx="8268120" cy="2921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6" y="186981"/>
            <a:ext cx="11277207" cy="6737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771920" y="3861720"/>
              <a:ext cx="9444960" cy="29962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560" y="3852360"/>
                <a:ext cx="9463680" cy="301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466725"/>
            <a:ext cx="11599545" cy="3038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4695825"/>
            <a:ext cx="5626735" cy="1669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441325"/>
            <a:ext cx="10629900" cy="2755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" y="4467225"/>
            <a:ext cx="10757535" cy="2000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130175"/>
            <a:ext cx="11250930" cy="462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5187950"/>
            <a:ext cx="5505450" cy="1561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28600"/>
            <a:ext cx="10565765" cy="5074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" y="5438775"/>
            <a:ext cx="6254750" cy="1263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150"/>
            <a:ext cx="11432540" cy="272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4695825"/>
            <a:ext cx="8317865" cy="19634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091160" y="4753080"/>
              <a:ext cx="390960" cy="144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81800" y="4743720"/>
                <a:ext cx="409680" cy="33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497" y="3693380"/>
            <a:ext cx="8873802" cy="24608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" y="277558"/>
            <a:ext cx="10030446" cy="30222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277520" y="2972520"/>
              <a:ext cx="5932080" cy="28040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8160" y="2963160"/>
                <a:ext cx="5950800" cy="282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1" y="361178"/>
            <a:ext cx="11223738" cy="6135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194265"/>
            <a:ext cx="10800000" cy="720000"/>
          </a:xfrm>
        </p:spPr>
        <p:txBody>
          <a:bodyPr/>
          <a:lstStyle/>
          <a:p>
            <a:r>
              <a:rPr lang="zh-CN" altLang="en-US"/>
              <a:t>玻璃仪器的洗涤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962660" y="982980"/>
          <a:ext cx="10691495" cy="5265420"/>
        </p:xfrm>
        <a:graphic>
          <a:graphicData uri="http://schemas.openxmlformats.org/drawingml/2006/table">
            <a:tbl>
              <a:tblPr/>
              <a:tblGrid>
                <a:gridCol w="448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洗涤对象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残留物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洗涤剂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内有油脂的试管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油脂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NaOH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溶液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洗洁精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/Na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CO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溶液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附有银镜的试管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Ag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硝酸溶液/H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O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溶液/FeCl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溶液 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还原</a:t>
                      </a: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CuO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后的试管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Cu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CuO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 硝酸溶液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久置</a:t>
                      </a: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KMnO</a:t>
                      </a:r>
                      <a:r>
                        <a:rPr lang="en-US" altLang="zh-CN" sz="2000" baseline="-25000">
                          <a:latin typeface="Times New Roman" panose="02020603050405020304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溶液的试剂瓶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KMnO</a:t>
                      </a:r>
                      <a:r>
                        <a:rPr lang="en-US" altLang="zh-CN" sz="2000" baseline="-25000">
                          <a:latin typeface="Times New Roman" panose="02020603050405020304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浓盐酸 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做过</a:t>
                      </a: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KMnO</a:t>
                      </a:r>
                      <a:r>
                        <a:rPr lang="en-US" altLang="zh-CN" sz="2000" baseline="-25000">
                          <a:latin typeface="Times New Roman" panose="02020603050405020304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分解实验的试管</a:t>
                      </a:r>
                      <a:endParaRPr lang="zh-CN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MnO</a:t>
                      </a:r>
                      <a:r>
                        <a:rPr lang="en-US" altLang="zh-CN" sz="2000" baseline="-25000">
                          <a:latin typeface="Times New Roman" panose="02020603050405020304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热的浓盐酸/硫酸酸化的Na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SO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附有硫的试管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+mn-ea"/>
                        </a:rPr>
                        <a:t>NaOH溶液/CS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久置石灰水的试剂瓶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CaCO</a:t>
                      </a:r>
                      <a:r>
                        <a:rPr lang="en-US" altLang="zh-CN" sz="2000" baseline="-25000">
                          <a:latin typeface="Times New Roman" panose="02020603050405020304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 稀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+mn-ea"/>
                        </a:rPr>
                        <a:t>盐酸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熔化苯酚的试管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苯酚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酒精/ 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+mn-ea"/>
                        </a:rPr>
                        <a:t>NaOH溶液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盛放乙酸乙酯的试管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乙酸乙酯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+mn-ea"/>
                        </a:rPr>
                        <a:t>酒精/ NaOH溶液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做过</a:t>
                      </a: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Cl</a:t>
                      </a:r>
                      <a:r>
                        <a:rPr lang="en-US" altLang="zh-CN" sz="20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Br</a:t>
                      </a:r>
                      <a:r>
                        <a:rPr lang="en-US" altLang="zh-CN" sz="20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检验的试管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AgCl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AgBr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氨水 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做过碘升华的烧杯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碘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25000"/>
                        </a:lnSpc>
                        <a:buClrTx/>
                        <a:buSzTx/>
                        <a:buFontTx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酒精</a:t>
                      </a:r>
                    </a:p>
                  </a:txBody>
                  <a:tcPr marL="66675" marR="66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967345" y="144780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67345" y="188468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67345" y="232156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67345" y="275844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67345" y="319532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967345" y="363220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967345" y="406908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967345" y="450596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67345" y="494284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67345" y="537972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967345" y="5816600"/>
            <a:ext cx="3607435" cy="3746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88975"/>
            <a:ext cx="11670030" cy="250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5" y="4902200"/>
            <a:ext cx="4983480" cy="1396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444500"/>
            <a:ext cx="10440670" cy="3631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4724400"/>
            <a:ext cx="6222365" cy="17989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671120" y="1364760"/>
              <a:ext cx="9213840" cy="3951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1760" y="1355400"/>
                <a:ext cx="9232560" cy="3970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203200"/>
            <a:ext cx="10039350" cy="4655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4859020"/>
            <a:ext cx="5937250" cy="1725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925" y="608330"/>
            <a:ext cx="6241415" cy="5367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54000"/>
            <a:ext cx="10007600" cy="47758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5029835"/>
            <a:ext cx="5619115" cy="1671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61950"/>
            <a:ext cx="10414000" cy="4860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5334000"/>
            <a:ext cx="5989320" cy="1371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612775"/>
            <a:ext cx="11247120" cy="2127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" y="4314825"/>
            <a:ext cx="7562215" cy="1847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38" y="394186"/>
            <a:ext cx="6630309" cy="2077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489" y="1358847"/>
            <a:ext cx="6883673" cy="5203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0"/>
            <a:ext cx="9582785" cy="6610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5" y="168275"/>
            <a:ext cx="8815070" cy="4425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50" y="4905375"/>
            <a:ext cx="8686165" cy="17106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imgsa.baidu.com/timg?image&amp;quality=80&amp;size=b9999_10000&amp;sec=1578998205752&amp;di=02a7b2a3b5a53506a9b765de9838809d&amp;imgtype=0&amp;src=http%3A%2F%2Ffile3.foodmate.net%2Fattachment%2Fforum%2Fmonth_0610%2F12_9_ryxoektzo5j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6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9" y="263960"/>
            <a:ext cx="5787194" cy="3031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93" y="3562183"/>
            <a:ext cx="10779257" cy="322027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30" y="608330"/>
            <a:ext cx="4008755" cy="144145"/>
          </a:xfrm>
        </p:spPr>
        <p:txBody>
          <a:bodyPr>
            <a:normAutofit fontScale="90000"/>
          </a:bodyPr>
          <a:lstStyle/>
          <a:p>
            <a:r>
              <a:rPr lang="zh-CN" altLang="en-US" sz="2800" b="0"/>
              <a:t>常见实验事故的处理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1205865" y="1325245"/>
          <a:ext cx="10290175" cy="4747260"/>
        </p:xfrm>
        <a:graphic>
          <a:graphicData uri="http://schemas.openxmlformats.org/drawingml/2006/table">
            <a:tbl>
              <a:tblPr/>
              <a:tblGrid>
                <a:gridCol w="387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9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实验事故</a:t>
                      </a:r>
                    </a:p>
                  </a:txBody>
                  <a:tcPr marL="17780" marR="17780" marT="14604" marB="1460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处理方法</a:t>
                      </a:r>
                    </a:p>
                  </a:txBody>
                  <a:tcPr marL="17780" marR="17780" marT="14604" marB="14604" anchor="ctr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浓碱液溅到皮肤上</a:t>
                      </a:r>
                    </a:p>
                  </a:txBody>
                  <a:tcPr marL="17780" marR="17780" marT="14604" marB="1460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立即用大量水冲洗</a:t>
                      </a:r>
                      <a:r>
                        <a:rPr 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然后涂上</a:t>
                      </a: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1%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zh-CN" altLang="en-US" sz="2000" u="sng"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  </a:t>
                      </a:r>
                    </a:p>
                  </a:txBody>
                  <a:tcPr marL="17780" marR="17780" marT="14604" marB="14604" anchor="ctr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浓硫酸溅到皮肤上</a:t>
                      </a:r>
                    </a:p>
                  </a:txBody>
                  <a:tcPr marL="17780" marR="17780" marT="14604" marB="1460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立即</a:t>
                      </a:r>
                      <a:r>
                        <a:rPr lang="en-US" alt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,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然后用</a:t>
                      </a: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3%~5% </a:t>
                      </a:r>
                      <a:r>
                        <a:rPr lang="en-US" altLang="zh-CN" sz="2000" u="sng"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       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溶液冲洗</a:t>
                      </a:r>
                    </a:p>
                  </a:txBody>
                  <a:tcPr marL="17780" marR="17780" marT="14604" marB="14604" anchor="ctr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酸液溅到眼中</a:t>
                      </a:r>
                    </a:p>
                  </a:txBody>
                  <a:tcPr marL="17780" marR="17780" marT="14604" marB="1460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立即用大量水冲洗</a:t>
                      </a:r>
                      <a:r>
                        <a:rPr 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边洗边眨眼睛</a:t>
                      </a:r>
                    </a:p>
                  </a:txBody>
                  <a:tcPr marL="17780" marR="17780" marT="14604" marB="14604" anchor="ctr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误食重金属盐</a:t>
                      </a:r>
                    </a:p>
                  </a:txBody>
                  <a:tcPr marL="17780" marR="17780" marT="14604" marB="1460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服用大量</a:t>
                      </a:r>
                      <a:r>
                        <a:rPr lang="zh-CN" altLang="en-US" sz="2000" u="sng"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                       </a:t>
                      </a:r>
                    </a:p>
                  </a:txBody>
                  <a:tcPr marL="17780" marR="17780" marT="14604" marB="14604" anchor="ctr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水银洒在桌面上</a:t>
                      </a:r>
                    </a:p>
                  </a:txBody>
                  <a:tcPr marL="17780" marR="17780" marT="14604" marB="1460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尽量回收</a:t>
                      </a:r>
                      <a:r>
                        <a:rPr 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再用</a:t>
                      </a:r>
                      <a:r>
                        <a:rPr lang="zh-CN" altLang="en-US" sz="2000" u="sng">
                          <a:latin typeface="Times New Roman" panose="02020603050405020304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覆盖</a:t>
                      </a:r>
                    </a:p>
                  </a:txBody>
                  <a:tcPr marL="17780" marR="17780" marT="14604" marB="14604" anchor="ctr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酒精等有机物在实验台上着火</a:t>
                      </a:r>
                    </a:p>
                  </a:txBody>
                  <a:tcPr marL="17780" marR="17780" marT="14604" marB="1460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</a:t>
                      </a:r>
                      <a:r>
                        <a:rPr lang="zh-CN" altLang="en-US" sz="2000" u="sng">
                          <a:latin typeface="Times New Roman" panose="02020603050405020304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en-US" altLang="zh-CN" sz="2000" u="sng"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zh-CN" altLang="en-US" sz="2000" u="sng">
                          <a:latin typeface="Times New Roman" panose="02020603050405020304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、石棉或沙子盖灭，不能用水灭火</a:t>
                      </a:r>
                    </a:p>
                  </a:txBody>
                  <a:tcPr marL="17780" marR="17780" marT="14604" marB="14604" anchor="ctr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液溴、苯酚沾在皮肤上</a:t>
                      </a:r>
                    </a:p>
                  </a:txBody>
                  <a:tcPr marL="17780" marR="17780" marT="14604" marB="1460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立即用</a:t>
                      </a:r>
                      <a:r>
                        <a:rPr lang="zh-CN" altLang="en-US" sz="2000" u="sng"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擦洗</a:t>
                      </a:r>
                    </a:p>
                  </a:txBody>
                  <a:tcPr marL="17780" marR="17780" marT="14604" marB="14604" anchor="ctr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8840"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金属钠、钾等着火</a:t>
                      </a:r>
                    </a:p>
                  </a:txBody>
                  <a:tcPr marL="17780" marR="17780" marT="14604" marB="1460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不能用泡沫灭火器、干粉灭火器和水扑灭</a:t>
                      </a:r>
                      <a:r>
                        <a:rPr 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要用</a:t>
                      </a:r>
                      <a:r>
                        <a:rPr lang="zh-CN" sz="2000" u="sng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沙土</a:t>
                      </a: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盖灭</a:t>
                      </a:r>
                    </a:p>
                  </a:txBody>
                  <a:tcPr marL="17780" marR="17780" marT="14604" marB="14604" anchor="ctr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218930" y="1872615"/>
            <a:ext cx="1159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H</a:t>
            </a:r>
            <a:r>
              <a:rPr lang="en-US" altLang="zh-CN" sz="2000" b="1" baseline="-25000">
                <a:solidFill>
                  <a:srgbClr val="C00000"/>
                </a:solidFill>
              </a:rPr>
              <a:t>3</a:t>
            </a:r>
            <a:r>
              <a:rPr lang="en-US" altLang="zh-CN" sz="2000" b="1">
                <a:solidFill>
                  <a:srgbClr val="C00000"/>
                </a:solidFill>
              </a:rPr>
              <a:t>BO</a:t>
            </a:r>
            <a:r>
              <a:rPr lang="en-US" altLang="zh-CN" sz="2000" b="1" baseline="-250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79415" y="2271395"/>
            <a:ext cx="38633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用大量水冲洗</a:t>
            </a:r>
            <a:endParaRPr lang="zh-CN" altLang="en-US" sz="2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68385" y="2323465"/>
            <a:ext cx="13030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NaHCO</a:t>
            </a:r>
            <a:r>
              <a:rPr lang="en-US" altLang="zh-CN" sz="2000" b="1" baseline="-250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93790" y="3348990"/>
            <a:ext cx="2736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蛋白质溶液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12915" y="3803015"/>
            <a:ext cx="85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硫粉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09895" y="4299585"/>
            <a:ext cx="979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湿抹布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34710" y="4732020"/>
            <a:ext cx="798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酒精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墨迹 10"/>
              <p14:cNvContentPartPr/>
              <p14:nvPr/>
            </p14:nvContentPartPr>
            <p14:xfrm>
              <a:off x="5171400" y="1525680"/>
              <a:ext cx="6107040" cy="466596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2040" y="1516320"/>
                <a:ext cx="6125760" cy="4684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6" y="284470"/>
            <a:ext cx="11180551" cy="62890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7082" y="249045"/>
            <a:ext cx="3319544" cy="586859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highlight>
                  <a:srgbClr val="00FF00"/>
                </a:highlight>
              </a:rPr>
              <a:t>实验事故处理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7" y="1062571"/>
            <a:ext cx="9537464" cy="526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" y="163195"/>
            <a:ext cx="11445240" cy="4778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" y="5068570"/>
            <a:ext cx="8648700" cy="1495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117240" y="2091240"/>
              <a:ext cx="6154200" cy="20196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7880" y="2081880"/>
                <a:ext cx="6172920" cy="2038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36550"/>
            <a:ext cx="10680700" cy="411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00575"/>
            <a:ext cx="8140700" cy="19742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656960" y="2082240"/>
              <a:ext cx="6381720" cy="33519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7600" y="2072880"/>
                <a:ext cx="6400440" cy="3370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6" y="284470"/>
            <a:ext cx="11180551" cy="62890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996840" y="1025640"/>
              <a:ext cx="8879760" cy="49888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480" y="1016280"/>
                <a:ext cx="8898480" cy="500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7780" y="3304614"/>
            <a:ext cx="4548143" cy="34571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45" y="1731099"/>
            <a:ext cx="12249797" cy="15107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180600" y="2200680"/>
              <a:ext cx="8298000" cy="29026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1240" y="2191320"/>
                <a:ext cx="8316720" cy="292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3*252"/>
  <p:tag name="TABLE_ENDDRAG_RECT" val="29*40*893*2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307</Words>
  <Application>Microsoft Office PowerPoint</Application>
  <PresentationFormat>宽屏</PresentationFormat>
  <Paragraphs>80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WPS</vt:lpstr>
      <vt:lpstr>PowerPoint 演示文稿</vt:lpstr>
      <vt:lpstr>PowerPoint 演示文稿</vt:lpstr>
      <vt:lpstr>PowerPoint 演示文稿</vt:lpstr>
      <vt:lpstr>常见实验事故的处理</vt:lpstr>
      <vt:lpstr>实验事故处理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玻璃仪器的洗涤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168</cp:revision>
  <dcterms:created xsi:type="dcterms:W3CDTF">2019-06-19T02:08:00Z</dcterms:created>
  <dcterms:modified xsi:type="dcterms:W3CDTF">2025-11-26T02:04:11Z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6369357C51B949EEBEF5D8630127B9A9_11</vt:lpwstr>
  </property>
</Properties>
</file>