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notesSlides/notesSlide1.xml" ContentType="application/vnd.openxmlformats-officedocument.presentationml.notesSlide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notesSlides/notesSlide2.xml" ContentType="application/vnd.openxmlformats-officedocument.presentationml.notesSlide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notesSlides/notesSlide3.xml" ContentType="application/vnd.openxmlformats-officedocument.presentationml.notesSlide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notesSlides/notesSlide8.xml" ContentType="application/vnd.openxmlformats-officedocument.presentationml.notesSlide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notesSlides/notesSlide9.xml" ContentType="application/vnd.openxmlformats-officedocument.presentationml.notesSlide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notesSlides/notesSlide12.xml" ContentType="application/vnd.openxmlformats-officedocument.presentationml.notesSlide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notesSlides/notesSlide13.xml" ContentType="application/vnd.openxmlformats-officedocument.presentationml.notesSlide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notesSlides/notesSlide14.xml" ContentType="application/vnd.openxmlformats-officedocument.presentationml.notesSlide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notesSlides/notesSlide15.xml" ContentType="application/vnd.openxmlformats-officedocument.presentationml.notesSlide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notesSlides/notesSlide16.xml" ContentType="application/vnd.openxmlformats-officedocument.presentationml.notesSlide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notesSlides/notesSlide19.xml" ContentType="application/vnd.openxmlformats-officedocument.presentationml.notesSlide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notesSlides/notesSlide22.xml" ContentType="application/vnd.openxmlformats-officedocument.presentationml.notesSlide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notesSlides/notesSlide23.xml" ContentType="application/vnd.openxmlformats-officedocument.presentationml.notesSlide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notesSlides/notesSlide24.xml" ContentType="application/vnd.openxmlformats-officedocument.presentationml.notesSlide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notesSlides/notesSlide25.xml" ContentType="application/vnd.openxmlformats-officedocument.presentationml.notesSlide+xml"/>
  <Override PartName="/ppt/ink/ink2080.xml" ContentType="application/inkml+xml"/>
  <Override PartName="/ppt/ink/ink2081.xml" ContentType="application/inkml+xml"/>
  <Override PartName="/ppt/notesSlides/notesSlide26.xml" ContentType="application/vnd.openxmlformats-officedocument.presentationml.notesSlide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notesSlides/notesSlide27.xml" ContentType="application/vnd.openxmlformats-officedocument.presentationml.notesSlide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notesSlides/notesSlide30.xml" ContentType="application/vnd.openxmlformats-officedocument.presentationml.notesSlide+xml"/>
  <Override PartName="/ppt/ink/ink2294.xml" ContentType="application/inkml+xml"/>
  <Override PartName="/ppt/ink/ink2295.xml" ContentType="application/inkml+xml"/>
  <Override PartName="/ppt/notesSlides/notesSlide31.xml" ContentType="application/vnd.openxmlformats-officedocument.presentationml.notesSlide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notesSlides/notesSlide32.xml" ContentType="application/vnd.openxmlformats-officedocument.presentationml.notesSlide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notesSlides/notesSlide33.xml" ContentType="application/vnd.openxmlformats-officedocument.presentationml.notesSlide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notesSlides/notesSlide34.xml" ContentType="application/vnd.openxmlformats-officedocument.presentationml.notesSlide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notesSlides/notesSlide35.xml" ContentType="application/vnd.openxmlformats-officedocument.presentationml.notesSlide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notesSlides/notesSlide36.xml" ContentType="application/vnd.openxmlformats-officedocument.presentationml.notesSlide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notesSlides/notesSlide37.xml" ContentType="application/vnd.openxmlformats-officedocument.presentationml.notesSlide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notesSlides/notesSlide38.xml" ContentType="application/vnd.openxmlformats-officedocument.presentationml.notesSlide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ppt/ink/ink3758.xml" ContentType="application/inkml+xml"/>
  <Override PartName="/ppt/ink/ink3759.xml" ContentType="application/inkml+xml"/>
  <Override PartName="/ppt/ink/ink3760.xml" ContentType="application/inkml+xml"/>
  <Override PartName="/ppt/ink/ink3761.xml" ContentType="application/inkml+xml"/>
  <Override PartName="/ppt/ink/ink3762.xml" ContentType="application/inkml+xml"/>
  <Override PartName="/ppt/ink/ink3763.xml" ContentType="application/inkml+xml"/>
  <Override PartName="/ppt/ink/ink3764.xml" ContentType="application/inkml+xml"/>
  <Override PartName="/ppt/ink/ink3765.xml" ContentType="application/inkml+xml"/>
  <Override PartName="/ppt/ink/ink3766.xml" ContentType="application/inkml+xml"/>
  <Override PartName="/ppt/ink/ink3767.xml" ContentType="application/inkml+xml"/>
  <Override PartName="/ppt/ink/ink3768.xml" ContentType="application/inkml+xml"/>
  <Override PartName="/ppt/notesSlides/notesSlide39.xml" ContentType="application/vnd.openxmlformats-officedocument.presentationml.notesSlide+xml"/>
  <Override PartName="/ppt/ink/ink3769.xml" ContentType="application/inkml+xml"/>
  <Override PartName="/ppt/ink/ink3770.xml" ContentType="application/inkml+xml"/>
  <Override PartName="/ppt/ink/ink3771.xml" ContentType="application/inkml+xml"/>
  <Override PartName="/ppt/ink/ink3772.xml" ContentType="application/inkml+xml"/>
  <Override PartName="/ppt/ink/ink3773.xml" ContentType="application/inkml+xml"/>
  <Override PartName="/ppt/ink/ink3774.xml" ContentType="application/inkml+xml"/>
  <Override PartName="/ppt/ink/ink3775.xml" ContentType="application/inkml+xml"/>
  <Override PartName="/ppt/ink/ink3776.xml" ContentType="application/inkml+xml"/>
  <Override PartName="/ppt/ink/ink3777.xml" ContentType="application/inkml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ink/ink3778.xml" ContentType="application/inkml+xml"/>
  <Override PartName="/ppt/ink/ink3779.xml" ContentType="application/inkml+xml"/>
  <Override PartName="/ppt/ink/ink3780.xml" ContentType="application/inkml+xml"/>
  <Override PartName="/ppt/ink/ink3781.xml" ContentType="application/inkml+xml"/>
  <Override PartName="/ppt/ink/ink3782.xml" ContentType="application/inkml+xml"/>
  <Override PartName="/ppt/ink/ink3783.xml" ContentType="application/inkml+xml"/>
  <Override PartName="/ppt/ink/ink3784.xml" ContentType="application/inkml+xml"/>
  <Override PartName="/ppt/ink/ink3785.xml" ContentType="application/inkml+xml"/>
  <Override PartName="/ppt/ink/ink3786.xml" ContentType="application/inkml+xml"/>
  <Override PartName="/ppt/ink/ink3787.xml" ContentType="application/inkml+xml"/>
  <Override PartName="/ppt/ink/ink3788.xml" ContentType="application/inkml+xml"/>
  <Override PartName="/ppt/ink/ink3789.xml" ContentType="application/inkml+xml"/>
  <Override PartName="/ppt/ink/ink3790.xml" ContentType="application/inkml+xml"/>
  <Override PartName="/ppt/ink/ink3791.xml" ContentType="application/inkml+xml"/>
  <Override PartName="/ppt/ink/ink3792.xml" ContentType="application/inkml+xml"/>
  <Override PartName="/ppt/ink/ink3793.xml" ContentType="application/inkml+xml"/>
  <Override PartName="/ppt/ink/ink3794.xml" ContentType="application/inkml+xml"/>
  <Override PartName="/ppt/ink/ink3795.xml" ContentType="application/inkml+xml"/>
  <Override PartName="/ppt/ink/ink3796.xml" ContentType="application/inkml+xml"/>
  <Override PartName="/ppt/ink/ink3797.xml" ContentType="application/inkml+xml"/>
  <Override PartName="/ppt/ink/ink3798.xml" ContentType="application/inkml+xml"/>
  <Override PartName="/ppt/ink/ink3799.xml" ContentType="application/inkml+xml"/>
  <Override PartName="/ppt/ink/ink3800.xml" ContentType="application/inkml+xml"/>
  <Override PartName="/ppt/ink/ink3801.xml" ContentType="application/inkml+xml"/>
  <Override PartName="/ppt/ink/ink3802.xml" ContentType="application/inkml+xml"/>
  <Override PartName="/ppt/ink/ink3803.xml" ContentType="application/inkml+xml"/>
  <Override PartName="/ppt/ink/ink3804.xml" ContentType="application/inkml+xml"/>
  <Override PartName="/ppt/ink/ink3805.xml" ContentType="application/inkml+xml"/>
  <Override PartName="/ppt/ink/ink3806.xml" ContentType="application/inkml+xml"/>
  <Override PartName="/ppt/ink/ink3807.xml" ContentType="application/inkml+xml"/>
  <Override PartName="/ppt/ink/ink3808.xml" ContentType="application/inkml+xml"/>
  <Override PartName="/ppt/ink/ink3809.xml" ContentType="application/inkml+xml"/>
  <Override PartName="/ppt/ink/ink3810.xml" ContentType="application/inkml+xml"/>
  <Override PartName="/ppt/ink/ink3811.xml" ContentType="application/inkml+xml"/>
  <Override PartName="/ppt/ink/ink3812.xml" ContentType="application/inkml+xml"/>
  <Override PartName="/ppt/ink/ink3813.xml" ContentType="application/inkml+xml"/>
  <Override PartName="/ppt/ink/ink3814.xml" ContentType="application/inkml+xml"/>
  <Override PartName="/ppt/ink/ink3815.xml" ContentType="application/inkml+xml"/>
  <Override PartName="/ppt/ink/ink3816.xml" ContentType="application/inkml+xml"/>
  <Override PartName="/ppt/ink/ink3817.xml" ContentType="application/inkml+xml"/>
  <Override PartName="/ppt/ink/ink3818.xml" ContentType="application/inkml+xml"/>
  <Override PartName="/ppt/ink/ink3819.xml" ContentType="application/inkml+xml"/>
  <Override PartName="/ppt/ink/ink3820.xml" ContentType="application/inkml+xml"/>
  <Override PartName="/ppt/ink/ink3821.xml" ContentType="application/inkml+xml"/>
  <Override PartName="/ppt/ink/ink3822.xml" ContentType="application/inkml+xml"/>
  <Override PartName="/ppt/ink/ink3823.xml" ContentType="application/inkml+xml"/>
  <Override PartName="/ppt/ink/ink3824.xml" ContentType="application/inkml+xml"/>
  <Override PartName="/ppt/ink/ink3825.xml" ContentType="application/inkml+xml"/>
  <Override PartName="/ppt/ink/ink3826.xml" ContentType="application/inkml+xml"/>
  <Override PartName="/ppt/ink/ink3827.xml" ContentType="application/inkml+xml"/>
  <Override PartName="/ppt/ink/ink3828.xml" ContentType="application/inkml+xml"/>
  <Override PartName="/ppt/ink/ink3829.xml" ContentType="application/inkml+xml"/>
  <Override PartName="/ppt/ink/ink3830.xml" ContentType="application/inkml+xml"/>
  <Override PartName="/ppt/ink/ink3831.xml" ContentType="application/inkml+xml"/>
  <Override PartName="/ppt/ink/ink3832.xml" ContentType="application/inkml+xml"/>
  <Override PartName="/ppt/ink/ink3833.xml" ContentType="application/inkml+xml"/>
  <Override PartName="/ppt/ink/ink3834.xml" ContentType="application/inkml+xml"/>
  <Override PartName="/ppt/ink/ink3835.xml" ContentType="application/inkml+xml"/>
  <Override PartName="/ppt/ink/ink3836.xml" ContentType="application/inkml+xml"/>
  <Override PartName="/ppt/ink/ink3837.xml" ContentType="application/inkml+xml"/>
  <Override PartName="/ppt/ink/ink3838.xml" ContentType="application/inkml+xml"/>
  <Override PartName="/ppt/ink/ink3839.xml" ContentType="application/inkml+xml"/>
  <Override PartName="/ppt/ink/ink3840.xml" ContentType="application/inkml+xml"/>
  <Override PartName="/ppt/ink/ink3841.xml" ContentType="application/inkml+xml"/>
  <Override PartName="/ppt/ink/ink3842.xml" ContentType="application/inkml+xml"/>
  <Override PartName="/ppt/ink/ink3843.xml" ContentType="application/inkml+xml"/>
  <Override PartName="/ppt/ink/ink3844.xml" ContentType="application/inkml+xml"/>
  <Override PartName="/ppt/ink/ink3845.xml" ContentType="application/inkml+xml"/>
  <Override PartName="/ppt/ink/ink3846.xml" ContentType="application/inkml+xml"/>
  <Override PartName="/ppt/ink/ink3847.xml" ContentType="application/inkml+xml"/>
  <Override PartName="/ppt/ink/ink3848.xml" ContentType="application/inkml+xml"/>
  <Override PartName="/ppt/ink/ink3849.xml" ContentType="application/inkml+xml"/>
  <Override PartName="/ppt/ink/ink3850.xml" ContentType="application/inkml+xml"/>
  <Override PartName="/ppt/ink/ink3851.xml" ContentType="application/inkml+xml"/>
  <Override PartName="/ppt/ink/ink3852.xml" ContentType="application/inkml+xml"/>
  <Override PartName="/ppt/ink/ink3853.xml" ContentType="application/inkml+xml"/>
  <Override PartName="/ppt/ink/ink3854.xml" ContentType="application/inkml+xml"/>
  <Override PartName="/ppt/ink/ink3855.xml" ContentType="application/inkml+xml"/>
  <Override PartName="/ppt/ink/ink3856.xml" ContentType="application/inkml+xml"/>
  <Override PartName="/ppt/ink/ink3857.xml" ContentType="application/inkml+xml"/>
  <Override PartName="/ppt/ink/ink3858.xml" ContentType="application/inkml+xml"/>
  <Override PartName="/ppt/ink/ink3859.xml" ContentType="application/inkml+xml"/>
  <Override PartName="/ppt/ink/ink3860.xml" ContentType="application/inkml+xml"/>
  <Override PartName="/ppt/ink/ink3861.xml" ContentType="application/inkml+xml"/>
  <Override PartName="/ppt/ink/ink3862.xml" ContentType="application/inkml+xml"/>
  <Override PartName="/ppt/ink/ink3863.xml" ContentType="application/inkml+xml"/>
  <Override PartName="/ppt/ink/ink3864.xml" ContentType="application/inkml+xml"/>
  <Override PartName="/ppt/ink/ink3865.xml" ContentType="application/inkml+xml"/>
  <Override PartName="/ppt/ink/ink3866.xml" ContentType="application/inkml+xml"/>
  <Override PartName="/ppt/ink/ink3867.xml" ContentType="application/inkml+xml"/>
  <Override PartName="/ppt/ink/ink3868.xml" ContentType="application/inkml+xml"/>
  <Override PartName="/ppt/ink/ink3869.xml" ContentType="application/inkml+xml"/>
  <Override PartName="/ppt/ink/ink3870.xml" ContentType="application/inkml+xml"/>
  <Override PartName="/ppt/ink/ink3871.xml" ContentType="application/inkml+xml"/>
  <Override PartName="/ppt/ink/ink3872.xml" ContentType="application/inkml+xml"/>
  <Override PartName="/ppt/ink/ink3873.xml" ContentType="application/inkml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4"/>
  </p:notesMasterIdLst>
  <p:sldIdLst>
    <p:sldId id="302" r:id="rId2"/>
    <p:sldId id="360" r:id="rId3"/>
    <p:sldId id="361" r:id="rId4"/>
    <p:sldId id="362" r:id="rId5"/>
    <p:sldId id="363" r:id="rId6"/>
    <p:sldId id="364" r:id="rId7"/>
    <p:sldId id="365" r:id="rId8"/>
    <p:sldId id="259" r:id="rId9"/>
    <p:sldId id="346" r:id="rId10"/>
    <p:sldId id="260" r:id="rId11"/>
    <p:sldId id="261" r:id="rId12"/>
    <p:sldId id="347" r:id="rId13"/>
    <p:sldId id="262" r:id="rId14"/>
    <p:sldId id="348" r:id="rId15"/>
    <p:sldId id="263" r:id="rId16"/>
    <p:sldId id="350" r:id="rId17"/>
    <p:sldId id="265" r:id="rId18"/>
    <p:sldId id="353" r:id="rId19"/>
    <p:sldId id="266" r:id="rId20"/>
    <p:sldId id="267" r:id="rId21"/>
    <p:sldId id="268" r:id="rId22"/>
    <p:sldId id="354" r:id="rId23"/>
    <p:sldId id="355" r:id="rId24"/>
    <p:sldId id="270" r:id="rId25"/>
    <p:sldId id="272" r:id="rId26"/>
    <p:sldId id="273" r:id="rId27"/>
    <p:sldId id="274" r:id="rId28"/>
    <p:sldId id="275" r:id="rId29"/>
    <p:sldId id="351" r:id="rId30"/>
    <p:sldId id="277" r:id="rId31"/>
    <p:sldId id="278" r:id="rId32"/>
    <p:sldId id="352" r:id="rId33"/>
    <p:sldId id="279" r:id="rId34"/>
    <p:sldId id="280" r:id="rId35"/>
    <p:sldId id="282" r:id="rId36"/>
    <p:sldId id="283" r:id="rId37"/>
    <p:sldId id="285" r:id="rId38"/>
    <p:sldId id="356" r:id="rId39"/>
    <p:sldId id="287" r:id="rId40"/>
    <p:sldId id="289" r:id="rId41"/>
    <p:sldId id="357" r:id="rId42"/>
    <p:sldId id="291" r:id="rId43"/>
    <p:sldId id="358" r:id="rId44"/>
    <p:sldId id="292" r:id="rId45"/>
    <p:sldId id="293" r:id="rId46"/>
    <p:sldId id="295" r:id="rId47"/>
    <p:sldId id="296" r:id="rId48"/>
    <p:sldId id="359" r:id="rId49"/>
    <p:sldId id="298" r:id="rId50"/>
    <p:sldId id="301" r:id="rId51"/>
    <p:sldId id="299" r:id="rId52"/>
    <p:sldId id="300" r:id="rId53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 showGuides="1">
      <p:cViewPr varScale="1">
        <p:scale>
          <a:sx n="66" d="100"/>
          <a:sy n="66" d="100"/>
        </p:scale>
        <p:origin x="868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30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65145 9663 999,'-28'-14'-6,"7"3"-12,7 3-12,7 3-12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42"/>
    </inkml:context>
    <inkml:brush xml:id="br0">
      <inkml:brushProperty name="width" value="0.03548" units="cm"/>
      <inkml:brushProperty name="height" value="0.03548" units="cm"/>
    </inkml:brush>
  </inkml:definitions>
  <inkml:trace contextRef="#ctx0" brushRef="#br0">39700 13210 620,'7'-42'-9,"-1"11"8,0 11 7,-2 11 8,1 5 5,0 2 2,1 0 1,2 2 3,0 2 0,-1 4-2,1 4-2,0 3-2,-1 6 1,-2 5 2,-3 6 4,0 7 4,-5 3-2,-4 4-4,-5 2-5,-5 4-5,-4 0-5,0-1-7,0 0-5,-2-2-5,-1-2-6,-1-4-4,-1-4-3,-1-3-4,2-7 1,3-6 2,4-6 5,5-8 3,2-3-5,0 0-14,2 0-14,1 0-14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8:30"/>
    </inkml:context>
    <inkml:brush xml:id="br0">
      <inkml:brushProperty name="width" value="0.05075" units="cm"/>
      <inkml:brushProperty name="height" value="0.05075" units="cm"/>
      <inkml:brushProperty name="color" value="#F2395B"/>
    </inkml:brush>
  </inkml:definitions>
  <inkml:trace contextRef="#ctx0" brushRef="#br0">85304 3808 433,'-15'-22'0,"4"5"0,3 3 0,3 4 0,1 3 8,0 0 16,0 2 17,0 1 15,1 2 8,0 5-3,2 6-3,1 4-3,0 6-5,0 5-9,0 6-8,0 7-8,0 5-7,0 7-3,0 8-5,0 6-3,-2 10-7,-2 14-7,-4 14-8,-2 14-9,-2 10-4,1 6-3,-1 7-1,1 8-3,0-2-1,2-10-2,2-10-3,3-9-1,-1-16-2,2-18-2,-1-21-2,0-18-3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6:23"/>
    </inkml:context>
    <inkml:brush xml:id="br0">
      <inkml:brushProperty name="width" value="0.04396" units="cm"/>
      <inkml:brushProperty name="height" value="0.04396" units="cm"/>
      <inkml:brushProperty name="color" value="#F2395B"/>
    </inkml:brush>
  </inkml:definitions>
  <inkml:trace contextRef="#ctx0" brushRef="#br0">80350 40900 500,'-24'-24'3,"4"4"4,3 3 6,3 3 6,3 9 4,3 16 5,3 15 4,4 17 5,4 8 1,6 4-3,7 3-3,6 3-3,-1 4-2,-5 7-3,-7 6-1,-5 7-2,-6 5-2,-3 7-1,-3 6-2,-2 7-1,-5-3-1,-2-8-4,-3-10-1,-3-9-3,8-16-4,23-22-7,22-22-6,22-21-6,26-32-2,31-41 4,32-40 2,31-40 4,12-21-3,-6 0-9,-6 0-7,-6 0-9,-18 14-7,-28 28-8,-28 28-8,-27 29-7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6:25"/>
    </inkml:context>
    <inkml:brush xml:id="br0">
      <inkml:brushProperty name="width" value="0.04528" units="cm"/>
      <inkml:brushProperty name="height" value="0.04528" units="cm"/>
      <inkml:brushProperty name="color" value="#F2395B"/>
    </inkml:brush>
  </inkml:definitions>
  <inkml:trace contextRef="#ctx0" brushRef="#br0">81050 12600 485,'70'0'116,"-9"0"-28,-10 0-27,-8 0-27,2 0-12,16 0 3,15 0 3,17 0 4,8 0 0,4 0-6,3 0-5,3 0-6,-5 0-4,-12 0-8,-13 0-5,-12 0-6,-10 1-11,-6 4-14,-6 3-14,-6 3-15,-12 1-5,-15 1 5,-15-1 5,-16 1 5,-13-1 5,-9 1 7,-10-1 6,-8 1 6,-1-1 6,9 1 5,10-1 5,10 1 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6:25"/>
    </inkml:context>
    <inkml:brush xml:id="br0">
      <inkml:brushProperty name="width" value="0.05294" units="cm"/>
      <inkml:brushProperty name="height" value="0.05294" units="cm"/>
      <inkml:brushProperty name="color" value="#F2395B"/>
    </inkml:brush>
  </inkml:definitions>
  <inkml:trace contextRef="#ctx0" brushRef="#br0">81500 12950 415,'-74'23'2,"4"-3"5,3-3 3,3-2 5,7-1 4,14 3 2,11 3 3,14 4 4,7 4-1,3 6-3,3 7-4,4 6-3,1 1-1,0-3 0,0-3 1,0-2 0,0 2 2,0 9 3,0 10 4,0 10 3,0 13 0,0 19-2,0 19-3,0 19-4,0 7-1,0-3-3,0-3-1,0-2-2,-2-3-1,-3 1-1,-3-1-1,-2 1-1,-6-3-6,-6-2-9,-6-3-9,-6-3-11,-2-6-6,3-5-5,3-7-4,4-5-4,4-11-1,6-11 4,7-14 3,6-11 3,1-17 2,-3-18 0,-3-19 1,-2-18-1,-1-10 1,3 0 3,3 0 3,4 0 2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6:25"/>
    </inkml:context>
    <inkml:brush xml:id="br0">
      <inkml:brushProperty name="width" value="0.05292" units="cm"/>
      <inkml:brushProperty name="height" value="0.05292" units="cm"/>
      <inkml:brushProperty name="color" value="#F2395B"/>
    </inkml:brush>
  </inkml:definitions>
  <inkml:trace contextRef="#ctx0" brushRef="#br0">81000 15000 415,'25'-93'14,"0"17"5,0 15 5,0 16 5,4 10 3,10 7 0,10 6 1,9 7 1,9 4-3,9 3-3,10 3-4,10 4-4,4 2-3,0 4 1,0 3-1,0 3 0,-5-1-3,-9-2-6,-10-3-6,-8-3-5,-8-2-3,-2 0-1,-3 0-1,-3 0-1,-6-10-4,-5-18-9,-7-19-8,-5-18-9,-8-9 0,-5 4 6,-7 3 7,-5 3 6,-4 1 4,0 1 1,0-1 2,0 1 1,-4 5 3,-5 14 4,-7 11 5,-5 14 5,-4 7 5,0 3 6,0 3 5,0 4 6,-4 4 3,-5 6-2,-7 7 1,-5 6-2,-6 10 0,-3 17-1,-3 15-1,-2 16-1,0 7-1,7 1-1,6-1-2,7 1-1,7-4-2,9-6-3,10-6-1,10-6-2,7-4-1,6 1 0,7-1 0,6 1 1,10-4-2,17-6-2,15-6-3,16-6-2,7-6-8,1-2-11,-1-3-11,1-3-12,1-6-6,3-5-3,3-7-2,4-5-1,-7-4 1,-16 0 5,-15 0 6,-15 0 4,-11-2 4,-2-3-1,-3-3 1,-3-2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6:26"/>
    </inkml:context>
    <inkml:brush xml:id="br0">
      <inkml:brushProperty name="width" value="0.04194" units="cm"/>
      <inkml:brushProperty name="height" value="0.04194" units="cm"/>
      <inkml:brushProperty name="color" value="#F2395B"/>
    </inkml:brush>
  </inkml:definitions>
  <inkml:trace contextRef="#ctx0" brushRef="#br0">83350 11700 524,'6'-90'108,"13"23"-21,12 22-22,13 22-22,10 15-11,10 9-2,10 10-3,9 10-2,-2 7-4,-12 6-4,-13 7-6,-12 6-4,-10 4-5,-6 4-2,-6 3-2,-6 3-3,-9-1-3,-8-2-5,-10-3-4,-9-3-5,-12-1-1,-11 4 0,-14 3 0,-11 3 0,-1-5 2,13-12 3,12-13 3,13-12 4,13-9 4,17-2 6,15-3 6,16-3 6,10-2 4,7 0 0,6 0 1,7 0 1,-1 1-2,-6 4-2,-6 3-2,-6 3-4,-16 10-2,-25 20-5,-25 18-5,-25 20-3,-15 6-4,-2-2-3,-3-3-2,-3-3-2,-6 1-2,-5 6-1,-7 7-2,-5 6-1,5-8-5,19-22-7,19-22-8,19-21-7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6:26"/>
    </inkml:context>
    <inkml:brush xml:id="br0">
      <inkml:brushProperty name="width" value="0.03873" units="cm"/>
      <inkml:brushProperty name="height" value="0.03873" units="cm"/>
      <inkml:brushProperty name="color" value="#F2395B"/>
    </inkml:brush>
  </inkml:definitions>
  <inkml:trace contextRef="#ctx0" brushRef="#br0">84200 12300 568,'34'-22'94,"19"6"-11,19 7-11,19 6-12,10 3-12,4 0-12,3 0-12,3 0-12,-2 0-10,-6 0-6,-6 0-8,-6 0-6,-10 0-3,-12 0 2,-13 0 4,-12 0 2,-12-5-9,-8-9-19,-10-10-18,-9-8-20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6:26"/>
    </inkml:context>
    <inkml:brush xml:id="br0">
      <inkml:brushProperty name="width" value="0.04583" units="cm"/>
      <inkml:brushProperty name="height" value="0.04583" units="cm"/>
      <inkml:brushProperty name="color" value="#F2395B"/>
    </inkml:brush>
  </inkml:definitions>
  <inkml:trace contextRef="#ctx0" brushRef="#br0">85100 11300 479,'-46'-38'53,"10"26"13,10 24 14,9 26 13,7 22-5,7 23-22,6 22-21,7 22-23,0 15-15,-2 9-7,-3 10-7,-3 10-8,-4 2-4,-3-3 1,-3-3 0,-2-2 0,-5-17-11,-2-28-20,-3-28-21,-3-27-20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30"/>
    </inkml:context>
    <inkml:brush xml:id="br0">
      <inkml:brushProperty name="width" value="0.04736" units="cm"/>
      <inkml:brushProperty name="height" value="0.04736" units="cm"/>
      <inkml:brushProperty name="color" value="#F2395B"/>
    </inkml:brush>
  </inkml:definitions>
  <inkml:trace contextRef="#ctx0" brushRef="#br0">81800 25150 464,'-61'-66'72,"28"19"-8,28 19-7,29 19-9,16 7-6,7-3-7,6-3-7,7-2-6,4-3-7,3 1-5,3-1-5,4 1-7,-1-1-2,-3 1-1,-3-1 1,-2 1-1,-6 1-2,-6 3-2,-6 3-3,-6 4-2,-6 4-2,-2 6 0,-3 7 0,-3 6 0,-9 7 7,-11 10 15,-14 10 14,-11 9 15,-9 10 4,-3 14-5,-3 11-6,-2 14-5,-1 0-5,3-8-2,3-10-4,4-9-2,2-5-3,4 0-1,3 0-1,3 0-2,-1 4-1,-2 10 0,-3 10 1,-3 9-1,-1-2-1,4-12 0,3-13-2,3-12-2,3-9-1,3-2-4,3-3-3,4-3-3,1-4-3,0-3-4,0-3-2,0-2-4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30"/>
    </inkml:context>
    <inkml:brush xml:id="br0">
      <inkml:brushProperty name="width" value="0.04231" units="cm"/>
      <inkml:brushProperty name="height" value="0.04231" units="cm"/>
      <inkml:brushProperty name="color" value="#F2395B"/>
    </inkml:brush>
  </inkml:definitions>
  <inkml:trace contextRef="#ctx0" brushRef="#br0">81400 27750 519,'-40'-47'34,"23"6"7,22 7 7,22 6 8,16 4 0,14 4-9,11 3-8,14 3-8,8 1-6,7 1-3,6-1-3,7 1-3,-1 1-2,-6 3-2,-6 3-3,-6 4-1,-6 2-4,-2 4-9,-3 3-6,-3 3-7,-7 3-9,-9 3-8,-10 3-8,-8 4-9,-8 1-4,-2 0-2,-3 0-1,-3 0-1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31"/>
    </inkml:context>
    <inkml:brush xml:id="br0">
      <inkml:brushProperty name="width" value="0.04108" units="cm"/>
      <inkml:brushProperty name="height" value="0.04108" units="cm"/>
      <inkml:brushProperty name="color" value="#F2395B"/>
    </inkml:brush>
  </inkml:definitions>
  <inkml:trace contextRef="#ctx0" brushRef="#br0">83800 26750 535,'50'-22'80,"0"6"-17,0 7-16,0 6-17,0 3-8,0 0 2,0 0 1,0 0 2,-4 4-2,-5 10-5,-7 10-5,-5 9-6,-6 6-3,-3 3-3,-3 3-3,-2 4-2,-9 4-1,-12 6 0,-13 7 0,-12 6 1,-9 3-1,-2 0-1,-3 0 0,-3 0-2,-1-2 0,4-3 2,3-3 1,3-2 1,3-3 2,3 1 2,3-1 4,4 1 2,11-6 2,23-8 1,22-10 2,22-9 2,13-10-1,7-9-3,6-10-2,7-8-3,8-12-2,14-12-1,11-13-2,14-12-1,-6-1-1,-21 14-3,-22 11-1,-22 14-4,-15 10-7,-5 9-13,-7 10-13,-5 10-14,-9 4-6,-9 0 0,-10 0 0,-8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8:33"/>
    </inkml:context>
    <inkml:brush xml:id="br0">
      <inkml:brushProperty name="width" value="0.04982" units="cm"/>
      <inkml:brushProperty name="height" value="0.04982" units="cm"/>
      <inkml:brushProperty name="color" value="#F2395B"/>
    </inkml:brush>
  </inkml:definitions>
  <inkml:trace contextRef="#ctx0" brushRef="#br0">87804 3610 441,'16'-2'2,"2"-2"3,0-4 4,1-2 4,-1-2 3,-3-1 1,-3-2 1,-3 0 3,-1 0-1,-2-1-3,-1 1-2,0-1-3,-2 0-1,-1 1 0,0-1-1,-1 0-1,-3 1-2,0 1-1,-3 1-3,-2 0-2,-1 3 0,0 1-1,1 2 0,-1 2 1,-2 3 1,-4 4 3,-3 4 2,-5 4 3,0 3 2,1 5-1,3 3 0,1 5-1,2 1 1,1-1 0,1-1 0,0-1-1,3-1 1,1-1-1,2-1 0,2-1 0,1-2-1,0-1 0,0-2 0,1-3-1,1-1-3,5 0-5,6-2-5,4 0-5,3-3-2,-1-3-1,1-2 0,0-4 0,-1-1-1,1 1-1,-1-1-1,1 0 0,0-2-1,1-2 1,1-3 1,1-3 1,-1-2 2,-4 2 3,-5 1 5,-3 1 3,-3 4 11,-2 8 17,-2 8 16,-2 8 17,-1 4 2,0 2-10,0 3-12,1 1-12,-2 4-9,0 7-7,-2 5-8,0 6-8,-1 5-7,-2 4-7,0 3-6,-1 5-6,0 0-5,2-1-2,3-3-2,1-1-2,1-5 1,0-8 5,0-8 5,0-8 4,1-6 0,0-5-8,2-5-5,0-4-8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32"/>
    </inkml:context>
    <inkml:brush xml:id="br0">
      <inkml:brushProperty name="width" value="0.04979" units="cm"/>
      <inkml:brushProperty name="height" value="0.04979" units="cm"/>
      <inkml:brushProperty name="color" value="#F2395B"/>
    </inkml:brush>
  </inkml:definitions>
  <inkml:trace contextRef="#ctx0" brushRef="#br0">81600 32600 441,'-41'23'89,"19"-3"-17,19-3-18,19-2-17,12-1-11,6 3-3,7 3-3,6 4-3,4-4-3,4-9-3,3-10-1,3-8-1,3-4-3,3 3-1,3 3-2,4 4-1,-4 1-3,-9 0-3,-10 0-3,-8 0-3,-6-2-2,1-3-1,-1-3-2,1-2-1,-7 3 2,-12 14 5,-13 11 5,-12 14 5,-10 10 4,-6 9 6,-6 10 4,-6 10 5,-2 0 1,3-5 1,3-7-2,4-5-1,1-3 0,0 4-1,0 3-1,0 3-1,3 1-1,6 1-2,7-1-3,6 1-1,3-1-3,0 1-1,0-1-3,0 1-1,0-3-2,0-2-5,0-3-4,0-3-3,0-4-2,0-3 3,0-3 1,0-2 3,0-3-9,0 1-18,0-1-18,0 1-18,-8-4-6,-16-6 8,-15-6 8,-15-6 7,-6-4 8,7 1 11,6-1 10,7 1 10,2 1 6,1 3 4,-1 3 3,1 4 3,7-4 9,16-9 13,15-10 14,17-8 14,11-8 3,10-2-7,10-3-7,9-3-7,2 1-5,-2 6-2,-3 7-2,-3 6-3,-2 3-3,0 0-5,0 0-5,0 0-5,1 0-6,4 0-7,3 0-5,3 0-8,-2 0-6,-6 0-6,-6 0-7,-6 0-7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33"/>
    </inkml:context>
    <inkml:brush xml:id="br0">
      <inkml:brushProperty name="width" value="0.05197" units="cm"/>
      <inkml:brushProperty name="height" value="0.05197" units="cm"/>
      <inkml:brushProperty name="color" value="#F2395B"/>
    </inkml:brush>
  </inkml:definitions>
  <inkml:trace contextRef="#ctx0" brushRef="#br0">83000 34150 423,'25'-24'0,"0"4"1,0 3 1,0 3 1,0-1 3,0-2 5,0-3 5,0-3 5,1 1 4,4 6 3,3 7 3,3 6 3,-1 7-2,-2 10-7,-3 10-8,-3 9-7,-10 9-4,-16 9-2,-15 10-3,-15 10-1,-9 0-3,1-5-2,-1-7-2,1-5-2,2-6 0,7-3 3,6-3 3,7-2 2,13-6 5,22-6 6,22-6 7,23-6 5,8-4 4,-3 1-1,-3-1-1,-2 1-1,-6-1 0,-6 1-2,-6-1-2,-6 1 0,-7 2-3,-6 7-2,-6 6-2,-6 7-3,-7 11-1,-6 20 2,-6 18 0,-6 20 2,-9 10-2,-8 3-3,-10 3-3,-9 4-3,-7-4-3,-3-9-3,-3-10-5,-2-8-2,-1-9-6,3-6-3,3-6-6,4-6-5,2-10-4,4-12-4,3-13-5,3-12-4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33"/>
    </inkml:context>
    <inkml:brush xml:id="br0">
      <inkml:brushProperty name="width" value="0.04212" units="cm"/>
      <inkml:brushProperty name="height" value="0.04212" units="cm"/>
      <inkml:brushProperty name="color" value="#F2395B"/>
    </inkml:brush>
  </inkml:definitions>
  <inkml:trace contextRef="#ctx0" brushRef="#br0">83950 32450 522,'-19'-24'69,"13"4"-6,12 3-5,13 3-7,13 3-4,17 3-4,15 3-5,16 4-5,5 1-4,-2 0-7,-3 0-7,-3 0-6,-7 1-8,-9 4-12,-10 3-10,-8 3-10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38"/>
    </inkml:context>
    <inkml:brush xml:id="br0">
      <inkml:brushProperty name="width" value="0.03861" units="cm"/>
      <inkml:brushProperty name="height" value="0.03861" units="cm"/>
      <inkml:brushProperty name="color" value="#F2395B"/>
    </inkml:brush>
  </inkml:definitions>
  <inkml:trace contextRef="#ctx0" brushRef="#br0">91150 26350 569,'-25'-43'42,"0"17"-5,0 15-5,0 16-3,3 10-5,6 7-2,7 6-3,6 7-4,1 5 0,-3 7-1,-3 6 0,-2 7 1,-1 0-1,3-2 0,3-3-1,4-3 0,-1 2 0,-3 10-1,-3 10 1,-2 9-1,-3 6-1,1 3-2,-1 3 0,1 4-3,1 7 0,3 13-2,3 12-2,4 13 0,-1 2-3,-3-5-1,-3-7-3,-2-5-1,-3-6-1,1-3-1,-1-3 0,1-2 0,1-5-4,3-2-4,3-3-7,4-3-4,1-7-4,0-9 0,0-10 0,0-8-1,1-9 0,4-6 1,3-6 1,3-6 0,3-12 0,3-15 2,3-15 1,4-16 1,-1-10 3,-3-3 4,-3-3 5,-2-2 5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38"/>
    </inkml:context>
    <inkml:brush xml:id="br0">
      <inkml:brushProperty name="width" value="0.03572" units="cm"/>
      <inkml:brushProperty name="height" value="0.03572" units="cm"/>
      <inkml:brushProperty name="color" value="#F2395B"/>
    </inkml:brush>
  </inkml:definitions>
  <inkml:trace contextRef="#ctx0" brushRef="#br0">91900 27550 615,'-4'-61'18,"-5"28"10,-7 28 10,-5 29 9,-8 15 1,-5 3-10,-7 3-10,-5 4-10,-6 1-6,-3 0-4,-3 0-3,-2 0-3,-3 0-3,1 0-1,-1 0-3,1 0-2,1 0 0,3 0 2,3 0 0,4 0 2,4-5 1,6-9 1,7-10 2,6-8 2,6-4 0,6 3 0,7 3 0,6 4 0,10 2 2,17 4 3,15 3 4,16 3 3,7-1 1,1-2-2,-1-3-2,1-3-1,-1-4-3,1-3-1,-1-3-2,1-2-1,-4-1-5,-6 3-4,-6 3-5,-6 4-5,-4 1-7,1 0-9,-1 0-9,1 0-9,-3 0-4,-2 0 0,-3 0 2,-3 0-1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39"/>
    </inkml:context>
    <inkml:brush xml:id="br0">
      <inkml:brushProperty name="width" value="0.03288" units="cm"/>
      <inkml:brushProperty name="height" value="0.03288" units="cm"/>
      <inkml:brushProperty name="color" value="#F2395B"/>
    </inkml:brush>
  </inkml:definitions>
  <inkml:trace contextRef="#ctx0" brushRef="#br0">92400 28200 669,'100'-69'116,"0"13"-27,0 12-27,0 13-28,-5 7-16,-9 4-9,-10 3-7,-8 3-7,-9 3-6,-6 3-4,-6 3-3,-6 4-3,-7 4-4,-6 6-2,-6 7-3,-6 6-3,-7 6 0,-6 6 2,-6 7 2,-6 6 2,-6-2 1,-2-9 0,-3-10 0,-3-8-2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39"/>
    </inkml:context>
    <inkml:brush xml:id="br0">
      <inkml:brushProperty name="width" value="0.02988" units="cm"/>
      <inkml:brushProperty name="height" value="0.02988" units="cm"/>
      <inkml:brushProperty name="color" value="#F2395B"/>
    </inkml:brush>
  </inkml:definitions>
  <inkml:trace contextRef="#ctx0" brushRef="#br0">92800 28350 736,'-44'-16'7,"13"19"13,12 19 15,13 19 13,4 7 2,-3-3-11,-3-3-9,-2-2-11,-1-3-8,3 1-6,3-1-7,4 1-5,1-1-3,0 1 1,0-1-1,0 1 1,3-4-8,6-6-13,7-6-15,6-6-14,1-7-1,-3-6 10,-3-6 12,-2-6 9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39"/>
    </inkml:context>
    <inkml:brush xml:id="br0">
      <inkml:brushProperty name="width" value="0.03394" units="cm"/>
      <inkml:brushProperty name="height" value="0.03394" units="cm"/>
      <inkml:brushProperty name="color" value="#F2395B"/>
    </inkml:brush>
  </inkml:definitions>
  <inkml:trace contextRef="#ctx0" brushRef="#br0">93400 28300 648,'-24'-18'100,"4"17"-21,3 15-23,3 16-21,1 9-13,1 3-4,-1 3-2,1 4-5,-1 1-3,1 0-3,-1 0-3,1 0-5,1 1-4,3 4-8,3 3-8,4 3-7,-1 1-4,-3 1-1,-3-1 0,-2 1-1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40"/>
    </inkml:context>
    <inkml:brush xml:id="br0">
      <inkml:brushProperty name="width" value="0.03157" units="cm"/>
      <inkml:brushProperty name="height" value="0.03157" units="cm"/>
      <inkml:brushProperty name="color" value="#F2395B"/>
    </inkml:brush>
  </inkml:definitions>
  <inkml:trace contextRef="#ctx0" brushRef="#br0">92350 29500 696,'-55'-2'31,"41"-3"13,40-3 13,42-2 12,25-3-8,14 1-27,11-1-26,14 1-29,0 1-13,-8 3 0,-10 3-1,-9 4-1,-15 1 3,-18 0 6,-19 0 6,-18 0 5,-10 0 1,0 0-8,0 0-5,0 0-7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40"/>
    </inkml:context>
    <inkml:brush xml:id="br0">
      <inkml:brushProperty name="width" value="0.03234" units="cm"/>
      <inkml:brushProperty name="height" value="0.03234" units="cm"/>
      <inkml:brushProperty name="color" value="#F2395B"/>
    </inkml:brush>
  </inkml:definitions>
  <inkml:trace contextRef="#ctx0" brushRef="#br0">94350 27850 680,'-35'-46'35,"32"10"3,31 10 3,32 9 1,15 6-1,0 3-5,0 3-5,0 4-6,0 1-6,0 0-9,0 0-8,0 0-9,-7 3-10,-11 6-10,-14 7-11,-11 6-11,-9 3-4,-3 0 1,-3 0 2,-2 0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8:33"/>
    </inkml:context>
    <inkml:brush xml:id="br0">
      <inkml:brushProperty name="width" value="0.03654" units="cm"/>
      <inkml:brushProperty name="height" value="0.03654" units="cm"/>
      <inkml:brushProperty name="color" value="#F2395B"/>
    </inkml:brush>
  </inkml:definitions>
  <inkml:trace contextRef="#ctx0" brushRef="#br0">89729 3650 602,'8'16'81,"-2"-1"-17,-1 1-16,0 0-18,-1 0-9,0 3-1,-1 1-2,1 3-2,-1 1 0,-4 1-2,-2 0-1,-3 2 0,-3 1-2,0 1-3,-1 1-2,-1 1-3,-3-1-1,-2 0 2,-3-1 0,-3-1 2,-1-2-9,1-1-17,2-3-17,0-1-17,0-4-7,2-3 5,1-4 4,1-4 4,2-7 5,1-8 5,2-9 5,2-9 6,2-2 6,1 3 4,0 5 4,2 3 6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40"/>
    </inkml:context>
    <inkml:brush xml:id="br0">
      <inkml:brushProperty name="width" value="0.02939" units="cm"/>
      <inkml:brushProperty name="height" value="0.02939" units="cm"/>
      <inkml:brushProperty name="color" value="#F2395B"/>
    </inkml:brush>
  </inkml:definitions>
  <inkml:trace contextRef="#ctx0" brushRef="#br0">94350 28550 748,'-60'0'20,"32"0"9,31 0 11,32 0 9,19 0-1,10 0-13,10 0-13,9 0-14,4 1-10,1 4-10,-1 3-9,1 3-9,-4 1-5,-6 1 3,-6-1 0,-6 1 3,-10-1-1,-12 1-1,-13-1-3,-12 1-1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41"/>
    </inkml:context>
    <inkml:brush xml:id="br0">
      <inkml:brushProperty name="width" value="0.0352" units="cm"/>
      <inkml:brushProperty name="height" value="0.0352" units="cm"/>
      <inkml:brushProperty name="color" value="#F2395B"/>
    </inkml:brush>
  </inkml:definitions>
  <inkml:trace contextRef="#ctx0" brushRef="#br0">96550 28150 625,'75'0'87,"0"0"-18,0 0-18,0 0-20,1 0-9,4 0-3,3 0-3,3 0-2,1 1-2,1 4 0,-1 3-1,1 3-1,10-1-1,22-2-3,22-3-2,23-3-3,5-2-2,-9 0-5,-10 0-4,-8 0-3,-11 0-4,-8 0 0,-10 0-2,-9 0-1,-10 0-2,-9 0-1,-10 0-2,-8 0-1,-14 3-4,-15 6-7,-15 7-7,-16 6-8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42"/>
    </inkml:context>
    <inkml:brush xml:id="br0">
      <inkml:brushProperty name="width" value="0.03907" units="cm"/>
      <inkml:brushProperty name="height" value="0.03907" units="cm"/>
      <inkml:brushProperty name="color" value="#F2395B"/>
    </inkml:brush>
  </inkml:definitions>
  <inkml:trace contextRef="#ctx0" brushRef="#br0">97050 24900 563,'-32'0'7,"39"0"14,36 0 15,39 0 15,18 0 0,0 0-13,0 0-13,0 0-12,-7 1-11,-11 4-7,-14 3-6,-11 3-8,-12 3-4,-9 3-2,-10 3-2,-8 4-1,-12-1 5,-12-3 11,-13-3 11,-12-2 12,-5 2 7,3 9 3,3 10 4,4 10 3,1 5 2,0 4 0,0 3 0,0 3-1,1-1-1,4-2-4,3-3-4,3-3-4,1 2-2,1 10-2,-1 10-1,1 9-1,1 1-3,3-6-4,3-6-5,4-6-5,-1-4-4,-3 1-6,-3-1-6,-2 1-5,-3-3-2,1-2 2,-1-3 3,1-3 2,-1-6-1,1-5-5,-1-7-5,1-5-5,-3-4-2,-2 0 2,-3 0 2,-3 0 2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42"/>
    </inkml:context>
    <inkml:brush xml:id="br0">
      <inkml:brushProperty name="width" value="0.03366" units="cm"/>
      <inkml:brushProperty name="height" value="0.03366" units="cm"/>
      <inkml:brushProperty name="color" value="#F2395B"/>
    </inkml:brush>
  </inkml:definitions>
  <inkml:trace contextRef="#ctx0" brushRef="#br0">96800 27000 653,'-102'0'-19,"47"0"25,47 0 26,48 0 26,24 1 7,3 4-13,3 3-13,4 3-11,-1-1-8,-3-2 0,-3-3-1,-2-3-1,-3-1-9,1 4-19,-1 3-17,1 3-18,-6-1-6,-8-2 4,-10-3 5,-9-3 4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42"/>
    </inkml:context>
    <inkml:brush xml:id="br0">
      <inkml:brushProperty name="width" value="0.03328" units="cm"/>
      <inkml:brushProperty name="height" value="0.03328" units="cm"/>
      <inkml:brushProperty name="color" value="#F2395B"/>
    </inkml:brush>
  </inkml:definitions>
  <inkml:trace contextRef="#ctx0" brushRef="#br0">98350 26300 661,'46'-24'4,"-5"4"9,-7 3 9,-5 3 9,-6 10 4,-3 20 0,-3 18-1,-2 20 0,-11 8-5,-15 1-12,-15-1-11,-16 1-10,-7-4-8,4-6-2,3-6-2,3-6-2,6-6-1,9-2 4,10-3 1,10-3 4,5-2 4,4 0 6,3 0 7,3 0 6,9 0 3,16 0 0,15 0 1,17 0 1,2 0-1,-9 0-2,-10 0-2,-8 0-1,-8 1-2,-2 4 0,-3 3 0,-3 3 0,-10 4-2,-16 7-1,-15 6-3,-15 7-1,-12 2-3,-6 1 0,-6-1-1,-6 1-2,-4-3-3,1-2-3,-1-3-5,1-3-5,1-6-4,3-5-6,3-7-5,4-5-6,4-6-3,6-3-1,7-3-2,6-2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42"/>
    </inkml:context>
    <inkml:brush xml:id="br0">
      <inkml:brushProperty name="width" value="0.03626" units="cm"/>
      <inkml:brushProperty name="height" value="0.03626" units="cm"/>
      <inkml:brushProperty name="color" value="#F2395B"/>
    </inkml:brush>
  </inkml:definitions>
  <inkml:trace contextRef="#ctx0" brushRef="#br0">98850 24400 606,'70'-90'106,"-9"23"-24,-10 22-23,-8 22-23,3 12-14,20 3-3,18 3-4,20 4-3,5 2-1,-6 4-1,-6 3 1,-6 3 0,-10 3-16,-12 3-31,-13 3-30,-12 4-31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44"/>
    </inkml:context>
    <inkml:brush xml:id="br0">
      <inkml:brushProperty name="width" value="0.04135" units="cm"/>
      <inkml:brushProperty name="height" value="0.04135" units="cm"/>
      <inkml:brushProperty name="color" value="#F2395B"/>
    </inkml:brush>
  </inkml:definitions>
  <inkml:trace contextRef="#ctx0" brushRef="#br0">96700 30500 532,'-38'0'72,"26"0"-11,24 0-12,26 0-12,15-2-8,6-3-6,7-3-5,6-2-5,-2-1-5,-9 3-5,-10 3-4,-8 4-5,-9 5-4,-6 10 0,-6 10-3,-6 9 0,-9 4 2,-8 1 9,-10-1 8,-9 1 7,-4 1 6,4 3 3,3 3 2,3 4 2,1-1 0,1-3-4,-1-3-3,1-2-4,-1-3-3,1 1-4,-1-1-2,1 1-3,1-1-5,3 1-3,3-1-4,4 1-5,-1-1-4,-3 1-4,-3-1-4,-2 1-5,-1-1-1,3 1 3,3-1 2,4 1 4,-3-1-2,-5 1-6,-7-1-6,-5 1-5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44"/>
    </inkml:context>
    <inkml:brush xml:id="br0">
      <inkml:brushProperty name="width" value="0.03673" units="cm"/>
      <inkml:brushProperty name="height" value="0.03673" units="cm"/>
      <inkml:brushProperty name="color" value="#F2395B"/>
    </inkml:brush>
  </inkml:definitions>
  <inkml:trace contextRef="#ctx0" brushRef="#br0">96200 31950 599,'73'-24'109,"-3"4"-21,-3 3-21,-2 3-21,-3 3-14,1 3-7,-1 3-7,1 4-6,-3 1-9,-2 0-6,-3 0-9,-3 0-7,-2 1-3,0 4 1,0 3 2,0 3 2,-4 1-8,-5 1-15,-7-1-16,-5 1-16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44"/>
    </inkml:context>
    <inkml:brush xml:id="br0">
      <inkml:brushProperty name="width" value="0.03686" units="cm"/>
      <inkml:brushProperty name="height" value="0.03686" units="cm"/>
      <inkml:brushProperty name="color" value="#F2395B"/>
    </inkml:brush>
  </inkml:definitions>
  <inkml:trace contextRef="#ctx0" brushRef="#br0">97850 31500 596,'68'1'121,"-11"4"-29,-14 3-27,-11 3-29,-7 3-14,0 3-3,0 3-2,0 4-1,-5 4-5,-9 6-6,-10 7-7,-8 6-6,-11 3-5,-8 0-4,-10 0-3,-9 0-3,-5 0-1,0 0 1,0 0 3,0 0 1,3-5 5,6-9 4,7-10 6,6-8 5,18-8 3,32-2 1,31-3 0,32-3 1,16-6-2,4-5-2,3-7-3,3-5-2,-10-3-2,-21 4 2,-22 3 0,-22 3 2,-10-1-9,4-2-17,3-3-19,3-3-17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46"/>
    </inkml:context>
    <inkml:brush xml:id="br0">
      <inkml:brushProperty name="width" value="0.03541" units="cm"/>
      <inkml:brushProperty name="height" value="0.03541" units="cm"/>
      <inkml:brushProperty name="color" value="#F2395B"/>
    </inkml:brush>
  </inkml:definitions>
  <inkml:trace contextRef="#ctx0" brushRef="#br0">99500 30500 621,'23'68'137,"-3"-11"-33,-3-14-32,-2-11-33,-3-6-21,1 4-9,-1 3-10,1 3-8,-6-5-10,-8-12-10,-10-13-9,-9-12-11,-4-10 0,4-6 12,3-6 10,3-6 11,1 4 16,1 16 22,-1 15 21,1 17 21,7 5-10,16-3-43,15-3-41,17-2-43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8:34"/>
    </inkml:context>
    <inkml:brush xml:id="br0">
      <inkml:brushProperty name="width" value="0.04477" units="cm"/>
      <inkml:brushProperty name="height" value="0.04477" units="cm"/>
      <inkml:brushProperty name="color" value="#F2395B"/>
    </inkml:brush>
  </inkml:definitions>
  <inkml:trace contextRef="#ctx0" brushRef="#br0">90300 3094 491,'23'-15'-3,"-1"0"-6,-1 2-6,-1 1-6,-2 1 0,-1 2 4,-2 3 5,-2 1 5,-1 1 4,1 2 4,1 0 3,1 2 3,0 0 2,-1 2 1,0 0 1,-2 2 0,-1 1 1,-1 1 2,0 3 1,-2 2 2,-1 1 1,0 1 1,-2 2 0,0 0 2,-2 1 0,1 1 2,0 1 1,0 1 1,-1 2 1,0 1 1,-2 3 0,0 1 1,-1 1-1,2 1-2,0-1-2,2 1-2,-1 0-2,0 0-2,-2 2-1,0 1-2,-1 1-1,0 1 0,0 0-2,0 2-1,0 1-1,0 0-3,0 2-3,0 1-2,0-2-3,0-2 2,0-3-1,0-3 0,-1-4-1,0-3-4,-2-5-3,0-3-4,-4-7-9,-6-10-14,-5-10-14,-7-9-15,-1-8-2,1-3 9,3-4 10,1-4 9,3-1 6,1 2 4,2 1 3,3 3 4,1 3 5,2 2 9,2 3 7,3 3 9,0 3 4,2 1-2,0 2 0,2 3-1,2 1 1,4 0 4,3 2 3,5 1 3,2 1 3,1 0 0,1 2 0,1 1 1,-1 1-2,-2 2-3,-4 2-4,-3 2-4,-1 2-2,0 2-3,0 2-3,0 2-3,-2 2 0,-1 1-1,-2 3 0,-2 2 1,-3 2-1,-6 3-2,-4 3-1,-5 3-2,-3 1 0,-1-1 0,-1-1 1,-1-1 1,1-3 1,1-3 1,2-5 2,3-3 2,1-3 1,2 0 0,3-2 0,1 0 1,8-4-4,13-6-7,15-6-6,13-6-8,3-1-1,-8 3 4,-7 3 6,-9 3 4,-4 1-2,-1 0-10,-1 0-10,0 0-10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47"/>
    </inkml:context>
    <inkml:brush xml:id="br0">
      <inkml:brushProperty name="width" value="0.03726" units="cm"/>
      <inkml:brushProperty name="height" value="0.03726" units="cm"/>
      <inkml:brushProperty name="color" value="#F2395B"/>
    </inkml:brush>
  </inkml:definitions>
  <inkml:trace contextRef="#ctx0" brushRef="#br0">100900 28250 590,'-41'0'40,"19"0"3,19 0 1,19 0 3,16-2-3,17-3-6,15-3-7,16-2-7,9-1-5,3 3-2,3 3-2,4 4-3,-3 1-2,-5 0-2,-7 0-1,-5 0-2,-6 0-1,-3 0-2,-3 0-3,-2 0-1,-5 0-3,-2 0-3,-3 0-4,-3 0-4,-1-2-4,4-3-5,3-3-5,3-2-4,-2-5-4,-6-2-2,-6-3-2,-6-3-1,-6-1 1,-2 4 5,-3 3 6,-3 3 5,-7 4 4,-9 7 3,-10 6 4,-8 7 2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48"/>
    </inkml:context>
    <inkml:brush xml:id="br0">
      <inkml:brushProperty name="width" value="0.04304" units="cm"/>
      <inkml:brushProperty name="height" value="0.04304" units="cm"/>
      <inkml:brushProperty name="color" value="#F2395B"/>
    </inkml:brush>
  </inkml:definitions>
  <inkml:trace contextRef="#ctx0" brushRef="#br0">100850 29500 511,'54'20'78,"10"-9"-16,10-10-15,9-8-15,1-4-11,-6 3-6,-6 3-6,-6 4-6,-7 1-6,-6 0-5,-6 0-5,-6 0-5,-13 1-2,-19 4-2,-18 3-1,-19 3 0,-12 1 4,-2 1 9,-3-1 9,-3 1 9,-1-1 7,4 1 4,3-1 4,3 1 4,3 1 2,3 3-1,3 3-2,4 4-2,4 5 0,6 10-2,7 10 0,6 9-2,3 4-1,0 1-1,0-1-3,0 1-2,0-1-2,0 1-2,0-1-3,0 1-3,0-1-2,0 1-6,0-1-3,0 1-5,0-4-3,0-6-2,0-6-1,0-6-3,-4-2-6,-5 3-15,-7 3-12,-5 4-15,-4-4 1,0-9 11,0-10 14,0-8 11,1-6 9,4 1 3,3-1 4,3 1 3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48"/>
    </inkml:context>
    <inkml:brush xml:id="br0">
      <inkml:brushProperty name="width" value="0.03761" units="cm"/>
      <inkml:brushProperty name="height" value="0.03761" units="cm"/>
      <inkml:brushProperty name="color" value="#F2395B"/>
    </inkml:brush>
  </inkml:definitions>
  <inkml:trace contextRef="#ctx0" brushRef="#br0">100350 31300 584,'139'-22'129,"-22"6"-31,-22 7-30,-21 6-30,-10 3-17,3 0-1,3 0-2,4 0-1,-1 0-10,-3 0-20,-3 0-19,-2 0-18,-8 0-9,-8 0 1,-10 0 1,-9 0 2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48"/>
    </inkml:context>
    <inkml:brush xml:id="br0">
      <inkml:brushProperty name="width" value="0.03284" units="cm"/>
      <inkml:brushProperty name="height" value="0.03284" units="cm"/>
      <inkml:brushProperty name="color" value="#F2395B"/>
    </inkml:brush>
  </inkml:definitions>
  <inkml:trace contextRef="#ctx0" brushRef="#br0">102000 30050 670,'73'0'121,"-3"0"-29,-3 0-31,-2 0-29,-5 0-18,-2 0-6,-3 0-7,-3 0-5,-4 0-6,-3 0-4,-3 0-4,-2 0-5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49"/>
    </inkml:context>
    <inkml:brush xml:id="br0">
      <inkml:brushProperty name="width" value="0.04642" units="cm"/>
      <inkml:brushProperty name="height" value="0.04642" units="cm"/>
      <inkml:brushProperty name="color" value="#F2395B"/>
    </inkml:brush>
  </inkml:definitions>
  <inkml:trace contextRef="#ctx0" brushRef="#br0">102000 24900 473,'0'50'143,"0"0"-32,0 0-34,0 0-33,-4 6-18,-5 13-1,-7 12-3,-5 13-1,-1 9-3,6 6-3,7 7-3,6 6-3,1 7-5,-3 10-11,-3 10-9,-2 9-9,-1 10-9,3 14-9,3 11-8,4 14-10,-1-14-2,-3-36 2,-3-39 2,-2-36 3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57"/>
    </inkml:context>
    <inkml:brush xml:id="br0">
      <inkml:brushProperty name="width" value="0.04059" units="cm"/>
      <inkml:brushProperty name="height" value="0.04059" units="cm"/>
      <inkml:brushProperty name="color" value="#00BFF3"/>
    </inkml:brush>
  </inkml:definitions>
  <inkml:trace contextRef="#ctx0" brushRef="#br0">103000 29300 541,'25'25'93,"0"0"-19,0 0-20,0 0-19,-2 0-12,-3 0-2,-3 0-2,-2 0-4,-3 3-2,1 6-1,-1 7-3,1 6-3,-1 3 0,1 0 0,-1 0-1,1 0 0,-1 1 1,1 4 0,-1 3 0,1 3 0,-3 3 0,-2 3 0,-3 3-2,-3 4 0,-2-1-1,0-3 0,0-3-1,0-2-1,-2-5 0,-3-2 0,-3-3 1,-2-3 0,-3-2-1,1 0 1,-1 0-2,1 0 0,-4-2 0,-6-3-2,-6-3 0,-6-2-2,-2-5-1,3-2 0,3-3-2,4-3-1,-1 1-1,-3 6-1,-3 7 0,-2 6-2,0 1-5,7-3-13,6-3-11,7-2-11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57"/>
    </inkml:context>
    <inkml:brush xml:id="br0">
      <inkml:brushProperty name="width" value="0.03719" units="cm"/>
      <inkml:brushProperty name="height" value="0.03719" units="cm"/>
      <inkml:brushProperty name="color" value="#00BFF3"/>
    </inkml:brush>
  </inkml:definitions>
  <inkml:trace contextRef="#ctx0" brushRef="#br0">102550 31400 591,'21'70'119,"-5"-9"-27,-7-10-28,-5-8-27,-3-4-15,4 3-2,3 3-2,3 4-1,-1-1-4,-2-3-7,-3-3-6,-3-2-6,7-12-4,19-19-4,19-18-2,19-19-2,15-16 0,13-12 2,12-13 3,13-12 3,2-4 1,-5 7-3,-7 6-1,-5 7-3,-12 7-3,-16 9-6,-15 10-6,-15 10-6,-12 4-2,-6 0 0,-6 0 0,-6 0 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00"/>
    </inkml:context>
    <inkml:brush xml:id="br0">
      <inkml:brushProperty name="width" value="0.04501" units="cm"/>
      <inkml:brushProperty name="height" value="0.04501" units="cm"/>
      <inkml:brushProperty name="color" value="#00BFF3"/>
    </inkml:brush>
  </inkml:definitions>
  <inkml:trace contextRef="#ctx0" brushRef="#br0">95850 24300 488,'3'-66'11,"6"19"13,7 19 11,6 19 13,4 15 2,4 13-8,3 12-7,3 13-8,1 9-5,1 6-2,-1 7-2,1 6-3,-3 7-1,-2 10 0,-3 10 0,-3 9 0,-6 9-1,-5 9-1,-7 10-1,-5 10 0,-3 2-2,4-3 0,3-3-1,3-2-2,-1-3 0,-2 1 0,-3-1-1,-3 1 0,-4 2-1,-3 7-1,-3 6-3,-2 7-1,-5 2-1,-2 1 0,-3-1-1,-3 1-1,-2-6 0,0-8-2,0-10-1,0-9-2,-4-9 0,-5-5 1,-7-7 0,-5-5 1,-4-3-2,0 4-5,0 3-5,0 3-5,0 6-3,0 9-3,0 10-3,0 10-2,1 2 0,4-3 1,3-3 1,3-2 1,4-11 2,7-15 0,6-15 2,7-16 0,4-15 3,3-11 4,3-14 3,4-11 4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00"/>
    </inkml:context>
    <inkml:brush xml:id="br0">
      <inkml:brushProperty name="width" value="0.04185" units="cm"/>
      <inkml:brushProperty name="height" value="0.04185" units="cm"/>
      <inkml:brushProperty name="color" value="#00BFF3"/>
    </inkml:brush>
  </inkml:definitions>
  <inkml:trace contextRef="#ctx0" brushRef="#br0">94900 29250 525,'-65'4'-8,"23"10"20,22 10 19,22 9 20,10 7 6,1 7-8,-1 6-7,1 7-7,-1 4-7,1 3-3,-1 3-4,1 4-4,-3 4-3,-2 6-3,-3 7-3,-3 6-3,-4 3 0,-3 0 1,-3 0 2,-2 0 0,-3-2 0,1-3-3,-1-3-3,1-2-2,-1-8-2,1-8 0,-1-10-1,1-9 1,1-7 1,3-3 1,3-3 3,4-2 1,16-12 2,32-19 0,31-18 2,32-19 0,24-22-1,19-25-4,19-25-5,19-25-3,18-24-9,19-21-15,19-22-15,19-22-13,-16 9-9,-50 41 2,-50 40-1,-50 42 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10"/>
    </inkml:context>
    <inkml:brush xml:id="br0">
      <inkml:brushProperty name="width" value="0.0376" units="cm"/>
      <inkml:brushProperty name="height" value="0.0376" units="cm"/>
      <inkml:brushProperty name="color" value="#00BFF3"/>
    </inkml:brush>
  </inkml:definitions>
  <inkml:trace contextRef="#ctx0" brushRef="#br0">7450 15250 585,'-25'-25'0,"0"0"0,0 0 0,0 0 0,10 3 9,23 6 20,22 7 19,22 6 20,8 3 3,-2 0-13,-3 0-12,-3 0-12,-2 1-11,0 4-6,0 3-8,0 3-7,-2 4-6,-3 7-7,-3 6-7,-2 7-7,-6 2-7,-6 1-8,-6-1-7,-6 1-8,-6-3 1,-2-2 9,-3-3 10,-3-3 10,-4-4 4,-3-3-2,-3-3 0,-2-2-1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8:37"/>
    </inkml:context>
    <inkml:brush xml:id="br0">
      <inkml:brushProperty name="width" value="0.04487" units="cm"/>
      <inkml:brushProperty name="height" value="0.04487" units="cm"/>
      <inkml:brushProperty name="color" value="#F2395B"/>
    </inkml:brush>
  </inkml:definitions>
  <inkml:trace contextRef="#ctx0" brushRef="#br0">92774 3581 490,'17'-13'10,"3"3"20,3 4 19,3 4 21,-1 2 4,-3 2-13,-5 0-13,-3 2-11,-2 0-9,-1 2-3,1 0-2,0 1-4,-1 1-3,-3 2-5,-1 0-5,-2 1-4,-2 2-3,-2 2-2,-2 1-3,-2 3-2,-4 1-1,-6 3 0,-5 1 0,-6 3 0,-5-1-1,1-2-2,-2-1-2,-1-2-3,1-3 1,1 0 4,3 0 5,2-2 3,1-1 4,1-1 2,1-1 4,1 0 2,6-3 2,12-1 1,12-2 2,11-2-1,8-2-4,5 0-12,3-2-12,4 0-11,1-3-7,0 0-1,-1-3 0,-2-2-1,-3 0 3,-5 0 5,-7 2 7,-5 1 5,-4-1-1,-1 0-9,-1-2-9,0 0-9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11"/>
    </inkml:context>
    <inkml:brush xml:id="br0">
      <inkml:brushProperty name="width" value="0.04606" units="cm"/>
      <inkml:brushProperty name="height" value="0.04606" units="cm"/>
      <inkml:brushProperty name="color" value="#00BFF3"/>
    </inkml:brush>
  </inkml:definitions>
  <inkml:trace contextRef="#ctx0" brushRef="#br0">7350 16150 477,'-24'-24'2,"4"4"5,3 3 4,3 3 5,6 3 4,9 3 4,10 3 5,10 4 3,10 1 0,13 0-4,12 0-4,13 0-4,2 1-2,-5 4-2,-7 3-1,-5 3-1,-6 4-2,-3 7-2,-3 6-4,-2 7-2,-6 5-3,-6 7-2,-6 6-4,-6 7-2,-6 5-2,-2 7-1,-3 6-1,-3 7-2,-7 2 0,-9 1-1,-10-1-2,-8 1-1,-8-4 1,-2-6 2,-3-6 2,-3-6 2,-6-9 1,-5-8 0,-7-10-1,-5-9 0,-1-7 0,6-3 2,7-3 2,6-2 1,6-6 2,6-6 2,7-6 2,6-6 2,6-7 0,6-6-1,7-6 0,6-6-1,9-7 1,13-6 1,12-6 1,13-6 1,10-4 2,10 1-1,10-1-1,9 1 0,2 5 4,-2 14 6,-3 11 6,-3 14 7,-6 7 1,-5 3-2,-7 3-3,-5 4-4,-8 10-5,-5 19-8,-7 19-8,-5 19-8,-11 10-3,-11 4-1,-14 3 0,-11 3 0,-11-1 1,-5-2-1,-7-3 0,-5-3 0,-6-4 0,-3-3 2,-3-3 2,-2-2 1,-5-6 2,-2-6 1,-3-6 1,-3-6 1,-1-6 3,4-2 2,3-3 2,3-3 3,4-6 4,7-5 3,6-7 5,7-5 4,18-9 3,31-9 4,32-10 2,31-8 4,21-4-1,14 3-4,11 3-3,14 4-4,0 2-6,-8 4-10,-10 3-11,-9 3-10,-7 1-3,-3 1 1,-3-1 2,-2 1 2,-5 1-5,-2 3-13,-3 3-12,-3 4-12,-9 1-2,-11 0 10,-14 0 10,-11 0 10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11"/>
    </inkml:context>
    <inkml:brush xml:id="br0">
      <inkml:brushProperty name="width" value="0.03554" units="cm"/>
      <inkml:brushProperty name="height" value="0.03554" units="cm"/>
      <inkml:brushProperty name="color" value="#00BFF3"/>
    </inkml:brush>
  </inkml:definitions>
  <inkml:trace contextRef="#ctx0" brushRef="#br0">10100 17100 619,'-38'1'12,"26"4"26,24 3 25,26 3 26,10 1-2,-3 1-28,-3-1-29,-2 1-28,-5 2-18,-2 7-9,-3 6-9,-3 7-8,-7 2-7,-9 1-4,-10-1-5,-8 1-4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12"/>
    </inkml:context>
    <inkml:brush xml:id="br0">
      <inkml:brushProperty name="width" value="0.03704" units="cm"/>
      <inkml:brushProperty name="height" value="0.03704" units="cm"/>
      <inkml:brushProperty name="color" value="#00BFF3"/>
    </inkml:brush>
  </inkml:definitions>
  <inkml:trace contextRef="#ctx0" brushRef="#br0">9950 18000 593,'-40'1'94,"23"4"-9,22 3-10,22 3-9,12 3-15,3 3-22,3 3-23,4 4-21,-3 1-20,-5 0-17,-7 0-18,-5 0-18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14"/>
    </inkml:context>
    <inkml:brush xml:id="br0">
      <inkml:brushProperty name="width" value="0.03613" units="cm"/>
      <inkml:brushProperty name="height" value="0.03613" units="cm"/>
      <inkml:brushProperty name="color" value="#00BFF3"/>
    </inkml:brush>
  </inkml:definitions>
  <inkml:trace contextRef="#ctx0" brushRef="#br0">15150 15450 608,'-35'-22'47,"32"6"4,31 7 6,32 6 4,13 6-3,-3 6-13,-3 7-13,-2 6-12,-8 3-9,-8 0-4,-10 0-5,-9 0-3,-9 3-5,-5 6-2,-7 7-3,-5 6-2,-8 6-3,-5 6 0,-7 7 0,-5 6-1,-8 1 0,-5-3 2,-7-3 1,-5-2 2,-4-5 0,0-2 1,0-3 1,0-3-1,0-6 4,0-5 5,0-7 6,0-5 6,1-4 3,4 0 3,3 0 2,3 0 3,15-4 0,29-5-2,28-7-1,28-5-2,12-4-4,-3 0-5,-3 0-6,-2 0-6,-1-2-4,3-3-4,3-3-4,4-2-3,-1-3-5,-3 1-5,-3-1-7,-2 1-5,-8-1-2,-8 1 0,-10-1 0,-9 1 2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14"/>
    </inkml:context>
    <inkml:brush xml:id="br0">
      <inkml:brushProperty name="width" value="0.03533" units="cm"/>
      <inkml:brushProperty name="height" value="0.03533" units="cm"/>
      <inkml:brushProperty name="color" value="#00BFF3"/>
    </inkml:brush>
  </inkml:definitions>
  <inkml:trace contextRef="#ctx0" brushRef="#br0">16500 14500 622,'0'-47'5,"0"6"11,0 7 9,0 6 10,4 6 4,10 6-5,10 7-3,9 6-4,10 3-3,14 0 0,11 0-1,14 0-1,7 0-2,3 0-2,3 0-4,4 0-3,-4 0-4,-9 0-4,-10 0-6,-8 0-4,-9 3-3,-6 6-1,-6 7 0,-6 6 0,-9 6-7,-8 6-14,-10 7-13,-9 6-13,-13 6-4,-16 6 8,-15 7 6,-15 6 7,-4-4 7,9-11 8,10-14 6,10-11 8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14"/>
    </inkml:context>
    <inkml:brush xml:id="br0">
      <inkml:brushProperty name="width" value="0.04649" units="cm"/>
      <inkml:brushProperty name="height" value="0.04649" units="cm"/>
      <inkml:brushProperty name="color" value="#00BFF3"/>
    </inkml:brush>
  </inkml:definitions>
  <inkml:trace contextRef="#ctx0" brushRef="#br0">17050 15200 473,'-71'1'2,"10"4"4,10 3 5,9 3 4,6-1 7,3-2 8,3-3 8,4-3 9,4 5 3,6 17-4,7 15-4,6 16-3,3 12-4,0 9-5,0 10-3,0 10-5,0 10-3,0 13-4,0 12-2,0 13-3,0 12-4,0 13-5,0 12-4,0 13-6,0 1-3,0-9-3,0-10-4,0-8-2,0-14-3,0-15 0,0-15-2,0-16 0,0-15-2,0-11 0,0-14 1,0-11-2,0-17-2,0-18-9,0-19-7,0-18-8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15"/>
    </inkml:context>
    <inkml:brush xml:id="br0">
      <inkml:brushProperty name="width" value="0.04629" units="cm"/>
      <inkml:brushProperty name="height" value="0.04629" units="cm"/>
      <inkml:brushProperty name="color" value="#00BFF3"/>
    </inkml:brush>
  </inkml:definitions>
  <inkml:trace contextRef="#ctx0" brushRef="#br0">16700 16650 475,'7'-69'38,"17"13"0,15 12 1,16 13 1,10 6-3,7 0-7,6 0-6,7 0-5,4 0-5,3 0 0,3 0 0,4 0-2,-3 3-2,-5 6-6,-7 7-6,-5 6-5,-9 1-4,-9-3-3,-10-3-1,-8-2-3,-8-3-1,-2 1-1,-3-1 0,-3 1-1,-6-3 0,-5-2 2,-7-3 2,-5-3 2,-6-6 1,-3-5 0,-3-7 1,-2-5 0,-5-3 3,-2 4 3,-3 3 5,-3 3 4,-6 1 4,-5 1 2,-7-1 3,-5 1 2,-3 2 4,4 7 4,3 6 5,3 7 5,1 5 1,1 7-2,-1 6-2,1 7-2,-1 5 0,1 7 0,-1 6 0,1 7 1,-1 8-2,1 14-3,-1 11-3,1 14-2,2 7-4,7 3-2,6 3-2,7 4-4,4-3-1,3-5-2,3-7-1,4-5-3,5-4-1,10 0-3,10 0-3,9 0-3,9-5-3,9-9-3,10-10-4,10-8-3,7-8-4,6-2-2,7-3-5,6-3-2,1-7-2,-3-9 2,-3-10 1,-2-8 1,-9-6 0,-12 1 1,-13-1 1,-12 1-1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15"/>
    </inkml:context>
    <inkml:brush xml:id="br0">
      <inkml:brushProperty name="width" value="0.02304" units="cm"/>
      <inkml:brushProperty name="height" value="0.02304" units="cm"/>
      <inkml:brushProperty name="color" value="#00BFF3"/>
    </inkml:brush>
  </inkml:definitions>
  <inkml:trace contextRef="#ctx0" brushRef="#br0">18750 13650 954,'50'-44'-8,"0"13"2,0 12 2,0 13 1,-4 9 1,-5 6 2,-7 7 1,-5 6 1,-8 7-2,-5 10-5,-7 10-5,-5 9-6,-11 6-2,-11 3 0,-14 3 1,-11 4 0,-6-1 2,4-3 0,3-3 2,3-2 1,6-8 2,9-8 3,10-10 3,10-9 3,11-7 2,17-3 5,15-3 3,16-2 4,5-5 2,-2-2 3,-3-3 2,-3-3 2,-6-2 1,-5 0-3,-7 0-1,-5 0-2,-12 9-2,-16 19 0,-15 19-3,-15 19-1,-15 10-4,-12 4-7,-13 3-6,-12 3-8,-5-1-3,3-2 1,3-3 1,4-3 1,8-10-1,17-16-4,15-15-3,16-15-4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15"/>
    </inkml:context>
    <inkml:brush xml:id="br0">
      <inkml:brushProperty name="width" value="0.027" units="cm"/>
      <inkml:brushProperty name="height" value="0.027" units="cm"/>
      <inkml:brushProperty name="color" value="#00BFF3"/>
    </inkml:brush>
  </inkml:definitions>
  <inkml:trace contextRef="#ctx0" brushRef="#br0">19450 14000 814,'31'-46'34,"13"10"0,12 10 1,13 9 0,12 1-7,13-6-12,12-6-13,13-6-12,-1-1-7,-11 7 0,-14 6 1,-11 7-1,-12 4-2,-9 3-6,-10 3-5,-8 4-6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15"/>
    </inkml:context>
    <inkml:brush xml:id="br0">
      <inkml:brushProperty name="width" value="0.03344" units="cm"/>
      <inkml:brushProperty name="height" value="0.03344" units="cm"/>
      <inkml:brushProperty name="color" value="#00BFF3"/>
    </inkml:brush>
  </inkml:definitions>
  <inkml:trace contextRef="#ctx0" brushRef="#br0">20150 13200 657,'-69'-4'-4,"13"-5"-7,12-7-9,13-5-8,7 2 14,4 13 37,3 12 37,3 13 37,6 13 4,9 17-27,10 15-28,10 16-27,4 21-20,0 29-11,0 28-11,0 28-11,-2-2-9,-3-31-9,-3-31-7,-2-31-7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8:37"/>
    </inkml:context>
    <inkml:brush xml:id="br0">
      <inkml:brushProperty name="width" value="0.05409" units="cm"/>
      <inkml:brushProperty name="height" value="0.05409" units="cm"/>
      <inkml:brushProperty name="color" value="#F2395B"/>
    </inkml:brush>
  </inkml:definitions>
  <inkml:trace contextRef="#ctx0" brushRef="#br0">94913 2931 406,'7'-7'0,"-1"1"0,-1 0 0,0 2 0,0 0 7,3 2 13,4 0 13,2 2 13,2 0 4,1 2-6,1 0-6,1 2-7,0 1-5,-2 1-3,-3 3-5,-1 2-5,-3 1-1,-2 1-1,-4 2-1,-3 0 0,-2 1-2,-2 1-2,-2 1-3,-1 1-3,-4 1-2,-2-1-1,-3 1-1,-3 0-2,-1-2 0,1 0 1,1 0 0,1-2 1,1-1 1,2-1 1,3-1 2,1 0 0,4-1 1,6 3 1,6 2 1,5 1 0,5 0 1,1-3-1,3-2-1,2-4 1,-1-1 0,0 0 1,-1 0 2,0-1 2,-3 1 0,-1 2-1,-3 0 0,-1 1 0,-3 2 0,-2 0 3,-4 1 2,-2 1 3,-4 2 1,-2 1-1,-4 3-1,-2 1 0,-3 2-1,-3 1-2,-3 1-1,-3 1-1,-3 0-3,-1 1-4,-3-1-5,-1 1-3,0-3-7,3-1-10,4-4-8,2-3-10,3-3-11,2-1-13,4-2-12,3-2-14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16"/>
    </inkml:context>
    <inkml:brush xml:id="br0">
      <inkml:brushProperty name="width" value="0.04144" units="cm"/>
      <inkml:brushProperty name="height" value="0.04144" units="cm"/>
      <inkml:brushProperty name="color" value="#00BFF3"/>
    </inkml:brush>
  </inkml:definitions>
  <inkml:trace contextRef="#ctx0" brushRef="#br0">20200 15900 530,'-47'1'6,"6"4"13,7 3 11,6 3 12,15-1 8,26-2 0,24-3 3,26-3 1,12-4-4,0-3-9,0-3-9,0-2-10,0-1-8,0 3-8,0 3-7,0 4-10,-4-1-3,-5-3-3,-7-3-1,-5-2-2,-4-1-3,0 3-5,0 3-6,0 4-5,-4-1-2,-5-3 0,-7-3 2,-5-2 0,-8-5 2,-5-2 1,-7-3 3,-5-3 1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16"/>
    </inkml:context>
    <inkml:brush xml:id="br0">
      <inkml:brushProperty name="width" value="0.04457" units="cm"/>
      <inkml:brushProperty name="height" value="0.04457" units="cm"/>
      <inkml:brushProperty name="color" value="#00BFF3"/>
    </inkml:brush>
  </inkml:definitions>
  <inkml:trace contextRef="#ctx0" brushRef="#br0">20600 15550 493,'-46'-19'37,"10"13"12,10 12 13,9 13 13,7 10-1,7 10-13,6 10-14,7 9-13,2 10-10,1 14-4,-1 11-7,1 14-4,-3 10-8,-2 9-7,-3 10-8,-3 10-8,-2 10-9,0 13-9,0 12-10,0 13-10,0-13-2,0-37 1,0-38 3,0-37 1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17"/>
    </inkml:context>
    <inkml:brush xml:id="br0">
      <inkml:brushProperty name="width" value="0.03766" units="cm"/>
      <inkml:brushProperty name="height" value="0.03766" units="cm"/>
      <inkml:brushProperty name="color" value="#00BFF3"/>
    </inkml:brush>
  </inkml:definitions>
  <inkml:trace contextRef="#ctx0" brushRef="#br0">22550 15050 584,'6'-44'9,"13"13"18,12 12 18,13 13 19,9 6 3,6 0-12,7 0-12,6 0-12,-1 3-7,-5 6-6,-7 7-4,-5 6-4,-6 3-4,-3 0-4,-3 0-2,-2 0-4,-6 3-1,-6 6-1,-6 7-1,-6 6-1,-6 3 1,-2 0 0,-3 0 1,-3 0 2,-9 3-1,-11 6-3,-14 7-1,-11 6-3,-11 1-1,-5-3-2,-7-3-1,-5-2-1,-3-5-1,4-2 4,3-3 2,3-3 2,6-6 4,9-5 5,10-7 5,10-5 4,13-6 6,19-3 5,19-3 5,19-2 5,10-6 0,4-6-8,3-6-7,3-6-7,3-4-6,3 1-4,3-1-5,4 1-5,2-3-6,4-2-8,3-3-7,3-3-8,-5 1 0,-12 6 7,-13 7 9,-12 6 7,-9-1 1,-2-5-8,-3-7-7,-3-5-7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18"/>
    </inkml:context>
    <inkml:brush xml:id="br0">
      <inkml:brushProperty name="width" value="0.04595" units="cm"/>
      <inkml:brushProperty name="height" value="0.04595" units="cm"/>
      <inkml:brushProperty name="color" value="#00BFF3"/>
    </inkml:brush>
  </inkml:definitions>
  <inkml:trace contextRef="#ctx0" brushRef="#br0">24250 14600 478,'31'-46'12,"13"10"7,12 10 5,13 9 6,4 6-1,-3 3-10,-3 3-8,-2 4-10,-8 1-6,-8 0 0,-10 0-2,-9 0-2,-7 3 2,-3 6 4,-3 7 3,-2 6 4,-5 3 4,-2 0 5,-3 0 5,-3 0 4,-4 3 2,-3 6 0,-3 7-1,-2 6-1,-3 4 0,1 4 2,-1 3 0,1 3 2,1 3 1,3 3-1,3 3 0,4 4 0,1 1-4,0 0-5,0 0-7,0 0-6,0-2-5,0-3-5,0-3-6,0-2-5,0-6-5,0-6-4,0-6-5,0-6-5,0-1-4,0 7-1,0 6-3,0 7-2,-2-3 0,-3-8 0,-3-10 0,-2-9 2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18"/>
    </inkml:context>
    <inkml:brush xml:id="br0">
      <inkml:brushProperty name="width" value="0.03887" units="cm"/>
      <inkml:brushProperty name="height" value="0.03887" units="cm"/>
      <inkml:brushProperty name="color" value="#00BFF3"/>
    </inkml:brush>
  </inkml:definitions>
  <inkml:trace contextRef="#ctx0" brushRef="#br0">24150 16900 565,'118'-46'155,"-11"10"-39,-14 10-40,-11 9-38,-6 4-22,4 1-2,3-1-3,3 1-2,-1-1-10,-2 1-16,-3-1-15,-3 1-17,-6 1-6,-5 3 5,-7 3 3,-5 4 5,-8-3 1,-5-5 1,-7-7 0,-5-5 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18"/>
    </inkml:context>
    <inkml:brush xml:id="br0">
      <inkml:brushProperty name="width" value="0.03847" units="cm"/>
      <inkml:brushProperty name="height" value="0.03847" units="cm"/>
      <inkml:brushProperty name="color" value="#00BFF3"/>
    </inkml:brush>
  </inkml:definitions>
  <inkml:trace contextRef="#ctx0" brushRef="#br0">25600 13900 571,'-24'-24'6,"4"4"13,3 3 11,3 3 13,10 1 7,20 1 1,18-1 2,20 1 2,11 1-6,7 3-12,6 3-14,7 4-12,0 1-9,-2 0-7,-3 0-5,-3 0-7,-7 0 0,-9 0 2,-10 0 2,-8 0 3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19"/>
    </inkml:context>
    <inkml:brush xml:id="br0">
      <inkml:brushProperty name="width" value="0.03545" units="cm"/>
      <inkml:brushProperty name="height" value="0.03545" units="cm"/>
      <inkml:brushProperty name="color" value="#00BFF3"/>
    </inkml:brush>
  </inkml:definitions>
  <inkml:trace contextRef="#ctx0" brushRef="#br0">28350 15250 620,'168'-24'143,"-11"4"-36,-14 3-36,-11 3-37,-7 3-20,0 3-6,0 3-5,0 4-6,-4-1-4,-5-3-2,-7-3-2,-5-2-2,-11-3-5,-11 1-4,-14-1-7,-11 1-5,-11 1-6,-5 3-6,-7 3-7,-5 4-6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19"/>
    </inkml:context>
    <inkml:brush xml:id="br0">
      <inkml:brushProperty name="width" value="0.03937" units="cm"/>
      <inkml:brushProperty name="height" value="0.03937" units="cm"/>
      <inkml:brushProperty name="color" value="#00BFF3"/>
    </inkml:brush>
  </inkml:definitions>
  <inkml:trace contextRef="#ctx0" brushRef="#br0">29900 14400 558,'6'-66'50,"13"19"3,12 19 2,13 19 3,9 10-4,6 4-10,7 3-11,6 3-10,7 1-6,10 1-1,10-1 0,9 1-2,-2-1-5,-12 1-14,-13-1-12,-12 1-12,-12 1-5,-8 3 4,-10 3 3,-9 4 4,-7 4-2,-3 6-7,-3 7-8,-2 6-8,-8-1-2,-8-5 6,-10-7 4,-9-5 5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20"/>
    </inkml:context>
    <inkml:brush xml:id="br0">
      <inkml:brushProperty name="width" value="0.03501" units="cm"/>
      <inkml:brushProperty name="height" value="0.03501" units="cm"/>
      <inkml:brushProperty name="color" value="#00BFF3"/>
    </inkml:brush>
  </inkml:definitions>
  <inkml:trace contextRef="#ctx0" brushRef="#br0">28550 15850 628,'-46'-2'6,"10"-3"13,10-3 11,9-2 14,9-3 3,9 1-5,10-1-4,10 1-5,13-1-4,19 1-5,19-1-4,19 1-4,15-3-4,13-2-5,12-3-3,13-3-3,1 1-4,-9 6-2,-10 7-2,-8 6-2,-9 3-4,-6 0-7,-6 0-5,-6 0-7,-9 1-2,-8 4 1,-10 3 3,-9 3 2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20"/>
    </inkml:context>
    <inkml:brush xml:id="br0">
      <inkml:brushProperty name="width" value="0.03311" units="cm"/>
      <inkml:brushProperty name="height" value="0.03311" units="cm"/>
      <inkml:brushProperty name="color" value="#00BFF3"/>
    </inkml:brush>
  </inkml:definitions>
  <inkml:trace contextRef="#ctx0" brushRef="#br0">28800 16000 664,'-36'-22'41,"28"6"8,28 7 6,29 6 8,16 6-6,7 6-16,6 7-18,7 6-17,4 6-13,3 6-10,3 7-11,4 6-10,-9-1-2,-18-5 5,-19-7 4,-18-5 6,-10-6-1,0-3-5,0-3-6,0-2-6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8:37"/>
    </inkml:context>
    <inkml:brush xml:id="br0">
      <inkml:brushProperty name="width" value="0.05711" units="cm"/>
      <inkml:brushProperty name="height" value="0.05711" units="cm"/>
      <inkml:brushProperty name="color" value="#F2395B"/>
    </inkml:brush>
  </inkml:definitions>
  <inkml:trace contextRef="#ctx0" brushRef="#br0">97329 3605 385,'0'-13'12,"0"6"25,0 6 25,0 6 25,-1 5 5,0 3-15,-2 5-14,0 3-16,-1 3-9,0 1-7,0 1-6,1 1-6,-1 1-5,2 1-6,0 0-5,2 2-6,-1-1-8,0-1-8,-2-3-10,0-2-9,-1-2-6,1-3 0,-1-3-1,0-2-1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20"/>
    </inkml:context>
    <inkml:brush xml:id="br0">
      <inkml:brushProperty name="width" value="0.0381" units="cm"/>
      <inkml:brushProperty name="height" value="0.0381" units="cm"/>
      <inkml:brushProperty name="color" value="#00BFF3"/>
    </inkml:brush>
  </inkml:definitions>
  <inkml:trace contextRef="#ctx0" brushRef="#br0">32050 14750 577,'28'-66'48,"6"19"0,7 19 2,6 19 1,4 9-3,4 0-8,3 0-7,3 0-8,-2 1-4,-6 4-3,-6 3-3,-6 3-4,-7 4-2,-6 7-4,-6 6-4,-6 7-5,-7 4-3,-6 3-3,-6 3-5,-6 4-2,-18 11-5,-28 23-2,-28 22-3,-27 22-3,-9 1 0,13-19 3,12-18 2,13-19 3,9-15 2,6-8 3,7-10 2,6-9 3,4-9 5,4-5 6,3-7 7,3-5 8,10-3 7,20 4 11,18 3 10,20 3 10,11-1-1,7-2-13,6-3-13,7-3-12,7-4-10,9-3-6,10-3-7,10-2-7,2-3-6,-3 1-7,-3-1-5,-2 1-6,-9-1-2,-12 1 4,-13-1 3,-12 1 4,-9-1 2,-2 1-1,-3-1 0,-3 1-1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21"/>
    </inkml:context>
    <inkml:brush xml:id="br0">
      <inkml:brushProperty name="width" value="0.03999" units="cm"/>
      <inkml:brushProperty name="height" value="0.03999" units="cm"/>
      <inkml:brushProperty name="color" value="#00BFF3"/>
    </inkml:brush>
  </inkml:definitions>
  <inkml:trace contextRef="#ctx0" brushRef="#br0">33750 13300 550,'54'-22'40,"10"6"10,10 7 9,9 6 9,-1 3-3,-8 0-12,-10 0-14,-9 0-13,-2 1-8,6 4-4,7 3-4,6 3-2,-2 1-9,-9 1-12,-10-1-13,-8 1-12,-9 2-7,-6 7 0,-6 6 0,-6 7-1,-9 5 1,-8 7 4,-10 6 4,-9 7 3,-7-3 4,-3-8 2,-3-10 3,-2-9 3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21"/>
    </inkml:context>
    <inkml:brush xml:id="br0">
      <inkml:brushProperty name="width" value="0.0511" units="cm"/>
      <inkml:brushProperty name="height" value="0.0511" units="cm"/>
      <inkml:brushProperty name="color" value="#00BFF3"/>
    </inkml:brush>
  </inkml:definitions>
  <inkml:trace contextRef="#ctx0" brushRef="#br0">33900 14200 430,'-68'3'10,"17"6"22,15 7 20,16 6 22,9 7 3,3 10-13,3 10-12,4 9-13,2 10-8,4 14-3,3 11-2,3 14-3,-1 7-4,-2 3-2,-3 3-5,-3 4-3,-4 4-5,-3 6-5,-3 7-6,-2 6-6,-3 3-3,1 0 0,-1 0 1,1 0-1,-1-7-2,1-11-4,-1-14-5,1-11-4,1-15-3,3-16-1,3-15-2,4-15-1,1-11-3,0-2-4,0-3-3,0-3-4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21"/>
    </inkml:context>
    <inkml:brush xml:id="br0">
      <inkml:brushProperty name="width" value="0.04795" units="cm"/>
      <inkml:brushProperty name="height" value="0.04795" units="cm"/>
      <inkml:brushProperty name="color" value="#00BFF3"/>
    </inkml:brush>
  </inkml:definitions>
  <inkml:trace contextRef="#ctx0" brushRef="#br0">34000 15450 458,'51'-44'69,"4"13"-13,3 12-13,3 13-14,3 6-7,3 0-3,3 0-1,4 0-3,1-2-2,0-3-4,0-3-3,0-2-3,-5-1-4,-9 3-4,-10 3-5,-8 4-4,-9-4-3,-6-9-4,-6-10-4,-6-8-2,-9-4-1,-8 3 3,-10 3 3,-9 4 3,-10 1 2,-9 0 4,-10 0 2,-8 0 2,-1 1 5,9 4 7,10 3 6,10 3 6,4 3 5,0 3 4,0 3 5,0 4 4,0 2 1,0 4 0,0 3 0,0 3 0,1 4-3,4 7-3,3 6-3,3 7-4,-1 7-2,-2 9-2,-3 10-1,-3 10-2,1 4 0,6 0-2,7 0-1,6 0 0,3 0-2,0 0-3,0 0-2,0 0-3,4-4-4,10-5-5,10-7-4,9-5-4,7-8-2,7-5 2,6-7 3,7-5 2,5-8-4,7-5-12,6-7-10,7-5-12,-6-6-2,-15-3 6,-15-3 6,-16-2 6,-7-3 2,4 1-3,3-1-2,3 1-3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22"/>
    </inkml:context>
    <inkml:brush xml:id="br0">
      <inkml:brushProperty name="width" value="0.03904" units="cm"/>
      <inkml:brushProperty name="height" value="0.03904" units="cm"/>
      <inkml:brushProperty name="color" value="#00BFF3"/>
    </inkml:brush>
  </inkml:definitions>
  <inkml:trace contextRef="#ctx0" brushRef="#br0">35400 13000 563,'29'-22'109,"10"6"-22,10 7-22,9 6-21,4 4-13,1 4-5,-1 3-4,1 3-4,-4 4-4,-6 7-4,-6 6-3,-6 7-4,-9 4-3,-8 3-4,-10 3-5,-9 4-4,-15 5-5,-18 10-3,-19 10-5,-18 9-3,-10 4-2,0 1 0,0-1 0,0 1 1,4-7 1,10-12 3,10-13 4,9-12 2,20-9 11,31-2 16,32-3 17,31-3 17,15-7 5,1-9-4,-1-10-5,1-8-5,-4-8-10,-6-2-15,-6-3-14,-6-3-15,-6-2-5,-2 0 3,-3 0 6,-3 0 3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22"/>
    </inkml:context>
    <inkml:brush xml:id="br0">
      <inkml:brushProperty name="width" value="0.03812" units="cm"/>
      <inkml:brushProperty name="height" value="0.03812" units="cm"/>
      <inkml:brushProperty name="color" value="#00BFF3"/>
    </inkml:brush>
  </inkml:definitions>
  <inkml:trace contextRef="#ctx0" brushRef="#br0">36300 13250 577,'185'-2'170,"-27"-3"-44,-28-3-46,-28-2-43,-18-3-28,-6 1-9,-6-1-8,-6 1-9,-7 1-9,-6 3-8,-6 3-9,-6 4-9,-6-1-3,-2-3 0,-3-3 0,-3-2 1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22"/>
    </inkml:context>
    <inkml:brush xml:id="br0">
      <inkml:brushProperty name="width" value="0.04759" units="cm"/>
      <inkml:brushProperty name="height" value="0.04759" units="cm"/>
      <inkml:brushProperty name="color" value="#00BFF3"/>
    </inkml:brush>
  </inkml:definitions>
  <inkml:trace contextRef="#ctx0" brushRef="#br0">37200 12500 462,'-69'-44'13,"13"13"27,12 12 27,13 13 26,9 10 4,6 10-19,7 10-19,6 9-19,3 15-13,0 22-11,0 22-8,0 23-11,-2 19-9,-3 19-12,-3 19-12,-2 19-12,-3-9-1,1-33 8,-1-35 9,1-34 8,-1-15-2,1 7-13,-1 6-11,1 7-12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23"/>
    </inkml:context>
    <inkml:brush xml:id="br0">
      <inkml:brushProperty name="width" value="0.03804" units="cm"/>
      <inkml:brushProperty name="height" value="0.03804" units="cm"/>
      <inkml:brushProperty name="color" value="#00BFF3"/>
    </inkml:brush>
  </inkml:definitions>
  <inkml:trace contextRef="#ctx0" brushRef="#br0">37000 15450 578,'73'-22'158,"-3"6"-39,-3 7-40,-2 6-38,0 3-25,7 0-8,6 0-8,7 0-9,-1 0-9,-6 0-6,-6 0-8,-6 0-7,-6 0-4,-2 0 0,-3 0 0,-3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23"/>
    </inkml:context>
    <inkml:brush xml:id="br0">
      <inkml:brushProperty name="width" value="0.04179" units="cm"/>
      <inkml:brushProperty name="height" value="0.04179" units="cm"/>
      <inkml:brushProperty name="color" value="#00BFF3"/>
    </inkml:brush>
  </inkml:definitions>
  <inkml:trace contextRef="#ctx0" brushRef="#br0">37500 15000 526,'-24'-13'65,"4"26"9,3 24 8,3 26 10,3 19-10,3 17-29,3 15-28,4 16-27,1 12-17,0 9-4,0 10-4,0 10-4,0-6 1,0-18 5,0-19 6,0-18 4,-2-17-5,-3-11-17,-3-14-15,-2-11-17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24"/>
    </inkml:context>
    <inkml:brush xml:id="br0">
      <inkml:brushProperty name="width" value="0.05373" units="cm"/>
      <inkml:brushProperty name="height" value="0.05373" units="cm"/>
      <inkml:brushProperty name="color" value="#00BFF3"/>
    </inkml:brush>
  </inkml:definitions>
  <inkml:trace contextRef="#ctx0" brushRef="#br0">39850 13650 409,'118'46'90,"-11"-5"-26,-14-7-26,-11-5-26,-12-6-15,-9-3-4,-10-3-4,-8-2-4,-9-1 1,-6 3 3,-6 3 4,-6 4 4,-6 1 4,-2 0 5,-3 0 5,-3 0 5,-4 1 3,-3 4-1,-3 3-1,-2 3 1,-6 10 1,-6 20 3,-6 18 3,-6 20 4,-2 6 0,3-2-1,3-3-1,4-3-2,1-1-2,0 4-2,0 3-3,0 3-1,1-1-3,4-2 0,3-3-1,3-3-1,1-4-2,1-3-5,-1-3-4,1-2-5,-1-8-5,1-8-7,-1-10-6,1-9-7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8:38"/>
    </inkml:context>
    <inkml:brush xml:id="br0">
      <inkml:brushProperty name="width" value="0.05882" units="cm"/>
      <inkml:brushProperty name="height" value="0.05882" units="cm"/>
      <inkml:brushProperty name="color" value="#F2395B"/>
    </inkml:brush>
  </inkml:definitions>
  <inkml:trace contextRef="#ctx0" brushRef="#br0">97383 2875 374,'7'-15'0,"1"1"0,0 1 0,0 0 0,0 2 0,3 1 1,2 0 2,2 2 0,0 1 3,-1 1 2,-1 0 5,-1 2 2,0 0 1,0 2-1,-1 0-3,1 2-1,-1 1-1,-3 4 1,-1 2-1,-2 3 1,-2 2 1,0 0 1,-2 0 3,0-1 1,-1 2 1,0 2 3,0 1 1,0 3 2,0 1 1,0 1 1,0 1 0,0 1 1,0 1 0,2 1-5,0 1-2,2 1-4,-1 1 0,-1 2 0,0 3 1,-1 1 1,-2 1-1,-1 1-1,0-1-2,-1 0-2,-1 0-2,2 0-3,0 1-3,2-1-2,-1-2-3,0-2-2,-2-3-1,0-3-1,-4-8-9,-5-14-16,-7-14-15,-5-13-16,-4-9-5,1-1 5,0-2 6,0-2 5,0 0 6,3 5 5,1 4 6,3 4 5,2 2 7,2 4 7,4 3 8,3 3 7,2 2 3,2 0-2,3 2-2,1 1-3,2 0 7,3 0 13,4 0 15,2 1 15,3-1 2,3 2-8,3 1-8,3 0-9,0 2-5,-1 0-4,-3 2-4,-1 0-3,-3 3-2,-2 4-1,-4 4-2,-3 4-1,-3 2-2,-4 3 0,-4 1-1,-3 3 0,-5 1-2,-3 1 1,-5 1 0,-3 1 0,-2-2 1,1-2-1,1-2 1,1-4-1,2-3 1,3-1 0,3-2 1,3-2 0,5-2-5,6-1-10,7-1-10,8 0-10,4-3-3,3-2 6,3-3 7,3-4 4,-1 0 1,-2-1-7,-3 0-5,-2 0-7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24"/>
    </inkml:context>
    <inkml:brush xml:id="br0">
      <inkml:brushProperty name="width" value="0.03728" units="cm"/>
      <inkml:brushProperty name="height" value="0.03728" units="cm"/>
      <inkml:brushProperty name="color" value="#00BFF3"/>
    </inkml:brush>
  </inkml:definitions>
  <inkml:trace contextRef="#ctx0" brushRef="#br0">39350 16200 590,'-40'21'9,"23"-5"20,22-7 20,22-5 18,15-6 4,9-3-14,10-3-12,10-2-14,2-1-9,-3 3-6,-3 3-6,-2 4-6,-1 1-9,3 0-9,3 0-10,4 0-10,-1 0-7,-3 0-4,-3 0-4,-2 0-3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25"/>
    </inkml:context>
    <inkml:brush xml:id="br0">
      <inkml:brushProperty name="width" value="0.05029" units="cm"/>
      <inkml:brushProperty name="height" value="0.05029" units="cm"/>
      <inkml:brushProperty name="color" value="#00BFF3"/>
    </inkml:brush>
  </inkml:definitions>
  <inkml:trace contextRef="#ctx0" brushRef="#br0">40850 15650 437,'70'-46'26,"-9"10"-2,-10 10-3,-8 9-1,-4 6 1,3 3 3,3 3 5,4 4 4,-1 2 1,-3 4-3,-3 3-1,-2 3-2,-6 6-3,-6 9-2,-6 10-3,-6 10-3,-13 8-3,-19 10-5,-18 10-6,-19 9-4,-18 9-3,-15 9-1,-15 10-1,-16 10-1,-2-1-2,13-9-6,12-10-4,13-8-5,9-14-1,6-15 2,7-15 2,6-16 3,6-8 2,6 0 3,7 0 3,6 0 3,13-4 10,23-5 16,22-7 17,22-5 16,16-6 3,14-3-9,11-3-9,14-2-10,3-5-6,-2-2-2,-3-3-2,-3-3-3,-6-2-7,-5 0-11,-7 0-13,-5 0-13,-8 1-9,-5 4-9,-7 3-8,-5 3-9,-9-1-2,-9-2 4,-10-3 3,-8-3 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26"/>
    </inkml:context>
    <inkml:brush xml:id="br0">
      <inkml:brushProperty name="width" value="0.04305" units="cm"/>
      <inkml:brushProperty name="height" value="0.04305" units="cm"/>
      <inkml:brushProperty name="color" value="#00BFF3"/>
    </inkml:brush>
  </inkml:definitions>
  <inkml:trace contextRef="#ctx0" brushRef="#br0">43150 15400 511,'-2'-46'3,"-3"10"6,-3 10 6,-2 9 7,-8 17 8,-8 25 11,-10 25 11,-9 25 11,-4 15 0,4 7-12,3 6-12,3 7-11,3-1-7,3-6-3,3-6-3,4-6-3,4-6-6,6-2-9,7-3-10,6-3-10,9-9-8,13-11-8,12-14-8,13-11-7,2-11 0,-5-5 10,-7-7 9,-5-5 9,-4-6 1,0-3-3,0-3-5,0-2-5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27"/>
    </inkml:context>
    <inkml:brush xml:id="br0">
      <inkml:brushProperty name="width" value="0.04896" units="cm"/>
      <inkml:brushProperty name="height" value="0.04896" units="cm"/>
      <inkml:brushProperty name="color" value="#00BFF3"/>
    </inkml:brush>
  </inkml:definitions>
  <inkml:trace contextRef="#ctx0" brushRef="#br0">44450 15350 449,'-24'-24'0,"4"4"0,3 3 0,3 3 0,-4 1 4,-8 1 8,-10-1 8,-9 1 7,-7 4 4,-3 9-3,-3 10-3,-2 10-2,-5 7-3,-2 6-2,-3 7-2,-3 6-3,1 6-1,6 6 1,7 7 0,6 6 1,6-2-2,6-9-1,7-10-1,6-8-3,10-9-4,17-6-9,15-6-8,16-6-9,16-13-5,20-19-1,18-18 0,20-19-2,6-10 1,-2 1 2,-3-1 3,-3 1 3,-10 2 4,-16 7 5,-15 6 5,-15 7 6,-18 7 7,-19 9 11,-18 10 11,-19 10 11,-10 10 4,1 13-2,-1 12-3,1 13-2,-1 6-3,1 0-5,-1 0-3,1 0-4,2-2-4,7-3-7,6-3-6,7-2-7,11-8-8,20-8-11,18-10-11,20-9-12,10-12-2,3-11 7,3-14 6,4-11 7,-1-9 4,-3-3 2,-3-3 1,-2-2 2,-5-1 0,-2 3 2,-3 3 0,-3 4 0,-7 4 3,-9 6 6,-10 7 4,-8 6 6,-9 7 6,-6 10 11,-6 10 9,-6 9 9,-7 7 5,-6 7-2,-6 6-2,-6 7-1,-1 0-4,7-2-6,6-3-4,7-3-6,8-4-9,14-3-17,11-3-15,14-2-15,7-9-6,3-12 6,3-13 5,4-12 6,-3-5 3,-5 3 2,-7 3 2,-5 4 1,-8 1 6,-5 0 10,-7 0 9,-5 0 8,-8 3 8,-5 6 5,-7 7 4,-5 6 6,-4 4 0,0 4-2,0 3-3,0 3-3,-2 7-1,-3 14 1,-3 11 2,-2 14 0,-1 5-1,3 1-4,3-1-3,4 1-5,-1 4-2,-3 9 0,-3 10-1,-2 10 0,-1 4-2,3 0-2,3 0-2,4 0-1,1 4-2,0 10-3,0 10-1,0 9-1,1-1-1,4-8 1,3-10 0,3-9 2,3-12-1,3-11-5,3-14-3,4-11-4,10-12-8,19-9-14,19-10-13,19-8-14,12-23-2,6-34 7,7-35 7,6-33 7,-4-9 3,-11 19 0,-14 19-1,-11 19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27"/>
    </inkml:context>
    <inkml:brush xml:id="br0">
      <inkml:brushProperty name="width" value="0.04833" units="cm"/>
      <inkml:brushProperty name="height" value="0.04833" units="cm"/>
      <inkml:brushProperty name="color" value="#00BFF3"/>
    </inkml:brush>
  </inkml:definitions>
  <inkml:trace contextRef="#ctx0" brushRef="#br0">46000 14100 455,'118'93'142,"-11"-11"-32,-14-14-32,-11-11-34,-7-6-17,0 4-3,0 3-2,0 3-2,-5 3-2,-9 3-2,-10 3-1,-8 4-1,-14 5-4,-15 10-5,-15 10-7,-16 9-5,-33 18-3,-50 29-3,-50 28-1,-50 28-2,-15 4 0,23-18 3,22-19 3,22-18 2,16-17-11,14-11-25,11-14-25,14-11-26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30"/>
    </inkml:context>
    <inkml:brush xml:id="br0">
      <inkml:brushProperty name="width" value="0.03727" units="cm"/>
      <inkml:brushProperty name="height" value="0.03727" units="cm"/>
      <inkml:brushProperty name="color" value="#00BFF3"/>
    </inkml:brush>
  </inkml:definitions>
  <inkml:trace contextRef="#ctx0" brushRef="#br0">8900 24250 590,'73'0'127,"-3"0"-29,-3 0-29,-2 0-30,-1 0-16,3 0-3,3 0-2,4 0-2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31"/>
    </inkml:context>
    <inkml:brush xml:id="br0">
      <inkml:brushProperty name="width" value="0.05625" units="cm"/>
      <inkml:brushProperty name="height" value="0.05625" units="cm"/>
      <inkml:brushProperty name="color" value="#00BFF3"/>
    </inkml:brush>
  </inkml:definitions>
  <inkml:trace contextRef="#ctx0" brushRef="#br0">8850 25200 391,'-22'25'58,"6"0"-13,7 0-12,6 0-12,3 3-7,0 6 0,0 7 0,0 6-1,0 1-3,0-3-5,0-3-7,0-2-5,4-9-7,10-12-9,10-13-8,9-12-7,10-18-1,14-21 7,11-22 7,14-22 8,0-5 6,-8 13 5,-10 12 4,-9 13 5,-9 12 4,-5 13 4,-7 12 3,-5 13 5,-12 13 0,-16 17-2,-15 15-2,-15 16-2,-11 9-1,-2 3-1,-3 3-1,-3 4-1,1-4-2,6-9-3,7-10-4,6-8-3,7-8-3,10-2-4,10-3-4,9-3-4,7-7 0,7-9 2,6-10 3,7-8 1,0-6 3,-2 1 5,-3-1 4,-3 1 5,-12 5 0,-18 14 0,-19 11-1,-18 14-2,-14 8-1,-5 7-1,-7 6-2,-5 7-2,-4 0 0,0-2 0,0-3 0,0-3 1,3-6 0,6-5 0,7-7 0,6-5 0,4-6 1,4-3-2,3-3 1,3-2-1,6 2 6,9 9 12,10 10 11,10 10 13,4 4 2,0 0-6,0 0-8,0 0-7,1 3-4,4 6-4,3 7-2,3 6-3,-1-1-1,-2-5 0,-3-7 0,-3-5 1,1-14-8,6-18-12,7-19-14,6-18-14,10-21-2,17-22 7,15-22 8,16-21 8,9-9 5,3 7 5,3 6 4,4 7 5,-1 10 5,-3 16 6,-3 15 5,-2 17 6,-8 8 4,-8 4-1,-10 3 0,-9 3 0,-9 7 0,-5 14-1,-7 11 0,-5 14 0,-9 7-3,-9 3-5,-10 3-4,-8 4-4,-11 1-4,-8 0-5,-10 0-4,-9 0-4,-7 0-3,-3 0-2,-3 0-2,-2 0-3,2-7 1,9-11 1,10-14 3,10-11 1,5-11 1,4-5 1,3-7 0,3-5 0,3-9 0,3-9 3,3-10 2,4-8 1,5-3 2,10 7-1,10 6 0,9 7 0,2 4 3,-2 3 8,-3 3 8,-3 4 6,-6 8 7,-5 17 3,-7 15 6,-5 16 3,-4 10-1,0 7-7,0 6-7,0 7-8,0-1-4,0-6-2,0-6-1,0-6-3,14-16-9,28-25-17,28-25-16,29-25-18,11-22-3,-2-19 8,-3-18 9,-3-19 8,-7-1 8,-9 20 7,-10 18 7,-8 20 6,-11 14 7,-8 14 7,-10 11 5,-9 14 6,-9 10 6,-5 9 8,-7 10 8,-5 10 6,-4 10 1,0 13-6,0 12-7,0 13-5,0 4-7,0-3-4,0-3-5,0-2-5,0-6-8,0-6-8,0-6-10,0-6-9,6-15-8,13-21-6,12-22-6,13-22-7,6-27 1,0-31 6,0-31 6,0-31 7,-2-21 5,-3-9 6,-3-10 6,-2-8 5,-5 8 3,-2 29 2,-3 28 1,-3 28 2,-6 21 4,-5 17 6,-7 15 6,-5 16 7,-3 23 14,4 31 21,3 32 22,3 31 22,-1 32 2,-2 35-18,-3 35-16,-3 34-18,-2 24-14,0 17-11,0 15-9,0 16-11,-2 24-11,-3 35-11,-3 35-9,-2 34-12,-1 15-7,3-3-5,3-3-4,4-2-6,1-39-1,0-71 1,0-72 1,0-72 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33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14200 26475 333,'157'63'167,"51"46"-1,49 47 1,51 47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33"/>
    </inkml:context>
    <inkml:brush xml:id="br0">
      <inkml:brushProperty name="width" value="0.02323" units="cm"/>
      <inkml:brushProperty name="height" value="0.02323" units="cm"/>
      <inkml:brushProperty name="color" value="#00BFF3"/>
    </inkml:brush>
  </inkml:definitions>
  <inkml:trace contextRef="#ctx0" brushRef="#br0">15050 26700 946,'-72'21'3,"6"-5"4,7-7 6,6-5 5,10-1-6,17 6-13,15 7-15,16 6-15,9-1-6,3-5 1,3-7 2,4-5 2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34"/>
    </inkml:context>
    <inkml:brush xml:id="br0">
      <inkml:brushProperty name="width" value="0.02353" units="cm"/>
      <inkml:brushProperty name="height" value="0.02353" units="cm"/>
      <inkml:brushProperty name="color" value="#00BFF3"/>
    </inkml:brush>
  </inkml:definitions>
  <inkml:trace contextRef="#ctx0" brushRef="#br0">14650 27050 934,'-38'0'35,"26"0"-14,24 0-11,26 0-14,12 1-8,0 4-5,0 3-4,0 3-5,-2 1-2,-3 1-1,-3-1-1,-2 1-1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25T03:58:02.151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32155 12983 0,'0'0'0,"-7"0"15,-4-3-15,-6 3 0,-3-1 16,-19 2-16,-13 2 0,-5 2 15,-5 2-15,-29 8 0,-27 9 16,-15 7-16,5 3 0,-35 21 16,-29 19-16,14-3 0,54-23 0,39-14 15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35"/>
    </inkml:context>
    <inkml:brush xml:id="br0">
      <inkml:brushProperty name="width" value="0.04256" units="cm"/>
      <inkml:brushProperty name="height" value="0.04256" units="cm"/>
      <inkml:brushProperty name="color" value="#00BFF3"/>
    </inkml:brush>
  </inkml:definitions>
  <inkml:trace contextRef="#ctx0" brushRef="#br0">18950 23900 516,'93'23'85,"-11"-3"-28,-14-3-27,-11-2-26,-11-3-14,-5 1-1,-7-1-1,-5 1-2,-8 2 3,-5 7 4,-7 6 4,-5 7 4,-8 5 6,-5 7 8,-7 6 7,-5 7 8,-3 2 5,4 1-1,3-1 1,3 1 0,3 1-2,3 3-3,3 3-5,4 4-3,-1 4-4,-3 6-3,-3 7-5,-2 6-3,-1-1-5,3-5-6,3-7-6,4-5-6,1-4-3,0 0-2,0 0-2,0 0-1,0-4-3,0-5-6,0-7-4,0-5-5,-2-6-2,-3-3 2,-3-3 2,-2-2 2,-6-6 2,-6-6 4,-6-6 4,-6-6 3,-6-4 5,-2 1 4,-3-1 5,-3 1 4,-1-3 4,4-2 4,3-3 4,3-3 4,10-4 12,20-3 22,18-3 20,20-2 21,14-6 2,14-6-18,11-6-18,14-6-18,7-2-12,3 3-6,3 3-6,4 4-6,-3 4-11,-5 6-15,-7 7-16,-5 6-15,-11 4-7,-11 4 3,-14 3 3,-11 3 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35"/>
    </inkml:context>
    <inkml:brush xml:id="br0">
      <inkml:brushProperty name="width" value="0.04192" units="cm"/>
      <inkml:brushProperty name="height" value="0.04192" units="cm"/>
      <inkml:brushProperty name="color" value="#00BFF3"/>
    </inkml:brush>
  </inkml:definitions>
  <inkml:trace contextRef="#ctx0" brushRef="#br0">20400 25700 524,'29'-22'84,"10"6"-10,10 7-12,9 6-9,1 3-10,-6 0-5,-6 0-7,-6 0-6,-4 1-4,1 4-5,-1 3-3,1 3-4,-4 4-4,-6 7-4,-6 6-3,-6 7-4,-6 5-3,-2 7-2,-3 6-3,-3 7-2,-7 4-1,-9 3 2,-10 3 1,-8 4 3,-6-4 0,1-9 3,-1-10 0,1-8 2,-4-4 2,-6 3-1,-6 3 2,-6 4 0,-1-4 1,7-9 0,6-10 2,7-8 0,13-8 0,22-2 0,22-3 0,23-3 0,13-2-1,6 0 0,7 0-2,6 0 1,1-2-4,-3-3-4,-3-3-3,-2-2-6,-5-3-4,-2 1-8,-3-1-6,-3 1-7,-6 1-1,-5 3 4,-7 3 4,-5 4 5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36"/>
    </inkml:context>
    <inkml:brush xml:id="br0">
      <inkml:brushProperty name="width" value="0.03967" units="cm"/>
      <inkml:brushProperty name="height" value="0.03967" units="cm"/>
      <inkml:brushProperty name="color" value="#00BFF3"/>
    </inkml:brush>
  </inkml:definitions>
  <inkml:trace contextRef="#ctx0" brushRef="#br0">22750 25050 554,'126'-24'172,"4"4"-43,3 3-45,3 3-43,-4 1-26,-8 1-11,-10-1-8,-9 1-11,-12 1-9,-11 3-7,-14 3-9,-11 4-8,-12 4-2,-9 6 3,-10 7 5,-8 6 4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37"/>
    </inkml:context>
    <inkml:brush xml:id="br0">
      <inkml:brushProperty name="width" value="0.04603" units="cm"/>
      <inkml:brushProperty name="height" value="0.04603" units="cm"/>
      <inkml:brushProperty name="color" value="#00BFF3"/>
    </inkml:brush>
  </inkml:definitions>
  <inkml:trace contextRef="#ctx0" brushRef="#br0">23700 24050 477,'-68'12'55,"17"26"8,15 24 9,16 26 8,9 18-4,3 13-16,3 12-17,4 13-16,1 7-11,0 4-2,0 3-4,0 3-3,0-1-10,0-2-16,0-3-15,0-3-17,0-15-4,0-24 6,0-26 6,0-24 7,1-17-1,4-5-5,3-7-6,3-5-5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37"/>
    </inkml:context>
    <inkml:brush xml:id="br0">
      <inkml:brushProperty name="width" value="0.05099" units="cm"/>
      <inkml:brushProperty name="height" value="0.05099" units="cm"/>
      <inkml:brushProperty name="color" value="#00BFF3"/>
    </inkml:brush>
  </inkml:definitions>
  <inkml:trace contextRef="#ctx0" brushRef="#br0">25100 23500 431,'29'-24'39,"10"4"-6,10 3-6,9 3-5,10 3-5,14 3-2,11 3-4,14 4-2,-1 4-4,-12 6-6,-13 7-5,-12 6-5,-12 1-4,-8-3 0,-10-3-1,-9-2-1,-10 0 2,-9 7 7,-10 6 5,-8 7 5,-6 2 6,1 1 5,-1-1 5,1 1 5,-3-3 5,-2-2 5,-3-3 4,-3-3 5,-1 4 2,4 13-4,3 12-2,3 13-3,3 4-4,3-3-5,3-3-6,4-2-4,1 0-4,0 7-2,0 6-1,0 7-1,0 4-3,0 3-6,0 3-5,0 4-6,0-1-5,0-3-7,0-3-8,0-2-6,0 0-4,0 7-3,0 6-2,0 7-2,-2-9 2,-3-21 8,-3-22 6,-2-22 8,-3-11 2,1 0-4,-1 0-3,1 0-3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37"/>
    </inkml:context>
    <inkml:brush xml:id="br0">
      <inkml:brushProperty name="width" value="0.0442" units="cm"/>
      <inkml:brushProperty name="height" value="0.0442" units="cm"/>
      <inkml:brushProperty name="color" value="#00BFF3"/>
    </inkml:brush>
  </inkml:definitions>
  <inkml:trace contextRef="#ctx0" brushRef="#br0">25050 26350 497,'-32'-4'-27,"39"-5"39,36-7 40,39-5 41,21-4 8,6 0-20,7 0-22,6 0-21,4 1-13,4 4-2,3 3-3,3 3-2,-4 1-11,-8 1-14,-10-1-16,-9 1-16,-13 1-8,-16 3-4,-15 3-2,-15 4-2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37"/>
    </inkml:context>
    <inkml:brush xml:id="br0">
      <inkml:brushProperty name="width" value="0.04133" units="cm"/>
      <inkml:brushProperty name="height" value="0.04133" units="cm"/>
      <inkml:brushProperty name="color" value="#00BFF3"/>
    </inkml:brush>
  </inkml:definitions>
  <inkml:trace contextRef="#ctx0" brushRef="#br0">27050 23450 532,'3'-47'8,"6"6"16,7 7 16,6 6 16,3 4 3,0 4-7,0 3-8,0 3-9,7 1-5,17 1-4,15-1-4,16 1-4,7-1-3,1 1-2,-1-1-2,1 1-1,-4 1-5,-6 3-9,-6 3-6,-6 4-9,-9 4-13,-8 6-21,-10 7-21,-9 6-20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38"/>
    </inkml:context>
    <inkml:brush xml:id="br0">
      <inkml:brushProperty name="width" value="0.04423" units="cm"/>
      <inkml:brushProperty name="height" value="0.04423" units="cm"/>
      <inkml:brushProperty name="color" value="#00BFF3"/>
    </inkml:brush>
  </inkml:definitions>
  <inkml:trace contextRef="#ctx0" brushRef="#br0">29550 24350 497,'-69'0'4,"13"0"9,12 0 9,13 0 8,20 0 8,28 0 7,28 0 7,29 0 7,21-4-2,16-5-9,15-7-11,17-5-10,7-4-6,0 0-4,0 0-2,0 0-4,-4 3-5,-5 6-8,-7 7-8,-5 6-9,-9 3-9,-9 0-10,-10 0-10,-8 0-9,-12 0-2,-12 0 7,-13 0 7,-12 0 6,-9 0 4,-2 0 1,-3 0 1,-3 0 2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38"/>
    </inkml:context>
    <inkml:brush xml:id="br0">
      <inkml:brushProperty name="width" value="0.04294" units="cm"/>
      <inkml:brushProperty name="height" value="0.04294" units="cm"/>
      <inkml:brushProperty name="color" value="#00BFF3"/>
    </inkml:brush>
  </inkml:definitions>
  <inkml:trace contextRef="#ctx0" brushRef="#br0">31000 23750 512,'-47'-2'7,"6"-3"15,7-3 15,6-2 15,20-3 5,34 1-4,35-1-5,35 1-4,21 1-6,9 3-5,10 3-6,10 4-6,0 2-4,-5 4-4,-7 3-3,-5 3-3,-8 1-5,-5 1-9,-7-1-8,-5 1-7,-9 1-7,-9 3-5,-10 3-5,-8 4-5,-12 1-5,-12 0-5,-13 0-5,-12 0-4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39"/>
    </inkml:context>
    <inkml:brush xml:id="br0">
      <inkml:brushProperty name="width" value="0.03529" units="cm"/>
      <inkml:brushProperty name="height" value="0.03529" units="cm"/>
      <inkml:brushProperty name="color" value="#00BFF3"/>
    </inkml:brush>
  </inkml:definitions>
  <inkml:trace contextRef="#ctx0" brushRef="#br0">29950 25200 623,'-68'-2'8,"17"-3"17,15-3 16,16-2 17,15-5 3,16-2-8,15-3-10,17-3-9,19-2-8,26 0-8,24 0-9,26 0-8,18 0-6,13 0-2,12 0-3,13 0-2,2 0 0,-5 0 1,-7 0 2,-5 0 2,-15 3-5,-22 6-12,-22 7-11,-21 6-11,-20 4-6,-15 4 2,-15 3 1,-16 3 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25T03:54:58.78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22198 7554 0,'0'0'0,"0"0"0,0 0 16,0 0-16,0 0 0,30-11 15,-30 11-15,31-5 0,-15 3 0,3 1 16,2 1-16,1 1 16,1 0-16,-1 0 0,0 2 15,5 4-15,-3 2 0,-2 4 16,-1 1-16,-5 2 0,-3 1 0,-8 5 15,-4 1-15,-3 2 0,-2 1 16,-7 8-16,-6 1 0,-3-2 16,-2-4-16,-4 5 0,-1-4 15,3-3-15,2-2 0,1-4 16,0-2-16,4-4 0,4-4 0,3-2 16,4-1-16,2-4 0,3 2 15,6-2-15,4-1 16,0 0-16,4-2 0,4-1 0,5 0 15,4-2-15,0-2 0,7-3 16,5-1-16,-1-2 0,2 0 16,10-7-16,3-2 0,-6 1 15,-4 3-15,-9 3 0,-7 2 16,-6 3-16</inkml:trace>
  <inkml:trace contextRef="#ctx0" brushRef="#br0" timeOffset="483.2555">23032 7360 0,'0'0'0,"0"0"16,0 0-16,0 0 0,0 28 0,0-28 16,4 34-16,-1-13 15,1 3-15,0 2 0,3 6 16,1 7-16,2 1 0,0 2 16,0 4-16,1 7 0,-1-5 0,1 6 15,0-2-15,1-9 16,1-6-16,0-1 0,-2-5 15,0-3-15,1-5 0,1-4 16,1-3-16,-3-3 0,-2-5 0,-1 0 16,-1 0-16,-3-6 0,0-1 15,1-4-15,0-5 0,1-3 16,-1-4-16,3-9 0,2-8 16,1-2-16,1-2 0,4-6 15,2-5-15,3-9 0,-1 2 0,-3 2 16,-2 0-16,-1-5 0,-3 3 15,0 5-15,0 4 0,-2 4 16,0 4-16,2-2 0,0 5 16,-3 12-16,-3 7 0,0 2 15</inkml:trace>
  <inkml:trace contextRef="#ctx0" brushRef="#br0" timeOffset="1434.1668">29873 7498 0,'0'0'16,"0"0"-16,0 0 0,0 0 15,0 0-15,0 0 0,0 0 16,0 0-16,0 0 0,0 0 16,0 0-16,0 0 0,0 0 0,18 10 15,-18-10-15,14 31 0,-7-12 16,0 6-16,-1 5 15,2-1-15,1 1 0,1 12 0,0 3 16,1 6-16,-1-4 0,2 0 16,1-1-16,1 2 0,1-6 0,-2-6 15,-1-5-15,-1-5 16,-1-5-16,1-3 0,1-4 16,0-3-16,0-3 0,5-3 15,4-4-15,-4-2 0,1-4 0,2-7 16,2-7-16,1-1 0,0-1 15,7-15-15,1-8 0,-1-1 16,-2 3-16,8-11 0,0-3 16,-5 5-16,-5 3 0,1-7 15,-2 3-15,-4 5 0,-3 6 0,2-2 16,-1 6-16,-3 10 0,-3 1 16,0 2-16,2 2 15,-4 4-15,-1 2 0,3 1 0,2 0 16,-5 5-16,-3 3 0,-2 2 15</inkml:trace>
  <inkml:trace contextRef="#ctx0" brushRef="#br0" timeOffset="19949.3827">24421 7379 0,'0'0'0,"0"0"15,0 0-15,0 0 0,0 0 0,14-24 16,-14 24-16,19-18 0,-8 7 0,4-1 16,5 0-16,3 0 15,2 1-15,11-4 0,1 0 16,3-1-16,2 1 0,16-3 16,4 1-16,-1 0 0,-3 0 0,20-3 15,6 0-15,7 1 0,-8 4 16,18 0-16,0 5 0,-11 5 15,-7 2-15,41 3 0,-10 4 16,-18 2-16,-14 2 0,2 0 16,0 0-16,-9 4 0,-6 4 15,-3 0-15,0 0 0,-4 0 0,-3-1 16,-2 3-16,-2 1 16,-7 0-16,-4-1 0,-5 1 15,-4 2-15,-6-5 0,-4-6 0,-1 0 16,-1 0-16,-7 1 0,-4 1 15,-5 0-15,-4-1 0,-1-3 16,-1-2-16,-1-3 0,-1 1 16,0-1-16,-1 1 0,-1 2 15,-2 1-15,1-1 0,-2-1 0,-1-1 16,-3-4-16,1 0 16,1 0-16,0-5 0,0-1 15,-1-1-15,1-2 0,-1 1 0,-1 0 16,2 0-16,0 0 0,0-2 15,1 0-15,3 3 0,0-1 16,0 2-16,1 1 0,1-1 16,1 1-16,1 0 0,1 1 15,3 0-15,3 1 0,4-1 16,3 2-16,-2 0 0,2 0 16,5 1-16,2 1 0,3 0 0,0 0 15,0 1-15,0 0 16,1 1-16,-2 2 0,5 1 0,2 0 15,-5 0-15,-2 0 0,-5-1 16,-1 0-16,-4 1 0,-2 0 16,-4-1-16,-2-1 0,0 1 15,-3-2-15,-6 2 0,-3 2 16,-6 1-16,-4 3 0,-6 2 16,-5 1-16,0 2 0,-2 1 0,-12 7 15,-3 1-15,2 1 0,2-1 16,-6 2-16,1 0 0,7-4 15,5 0-15,3-3 0,7-5 16,7-3-16</inkml:trace>
  <inkml:trace contextRef="#ctx0" brushRef="#br0" timeOffset="20666.6259">25768 6207 0,'0'0'16,"0"0"-16,0 0 0,0 0 0,0 0 16,-2 26-16,2-26 15,-3 33-15,2-14 0,0 4 0,0 3 16,0 0-16,0 0 0,0 14 15,0 5-15,0-1 0,-1 1 16,1 16-16,1 3 0,-1 4 16,0-6-16,1 8 0,0-2 15,1-11-15,0-9 0,0 8 16,-1 0-16,0-12 0,2-8 0,-1 0 16,0-3-16,1-6 0,2-5 15,0-5-15,-2-6 16,-1-3-16</inkml:trace>
  <inkml:trace contextRef="#ctx0" brushRef="#br0" timeOffset="21099.4683">25782 6209 0,'0'0'15,"0"0"-15,0 0 0,23-21 0,-23 21 16,28-16-16,-10 7 16,0 0-16,3 2 0,7-1 15,-1 0-15,-1 2 0,-2 0 0,0 5 16,2 2-16,-3 1 0,-2 3 15,1 4-15,-5 3 16,-5-2-16,-2 3 0,-5 9 0,-7 3 16,-4 3-16,-3 2 0,-6 3 15,-6 1-15,-4-1 0,-3-2 16,-5 2-16,0-2 0,2-2 16,2-3-16,1-1 0,4-5 15,9-6-15,3-6 0,2 0 0,2 0 16,4-2-16,3-3 0,5 0 15,6-2-15,1 10 0,0 7 16,-2-3-16,-1-3 0,-3-2 16</inkml:trace>
  <inkml:trace contextRef="#ctx0" brushRef="#br0" timeOffset="22134.1159">26645 5818 0,'0'0'0,"0"0"16,0 0-16,0 0 0,0 0 0,0 0 15,0 0-15,0 0 0,0 0 16,0 0-16,0 0 0,0 0 16,-7 27-16,7-27 0,-3 27 15,3-7-15,0 3 0,2 4 16,-1 5-16,1 1 0,2 3 16,1 14-16,0 4 0,1 5 0,-1-3 15,1 7-15,-2-1 16,-2-4-16,1-4 0,-2 4 0,0-5 15,0-7-15,0-6 0,0-2 16,0-3-16,-1-3 0,-1-1 16,1-4-16,1-4 0,0-2 0,0-3 15,-2-6-15,-1-4 16,1-3-16,0 0 0,0-3 0</inkml:trace>
  <inkml:trace contextRef="#ctx0" brushRef="#br0" timeOffset="22750.2837">26637 5809 0,'0'0'0,"0"0"0,0 0 16,0 0-16,0 0 0,0 0 0,0 0 15,0 0-15,0 0 0,0 0 16,-17 16-16,17-16 0,-15 23 16,15-23-16,-18 30 0,8-13 15,-1 1-15,0 0 0,0 1 16,0 1-16,1-1 0,-2 5 15,1 1-15,2-5 0,1 0 0,2-1 16,0 0-16,1-1 0,0-3 16,3 0-16,1-3 0,0-2 15,0-1-15,0-1 0</inkml:trace>
  <inkml:trace contextRef="#ctx0" brushRef="#br0" timeOffset="23000.1035">26654 5792 0,'0'0'0,"0"0"16,0 0-16,0 0 0,0 0 0,26-6 16,-26 6-16,0 0 0,30 10 15,-30-10-15,29 13 0,-13-5 16,-1 2-16,-1-1 0,0 1 15,-2 1-15,-1-1 0,-1 0 16,0-1-16,-2 0 0,1-1 16,0 2-16,1 1 0,-1 1 15,0 0-15,-2-1 0,0-2 16,-1-1-16</inkml:trace>
  <inkml:trace contextRef="#ctx0" brushRef="#br0" timeOffset="37383.5896">4087 9570 0,'0'0'0,"0"0"15,0 0-15,0 0 0,0 0 16,0 0-16,0 0 0,0 0 16,-16 21-16,16-21 0,7 27 15,-2-10-15,0 3 0,4 3 16,3 5-16,1 1 0,-1-1 16,7 13-16,-3 4 0,9 7 0,0-2 15,2 0-15,0 2 16,5 9-16,-3-2 0,9 11 0,3 2 15,-3-9-15,-4-5 0,9 9 16,5-1-16,-5-7 0,-3-6 16,26 26-16,1-4 0,-1-14 15,1-10-15,-22-16 0,-14-10 16,-9-8-16</inkml:trace>
  <inkml:trace contextRef="#ctx0" brushRef="#br0" timeOffset="52335.7062">17994 12083 0,'0'0'0,"0"0"0,0 0 0,0 0 16,3 20-16,-3-20 0,5 22 16,-5-22-16,9 30 0,-1-11 15,4 3-15,0-2 0,0 0 0,2 4 16,1 1-16,-1-3 0,1-1 15,1-2-15,0-4 0,1-1 16,1-4-16,-2-1 0,1-1 16,-2-3-16,1-1 0,0-4 15,2-3-15,2-1 0,2-3 0,0-4 16,-1-5-16,0-2 16,-2-3-16,8-8 0,1-5 0,0 0 15,-1-3-15,3-11 16,1-4-16,-1 6 0,0 2 0,4-6 15,-1 2-15,-5 6 0,-5 4 16,0 5-16,1 2 0,-1 3 16,-1 2-16,-2 5 0,-2 2 15,-4 6-15,-2 2 0,-2 2 0,-1 1 16,-2 1-16,-2 1 0,1 0 16,-1 1-1,0 1-15,-2 2 0,-1 0 0,0 0 16,1 1-16,-3 1 0,2-3 15,-2 3-15,0 0 0,2-1 0,-2 1 16,0 0-16,2-1 16,-2 1-16,0 0 0,0 0 0,0 0 15,0 0-15,0 0 16,1 2-16,-1-2 16,0 0-16,0 0 0,0 0 0,0 0 15,-1 3 1,1-3-16,-2 1 0,2-1 0,-2 0 15,2 0-15,-2 1 0,2-1 16,0 0-16,-3 2 16,3-2-16,-2 0 0,2 0 0,0 0 15,0 0-15,0 0 16,0 0-16,0 0 0,0 0 0,0 0 16,0 0-16,0 0 0,0 0 15,0 0-15,0 0 0,0 0 16,0 0-16,0 0 0,0 0 0,0 0 15,0 0-15,0 0 16,0 0-16,0 0 0,0 0 16,0 0-16,0 0 0,0 0 15,0 0-15,0 0 0,0 0 0,0 0 16,0 0-16,0 0 0,0 0 16,0 0-16,0 0 0,-4-3 15,4 3-15,0 0 0,0 0 16,0 0-16,0 0 0,-7-1 15,7 1-15,0 0 0,0 0 0,0 0 16,-7 0-16,7 0 16,0 0-16,0 0 0,-4-3 15,4 3-15,0 0 0,0 0 0,0 0 16,0 0-16,0 0 0,-7 1 16,7-1-16,0 0 0,0 0 15,-4-5-15,4 5 0,0 0 16,0 0-16,-4-3 0,4 3 15,0 0-15,0 0 0,0 0 16,0 0-16,-7-3 0,7 3 0,-2-4 16,2 4-16,0 0 0,0 0 15,-5-5-15,5 5 16,-2-5-16,2 5 0,0 0 16,-4-5-16,4 5 0,0 0 0,0 0 15,-6-3-15,6 3 0,0 0 16,-4-3-16,4 3 0,-5-3 15,5 3-15,0 0 0,-3-4 16,3 4-16,0 0 0,0 0 16,0 0-16,-1-5 0,1 5 0,0 0 15,0 0-15,-5-6 16,5 6-16,0 0 0,-6-3 16,6 3-16,0 0 0,-4-5 0,4 5 15,0 0-15,0 0 0,-5-5 16,5 5-16,0 0 0,0 0 0,-4-5 15,4 5-15,0 0 16,0 0-16,-5-1 0,5 1 16,0 0-16,0 0 0,-3-5 15,3 5-15,0 0 0,0 0 0,0 0 16,0 0-16,0 0 0,0 0 16,-1-6-16,1 6 15,0 0-15,0 0 0,0 0 0,0 0 16,0 0-16,0 0 0,0 0 15,0 0-15,0 0 0,-2-4 0,2 4 16,0 0-16,0 0 16,0 0-16,0 0 0,0 0 15,0 0-15,0 0 0,0 0 16,0 0-16,0 0 0,0 0 0,0 0 16,0 0-16,0 0 0,0 0 15,0 0-15,0 0 0,0 0 16,0 0-16,0 0 0,0 0 15,0 0-15,0 0 0,0 0 16,0 0-16,0 0 0,0 0 0,0 0 16,0 0-16,0 0 15,0 0-15,0-6 0,0 6 16,0 0-16,0-6 0,0 6 16,0 0-16,0 0 0,0 0 0,1-6 15,-1 6-15,0 0 0,0 0 16,0 0-16,0 0 0,0 0 15,3-4-15,-3 4 0,0 0 16,0 0-16,0 0 0,0 0 16,0 0-16,0 0 0,5-4 0,-5 4 15,0 0-15,0 0 16,0 0-16,0 0 0,0 0 16,0 0-16,2-3 0,-2 3 0,0 0 15,0 0-15,0 0 0,4-3 16,-4 3-16,0 0 0,0 0 0,0 0 15,0 0-15,0 0 16,0 0-16,0 0 0,0 0 16,0 0-16,0 0 0,0 0 15,0 0-15,0 0 0,0 0 0,0 0 16,0 0-16,0 0 0,0 0 16,5-3-16,-5 3 15,0 0-15,0 0 0,0 0 0,0 0 16,0 0-16,0 0 0,0 0 15,5-3-15,-5 3 0,0 0 0,0 0 16,0 0-16,0 0 16,0 0-16,0 0 0,0 0 15,5-3-15,-5 3 0,0 0 16,0 0-16,0 0 0,5-3 0,-5 3 16,0 0-16,0 0 0,6-2 15,-6 2-15,0 0 0,0 0 16,4-4-16,-4 4 0,0 0 15,0 0-15,4-4 0,-4 4 16,0 0-16,0 0 0,5-2 0,-5 2 16,0 0-16,0 0 15,0 0-15,5-3 0,-5 3 16,2-4-16,-2 4 0,0 0 16,0 0-16,5-6 0,-5 6 0,2-4 15,-2 4-15,0 0 0,3-5 16,-3 5-16,0 0 0,4-5 15,-4 5-15,0 0 0,0 0 16,0 0-16,0 0 0,2-3 16,-2 3-16,0 0 0,0 0 0,0 0 15,0 0-15,0 0 0,0 0 16,0 0-16,0 0 16,0 0-16,0 0 0,5-3 15,-5 3-15,0 0 0,0 0 0,0 0 16,0 0-16,0 0 0,4-5 15,-4 5-15,0 0 0,0 0 16,3-3-16,-3 3 0,0 0 16,0 0-16,0 0 0,1-6 15,-1 6-15,0 0 0,2-5 0,-2 5 16,0 0-16,0 0 0,0 0 16,3-5-16,-3 5 15,0 0-15,0 0 0,0 0 0,0 0 16,3-5-16,-3 5 0,0 0 15,0 0-15,0 0 0,0 0 0,0 0 16,0 0-16,2-4 16,-2 4-16,0 0 0,0 0 15,0 0-15,0 0 0,0 0 16,0 0-16,0 0 0,0 0 0,0 0 16,0 0-16,0 0 0,0 0 15,0 0-15,0 0 16,2-6-16,-2 6 0,7-10 0,0 3 15,1-2-15,2 0 0,-1 1 16,-1 0-16,-2 2 0</inkml:trace>
  <inkml:trace contextRef="#ctx0" brushRef="#br0" timeOffset="78517.5495">13463 9708 0,'0'0'0,"10"-3"16,3-2-16,3 0 0,1 0 0,11-1 15,5 1-15,9 1 0,1 1 16,1 5-16,1 3 0,3 5 16,-6 1-16,-5 3 0,-3 4 15,-5 3-15,-5 2 0,-6 2 16,-4 3-16,-5 1 0,-5 1 16,-6 1-16,-4 1 0,-5 0 15,-5 2-15,-7 4 0,-5 0 16,-1 0-16,-3-4 0,-7 3 15,-5 2-15,5-9 0,5-4 0,-3-4 16,1-4-16,6-5 0,1-5 16,5-6-16,3-5 0,6-6 15,3-6-15,2-6 0,3-4 16,1-4-16,4-5 0,0 10 16,1 5-16,-1 5 0</inkml:trace>
  <inkml:trace contextRef="#ctx0" brushRef="#br0" timeOffset="78721.6518">13524 9918 0,'0'0'0,"0"0"0,0 0 15,0 0-15,0 0 0,0 0 0,0 0 16,0 0-16,11 25 0,-11-25 16,6 35-16,-2-12 0,-1 5 15,-1 7-15,1 5 0,-2 16 16,0 2-16,-2 20 0,-2 4 16,-1 15-16,-2-2 0,-1 17 15,-1-1-15,-1 4 0,3-8 16,-2 35-16,5-16 0,4-26 0,3-15 15,8-16-15,5-11 0,0-28 16,2-20-16,-7-2 0,-3-3 16,-3-2-16</inkml:trace>
  <inkml:trace contextRef="#ctx0" brushRef="#br0" timeOffset="79067.6864">14389 9556 0,'0'0'0,"0"0"0,0 0 15,0 0-15,0 0 0,11 32 16,-6-9-16,-1 4 0,1 3 0,-1 8 16,1 5-16,2 15 15,0 0-15,0 14 0,1 2 0,1 3 16,-1-9-16,3 1 0,0-8 15,-1-13-15,0-9 0,1-12 16,1-8-16,0-7 0,0-4 0,7-18 16,5-9-16,1-11 0,4-6 15,14-21-15,7-11 16,-2 2-16,0 2 0,6-13 16,0 1-16,12-17 0,-12 21 0,-10 13 15,-8 9-15,-8 15 0,-7 8 16,-7 9-16,-4 6 0,-2 4 15</inkml:trace>
  <inkml:trace contextRef="#ctx0" brushRef="#br0" timeOffset="79267.1784">15342 9790 0,'0'0'0,"16"-4"16,5 0-16,-2 1 0,2-1 0,12 1 15,6 0-15,6 1 16,-1-1-16,-1 3 0,0 4 16,1-1-16,-5 2 0,-5 4 15,-3 2-15,-8 0 0,-4 0 16,-12 3-16,-6 0 0,0-2 16,-1-3-16,0-2 0</inkml:trace>
  <inkml:trace contextRef="#ctx0" brushRef="#br0" timeOffset="79454.5106">15281 10360 0,'0'0'0,"0"0"0,0 0 15,0 0-15,0 0 0,0 0 16,39-10-16,-18 4 0,3-2 0,8-1 16,7-1-16,0 0 15,2 0-15,14-4 0,1 1 16,8-3-16,-4 2 0,6-4 0,-5 0 15,-8 3-15,-7 1 0,-5 1 16,-11 4-16,-6 2 0</inkml:trace>
  <inkml:trace contextRef="#ctx0" brushRef="#br0" timeOffset="80650.8583">16355 9666 0,'0'0'0,"0"0"0,0 0 16,1 28-16,-1-28 15,-1 46-15,0-21 0,-2 7 16,-3 4-16,-2 12 0,1-2 0,-3 13 16,-1-1-16,1-5 0,1-6 15,-1 2-15,1-5 16,3-10-16,0-7 0,3-6 0,2-7 15,0-7-15,1-4 0,9-17 16,9-14-16,3-3 0,2-6 0,7-11 16,6-9-16,1 0 15,0 3-15,12-17 0,8-13 16,-7 14-16,-5 9 0,17-20 16,-7 13-16,-14 22 0,-10 13 0,-3 16 15,-4 10-15,-5 9 0,-5 6 16,-4 13-16,-3 9 15,-5 4-15,-3 3 0,-6-2 0,-5 14 16,1-1-16,0-2 0,-11 39 16,-1 1-16,4-16 0,5-11 0,5-4 15,5-4-15,4-11 16,3-7-16,6-9 0,4-5 16,0-10-16,-1-6 0,6-10 0,3-6 15,-2 0-15,5-2 0,15-19 16,9-11-16,-3 0 0,-2 2 15,3-11-15,1-7 0,12-22 16,-10 11-16,-4-2 0,-2-1 16,-6 11-16,-5 7 0,-1-1 15,3-1-15,-8 12 0,-3 6 0,-1 4 16,-1 5-16,-5 11 0,-4 6 16,-6 12-16,-1 9 15,1 1-15,2 1 0,1 16 16,0 9-16,-7-10 0,-1 2 0,-2 15 15,-3 12-15,-3 0 0,-1 1 16,-4 9-16,-3 9 0,0-8 16,1-5-16,-8 34 0,3-4 15,4-18-15,3-11 0,2-8 16,2-7-16,2-14 0,3-9 0,3-11 16,1-7-16,1-5 0,2-3 15,10-18-15,7-14 16,-8 9-16,2-5 0,0-15 0,2-11 15,-2 1-15,0 1 0,11-43 16,-1 0-16,-3 14 0,-2 9 0,3 2 16,3 0-16,-4 13 15,-3 8-15,1 6 0,1 3 16,-2 12-16,-1 10 0,1 9 16,4 7-16,-3 4 0,1 3 0,5 9 15,2 8-15,0 3 0,-3 2 16,4 7-16,1 4 0,-16-14 15,-1 4-15,1 6 0,-2 5 16,-3 0-16,-4-1 0,-4 6 16,-2 2-16,-3-3 0,-3-4 15,-6 2-15,-6 0 0,-1-7 0,-1-4 16,-9-2-16,-5-2 16,1-4-16,2-3 0,-7-8 15,-5-4-15,4-4 0,2-2 0,-3-4 16,-1-4-16,8 1 0,4 1 0,4-2 15,2-1-15,6 0 16,4 4-16,5 2 0,2 0 16,4 3-16,1 1 0,2 3 0,4 0 15,2 4-15,0 2 0,7 3 16,4 1-16,-1 0 0,0 2 16,8 3-16,6 5 15,0-1-15,0 1 0,14 5 0,5 3 16,-1-2-16,-2-1 0,15 7 15,3 0-15,-6-6 0,-4-3 0,10-1 16,2-3-16,-10-5 0,-6-4 16,26-10-16,-4-10 15,-12-5-15,-6-6 0,-2-17 0,0-14 16,-16-5-16,-9 0 0,-9 16 16,-6 14-16,-4 7 0</inkml:trace>
  <inkml:trace contextRef="#ctx0" brushRef="#br0" timeOffset="80917.4626">18404 8843 0,'0'0'0,"0"0"15,0 0-15,0 0 0,0 0 16,0 0-16,35 0 0,-35 0 15,46-2-15,-14 0 0,6-1 16,3-1-16,1 1 0,18-2 16,5 0-16,10-1 0,-4 1 0,13 1 15,-2 3-15,-2 1 16,-10 1-16,-9 3 0,-3 3 0,-12 0 16,-7 1-16,-8-1 0,-11-1 15,-6-3-15,-4 0 16,-3 0-16</inkml:trace>
  <inkml:trace contextRef="#ctx0" brushRef="#br0" timeOffset="81167.5565">19119 9051 0,'0'0'0,"0"0"0,0 0 15,-2 24-15,2-24 0,-3 28 0,2-7 16,0 3-16,0 4 0,-1 12 15,0 6-15,0 1 0,0 3 16,2 18-16,2 7 16,-1 8-16,0-8 0,0 19 0,0 6 15,-1 3-15,0-7 0,-1 52 16,-1-2-16,-1-12 0,0-9 0,-2 12 16,0 10-16,1-10 0,-1-6 15,2-41-15,1-28 0,0-20 16</inkml:trace>
  <inkml:trace contextRef="#ctx0" brushRef="#br0" timeOffset="83750.2898">11338 12550 0,'0'0'0,"0"0"0,0 0 16,0 0-16,0 0 0,17 9 16,-17-9-16,0 0 0,26 11 0,-26-11 15,24 8-15,-11-4 16,1 1-16,3-1 0,2 1 16,1-1-16,-1 0 0,5 0 15,2-1-15,7 1 0,-1-2 0,3-1 16,3 0-16,-2-1 0,1-1 15,9-1-15,1-2 0,-1 1 0,-3 1 16,8-1-16,1 0 16,-3-2-16,-4 0 0,2 2 15,2 2-15,-3 1 0,-3 0 0,11 0 16,1-1-16,-4 1 16,-4 1-16,4-2 0,2-3 15,-2 2-15,-2 1 0,11-2 0,0 1 16,-4-1-16,-6 0 0,7 1 15,2 1-15,-4 0 0,-3 0 16,5-1-16,4 0 16,-5 0-16,-3-1 0,30 2 0,-3 1 15,-10-2-15,-7 1 0,2-2 16,2-1-16,-4 4 0,-4 1 16,5-1-16,2 2 0,-6-4 15,-5 1-15,6-2 0,3-1 16,-5 2-16,-2 2 0,7 1 0,6 1 15,-7 0-15,-5-1 0,5-1 16,3 1-16,-4 0 0,-3 0 16,5-1-16,4 1 0,-6 1 15,-2-2-15,4 1 0,3-1 16,-6-1-16,-4-2 0,6 1 16,4 0-16,-5-1 0,-5-1 0,6 2 15,4 1-15,-5 0 16,-5-2-16,7 1 0,5 0 0,-8-1 15,-2 1-15,5 1 0,4 0 16,-6-2-16,-4-1 0,10 2 16,4 0-16,-3 1 0,-4 0 15,2 2-15,2 1 16,11 0-16,6-1 0,-21 0 16,-14 1-16,6-1 0,6 2 15,-10-1-15,-7-2 0,10 3 16,9 0-16,-6 0 0,-6 0 15,-3 0-15,-1-1 0,-2 2 0,0 0 16,1-2-16,3-1 16,-3 1-16,-1-4 0,1 1 15,3 0-15,-4 1 0,-1 0 0,3 0 16,2 0-16,-4-3 0,-2-1 16,3 0-16,0-1 0,-3 1 15,-3 0-15,0 2 0,1 2 16,-3 0-16,-3 2 0,1-4 15,-1 1-15,-2 1 0,-4 1 0,3 2 16,-1 1-16,-14-3 16,2 0-16,3-1 0,1 0 15,-2 0-15,0 0 0,0 0 0,2-2 16,-6 1-16,0 0 0,0-1 16,0 1-16,-2-1 0,0 0 15,-3-1-15,2-1 16,-2 0-16,0 1 0,1-1 0,-2 2 15,0-1-15,0 2 0,-3-2 16,-1 1-16,-1 0 0,-3-1 0,-2 1 16,-3 0-16,-3 1 0,0 0 15,0 1-15,1-1 16,-1 1-16</inkml:trace>
  <inkml:trace contextRef="#ctx0" brushRef="#br0" timeOffset="84700.467">9304 12526 0,'0'0'0,"0"0"16,0 0-16,0 0 0,-26-8 15,26 8-15,-20-4 16,9 3-16,0 0 0,-1 1 15,-1-1-15,0 0 0,0-1 0,0 2 16,1 0-16,1 0 0,1 0 16,0-1-16,2 0 0,0 0 15,1 0-15,2 0 0,0 0 16,3 1-16,2 0 0,-1 2 16,3-1-16,3 0 0,1 0 0,2 0 15,2 1-15,1-1 0,2 0 16,3 0-16,1 0 0,-1 0 15,-3 0-15,-2 1 0</inkml:trace>
  <inkml:trace contextRef="#ctx0" brushRef="#br0" timeOffset="85568.5335">15181 11700 0,'0'0'0,"0"0"0,0 0 15,0 0-15,20-4 0,-20 4 0,21-4 16,-21 4-16,25-3 0,-10 2 15,3 0-15,0 1 0,-1 0 16,3 1-16,1 0 0,7 1 16,-1-1-16,2 1 0,2 1 15,-1 0-15,-1 1 0,3-3 16,4 0-16,4-1 0,-1-1 0,1 1 16,2-1-16,-4 0 0,-1-1 15,7 0-15,-1 0 0,-5 1 16,-3-1-16,-1 2 0,-4 0 15,-2 0-15,-3-1 0,-2 1 16,0 1-16,-4-1 0,-2 1 16,-2 0-16,0 0 0,-5 0 15,-2 1-15,1-1 0,-1 1 16,-1-1-16,-2-1 0,-2 2 16,0 0-16,-3 0 0,-3 1 0,-2 0 15,-3-2-15,-2 2 0,-2 1 16,2 0-16,2-2 0,2 1 0</inkml:trace>
  <inkml:trace contextRef="#ctx0" brushRef="#br0" timeOffset="86234.0366">14929 12119 0,'0'0'0,"0"0"15,0 0-15,0 0 0,0 0 0,0 0 16,-22 0-16,22 0 15,0 0-15,0 0 0,-19-4 16,19 4-16,0 0 0,0 0 16,0 0-16,0 0 0,0 0 0,0 0 15,0 0-15,0 0 0,0 0 16,0 0-16,0 0 16,21 6-16,-21-6 0,23 1 0,-23-1 15,32 1-15,-32-1 0,35-1 16,-13 0-16,0-1 0,0-1 0,8 1 15,2-1-15,-2 1 16,-3 0-16,4 0 0,1 1 16,-1 0-16,-1 0 0,7-1 15,2 1-15,-4 0 0,-2 1 0,2 0 16,3 0-16,-4 0 16,-1 1-16,7-1 0,1-1 15,-5 0-15,-2 0 0,1 1 0,2 0 16,-5 1-16,-4-1 0,3 1 15,2 2-15,-2-1 0,-2-1 0,1 2 16,2 0-16,-4-1 16,-1 0-16,-1-1 0,2 0 15,-4-1-15,-2 2 0,-1-2 16,0-1-16,-2 0 0,-3 1 0,1 0 16,-1 0-16,-4 1 0,-1 0 15,2-1-15,-1-1 0,0 0 16,-1 0-16,1 0 0,2 1 15,0 0-15,-1 0 0,-1 1 16,0 3-16,-3-1 0,-1 2 0,-2-1 16,0 0-16,-2-1 0</inkml:trace>
  <inkml:trace contextRef="#ctx0" brushRef="#br0" timeOffset="90769.823">13613 8132 0,'0'0'0,"0"0"16,0 0-16,0 0 0,-25 8 0,25-8 16,-21 5-16,10-3 0,0 2 15,-1-1-15,-2 0 0,1 0 16,1 0-16,-1 1 0,1-1 15,0 0-15,1-1 0,2-1 16,1 0-16,1-1 0,1 0 0,1-1 16,2 0-16,1-1 0,1-1 15,3-3-15,2 0 16,3-1-16,1 1 0,4 0 0,3-2 16,2 0-16,-1-1 0,9 1 15,2 1-15,0 1 0,-2 3 16,1 2-16,2 2 0,-3 1 15,-1 1-15,5 4 0,0 3 16,-5 0-16,-3 0 0,-2 1 16,-1 2-16,-3-1 0,-2-1 0,-2 5 15,-2 0-15,-2 1 0,-2 0 16,-3 3-16,-3 2 16,-2-1-16,-3 0 0,-5 2 15,-3 3-15,-1-3 0,-3 0 0,-5 2 16,-5 3-16,2-2 0,0-4 15,-4 6-15,-2-2 0,3-3 16,4-1-16,0-3 0,2 1 16,4-5-16,4-2 0,3-3 15,3-1-15,2-3 0,3-1 0,3-2 16,1-1-16,2 0 0,1 1 16,4-2-16,2 0 0,1-1 15,1-2-15,4-1 0,4 1 16,1-1-16,1-1 0,4-1 15,5-2-15,6-1 0,0-1 16,2-2-16,4-1 0,-2 1 16,-2 0-16,9-4 0,0 2 15,-3 0-15,-2 1 0,-1-1 0,-1-2 16,-5 0-16,-2-1 0,-4 1 16,-7 4-16,-6 3 0</inkml:trace>
  <inkml:trace contextRef="#ctx0" brushRef="#br0" timeOffset="91286.1732">14364 7872 0,'0'0'0,"0"0"16,0 0-16,0 0 0,0 0 0,-4 24 15,4-24-15,-2 24 0,2-24 16,3 33-16,-1-12 0,0 0 16,1 3-16,2 2 0,-1 1 15,3 9-15,0 1 0,1 1 16,0 1-16,1 9 0,0-1 16,-1-2-16,1-1 0,-1-3 15,0-2-15,0 6 0,1-3 16,-1-7-16,0-4 0,-2-4 0,1-4 15,0-3-15,-1-3 0,1-4 16,-1-3-16,-1-5 0,-1-2 16,2-4-16,-1-1 0,3-5 15,1-1-15,3-7 0,2-6 16,2-4-16,1-2 0,3-6 16,2-6-16,2-4 0,3-1 0,5-13 15,0-2-15,-1 4 0,0 2 16,5-8-16,-1 1 0,2 1 15,-4 4-15,-2 7 0,-2 4 16,-4 6-16,-4 6 0,-3 4 16,-1 2-16,-4 5 0,-3 6 15,-2 2-15,-2 4 0,0 4 16,-2 4-16,1 0 0,-2 1 16,-1-2-16,0 2 0,-2 0 15</inkml:trace>
  <inkml:trace contextRef="#ctx0" brushRef="#br0" timeOffset="91432.2708">15389 7760 0,'0'0'0,"0"0"0,0 0 15,0 0-15,0 0 0,16 20 0,-16-20 16,17 13-16,-17-13 0,0 0 15</inkml:trace>
  <inkml:trace contextRef="#ctx0" brushRef="#br0" timeOffset="93417.3188">17007 8834 0,'0'0'0,"0"0"0,0 0 15,0 0-15,-24 17 0,24-17 0,-25 24 16,7-7-16,-3 4 0,-2 2 16,-3 4-16,-9 11 0,-3 3 0,-9 11 15,-1 2-15,-5 8 16,5-1-16,-5 7 0,3-3 15,6-6-15,5-4 0,-2 2 0,4-2 16,6-6-16,4-3 0,2-3 16,1-2-16,5-3 0,2-2 15,3-1-15,2 0 0,3-4 16,2-2-16,4-2 0,2-2 16,3 0-16,3-2 0,3-7 15,2-2-15,2-1 0,1-2 0,4 0 16,1-2-16,-1-3 0,3-2 15,5 1-15,5-2 16,1-1-16,2-2 0,4 0 0,1-1 16,2-2-16,0-1 0,9-1 15,2 1-15,0 0 0,0-1 16,1-2-16,1-3 0,-1 2 16,1-1-16,0 0 0,0-1 15,3-2-15,-5 0 0,-4 0 16,-2 1-16,-5-1 0,-5 2 0,-4-1 15,-2-1-15,-4 2 16,-3 1-16,-4 2 0,-3 3 0,-4-1 16,-2 0-16,-2 1 0,-3 1 15,-2 0-15,-2 3 0,-1-3 16,-1 2-16,-2-1 0,-3 0 16,-3-6-16,-2-2 0,2 1 15,1 2-15,3 1 0</inkml:trace>
  <inkml:trace contextRef="#ctx0" brushRef="#br0" timeOffset="94087.3097">17086 8809 0,'0'0'0,"0"0"15,0 0-15,-11 19 0,11-19 0,-10 21 16,4-5-16,1 2 0,-1 2 15,-1 8-15,0 4 0,-1-1 16,1 0-16,-1 6 0,0 4 16,1 7-16,-1 1 0,0 2 15,1 1-15,0 8 0,0-6 0,1 4 16,-1 3-16,-1 4 16,2-4-16,-2 2 0,0 0 15,0 5-15,1-6 0,-2 4 0,0 4 16,1-5-16,2-3 0,-4 25 15,0-10-15,2-12 0,2-11 0,1 4 16,3 2-16,0-11 16,1-5-16,0 5 0,1 3 15,1-4-15,1-3 0,-3 3 16,-1-1-16,-1 0 0,2-2 16,-1-3-16,0 0 0,0-5 0,-1 0 15,2-4-15,0 2 0,0-6 16,0-4-16,-1 2 0,0 0 15,0-13-15,2 0 0,0 1 16,0 1-16,-1-1 0,0-3 16,1-2-16,0 0 0,0-2 15,0-4-15,0-1 0,0-1 16,0-2-16,0 0 0,0 0 16,-2-1-16,2 1 0,-2-2 15,2 2-15,-3-3 0,1 1 0,1-1 16,-1-1-16,0 0 15,0 2-15,0-1 0,-1 1 0,1 2 16,0 0-16,2 0 0,-2 0 16</inkml:trace>
  <inkml:trace contextRef="#ctx0" brushRef="#br0" timeOffset="95619.2553">26382 10991 0,'0'0'0,"0"0"15,0 0-15,0 0 0,0 0 0,18-12 16,-18 12-16,20-11 0,-20 11 0,28-11 15,-9 4-15,1 0 16,1 1-16,4 0 0,4 1 16,8-2-16,1 2 0,3 2 15,6 1-15,7 1 0,-4 2 0,0 5 16,0 4-16,-1 5 16,-6 0-16,-9 6 0,-6 3 15,-8 1-15,-6 0 0,-9 5 16,-8 4-16,-5 0 0,-6 0 0,-11 7 15,-8 3-15,0-3 0,-1-3 16,-5-3-16,-3-3 0,4-4 16,1-3-16,-1-6 0,1-7 15,12-3-15,6-3 0,6-1 16</inkml:trace>
  <inkml:trace contextRef="#ctx0" brushRef="#br0" timeOffset="95835.3635">26748 11194 0,'0'0'0,"0"0"0,0 0 0,0 0 16,0 0-16,0 0 0,5 25 16,-5-25-16,2 28 0,-2-7 15,0 5-15,0 3 0,0 3 16,-2 5-16,1 4 0,-1 13 16,0 1-16,0 14 0,1 3 15,1 7-15,1-6 0,1 11 0,0-3 16,1-12-16,1-8 0,1-1 15,2-9-15,-2-10 0,2-8 0,-3-9 16,0-8-16,-2-3 0</inkml:trace>
  <inkml:trace contextRef="#ctx0" brushRef="#br0" timeOffset="96167.7148">27356 10917 0,'0'0'16,"0"0"-16,0 0 0,0 0 15,13 27-15,-13-27 0,10 38 16,-6-14-16,0 3 0,1 7 16,-1 5-16,1 12 0,-1-1 0,1 14 15,1 0-15,0-8 16,-2-5-16,3 1 0,0-9 0,1-9 15,0-9-15,3-11 0,3-9 16,5-12-16,2-9 0,9-15 16,6-13-16,0-3 0,1-3 15,10-18-15,4-5 0,-6 8 16,-4 8-16,15-19 0,1 5 16,-15 14-16,-11 9 0,-9 16 15,-8 9-15,-4 7 0</inkml:trace>
  <inkml:trace contextRef="#ctx0" brushRef="#br0" timeOffset="96334.424">28137 11084 0,'0'0'0,"0"0"16,30-10-16,-16 7 0,2-1 0,8 0 15,3 1-15,1 0 0,-2 2 16,3 5-16,-4 0 0,-4 4 15,-4 0-15,-4-1 0,-2-1 16,-2-2-16</inkml:trace>
  <inkml:trace contextRef="#ctx0" brushRef="#br0" timeOffset="96517.5882">28020 11582 0,'0'0'0,"0"0"16,0 0-16,31-15 0,-14 6 15,6 1-15,5-4 0,11-2 16,0 0-16,10-4 0,1-1 16,-3 3-16,-2 1 0,8-2 15,-1 0-15,-4 0 0,-5 1 0,-10 3 16,-7 3-16,-6 2 16</inkml:trace>
  <inkml:trace contextRef="#ctx0" brushRef="#br0" timeOffset="97467.7486">28995 10951 0,'0'0'0,"0"0"0,0 0 15,0 0-15,3 25 0,-3-25 16,-1 34-16,-2-12 0,-2 1 0,-1 6 16,-3 5-16,-3 8 0,0-1 15,-4 9-15,0-3 16,1-5-16,3-6 0,1-1 15,3-8-15,4-10 0,1-5 0,5-9 16,6-8-16,4-9 0,4-5 0,10-11 16,6-9-16,3-2 15,2-2-15,10-10 0,1-3 16,3-1-16,-6 9 0,1 4 16,-5 11-16,-9 10 0,-7 8 0,-6 12 15,-3 8-15,-8 8 0,-4 7 16,-9 10-16,-5 9 15,-3 3-15,-2 3 0,-4 7 0,-3 6 16,3 3-16,5-6 0,5-7 16,5-4-16,5-9 0,4-7 15,6-11-15,6-8 0,6-9 16,5-6-16,11-20 0,10-12 16,-7 0-16,1-4 0,10-15 0,2-7 15,-2-2-15,-2-2 0,24-32 16,-7 5-16,-13 14 0,-8 9 15,-5 9-15,-4 6 0,-9 16 16,-4 10-16,-9 13 0,-4 8 16,-4 9-16,-4 5 0,0 12 15,-1 9-15,-5 8 0,-4 5 0,-4-4 16,-3 13-16,-3 4 16,-3 5-16,-4 12 0,-2 3 15,-4 16-15,3-12 0,5-7 0,3-5 16,2-16-16,3-10 0,4-10 15,4-9-15,1-7 0,2-5 16,2-6-16,-2-7 0,2-5 16,1-5-16,6-9 0,4-7 15,2-10-15,2-6 0,5-8 16,2-7-16,8-5 0,2 2 0,2 2 16,1 1-16,15-12 15,-7 18-15,-3 17 0,-4 12 16,-5 11-16,-3 9 0,-3 10 0,0 6 15,-3 5-15,-2 4 0,-12 0 16,-2 6-16,-2 4 0,-3 2 16,-7 5-16,-4 4 0,-1-7 15,-2 0-15,-4-2 0,-4 1 16,-3-3-16,-1 0 0,-5-2 16,-3-2-16,0-3 0,0-3 0,-1-3 15,-1-1-15,2-5 16,2-2-16,3-2 0,3-3 0,5-3 15,3 1-15,6-1 0,5 2 16,4 0-16,2 1 0,8 1 16,7 3-16,3 1 0,6 0 0,5 3 15,6 0-15,8 4 16,1 1-16,3 0 0,3 0 16,-2 1-16,0-2 0,2-2 15,4-1-15,-2-2 0,-8-2 0,-4-5 16,-3-3-16,-2-5 0,-2-3 15,-5-8-15,-1-7 0,-7 7 16,-6 5-16,-3 3 0</inkml:trace>
  <inkml:trace contextRef="#ctx0" brushRef="#br0" timeOffset="97650.5528">30715 10430 0,'0'0'15,"0"0"-15,0 0 0,34-8 0,-14 3 16,6-1-16,7-1 0,6 0 16,4 0-16,14 1 15,1 0-15,5 2 0,-8 1 0,4 3 16,-7 3-16,-9 1 0,-6 2 16,-8-3-16,-6 0 0,-5 0 15</inkml:trace>
  <inkml:trace contextRef="#ctx0" brushRef="#br0" timeOffset="97867.2636">31141 10543 0,'0'0'0,"0"0"0,0 0 16,-2 28-16,2-28 0,-5 39 0,0-12 15,0 5-15,-1 6 0,-3 16 16,-1 4-16,0 16 0,2 0 0,-2 16 15,2 2-15,-1 12 0,0-6 16,-2 13-16,0-1 0,-4 32 16,1-21-16,4-38 0,2-25 15,3-19-15</inkml:trace>
  <inkml:trace contextRef="#ctx0" brushRef="#br0" timeOffset="98374.6724">27252 10689 0,'0'0'0,"0"0"15,0 0-15,0 0 0,0 0 0,0 0 16,0 0-16,0 0 0,0 0 16,0 0-16,0 0 15,0 0-15,0 0 0,0 0 0,0 0 16,0 0-16</inkml:trace>
  <inkml:trace contextRef="#ctx0" brushRef="#br0" timeOffset="99551.3414">28719 10382 0,'0'0'0,"0"0"16,0 0-16,0 0 0,0 0 0,34-3 15,-34 3-15,40-1 16,-17-1-16,6 2 0,4 3 16,1 1-16,1 0 0,13 3 15,0 2-15,7 4 0,-4 1 0,-4 5 16,-1 3-16,-2 4 15,-7-1-15,-6 4 0,-6 3 0,-7 0 16,-5-1-16,-8 6 16,-7 6-16,-6 0 0,-3 0 0,-16 13 15,-8 2-15,-2-2 0,-2-2 16,-13 10-16,-4 1 0,2-5 16,2-5-16,-22 23 0,9-10 15,15-12-15,9-9 0,8-5 16,6-3-16,7-12 0,6-5 0,6-4 15,6-2-15,2-5 16,2-4-16,3-3 0,1-3 0,0-2 16,0-2-16,7-2 0,2-4 15,5 1-15,3 1 0,9-4 16,7-1-16,-5 0 0,1 1 0,14-4 16,3 1-16,-1-1 15,-1 0-15,3-1 0,3-2 16,-3 3-16,-2 1 0,5 0 15,0 2-15,-6 2 0,-5 2 0,-2-1 16,-1 2-16,-6 1 16,-4 0-16,-1 2 0,0 3 0,-6 0 15,-3 1-15,-2 2 0,-1 0 16,-6 1-16,-1 1 0,-3 1 16,-2 2-16,-5-1 0,-1-1 0,0 0 15,-1-3-15,0 0 16</inkml:trace>
  <inkml:trace contextRef="#ctx0" brushRef="#br0" timeOffset="101936.053">30252 10594 0,'0'0'0,"0"0"0,0 0 15,-3 21-15,3-21 0,-1 22 16,1-6-16,1 0 0,0 1 0,2 2 15,0 3-15,1 6 0,2 2 16,-1 1-16,2 2 16,0-2-16,-1 0 0,3 7 0,-1 1 15,-1-2-15,1 1 0,0 0 16,0 0-16,0 4 0,1-1 0,-1-5 16,0-4-16,-2-4 15,0-2-15,-1-3 0,0-3 16,0-3-16,1-5 0,-2-2 0,-1-3 15,0-1-15</inkml:trace>
  <inkml:trace contextRef="#ctx0" brushRef="#br0" timeOffset="102285.4644">30016 10158 0,'0'0'0,"0"0"0,0 0 16,0 0-16,11 22 0,-8-10 15,1 4-15,2 2 0,-1 3 0,5 13 16,2 6-16,2 1 0,0 3 16,8 20-16,3 6 0,2 4 15,-1 1-15,11 26 0,9 26 16,4 12-16,-3-4 0,25 91 16,-4 7-16,-21-72 0,-15-51 0,-10-34 15</inkml:trace>
  <inkml:trace contextRef="#ctx0" brushRef="#br0" timeOffset="116951.1787">21539 9639 0,'0'0'0,"0"0"0,0 0 0,-19-13 15,11 7-15,-3-2 16,-2-1-16,-1-1 0,-1 0 0,-8-3 16,-3 0-16,-1 0 0,1 1 0,-4 1 15,-2 0-15,0 1 16,0 0-16,-9-1 0,-2 1 15,3 1-15,1 1 0,-8 0 0,-2-1 16,5 2-16,3 0 0,-3 2 16,-2-1-16,2 2 0,2 1 0,-11 0 15,-2 2-15,4 2 16,4 2-16,-7 0 0,-5-1 16,6 2-16,5 0 0,-10 3 15,2 2-15,8-2 0,5-2 0,-1 2 16,-3 2-16,7-2 0,2-1 15,-2 3-15,0 5 16,3-1-16,4 0 0,-3 5 0,-1 1 16,5 0-16,5 0 0,-3 5 15,-1 5-15,5-4 16,3-1-16,-1 3 0,1 3 0,6-2 16,2-2-16,1 5 0,0 4 15,1-3-15,2-1 0,2 3 16,0 3-16,2-5 0,2-2 15,1 6-15,1 5 0,2-5 16,0-3-16,3 5 0,2 2 0,2-4 16,1-3-16,4 2 15,2 0-15,0-2 0,0-2 0,6 0 16,4 1-16,-3-7 0,0-1 0,6 2 16,4 2-16,-5-7 15,1 0-15,8 2 0,3 2 16,-6-4-16,-2-3 0,12 4 15,4-1-15,-4-4 0,-3-3 0,6 0 16,4 2-16,-5-3 0,-2-2 16,6-2-16,5-1 0,-6-1 15,-3-2-15,7-2 0,5 0 16,-6-3-16,-2-2 0,8-3 16,7-3-16,-7 1 0,-6-2 0,27-6 15,-4-3-15,-7 0 0,-4-2 16,-2-1-16,1-1 15,-8 0-15,-6-1 0,1-4 0,2-4 16,-6 3-16,-5 2 0,2-4 16,0-5-16,-4 2 0,-2 0 0,1-4 15,-1-2-15,-6 3 0,-1 0 16,-3-1-16,-1-3 16,-3 2-16,-2 2 0,-3-2 15,1 0-15,-4 3 0,-2 4 0,-4-3 16,-1-3-16,-3 5 15,-1 2-15,-3-2 0,0 0 16,-2 14-16,0-2 0,-5-2 0,-1-4 16,-2 2-16,0 0 0,-4-2 15,-1 0-15,0 4 0,1 0 16,-6 0-16,-5-1 0,1 5 16,-1 2-16,-4 2 0,-2 2 0,0 2 15,1 0-15,-6 7 16,-6 1-16,1 4 0,1 0 0,11 0 15,8-1-15,5 1 0</inkml:trace>
  <inkml:trace contextRef="#ctx0" brushRef="#br0" timeOffset="146035.2007">27988 7656 0,'0'0'16,"0"0"-16,0 0 0,0 0 0,0 0 15,0 0-15,0 0 0,0 0 16,0 0-16,0 0 0,0 0 15,0 0-15,0 0 0,0 0 16,3-23-16,-3 23 0,0 0 0,0 0 16,0 0-16,0 0 15,15-19-15,-15 19 0,0 0 16,0 0-16,25-10 0,-25 10 0,0 0 16,26-9-16,-17 6 0,1-1 15,1-1-15,2 0 0,-1 1 16,1-2-16,1-1 0,1 1 15,-1-1-15,1 0 0,2-1 16,-1 1-16,2-2 0,1 0 16,1-1-16,4-3 0,-1-1 15,1 0-15,3 1 0,-2 0 0,2 1 16,-1-1-16,2 0 16,-2 1-16,-1-1 0,8-1 0,2 2 15,-3-2-15,-3 1 0,1 0 16,0 1-16,-1 1 0,-3 1 0,2-1 15,-1 0-15,0 2 16,-2-1-16,3 0 0,1-1 16,-1 1-16,-1 1 0,8-5 15,0 2-15,-3-1 0,-2 2 16,0-3-16,2 0 0,0 2 0,0 2 16,3 0-16,0 0 15,-2 2-15,-1 1 0,3-1 0,2-1 16,-2 0-16,-2 1 0,3 0 15,3 0-15,-3 0 0,0 1 16,7-2-16,0 0 0,-4 1 16,-1 0-16,0-1 0,2 0 15,-5 4-15,-3-1 0,1 1 16,0-1-16,-3 2 0,-2-2 0,-1-1 16,1 2-16,-3-1 0,-2 1 15,-2-1-15,1 1 16,-2 1-16,-1 1 0,0-2 0,-2 1 15,-1 0-15,-2 1 0,-1 0 16,-1 1-16,-4-1 16,-1 1-16,-3 0 0,-1-1 15,1 3-15,-2-1 0,-2 1 0,0 0 16,-2 0-16,0-2 0,-4 1 0,-2 0 16,3-1-16,-1 1 0,2-1 15</inkml:trace>
  <inkml:trace contextRef="#ctx0" brushRef="#br0" timeOffset="146351.959">30409 6624 0,'0'0'0,"0"0"0,0 0 16,22 3-16,-22-3 0,23 2 0,-7 1 16,-1 0-16,2 0 0,2 4 15,1 1-15,1 1 0,0 1 16,4 7-16,-2 4 15,-6 0-15,-4 2 0,-13 5 0,-10 5 16,-15 8-16,-9 0 0,7-7 16,5-6-16,4-7 0</inkml:trace>
  <inkml:trace contextRef="#ctx0" brushRef="#br0" timeOffset="149455.3399">28832 7334 0,'0'0'0,"0"0"16,0 0-16,0 0 0,11-25 0,-11 25 15,13-22-15,-3 9 0,2-2 16,4 1-16,5-3 16,3 1-16,1 0 0,11-2 0,5 2 15,0 3-15,0 2 0,9 2 16,1 4-16,-5 5 0,-4 3 15,3 6-15,-4 5 0,-8 4 16,-5 3-16,-7 5 0,-6 5 16,-5 0-16,-3 2 0,-8 4 15,-7 4-15,-3 0 0,-3-1 0,-8 7 16,-5 1-16,1-7 16,-1-5-16,-5 1 0,1-5 15,7-10-15,2-5 0,-2-5 0,0-6 16,5-7-16,1-4 0,4-6 15,2-4-15,3 2 0,2 5 0,3 1 16</inkml:trace>
  <inkml:trace contextRef="#ctx0" brushRef="#br0" timeOffset="149668.9313">29210 7318 0,'0'0'0,"0"0"0,0 0 16,0 0-16,0 0 0,0 0 0,0 0 15,10 27-15,-10-27 0,4 33 16,-3-7-16,-1 3 0,0 2 15,-2 15-15,0 4 0,-2 2 16,1 0-16,-3 19 0,-2 2 16,0 9-16,1-9 0,0 10 15,-1-3-15,3-9 0,0-8 0,3 4 16,2-6-16,3-12 0,3-9 16,9-9-16,5-18 0,-12-7 15,-3-1-15,0-2 0</inkml:trace>
  <inkml:trace contextRef="#ctx0" brushRef="#br0" timeOffset="149968.1569">30012 7066 0,'0'0'0,"4"15"0,-1 6 16,-1-1-16,0 4 0,-1 14 0,-1 5 16,0 15-16,-1 4 0,-2 20 15,-2 7-15,0-4 0,1-3 16,-3 21-16,-1 16 0,-3 34 16,1-18-16,-2-4 0,0 0 15,1-15-15,1-10 0,0-5 16,3-4-16,0-14 0,1-8 0,1-4 15,-1-3-15,2-21 0,2-15 16,0-10-16</inkml:trace>
  <inkml:trace contextRef="#ctx0" brushRef="#br0" timeOffset="150222.8941">30112 6868 0,'0'0'16,"0"0"-16,0 0 0,0 0 0,0 0 16,0 0-16,-25 5 15,25-5-15,-18 17 0,2-3 0,-5 3 16,-1 1-16,-1 4 0,-10 10 15,-2 4-15,2-2 0,2-1 0,-5 9 16,4-1-16,3-1 0,5-9 16,6-7-16</inkml:trace>
  <inkml:trace contextRef="#ctx0" brushRef="#br0" timeOffset="150468.8384">30401 6886 0,'0'0'16,"0"0"-16,0 0 0,17 17 0,-17-17 16,14 13-16,-5-2 0,0 0 15,0 1-15,-1 2 0,-1 3 16,1-1-16,-1 0 0,-1 7 15,-3 1-15,1-5 0,-1-2 0,0-2 16,1-3-16,-2-1 0</inkml:trace>
  <inkml:trace contextRef="#ctx0" brushRef="#br0" timeOffset="150640.6887">30743 6944 0,'0'0'16,"0"0"-16,0 0 0,0 0 15,0 0-15,0 0 0,-11 23 16,11-23-16,-26 25 0,26-25 0,-24 22 16,14-14-16</inkml:trace>
  <inkml:trace contextRef="#ctx0" brushRef="#br0" timeOffset="151768.6112">20755 10525 0,'0'0'0,"0"0"0,0 0 0,22-6 16,-22 6-16,23-5 0,-6 3 16,0 1-16,1 1 0,1 0 15,2 1-15,3 2 0,-1 3 16,-1 2-16,-2 2 0,-2 1 0,-3 1 16,-3 3-16,-2 2 0,-2 0 15,-4 0-15,-2-2 0,-2 0 16,-2-3-16,-1-2 0,-2-1 15,0-2-15,-2-1 0,0-1 16,-2-3-16,-2-1 0,1-2 16,0-1-16,1-2 0,1-2 15,2 1-15,0-1 0,4 3 0,2 3 16,0 0-16,0 0 0,2 1 16,-1 2-16,0 1 0,2 1 15,-1 3-15,0 2 16,0 0-16,-1 2 0,0 1 0,-1 2 15,0 0-15,-1 0 0,0 5 16,1 0-16,0-1 0,0-3 0,2-1 16,2-2-16,0-4 15,2-2-15,3-3 0,3-3 16,1-5-16,1-3 0,-2 2 0,-1 0 16,-2 1-16</inkml:trace>
  <inkml:trace contextRef="#ctx0" brushRef="#br0" timeOffset="152218.1321">22263 9890 0,'0'33'16,"0"9"-16,0 0 0,-2 11 15,-1 4-15,-3-2 0,-1-2 0,-5 15 16,-3 0-16,-2-1 0,-1-3 0,-8 14 15,-1 3-15,6-21 16,5-15-16,5-11 0</inkml:trace>
  <inkml:trace contextRef="#ctx0" brushRef="#br0" timeOffset="152485.1543">21853 11197 0,'0'0'16,"0"0"-16,0 0 0,0 0 0,0 0 15,0 0-15,0 0 0,0 0 16,0 0-16,24 7 0,-24-7 16,27-19-16,-10 1 0,-1 2 15,-3 4-15,-1-1 0</inkml:trace>
  <inkml:trace contextRef="#ctx0" brushRef="#br0" timeOffset="161918.7528">12120 10809 0,'0'0'0,"0"0"0,0 0 16,0 0-16,0 0 0,0 0 15,0 0-15,0 0 0,0 0 0,-26-1 16,26 1-16,0 0 0,-30 11 16,30-11-16,-28 17 15,11-6-15,0 2 0,-1 1 0,-3 4 16,0 0-16,0 3 0,-7 7 15,0 3-15,0 0 0,2 0 16,-6 10-16,1 2 0,1-2 0,2-2 16,-6 10-16,1 1 15,2-4-15,3-3 0,-8 11 0,0 2 16,3-3-16,2-2 16,8-14-16,5-9 0,-11 18 0,-11 14 15,7-10-15,8-14 0,8-11 16</inkml:trace>
  <inkml:trace contextRef="#ctx0" brushRef="#br0" timeOffset="162218.9825">11005 12582 0,'0'0'16,"-1"11"-16,-2-1 0,1 3 0,-1 3 15,-2 10-15,1 4 16,0 7-16,-1 0 0,2 2 16,0 0-16,-1-1 0,2-1 0,0 9 15,1 1-15,1-4 0,2-1 16,0 2-16,3 1 0,-1-6 15,2-6-15,1 7 0,2 2 16,1-5-16,2-1 0,2 0 16,3 1-16,1-3 0,-1-1 15,2-2-15,0-2 0,0 1 16,-1-1-16,5 1 0,4 3 16,-2-6-16,-2-4 0,2 1 15,-1 0-15,3 1 0,2-1 0,2 1 16,1-1-16,-1-1 0,-1-2 15,-8-5-15,-6-5 16,-3-2-16</inkml:trace>
  <inkml:trace contextRef="#ctx0" brushRef="#br0" timeOffset="162552.0799">13655 13328 0,'0'0'0,"11"-14"0,3-7 16,6-9-16,1-1 0,8-16 0,7-14 15,4-12-15,-1 0 0,5-12 16,0-1-16,-3 8 0,-3 5 16,16-36-16,-5 7 0,-7 12 15,-6 10-15,-4-2 0,-1-2 16,-6 6-16,-2 5 0,-3-3 16,-1-2-16,-4 6 0,0 4 0,-4-2 15,-3-1-15,-1 23 0,-3 15 16,0 9-16</inkml:trace>
  <inkml:trace contextRef="#ctx0" brushRef="#br1" timeOffset="174652.357">31008 7152 0,'0'0'15,"-6"-10"-15,-5-7 0,-7-4 16,-4-2-16,-18-9 0,-9-3 16,-12-2-16,-3 0 0,-21-2 15,-8 2-15,2 5 0,0 4 0,-51-5 16,-15 3-16,21 8 0,12 7 16,-6 8-16,-4 6 0,10 5 15,10 2-15,-9 11 0,-5 5 16,11 0-16,9 0 0,-10 9 15,-5 6-15,12 3 0,7 2 0,-8 10 16,-6 6-16,10 0 16,5-1-16,-6 14 0,-5 11 15,13-4-15,8-1 0,-6 14 0,-4 7 16,10-1-16,5-3 0,-2 17 16,1 11-16,13-11 0,8-10 15,3 16-15,2 10 0,12-9 16,9-6-16,6 7 0,3 5 15,8-9-15,8-6 0,6 8 16,5 7-16,6-13 0,3-8 0,11 5 16,4 5-16,6-9 15,1-9-15,8 6 0,6 3 16,-1-11-16,2-8 0,7 4 0,6 4 16,0-13-16,-1-5 0,9 1 15,5 2-15,-2-9 0,-3-5 16,9 2-16,6-1 0,-4-8 15,-4-6-15,12 1 0,10 2 16,-6-9-16,-5-5 0,11-1 16,8-1-16,-7-4 0,-5-4 0,11-1 15,8-1-15,-8-3 16,-5-4-16,11-1 0,6-2 16,-9-5-16,-5-4 0,8-9 0,5-4 15,-7-5-15,-4-2 0,12-9 16,10-5-16,-12-3 0,-8-1 0,7-6 15,4-5-15,-10 1 0,-9 0 16,10-11-16,5-9 16,-9 4-16,-6 4 0,3-10 0,3-6 15,-8 3-15,-5-1 0,3-8 16,2-4-16,-8 2 0,-8 1 16,2-5-16,0-3 0,-10 5 15,-6 2-15,-3-6 0,0-5 16,-7 5-16,-6 5 0,1-9 15,1-6-15,-5 10 0,-4 7 16,-2-6-16,-1-5 0,-5 7 16,-5 4-16,-6-2 0,-4-3 15,-8 7-15,-3 4 0,-8-11 16,-4-7-16,3 27 0,3 18 0,1 13 16</inkml:trace>
  <inkml:trace contextRef="#ctx0" brushRef="#br1" timeOffset="177919.51">31896 8131 0,'0'0'0,"0"0"15,0 0-15,0 0 0,0 0 0,0 0 16,0 0-16,0 0 15,0 0-15,0 0 0,0 0 16,0 0-16,0 0 0,0 0 16,0 0-16,0 0 0,0 0 0,0 0 15,0 0-15,0 0 0,0 0 16,18-16-16,-18 16 0,0 0 16,0 0-16,22 3 0,-22-3 15,0 0-15,20 5 0,-20-5 16,0 0-16,25 3 0,-25-3 0,0 0 15,29 2-15,-18-2 16,0 0-16,0 0 0,0 0 16,0 0-16,-1-2 0,0 2 15,1-1-15,0 0 0,0 0 0,-1 0 16,0 0-16,0 0 0,0 1 16,0-2-16,1 1 0,0 0 15,0 0-15,-1 1 0,0-1 16,-1 0-16,1 0 0,0 0 15,1 1-15,-1-1 16,0 1-16,0-2 0,0 2 0,0-1 16,-1 0-16,0 1 0,-1 0 15,1 1-15,0-1 0,0 1 0,0-1 16,0 2-16,-1-1 16,0 0-16,0 1 0,-1-1 0,1 0 15,1 0-15,0 0 0,0 1 16,-1-1-16,1-1 0,0 1 15,0 0-15,-1-1 0,0 0 16,1 1-16,0-1 0,0 0 0,1 0 16,0 0-16,-1 1 0,-1-1 15,0 1-15,0 1 0,1-2 16,1 0-16,0 0 0,-1 1 16,0 0-16,0 0 0,0-3 15,1-2-15,0 3 0,1 1 0,0 0 16,-1 0-16,0 0 15,-2 0-15,1-1 0,0 0 16,0 0-16,1 0 0,-1 1 0,-1-1 16,1 0-16,0 1 0,0-1 15,1-1-15,-1 2 0,-1 0 16,2-1-16,0-1 0,0 1 16,-1 0-16,1-1 0,0 2 15,0 0-15,0 0 0,0-1 16,0 0-16,-2-1 0,-1 0 15,1 1-15,1-1 0,-1-2 16,1 1-16,1 0 0,1 2 16,-2-2-16,-1 1 0,2 0 0,2 0 15,-1 0-15,-1 0 0,0 2 16,0 0-16,-1-1 0,1-1 16,-1 1-16,-1 0 0,1-1 15,0 1-15,2-1 0,2 0 16,0 0-16,-1 1 0,0-2 15,-1 1-15,0 0 0,0-1 0,-1 2 16,-1 0-16,1 0 0,1-1 16,0 2-16,1 1 0,0-1 15,2-1-15,-2 0 0,-1 0 16,0 1-16,0 0 0,-1 0 16,0 0-16,0 1 0,1-1 15,-2 0-15,1-2 0,1 2 16,0 0-16,0 1 0,-1 0 15,1 0-15,2-2 0,-2 1 16,-1 0-16,1 0 0,2 0 0,-2-1 16,-2 1-16,-1 0 15,2 0-15,-1 0 0,0 0 16,0-1-16,0-2 0,1 2 0,1 0 16,-2 0-16,0 1 0,0-1 15,0-1-15,0 1 0,0 1 16,1 0-16,-1 0 0,1 0 15,0 0-15,0 0 0,0 0 16,0 0-16,0-1 0,0 1 16,0 0-16,0 1 0,-1-1 0,0 0 15,2 0-15,1 0 0,-3 0 16,2 0-16,2 0 0,-2 0 16,-1 1-16,-2 0 0,0 0 15,-1-1-15</inkml:trace>
  <inkml:trace contextRef="#ctx0" brushRef="#br1" timeOffset="179418.212">31917 10767 0,'0'0'0,"0"0"15,0 0-15,0 0 0,0 0 0,0 0 16,0 0-16,0 0 15,25 6-15,-25-6 0,0 0 16,26 6-16,-26-6 0,24 4 0,-9-2 16,0 0-16,1-1 15,2 0-15,4-1 0,-1 0 16,0 1-16,1-1 0,0 2 0,6-1 16,-1-1-16,2 1 0,1-1 15,-1 1-15,-2 0 0,2-1 16,-1-1-16,2 0 0,0 1 15,6-1-15,0 0 0,-1-2 16,1 2-16,0-1 0,-1-1 16,0 1-16,-1 0 0,2 0 0,1 0 15,-1-2-15,0 1 0,7 0 16,0 0-16,-4 1 0,0-1 16,1-1-16,-1 1 0,0 1 15,-2-2-15,2 1 0,1-1 16,-2 2-16,-1-3 0,0 3 15,1 0-15,-1 0 0,0 0 0,3 1 16,0 1-16,-3-1 16,1-2-16,-2 0 0,0 0 15,-3 2-15,-1 0 0,0-1 0,0-1 16,-5 1-16,1 0 0,0-1 16,1 1-16,-1 0 0,-2 0 15,-1 1-15,0 1 0,-1-2 16,1 0-16,0 1 0,-2 0 15,0 0-15,-1 0 0,0 2 16,0 2-16,0-3 0,0-2 0,-1 0 16,-1 1-16,-4 0 0,2 0 15,0-2-15,0 1 16,2 0-16,1-1 0,-3 1 0,-3-2 16,2-2-16,2-1 0,-5 1 15,-2 1-15,-2 1 0</inkml:trace>
  <inkml:trace contextRef="#ctx0" brushRef="#br1" timeOffset="239302.4624">22746 8047 0,'0'0'0,"0"0"16,0 0-16,0 0 0,28-1 0,-28 1 15,28-1-15,-10 0 16,1 1-16,3-1 0,2-2 16,1 2-16,1 1 0,9-2 15,1-2-15,0 2 0,-2-1 0,10 1 16,1 1-16,-3-1 16,-2 0-16,0 0 0,2 1 15,-2 0-15,-1 1 0,7 0 0,0 1 16,-3-1-16,-2 0 0,1 0 15,1 0-15,-2 1 0,-2 1 16,10-2-16,0 0 0,-2-1 16,-4 1-16,2 0 0,2-2 15,-4 0-15,-2 0 0,2-1 0,3 3 16,-4-1-16,-3 0 0,2 1 16,2 1-16,-4 0 15,0-1-15,2 0 0,1 2 0,-4-1 16,-1 0-16,3 1 0,5 0 15,-5 0-15,0-1 0,8-2 16,2-2-16,-9 2 0,-1 1 16,8-1-16,3-1 0,-6-1 15,-3 3-15,3-1 0,4-1 16,-6 1-16,-4 1 0,4 0 0,4 0 16,-6 0-16,-2 1 0,4 1 15,2 1-15,-2-5 0,-2 1 16,2 0-16,3 1 0,-4 1 15,-2 0-15,3 1 0,2 0 16,-3 0-16,-1-1 0,2 0 16,2 1-16,-1 0 0,-1 1 0,5-2 15,1 0-15,-1 2 0,-2-2 16,2 2-16,4 2 16,-3-1-16,-3-2 0,5-1 0,2 1 15,-6 0-15,-3 1 0,23-1 16,-4 0-16,-26 0 0,-2-2 15,23 1-15,-3 3 0,-22-3 16,2-1-16,23-1 0,-1-1 16,-23 2-16,0-2 0,11 1 15,4-3-15,-7 1 0,-1-2 16,24 0-16,-3 1 0,-27 1 0,2 2 16,25-2-16,0 3 0,-27-1 15,1-1-15,27 1 0,-2 0 16,-22-1-16,-2-2 0,21 3 15,-2 3-15,-5-2 0,-5 0 0,1 1 16,2 0 0,-18 0-16,1 1 0,20-1 0,-1-1 15,-21 0-15,2 3 0,23-2 16,-1 0-16,-23-2 0,2 1 16,9 0-16,1 0 0,-7 0 15,1-1-15,5-1 0,3 2 0,-2 2 16,-2-1-16,5 3 0,4 2 15,-6-4-15,-5-2 0,10 1 16,1-1-16,-11 0 0,0-1 16,8 0-16,4 1 0,-10-1 15,-3-1-15,5 0 0,3 0 16,-5 0-16,-2 1 0,5 0 0,3 0 16,-4-1-16,-2 0 0,3 1 15,3 0-15,-4-2 0,-3-1 16,5 3-16,1 2 0,-3-3 15,-2-3 1,3 3-16,2 3 0,-3-1 0,-2-2 0,2 1 16,2 0-16,-3-1 0,-1 2 0,0-1 15,0 0-15,-1-1 0,-2 1 16,2 0-16,2 0 16,-3 0-16,-3 0 0,4-1 0,1 2 15,-3-1-15,0-1 0,0 1 16,3 1-16,-3-2 0,-3 0 0,4 2 15,1 1-15,-3 0 16,-3 1-16,2-1 0,3 1 0,-4-1 16,-3 1-16,3 0 15,2 0-15,-7-1 0,-2 1 0,4-2 16,2 1-16,-2 0 16,-1 0-16,2 1 0,1-1 15,-2 1-15,-1-2 0,2 3 0,2-1 16,-2 0-16,-3-2 0,4 1 15,0-1-15,-5 2 0,-1-1 16,2 1-16,1 0 0,-3-2 16,0-1-16,1 0 0,-1 2 15,-4-1-15,0-2 0,2 1 16,2 0-16,-2 1 0,-1-1 0,4 0 16,2 0-16,-2 0 0,-2 0 15,3 2-15,1 1 0,-2-2 16,-2 0-16,1 0 0,-1 0 15,-1 0-15,-3 0 0,2 0 16,2 0-16,-3 1 0,-2 0 16,1-1-16,0 1 0,0-1 15,0 0-15,1 1 0,0 0 16,-5 1-16,-1-2 0,1 1 16,2 1-16,-1 1 0,0 1 0,0-1 15,-2-3-15,1 1 16,-1-1-16,-1-1 0,2 0 15,-1 1-15,-2 1 0,1 0 0,-1 3 16,0-4-16,-1-4 0,1 1 16,0 1-16,-2 1 0,0 2 0,-2-1 15,1-1-15,-1 0 0,0 1 16,2 0-16,0 0 0,0 0 16,1-1-16,-3 1 0,-1 2 15,0-1-15,0-1 0,-2 0 0,-2 0 16,0 0-16</inkml:trace>
  <inkml:trace contextRef="#ctx0" brushRef="#br1" timeOffset="241919.8865">24012 10776 0,'0'0'16,"0"0"-16,0 0 0,0 0 16,0 0-16,0 0 0,0 0 15,25 12-15,-25-12 0,0 0 0,32 6 16,-17-4-16,1-1 16,3 0-16,1-1 0,3 0 0,0 0 15,2-1-15,4 1 16,7-1-16,0-1 0,3 0 0,2-1 15,-1 0-15,-1 0 0,13 0 16,1 2-16,-2-1 0,-3 0 16,13-1-16,2 2 0,-5-1 0,-2 1 15,13-2-15,1 0 16,-3 2-16,-1 1 0,12-1 0,2 0 16,-6-1-16,-3-1 0,35-2 15,-6-1-15,-13 4 0,-9 2 16,3 1-16,1 1 0,-7-2 15,-5-1-15,5 5 0,5 0 16,-6 2-16,-4 1 0,7-3 0,5-2 16,-4 3-16,-5-1 0,7 1 15,3 0-15,-6-1 0,-3 1 16,5-3-16,4-2 16,-6 1-16,-3 1 0,6-4 0,6 0 15,-5-1-15,-6 1 0,8 1 16,7 0-16,-8 1 0,-3 0 15,6 2-15,3 1 0,-8 3 16,-5-1-16,3 3 0,4 1 16,-8-2-16,-6-1 0,7 0 15,3 0-15,-6-1 0,-5 0 0,6-2 16,4 0-16,-7-1 16,-5-2-16,4 0 0,4 0 15,-6-1-15,-5-1 0,3 0 0,3-1 16,-5-3-16,-2 1 0,4-2 15,4 1-15,-5 0 0,-3 1 16,3-1-16,4 0 0,-5 1 16,-3 2-16,5-1 0,3 1 15,-6-1-15,-4 2 0,3-1 0,3 2 16,-6 1-16,-3 0 0,5 0 16,3 0-16,-8 0 0,-4-1 0,3 0 15,4 0-15,-4 2 16,-3 1-16,2-5 0,2-3 15,-4 3-15,-4-1 0,5 1 16,4-1-16,-5-1 0,-4-1 0,4 0 16,3-2-16,-3 1 0,-4 1 15,4 0-15,2-1 0,-5 1 16,-2 0-16,3 0 16,3-1-16,-6 2 0,-4 2 0,3 0 15,3 0-15,-7 0 0,-3 0 16,3 1-16,1 0 0,-5 1 0,-2 1 15,3 0-15,2 0 16,-4-1-16,-3-2 0,3 1 16,3 2-16,-19 0 0,1 2 0,5 0 15,3-1-15,-2-1 16,0-3-16,3 1 0,3-1 0,-5 0 16,-2-2-16,-9 2 0,-3 1 15,-6 0-15</inkml:trace>
  <inkml:trace contextRef="#ctx0" brushRef="#br1" timeOffset="303337.1769">11327 14576 0,'0'0'0,"-9"1"0,0 0 0,-2-2 16,-1 0-16,-6-2 0,-5 0 15,-10-2-15,-2-1 0,-8-2 16,-7 0-16,-13-4 0,0 0 16,-25-5-16,-9-1 0,-14-1 15,4-2-15,-34-2 0,-10 0 16,-61 1-16,17 8 0,-23 17 15,-16 12-15,12 16 0,8 13 0,68-13 16,44-10-16,33-6 0</inkml:trace>
  <inkml:trace contextRef="#ctx0" brushRef="#br1" timeOffset="304024.1434">11033 14906 0,'0'0'0,"-16"1"0,-4 0 16,2-1-16,-3 1 0,-15 2 15,-7 0-15,-13 1 0,-3 0 0,-21 2 16,-8-1-16,0 2 0,-1 0 16,-24 5-16,-23 4 15,4 5-15,2 1 0,-90 30 16,-7 11-16,10 7 0,8 6 0,64-24 16,47-16-16,29-11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39"/>
    </inkml:context>
    <inkml:brush xml:id="br0">
      <inkml:brushProperty name="width" value="0.03732" units="cm"/>
      <inkml:brushProperty name="height" value="0.03732" units="cm"/>
      <inkml:brushProperty name="color" value="#00BFF3"/>
    </inkml:brush>
  </inkml:definitions>
  <inkml:trace contextRef="#ctx0" brushRef="#br0">29950 25500 589,'-30'-21'27,"41"10"15,40 10 17,42 9 15,25 7 0,14 7-17,11 6-15,14 7-16,2 0-16,-6-2-15,-6-3-15,-6-3-15,-15-4-12,-21-3-10,-22-3-10,-22-2-10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40"/>
    </inkml:context>
    <inkml:brush xml:id="br0">
      <inkml:brushProperty name="width" value="0.0508" units="cm"/>
      <inkml:brushProperty name="height" value="0.0508" units="cm"/>
      <inkml:brushProperty name="color" value="#00BFF3"/>
    </inkml:brush>
  </inkml:definitions>
  <inkml:trace contextRef="#ctx0" brushRef="#br0">34800 23350 433,'-41'0'7,"19"0"17,19 0 16,19 0 15,16 0 2,17 0-11,15 0-14,16 0-11,7 0-7,1 0-2,-1 0-2,1 0-1,-7 0-6,-12 0-14,-13 0-11,-12 0-13,-15 4 1,-15 10 13,-15 10 13,-16 9 14,-10 4 8,-3 1 3,-3-1 2,-2 1 4,-3 2 1,1 7 2,-1 6 1,1 7 2,2 4 0,7 3-3,6 3-1,7 4-4,2 2-1,1 4-3,-1 3-1,1 3-3,1 4-3,3 7-5,3 6-4,4 7-6,1 0-3,0-2-1,0-3-1,0-3 0,0-6-5,0-5-6,0-7-7,0-5-7,-4-9-5,-5-9-5,-7-10-5,-5-8-4,-6-9 0,-3-6 5,-3-6 5,-2-6 4,-1-4 6,3 1 5,3-1 4,4 1 7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40"/>
    </inkml:context>
    <inkml:brush xml:id="br0">
      <inkml:brushProperty name="width" value="0.03826" units="cm"/>
      <inkml:brushProperty name="height" value="0.03826" units="cm"/>
      <inkml:brushProperty name="color" value="#00BFF3"/>
    </inkml:brush>
  </inkml:definitions>
  <inkml:trace contextRef="#ctx0" brushRef="#br0">34450 25850 575,'-32'-24'1,"-11"4"4,-14 3 4,-11 3 3,5 1 9,26 1 13,24-1 14,26 1 14,21-1 0,19 1-11,19-1-13,19 1-11,7-1-8,-3 1-4,-3-1-4,-2 1-4,-3 1-4,1 3-8,-1 3-6,1 4-6,-3 1-11,-2 0-12,-3 0-13,-3 0-13,-9 0-3,-11 0 8,-14 0 9,-11 0 8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40"/>
    </inkml:context>
    <inkml:brush xml:id="br0">
      <inkml:brushProperty name="width" value="0.04432" units="cm"/>
      <inkml:brushProperty name="height" value="0.04432" units="cm"/>
      <inkml:brushProperty name="color" value="#00BFF3"/>
    </inkml:brush>
  </inkml:definitions>
  <inkml:trace contextRef="#ctx0" brushRef="#br0">36150 24850 496,'70'-25'36,"-9"0"6,-10 0 6,-8 0 6,-8 6-3,-2 13-11,-3 12-11,-3 13-11,-7 15-9,-9 19-6,-10 19-8,-8 19-6,-11 10-3,-8 4 1,-10 3 2,-9 3 0,-4-4 1,4-8 0,3-10 0,3-9 0,6-10 3,9-9 3,10-10 5,10-8 4,10-8 3,13-2 3,12-3 2,13-3 3,7-2 2,4 0-1,3 0 1,3 0-1,1 0 1,1 0 0,-1 0 0,1 0 1,-9 6 0,-15 13-2,-15 12-1,-16 13-1,-19 10-2,-22 10-5,-22 10-4,-21 9-3,-14 6-6,-2 3-4,-3 3-5,-3 4-5,2-6-5,10-11-7,10-14-5,9-11-7,9-15 1,9-16 5,10-15 6,10-15 6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40"/>
    </inkml:context>
    <inkml:brush xml:id="br0">
      <inkml:brushProperty name="width" value="0.04545" units="cm"/>
      <inkml:brushProperty name="height" value="0.04545" units="cm"/>
      <inkml:brushProperty name="color" value="#00BFF3"/>
    </inkml:brush>
  </inkml:definitions>
  <inkml:trace contextRef="#ctx0" brushRef="#br0">37400 22950 484,'7'-47'8,"17"6"18,15 7 18,16 6 16,10 6 7,7 6-7,6 7-5,7 6-6,2 3-7,1 0-7,-1 0-7,1 0-8,-4 0-7,-6 0-6,-6 0-5,-6 0-7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41"/>
    </inkml:context>
    <inkml:brush xml:id="br0">
      <inkml:brushProperty name="width" value="0.03796" units="cm"/>
      <inkml:brushProperty name="height" value="0.03796" units="cm"/>
      <inkml:brushProperty name="color" value="#00BFF3"/>
    </inkml:brush>
  </inkml:definitions>
  <inkml:trace contextRef="#ctx0" brushRef="#br0">21800 27600 579,'-25'-24'20,"0"4"10,0 3 11,0 3 10,-2 12 3,-3 22-6,-3 22-6,-2 23-5,0 13-6,7 6-6,6 7-6,7 6-6,4 1-6,3-3-4,3-3-7,4-2-4,1-9-5,0-12-6,0-13-4,0-12-6,7-10-4,17-6-5,15-6-5,16-6-5,4-7 2,-6-6 6,-6-6 6,-6-6 8,-4-6 3,1-2 0,-1-3 0,1-3 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42"/>
    </inkml:context>
    <inkml:brush xml:id="br0">
      <inkml:brushProperty name="width" value="0.04663" units="cm"/>
      <inkml:brushProperty name="height" value="0.04663" units="cm"/>
      <inkml:brushProperty name="color" value="#00BFF3"/>
    </inkml:brush>
  </inkml:definitions>
  <inkml:trace contextRef="#ctx0" brushRef="#br0">22450 27850 471,'-4'-49'3,"-5"4"6,-7 3 6,-5 3 6,-8 4 4,-5 7 3,-7 6 1,-5 7 2,-3 11-1,4 20-4,3 18-4,3 20-5,3 8-3,3 1 1,3-1 0,4 1 0,2-3-1,4-2-2,3-3-4,3-3-2,6-6-7,9-5-9,10-7-12,10-5-9,7-12-4,6-16 4,7-15 4,6-15 4,1-11 4,-3-2 2,-3-3 4,-2-3 2,-6 1 3,-6 6 6,-6 7 5,-6 6 4,-6 9 8,-2 13 10,-3 12 10,-3 13 9,2 6-5,10 0-21,10 0-21,9 0-21,7-5-10,7-9-1,6-10 1,7-8-1,2-11 2,1-8 4,-1-10 3,1-9 3,-4-7 3,-6-3 1,-6-3 1,-6-2 2,-7 2 3,-6 9 7,-6 10 6,-6 10 5,-7 5 10,-6 4 12,-6 3 13,-6 3 11,-7 7 4,-6 14-5,-6 11-5,-6 14-4,-4 10-6,1 9-4,-1 10-6,1 10-5,2-1-3,7-9-4,6-10-2,7-8-3,4-6-4,3 1-4,3-1-3,4 1-4,8-6-9,17-8-13,15-10-13,16-9-14,5-12-2,-2-11 9,-3-14 9,-3-11 9,-7-4 7,-9 6 4,-10 7 4,-8 6 4,-9 4 10,-6 4 14,-6 3 15,-6 3 16,-6 6 6,-2 9-2,-3 10 0,-3 10-2,-2 8-5,0 10-6,0 10-7,0 9-8,0 9-3,0 9-2,0 10-1,0 10-1,1 8-1,4 10-1,3 10 0,3 9 0,1 1-1,1-6-1,-1-6-2,1-6-2,1-9-1,3-8-2,3-10-1,4-9-2,10-10-10,19-9-16,19-10-16,19-8-17,7-17-6,-3-21 7,-3-22 5,-2-22 7,-8-10 3,-8 4 4,-10 3 2,-9 3 3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43"/>
    </inkml:context>
    <inkml:brush xml:id="br0">
      <inkml:brushProperty name="width" value="0.05008" units="cm"/>
      <inkml:brushProperty name="height" value="0.05008" units="cm"/>
      <inkml:brushProperty name="color" value="#00BFF3"/>
    </inkml:brush>
  </inkml:definitions>
  <inkml:trace contextRef="#ctx0" brushRef="#br0">23800 27100 439,'-18'-22'37,"17"6"4,15 7 4,16 6 4,10 4-1,7 4-9,6 3-6,7 3-9,2 4-3,1 7 1,-1 6 0,1 7 1,-3 5 0,-2 7-1,-3 6 1,-3 7-2,-6 5-1,-5 7-3,-7 6-4,-5 7-4,-8 8-3,-5 14-3,-7 11-5,-5 14-2,-23 22-4,-37 35-2,-38 35-1,-37 34-3,-10-5 0,19-44 3,19-43 3,19-44 2,10-22-12,4 0-28,3 0-27,3 0-27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18"/>
    </inkml:context>
    <inkml:brush xml:id="br0">
      <inkml:brushProperty name="width" value="0.04963" units="cm"/>
      <inkml:brushProperty name="height" value="0.04963" units="cm"/>
      <inkml:brushProperty name="color" value="#FED406"/>
    </inkml:brush>
  </inkml:definitions>
  <inkml:trace contextRef="#ctx0" brushRef="#br0">67650 31700 443,'-16'21'62,"19"-5"-1,19-7-2,19-5-2,7-4-2,-3 0-6,-3 0-4,-2 0-5,2 0-5,9 0-6,10 0-4,10 0-5,2 0-6,-3 0-9,-3 0-6,-2 0-8,-17 1-11,-28 4-13,-28 3-14,-27 3-12,-14-1-9,4-2 0,3-3-2,3-3-2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19"/>
    </inkml:context>
    <inkml:brush xml:id="br0">
      <inkml:brushProperty name="width" value="0.04799" units="cm"/>
      <inkml:brushProperty name="height" value="0.04799" units="cm"/>
      <inkml:brushProperty name="color" value="#FED406"/>
    </inkml:brush>
  </inkml:definitions>
  <inkml:trace contextRef="#ctx0" brushRef="#br0">68500 31600 458,'-47'0'-1,"6"0"-1,7 0-2,6 0-1,4-2 2,4-3 5,3-3 7,3-2 5,7-1 8,14 3 9,11 3 11,14 4 10,10 1 0,9 0-8,10 0-8,10 0-9,7 0-5,6 0-2,7 0-3,6 0-2,6 0-2,6 0 1,7 0 0,6 0-1,3 1 0,0 4-1,0 3-1,0 3-2,1-1-1,4-2-2,3-3-3,3-3-1,-1-2-3,-2 0-2,-3 0-3,-3 0-1,2-4-1,10-5 0,10-7 0,9-5 1,-1-1 0,-8 6 0,-10 7-1,-9 6-1,-10 1 1,-9-3 2,-10-3 1,-8-2 2,-6-1 1,1 3 1,-1 3 0,1 4 1,-1 1 0,1 0-1,-1 0 1,1 0 0,-3-5-1,-2-9 0,-3-10 1,-3-8-1,-4-6 0,-3 1 0,-3-1-2,-2 1 0,-6-4-1,-6-6-1,-6-6 0,-6-6-2,-9-6 0,-8-2 0,-10-3 0,-9-3-1,-7-2 1,-3 0 1,-3 0 1,-2 0 1,-3 0 1,1 0 1,-1 0 1,1 0 1,-3 1 1,-2 4 0,-3 3 0,-3 3 1,-4 3-1,-3 3 0,-3 3 0,-2 4-1,-5 1 1,-2 0 2,-3 0 2,-3 0 2,-6 1 1,-5 4 0,-7 3-1,-5 3 0,-4 3 0,0 3 0,0 3 0,0 4-1,-2 1 0,-3 0-1,-3 0 0,-2 0-2,-3 1-1,1 4 0,-1 3 0,1 3-1,-1 1 0,1 1 0,-1-1 0,1 1 0,-3 1-1,-2 3 0,-3 3 1,-3 4 0,-4 1-1,-3 0 1,-3 0 0,-2 0 1,0 0-1,7 0-1,6 0 0,7 0 0,2 1-1,1 4 0,-1 3 1,1 3-1,1 1 1,3 1-1,3-1 2,4 1 0,1-1 0,0 1-1,0-1 1,0 1 0,1 1 0,4 3 0,3 3 0,3 4 1,3 1 0,3 0-1,3 0 0,4 0-1,-1 1 0,-3 4 2,-3 3-1,-2 3 2,-3 3 0,1 3-1,-1 3 0,1 4 0,-1 1 0,1 0 0,-1 0 0,1 0 1,2 0-1,7 0 1,6 0-2,7 0 0,4-2 0,3-3 0,3-3 0,4-2 1,2 0 1,4 7 1,3 6 2,3 7 1,7 4 1,14 3 0,11 3 0,14 4 0,8 4-2,7 6-2,6 7-2,7 6-2,5-1-3,7-5-6,6-7-5,7-5-6,0-4-1,-2 0 0,-3 0 1,-3 0 1,-1-4-1,4-5-2,3-7-2,3-5-2,7-11-3,14-11-3,11-14-5,14-11-2,-4-7-3,-19 0 0,-18 0 0,-19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42"/>
    </inkml:context>
    <inkml:brush xml:id="br0">
      <inkml:brushProperty name="width" value="0.04555" units="cm"/>
      <inkml:brushProperty name="height" value="0.04555" units="cm"/>
    </inkml:brush>
  </inkml:definitions>
  <inkml:trace contextRef="#ctx0" brushRef="#br0">40600 14900 482,'12'10'4,"7"3"5,9 5 7,7 4 7,4 1 5,0 1 3,1-1 5,-1 0 4,0 1 1,2-1 1,1 1 0,0-1 0,-2-1-2,-5-5-6,-7-3-5,-5-4-5,-5-3-5,1-1-7,-2 0-7,-1-2-5,-4-2-18,-6-6-31,-8-4-31,-6-5-30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17:01"/>
    </inkml:context>
    <inkml:brush xml:id="br0">
      <inkml:brushProperty name="width" value="0.04731" units="cm"/>
      <inkml:brushProperty name="height" value="0.04731" units="cm"/>
      <inkml:brushProperty name="color" value="#F2395B"/>
    </inkml:brush>
  </inkml:definitions>
  <inkml:trace contextRef="#ctx0" brushRef="#br0">43970 19727 465,'8'-10'0,"2"-5"0,0-5 0,1-5 0,1-1 1,0 3 2,-1 3 3,1 3 3,-1 2 0,-2 2 1,-2 3-1,-2 1 0,-1 0 0,1-4 3,2-2 2,0-3 2,0-1 1,-2 3-1,-2 1 0,-2 3 0,-2 0 3,-2 0 7,-2 0 8,-2 1 6,-3 0 0,-3 4-6,-5 2-8,-3 4-8,-4 1-3,0 0-3,-1 0-2,0 0-2,-2 1-2,-1 4 0,-1 2 0,-1 4 0,0 1-1,0 1-2,-1 1-2,1 1 0,0 2-2,-1 1 1,1 3 0,0 2-1,0 1 1,1 2 0,1 3 1,1 1 0,1 2 0,1 1 0,1 1 0,2 0 0,0 3 0,4 5 1,3 2 0,3 5 1,2 3 0,2 0 0,3 1 0,1 2 1,1-2-1,2-1 0,0-2-1,2-2 1,2-2 0,4-4-1,4-2 0,3-3-1,4-4 0,1-4 0,3-3-1,2-5 1,2-3-2,6-3-1,5-2 0,5-4-2,2-2-1,2-2 0,0-3-2,2 0-1,0-5-1,2-4 0,0-6-1,1-3 0,1-5 1,-2-2 0,0-1 0,-2-2 2,-1-3 0,-2-1 0,-2-2 0,-2-3-1,-2-2 1,-3-2 0,-4-4 1,-1-2 1,-5-3 0,-2 0 0,-3-2 1,-2 0-1,-4 0 1,-3 2 1,-3 2 0,-2 2 1,-4 0 0,-4-4 0,-4-2 1,-4-3 0,-5-2 1,-5 0-1,-7 0 0,-5 1 0,-3 2 1,0 6 0,-1 6 2,1 5 1,-1 7-1,0 5-2,-2 7-3,0 5-2,-4 9-5,-5 12-8,-4 11-7,-5 13-7,1 3-7,10-4-5,8-4-6,9-3-5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21"/>
    </inkml:context>
    <inkml:brush xml:id="br0">
      <inkml:brushProperty name="width" value="0.0541" units="cm"/>
      <inkml:brushProperty name="height" value="0.0541" units="cm"/>
      <inkml:brushProperty name="color" value="#FED406"/>
    </inkml:brush>
  </inkml:definitions>
  <inkml:trace contextRef="#ctx0" brushRef="#br0">62850 29050 406,'1'-49'-10,"4"4"14,3 3 15,3 3 14,-1 3 7,-2 3-3,-3 3-2,-3 4-2,-9 5-1,-11 10-1,-14 10 0,-11 9-1,-6 4-2,4 1-5,3-1-5,3 1-5,-1 2-3,-2 7-1,-3 6 0,-3 7-3,-7 5 0,-9 7 0,-10 6-1,-8 7-1,-4 2 0,3 1 0,3-1 1,4 1 1,2-1 0,4 1-1,3-1 0,3 1 0,4-3-1,7-2 0,6-3-1,7-3-1,5-2 1,7 0-1,6 0 0,7 0-1,4 1 0,3 4-1,3 3-2,4 3-1,7-4-1,13-8 0,12-10 0,13-9 0,9-9 0,6-5 1,7-7 0,6-5 1,4-3 1,4 4 0,3 3 2,3 3 0,1-1 1,1-2-1,-1-3 1,1-3-1,-3-2-1,-2 0 1,-3 0-1,-3 0 0,-2-4 0,0-5-1,0-7-1,0-5 0,-2-4-1,-3 0 1,-3 0 0,-2 0 0,-6 1 1,-6 4-1,-6 3 0,-6 3-1,-7-2 4,-6-6 6,-6-6 6,-6-6 6,-10-7 2,-12-6-5,-13-6-3,-12-6-5,-7-4-2,1 1-1,-1-1 0,1 1-1,-1-3-1,1-2 0,-1-3-1,1-3-1,1-2-1,3 0-2,3 0-2,4 0-2,-1-5-4,-3-9-5,-3-10-6,-2-8-4,0-6-5,7 1-3,6-1-3,7 1-4,0 8-6,-2 20-9,-3 18-9,-3 20-9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5:4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44050 33500 999,'-40'-74'-51,"23"4"7,22 3 7,22 3 7,7 4 6,-6 7 5,-6 6 6,-6 7 5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5:52"/>
    </inkml:context>
    <inkml:brush xml:id="br0">
      <inkml:brushProperty name="width" value="0.03896" units="cm"/>
      <inkml:brushProperty name="height" value="0.03896" units="cm"/>
      <inkml:brushProperty name="color" value="#F2395B"/>
    </inkml:brush>
  </inkml:definitions>
  <inkml:trace contextRef="#ctx0" brushRef="#br0">42650 38400 564,'-22'-27'22,"6"-3"0,7-3 0,6-2 1,-1-1-2,-5 3-3,-7 3-5,-5 4-3,-3 1-2,4 0-2,3 0 0,3 0-2,-1 3 0,-2 6 1,-3 7 0,-3 6 0,-2 1 0,0-3 1,0-3-1,0-2 1,0 0-1,0 7 0,0 6 0,0 7-2,-2 4 1,-3 3 0,-3 3-1,-2 4 0,-3 4 1,1 6 0,-1 7 0,1 6 1,-1 6-1,1 6 1,-1 7-2,1 6 1,1 3-1,3 0 0,3 0 0,4 0 0,1 1-1,0 4 2,0 3-1,0 3 0,1-2 0,4-6-1,3-6-1,3-6-2,3-4 0,3 1 0,3-1 0,4 1 0,1-3 0,0-2-1,0-3 1,0-3 0,0-4 0,0-3 0,0-3 1,0-2-1,1-5 0,4-2 1,3-3 1,3-3 0,6-2 0,9 0-1,10 0-1,10 0-1,2-5 0,-3-9 1,-3-10 0,-2-8 0,0-8-1,7-2-3,6-3-4,7-3-3,-1-4-2,-6-3-2,-6-3 0,-6-2-2,-4-3 0,1 1 1,-1-1 0,1 1 1,-3 2 2,-2 7 2,-3 6 2,-3 7 2,-6 8 11,-5 14 18,-7 11 19,-5 14 18,-4 5 4,0 1-11,0-1-10,0 1-11,0 1-9,0 3-7,0 3-7,0 4-8,6-4-4,13-9-1,12-10-1,13-8-1,6-12-2,0-12-4,0-13-4,0-12-3,-5-5 0,-9 3 4,-10 3 4,-8 4 4,-8-1 2,-2-3 2,-3-3 2,-3-2 2,-4-3 1,-3 1 1,-3-1 1,-2 1 1,-5 2 0,-2 7-1,-3 6-1,-3 7-1,-4 4-2,-3 3-3,-3 3-3,-2 4-3,-1 5-5,3 10-4,3 10-5,4 9-5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5:53"/>
    </inkml:context>
    <inkml:brush xml:id="br0">
      <inkml:brushProperty name="width" value="0.0326" units="cm"/>
      <inkml:brushProperty name="height" value="0.0326" units="cm"/>
      <inkml:brushProperty name="color" value="#F2395B"/>
    </inkml:brush>
  </inkml:definitions>
  <inkml:trace contextRef="#ctx0" brushRef="#br0">44450 37850 674,'-25'23'-10,"0"-3"7,0-3 9,0-2 8,0-1 3,0 3 1,0 3-2,0 4 0,0 5-1,0 10 2,0 10 0,0 9 1,0 2 0,0-2-3,0-3-1,0-3-2,0 2 0,0 10 0,0 10 0,0 9 2,1 4-2,4 1-1,3-1-3,3 1-2,3-3 0,3-2 0,3-3 2,4-3 1,1-7-2,0-9-5,0-10-3,0-8-4,3-6-5,6 1-6,7-1-5,6 1-5,6-4-3,6-6-2,7-6 0,6-6-2,1-6 1,-3-2 1,-3-3 1,-2-3 1,-3-2 2,1 0 3,-1 0 3,1 0 2,-4-2 2,-6-3 4,-6-3 1,-6-2 4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5:54"/>
    </inkml:context>
    <inkml:brush xml:id="br0">
      <inkml:brushProperty name="width" value="0.03797" units="cm"/>
      <inkml:brushProperty name="height" value="0.03797" units="cm"/>
      <inkml:brushProperty name="color" value="#F2395B"/>
    </inkml:brush>
  </inkml:definitions>
  <inkml:trace contextRef="#ctx0" brushRef="#br0">44950 38350 579,'-19'-22'44,"13"6"-7,12 7-6,13 6-7,7 3-4,4 0-2,3 0-2,3 0-3,3 0-2,3 0-2,3 0-3,4 0-1,-1 0-1,-3 0 1,-3 0 3,-2 0 1,-3 0-9,1 0-21,-1 0-20,1 0-20,-10 3-5,-19 6 11,-18 7 11,-19 6 12,-10-1 8,1-5 5,-1-7 5,1-5 6,1-3 4,3 4 3,3 3 3,4 3 2,1-1 4,0-2 4,0-3 4,0-3 4,0-1 2,0 4 2,0 3 2,0 3 0,3 3 1,6 3 0,7 3 0,6 4 0,1 4-1,-3 6-2,-3 7-2,-2 6-2,-1 6-1,3 6 0,3 7 0,4 6 1,1 3-2,0 0-2,0 0-2,0 0-3,0 3-3,0 6-4,0 7-3,0 6-4,0-1-3,0-5-4,0-7-3,0-5-3,0-8-4,0-5-4,0-7-5,0-5-4,-2-17-4,-3-24-7,-3-26-6,-2-24-7,-1-12 4,3 4 11,3 3 13,4 3 11,-1-1 7,-3-2 3,-3-3 2,-2-3 3,3-1 6,14 4 14,11 3 11,14 3 13,5 4 5,1 7-5,-1 6-4,1 7-3,2 4-5,7 3-3,6 3-4,7 4-3,0-1-3,-2-3-3,-3-3-2,-3-2-2,-1-3-2,4 1-2,3-1-2,3 1-1,-1 1-3,-2 3-4,-3 3-4,-3 4-3,-6-4-6,-5-9-4,-7-10-6,-5-8-5,-11-6 1,-11 1 4,-14-1 6,-11 1 5,-7 1 5,0 3 5,0 3 5,0 4 4,0 1 4,0 0 0,0 0 1,0 0 0,0 3 3,0 6 2,0 7 2,0 6 3,1 6 3,4 6 0,3 7 3,3 6 1,-1 7 0,-2 10 0,-3 10 0,-3 9-2,1 2 0,6-2-2,7-3-2,6-3-2,3-4-3,0-3-1,0-3-4,0-2-2,3-5-1,6-2-1,7-3 0,6-3-2,6-4-3,6-3-11,7-3-8,6-2-10,3-5-5,0-2-3,0-3-2,0-3-2,1-2 0,4 0 0,3 0 1,3 0 1,-5-2 4,-12-3 6,-13-3 6,-12-2 7,-7-3 4,1 1 2,-1-1 0,1 1 2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5:54"/>
    </inkml:context>
    <inkml:brush xml:id="br0">
      <inkml:brushProperty name="width" value="0.02651" units="cm"/>
      <inkml:brushProperty name="height" value="0.02651" units="cm"/>
      <inkml:brushProperty name="color" value="#F2395B"/>
    </inkml:brush>
  </inkml:definitions>
  <inkml:trace contextRef="#ctx0" brushRef="#br0">46550 37700 829,'23'-21'-1,"-3"10"10,-3 10 8,-2 9 10,-5 9 1,-2 9-5,-3 10-8,-3 10-5,-4 4-6,-3 0-3,-3 0-4,-2 0-4,-1-4 0,3-5 3,3-7 3,4-5 3,7-4 1,13 0 0,12 0 0,13 0 0,2-2 0,-5-3 0,-7-3-1,-5-2 0,-8-1 0,-5 3 0,-7 3 0,-5 4 0,-6 2 0,-3 4 1,-3 3 0,-2 3 1,-6 3 0,-6 3 0,-6 3-1,-6 4-1,-2-4 0,3-9-2,3-10 0,4-8 0,1-8-6,0-2-8,0-3-9,0-3-9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5:55"/>
    </inkml:context>
    <inkml:brush xml:id="br0">
      <inkml:brushProperty name="width" value="0.02667" units="cm"/>
      <inkml:brushProperty name="height" value="0.02667" units="cm"/>
      <inkml:brushProperty name="color" value="#F2395B"/>
    </inkml:brush>
  </inkml:definitions>
  <inkml:trace contextRef="#ctx0" brushRef="#br0">46900 38100 824,'115'-46'31,"-18"10"0,-19 10-1,-18 9-1,-12 6-3,-3 3-9,-3 3-7,-2 4-8,-3 1-6,1 0-3,-1 0-3,1 0-3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5:55"/>
    </inkml:context>
    <inkml:brush xml:id="br0">
      <inkml:brushProperty name="width" value="0.0309" units="cm"/>
      <inkml:brushProperty name="height" value="0.0309" units="cm"/>
      <inkml:brushProperty name="color" value="#F2395B"/>
    </inkml:brush>
  </inkml:definitions>
  <inkml:trace contextRef="#ctx0" brushRef="#br0">47550 37450 712,'-22'29'106,"6"10"-26,7 10-25,6 9-25,3 9-18,0 9-8,0 10-7,0 10-10,-2 7-6,-3 6-7,-3 7-5,-2 6-7,-3-7 0,1-18 5,-1-19 6,1-18 5,-1-12 1,1-3-4,-1-3-3,1-2-5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5:55"/>
    </inkml:context>
    <inkml:brush xml:id="br0">
      <inkml:brushProperty name="width" value="0.03559" units="cm"/>
      <inkml:brushProperty name="height" value="0.03559" units="cm"/>
      <inkml:brushProperty name="color" value="#F2395B"/>
    </inkml:brush>
  </inkml:definitions>
  <inkml:trace contextRef="#ctx0" brushRef="#br0">48000 38000 618,'92'26'85,"-16"4"-17,-15 3-18,-15 3-17,-9 3-10,1 3-3,-1 3-1,1 4-3,-3 1-2,-2 0-2,-3 0-1,-3 0-2,-4 1-2,-3 4-1,-3 3-2,-2 3-1,-5 1-2,-2 1-1,-3-1 0,-3 1-1,-6-1-2,-5 1-1,-7-1-2,-5 1-1,-11 2-2,-11 7 0,-14 6 0,-11 7 0,-6-3-2,4-8-4,3-10-4,3-9-3,4-9-8,7-5-12,6-7-12,7-5-12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5:56"/>
    </inkml:context>
    <inkml:brush xml:id="br0">
      <inkml:brushProperty name="width" value="0.03456" units="cm"/>
      <inkml:brushProperty name="height" value="0.03456" units="cm"/>
      <inkml:brushProperty name="color" value="#F2395B"/>
    </inkml:brush>
  </inkml:definitions>
  <inkml:trace contextRef="#ctx0" brushRef="#br0">40250 41250 636,'-24'-24'4,"4"4"8,3 3 9,3 3 7,7 3 3,14 3-3,11 3-4,14 4-2,11 1-3,14 0 0,11 0-1,14 0-1,8 0 0,7 0-1,6 0-1,7 0-1,4 0-1,3 0-1,3 0-2,4 0-1,4-2-3,6-3-1,7-3-2,6-2-2,6-3-2,6 1 0,7-1-1,6 1 1,3 2-2,0 7 1,0 6 0,0 7 0,0 4 0,0 3 1,0 3 0,0 4 0,4-3-2,10-5-2,10-7-4,9-5-3,-5-9-2,-19-9 1,-18-10 0,-19-8 0,-1-8 0,20-2-1,18-3-1,20-3-2,2 1 0,-12 6 2,-13 7 0,-12 6 1,-15 6 2,-15 6 0,-15 7 1,-16 6 0,-12 3 1,-5 0 0,-7 0-1,-5 0 1,-9 0-2,-9 0 0,-10 0-2,-8 0-1,-8-2-1,-2-3-4,-3-3-1,-3-2-3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17:04"/>
    </inkml:context>
    <inkml:brush xml:id="br0">
      <inkml:brushProperty name="width" value="0.04879" units="cm"/>
      <inkml:brushProperty name="height" value="0.04879" units="cm"/>
      <inkml:brushProperty name="color" value="#F2395B"/>
    </inkml:brush>
  </inkml:definitions>
  <inkml:trace contextRef="#ctx0" brushRef="#br0">50143 13240 450,'-28'-28'-5,"5"7"3,7 7 3,5 7 4,2 2 2,-2-2 3,-2-2 3,-1-1 2,-1-1 2,2 2 1,3 2-1,1 3 2,1 0-1,0 2-1,1 0 0,-1 2-2,3 0 5,8 2 12,6 0 10,7 2 12,3-1 0,-1-1-11,-1 0-10,0-1-11,-2-1-6,1 1-2,0 2-3,-1 0-1,2 1-3,1 0-1,3 0-3,2 0-3,0-1 0,1-1-1,-1 0 0,0-1 0,2-1 0,3 1 1,3 2 1,3 0 0,2 0 1,0 0-2,2-2 1,1 0-2,1-1-1,2 2 1,2 0-2,2 2 1,0-1-2,-2-1 1,-2 0-1,-2-1-1,-1-1 0,-2 0 0,0 0 0,-1 0 0,-2 0 1,-2 0-1,-1 0 1,-3 0 1,-2 0-2,-1 0 0,-3 0-1,-1 0-1,-2 0 0,-3 0 1,-1 0 3,-2 0 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5:57"/>
    </inkml:context>
    <inkml:brush xml:id="br0">
      <inkml:brushProperty name="width" value="0.03625" units="cm"/>
      <inkml:brushProperty name="height" value="0.03625" units="cm"/>
      <inkml:brushProperty name="color" value="#F2395B"/>
    </inkml:brush>
  </inkml:definitions>
  <inkml:trace contextRef="#ctx0" brushRef="#br0">42300 42000 606,'-5'-41'7,"-9"19"14,-10 19 13,-8 19 14,-6 10 2,1 4-10,-1 3-11,1 3-10,-1 3-6,1 3 0,-1 3-2,1 4-1,-1 2-1,1 4 0,-1 3-2,1 3 0,-3 3-1,-2 3-1,-3 3-1,-3 4-2,2-1 0,10-3-1,10-3 1,9-2-2,4-6 1,1-6 0,-1-6 0,1-6-1,2-6 0,7-2 0,6-3-1,7-3-1,5-2-2,7 0-2,6 0-2,7 0-2,7-5-3,9-9-2,10-10-2,10-8-2,4-9-3,0-6-1,0-6-3,0-6-1,-2-4 0,-3 1 0,-3-1 1,-2 1 2,-6 1 0,-6 3 1,-6 3 2,-6 4 0,-7 2 3,-6 4 6,-6 3 5,-6 3 5,-6 9 11,-2 16 15,-3 15 17,-3 17 16,-1 3 4,4-5-10,3-7-8,3-5-9,1-4-7,1 0-4,-1 0-5,1 0-4,2-2-2,7-3 1,6-3 1,7-2 0,2-8-4,1-8-8,-1-10-10,1-9-9,-3-7-5,-2-3-1,-3-3-1,-3-2-2,-4-3 1,-3 1 3,-3-1 2,-2 1 3,-9 1 4,-12 3 3,-13 3 4,-12 4 4,-5 4 2,3 6 1,3 7 2,4 6 0,1 4-1,0 4-2,0 3-2,0 3-3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5:57"/>
    </inkml:context>
    <inkml:brush xml:id="br0">
      <inkml:brushProperty name="width" value="0.0388" units="cm"/>
      <inkml:brushProperty name="height" value="0.0388" units="cm"/>
      <inkml:brushProperty name="color" value="#F2395B"/>
    </inkml:brush>
  </inkml:definitions>
  <inkml:trace contextRef="#ctx0" brushRef="#br0">44750 42150 567,'-25'-19'36,"0"13"4,0 12 4,0 13 2,1 9-1,4 6-7,3 7-8,3 6-6,-1 3-6,-2 0-1,-3 0-3,-3 0-2,-1 0-2,4 0 1,3 0 1,3 0-1,3-2-1,3-3-2,3-3-3,4-2-4,2-3-3,4 1-7,3-1-6,3 1-6,6-4-5,9-6-6,10-6-5,10-6-5,7-7-1,6-6 3,7-6 3,6-6 2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5:58"/>
    </inkml:context>
    <inkml:brush xml:id="br0">
      <inkml:brushProperty name="width" value="0.03896" units="cm"/>
      <inkml:brushProperty name="height" value="0.03896" units="cm"/>
      <inkml:brushProperty name="color" value="#F2395B"/>
    </inkml:brush>
  </inkml:definitions>
  <inkml:trace contextRef="#ctx0" brushRef="#br0">45450 42000 564,'-41'-24'7,"19"4"14,19 3 14,19 3 14,10 3 1,4 3-13,3 3-12,3 4-13,1 1-9,1 0-4,-1 0-5,1 0-5,-4 4-1,-6 10 2,-6 10 2,-6 9 3,-6 4 4,-2 1 6,-3-1 7,-3 1 7,-4-3 4,-3-2 0,-3-3 2,-2-3 1,-1-1-1,3 4-3,3 3-3,4 3-3,-1 1-2,-3 1-4,-3-1-3,-2 1-2,-1-1-6,3 1-7,3-1-6,4 1-7,1-1-4,0 1-4,0-1-4,0 1-2,0-3-2,0-2 1,0-3 0,0-3 0,-5-2 1,-9 0-1,-10 0 0,-8 0 0,-4-4 5,3-5 8,3-7 9,4-5 8,-1-3 6,-3 4 4,-3 3 1,-2 3 4,-1-1 3,3-2 4,3-3 5,4-3 4,8-1 6,17 4 8,15 3 7,16 3 8,10-1-1,7-2-13,6-3-11,7-3-12,5-4-10,7-3-9,6-3-9,7-2-8,-1-1-8,-6 3-7,-6 3-5,-6 4-8,-9-1 0,-8-3 3,-10-3 4,-9-2 3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5:58"/>
    </inkml:context>
    <inkml:brush xml:id="br0">
      <inkml:brushProperty name="width" value="0.02802" units="cm"/>
      <inkml:brushProperty name="height" value="0.02802" units="cm"/>
      <inkml:brushProperty name="color" value="#F2395B"/>
    </inkml:brush>
  </inkml:definitions>
  <inkml:trace contextRef="#ctx0" brushRef="#br0">46500 42300 785,'48'-22'98,"-3"6"-29,-3 7-30,-2 6-30,-3 3-20,1 0-8,-1 0-10,1 0-8,-3 0-5,-2 0-1,-3 0-1,-3 0-1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5:59"/>
    </inkml:context>
    <inkml:brush xml:id="br0">
      <inkml:brushProperty name="width" value="0.03967" units="cm"/>
      <inkml:brushProperty name="height" value="0.03967" units="cm"/>
      <inkml:brushProperty name="color" value="#F2395B"/>
    </inkml:brush>
  </inkml:definitions>
  <inkml:trace contextRef="#ctx0" brushRef="#br0">47300 41550 554,'26'-44'2,"4"13"5,3 12 3,3 13 5,3 9 5,3 6 3,3 7 4,4 6 4,1 4 1,0 4-1,0 3-2,0 3-2,-2 3-1,-3 3 0,-3 3-2,-2 4 0,-5 4-3,-2 6-1,-3 7-4,-3 6-2,-7 3-3,-9 0-5,-10 0-2,-8 0-5,-11 1-6,-8 4-8,-10 3-8,-9 3-8,-10-1-4,-9-2-3,-10-3-1,-8-3-1,2-10-3,16-16-3,15-15-3,17-15-3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6:03"/>
    </inkml:context>
    <inkml:brush xml:id="br0">
      <inkml:brushProperty name="width" value="0.03907" units="cm"/>
      <inkml:brushProperty name="height" value="0.03907" units="cm"/>
      <inkml:brushProperty name="color" value="#00BFF3"/>
    </inkml:brush>
  </inkml:definitions>
  <inkml:trace contextRef="#ctx0" brushRef="#br0">50100 38050 563,'40'542'142,"-18"-116"-33,-19-115-34,-18-115-33,-15-48-20,-9 22-4,-10 22-5,-8 23-4,-6 19-5,1 19-1,-1 19-4,1 19-3,2-9-2,7-33-3,6-35-2,7-34-3,2-21-2,1-6 0,-1-6-2,1-6-1,1-16 0,3-25-1,3-25 0,4-25-1,1-16 0,0-6-1,0-6 0,0-6-1,0-9-2,0-8-1,0-10-2,0-9-2,3-12 0,6-11 2,7-14 3,6-11 2,1-3 3,-3 10 4,-3 10 4,-2 9 3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6:03"/>
    </inkml:context>
    <inkml:brush xml:id="br0">
      <inkml:brushProperty name="width" value="0.03442" units="cm"/>
      <inkml:brushProperty name="height" value="0.03442" units="cm"/>
      <inkml:brushProperty name="color" value="#00BFF3"/>
    </inkml:brush>
  </inkml:definitions>
  <inkml:trace contextRef="#ctx0" brushRef="#br0">50350 38400 639,'0'-47'2,"0"6"7,0 7 5,0 6 5,-4 6 6,-5 6 4,-7 7 4,-5 6 5,-6 12 0,-3 19-5,-3 19-4,-2 19-6,-6 13-3,-6 10-4,-6 10-4,-6 9-3,-4 4-3,1 1-2,-1-1-3,1 1-1,1-7-3,3-12-2,3-13-1,4-12-2,4-12-2,6-8-3,7-10-4,6-9-2,7-12-9,10-11-15,10-14-14,9-11-14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6:04"/>
    </inkml:context>
    <inkml:brush xml:id="br0">
      <inkml:brushProperty name="width" value="0.05144" units="cm"/>
      <inkml:brushProperty name="height" value="0.05144" units="cm"/>
      <inkml:brushProperty name="color" value="#00BFF3"/>
    </inkml:brush>
  </inkml:definitions>
  <inkml:trace contextRef="#ctx0" brushRef="#br0">50300 38000 427,'46'3'5,"-5"6"10,-7 7 11,-5 6 9,-4 6 5,0 6-3,0 7-1,0 6-3,3 4-1,6 4-1,7 3-1,6 3-1,3 1-1,0 1-2,0-1-2,0 1-2,-2-1-2,-3 1-3,-3-1-3,-2 1-2,-3-3-1,1-2 0,-1-3 0,1-3 0,-3-4-2,-2-3-3,-3-3-4,-3-2-5,-13-11-17,-22-15-33,-22-15-32,-21-16-32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6:10"/>
    </inkml:context>
    <inkml:brush xml:id="br0">
      <inkml:brushProperty name="width" value="0.03802" units="cm"/>
      <inkml:brushProperty name="height" value="0.03802" units="cm"/>
      <inkml:brushProperty name="color" value="#00BFF3"/>
    </inkml:brush>
  </inkml:definitions>
  <inkml:trace contextRef="#ctx0" brushRef="#br0">40550 41950 578,'-22'-58'25,"6"34"3,7 35 3,6 35 5,1 16-1,-3 1-5,-3-1-4,-2 1-4,-3 2-3,1 7-2,-1 6-2,1 7-2,-1 2-2,1 1-3,-1-1-3,1 1-4,-3-1-1,-2 1-1,-3-1-1,-3 1-2,-2-1 0,0 1-2,0-1-1,0 1-1,3-7-1,6-12 2,7-13 0,6-12 0,-1-16-6,-5-19-18,-7-18-15,-5-19-17,-4-12-1,0-2 12,0-3 12,0-3 12,-2-2 9,-3 0 4,-3 0 5,-2 0 4,0 3 2,7 6 4,6 7 1,7 6 2,-1 3 3,-6 0 3,-6 0 3,-6 0 2,-1 1 2,7 4 0,6 3 0,7 3 0,7 9 6,9 16 14,10 15 11,10 17 14,2 11 1,-3 10-9,-3 10-11,-2 9-9,-5 9-7,-2 9-5,-3 10-5,-3 10-5,-2-3-4,0-11-2,0-14-3,0-11-4,0-9 0,0-3 0,0-3 0,0-2 1,3-14-1,6-21 1,7-22 0,6-22 0,10-27 1,17-31-1,15-31 0,16-31 1,13-18-3,14-3-4,11-3-5,14-2-4,2 3-6,-6 14-5,-6 11-7,-6 14-5,-13 16-6,-19 22-4,-18 22-5,-19 23-4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6:13"/>
    </inkml:context>
    <inkml:brush xml:id="br0">
      <inkml:brushProperty name="width" value="0.04121" units="cm"/>
      <inkml:brushProperty name="height" value="0.04121" units="cm"/>
      <inkml:brushProperty name="color" value="#00BFF3"/>
    </inkml:brush>
  </inkml:definitions>
  <inkml:trace contextRef="#ctx0" brushRef="#br0">58350 40750 533,'43'-47'-2,"-11"6"3,-14 7 3,-11 6 3,-6 3 2,4 0 1,3 0 3,3 0 0,-1 0 1,-2 0-1,-3 0 0,-3 0-2,-4 0 0,-3 0 0,-3 0 1,-2 0 0,-5 0 2,-2 0-1,-3 0 2,-3 0 0,-2 1 0,0 4-3,0 3-1,0 3-2,-2 3-1,-3 3-2,-3 3-1,-2 4-2,-3 1 0,1 0 0,-1 0 0,1 0 1,1 3 1,3 6-1,3 7 2,4 6 0,-1 3-1,-3 0 1,-3 0-1,-2 0-1,-3 3 1,1 6 2,-1 7 1,1 6 3,-1 4-1,1 4 0,-1 3-1,1 3-2,1 3 0,3 3-1,3 3 0,4 4-1,1 1-1,0 0 0,0 0 0,0 0-1,1 0 0,4 0-1,3 0 0,3 0 0,1-4 0,1-5-1,-1-7-1,1-5 0,1-6 1,3-3-1,3-3 1,4-2 1,1-3-1,0 1 1,0-1-1,0 1 0,0-1 1,0 1-1,0-1 0,0 1 1,4-3-1,10-2-1,10-3 1,9-3-2,6-4 0,3-3-2,3-3-2,4-2-1,4-3-3,6 1-2,7-1-3,6 1-3,6-3-3,6-2-3,7-3-4,6-3-4,3-7-2,0-9-1,0-10-1,0-8-1,-10-3 2,-18 7 4,-19 6 4,-18 7 5,-10 2 1,0 1-2,0-1-3,0 1-2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17:07"/>
    </inkml:context>
    <inkml:brush xml:id="br0">
      <inkml:brushProperty name="width" value="0.04537" units="cm"/>
      <inkml:brushProperty name="height" value="0.04537" units="cm"/>
      <inkml:brushProperty name="color" value="#F2395B"/>
    </inkml:brush>
  </inkml:definitions>
  <inkml:trace contextRef="#ctx0" brushRef="#br0">21530 18630 484,'-15'0'1,"2"-2"1,3 0 2,1-1 1,3-1 10,4 0 17,4 0 18,4 1 18,3-1 2,3 2-12,3 0-13,4 2-12,0 0-8,1 0-3,-1 0-4,1 0-3,-1 0-3,-1 0-3,-1 0-1,-1 0-2,1 0-2,3 0 0,4 0 0,2 0-1,3 0-1,4 2-2,4 0-3,4 2-2,3-1-1,1-1-2,0 0 0,2-2 0,-2 0-1,-1 0 2,-2 0 0,-1 0 2,-3 0-2,0 0-3,-1 0-2,-1 0-4,-3 0 0,-2 0-1,-3 0 1,-3 0 0,-3 0 0,-1 0-3,-3 0-1,-1 0-2,-2 1-3,0 0-5,-2 2-5,-1 0-6,-2 1-1,-2 1 3,-4 1 3,-2 2 2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6:14"/>
    </inkml:context>
    <inkml:brush xml:id="br0">
      <inkml:brushProperty name="width" value="0.03885" units="cm"/>
      <inkml:brushProperty name="height" value="0.03885" units="cm"/>
      <inkml:brushProperty name="color" value="#00BFF3"/>
    </inkml:brush>
  </inkml:definitions>
  <inkml:trace contextRef="#ctx0" brushRef="#br0">59600 40800 566,'20'-90'6,"-9"23"9,-10 22 9,-8 22 9,-8 15 2,-2 9-2,-3 10-3,-3 10-3,-2 10-1,0 13-3,0 12 0,0 13-1,0 6-2,0 0 0,0 0-1,0 0-1,3 1-1,6 4-3,7 3-1,6 3-3,3-1-4,0-2-8,0-3-6,0-3-7,1-6-3,4-5-1,3-7 1,3-5-1,3-8-3,3-5-7,3-7-7,4-5-7,2-8-3,4-5 2,3-7 3,3-5 2,-1-6 4,-2-3 4,-3-3 5,-3-2 4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6:14"/>
    </inkml:context>
    <inkml:brush xml:id="br0">
      <inkml:brushProperty name="width" value="0.04538" units="cm"/>
      <inkml:brushProperty name="height" value="0.04538" units="cm"/>
      <inkml:brushProperty name="color" value="#00BFF3"/>
    </inkml:brush>
  </inkml:definitions>
  <inkml:trace contextRef="#ctx0" brushRef="#br0">60200 40300 484,'-38'-24'42,"26"4"-7,24 3-8,26 3-7,13 4-6,4 7-5,3 6-4,3 7-4,-4 0-4,-8-2-1,-10-3-1,-9-3-2,-5-1-2,0 4 1,0 3 0,0 3-1,-5 3 3,-9 3 3,-10 3 4,-8 4 4,-8 1 4,-2 0 4,-3 0 3,-3 0 5,-1 0 2,4 0 3,3 0 2,3 0 2,1 4 1,1 10-2,-1 10-2,1 9-1,1 4-3,3 1-3,3-1-2,4 1-3,1-3-1,0-2-1,0-3 0,0-3-1,1-1-3,4 4-6,3 3-8,3 3-5,-1-2-4,-2-6 1,-3-6 1,-3-6 1,-2-1-10,0 7-19,0 6-20,0 7-19,-5-4-3,-9-12 14,-10-13 14,-8-12 14,-6-9 10,1-2 5,-1-3 6,1-3 4,-3-1 5,-2 4 1,-3 3 4,-3 3 1,1-1 4,6-2 4,7-3 3,6-3 4,3-2 5,0 0 4,0 0 5,0 0 5,10 0 5,23 0 4,22 0 4,22 0 5,12 0-3,3 0-10,3 0-10,4 0-10,1 0-8,0 0-7,0 0-6,0 0-7,-2-2-5,-3-3-6,-3-3-6,-2-2-5,-6-1-1,-6 3 0,-6 3 2,-6 4 1,-7-1 3,-6-3 3,-6-3 5,-6-2 3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6:15"/>
    </inkml:context>
    <inkml:brush xml:id="br0">
      <inkml:brushProperty name="width" value="0.03088" units="cm"/>
      <inkml:brushProperty name="height" value="0.03088" units="cm"/>
      <inkml:brushProperty name="color" value="#00BFF3"/>
    </inkml:brush>
  </inkml:definitions>
  <inkml:trace contextRef="#ctx0" brushRef="#br0">61100 40700 712,'-16'-22'91,"19"6"-19,19 7-19,19 6-19,10 4-14,4 4-7,3 3-9,3 3-7,-2 1-8,-6 1-8,-6-1-7,-6 1-8,-6-3-3,-2-2 3,-3-3 2,-3-3 3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6:15"/>
    </inkml:context>
    <inkml:brush xml:id="br0">
      <inkml:brushProperty name="width" value="0.04156" units="cm"/>
      <inkml:brushProperty name="height" value="0.04156" units="cm"/>
      <inkml:brushProperty name="color" value="#00BFF3"/>
    </inkml:brush>
  </inkml:definitions>
  <inkml:trace contextRef="#ctx0" brushRef="#br0">62150 39950 529,'68'26'76,"-11"4"-15,-14 3-14,-11 3-15,-6 3-8,4 3 1,3 3-2,3 4 1,-1 1-3,-2 0-1,-3 0-3,-3 0-2,-4 0-2,-3 0 0,-3 0-1,-2 0 0,-5 4-2,-2 10-2,-3 10-1,-3 9-2,-7 9-2,-9 9-1,-10 10-1,-8 10-3,-14 5-2,-15 4-6,-15 3-6,-16 3-5,-8-4-6,0-8-7,0-10-7,0-9-7,9-15-4,19-18-3,19-19-1,19-18-1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6:16"/>
    </inkml:context>
    <inkml:brush xml:id="br0">
      <inkml:brushProperty name="width" value="0.04306" units="cm"/>
      <inkml:brushProperty name="height" value="0.04306" units="cm"/>
      <inkml:brushProperty name="color" value="#00BFF3"/>
    </inkml:brush>
  </inkml:definitions>
  <inkml:trace contextRef="#ctx0" brushRef="#br0">63450 38850 510,'46'76'98,"-5"4"-19,-7 3-19,-5 3-19,-6 3-11,-3 3-2,-3 3-3,-2 4-2,-5 4-3,-2 6-3,-3 7-3,-3 6-4,-4 4-2,-3 4-1,-3 3 0,-2 3-2,-5 4-1,-2 7 1,-3 6-1,-3 7 1,-2-4-7,0-12-12,0-13-12,0-12-13,0-13-6,0-12-2,0-13-1,0-12-3,0-12 1,0-8 0,0-10 1,0-9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6:16"/>
    </inkml:context>
    <inkml:brush xml:id="br0">
      <inkml:brushProperty name="width" value="0.04305" units="cm"/>
      <inkml:brushProperty name="height" value="0.04305" units="cm"/>
      <inkml:brushProperty name="color" value="#00BFF3"/>
    </inkml:brush>
  </inkml:definitions>
  <inkml:trace contextRef="#ctx0" brushRef="#br0">62850 41250 511,'46'31'115,"-5"13"-25,-7 12-25,-5 13-24,-4 7-14,0 4-2,0 3-3,0 3-3,-4-1-1,-5-2-4,-7-3-2,-5-3-2,-4-6-2,0-5-2,0-7 0,0-5-2,0-6 0,0-3-2,0-3-2,0-2 0,7-11-3,17-15 0,15-15-3,16-16-1,13-18 1,14-18 0,11-19 2,14-18 2,8-15-2,7-9-5,6-10-4,7-8-5,-9 3-1,-21 20 3,-22 18 2,-22 20 4,-13 10-9,-3 3-21,-3 3-20,-2 4-21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6:18"/>
    </inkml:context>
    <inkml:brush xml:id="br0">
      <inkml:brushProperty name="width" value="0.0409" units="cm"/>
      <inkml:brushProperty name="height" value="0.0409" units="cm"/>
      <inkml:brushProperty name="color" value="#00BFF3"/>
    </inkml:brush>
  </inkml:definitions>
  <inkml:trace contextRef="#ctx0" brushRef="#br0">69250 40150 537,'95'-44'96,"-9"13"-27,-10 12-26,-8 13-26,-8 6-14,-2 0 0,-3 0-2,-3 0 0,-6 3-4,-5 6-5,-7 7-5,-5 6-5,-6 3 0,-3 0 5,-3 0 5,-2 0 6,-6 0 3,-6 0 2,-6 0 1,-6 0 3,-6 3 5,-2 6 8,-3 7 9,-3 6 8,-1 3 1,4 0-4,3 0-6,3 0-5,1 1-4,1 4-2,-1 3-2,1 3-2,1 1-4,3 1-5,3-1-6,4 1-6,1-1-4,0 1-2,0-1-4,0 1-3,0-4-3,0-6-5,0-6-5,0-6-5,0-4-1,0 1 2,0-1 2,0 1 2,-2-1 1,-3 1 1,-3-1 0,-2 1 1,-3-4 2,1-6 5,-1-6 6,1-6 5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6:18"/>
    </inkml:context>
    <inkml:brush xml:id="br0">
      <inkml:brushProperty name="width" value="0.03954" units="cm"/>
      <inkml:brushProperty name="height" value="0.03954" units="cm"/>
      <inkml:brushProperty name="color" value="#00BFF3"/>
    </inkml:brush>
  </inkml:definitions>
  <inkml:trace contextRef="#ctx0" brushRef="#br0">69300 42150 556,'-135'0'4,"32"0"7,31 0 9,32 0 7,27-4 7,26-5 5,24-7 5,26-5 6,13-3-2,4 4-6,3 3-9,3 3-6,-1 3-6,-2 3-4,-3 3-4,-3 4-3,-1 1-6,4 0-8,3 0-8,3 0-7,-1 0-7,-2 0-7,-3 0-8,-3 0-6,-9 0 1,-11 0 8,-14 0 9,-11 0 9,-7 0 0,0 0-8,0 0-7,0 0-7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6:19"/>
    </inkml:context>
    <inkml:brush xml:id="br0">
      <inkml:brushProperty name="width" value="0.03706" units="cm"/>
      <inkml:brushProperty name="height" value="0.03706" units="cm"/>
      <inkml:brushProperty name="color" value="#00BFF3"/>
    </inkml:brush>
  </inkml:definitions>
  <inkml:trace contextRef="#ctx0" brushRef="#br0">72650 40700 593,'-4'-44'77,"-5"13"-15,-7 12-14,-5 13-15,-6 12-8,-3 13-4,-3 12-2,-2 13-4,-5 6-2,-2 0-2,-3 0-2,-3 0-1,-4 1-1,-3 4-3,-3 3-1,-2 3-2,-1-2-1,3-6-2,3-6-1,4-6-1,2-6 0,4-2 1,3-3 2,3-3 2,3-4 1,3-3 0,3-3 2,4-2 1,7 0 0,13 7 1,12 6 1,13 7 0,12 2 1,13 1-2,12-1 0,13 1 0,4-3-3,-3-2-5,-3-3-3,-2-3-4,-6-2-5,-6 0-6,-6 0-4,-6 0-6,-2 0-2,3 0-1,3 0-1,4 0-1,-3-4-1,-5-5-4,-7-7-4,-5-5-3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6:19"/>
    </inkml:context>
    <inkml:brush xml:id="br0">
      <inkml:brushProperty name="width" value="0.03547" units="cm"/>
      <inkml:brushProperty name="height" value="0.03547" units="cm"/>
      <inkml:brushProperty name="color" value="#00BFF3"/>
    </inkml:brush>
  </inkml:definitions>
  <inkml:trace contextRef="#ctx0" brushRef="#br0">72500 41500 620,'-63'-43'60,"26"17"-2,24 15-4,26 16-3,15 7-5,6 1-10,7-1-10,6 1-9,9-1-6,13 1-2,12-1-3,13 1-2,6-1-2,0 1-4,0-1-3,0 1-3,3-3-1,6-2 1,7-3 1,6-3 0,3 1-3,0 6-8,0 7-8,0 6-8,-11 1-7,-22-3-6,-22-3-7,-21-2-7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3:14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68900 13325 333,'49'20'167,"16"14"-1,16 14 1,15 16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6:27"/>
    </inkml:context>
    <inkml:brush xml:id="br0">
      <inkml:brushProperty name="width" value="0.03987" units="cm"/>
      <inkml:brushProperty name="height" value="0.03987" units="cm"/>
      <inkml:brushProperty name="color" value="#00BFF3"/>
    </inkml:brush>
  </inkml:definitions>
  <inkml:trace contextRef="#ctx0" brushRef="#br0">48550 47050 551,'23'-111'-3,"-3"28"3,-3 28 4,-2 29 3,-3 8 3,1-8 3,-1-10 3,1-9 3,-4-2 0,-6 6 0,-6 7 0,-6 6-2,-6 4-1,-2 4-5,-3 3-3,-3 3-3,-2 3-3,0 3 0,0 3 1,0 4-1,0 4 0,0 6 1,0 7 1,0 6-1,-4 7 2,-5 10-1,-7 10 1,-5 9-1,-4 9 1,0 9-1,0 10 1,0 10 0,0 4 0,0 0 0,0 0 0,0 0 0,1-2 1,4-3 0,3-3 0,3-2 0,3-3 1,3 1 1,3-1 0,4 1 0,4-3 1,6-2 2,7-3 0,6-3 2,3-6-1,0-5 0,0-7 0,0-5-2,6-6 0,13-3-2,12-3-1,13-2-1,9-6-1,6-6-1,7-6-1,6-6-1,4-6-2,4-2-4,3-3-6,3-3-4,4-7-6,7-9-6,6-10-6,7-8-6,-1-4-5,-6 3-3,-6 3-2,-6 4-2,-12 1 1,-15 0 6,-15 0 5,-16 0 6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6:28"/>
    </inkml:context>
    <inkml:brush xml:id="br0">
      <inkml:brushProperty name="width" value="0.03828" units="cm"/>
      <inkml:brushProperty name="height" value="0.03828" units="cm"/>
      <inkml:brushProperty name="color" value="#00BFF3"/>
    </inkml:brush>
  </inkml:definitions>
  <inkml:trace contextRef="#ctx0" brushRef="#br0">49400 47550 574,'26'-22'16,"4"6"-2,3 7 1,3 6-2,6 3 3,9 0 4,10 0 4,10 0 5,4 0-1,0 0-5,0 0-6,0 0-4,-2 0-8,-3 0-9,-3 0-10,-2 0-9,-8 1-5,-8 4-1,-10 3-1,-9 3-1,-15 1 0,-18 1 0,-19-1 0,-18 1 1,-9-3 3,4-2 6,3-3 6,3-3 6,-2-2 3,-6 0 2,-6 0 1,-6 0 1,1 0 3,9 0 3,10 0 3,10 0 4,5 1 4,4 4 6,3 3 6,3 3 6,1 3 3,1 3 0,-1 3 0,1 4 0,-1 5-1,1 10-3,-1 10-2,1 9-4,1 7-1,3 7-1,3 6-2,4 7 0,-1 5-3,-3 7-3,-3 6-3,-2 7-3,-3 4-2,1 3-1,-1 3-2,1 4-1,1-3-4,3-5-5,3-7-8,4-5-5,1-11-6,0-11-7,0-14-5,0-11-6,0-23-5,0-31-4,0-31-4,0-31-4,0-12 4,0 10 12,0 10 13,0 9 11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6:28"/>
    </inkml:context>
    <inkml:brush xml:id="br0">
      <inkml:brushProperty name="width" value="0.0391" units="cm"/>
      <inkml:brushProperty name="height" value="0.0391" units="cm"/>
      <inkml:brushProperty name="color" value="#00BFF3"/>
    </inkml:brush>
  </inkml:definitions>
  <inkml:trace contextRef="#ctx0" brushRef="#br0">49600 48950 562,'3'-90'-6,"6"23"13,7 22 13,6 22 14,6 12 4,6 3-4,7 3-3,6 4-3,4 1-4,4 0-5,3 0-5,3 0-5,3 0-1,3 0 2,3 0 0,4 0 2,-1-2-3,-3-3-7,-3-3-6,-2-2-7,-5-3-6,-2 1-5,-3-1-6,-3 1-6,-6-3-1,-5-2 1,-7-3 1,-5-3 1,-6-2 2,-3 0 3,-3 0 1,-2 0 2,-6 0 4,-6 0 5,-6 0 4,-6 0 5,-6 0 5,-2 0 3,-3 0 4,-3 0 4,-4 3 4,-3 6 6,-3 7 5,-2 6 5,-1 4 3,3 4-1,3 3 0,4 3 0,-1 6-1,-3 9 0,-3 10 0,-2 10-1,0 4 0,7 0-3,6 0-3,7 0-2,4 0-2,3 0-3,3 0-2,4 0-3,1 1-3,0 4-3,0 3-3,0 3-3,4-2-3,10-6-2,10-6-4,9-6-3,6-7-4,3-6-9,3-6-8,4-6-8,4-7-5,6-6-2,7-6-2,6-6-1,-4-6 3,-11-2 7,-14-3 7,-11-3 8,-7-2 6,0 0 3,0 0 4,0 0 3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6:29"/>
    </inkml:context>
    <inkml:brush xml:id="br0">
      <inkml:brushProperty name="width" value="0.03161" units="cm"/>
      <inkml:brushProperty name="height" value="0.03161" units="cm"/>
      <inkml:brushProperty name="color" value="#00BFF3"/>
    </inkml:brush>
  </inkml:definitions>
  <inkml:trace contextRef="#ctx0" brushRef="#br0">51300 47200 696,'3'-50'-2,"6"0"-4,7 0-4,6 0-4,3 4-1,0 10 4,0 10 3,0 9 3,0 7 10,0 7 16,0 6 16,0 7 16,-2 8 4,-3 14-8,-3 11-8,-2 14-7,-6 7-7,-6 3-7,-6 3-5,-6 4-7,-6-3-3,-2-5-3,-3-7-2,-3-5-1,-2-8-3,0-5-3,0-7-4,0-5-2,7-4-1,17 0 4,15 0 2,16 0 3,5-2 1,-2-3 2,-3-3 1,-3-2 1,-4-1 2,-3 3 1,-3 3 2,-2 4 2,-5 1 1,-2 0 0,-3 0-1,-3 0 1,-6 1-2,-5 4 0,-7 3-2,-5 3-1,-6-1-2,-3-2-3,-3-3-2,-2-3-3,-3-4-4,1-3-5,-1-3-4,1-2-5,1-5-7,3-2-6,3-3-8,4-3-6,4-6 0,6-5 10,7-7 9,6-5 9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6:29"/>
    </inkml:context>
    <inkml:brush xml:id="br0">
      <inkml:brushProperty name="width" value="0.02663" units="cm"/>
      <inkml:brushProperty name="height" value="0.02663" units="cm"/>
      <inkml:brushProperty name="color" value="#00BFF3"/>
    </inkml:brush>
  </inkml:definitions>
  <inkml:trace contextRef="#ctx0" brushRef="#br0">51750 47650 826,'67'-46'-1,"-16"10"0,-15 10 0,-15 9-1,-4 6 5,9 3 11,10 3 10,10 4 11,5 1 1,4 0-8,3 0-8,3 0-8,-2 0-7,-6 0-4,-6 0-3,-6 0-5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6:29"/>
    </inkml:context>
    <inkml:brush xml:id="br0">
      <inkml:brushProperty name="width" value="0.03043" units="cm"/>
      <inkml:brushProperty name="height" value="0.03043" units="cm"/>
      <inkml:brushProperty name="color" value="#00BFF3"/>
    </inkml:brush>
  </inkml:definitions>
  <inkml:trace contextRef="#ctx0" brushRef="#br0">52250 47000 722,'-46'4'6,"10"10"11,10 10 10,9 9 12,6 9 3,3 9-4,3 10-5,4 10-3,-1 4-7,-3 0-8,-3 0-8,-2 0-7,-3 1-5,1 4-5,-1 3-2,1 3-5,-1-5-8,1-12-14,-1-13-15,1-12-13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6:30"/>
    </inkml:context>
    <inkml:brush xml:id="br0">
      <inkml:brushProperty name="width" value="0.04533" units="cm"/>
      <inkml:brushProperty name="height" value="0.04533" units="cm"/>
      <inkml:brushProperty name="color" value="#00BFF3"/>
    </inkml:brush>
  </inkml:definitions>
  <inkml:trace contextRef="#ctx0" brushRef="#br0">53700 46650 485,'46'96'118,"-5"-5"-25,-7-7-25,-5-5-26,-8-1-14,-5 6-3,-7 7-3,-5 6-3,-4 6-2,0 6-1,0 7-1,0 6 0,-4 6-2,-5 6-3,-7 7-3,-5 6-2,-8 7-4,-5 10-5,-7 10-5,-5 9-5,0-2-7,10-12-6,10-13-8,9-12-7,2-16-4,-2-19-3,-3-18-2,-3-19-2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6:30"/>
    </inkml:context>
    <inkml:brush xml:id="br0">
      <inkml:brushProperty name="width" value="0.03161" units="cm"/>
      <inkml:brushProperty name="height" value="0.03161" units="cm"/>
      <inkml:brushProperty name="color" value="#00BFF3"/>
    </inkml:brush>
  </inkml:definitions>
  <inkml:trace contextRef="#ctx0" brushRef="#br0">53900 46450 695,'-5'-33'9,"-9"34"18,-10 35 17,-8 35 18,-8 18 1,-2 3-15,-3 3-16,-3 4-16,-2-3-12,0-5-10,0-7-9,0-5-9,4-9-6,10-9-2,10-10-4,9-8-3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6:30"/>
    </inkml:context>
    <inkml:brush xml:id="br0">
      <inkml:brushProperty name="width" value="0.04092" units="cm"/>
      <inkml:brushProperty name="height" value="0.04092" units="cm"/>
      <inkml:brushProperty name="color" value="#00BFF3"/>
    </inkml:brush>
  </inkml:definitions>
  <inkml:trace contextRef="#ctx0" brushRef="#br0">53950 46650 537,'48'1'7,"-3"4"10,-3 3 11,-2 3 10,-1 4 6,3 7 2,3 6 2,4 7 2,-1 2-3,-3 1-6,-3-1-6,-2 1-7,-3-3-7,1-2-10,-1-3-10,1-3-9,-6 1-11,-8 6-12,-10 7-12,-9 6-13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7:18"/>
    </inkml:context>
    <inkml:brush xml:id="br0">
      <inkml:brushProperty name="width" value="0.03519" units="cm"/>
      <inkml:brushProperty name="height" value="0.03519" units="cm"/>
      <inkml:brushProperty name="color" value="#00BFF3"/>
    </inkml:brush>
  </inkml:definitions>
  <inkml:trace contextRef="#ctx0" brushRef="#br0">61800 47000 625,'23'-49'1,"-3"4"3,-3 3 3,-2 3 3,-5 3 2,-2 3 3,-3 3 3,-3 4 3,-4 1 2,-3 0-1,-3 0 1,-2 0 0,-3 0-4,1 0-6,-1 0-8,1 0-6,-3 1-4,-2 4 1,-3 3 2,-3 3 0,-4 3 0,-3 3 1,-3 3 0,-2 4 1,-3 1 0,1 0 0,-1 0 2,1 0 1,-3 1 0,-2 4 1,-3 3 1,-3 3-1,-1 6 2,4 9-2,3 10 1,3 10 0,1 7 0,1 6 0,-1 7 1,1 6 1,1 3 0,3 0 1,3 0 0,4 0 2,1 0-1,0 0 0,0 0-2,0 0-1,0-2 0,0-3 0,0-3-1,0-2 1,1-1 0,4 3-1,3 3-1,3 4 0,3-1-1,3-3-1,3-3-1,4-2 0,1-3-2,0 1 0,0-1-1,0 1 0,3-4 0,6-6-2,7-6-1,6-6-1,6-6-1,6-2-1,7-3-2,6-3-1,6-6-2,6-5-4,7-7-3,6-5-3,6-8-5,6-5-3,7-7-6,6-5-3,-2-4-1,-9 0 3,-10 0 3,-8 0 4,-9 1 3,-6 4 5,-6 3 5,-6 3 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3:16"/>
    </inkml:context>
    <inkml:brush xml:id="br0">
      <inkml:brushProperty name="width" value="0.05067" units="cm"/>
      <inkml:brushProperty name="height" value="0.05067" units="cm"/>
      <inkml:brushProperty name="color" value="#00BFF3"/>
    </inkml:brush>
  </inkml:definitions>
  <inkml:trace contextRef="#ctx0" brushRef="#br0">63929 25928 434,'-14'-1'8,"3"0"16,3-2 16,2 0 15,3 1 5,1 4-7,0 4-8,2 4-7,0 2-6,0 3-3,0 2-3,0 1-3,0 1-2,0-2-4,0-3-2,0-1-3,0-1-2,0 1-2,0 2-2,0 0-1,0 2-1,0 1 1,0 3 0,0 1 1,0 0-1,0-1 0,0-2-2,0-3-1,0 1-1,0 3 0,0 4 0,0 2-1,0-1 0,0-2 0,0-3 0,0-2 0,0-3 0,0 1 0,0 0 0,0-1 0,0 1 0,0 0 0,0-1 0,0 1 0,0 1 0,0 3-1,0 3-1,0 3-1,0 0-1,0-1 1,0-3 0,0-1 0,0-1 2,0 1-1,0 1 1,0 1 0,0 0 1,0-1-2,0-1 0,0-1-2,0 0 1,0 1-1,0 1 0,0 1 1,0 0-1,0-3 2,0-1 0,0-2 0,0-2 1,2-1-1,0-1 1,1-1 0,0 1 0,0 0-1,-2 1 0,0 1 0,-1 1-1,0 0 2,0-1 0,0 1 1,0 0 1,0-1-1,0 1 1,0 0 0,0-1 0,0 1-1,0 0 0,0-1 0,0 1-1,0-1 1,0 1-1,0 0 1,0-1-1,0 1 1,0 0 0,0-1 0,0 1 1,0 0-1,0-1 1,0 1 0,0 1-1,0 1 1,0 3 0,0 1 0,0 2-1,0-1 1,0 1-1,0-1 1,0 1-1,0-1 1,0 1 0,0-1 1,0 0 0,0-1 1,0-1-1,0-1 1,0 0-1,0 1 1,0 1-2,0 1 0,0 0 0,0-1 0,0-1-1,0 0 0,0-2 0,0 1 0,0-1 0,0 1 0,-1-1 1,0-1-1,-2-1 1,0-1-1,0 0 0,1 2 0,0 0 1,2 1-1,0 0 0,0-1 0,0-1-1,0-1 0,0 0-1,0 0 1,0-1 0,0 1 1,0 0-1,0-1-1,0 1 1,0 0-2,0-1 0,0 1-1,0-1-1,0 1-1,0-4-7,0-6-15,0-8-14,0-6-14,-1-5-8,0 0-1,-2-1-1,0-1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7:18"/>
    </inkml:context>
    <inkml:brush xml:id="br0">
      <inkml:brushProperty name="width" value="0.03371" units="cm"/>
      <inkml:brushProperty name="height" value="0.03371" units="cm"/>
      <inkml:brushProperty name="color" value="#00BFF3"/>
    </inkml:brush>
  </inkml:definitions>
  <inkml:trace contextRef="#ctx0" brushRef="#br0">62750 47500 652,'-2'-43'-33,"-3"17"27,-3 15 28,-2 16 26,-5 12 10,-2 9-9,-3 10-8,-3 10-8,-1 4-7,4 0-2,3 0-4,3 0-3,1-2-4,1-3-2,-1-3-3,1-2-3,-1-1-2,1 3 0,-1 3-1,1 4-1,-1 1 0,1 0-1,-1 0 1,1 0-1,1 0 0,3 0 0,3 0-2,4 0-1,1-2-1,0-3-4,0-3-1,0-2-4,4-6-2,10-6-4,10-6-4,9-6-3,4-6-2,1-2-3,-1-3-3,1-3-2,1-4 0,3-3 1,3-3 0,4-2 1,-3-5 3,-5-2 7,-7-3 6,-5-3 5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7:19"/>
    </inkml:context>
    <inkml:brush xml:id="br0">
      <inkml:brushProperty name="width" value="0.03852" units="cm"/>
      <inkml:brushProperty name="height" value="0.03852" units="cm"/>
      <inkml:brushProperty name="color" value="#00BFF3"/>
    </inkml:brush>
  </inkml:definitions>
  <inkml:trace contextRef="#ctx0" brushRef="#br0">63450 47200 571,'1'-46'3,"4"10"7,3 10 7,3 9 6,3 6 2,3 3-3,3 3-4,4 4-4,2 1-3,4 0-2,3 0-3,3 0-1,-1 1-2,-2 4 1,-3 3-1,-3 3 1,-2-1-1,0-2-3,0-3-2,0-3-3,0-1-3,0 4-5,0 3-4,0 3-5,-4 3 1,-5 3 6,-7 3 6,-5 4 7,-8 2 6,-5 4 5,-7 3 7,-5 3 6,-4 1 5,0 1 1,0-1 3,0 1 3,1-1-2,4 1-3,3-1-5,3 1-4,3-1-3,3 1-2,3-1-2,4 1-3,-1 4-1,-3 9-1,-3 10-2,-2 10 0,-1-1-3,3-9-6,3-10-3,4-8-5,1-4-8,0 3-9,0 3-10,0 4-10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7:19"/>
    </inkml:context>
    <inkml:brush xml:id="br0">
      <inkml:brushProperty name="width" value="0.03818" units="cm"/>
      <inkml:brushProperty name="height" value="0.03818" units="cm"/>
      <inkml:brushProperty name="color" value="#00BFF3"/>
    </inkml:brush>
  </inkml:definitions>
  <inkml:trace contextRef="#ctx0" brushRef="#br0">63450 48500 576,'-69'21'-1,"13"-5"-1,12-7-2,13-5-1,7-3 2,4 4 5,3 3 5,3 3 5,7-1 10,14-2 14,11-3 14,14-3 13,7-1 2,3 4-12,3 3-11,4 3-13,2-1-8,4-2-5,3-3-4,3-3-6,-1-2-3,-2 0-5,-3 0-2,-3 0-5,-2 0-2,0 0-3,0 0-2,0 0-3,-2 0-8,-3 0-14,-3 0-13,-2 0-14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7:20"/>
    </inkml:context>
    <inkml:brush xml:id="br0">
      <inkml:brushProperty name="width" value="0.03581" units="cm"/>
      <inkml:brushProperty name="height" value="0.03581" units="cm"/>
      <inkml:brushProperty name="color" value="#00BFF3"/>
    </inkml:brush>
  </inkml:definitions>
  <inkml:trace contextRef="#ctx0" brushRef="#br0">64700 48200 614,'25'-24'20,"0"4"5,0 3 5,0 3 5,0 3 1,0 3-3,0 3-4,0 4-4,0 2-1,0 4-1,0 3-1,0 3 0,0 3-3,0 3-3,0 3-5,0 4-3,-4 2-3,-5 4-3,-7 3-2,-5 3-1,-9 3-2,-9 3 0,-10 3 1,-8 4-1,-8 1-1,-2 0-5,-3 0-4,-3 0-3,-1-2-3,4-3 2,3-3 1,3-2 1,3-6 2,3-6 0,3-6 2,4-6 2,7-6 5,13-2 8,12-3 8,13-3 9,9-2 2,6 0-4,7 0-4,6 0-3,1 0-5,-3 0-8,-3 0-7,-2 0-7,-3 0-3,1 0 0,-1 0 2,1 0 0,-1 0-4,1 0-9,-1 0-9,1 0-10,-4-2-1,-6-3 5,-6-3 6,-6-2 7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7:20"/>
    </inkml:context>
    <inkml:brush xml:id="br0">
      <inkml:brushProperty name="width" value="0.03907" units="cm"/>
      <inkml:brushProperty name="height" value="0.03907" units="cm"/>
      <inkml:brushProperty name="color" value="#00BFF3"/>
    </inkml:brush>
  </inkml:definitions>
  <inkml:trace contextRef="#ctx0" brushRef="#br0">65850 47250 563,'25'-21'42,"0"10"-4,0 10-5,0 9-5,1 7-1,4 7-1,3 6 1,3 7 1,1 2-2,1 1-2,-1-1-3,1 1-3,-1 1-2,1 3-2,-1 3-2,1 4-2,-3 1-1,-2 0 0,-3 0-1,-3 0 0,-6 1-1,-5 4-3,-7 3-3,-5 3-1,-8 3-4,-5 3-5,-7 3-5,-5 4-4,-9 1-3,-9 0 0,-10 0 0,-8 0 0,-8 1-4,-2 4-8,-3 3-7,-3 3-9,4-7-1,13-15 7,12-15 6,13-16 6,6-10 6,0-3 1,0-3 4,0-2 2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7:21"/>
    </inkml:context>
    <inkml:brush xml:id="br0">
      <inkml:brushProperty name="width" value="0.04866" units="cm"/>
      <inkml:brushProperty name="height" value="0.04866" units="cm"/>
      <inkml:brushProperty name="color" value="#00BFF3"/>
    </inkml:brush>
  </inkml:definitions>
  <inkml:trace contextRef="#ctx0" brushRef="#br0">67950 45750 452,'1'-46'4,"4"10"10,3 10 8,3 9 10,3 12 5,3 16 2,3 15 1,4 17 2,1 8-2,0 4-5,0 3-6,0 3-5,-4 4-4,-5 7-1,-7 6-2,-5 7-1,-3 4-3,4 3 0,3 3-2,3 4-2,1 2 0,1 4-1,-1 3 0,1 3 0,-3 1-1,-2 1 1,-3-1 1,-3 1 0,-2-3-3,0-2-9,0-3-7,0-3-9,0-2-2,0 0 3,0 0 1,0 0 3,-2-2-4,-3-3-12,-3-3-11,-2-2-12,-5-9-3,-2-12 2,-3-13 5,-3-12 2,-2-13 5,0-12 5,0-13 5,0-12 6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7:21"/>
    </inkml:context>
    <inkml:brush xml:id="br0">
      <inkml:brushProperty name="width" value="0.04659" units="cm"/>
      <inkml:brushProperty name="height" value="0.04659" units="cm"/>
      <inkml:brushProperty name="color" value="#00BFF3"/>
    </inkml:brush>
  </inkml:definitions>
  <inkml:trace contextRef="#ctx0" brushRef="#br0">67550 47950 472,'3'-46'7,"6"10"15,7 10 14,6 9 15,3 9 3,0 9-8,0 10-8,0 10-8,0 7-4,0 6-2,0 7-1,0 6-1,-4 6-2,-5 6-1,-7 7-3,-5 6-1,-4 4-2,0 4 0,0 3-2,0 3 0,0 1-1,0 1-2,0-1-2,0 1-2,0-4-2,0-6-1,0-6-2,0-6-2,0-7 0,0-6 0,0-6 1,0-6-1,12-27-2,26-47-2,24-47-4,26-46-2,16-26-4,10-3-3,10-3-3,9-2-3,10-6-2,14-6-2,11-6 0,14-6-1,-12 13 2,-34 35 4,-35 35 6,-33 34 5,-20 17-3,-3 0-11,-3 0-11,-2 0-11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7:46"/>
    </inkml:context>
    <inkml:brush xml:id="br0">
      <inkml:brushProperty name="width" value="0.03955" units="cm"/>
      <inkml:brushProperty name="height" value="0.03955" units="cm"/>
      <inkml:brushProperty name="color" value="#00BFF3"/>
    </inkml:brush>
  </inkml:definitions>
  <inkml:trace contextRef="#ctx0" brushRef="#br0">48050 53550 556,'-85'-22'60,"32"6"-4,31 7-6,32 6-5,18 3-5,6 0-4,7 0-4,6 0-5,4 0-3,4 0-5,3 0-3,3 0-4,1-2-3,1-3-2,-1-3-2,1-2-1,-3-3-3,-2 1-1,-3-1-2,-3 1-2,-2 1-1,0 3 0,0 3 2,0 4 0,-2 4-3,-3 6-10,-3 7-8,-2 6-9,-5 1-4,-2-3 2,-3-3 2,-3-2 0,-2-3 1,0 1-1,0-1-3,0 1-1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7:46"/>
    </inkml:context>
    <inkml:brush xml:id="br0">
      <inkml:brushProperty name="width" value="0.03473" units="cm"/>
      <inkml:brushProperty name="height" value="0.03473" units="cm"/>
      <inkml:brushProperty name="color" value="#00BFF3"/>
    </inkml:brush>
  </inkml:definitions>
  <inkml:trace contextRef="#ctx0" brushRef="#br0">48600 53700 633,'-46'-2'4,"10"-3"6,10-3 8,9-2 7,6 5 4,3 16 4,3 15 2,4 17 3,-1 5 0,-3-3-5,-3-3-4,-2-2-4,-3 3-4,1 14-7,-1 11-4,1 14-5,-1 3-6,1-2-4,-1-3-5,1-3-5,1-4-2,3-3-2,3-3-1,4-2-1,2-8-1,4-8 0,3-10 2,3-9-1,3-10-4,3-9-9,3-10-9,4-8-10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7:46"/>
    </inkml:context>
    <inkml:brush xml:id="br0">
      <inkml:brushProperty name="width" value="0.04214" units="cm"/>
      <inkml:brushProperty name="height" value="0.04214" units="cm"/>
      <inkml:brushProperty name="color" value="#00BFF3"/>
    </inkml:brush>
  </inkml:definitions>
  <inkml:trace contextRef="#ctx0" brushRef="#br0">49050 53700 522,'1'48'114,"4"-3"-25,3-3-25,3-2-26,-1-3-14,-2 1-1,-3-1-1,-3 1-1,-4 4-2,-3 9-2,-3 10-2,-2 10-1,-3 5-4,1 4-4,-1 3-5,1 3-4,1 3-4,3 3-5,3 3-5,4 4-5,1-1-4,0-3-4,0-3-6,0-2-3,0-6-1,0-6 2,0-6 4,0-6 3,0-9-1,0-8-2,0-10-3,0-9-4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3:34"/>
    </inkml:context>
    <inkml:brush xml:id="br0">
      <inkml:brushProperty name="width" value="0.03509" units="cm"/>
      <inkml:brushProperty name="height" value="0.03509" units="cm"/>
      <inkml:brushProperty name="color" value="#00BFF3"/>
    </inkml:brush>
  </inkml:definitions>
  <inkml:trace contextRef="#ctx0" brushRef="#br0">89009 21609 626,'-25'-14'34,"11"4"7,12 5 7,12 3 7,9 0-1,7 0-11,7-3-10,6-2-11,0 0-6,-7 0-4,-9 2-3,-7 1-3,-4 0-6,1 0-6,1 0-8,1 0-7,0 1-2,0 0 2,-2 2 3,-1 1 2,-1 0-2,-1 0-5,0 0-8,-2 0-5,-1-2-4,0-1-1,-2-1-1,0-3-2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7:47"/>
    </inkml:context>
    <inkml:brush xml:id="br0">
      <inkml:brushProperty name="width" value="0.04006" units="cm"/>
      <inkml:brushProperty name="height" value="0.04006" units="cm"/>
      <inkml:brushProperty name="color" value="#00BFF3"/>
    </inkml:brush>
  </inkml:definitions>
  <inkml:trace contextRef="#ctx0" brushRef="#br0">47650 55950 549,'-72'21'-4,"6"-5"-6,7-7-6,6-5-8,15-6 14,26-3 33,24-3 32,26-2 33,16-3 8,10 1-18,10-1-18,9 1-18,7 1-13,7 3-7,6 3-8,7 4-8,2 1-4,1 0-3,-1 0-3,1 0-2,-4 0-4,-6 0-7,-6 0-6,-6 0-8,-4 3-3,1 6-3,-1 7-1,1 6-2,-4 1-2,-6-3 1,-6-3-1,-6-2 0,-7-5 3,-6-2 6,-6-3 6,-6-3 5,-7-1 5,-6 4 4,-6 3 4,-6 3 4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7:47"/>
    </inkml:context>
    <inkml:brush xml:id="br0">
      <inkml:brushProperty name="width" value="0.02469" units="cm"/>
      <inkml:brushProperty name="height" value="0.02469" units="cm"/>
      <inkml:brushProperty name="color" value="#00BFF3"/>
    </inkml:brush>
  </inkml:definitions>
  <inkml:trace contextRef="#ctx0" brushRef="#br0">48300 54400 891,'-22'-11'-21,"6"28"17,7 28 16,6 29 16,3 19 5,0 14-7,0 11-7,0 14-7,-2-1-9,-3-12-7,-3-13-10,-2-12-8,-1-12-6,3-8-6,3-10-5,4-9-5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7:57"/>
    </inkml:context>
    <inkml:brush xml:id="br0">
      <inkml:brushProperty name="width" value="0.04127" units="cm"/>
      <inkml:brushProperty name="height" value="0.04127" units="cm"/>
      <inkml:brushProperty name="color" value="#00BFF3"/>
    </inkml:brush>
  </inkml:definitions>
  <inkml:trace contextRef="#ctx0" brushRef="#br0">53200 53600 533,'-25'23'95,"0"-3"-22,0-3-23,0-2-23,-4 2-12,-5 9-4,-7 10-2,-5 10-3,-8 7-3,-5 6-2,-7 7-3,-5 6-2,-4 4-2,0 4 0,0 3-1,0 3 1,1-2 0,4-6 0,3-6 0,3-6 1,6-7 1,9-6 0,10-6 1,10-6 1,7-4 3,6 1 8,7-1 8,6 1 7,7-3 3,10-2-2,10-3-3,9-3-3,6-1-1,3 4-3,3 3-2,4 3-3,1 1-1,0 1-2,0-1-1,0 1-2,1-3 0,4-2 0,3-3 1,3-3-1,1-2-3,1 0-8,-1 0-6,1 0-7,-4-2-6,-6-3-3,-6-3-3,-6-2-4,-6-3-2,-2 1-2,-3-1-1,-3 1-2,-4-6 1,-3-8 1,-3-10 1,-2-9 3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7:58"/>
    </inkml:context>
    <inkml:brush xml:id="br0">
      <inkml:brushProperty name="width" value="0.04355" units="cm"/>
      <inkml:brushProperty name="height" value="0.04355" units="cm"/>
      <inkml:brushProperty name="color" value="#00BFF3"/>
    </inkml:brush>
  </inkml:definitions>
  <inkml:trace contextRef="#ctx0" brushRef="#br0">52750 54850 505,'-41'-4'34,"19"-5"6,19-7 6,19-5 5,10-3-1,4 4-8,3 3-8,3 3-8,1 1-5,1 1-3,-1-1-2,1 1-3,-1 1 0,1 3-2,-1 3 0,1 4 0,1-1-2,3-3 0,3-3-2,4-2-1,2 0-1,4 7 0,3 6 0,3 7-1,-1 2 0,-2 1-2,-3-1 0,-3 1-3,-1-1 1,4 1-1,3-1-1,3 1 1,1-1-2,1 1-1,-1-1-2,1 1-2,-1-3-1,1-2 1,-1-3 0,1-3 0,1-1 1,3 4 1,3 3 0,4 3 1,1 1 0,0 1 0,0-1 0,0 1 1,1-3 0,4-2 0,3-3 2,3-3 0,-1-2 0,-2 0 0,-3 0 1,-3 0 0,-6 0 1,-5 0 0,-7 0 0,-5 0 1,-6 0 1,-3 0 0,-3 0 1,-2 0 1,-3-2-1,1-3 0,-1-3-1,1-2-1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8:00"/>
    </inkml:context>
    <inkml:brush xml:id="br0">
      <inkml:brushProperty name="width" value="0.04054" units="cm"/>
      <inkml:brushProperty name="height" value="0.04054" units="cm"/>
      <inkml:brushProperty name="color" value="#00BFF3"/>
    </inkml:brush>
  </inkml:definitions>
  <inkml:trace contextRef="#ctx0" brushRef="#br0">63850 53250 542,'0'-49'24,"0"4"-1,0 3 0,0 3-1,-4 4-2,-5 7-4,-7 6-4,-5 7-3,-6 2-3,-3 1 2,-3-1-1,-2 1 1,-3 1 0,1 3-1,-1 3 0,1 4-2,-1 1 1,1 0 0,-1 0 0,1 0 0,-3 4 1,-2 10 2,-3 10 0,-3 9 2,-2 6 1,0 3 1,0 3 0,0 4 0,0 2 0,0 4 1,0 3-1,0 3 0,1 3-1,4 3-1,3 3-1,3 4-2,3 2-1,3 4 0,3 3 0,4 3-1,1 1-1,0 1-2,0-1-2,0 1-2,3-1 0,6 1-1,7-1 1,6 1 1,3-4 0,0-6 1,0-6 1,0-6 1,3-6 0,6-2 0,7-3-1,6-3 0,4-4-1,4-3-3,3-3-1,3-2-3,3-6-1,3-6-3,3-6-3,4-6-1,2-4-3,4 1-2,3-1-1,3 1-3,1-3 0,1-2 0,-1-3 1,1-3 1,1-4-2,3-3-4,3-3-4,4-2-4,-3-3-1,-5 1 3,-7-1 1,-5 1 3,-8-3 2,-5-2 5,-7-3 3,-5-3 5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8:01"/>
    </inkml:context>
    <inkml:brush xml:id="br0">
      <inkml:brushProperty name="width" value="0.04465" units="cm"/>
      <inkml:brushProperty name="height" value="0.04465" units="cm"/>
      <inkml:brushProperty name="color" value="#00BFF3"/>
    </inkml:brush>
  </inkml:definitions>
  <inkml:trace contextRef="#ctx0" brushRef="#br0">64600 54250 492,'-19'-24'25,"13"4"20,12 3 22,13 3 20,7 1 1,4 1-18,3-1-18,3 1-18,3 1-13,3 3-8,3 3-8,4 4-7,-1-1-5,-3-3-2,-3-3-1,-2-2-2,-9 6 0,-12 20-1,-13 18 1,-12 20-1,-9 6 4,-2-2 7,-3-3 7,-3-3 7,-1-2 3,4 0-1,3 0-1,3 0 0,1 1-2,1 4-3,-1 3-2,1 3-2,1-2-3,3-6-4,3-6-3,4-6-3,1-4-3,0 1-1,0-1-3,0 1-1,0-1-3,0 1-5,0-1-4,0 1-5,1-1-2,4 1-2,3-1 0,3 1-2,-1-3 0,-2-2 2,-3-3 2,-3-3 1,-4-1 4,-3 4 4,-3 3 5,-2 3 5,-6-1 3,-6-2 4,-6-3 2,-6-3 4,-2-6 1,3-5 1,3-7 0,4-5 2,-3-4-1,-5 0 1,-7 0-1,-5 0 1,-1 0 2,6 0 4,7 0 5,6 0 3,3 0 4,0 0 3,0 0 2,0 0 2,6-2 6,13-3 7,12-3 7,13-2 7,13-3-1,17 1-10,15-1-10,16 1-9,1 1-8,-12 3-3,-13 3-3,-12 4-3,-2-1-5,9-3-9,10-3-6,10-2-8,0-1-6,-5 3-5,-7 3-4,-5 4-5,-8-1-1,-5-3 2,-7-3 1,-5-2 3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8:01"/>
    </inkml:context>
    <inkml:brush xml:id="br0">
      <inkml:brushProperty name="width" value="0.04351" units="cm"/>
      <inkml:brushProperty name="height" value="0.04351" units="cm"/>
      <inkml:brushProperty name="color" value="#00BFF3"/>
    </inkml:brush>
  </inkml:definitions>
  <inkml:trace contextRef="#ctx0" brushRef="#br0">65550 55250 505,'70'-90'32,"-9"23"2,-10 22 3,-8 22 1,-9 15-2,-6 9-5,-6 10-7,-6 10-6,-7 7-3,-6 6-3,-6 7-2,-6 6-2,-6 3-2,-2 0-3,-3 0-2,-3 0-3,-2-4-1,0-5-1,0-7-1,0-5-2,3-3 1,6 4 2,7 3 1,6 3 1,6 3 4,6 3 4,7 3 3,6 4 6,4-3 0,4-5-2,3-7-2,3-5-3,-1-4 0,-2 0 1,-3 0-1,-3 0 2,-4 1-1,-3 4 1,-3 3 1,-2 3 0,-5 3 0,-2 3 1,-3 3-1,-3 4 0,-9 2-2,-11 4-1,-14 3-3,-11 3-2,-6-1-2,4-2-2,3-3 0,3-3-2,-2 1-6,-6 6-11,-6 7-13,-6 6-10,1-5-7,9-16 1,10-15 1,10-15 0,5-15 2,4-12 0,3-13 1,3-12 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8:02"/>
    </inkml:context>
    <inkml:brush xml:id="br0">
      <inkml:brushProperty name="width" value="0.03716" units="cm"/>
      <inkml:brushProperty name="height" value="0.03716" units="cm"/>
      <inkml:brushProperty name="color" value="#00BFF3"/>
    </inkml:brush>
  </inkml:definitions>
  <inkml:trace contextRef="#ctx0" brushRef="#br0">66250 54000 592,'1'-47'7,"4"6"17,3 7 15,3 6 16,6 6 5,9 6-8,10 7-6,10 6-8,4 4-6,0 4-8,0 3-7,0 3-7,1 3-7,4 3-6,3 3-7,3 4-7,-1-1-1,-2-3 2,-3-3 3,-3-2 4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8:02"/>
    </inkml:context>
    <inkml:brush xml:id="br0">
      <inkml:brushProperty name="width" value="0.05248" units="cm"/>
      <inkml:brushProperty name="height" value="0.05248" units="cm"/>
      <inkml:brushProperty name="color" value="#00BFF3"/>
    </inkml:brush>
  </inkml:definitions>
  <inkml:trace contextRef="#ctx0" brushRef="#br0">68500 52650 419,'21'-47'5,"-5"6"11,-7 7 10,-5 6 12,-3 9 4,4 13 0,3 12 0,3 13-1,1 12-1,1 13-2,-1 12-4,1 13-2,-3 7-3,-2 4-2,-3 3-2,-3 3-3,-1 4-2,4 7-3,3 6-3,3 7-3,-1 4-3,-2 3-2,-3 3-2,-3 4-2,-2 1-5,0 0-4,0 0-5,0 0-6,0 3-3,0 6-1,0 7-1,0 6-2,-2-1-2,-3-5-2,-3-7-1,-2-5-2,-3-9 0,1-9 4,-1-10 3,1-8 3,-1-12-1,1-12-4,-1-13-6,1-12-5,-3-12 0,-2-8 4,-3-10 3,-3-9 4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8:02"/>
    </inkml:context>
    <inkml:brush xml:id="br0">
      <inkml:brushProperty name="width" value="0.04684" units="cm"/>
      <inkml:brushProperty name="height" value="0.04684" units="cm"/>
      <inkml:brushProperty name="color" value="#00BFF3"/>
    </inkml:brush>
  </inkml:definitions>
  <inkml:trace contextRef="#ctx0" brushRef="#br0">68050 55300 469,'1'-38'10,"4"26"21,3 24 20,3 26 21,1 12 4,1 0-13,-1 0-14,1 0-12,-1 1-8,1 4-4,-1 3-4,1 3-4,-3-1-2,-2-2-4,-3-3-2,-3-3-2,-1-4-3,4-3-2,3-3 0,3-2-3,4-6-2,7-6-6,6-6-4,7-6-6,10-18-1,16-28 1,15-28 1,17-27 2,13-28-2,13-24-5,12-26-5,13-24-5,-9 5-2,-27 39 2,-28 36 2,-28 39 2,-13 16-2,3-3-5,3-3-4,4-2-6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3:34"/>
    </inkml:context>
    <inkml:brush xml:id="br0">
      <inkml:brushProperty name="width" value="0.03634" units="cm"/>
      <inkml:brushProperty name="height" value="0.03634" units="cm"/>
      <inkml:brushProperty name="color" value="#00BFF3"/>
    </inkml:brush>
  </inkml:definitions>
  <inkml:trace contextRef="#ctx0" brushRef="#br0">89478 20989 605,'-21'-5'17,"5"6"17,5 6 15,4 6 17,4 4 2,1 3-14,0 3-14,2 3-14,0 3-9,0 4-5,0 4-4,0 5-5,0 1-2,0 2-4,0 0-1,0 2-2,-1-3-1,-1-4-2,0-6 0,-1-4-1,-1-3 0,2-3 1,0-1 0,2-3 2,1-5 1,4-8 3,2-10 2,3-8 3,3-8 1,2-5-1,1-6 1,3-6-2,0-4-6,-1-1-14,-1 0-14,-1-2-14,-1 3-3,-2 8 7,-3 6 8,-1 7 8,-1 3 3,0 1-2,0-1-2,0 0-2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8:09"/>
    </inkml:context>
    <inkml:brush xml:id="br0">
      <inkml:brushProperty name="width" value="0.04228" units="cm"/>
      <inkml:brushProperty name="height" value="0.04228" units="cm"/>
      <inkml:brushProperty name="color" value="#00BFF3"/>
    </inkml:brush>
  </inkml:definitions>
  <inkml:trace contextRef="#ctx0" brushRef="#br0">76600 53950 520,'0'-47'8,"0"6"4,0 7 4,0 6 3,0 1 0,0-3-3,0-3-3,0-2-4,-4-3-1,-5 1 0,-7-1-1,-5 1 0,-4 1 0,0 3-1,0 3-1,0 4-1,0 4 0,0 6 0,0 7 1,0 6 1,0 3-1,0 0 1,0 0 1,0 0-1,-2 0 0,-3 0 1,-3 0-1,-2 0 1,-1 1-1,3 4 1,3 3-1,4 3 1,-3 4 0,-5 7 1,-7 6 2,-5 7 2,-3 2 0,4 1-1,3-1-1,3 1-1,-1 2 0,-2 7 0,-3 6 1,-3 7 1,-1 4-1,4 3 0,3 3-1,3 4-1,1 1 0,1 0-1,-1 0-1,1 0 0,1 1-2,3 4 0,3 3-1,4 3 0,1 1 0,0 1 0,0-1 0,0 1 0,1-3 0,4-2 0,3-3 0,3-3-1,3-4-1,3-3 0,3-3-2,4-2 1,2-6-2,4-6 1,3-6-1,3-6 1,3-6-2,3-2-1,3-3-1,4-3-2,2-4-1,4-3-2,3-3-1,3-2-2,4-5-2,7-2-2,6-3-3,7-3-3,5-2-1,7 0-1,6 0 0,7 0-1,4-4 0,3-5 0,3-7 0,4-5-1,-6-4-1,-11 0 0,-14 0-2,-11 0-1,-12 1 1,-9 4 6,-10 3 4,-8 3 5,-4 1 4,3 1 1,3-1 2,4 1 1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8:10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77250 55200 999,'0'-47'-67,"0"6"13,0 7 14,0 6 15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8:11"/>
    </inkml:context>
    <inkml:brush xml:id="br0">
      <inkml:brushProperty name="width" value="0.04416" units="cm"/>
      <inkml:brushProperty name="height" value="0.04416" units="cm"/>
      <inkml:brushProperty name="color" value="#00BFF3"/>
    </inkml:brush>
  </inkml:definitions>
  <inkml:trace contextRef="#ctx0" brushRef="#br0">77350 54550 498,'-38'-22'31,"26"6"8,24 7 7,26 6 8,12 1-3,0-3-10,0-3-12,0-2-12,-2-1-9,-3 3-8,-3 3-8,-2 4-8,-3 2-4,1 4 0,-1 3-1,1 3 0,-9 6 5,-15 9 10,-15 10 10,-16 10 10,-7 0 6,4-5 0,3-7 2,3-5 0,-1-4 0,-2 0-2,-3 0-1,-3 0-2,-1 1-1,4 4 0,3 3-2,3 3-1,1 1 0,1 1-1,-1-1-1,1 1 0,1 1-2,3 3-1,3 3-3,4 4-1,1-1-2,0-3-4,0-3-2,0-2-4,0-3-4,0 1-7,0-1-7,0 1-6,1 1-7,4 3-7,3 3-8,3 4-6,-1-3 0,-2-5 9,-3-7 8,-3-5 8,-6-4 7,-5 0 3,-7 0 5,-5 0 4,-6-2 3,-3-3 3,-3-3 3,-2-2 2,-3-3 3,1 1 0,-1-1 1,1 1 0,-1-1 1,1 1 0,-1-1 2,1 1 1,-1-3 2,1-2 1,-1-3 2,1-3 3,8-4 11,20-3 21,18-3 21,20-2 22,14-5 1,14-2-17,11-3-17,14-3-19,2 1-10,-6 6-4,-6 7-5,-6 6-4,-2 3-8,3 0-13,3 0-13,4 0-13,-1 4-8,-3 10-4,-3 10-3,-2 9-4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8:13"/>
    </inkml:context>
    <inkml:brush xml:id="br0">
      <inkml:brushProperty name="width" value="0.04022" units="cm"/>
      <inkml:brushProperty name="height" value="0.04022" units="cm"/>
      <inkml:brushProperty name="color" value="#00BFF3"/>
    </inkml:brush>
  </inkml:definitions>
  <inkml:trace contextRef="#ctx0" brushRef="#br0">78650 55600 547,'46'1'93,"-5"4"-17,-7 3-16,-5 3-16,-4 3-11,0 3-4,0 3-5,0 4-4,-2 4-3,-3 6-1,-3 7-1,-2 6-1,-11 6-4,-15 6-8,-15 7-9,-16 6-7,-8-4-3,0-11 1,0-14 2,0-11 3,1-7 0,4 0 1,3 0-1,3 0 2,1 0-1,1 0 2,-1 0 1,1 0 1,8-4 5,20-5 7,18-7 7,20-5 7,10-4 3,3 0-4,3 0-3,4 0-4,2 0-3,4 0-3,3 0-3,3 0-4,1 0-4,1 0-8,-1 0-7,1 0-7,-3 1-5,-2 4-1,-3 3-2,-3 3-1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8:15"/>
    </inkml:context>
    <inkml:brush xml:id="br0">
      <inkml:brushProperty name="width" value="0.04265" units="cm"/>
      <inkml:brushProperty name="height" value="0.04265" units="cm"/>
      <inkml:brushProperty name="color" value="#00BFF3"/>
    </inkml:brush>
  </inkml:definitions>
  <inkml:trace contextRef="#ctx0" brushRef="#br0">81050 53100 515,'23'-15'57,"-3"23"-3,-3 22-4,-2 22-3,-5 8-4,-2-2-5,-3-3-5,-3-3-6,-2 8-3,0 23-2,0 22-3,0 22-2,-2 13-3,-3 7-2,-3 6-2,-2 7-3,-6 7-1,-6 9-3,-6 10-2,-6 10-2,-4 0-2,1-5-4,-1-7-4,1-5-2,-1-4-2,1 0-2,-1 0 0,1 0 0,-1-7-3,1-11-2,-1-14-3,1-11-3,-1-11-2,1-5-1,-1-7-1,1-5-1,1-12 0,3-16 2,3-15 1,4-15 3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8:15"/>
    </inkml:context>
    <inkml:brush xml:id="br0">
      <inkml:brushProperty name="width" value="0.036" units="cm"/>
      <inkml:brushProperty name="height" value="0.036" units="cm"/>
      <inkml:brushProperty name="color" value="#00BFF3"/>
    </inkml:brush>
  </inkml:definitions>
  <inkml:trace contextRef="#ctx0" brushRef="#br0">81150 53050 611,'-4'-60'9,"-5"32"20,-7 31 19,-5 32 19,-8 16 2,-5 4-13,-7 3-13,-5 3-15,-4-1-9,0-2-6,0-3-6,0-3-6,1-2-6,4 0-6,3 0-6,3 0-6,3-2-2,3-3 2,3-3 2,4-2 2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8:15"/>
    </inkml:context>
    <inkml:brush xml:id="br0">
      <inkml:brushProperty name="width" value="0.04392" units="cm"/>
      <inkml:brushProperty name="height" value="0.04392" units="cm"/>
      <inkml:brushProperty name="color" value="#00BFF3"/>
    </inkml:brush>
  </inkml:definitions>
  <inkml:trace contextRef="#ctx0" brushRef="#br0">81150 53150 500,'50'1'22,"0"4"6,0 3 8,0 3 6,-4 6 4,-5 9-3,-7 10-1,-5 10-1,-4 2-3,0-3-4,0-3-3,0-2-4,1-3-3,4 1-5,3-1-4,3 1-3,1 5-13,1 14-19,-1 11-19,1 14-20,-6-1-5,-8-12 9,-10-13 11,-9-12 9,-7-7 3,-3 1-5,-3-1-5,-2 1-5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08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14300 29150 999,'23'-24'-38,"-3"4"2,-3 3 1,-2 3 1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09"/>
    </inkml:context>
    <inkml:brush xml:id="br0">
      <inkml:brushProperty name="width" value="0.04941" units="cm"/>
      <inkml:brushProperty name="height" value="0.04941" units="cm"/>
      <inkml:brushProperty name="color" value="#00BFF3"/>
    </inkml:brush>
  </inkml:definitions>
  <inkml:trace contextRef="#ctx0" brushRef="#br0">14550 29100 445,'3'-65'8,"6"23"17,7 22 16,6 22 17,-1 13 5,-5 7-6,-7 6-6,-5 7-6,-4 7-6,0 9-5,0 10-5,0 10-5,-2 4-4,-3 0-2,-3 0-2,-2 0-1,-3 0-6,1 0-7,-1 0-7,1 0-8,-1 0-3,1 0 3,-1 0 1,1 0 2,-1-4 2,1-5 1,-1-7 1,1-5 2,1-6 0,3-3 0,3-3-1,4-2-1,-3-5-4,-5-2-10,-7-3-10,-5-3-10,-3-10-3,4-16 3,3-15 4,3-15 2,3-9 0,3 1-3,3-1-4,4 1-4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11"/>
    </inkml:context>
    <inkml:brush xml:id="br0">
      <inkml:brushProperty name="width" value="0.04263" units="cm"/>
      <inkml:brushProperty name="height" value="0.04263" units="cm"/>
      <inkml:brushProperty name="color" value="#00BFF3"/>
    </inkml:brush>
  </inkml:definitions>
  <inkml:trace contextRef="#ctx0" brushRef="#br0">22200 28600 516,'4'-44'45,"10"13"-2,10 12-3,9 13-1,7 7-5,7 4-4,6 3-6,7 3-5,4 4-4,3 7-2,3 6-1,4 7-3,-6 2-2,-11 1-1,-14-1-3,-11 1-1,-11 1-1,-5 3-2,-7 3-1,-5 4 0,-9 2-2,-9 4 1,-10 3 0,-8 3 1,-11 3-1,-8 3-2,-10 3-2,-9 4-1,-4-3 0,4-5-1,3-7 1,3-5 0,-1-6 1,-2-3 1,-3-3 2,-3-2 1,-1-3 1,4 1 1,3-1 0,3 1 0,6-4 2,9-6 1,10-6 2,10-6 2,21-6 4,34-2 8,35-3 7,35-3 8,16-2 0,1 0-5,-1 0-6,1 0-6,-9 0-4,-15 0-2,-15 0-1,-16 0-2,-8 0-3,0 0-6,0 0-4,0 0-5,-2 1-5,-3 4-5,-3 3-4,-2 3-5,2-4-6,9-8-6,10-10-8,10-9-6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3:35"/>
    </inkml:context>
    <inkml:brush xml:id="br0">
      <inkml:brushProperty name="width" value="0.03415" units="cm"/>
      <inkml:brushProperty name="height" value="0.03415" units="cm"/>
      <inkml:brushProperty name="color" value="#00BFF3"/>
    </inkml:brush>
  </inkml:definitions>
  <inkml:trace contextRef="#ctx0" brushRef="#br0">90883 19912 644,'-6'-20'53,"4"7"2,4 7 1,4 7 0,2 2-5,-1 1-12,1 0-12,0 0-13,0 1-9,0 4-9,-1 2-7,1 3-7,-1 2-7,0 1-5,-2 1-5,0 1-5,-3 0-3,-3-1 2,-2-1-1,-3-1 1,-2-2 3,2-3 5,1-3 5,0-2 6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11"/>
    </inkml:context>
    <inkml:brush xml:id="br0">
      <inkml:brushProperty name="width" value="0.03553" units="cm"/>
      <inkml:brushProperty name="height" value="0.03553" units="cm"/>
      <inkml:brushProperty name="color" value="#00BFF3"/>
    </inkml:brush>
  </inkml:definitions>
  <inkml:trace contextRef="#ctx0" brushRef="#br0">25350 26850 619,'98'1'137,"-3"4"-33,-3 3-34,-2 3-34,-5-1-19,-2-2-6,-3-3-6,-3-3-4,-7-2-7,-9 0-4,-10 0-6,-8 0-5,-9 3-4,-6 6-2,-6 7-2,-6 6-3,-7 6-3,-6 6-2,-6 7-4,-6 6-3,-4-2 3,1-9 7,-1-10 7,1-8 9,-1-4 3,1 3 1,-1 3 1,1 4 1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12"/>
    </inkml:context>
    <inkml:brush xml:id="br0">
      <inkml:brushProperty name="width" value="0.05026" units="cm"/>
      <inkml:brushProperty name="height" value="0.05026" units="cm"/>
      <inkml:brushProperty name="color" value="#00BFF3"/>
    </inkml:brush>
  </inkml:definitions>
  <inkml:trace contextRef="#ctx0" brushRef="#br0">25550 27650 437,'-116'23'3,"19"-3"4,19-3 6,19-2 5,12-3 3,6 1 3,7-1 2,6 1 3,6 5 0,6 14 0,7 11-2,6 14-1,4 10 1,4 9 3,3 10 4,3 10 3,-1 7-1,-2 6-5,-3 7-5,-3 6-5,-4 7-3,-3 10-3,-3 10-2,-2 9-3,-3 7-3,1 7-3,-1 6-2,1 7-4,1-1-1,3-6 2,3-6 1,4-6 1,1-10-6,0-12-12,0-13-15,0-12-12,0-13-5,0-12 5,0-13 4,0-12 6,1-10 0,4-6-2,3-6-3,3-6-3,-1-13 1,-2-19 2,-3-18 3,-3-19 2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12"/>
    </inkml:context>
    <inkml:brush xml:id="br0">
      <inkml:brushProperty name="width" value="0.04673" units="cm"/>
      <inkml:brushProperty name="height" value="0.04673" units="cm"/>
      <inkml:brushProperty name="color" value="#00BFF3"/>
    </inkml:brush>
  </inkml:definitions>
  <inkml:trace contextRef="#ctx0" brushRef="#br0">25000 29600 470,'25'-50'4,"0"0"7,0 0 7,0 0 8,4 4 2,10 10-2,10 10-2,9 9-2,10 2-2,14-2 1,11-3 1,14-3 0,7-1-1,3 4-2,3 3-4,4 3-2,-4 3-2,-9 3-1,-10 3-1,-8 4 0,-9-1-4,-6-3-3,-6-3-4,-6-2-5,-7-8-8,-6-8-13,-6-10-13,-6-9-13,-10-7-1,-12-3 9,-13-3 9,-12-2 10,-10 0 7,-6 7 5,-6 6 6,-6 7 4,-7 5 6,-6 7 6,-6 6 6,-6 7 5,-4 5 4,1 7 1,-1 6 1,1 7 2,1 7 1,3 9 4,3 10 3,4 10 4,2 5 0,4 4-3,3 3-2,3 3-2,4 3-4,7 3-3,6 3-5,7 4-3,7 1-3,9 0-2,10 0-2,10 0-3,8-4-2,10-5-2,10-7-2,9-5-2,9-6-5,9-3-7,10-3-7,10-2-8,4-6-6,0-6-6,0-6-5,0-6-5,-4-6-1,-5-2 3,-7-3 4,-5-3 3,-11-4 4,-11-3 3,-14-3 4,-11-2 4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13"/>
    </inkml:context>
    <inkml:brush xml:id="br0">
      <inkml:brushProperty name="width" value="0.02523" units="cm"/>
      <inkml:brushProperty name="height" value="0.02523" units="cm"/>
      <inkml:brushProperty name="color" value="#00BFF3"/>
    </inkml:brush>
  </inkml:definitions>
  <inkml:trace contextRef="#ctx0" brushRef="#br0">28050 26200 871,'6'-46'-42,"13"10"5,12 10 5,13 9 5,6 7 10,0 7 17,0 6 16,0 7 15,-5 7 7,-9 9-5,-10 10-4,-8 10-3,-6 4-6,1 0-3,-1 0-5,1 0-4,-6-2-3,-8-3-3,-10-3-3,-9-2-3,-4-5-1,4-2-2,3-3 0,3-3-2,6-1 1,9 4 3,10 3 2,10 3 3,4 1 2,0 1 1,0-1 3,0 1 1,-4 1 1,-5 3 1,-7 3 0,-5 4 0,-11 2 1,-11 4-1,-14 3 0,-11 3-1,-9-1-2,-3-2-5,-3-3-6,-2-3-4,-1-6-8,3-5-9,3-7-11,4-5-10,4-8-1,6-5 8,7-7 9,6-5 8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13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28700 26800 999,'35'-24'-53,"23"4"16,22 3 16,22 3 17,5 3 10,-8 3 2,-10 3 4,-9 4 3,-9 1-5,-5 0-10,-7 0-12,-5 0-11,-9 1-4,-9 4 3,-10 3 2,-8 3 4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13"/>
    </inkml:context>
    <inkml:brush xml:id="br0">
      <inkml:brushProperty name="width" value="0.03427" units="cm"/>
      <inkml:brushProperty name="height" value="0.03427" units="cm"/>
      <inkml:brushProperty name="color" value="#00BFF3"/>
    </inkml:brush>
  </inkml:definitions>
  <inkml:trace contextRef="#ctx0" brushRef="#br0">29400 26100 641,'-25'-24'0,"0"4"0,0 3 0,0 3 0,0 1 7,0 1 11,0-1 12,0 1 12,3 15 6,6 31 0,7 32-2,6 31-1,3 17-6,0 3-15,0 3-12,0 4-15,0 10-4,0 19 3,0 19 5,0 19 4,1-7-12,4-31-27,3-31-29,3-31-27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14"/>
    </inkml:context>
    <inkml:brush xml:id="br0">
      <inkml:brushProperty name="width" value="0.04159" units="cm"/>
      <inkml:brushProperty name="height" value="0.04159" units="cm"/>
      <inkml:brushProperty name="color" value="#00BFF3"/>
    </inkml:brush>
  </inkml:definitions>
  <inkml:trace contextRef="#ctx0" brushRef="#br0">30700 29050 528,'-32'0'100,"39"0"-16,36 0-17,39 0-15,19 0-11,4 0-7,3 0-7,3 0-6,-2 0-6,-6 0-5,-6 0-4,-6 0-5,-9 1-1,-8 4 2,-10 3 3,-9 3 1,-7 1-7,-3 1-19,-3-1-20,-2 1-19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15"/>
    </inkml:context>
    <inkml:brush xml:id="br0">
      <inkml:brushProperty name="width" value="0.0427" units="cm"/>
      <inkml:brushProperty name="height" value="0.0427" units="cm"/>
      <inkml:brushProperty name="color" value="#00BFF3"/>
    </inkml:brush>
  </inkml:definitions>
  <inkml:trace contextRef="#ctx0" brushRef="#br0">31550 28450 515,'-68'-24'8,"17"4"17,15 3 17,16 3 16,9 15 7,3 29-6,3 28-5,4 28-4,1 12-8,0-3-8,0-3-10,0-2-8,0 2-8,0 9-11,0 10-8,0 10-10,0 4-4,0 0 2,0 0 1,0 0 1,0-11-7,0-22-17,0-22-18,0-21-18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15"/>
    </inkml:context>
    <inkml:brush xml:id="br0">
      <inkml:brushProperty name="width" value="0.04206" units="cm"/>
      <inkml:brushProperty name="height" value="0.04206" units="cm"/>
      <inkml:brushProperty name="color" value="#00BFF3"/>
    </inkml:brush>
  </inkml:definitions>
  <inkml:trace contextRef="#ctx0" brushRef="#br0">35000 28100 522,'-10'-19'12,"32"13"22,31 12 24,32 13 22,10 6 3,-9 0-19,-10 0-17,-8 0-19,-11 1-10,-8 4-4,-10 3-3,-9 3-3,-9 3-3,-5 3 0,-7 3-2,-5 4-1,-8 4 0,-5 6 0,-7 7-1,-5 6-1,-8 3 0,-5 0-3,-7 0-3,-5 0-3,-6 1-3,-3 4-5,-3 3-5,-2 3-5,-3-4-1,1-8 0,-1-10 1,1-9 2,-4-5 0,-6 0 1,-6 0 1,-6 0 0,-2-5 5,3-9 8,3-10 7,4-8 9,7-8 4,13-2 2,12-3 2,13-3 1,20 1 6,28 6 9,28 7 10,29 6 8,13-1-1,1-5-11,-1-7-11,1-5-12,-1-4-7,1 0-3,-1 0-5,1 0-3,-1 0-4,1 0-5,-1 0-6,1 0-5,-7 0-6,-12 0-7,-13 0-7,-12 0-8,-7-2-3,1-3 2,-1-3 3,1-2 1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15"/>
    </inkml:context>
    <inkml:brush xml:id="br0">
      <inkml:brushProperty name="width" value="0.04818" units="cm"/>
      <inkml:brushProperty name="height" value="0.04818" units="cm"/>
      <inkml:brushProperty name="color" value="#00BFF3"/>
    </inkml:brush>
  </inkml:definitions>
  <inkml:trace contextRef="#ctx0" brushRef="#br0">37100 27300 456,'26'-46'2,"4"10"4,3 10 4,3 9 4,4 4 2,7 1 1,6-1 1,7 1 2,2 1-2,1 3-4,-1 3-3,1 4-5,-6 4-1,-8 6 0,-10 7 1,-9 6-1,-9 4 0,-5 4-2,-7 3-1,-5 3-2,-6-1-1,-3-2 2,-3-3 0,-2-3 1,-3-1 1,1 4 3,-1 3 1,1 3 3,-1 3 2,1 3 1,-1 3 1,1 4 2,-1 4 2,1 6 2,-1 7 2,1 6 2,-1 4 1,1 4-1,-1 3 0,1 3-2,1 1-2,3 1-2,3-1-4,4 1-3,-1-3-2,-3-2 0,-3-3-2,-2-3-1,-1-4-3,3-3-5,3-3-6,4-2-5,1-5-7,0-2-8,0-3-8,0-3-7,-4-4-9,-5-3-8,-7-3-9,-5-2-8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3:35"/>
    </inkml:context>
    <inkml:brush xml:id="br0">
      <inkml:brushProperty name="width" value="0.03063" units="cm"/>
      <inkml:brushProperty name="height" value="0.03063" units="cm"/>
      <inkml:brushProperty name="color" value="#00BFF3"/>
    </inkml:brush>
  </inkml:definitions>
  <inkml:trace contextRef="#ctx0" brushRef="#br0">90028 20763 718,'-11'6'6,"8"-3"11,9-2 13,10-4 11,4-1 2,1-2-9,0 0-8,3-1-9,-2-1-6,0 0-2,-1 0-4,0 1-3,-4 0-3,-1 2-2,-4 2-3,-3 2-2,-1 2-2,-2 2-2,-1 2-2,0 2-1,-2 1 1,-2 3 8,-2 2 7,-2 2 6,-2 0 4,-2 3 1,-2 0-1,-1 1 2,-2-1-2,0-1 0,0-2-2,1-3-1,-1 0-3,2 0-5,1-1-6,1 1-4,3-3-9,7-4-12,8-6-12,6-4-12,4-4-2,1-2 8,1-1 9,1-3 8,-1 0 7,-1 1 6,-3 1 5,-1 1 6,-2 1 4,-3 2 2,-1 2 3,-2 2 2,-4 2 8,-4 0 14,-6 2 15,-4 0 14,-4 3 1,-3 4-9,-3 4-10,-3 4-11,-3 2-8,-1 3-7,-3 1-7,-1 3-7,-1 0-4,2 1-2,0-1 0,1 1-2,1-1 1,-1-2 2,1 0 4,0 0 2,1-3 1,5-1 0,3-3 0,5-1-1,6-4 6,11-4 10,12-6 11,10-4 10,5-3 1,2-2-6,1 0-7,1-1-6,-1 0-6,-2 2-3,-2 2-2,-1 3-4,-4 0-4,-2 0-8,-3 0-8,-2 0-8,-3 1-6,1 0-4,0 2-4,-1 0-6,-1 1 1,-3-2 5,-2 0 6,-4-2 4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16"/>
    </inkml:context>
    <inkml:brush xml:id="br0">
      <inkml:brushProperty name="width" value="0.04097" units="cm"/>
      <inkml:brushProperty name="height" value="0.04097" units="cm"/>
      <inkml:brushProperty name="color" value="#00BFF3"/>
    </inkml:brush>
  </inkml:definitions>
  <inkml:trace contextRef="#ctx0" brushRef="#br0">37050 29650 536,'-113'21'6,"26"-5"12,24-7 12,26-5 12,26-4 8,28 0 3,28 0 5,29 0 3,13 0-4,1 0-15,-1 0-15,1 0-14,-3 0-9,-2 0-1,-3 0-4,-3 0-2,-6 3-8,-5 6-16,-7 7-15,-5 6-15,-6 1-5,-3-3 7,-3-3 5,-2-2 7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16"/>
    </inkml:context>
    <inkml:brush xml:id="br0">
      <inkml:brushProperty name="width" value="0.03724" units="cm"/>
      <inkml:brushProperty name="height" value="0.03724" units="cm"/>
      <inkml:brushProperty name="color" value="#00BFF3"/>
    </inkml:brush>
  </inkml:definitions>
  <inkml:trace contextRef="#ctx0" brushRef="#br0">38500 26950 590,'1'-47'5,"4"6"8,3 7 9,3 6 8,7 6 8,14 6 5,11 7 5,14 6 6,10 3-4,9 0-12,10 0-12,10 0-12,2 4-7,-3 10 0,-3 10 0,-2 9 0,-9 1-14,-12-6-32,-13-6-29,-12-6-30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17"/>
    </inkml:context>
    <inkml:brush xml:id="br0">
      <inkml:brushProperty name="width" value="0.0379" units="cm"/>
      <inkml:brushProperty name="height" value="0.0379" units="cm"/>
      <inkml:brushProperty name="color" value="#00BFF3"/>
    </inkml:brush>
  </inkml:definitions>
  <inkml:trace contextRef="#ctx0" brushRef="#br0">42650 28400 580,'-35'0'-9,"32"0"25,31 0 24,32 0 24,21 1 7,13 4-12,12 3-12,13 3-11,4-1-9,-3-2-4,-3-3-5,-2-3-5,6-2-4,20 0-4,18 0-5,20 0-3,-3 1-5,-21 4-7,-22 3-5,-22 3-6,-16 1-2,-9 1 2,-10-1 3,-8 1 1,-11-3-2,-8-2-7,-10-3-8,-9-3-7,-5-2-2,0 0 6,0 0 5,0 0 5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17"/>
    </inkml:context>
    <inkml:brush xml:id="br0">
      <inkml:brushProperty name="width" value="0.03561" units="cm"/>
      <inkml:brushProperty name="height" value="0.03561" units="cm"/>
      <inkml:brushProperty name="color" value="#00BFF3"/>
    </inkml:brush>
  </inkml:definitions>
  <inkml:trace contextRef="#ctx0" brushRef="#br0">45000 27400 617,'-19'-44'9,"13"13"15,12 12 18,13 13 15,10 10 5,10 10-9,10 10-10,9 9-8,10 7-8,14 7-9,11 6-8,14 7-7,0-3-6,-8-8 0,-10-10-2,-9-9-1,-9-4-3,-5 4-7,-7 3-6,-5 3-6,-9-1-6,-9-2-7,-10-3-6,-8-3-7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18"/>
    </inkml:context>
    <inkml:brush xml:id="br0">
      <inkml:brushProperty name="width" value="0.03569" units="cm"/>
      <inkml:brushProperty name="height" value="0.03569" units="cm"/>
      <inkml:brushProperty name="color" value="#00BFF3"/>
    </inkml:brush>
  </inkml:definitions>
  <inkml:trace contextRef="#ctx0" brushRef="#br0">42900 29200 616,'-129'-22'36,"45"6"6,43 7 5,45 6 6,35 3-2,28 0-9,28 0-8,29 0-8,21-2-7,16-3-4,15-3-4,17-2-5,5-1-5,-3 3-3,-3 3-5,-2 4-5,-14 2-1,-21 4 0,-22 3 1,-22 3 1,-19 3-5,-16 3-11,-15 3-12,-15 4-10,-14 1-4,-8 0 2,-10 0 2,-9 0 4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18"/>
    </inkml:context>
    <inkml:brush xml:id="br0">
      <inkml:brushProperty name="width" value="0.03764" units="cm"/>
      <inkml:brushProperty name="height" value="0.03764" units="cm"/>
      <inkml:brushProperty name="color" value="#00BFF3"/>
    </inkml:brush>
  </inkml:definitions>
  <inkml:trace contextRef="#ctx0" brushRef="#br0">42950 29500 584,'-90'-24'2,"23"4"5,22 3 5,22 3 3,26 9 11,31 16 12,32 15 15,31 17 13,18 8 0,7 4-12,6 3-14,7 3-13,-1 3-17,-6 3-23,-6 3-20,-6 4-23,-13-6-10,-19-11 0,-18-14 1,-19-11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19"/>
    </inkml:context>
    <inkml:brush xml:id="br0">
      <inkml:brushProperty name="width" value="0.03992" units="cm"/>
      <inkml:brushProperty name="height" value="0.03992" units="cm"/>
      <inkml:brushProperty name="color" value="#00BFF3"/>
    </inkml:brush>
  </inkml:definitions>
  <inkml:trace contextRef="#ctx0" brushRef="#br0">48950 27600 551,'46'-66'35,"-5"19"0,-7 19-2,-5 19-1,2 9 0,13 0 0,12 0 0,13 0 0,6 7-1,0 17-2,0 15-4,0 16-3,-5 10-2,-9 7-4,-10 6-3,-8 7-3,-17 4-3,-21 3-1,-22 3-2,-22 4-1,-18-3-4,-11-5-3,-14-7-5,-11-5-4,-6-8-2,4-5 1,3-7 1,3-5 1,4-8 2,7-5 1,6-7 2,7-5 2,5-8 3,7-5 3,6-7 5,7-5 5,22-4 2,42 0 2,40 0 2,41 0 2,20 0-3,0 0-8,0 0-9,0 0-7,1-4-8,4-5-8,3-7-7,3-5-8,-1-4-4,-2 0-2,-3 0-1,-3 0-2,-13 1 4,-22 4 8,-22 3 9,-21 3 7,-12 1 4,1 1-2,-1-1-2,1 1-3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19"/>
    </inkml:context>
    <inkml:brush xml:id="br0">
      <inkml:brushProperty name="width" value="0.0519" units="cm"/>
      <inkml:brushProperty name="height" value="0.0519" units="cm"/>
      <inkml:brushProperty name="color" value="#00BFF3"/>
    </inkml:brush>
  </inkml:definitions>
  <inkml:trace contextRef="#ctx0" brushRef="#br0">52050 26150 423,'0'-49'2,"0"4"2,0 3 3,0 3 2,6 4 6,13 7 6,12 6 6,13 7 7,16 7 3,23 9-2,22 10-2,22 10-1,4 5-5,-12 4-7,-13 3-9,-12 3-6,-13 1-7,-12 1-3,-13-1-4,-12 1-4,-16 1-3,-19 3-4,-18 3-2,-19 4-2,-19 1-4,-19 0-1,-18 0-3,-19 0-1,-7-4 0,7-5 4,6-7 3,7-5 4,5-8 3,7-5 3,6-7 4,7-5 3,4-4 2,3 0 2,3 0 1,4 0 2,4 3 9,6 6 17,7 7 17,6 6 18,6 7 4,6 10-7,7 10-8,6 9-7,3 12-3,0 16-1,0 15-1,0 17 1,0 8-3,0 4-4,0 3-4,0 3-5,-4 3-3,-5 3-4,-7 3-3,-5 4-4,-4-4-1,0-9 0,0-10 0,0-8 1,0-9-6,0-6-9,0-6-11,0-6-11,1-10-7,4-12-3,3-13-6,3-12-3,4-18-5,7-21-4,6-22-4,7-22-5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19"/>
    </inkml:context>
    <inkml:brush xml:id="br0">
      <inkml:brushProperty name="width" value="0.05674" units="cm"/>
      <inkml:brushProperty name="height" value="0.05674" units="cm"/>
      <inkml:brushProperty name="color" value="#00BFF3"/>
    </inkml:brush>
  </inkml:definitions>
  <inkml:trace contextRef="#ctx0" brushRef="#br0">51700 28550 387,'25'-160'19,"0"32"-2,0 31-3,0 32-1,6 19 0,13 10 1,12 10 1,13 9 2,10 6 3,10 3 3,10 3 5,9 4 3,6 2-1,3 4-3,3 3-5,4 3-5,-4-1-4,-9-2-4,-10-3-3,-8-3-5,-12-2-2,-12 0-1,-13 0-2,-12 0 0,-12-11-8,-8-22-11,-10-22-14,-9-21-11,-9-9-2,-5 7 8,-7 6 10,-5 7 9,-6 7 7,-3 9 5,-3 10 4,-2 10 5,-5 5 2,-2 4 0,-3 3-1,-3 3 0,-6 6 7,-5 9 17,-7 10 14,-5 10 17,-4 11 4,0 17-5,0 15-5,0 16-5,1 10-6,4 7-4,3 6-6,3 7-5,9 0-1,16-2 0,15-3 0,17-3 2,10-4-3,6-3-5,7-3-4,6-2-5,12-6-5,19-6-5,19-6-4,19-6-5,12-9-5,6-8-9,7-10-7,6-9-8,-4-9-5,-11-5 0,-14-7-1,-11-5-1,-14-6-1,-11-3-1,-14-3-1,-11-2-2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21"/>
    </inkml:context>
    <inkml:brush xml:id="br0">
      <inkml:brushProperty name="width" value="0.03872" units="cm"/>
      <inkml:brushProperty name="height" value="0.03872" units="cm"/>
      <inkml:brushProperty name="color" value="#00BFF3"/>
    </inkml:brush>
  </inkml:definitions>
  <inkml:trace contextRef="#ctx0" brushRef="#br0">55050 25750 568,'26'-43'55,"4"17"-2,3 15 0,3 16-2,1 9-5,1 3-8,-1 3-8,1 4-8,-4 5-5,-6 10-1,-6 10-1,-6 9-2,-9 4-2,-8 1-3,-10-1-5,-9 1-3,-10-1-3,-9 1-5,-10-1-5,-8 1-4,-8-3-2,-2-2 1,-3-3-1,-3-3 0,2-7 1,10-9 0,10-10 2,9-8 1,6-6 1,3 1 4,3-1 1,4 1 3,11-3 7,23-2 10,22-3 10,22-3 10,15-2 1,9 0-10,10 0-8,10 0-10,-1 1-7,-9 4-8,-10 3-7,-8 3-7,-9 1-6,-6 1-4,-6-1-4,-6 1-4,-6-7-1,-2-12 1,-3-13 3,-3-12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3:36"/>
    </inkml:context>
    <inkml:brush xml:id="br0">
      <inkml:brushProperty name="width" value="0.03029" units="cm"/>
      <inkml:brushProperty name="height" value="0.03029" units="cm"/>
      <inkml:brushProperty name="color" value="#00BFF3"/>
    </inkml:brush>
  </inkml:definitions>
  <inkml:trace contextRef="#ctx0" brushRef="#br0">90300 22475 726,'10'-8'-8,"3"0"10,5 1 10,4-1 10,1 1 6,2 2-1,1 2 0,1 2 0,0 2-1,-1 0-2,-1 2-2,-1 0-2,-3 3-2,-5 4-5,-5 3-4,-4 5-4,-4 1-6,-2 1-4,-2-1-6,-2 1-5,-3 0-1,-2-1 3,-3 1 4,-3-1 3,-2-1 3,0-3 2,1-2 1,-1-4 2,1-2 1,1-2 0,1-3 1,0 0 0,1-4 1,-1-2 1,-1-4 2,-1-2 0,0-3 0,4-3-2,3-3-3,2-3-3,5-3-4,6-1-7,6-3-7,6-1-7,2 0-2,-1 3 4,-1 4 3,-1 2 4,-1 3-3,-3 2-6,-1 4-9,-2 3-6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21"/>
    </inkml:context>
    <inkml:brush xml:id="br0">
      <inkml:brushProperty name="width" value="0.03494" units="cm"/>
      <inkml:brushProperty name="height" value="0.03494" units="cm"/>
      <inkml:brushProperty name="color" value="#00BFF3"/>
    </inkml:brush>
  </inkml:definitions>
  <inkml:trace contextRef="#ctx0" brushRef="#br0">55700 26250 629,'3'-46'48,"6"10"-1,7 10 0,6 9-1,12 6-2,19 3-5,19 3-6,19 4-6,5 1-5,-5 0-9,-7 0-9,-5 0-7,-8 1-8,-5 4-8,-7 3-8,-5 3-8,-11 3-7,-11 3-9,-14 3-7,-11 4-8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21"/>
    </inkml:context>
    <inkml:brush xml:id="br0">
      <inkml:brushProperty name="width" value="0.03918" units="cm"/>
      <inkml:brushProperty name="height" value="0.03918" units="cm"/>
      <inkml:brushProperty name="color" value="#00BFF3"/>
    </inkml:brush>
  </inkml:definitions>
  <inkml:trace contextRef="#ctx0" brushRef="#br0">56250 25600 561,'-29'-24'0,"-5"4"0,-7 3 0,-5 3 0,-1 3 9,6 3 16,7 3 18,6 4 17,6 13 6,6 26-9,7 24-6,6 26-8,3 13-8,0 4-9,0 3-10,0 3-8,0 1-11,0 1-8,0-1-9,0 1-10,0-1-4,0 1-1,0-1 1,0 1-1,-2-12 3,-3-21 5,-3-22 6,-2-22 5,-5-11-2,-2 0-9,-3 0-9,-3 0-9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22"/>
    </inkml:context>
    <inkml:brush xml:id="br0">
      <inkml:brushProperty name="width" value="0.03811" units="cm"/>
      <inkml:brushProperty name="height" value="0.03811" units="cm"/>
      <inkml:brushProperty name="color" value="#00BFF3"/>
    </inkml:brush>
  </inkml:definitions>
  <inkml:trace contextRef="#ctx0" brushRef="#br0">59750 27700 577,'-27'-44'78,"47"13"-5,47 12-5,48 13-5,28 6-9,14 0-13,11 0-14,14 0-12,-6 1-12,-21 4-6,-22 3-9,-22 3-8,-29-5-12,-33-12-19,-35-13-18,-34-12-18,-16-5 1,3 3 18,3 3 20,4 4 19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22"/>
    </inkml:context>
    <inkml:brush xml:id="br0">
      <inkml:brushProperty name="width" value="0.04178" units="cm"/>
      <inkml:brushProperty name="height" value="0.04178" units="cm"/>
      <inkml:brushProperty name="color" value="#00BFF3"/>
    </inkml:brush>
  </inkml:definitions>
  <inkml:trace contextRef="#ctx0" brushRef="#br0">60850 27100 526,'-69'-66'28,"13"19"2,12 19 3,13 19 3,9 12 1,6 6-2,7 7-2,6 6 0,1 9-4,-3 13-3,-3 12-5,-2 13-5,-3 20 0,1 28 1,-1 28 3,1 29 1,-1 7-1,1-12-7,-1-13-5,1-12-6,1-9-9,3-2-10,3-3-11,4-3-10,-1-13-10,-3-22-11,-3-22-11,-2-21-10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22"/>
    </inkml:context>
    <inkml:brush xml:id="br0">
      <inkml:brushProperty name="width" value="0.05163" units="cm"/>
      <inkml:brushProperty name="height" value="0.05163" units="cm"/>
      <inkml:brushProperty name="color" value="#00BFF3"/>
    </inkml:brush>
  </inkml:definitions>
  <inkml:trace contextRef="#ctx0" brushRef="#br0">63400 26200 426,'31'-65'6,"13"23"15,12 22 13,13 22 13,6 16 4,0 14-9,0 11-7,0 14-7,-5 2-11,-9-6-10,-10-6-12,-8-6-11,-14-6-5,-15-2 4,-15-3 2,-16-3 3,-12 1 7,-5 6 9,-7 7 9,-5 6 9,-1 4 7,6 4 0,7 3 3,6 3 2,4 6-2,4 9-3,3 10-3,3 10-3,3 5-3,3 4-1,3 3-2,4 3-1,1-1-4,0-2-2,0-3-4,0-3-2,0-4-5,0-3-4,0-3-3,0-2-5,-2-6-6,-3-6-9,-3-6-10,-2-6-9,-5-6-2,-2-2 6,-3-3 6,-3-3 5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23"/>
    </inkml:context>
    <inkml:brush xml:id="br0">
      <inkml:brushProperty name="width" value="0.03839" units="cm"/>
      <inkml:brushProperty name="height" value="0.03839" units="cm"/>
      <inkml:brushProperty name="color" value="#00BFF3"/>
    </inkml:brush>
  </inkml:definitions>
  <inkml:trace contextRef="#ctx0" brushRef="#br0">62650 29150 573,'-8'-27'58,"34"-3"-1,35-3-3,35-2 0,21 0-5,9 7-5,10 6-5,10 7-6,-4 4-8,-16 3-12,-15 3-13,-15 4-10,-14 1-11,-8 0-7,-10 0-6,-9 0-8,-9 0-6,-5 0-4,-7 0-4,-5 0-5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23"/>
    </inkml:context>
    <inkml:brush xml:id="br0">
      <inkml:brushProperty name="width" value="0.04594" units="cm"/>
      <inkml:brushProperty name="height" value="0.04594" units="cm"/>
      <inkml:brushProperty name="color" value="#00BFF3"/>
    </inkml:brush>
  </inkml:definitions>
  <inkml:trace contextRef="#ctx0" brushRef="#br0">64750 28550 478,'115'-110'69,"-18"32"-9,-19 31-6,-18 32-9,-12 19-4,-3 10-4,-3 10-3,-2 9-2,-8 9-5,-8 9-4,-10 10-4,-9 10-5,-12 5-3,-11 4-1,-14 3-3,-11 3-1,-11-2-1,-5-6 1,-7-6 1,-5-6 1,2-7-2,13-6-6,12-6-4,13-6-6,15-7-2,19-6 1,19-6-1,19-6 2,15-6-3,13-2-3,12-3-3,13-3-5,4-4 1,-3-3 4,-3-3 4,-2-2 4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26"/>
    </inkml:context>
    <inkml:brush xml:id="br0">
      <inkml:brushProperty name="width" value="0.03657" units="cm"/>
      <inkml:brushProperty name="height" value="0.03657" units="cm"/>
      <inkml:brushProperty name="color" value="#00BFF3"/>
    </inkml:brush>
  </inkml:definitions>
  <inkml:trace contextRef="#ctx0" brushRef="#br0">13850 40900 601,'-90'20'-24,"23"-9"20,22-10 22,22-8 20,23-8 13,25-2 0,25-3 3,25-3 1,12 1-4,1 6-10,-1 7-10,1 6-9,2 3-10,7 0-9,6 0-10,7 0-9,-3 0-5,-8 0-2,-10 0-1,-9 0 0,-12 0-5,-11 0-7,-14 0-7,-11 0-6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26"/>
    </inkml:context>
    <inkml:brush xml:id="br0">
      <inkml:brushProperty name="width" value="0.03487" units="cm"/>
      <inkml:brushProperty name="height" value="0.03487" units="cm"/>
      <inkml:brushProperty name="color" value="#00BFF3"/>
    </inkml:brush>
  </inkml:definitions>
  <inkml:trace contextRef="#ctx0" brushRef="#br0">14150 41000 630,'-46'9'89,"10"19"-18,10 19-19,9 19-18,4 12-12,1 6-4,-1 7-3,1 6-5,-1 3-2,1 0-1,-1 0-1,1 0 0,1-7 1,3-11 0,3-14 1,4-11 2,8-20-15,17-24-27,15-26-29,16-24-28,2-12-4,-8 4 19,-10 3 19,-9 3 19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26"/>
    </inkml:context>
    <inkml:brush xml:id="br0">
      <inkml:brushProperty name="width" value="0.03899" units="cm"/>
      <inkml:brushProperty name="height" value="0.03899" units="cm"/>
      <inkml:brushProperty name="color" value="#00BFF3"/>
    </inkml:brush>
  </inkml:definitions>
  <inkml:trace contextRef="#ctx0" brushRef="#br0">14700 41150 564,'21'-85'33,"-5"32"6,-7 31 5,-5 32 7,-4 22-1,0 17-6,0 15-6,0 16-7,1 7-4,4 1-5,3-1-3,3 1-4,-1 1-4,-2 3-4,-3 3-3,-3 4-3,-4 1-8,-3 0-8,-3 0-11,-2 0-9,-3-7-3,1-11 1,-1-14 2,1-11 3,-1-11-3,1-5-6,-1-7-7,1-5-6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43"/>
    </inkml:context>
    <inkml:brush xml:id="br0">
      <inkml:brushProperty name="width" value="0.0396" units="cm"/>
      <inkml:brushProperty name="height" value="0.0396" units="cm"/>
    </inkml:brush>
  </inkml:definitions>
  <inkml:trace contextRef="#ctx0" brushRef="#br0">45412 10505 555,'18'0'64,"7"-2"-9,5-1-10,7 0-9,4-1-7,6 1-2,4-2-4,5 2-3,0-1-5,-4 0-5,-5 0-5,-6 0-7,-4 1-3,-6 2-3,-4 2-3,-4 2-4,-6 2-2,-5 2-3,-5 1-4,-4 3-3,-7 3-3,-8 4 0,-8 3-1,-7 5-2,-7 2 2,-5 2 2,-4 2 3,-5 3 3,-3-1 3,2 0 2,0-1 2,2-1 4,0-2 1,0 0 3,0-1 2,0-1 2,1-2 4,2 0 3,2-1 3,1 0 4,4-3 2,2-2 3,3-1 2,3-2 3,4-3 2,5-3 1,5-3 3,5-2 2,4-3 2,4-1 2,4 0 1,4-1 2,5-3-1,7-2-3,7-4-4,7-2-2,6-2-4,6 1-2,6-1-3,6 0-2,4 0-2,3 1 1,3-1 0,4 0 1,0 1-2,1-1-5,-1 0-5,1 0-3,-3 1-5,-1 1-4,-4 1-4,-3 0-4,-5 2-4,-8 2-6,-8 3-5,-8 1-6,-6 1-3,-5 2 0,-4 0-1,-6 2-1,-5 0 3,-2 3 3,-6 2 5,-2 2 3,-3-1 5,0-1 5,0-2 5,1-2 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3:36"/>
    </inkml:context>
    <inkml:brush xml:id="br0">
      <inkml:brushProperty name="width" value="0.03096" units="cm"/>
      <inkml:brushProperty name="height" value="0.03096" units="cm"/>
      <inkml:brushProperty name="color" value="#00BFF3"/>
    </inkml:brush>
  </inkml:definitions>
  <inkml:trace contextRef="#ctx0" brushRef="#br0">91850 21490 710,'8'-21'33,"0"5"-3,-1 5-5,1 4-4,2 2 0,5-1 2,5-3 3,5-2 3,3 0-1,-1 1-6,0 1-6,1 1-4,-3 1-9,-4 2-7,-3 2-10,-4 2-8,-3 1-4,-1 0 0,-1 0 1,0 0 1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26"/>
    </inkml:context>
    <inkml:brush xml:id="br0">
      <inkml:brushProperty name="width" value="0.03691" units="cm"/>
      <inkml:brushProperty name="height" value="0.03691" units="cm"/>
      <inkml:brushProperty name="color" value="#00BFF3"/>
    </inkml:brush>
  </inkml:definitions>
  <inkml:trace contextRef="#ctx0" brushRef="#br0">13250 42900 596,'-49'-2'5,"4"-3"12,3-3 12,3-2 11,24-1 7,48 3 2,47 3 3,47 4 3,32-1-7,19-3-13,19-3-15,19-2-14,10-3-11,4 1-9,3-1-9,3 1-9,-8-1-6,-19 1-4,-18-1-5,-19 1-3,-24 1-1,-28 3 4,-28 3 3,-27 4 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28"/>
    </inkml:context>
    <inkml:brush xml:id="br0">
      <inkml:brushProperty name="width" value="0.04377" units="cm"/>
      <inkml:brushProperty name="height" value="0.04377" units="cm"/>
      <inkml:brushProperty name="color" value="#00BFF3"/>
    </inkml:brush>
  </inkml:definitions>
  <inkml:trace contextRef="#ctx0" brushRef="#br0">24100 38800 502,'-18'-22'7,"17"6"15,15 7 13,16 6 15,10 6 3,7 6-9,6 7-9,7 6-9,0 3-8,-2 0-10,-3 0-8,-3 0-10,-6-2-4,-5-3-3,-7-3-2,-5-2-1,-9 0-1,-9 7 1,-10 6 2,-8 7 1,-9 2 4,-6 1 8,-6-1 8,-6 1 8,-4 4 7,1 9 5,-1 10 6,1 10 5,1 4 2,3 0-3,3 0-2,4 0-2,2 0-3,4 0-3,3 0-3,3 0-3,3-2-3,3-3-3,3-3-3,4-2-2,1-3-5,0 1-2,0-1-3,0 1-3,0-1-1,0 1 0,0-1 1,0 1 1,0-3-5,0-2-12,0-3-11,0-3-12,-2-6-5,-3-5 0,-3-7-1,-2-5 1,-6-8 3,-6-5 4,-6-7 5,-6-5 6,-2-4 4,3 0 7,3 0 7,4 0 5,-1 0 5,-3 0 3,-3 0 2,-2 0 3,-1 0 4,3 0 5,3 0 5,4 0 5,7-2 6,13-3 6,12-3 7,13-2 7,12-5-1,13-2-8,12-3-8,13-3-7,7-4-7,4-3-3,3-3-5,3-2-4,-2 0-5,-6 7-5,-6 6-7,-6 7-6,-7 2-5,-6 1-6,-6-1-4,-6 1-6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29"/>
    </inkml:context>
    <inkml:brush xml:id="br0">
      <inkml:brushProperty name="width" value="0.03578" units="cm"/>
      <inkml:brushProperty name="height" value="0.03578" units="cm"/>
      <inkml:brushProperty name="color" value="#00BFF3"/>
    </inkml:brush>
  </inkml:definitions>
  <inkml:trace contextRef="#ctx0" brushRef="#br0">25350 40300 614,'46'-24'4,"-5"4"9,-7 3 7,-5 3 8,-3 3 5,4 3 2,3 3 1,3 4 1,1 4-1,1 6-6,-1 7-5,1 6-5,-6 7-3,-8 10-2,-10 10-2,-9 9-1,-9 7-3,-5 7-6,-7 6-6,-5 7-5,-9 4-3,-9 3-1,-10 3-1,-8 4 0,-4-6-1,3-11 2,3-14 0,4-11 2,2-11 1,4-5 6,3-7 3,3-5 5,10-8 3,20-5 2,18-7 3,20-5 3,14-6 0,14-3-2,11-3-1,14-2-1,10-6-8,9-6-14,10-6-14,10-6-13,-7-1-11,-22 7-7,-22 6-8,-21 7-6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30"/>
    </inkml:context>
    <inkml:brush xml:id="br0">
      <inkml:brushProperty name="width" value="0.04266" units="cm"/>
      <inkml:brushProperty name="height" value="0.04266" units="cm"/>
      <inkml:brushProperty name="color" value="#00BFF3"/>
    </inkml:brush>
  </inkml:definitions>
  <inkml:trace contextRef="#ctx0" brushRef="#br0">28850 39650 515,'123'-24'180,"-3"4"-45,-3 3-45,-2 3-43,-5 3-28,-2 3-8,-3 3-9,-3 4-8,-9 1-11,-11 0-11,-14 0-10,-11 0-12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31"/>
    </inkml:context>
    <inkml:brush xml:id="br0">
      <inkml:brushProperty name="width" value="0.04219" units="cm"/>
      <inkml:brushProperty name="height" value="0.04219" units="cm"/>
      <inkml:brushProperty name="color" value="#00BFF3"/>
    </inkml:brush>
  </inkml:definitions>
  <inkml:trace contextRef="#ctx0" brushRef="#br0">29600 38900 521,'-46'-80'47,"10"41"10,10 40 10,9 42 10,7 24-3,7 9-15,6 10-15,7 10-15,0 8-13,-2 10-7,-3 10-10,-3 9-8,-2 7-10,0 7-12,0 6-12,0 7-12,-2-12-7,-3-28 0,-3-28-2,-2-27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31"/>
    </inkml:context>
    <inkml:brush xml:id="br0">
      <inkml:brushProperty name="width" value="0.04158" units="cm"/>
      <inkml:brushProperty name="height" value="0.04158" units="cm"/>
      <inkml:brushProperty name="color" value="#00BFF3"/>
    </inkml:brush>
  </inkml:definitions>
  <inkml:trace contextRef="#ctx0" brushRef="#br0">34350 38050 529,'-30'6'69,"41"13"-16,40 12-17,42 13-16,11 1-13,-15-9-7,-15-10-9,-16-8-7,-13-4-4,-9 3 1,-10 3 1,-8 4 0,-14 4 3,-15 6 3,-15 7 6,-16 6 3,-12 6 9,-5 6 12,-7 7 13,-5 6 12,2 1 5,13-3-4,12-3-3,13-2-4,7-1-3,4 3-5,3 3-4,3 4-4,4-1-4,7-3-4,6-3-4,7-2-4,2-3-4,1 1-6,-1-1-5,1 1-5,-1-3-6,1-2-6,-1-3-7,1-3-6,-6-2-3,-8 0 0,-10 0 2,-9 0 0,-5-4 0,0-5 1,0-7 0,0-5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31"/>
    </inkml:context>
    <inkml:brush xml:id="br0">
      <inkml:brushProperty name="width" value="0.03655" units="cm"/>
      <inkml:brushProperty name="height" value="0.03655" units="cm"/>
      <inkml:brushProperty name="color" value="#00BFF3"/>
    </inkml:brush>
  </inkml:definitions>
  <inkml:trace contextRef="#ctx0" brushRef="#br0">33600 40600 601,'-52'17'4,"47"-16"22,47-15 22,48-15 22,24-6 3,3 7-14,3 6-14,4 7-14,-3 4-10,-5 3-7,-7 3-7,-5 4-6,-8 1-12,-5 0-16,-7 0-16,-5 0-16,-11 0-7,-11 0 4,-14 0 3,-11 0 4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32"/>
    </inkml:context>
    <inkml:brush xml:id="br0">
      <inkml:brushProperty name="width" value="0.03236" units="cm"/>
      <inkml:brushProperty name="height" value="0.03236" units="cm"/>
      <inkml:brushProperty name="color" value="#00BFF3"/>
    </inkml:brush>
  </inkml:definitions>
  <inkml:trace contextRef="#ctx0" brushRef="#br0">36350 37800 679,'4'-49'6,"10"4"12,10 3 11,9 3 12,6 4 5,3 7-4,3 6-3,4 7-3,7 4-7,13 3-9,12 3-8,13 4-10,2 1-5,-5 0-4,-7 0-3,-5 0-3,-11 1-11,-11 4-17,-14 3-17,-11 3-18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32"/>
    </inkml:context>
    <inkml:brush xml:id="br0">
      <inkml:brushProperty name="width" value="0.03859" units="cm"/>
      <inkml:brushProperty name="height" value="0.03859" units="cm"/>
      <inkml:brushProperty name="color" value="#00BFF3"/>
    </inkml:brush>
  </inkml:definitions>
  <inkml:trace contextRef="#ctx0" brushRef="#br0">41000 38350 570,'-24'-24'-1,"4"4"1,3 3-1,3 3 0,6 3 9,9 3 19,10 3 18,10 4 19,14 4 3,23 6-11,22 7-11,22 6-12,19-1-9,20-5-5,18-7-6,20-5-6,8-6-3,1-3 2,-1-3 1,1-2 1,-9-3-11,-15 1-20,-15-1-22,-16 1-20,-21 1-6,-24 3 9,-26 3 10,-24 4 10,-13-1 6,0-3 3,0-3 2,0-2 4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33"/>
    </inkml:context>
    <inkml:brush xml:id="br0">
      <inkml:brushProperty name="width" value="0.03568" units="cm"/>
      <inkml:brushProperty name="height" value="0.03568" units="cm"/>
      <inkml:brushProperty name="color" value="#00BFF3"/>
    </inkml:brush>
  </inkml:definitions>
  <inkml:trace contextRef="#ctx0" brushRef="#br0">43300 37500 616,'-61'-19'54,"28"13"0,28 12 0,29 13 1,19 9-4,14 6-9,11 7-10,14 6-9,7 1-9,3-3-10,3-3-8,4-2-11,-4-5-5,-9-2-4,-10-3-4,-8-3-2,-12-2-6,-12 0-6,-13 0-6,-12 0-7,-10 0 2,-6 0 8,-6 0 9,-6 0 9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3:36"/>
    </inkml:context>
    <inkml:brush xml:id="br0">
      <inkml:brushProperty name="width" value="0.04337" units="cm"/>
      <inkml:brushProperty name="height" value="0.04337" units="cm"/>
      <inkml:brushProperty name="color" value="#00BFF3"/>
    </inkml:brush>
  </inkml:definitions>
  <inkml:trace contextRef="#ctx0" brushRef="#br0">92313 20739 507,'-15'-5'9,"4"6"19,3 6 19,2 6 19,3 3 3,1 3-12,0 1-11,2 3-11,-1 3-8,-1 6-3,0 7-4,-1 5-3,-1 3-3,2 0-3,0 0-4,2 0-2,0-3-2,0-4 0,0-6-1,0-4 1,0-3-5,0-1-5,0-1-8,0-1-6,1-6-8,4-12-8,2-12-7,3-12-9,4-13-1,4-14 4,3-15 5,5-15 4,-1-2 5,-1 13 4,-4 11 4,-3 12 4,-2 8 4,-1 3 2,-1 5 3,0 3 3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33"/>
    </inkml:context>
    <inkml:brush xml:id="br0">
      <inkml:brushProperty name="width" value="0.03654" units="cm"/>
      <inkml:brushProperty name="height" value="0.03654" units="cm"/>
      <inkml:brushProperty name="color" value="#00BFF3"/>
    </inkml:brush>
  </inkml:definitions>
  <inkml:trace contextRef="#ctx0" brushRef="#br0">41200 39200 602,'-52'-27'0,"-3"-3"0,-3-3 0,-2-2 0,19 2 9,44 9 19,44 10 19,44 10 18,38 4 3,35 0-14,35 0-15,34 0-13,13 0-8,-5 0-3,-7 0-1,-5 0-2,-17 0-9,-24 0-18,-26 0-16,-24 0-18,-24 1-8,-22 4-1,-22 3 0,-21 3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33"/>
    </inkml:context>
    <inkml:brush xml:id="br0">
      <inkml:brushProperty name="width" value="0.03807" units="cm"/>
      <inkml:brushProperty name="height" value="0.03807" units="cm"/>
      <inkml:brushProperty name="color" value="#00BFF3"/>
    </inkml:brush>
  </inkml:definitions>
  <inkml:trace contextRef="#ctx0" brushRef="#br0">41600 39100 577,'-149'-57'70,"54"39"-5,53 36-2,53 39-4,37 18-6,22 0-9,22 0-11,23 0-9,11-2-13,4-3-12,3-3-15,3-2-13,-13-8-14,-28-8-12,-28-10-14,-27-9-13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34"/>
    </inkml:context>
    <inkml:brush xml:id="br0">
      <inkml:brushProperty name="width" value="0.04573" units="cm"/>
      <inkml:brushProperty name="height" value="0.04573" units="cm"/>
      <inkml:brushProperty name="color" value="#00BFF3"/>
    </inkml:brush>
  </inkml:definitions>
  <inkml:trace contextRef="#ctx0" brushRef="#br0">49350 37650 481,'-58'-41'113,"34"19"-24,35 19-27,35 19-24,24 10-15,16 4-3,15 3-1,17 3-3,3-2-7,-5-6-10,-7-6-12,-5-6-10,-23-1-6,-37 7-2,-38 6-2,-37 7-1,-19 0 5,0-2 10,0-3 12,0-3 11,0 4 9,0 13 7,0 12 8,0 13 8,3 9 2,6 6-2,7 7-4,6 6-2,6 1-3,6-3-4,7-3-4,6-2-3,3-3-4,0 1-4,0-1-3,0 1-3,-2-4-4,-3-6-2,-3-6-1,-2-6-3,-1-6-5,3-2-6,3-3-8,4-3-7,-1-4-5,-3-3-4,-3-3-3,-2-2-5,-5-6 0,-2-6 0,-3-6 2,-3-6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34"/>
    </inkml:context>
    <inkml:brush xml:id="br0">
      <inkml:brushProperty name="width" value="0.03712" units="cm"/>
      <inkml:brushProperty name="height" value="0.03712" units="cm"/>
      <inkml:brushProperty name="color" value="#00BFF3"/>
    </inkml:brush>
  </inkml:definitions>
  <inkml:trace contextRef="#ctx0" brushRef="#br0">49000 40150 592,'-40'-2'15,"23"-3"8,22-3 10,22-2 8,18-6 3,16-6-6,15-6-4,17-6-5,5-2-4,-3 3-2,-3 3-3,-2 4-3,-6 4-1,-6 6 0,-6 7-1,-6 6 0,-9 6-12,-8 6-23,-10 7-23,-9 6-23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35"/>
    </inkml:context>
    <inkml:brush xml:id="br0">
      <inkml:brushProperty name="width" value="0.04613" units="cm"/>
      <inkml:brushProperty name="height" value="0.04613" units="cm"/>
      <inkml:brushProperty name="color" value="#00BFF3"/>
    </inkml:brush>
  </inkml:definitions>
  <inkml:trace contextRef="#ctx0" brushRef="#br0">51100 39600 476,'23'-25'3,"-3"0"5,-3 0 6,-2 0 5,-1 3 6,3 6 8,3 7 7,4 6 8,-1 9-2,-3 13-9,-3 12-10,-2 13-10,-11 7-7,-15 4-6,-15 3-6,-16 3-5,-8 1-3,0 1-1,0-1 0,0 1 0,3-3 0,6-2 2,7-3 1,6-3 1,7-4 4,10-3 3,10-3 4,9-2 5,10-3 3,14 1 3,11-1 3,14 1 2,5-1 2,1 1-2,-1-1-2,1 1 0,-6 1-1,-8 3 1,-10 3 0,-9 4 0,-12 5 0,-11 10-4,-14 10-3,-11 9-3,-17 7-4,-18 7-4,-19 6-3,-18 7-6,-9-4-1,4-12 0,3-13 1,3-12-1,6-12-5,9-8-11,10-10-11,10-9-12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35"/>
    </inkml:context>
    <inkml:brush xml:id="br0">
      <inkml:brushProperty name="width" value="0.0372" units="cm"/>
      <inkml:brushProperty name="height" value="0.0372" units="cm"/>
      <inkml:brushProperty name="color" value="#00BFF3"/>
    </inkml:brush>
  </inkml:definitions>
  <inkml:trace contextRef="#ctx0" brushRef="#br0">52200 37850 591,'25'-24'2,"0"4"5,0 3 3,0 3 6,0 3 1,0 3 0,0 3 0,0 4 0,7 1 4,17 0 10,15 0 8,16 0 11,7 1 0,1 4-9,-1 3-8,1 3-8,-6 1-11,-8 1-13,-10-1-13,-9 1-13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1:40"/>
    </inkml:context>
    <inkml:brush xml:id="br0">
      <inkml:brushProperty name="width" value="0.02645" units="cm"/>
      <inkml:brushProperty name="height" value="0.02645" units="cm"/>
    </inkml:brush>
  </inkml:definitions>
  <inkml:trace contextRef="#ctx0" brushRef="#br0">85000 24300 831,'-63'-7'8,"-24"-11"15,-26-14 15,-24-11 15,7-6-11,41 4-38,40 3-36,42 3-39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1:59"/>
    </inkml:context>
    <inkml:brush xml:id="br0">
      <inkml:brushProperty name="width" value="0.04085" units="cm"/>
      <inkml:brushProperty name="height" value="0.04085" units="cm"/>
    </inkml:brush>
  </inkml:definitions>
  <inkml:trace contextRef="#ctx0" brushRef="#br0">86850 19950 538,'-19'-43'92,"13"17"-18,12 15-17,13 16-18,12 12-8,13 9-1,12 10 0,13 10 0,4 4-3,-3 0-7,-3 0-5,-2 0-6,-6-4-4,-6-5-3,-6-7-1,-6-5-3,-6-3-5,-2 4-8,-3 3-7,-3 3-8,-12 3-11,-18 3-13,-19 3-15,-18 4-14,-7-4 2,6-9 18,7-10 18,6-8 18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1:59"/>
    </inkml:context>
    <inkml:brush xml:id="br0">
      <inkml:brushProperty name="width" value="0.03679" units="cm"/>
      <inkml:brushProperty name="height" value="0.03679" units="cm"/>
    </inkml:brush>
  </inkml:definitions>
  <inkml:trace contextRef="#ctx0" brushRef="#br0">86700 20850 597,'-91'23'4,"19"-3"6,19-3 8,19-2 6,23 0 7,28 7 7,28 6 7,29 7 7,11-1-1,-2-6-8,-3-6-7,-3-6-9,-6-4-9,-5 1-13,-7-1-10,-5 1-12,-8 1-9,-5 3-6,-7 3-7,-5 4-5,-9 1-5,-9 0-1,-10 0-2,-8 0-1,-8-2 4,-2-3 9,-3-3 11,-3-2 10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1:59"/>
    </inkml:context>
    <inkml:brush xml:id="br0">
      <inkml:brushProperty name="width" value="0.03681" units="cm"/>
      <inkml:brushProperty name="height" value="0.03681" units="cm"/>
    </inkml:brush>
  </inkml:definitions>
  <inkml:trace contextRef="#ctx0" brushRef="#br0">85550 21550 597,'-179'21'4,"45"-5"9,43-7 7,45-5 9,41-4 5,41 0 3,40 0 2,42 0 3,24-2-2,9-3-8,10-3-7,10-2-8,5-3-4,4 1 0,3-1 0,3 1 0,-5 2-3,-12 7-4,-13 6-3,-12 7-5,-9 4-7,-2 3-7,-3 3-10,-3 4-8,-10-3-5,-16-5-4,-15-7-2,-15-5-3,-14-4 1,-8 0 2,-10 0 3,-9 0 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3:36"/>
    </inkml:context>
    <inkml:brush xml:id="br0">
      <inkml:brushProperty name="width" value="0.03658" units="cm"/>
      <inkml:brushProperty name="height" value="0.03658" units="cm"/>
      <inkml:brushProperty name="color" value="#00BFF3"/>
    </inkml:brush>
  </inkml:definitions>
  <inkml:trace contextRef="#ctx0" brushRef="#br0">93350 20044 601,'8'-17'0,"1"-2"0,2-1 0,0-2 0,-1 0 0,-1 3 0,-2 3 0,-2 3 0,-1 1 2,0 0 6,0 0 4,0 1 5,0 2 10,1 6 15,1 6 15,2 6 16,-1 3-2,-1 3-21,0 1-20,-2 3-21,0 0-13,0-1-10,0-1-9,0-1-8,0-1-8,0-3-8,-1-1-8,1-2-7,1-2 1,0-2 9,1-3 11,2 0 8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00"/>
    </inkml:context>
    <inkml:brush xml:id="br0">
      <inkml:brushProperty name="width" value="0.0349" units="cm"/>
      <inkml:brushProperty name="height" value="0.0349" units="cm"/>
    </inkml:brush>
  </inkml:definitions>
  <inkml:trace contextRef="#ctx0" brushRef="#br0">86900 20800 630,'-25'-61'37,"0"28"2,0 28 4,0 29 2,-8 22-2,-16 20-9,-15 18-7,-15 20-8,-14 14-5,-8 14 2,-10 11-1,-9 14 1,-1 2-3,10-6-6,10-6-6,9-6-5,10-9-7,14-8-7,11-10-8,14-9-7,8-12-5,7-11-2,6-14-2,7-11-3,7-15 0,9-16 4,10-15 2,10-15 3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00"/>
    </inkml:context>
    <inkml:brush xml:id="br0">
      <inkml:brushProperty name="width" value="0.03383" units="cm"/>
      <inkml:brushProperty name="height" value="0.03383" units="cm"/>
    </inkml:brush>
  </inkml:definitions>
  <inkml:trace contextRef="#ctx0" brushRef="#br0">86450 21950 650,'42'25'18,"-16"0"-7,-15 0-6,-15 0-7,-11 3 1,-2 6 10,-3 7 10,-3 6 10,-1 4 7,4 4 2,3 3 2,3 3 3,-1 4-3,-2 7-10,-3 6-11,-3 7-9,-2 0-6,0-2-3,0-3-2,0-3-3,3-7-7,6-9-12,7-10-12,6-8-12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00"/>
    </inkml:context>
    <inkml:brush xml:id="br0">
      <inkml:brushProperty name="width" value="0.03974" units="cm"/>
      <inkml:brushProperty name="height" value="0.03974" units="cm"/>
    </inkml:brush>
  </inkml:definitions>
  <inkml:trace contextRef="#ctx0" brushRef="#br0">86600 21900 553,'70'-135'0,"-9"32"-1,-10 31 1,-8 32-1,-6 16 2,1 4 5,-1 3 3,1 3 5,-1 4 0,1 7-3,-1 6-2,1 7-3,-3 4-1,-2 3 0,-3 3 2,-3 4-1,-4 4 2,-3 6 0,-3 7 1,-2 6 2,-5 4 0,-2 4 2,-3 3 2,-3 3 2,-2 4 1,0 7 1,0 6 2,0 7 1,0 5 1,0 7-1,0 6-2,0 7 0,-2 0-1,-3-2-3,-3-3-1,-2-3-1,-1-4-3,3-3-2,3-3-2,4-2-3,-1-6-1,-3-6-2,-3-6-2,-2-6-1,-8-16-7,-8-25-13,-10-25-12,-9-25-13,-4-25-4,4-25 6,3-25 6,3-25 5,4-11 6,7 3 7,6 3 7,7 4 7,4 5 3,3 10-1,3 10-1,4 9-1,2 10 3,4 14 5,3 11 8,3 14 5,4 8 5,7 7 1,6 6 3,7 7 1,-1 18-1,-6 31-5,-6 32-5,-6 31-5,-13 17-3,-19 3-2,-18 3-2,-19 4-1,-8-6-1,3-11-1,3-14 0,4-11-2,2-12 1,4-9 1,3-10 2,3-8 0,17-14-4,31-15-13,32-15-12,31-16-13,15-15-3,1-11 4,-1-14 4,1-11 5,-6-4 4,-8 6 4,-10 7 5,-9 6 5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01"/>
    </inkml:context>
    <inkml:brush xml:id="br0">
      <inkml:brushProperty name="width" value="0.03856" units="cm"/>
      <inkml:brushProperty name="height" value="0.03856" units="cm"/>
    </inkml:brush>
  </inkml:definitions>
  <inkml:trace contextRef="#ctx0" brushRef="#br0">89250 20850 570,'-25'123'132,"0"-3"-30,0-3-31,0-2-31,0 0-16,0 7-4,0 6-4,0 7-3,-4 4-4,-5 3-6,-7 3-7,-5 4-4,-1-7-6,6-16-4,7-15-5,6-15-3,4-17-2,4-15-1,3-15 1,3-16-1,3-18-4,3-18-7,3-19-9,4-18-8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02"/>
    </inkml:context>
    <inkml:brush xml:id="br0">
      <inkml:brushProperty name="width" value="0.04565" units="cm"/>
      <inkml:brushProperty name="height" value="0.04565" units="cm"/>
    </inkml:brush>
  </inkml:definitions>
  <inkml:trace contextRef="#ctx0" brushRef="#br0">89700 20500 481,'78'-49'0,"6"4"0,7 3-1,6 3 0,-1 6 0,-5 9 1,-7 10 1,-5 10 1,-8 4 1,-5 0-1,-7 0 1,-5 0-1,-6 1 1,-3 4 0,-3 3 0,-2 3 1,-3-1 0,1-2 0,-1-3-1,1-3 0,-3-2 1,-2 0 2,-3 0 1,-3 0 3,-2 3 1,0 6 0,0 7 1,0 6 0,0 6 3,0 6 3,0 7 4,0 6 4,-4 3 1,-5 0-3,-7 0-2,-5 0-4,-4 3 0,0 6-1,0 7 1,0 6 0,-2 7 0,-3 10-2,-3 10-1,-2 9 0,-3 6-2,1 3-2,-1 3 0,1 4-1,1 2-1,3 4 1,3 3-1,4 3 0,-1-2 0,-3-6-3,-3-6-3,-2-6-1,-1-7-3,3-6-2,3-6-1,4-6-2,-1-7-1,-3-6-1,-3-6-1,-2-6 0,-6-9-2,-6-8-3,-6-10-3,-6-9-3,-7-13-3,-6-16-4,-6-15-3,-6-15-3,2-14 0,14-8 4,11-10 4,14-9 4,5 1 3,1 13 2,-1 12 4,1 13 1,1-12 2,3-33-2,3-35-2,4-34-2,-1-32-2,-3-28-4,-3-28-3,-2-27-4,-3 3 0,1 39 6,-1 36 4,1 39 6,-1 27 3,1 19 2,-1 19 2,1 19 2,-1 13 3,1 10 4,-1 10 5,1 9 4,1 13 8,3 20 14,3 18 12,4 20 13,-3 8 1,-5 1-11,-7-1-13,-5 1-12,-9 2-7,-9 7-4,-10 6-4,-8 7-4,-6 4-3,1 3-2,-1 3-2,1 4-2,1-3-3,3-5-1,3-7-2,4-5-2,4-11-1,6-11 1,7-14-1,6-11 1,21-25-3,39-33-5,36-35-4,39-34-6,16-15 0,-3 7 5,-3 6 6,-2 7 5,-11 8 4,-15 14 3,-15 11 3,-16 14 4,-13 13 5,-9 16 7,-10 15 8,-8 17 8,-14 13 1,-15 13-4,-15 12-3,-16 13-5,-12 10-2,-5 10-2,-7 10-2,-5 9-2,-1-1-2,6-8-3,7-10-2,6-9-3,6-12-3,6-11-3,7-14-2,6-11-4,9-22-4,13-27-5,12-28-7,13-28-6,13-17-1,17-2 4,15-3 3,16-3 4,1 7 4,-12 19 6,-13 19 5,-12 19 6,-10 13 6,-6 10 4,-6 10 5,-6 9 5,-9 9 2,-8 9-1,-10 10 0,-9 10 0,-10 8-1,-9 10 1,-10 10 0,-8 9 1,-3 1-2,7-6-2,6-6-4,7-6-2,2-9-4,1-8-1,-1-10-4,1-9-1,13-9-5,29-5-6,28-7-5,28-5-6,10-6-1,-5-3 7,-7-3 4,-5-2 7,-8-1 2,-5 3 1,-7 3 1,-5 4 0,-19 8 2,-27 17 3,-28 15 2,-28 16 4,-17 7-1,-2 1-3,-3-1-3,-3 1-3,-2-4-2,0-6 1,0-6-1,0-6 1,3-2 0,6 3 3,7 3 1,6 4 3,6-3 2,6-5 3,7-7 3,6-5 2,23-8 3,41-5 2,40-7 0,42-5 2,21-9-2,3-9-4,3-10-4,4-8-5,-3-4-8,-5 3-11,-7 3-11,-5 4-11,-12 2-7,-16 4-3,-15 3-4,-15 3-4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04"/>
    </inkml:context>
    <inkml:brush xml:id="br0">
      <inkml:brushProperty name="width" value="0.02227" units="cm"/>
      <inkml:brushProperty name="height" value="0.02227" units="cm"/>
    </inkml:brush>
  </inkml:definitions>
  <inkml:trace contextRef="#ctx0" brushRef="#br0">92850 22900 988,'43'46'12,"-11"-5"-20,-14-7-19,-11-5-20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05"/>
    </inkml:context>
    <inkml:brush xml:id="br0">
      <inkml:brushProperty name="width" value="0.0269" units="cm"/>
      <inkml:brushProperty name="height" value="0.0269" units="cm"/>
    </inkml:brush>
  </inkml:definitions>
  <inkml:trace contextRef="#ctx0" brushRef="#br0">92650 23500 817,'-19'23'50,"13"-3"-7,12-3-8,13-2-6,6-5-10,0-2-13,0-3-12,0-3-14,0-1-10,0 4-9,0 3-9,0 3-8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05"/>
    </inkml:context>
    <inkml:brush xml:id="br0">
      <inkml:brushProperty name="width" value="0.03599" units="cm"/>
      <inkml:brushProperty name="height" value="0.03599" units="cm"/>
    </inkml:brush>
  </inkml:definitions>
  <inkml:trace contextRef="#ctx0" brushRef="#br0">95800 20400 611,'53'-22'89,"6"6"-15,7 7-15,6 6-16,4 3-9,4 0-4,3 0-4,3 0-5,-2 3-8,-6 6-17,-6 7-15,-6 6-15,-10 4-8,-12 4-1,-13 3-1,-12 3-1,-10-1 0,-6-2 1,-6-3 0,-6-3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05"/>
    </inkml:context>
    <inkml:brush xml:id="br0">
      <inkml:brushProperty name="width" value="0.04016" units="cm"/>
      <inkml:brushProperty name="height" value="0.04016" units="cm"/>
    </inkml:brush>
  </inkml:definitions>
  <inkml:trace contextRef="#ctx0" brushRef="#br0">95300 21250 547,'-91'23'23,"19"-3"-2,19-3-1,19-2-2,10-1 0,4 3-1,3 3-2,3 4 0,1 7 3,1 13 6,-1 12 6,1 13 7,-1 12 2,1 13-4,-1 12-3,1 13-2,-1 4-6,1-3-6,-1-3-6,1-2-6,-1-8-6,1-8-5,-1-10-6,1-9-5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06"/>
    </inkml:context>
    <inkml:brush xml:id="br0">
      <inkml:brushProperty name="width" value="0.04808" units="cm"/>
      <inkml:brushProperty name="height" value="0.04808" units="cm"/>
    </inkml:brush>
  </inkml:definitions>
  <inkml:trace contextRef="#ctx0" brushRef="#br0">95150 21550 457,'225'-4'64,"0"-5"-12,0-7-12,0-5-12,-13-3-11,-24 4-8,-26 3-9,-24 3-8,-23 3-4,-18 3 1,-19 3 2,-18 4 2,-15 5 1,-9 10 3,-10 10 1,-8 9 3,-9 7 0,-6 7 0,-6 6-2,-6 7-1,-6 0 6,-2-2 13,-3-3 14,-3-3 14,-2 1 3,0 6-5,0 7-6,0 6-5,0 4-5,0 4-3,0 3-5,0 3-3,-2-1-2,-3-2-3,-3-3-3,-2-3-1,-5-6-3,-2-5-1,-3-7-2,-3-5-3,-2-6-3,0-3-4,0-3-5,0-2-5,-2-8-2,-3-8 1,-3-10 1,-2-9 0,0-10-1,7-9-3,6-10-4,7-8-3,5-23-1,7-34 3,6-35 2,7-33 3,10-28-2,16-18-7,15-19-8,17-18-7,8 0 1,4 23 9,3 22 9,3 22 9,-4 26 6,-8 31 3,-10 32 2,-9 31 4,-16 32 11,-22 35 18,-22 35 21,-21 34 18,-17 18 4,-8 4-12,-10 3-11,-9 3-12,-5 3-9,0 3-7,0 3-6,0 4-6,3-1-6,6-3-6,7-3-5,6-2-6,7-11-2,10-15 3,10-15 2,9-16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3:37"/>
    </inkml:context>
    <inkml:brush xml:id="br0">
      <inkml:brushProperty name="width" value="0.04044" units="cm"/>
      <inkml:brushProperty name="height" value="0.04044" units="cm"/>
      <inkml:brushProperty name="color" value="#00BFF3"/>
    </inkml:brush>
  </inkml:definitions>
  <inkml:trace contextRef="#ctx0" brushRef="#br0">93730 19500 544,'-18'25'105,"-2"3"-24,-3 3-26,-2 2-25,-4 2-18,-1 1-10,-2-1-9,-2 0-9,-1-1-5,1-3 1,1-3 1,2-3 1,2-4 0,5-3 0,5-5-1,5-3 0,5-3-1,6-4-2,6-3-1,6-2-2,2-2 5,-1 0 12,-1 0 10,0 1 12,-3 1 8,-1 5 4,-2 6 5,-2 4 5,-2 2 0,-2-1-7,-2-1-6,-1 0-7,-2-2-4,0 1-4,0 0-3,1 0-3,1-2-7,6-3-11,4-2-9,5-4-10,5-3-3,4-4 5,3-4 5,5-3 6,2-3 2,2 1 1,2-1 1,3 0 0,-3 2 3,-4 3 7,-5 3 5,-5 2 7,-6 4 4,-8 4 7,-8 4 5,-8 4 5,-4 1 2,-1 1-3,-1 0-3,-1 0-3,-1 0-3,-1 1-2,-1 1-3,-1 2-3,1-2-2,3-1-2,3-2-3,3-2-2,3-3-2,6-1-4,4-2-4,6-2-4,2-1 1,-1-2 1,1 0 3,0-2 3,1 0 1,1 1 4,3-1 2,2 0 3,-2 2 0,-5 6 0,-4 4-1,-6 5-1,-4 3-4,-3 1-4,-5 2-6,-4 0-6,-1-1 0,1-1 2,1-2 2,1-3 3,1-1 1,1-2 0,1-2 1,0-2 0,2-2 11,3 2 23,1-2 24,2 1 22,2 1 5,0 0-14,2 1-12,0 2-14,1 0-9,-2 1-2,0 2-4,-2 0-3,0 1-2,1-1 0,-1 1 1,0 0 0,0 0-2,0-1-1,0 1-3,0 0-2,0 0-3,0 1-3,0 1-2,1 2-4,1-5-11,5-7-19,6-8-20,4-7-18,4-7-4,1-2 15,3-3 14,1-2 14,0-1 10,-1 5 8,-3 3 6,-1 4 8,-2 3 7,-2 3 5,-3 1 7,-1 2 5,-2 3 7,0 4 7,-2 4 8,0 4 7,-3 2-1,-2 3-10,-4 1-11,-2 3-10,-2 1-7,0 1-4,0 1-4,1 1-5,-2-1-3,0-3-3,-2-3-3,1-2-4,-1-3-2,2-1-1,2 0-2,2-2-1,2-3-3,0-6-4,2-6-4,0-6-5,2-1 2,0 1 5,2 2 6,0 2 5,2 2 1,0-1-3,1 0-4,2 0-3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06"/>
    </inkml:context>
    <inkml:brush xml:id="br0">
      <inkml:brushProperty name="width" value="0.03316" units="cm"/>
      <inkml:brushProperty name="height" value="0.03316" units="cm"/>
    </inkml:brush>
  </inkml:definitions>
  <inkml:trace contextRef="#ctx0" brushRef="#br0">95400 22050 663,'46'26'13,"-5"4"1,-7 3 3,-5 3 1,-4 1 3,0 1 5,0-1 4,0 1 5,1 1-1,4 3-5,3 3-5,3 4-6,-2 1-3,-6 0 0,-6 0-1,-6 0-1,-2-5-14,3-9-30,3-10-30,4-8-29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06"/>
    </inkml:context>
    <inkml:brush xml:id="br0">
      <inkml:brushProperty name="width" value="0.03596" units="cm"/>
      <inkml:brushProperty name="height" value="0.03596" units="cm"/>
    </inkml:brush>
  </inkml:definitions>
  <inkml:trace contextRef="#ctx0" brushRef="#br0">96700 20900 611,'20'-21'6,"-9"10"11,-10 10 12,-8 9 12,-8 10 4,-2 14-2,-3 11-1,-3 14-3,-9 11-4,-11 14-5,-14 11-5,-11 14-7,-7 3-6,0-2-5,0-3-8,0-3-6,3-6-7,6-5-9,7-7-8,6-5-8,7-11-4,10-11 1,10-14 1,9-11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06"/>
    </inkml:context>
    <inkml:brush xml:id="br0">
      <inkml:brushProperty name="width" value="0.0307" units="cm"/>
      <inkml:brushProperty name="height" value="0.0307" units="cm"/>
    </inkml:brush>
  </inkml:definitions>
  <inkml:trace contextRef="#ctx0" brushRef="#br0">96150 21900 716,'26'48'21,"4"-3"2,3-3 3,3-2 2,1-3 2,1 1-1,-1-1 0,1 1-1,1-3-2,3-2-6,3-3-6,4-3-4,-1-6-11,-3-5-12,-3-7-13,-2-5-13,-5-4-9,-2 0-2,-3 0-3,-3 0-3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06"/>
    </inkml:context>
    <inkml:brush xml:id="br0">
      <inkml:brushProperty name="width" value="0.03822" units="cm"/>
      <inkml:brushProperty name="height" value="0.03822" units="cm"/>
    </inkml:brush>
  </inkml:definitions>
  <inkml:trace contextRef="#ctx0" brushRef="#br0">98350 20200 575,'-2'-55'69,"-3"41"-5,-3 40-4,-2 42-4,-9 22-7,-12 7-8,-13 6-9,-12 7-8,-7 2-7,1 1-8,-1-1-6,1 1-6,-3-3-8,-2-2-7,-3-3-7,-3-3-7,2-9-3,10-11 2,10-14 3,9-11 2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06"/>
    </inkml:context>
    <inkml:brush xml:id="br0">
      <inkml:brushProperty name="width" value="0.03613" units="cm"/>
      <inkml:brushProperty name="height" value="0.03613" units="cm"/>
    </inkml:brush>
  </inkml:definitions>
  <inkml:trace contextRef="#ctx0" brushRef="#br0">98050 20750 608,'51'0'8,"4"0"16,3 0 16,3 0 16,-1 1 3,-2 4-7,-3 3-8,-3 3-8,-2 3-8,0 3-6,0 3-7,0 4-7,-5 4-9,-9 6-8,-10 7-9,-8 6-9,-8 1-8,-2-3-6,-3-3-5,-3-2-7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07"/>
    </inkml:context>
    <inkml:brush xml:id="br0">
      <inkml:brushProperty name="width" value="0.0421" units="cm"/>
      <inkml:brushProperty name="height" value="0.0421" units="cm"/>
    </inkml:brush>
  </inkml:definitions>
  <inkml:trace contextRef="#ctx0" brushRef="#br0">98150 21400 522,'-44'7'56,"13"17"4,12 15 4,13 16 4,7 16-4,4 20-10,3 18-12,3 20-11,-1 19-10,-2 22-8,-3 22-9,-3 23-7,-4 17-8,-3 17-9,-3 15-7,-2 16-8,-9 13-5,-12 14 1,-13 11 0,-12 14 0,-2-26-2,9-62-4,10-63-3,10-62-5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07"/>
    </inkml:context>
    <inkml:brush xml:id="br0">
      <inkml:brushProperty name="width" value="0.03556" units="cm"/>
      <inkml:brushProperty name="height" value="0.03556" units="cm"/>
    </inkml:brush>
  </inkml:definitions>
  <inkml:trace contextRef="#ctx0" brushRef="#br0">99650 19950 618,'46'-16'104,"-5"19"-21,-7 19-22,-5 19-21,-6 15-12,-3 13-5,-3 12-4,-2 13-4,-5 4-7,-2-3-9,-3-3-10,-3-2-10,-2-8-6,0-8-3,0-10-3,0-9-3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08"/>
    </inkml:context>
    <inkml:brush xml:id="br0">
      <inkml:brushProperty name="width" value="0.04089" units="cm"/>
      <inkml:brushProperty name="height" value="0.04089" units="cm"/>
    </inkml:brush>
  </inkml:definitions>
  <inkml:trace contextRef="#ctx0" brushRef="#br0">100450 19850 537,'25'-24'3,"0"4"5,0 3 6,0 3 5,-4 9 6,-5 16 6,-7 15 7,-5 17 7,-11 10-1,-11 6-6,-14 7-7,-11 6-6,-9 3-7,-3 0-8,-3 0-7,-2 0-8,-5-2-5,-2-3-4,-3-3-3,-3-2-4,-1-5-1,4-2 0,3-3 2,3-3 0,4-6 0,7-5-1,6-7 0,7-5-2,16-6 3,29-3 7,28-3 6,28-2 6,18-5 4,10-2 1,10-3 2,9-3 0,2-4 3,-2-3 2,-3-3 1,-3-2 3,-12-1 1,-18 3 0,-19 3-1,-18 4 0,-23 8-2,-24 17-5,-26 15-5,-24 16-5,-15 4-3,-3-6-2,-3-6-3,-2-6-1,-3-4 0,1 1 1,-1-1 1,1 1 2,2-1 3,7 1 4,6-1 4,7 1 4,4-1 2,3 1 2,3-1 2,4 1 1,4-3 1,6-2-2,7-3 0,6-3-1,7-2-2,10 0-1,10 0-2,9 0-2,12-4 0,16-5 1,15-7 0,17-5 1,11-6-1,10-3-2,10-3-2,9-2-2,2-6-1,-2-6-3,-3-6-1,-3-6-1,-7-1-2,-9 7-1,-10 6-3,-8 7-1,-12-1-9,-12-6-15,-13-6-16,-12-6-16,-15-6 0,-15-2 13,-15-3 14,-16-3 13,-8 1 10,0 6 5,0 7 5,0 6 5,1 4 2,4 4-1,3 3 0,3 3-1,4 4 10,7 7 23,6 6 23,7 7 22,4 5 5,3 7-12,3 6-13,4 7-12,1 7-8,0 9-4,0 10-4,0 10-3,-5 7-4,-9 6-5,-10 7-4,-8 6-4,-12 7-7,-12 10-8,-13 10-9,-12 9-9,-7-1-6,1-8-4,-1-10-4,1-9-4,5-15 1,14-18 4,11-19 5,14-18 4,7-12 2,3-3-3,3-3-3,4-2-3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08"/>
    </inkml:context>
    <inkml:brush xml:id="br0">
      <inkml:brushProperty name="width" value="0.0344" units="cm"/>
      <inkml:brushProperty name="height" value="0.0344" units="cm"/>
    </inkml:brush>
  </inkml:definitions>
  <inkml:trace contextRef="#ctx0" brushRef="#br0">99900 22350 639,'92'93'30,"-16"-11"4,-15-14 6,-15-11 5,-7-7 1,3 0-5,3 0-4,4 0-4,-1-2-6,-3-3-9,-3-3-9,-2-2-9,-5-5-8,-2-2-12,-3-3-10,-3-3-11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08"/>
    </inkml:context>
    <inkml:brush xml:id="br0">
      <inkml:brushProperty name="width" value="0.03279" units="cm"/>
      <inkml:brushProperty name="height" value="0.03279" units="cm"/>
    </inkml:brush>
  </inkml:definitions>
  <inkml:trace contextRef="#ctx0" brushRef="#br0">101600 19800 670,'43'-15'73,"-11"23"-8,-14 22-8,-11 22-8,-15 16-9,-16 14-13,-15 11-12,-15 14-11,-9 2-7,1-6 1,-1-6 1,1-6 0,5-10-4,14-12-10,11-13-10,14-12-10,11-13-8,14-12-6,11-13-7,14-12-6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3:38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94925 22700 333,'49'20'167,"16"14"-1,16 14 1,15 16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09"/>
    </inkml:context>
    <inkml:brush xml:id="br0">
      <inkml:brushProperty name="width" value="0.03218" units="cm"/>
      <inkml:brushProperty name="height" value="0.03218" units="cm"/>
    </inkml:brush>
  </inkml:definitions>
  <inkml:trace contextRef="#ctx0" brushRef="#br0">102150 20450 683,'-52'3'34,"-3"6"0,-3 7 0,-2 6 0,-3 6-2,1 6-4,-1 7-6,1 6-4,4 1-4,9-3-3,10-3-4,10-2-3,13-6-6,19-6-11,19-6-9,19-6-10,15-7-4,13-6 4,12-6 3,13-6 3,-1-4 3,-11 1 1,-14-1 1,-11 1 0,-23 5 13,-31 14 21,-31 11 23,-31 14 22,-15 5 5,4 1-12,3-1-12,3 1-11,4-3-9,7-2-5,6-3-6,7-3-6,4-2-3,3 0-5,3 0-2,4 0-4,8-4-4,17-5-5,15-7-4,16-5-5,5-4 0,-2 0 4,-3 0 3,-3 0 3,-10 6 2,-16 13-1,-15 12-1,-15 13-2,-12 4 2,-6-3 4,-6-3 3,-6-2 3,-4-1 3,1 3 1,-1 3 2,1 4 1,-1-4 1,1-9 2,-1-10 1,1-8 0,4-4 4,9 3 4,10 3 4,10 4 5,10-3 5,13-5 4,12-7 7,13-5 4,10-9 0,10-9-9,10-10-9,9-8-7,7-8-6,7-2-2,6-3-1,7-3-3,0-1-3,-2 4-3,-3 3-3,-3 3-4,-6 3-4,-5 3-3,-7 3-3,-5 4-3,-6 1-4,-3 0-5,-3 0-4,-2 0-5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09"/>
    </inkml:context>
    <inkml:brush xml:id="br0">
      <inkml:brushProperty name="width" value="0.03597" units="cm"/>
      <inkml:brushProperty name="height" value="0.03597" units="cm"/>
    </inkml:brush>
  </inkml:definitions>
  <inkml:trace contextRef="#ctx0" brushRef="#br0">102150 21200 611,'48'-22'20,"-3"6"10,-3 7 10,-2 6 10,-6 7 2,-6 10-8,-6 10-6,-6 9-8,-4 6-4,1 3-5,-1 3-4,1 4-3,-4 1-7,-6 0-10,-6 0-9,-6 0-10,-7-2-8,-6-3-11,-6-3-9,-6-2-9,-2-5-2,3-2 7,3-3 6,4-3 6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09"/>
    </inkml:context>
    <inkml:brush xml:id="br0">
      <inkml:brushProperty name="width" value="0.04328" units="cm"/>
      <inkml:brushProperty name="height" value="0.04328" units="cm"/>
    </inkml:brush>
  </inkml:definitions>
  <inkml:trace contextRef="#ctx0" brushRef="#br0">101600 22150 508,'26'28'69,"4"6"-12,3 7-10,3 6-11,-2 6-6,-6 6-2,-6 7-1,-6 6-2,-4 3-1,1 0-1,-1 0-3,1 0-1,-4 1-2,-6 4-2,-6 3-2,-6 3-1,-6-4-2,-2-8-2,-3-10-1,-3-9-3,-9-9-6,-11-5-15,-14-7-12,-11-5-14,-6-12-6,4-16 1,3-15 0,3-15 1,3-17 2,3-15 3,3-15 3,4-16 3,5-8 3,10 0 4,10 0 3,9 0 4,6 7 6,3 17 5,3 15 6,4 16 7,-1 15 8,-3 16 9,-3 15 11,-2 17 9,-5 11 1,-2 10-11,-3 10-11,-3 9-10,-1 1-7,4-6-3,3-6-3,3-6-4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10"/>
    </inkml:context>
    <inkml:brush xml:id="br0">
      <inkml:brushProperty name="width" value="0.0329" units="cm"/>
      <inkml:brushProperty name="height" value="0.0329" units="cm"/>
    </inkml:brush>
  </inkml:definitions>
  <inkml:trace contextRef="#ctx0" brushRef="#br0">101950 22750 668,'70'46'28,"-9"-5"3,-10-7 3,-8-5 5,-8-4-1,-2 0-4,-3 0-4,-3 0-4,-4 1-4,-3 4-2,-3 3-4,-2 3-2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11"/>
    </inkml:context>
    <inkml:brush xml:id="br0">
      <inkml:brushProperty name="width" value="0.03896" units="cm"/>
      <inkml:brushProperty name="height" value="0.03896" units="cm"/>
    </inkml:brush>
  </inkml:definitions>
  <inkml:trace contextRef="#ctx0" brushRef="#br0">89050 28200 564,'-57'0'9,"39"0"18,36 0 18,39 0 17,16 1 3,-3 4-16,-3 3-15,-2 3-14,-6 1-12,-6 1-7,-6-1-7,-6 1-9,-9 2-2,-8 7 1,-10 6 1,-9 7 2,-5 4 3,0 3 4,0 3 5,0 4 4,-4 1 2,-5 0 0,-7 0-1,-5 0 0,-3 0 3,4 0 6,3 0 5,3 0 7,1 3 1,1 6-2,-1 7-2,1 6-3,-1 3-4,1 0-3,-1 0-4,1 0-5,1-2-2,3-3-1,3-3-1,4-2-1,-1-6-5,-3-6-8,-3-6-7,-2-6-9,-3-6-9,1-2-10,-1-3-11,1-3-10,-3-6 2,-2-5 12,-3-7 13,-3-5 14,-6-1 8,-5 6 6,-7 7 4,-5 6 5,-6 3 2,-3 0 2,-3 0 1,-2 0 0,-3 0 4,1 0 6,-1 0 6,1 0 5,4-4 4,9-5 0,10-7 1,10-5 0,18-3 6,28 4 10,28 3 11,29 3 11,13-2 0,1-6-13,-1-6-12,1-6-12,-3-2-10,-2 3-8,-3 3-7,-3 4-8,-4 1-4,-3 0 1,-3 0 1,-2 0-1,-6-2-3,-6-3-11,-6-3-8,-6-2-10,-6-5-4,-2-2-2,-3-3-1,-3-3-1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11"/>
    </inkml:context>
    <inkml:brush xml:id="br0">
      <inkml:brushProperty name="width" value="0.03577" units="cm"/>
      <inkml:brushProperty name="height" value="0.03577" units="cm"/>
    </inkml:brush>
  </inkml:definitions>
  <inkml:trace contextRef="#ctx0" brushRef="#br0">90500 29600 615,'48'0'99,"-3"0"-20,-3 0-20,-2 0-21,-6 3-11,-6 6-2,-6 7-3,-6 6-2,-7 7-7,-6 10-11,-6 10-9,-6 9-12,-13 9-4,-19 9 1,-18 10 1,-19 10 0,-4-3 4,14-11 4,11-14 4,14-11 6,8-9 3,7-3 1,6-3 3,7-2 3,5-3 0,7 1 2,6-1 1,7 1 0,5-1 1,7 1-2,6-1 0,7 1-2,4 1-1,3 3 0,3 3-1,4 4-1,-3-1 1,-5-3-1,-7-3 0,-5-2 0,-9 2 1,-9 9-1,-10 10-1,-8 10 0,-12 2 0,-12-3 0,-13-3-1,-12-2 0,-5-6-2,3-6-3,3-6-3,4-6-4,2-7-5,4-6-8,3-6-9,3-6-8,4-10-6,7-12-5,6-13-4,7-12-4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11"/>
    </inkml:context>
    <inkml:brush xml:id="br0">
      <inkml:brushProperty name="width" value="0.03096" units="cm"/>
      <inkml:brushProperty name="height" value="0.03096" units="cm"/>
    </inkml:brush>
  </inkml:definitions>
  <inkml:trace contextRef="#ctx0" brushRef="#br0">91450 27150 710,'29'-44'129,"10"13"-38,10 12-38,9 13-36,-1 6-20,-8 0-1,-10 0 0,-9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12"/>
    </inkml:context>
    <inkml:brush xml:id="br0">
      <inkml:brushProperty name="width" value="0.03928" units="cm"/>
      <inkml:brushProperty name="height" value="0.03928" units="cm"/>
    </inkml:brush>
  </inkml:definitions>
  <inkml:trace contextRef="#ctx0" brushRef="#br0">91900 29550 560,'101'-22'128,"4"6"-25,3 7-27,3 6-27,-4 3-16,-8 0-9,-10 0-7,-9 0-8,-10 0-8,-9 0-8,-10 0-8,-8 0-7,-9 4-14,-6 10-16,-6 10-18,-6 9-17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12"/>
    </inkml:context>
    <inkml:brush xml:id="br0">
      <inkml:brushProperty name="width" value="0.03732" units="cm"/>
      <inkml:brushProperty name="height" value="0.03732" units="cm"/>
    </inkml:brush>
  </inkml:definitions>
  <inkml:trace contextRef="#ctx0" brushRef="#br0">91900 30300 589,'-33'20'9,"34"-9"18,35-10 18,35-8 18,18-6 3,3 1-13,3-1-12,4 1-13,1-1-7,0 1-2,0-1-1,0 1-3,-2 1-9,-3 3-18,-3 3-18,-2 4-17,-9 1-10,-12 0-5,-13 0-3,-12 0-4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13"/>
    </inkml:context>
    <inkml:brush xml:id="br0">
      <inkml:brushProperty name="width" value="0.04442" units="cm"/>
      <inkml:brushProperty name="height" value="0.04442" units="cm"/>
    </inkml:brush>
  </inkml:definitions>
  <inkml:trace contextRef="#ctx0" brushRef="#br0">94450 29450 495,'-24'26'156,"4"4"-37,3 3-36,3 3-37,-1 4-20,-2 7-5,-3 6-3,-3 7-4,-1 0-3,4-2-4,3-3-4,3-3-2,3-4-4,3-3-3,3-3-2,4-2-3,2-3-4,4 1-3,3-1-4,3 1-3,4-7-2,7-12 3,6-13 3,7-12 2,5-13 2,7-12 0,6-13 1,7-12 1,-1-7 1,-6 1 1,-6-1 1,-6 1 0,-7-1 2,-6 1 3,-6-1 2,-6 1 2,-6 2 3,-2 7 2,-3 6 3,-3 7 2,-6 4 2,-5 3-1,-7 3 1,-5 4-1,-6 4-1,-3 6-3,-3 7-2,-2 6-3,-3 4-4,1 4-5,-1 3-4,1 3-5,1 3-2,3 3 4,3 3 2,4 4 2,2 1-2,4 0-8,3 0-7,3 0-8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3:39"/>
    </inkml:context>
    <inkml:brush xml:id="br0">
      <inkml:brushProperty name="width" value="0.03675" units="cm"/>
      <inkml:brushProperty name="height" value="0.03675" units="cm"/>
      <inkml:brushProperty name="color" value="#00BFF3"/>
    </inkml:brush>
  </inkml:definitions>
  <inkml:trace contextRef="#ctx0" brushRef="#br0">95950 21100 598,'25'0'89,"3"2"-21,2 0-20,4 2-21,0 0-12,-1 2-4,-3 0-5,-2 1-5,-1 1-1,-3 0 0,-1 0 0,-3 0 0,-2 0 1,-3 1 0,-3 1 0,-2 2 1,-5 1 2,-2 3 5,-6 3 3,-2 3 5,-5 2 0,-2 1-1,-3 1-2,-3 1-2,-2-1-2,1-2-2,-1-1-3,1-3-2,-1-1-2,1-1 0,-1-1 1,1 0-1,0-3-2,2-1-3,3-3-3,1-1-3,4-6-10,5-11-16,4-12-17,5-9-15,4-6-3,2 1 12,2 2 13,1 0 12,1 3 7,-2 3 3,-3 5 4,-1 3 2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13"/>
    </inkml:context>
    <inkml:brush xml:id="br0">
      <inkml:brushProperty name="width" value="0.03888" units="cm"/>
      <inkml:brushProperty name="height" value="0.03888" units="cm"/>
    </inkml:brush>
  </inkml:definitions>
  <inkml:trace contextRef="#ctx0" brushRef="#br0">95150 29850 565,'46'26'79,"-5"4"-15,-7 3-13,-5 3-14,-4-1-7,0-2 2,0-3 1,0-3 1,0-2-3,0 0-9,0 0-7,0 0-8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96525 29425 333,'157'63'167,"51"46"-1,50 47 1,49 47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29"/>
    </inkml:context>
    <inkml:brush xml:id="br0">
      <inkml:brushProperty name="width" value="0.0423" units="cm"/>
      <inkml:brushProperty name="height" value="0.0423" units="cm"/>
    </inkml:brush>
  </inkml:definitions>
  <inkml:trace contextRef="#ctx0" brushRef="#br0">96950 30000 520,'1'-111'-36,"4"28"9,3 28 6,3 29 8,-2 13 14,-6 1 22,-6-1 22,-6 1 23,-6 2 5,-2 7-9,-3 6-10,-3 7-10,-1 5-7,4 7-6,3 6-6,3 7-6,1 4-4,1 3-2,-1 3-2,1 4-3,1 1-1,3 0-1,3 0-1,4 0-1,1-2-1,0-3 0,0-3-1,0-2 0,3-3-1,6 1 1,7-1 0,6 1 0,6-4 1,6-6-1,7-6-1,6-6-1,3-7 0,0-6 0,0-6-2,0-6 0,-2-7-1,-3-6 1,-3-6 0,-2-6 1,-5-7-2,-2-6-2,-3-6-4,-3-6-2,-4-1-2,-3 7 3,-3 6 0,-2 7 3,-5 2 1,-2 1 3,-3-1 2,-3 1 3,-10 1 3,-16 3 1,-15 3 3,-15 4 1,-7 4 0,3 6-2,3 7-3,4 6-2,-1 4-2,-3 4-2,-3 3-2,-2 3 0,0-1-1,7-2 0,6-3 2,7-3 0,5 2-6,7 10-12,6 10-12,7 9-12,7 1-8,9-6-6,10-6-4,10-6-6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29"/>
    </inkml:context>
    <inkml:brush xml:id="br0">
      <inkml:brushProperty name="width" value="0.04124" units="cm"/>
      <inkml:brushProperty name="height" value="0.04124" units="cm"/>
    </inkml:brush>
  </inkml:definitions>
  <inkml:trace contextRef="#ctx0" brushRef="#br0">98250 29500 533,'-2'51'125,"-3"4"-27,-3 3-28,-2 3-29,-3 1-14,1 1-4,-1-1-4,1 1-2,1-3-4,3-2-2,3-3-3,4-3-4,7-7-1,13-9 0,12-10-1,13-8 1,6-11-5,0-8-7,0-10-6,0-9-7,0-10-4,0-9 0,0-10 0,0-8 0,-2-8 0,-3-2 4,-3-3 1,-2-3 3,-8 1 4,-8 6 2,-10 7 4,-9 6 4,-9 4 3,-5 4 3,-7 3 2,-5 3 3,-8 6 2,-5 9 1,-7 10 1,-5 10 1,-8 5-2,-5 4-4,-7 3-3,-5 3-5,0 4-6,10 7-7,10 6-7,9 7-8,6 0-6,3-2-3,3-3-5,4-3-4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52"/>
    </inkml:context>
    <inkml:brush xml:id="br0">
      <inkml:brushProperty name="width" value="0.03379" units="cm"/>
      <inkml:brushProperty name="height" value="0.03379" units="cm"/>
    </inkml:brush>
  </inkml:definitions>
  <inkml:trace contextRef="#ctx0" brushRef="#br0">83600 29000 651,'-49'-22'25,"4"6"3,3 7 1,3 6 3,3 6-2,3 6-3,3 7-5,4 6-3,-1 6-4,-3 6 0,-3 7-3,-2 6 0,-1 4-2,3 4 1,3 3-1,4 3 1,-1 3-1,-3 3-2,-3 3-3,-2 4-1,0-1-2,7-3-1,6-3 0,7-2 0,2-1 0,1 3 0,-1 3 1,1 4 0,2-3 0,7-5-2,6-7-1,7-5-2,4-4 0,3 0 0,3 0 1,4 0 1,2-2 0,4-3 0,3-3 1,3-2-1,4-6 1,7-6 1,6-6-1,7-6 1,5-6 0,7-2 0,6-3-1,7-3 1,2-6 0,1-5-1,-1-7 0,1-5 0,-1-8 0,1-5 1,-1-7-1,1-5 0,-4-8 0,-6-5-2,-6-7-2,-6-5-1,-7-4-2,-6 0 2,-6 0 0,-6 0 2,-7-2-1,-6-3-1,-6-3-1,-6-2-2,-4-1 1,1 3 2,-1 3 0,1 4 2,-4 2 1,-6 4 0,-6 3 0,-6 3 1,-7 3 1,-6 3-1,-6 3 0,-6 4 1,-4 2-1,1 4 1,-1 3-2,1 3 1,-6 6-2,-8 9-3,-10 10-2,-9 10-2,-9 8 0,-5 10 1,-7 10 1,-5 9 2,-3 9-3,4 9-9,3 10-9,3 10-7,4 2-5,7-3 1,6-3 0,7-2 1,8-9 4,14-12 7,11-13 8,14-12 7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52"/>
    </inkml:context>
    <inkml:brush xml:id="br0">
      <inkml:brushProperty name="width" value="0.02714" units="cm"/>
      <inkml:brushProperty name="height" value="0.02714" units="cm"/>
    </inkml:brush>
  </inkml:definitions>
  <inkml:trace contextRef="#ctx0" brushRef="#br0">83950 29300 810,'-47'126'93,"6"4"-30,7 3-31,6 3-30,4 1-17,4 1-2,3-1-2,3 1-2,1-13-4,1-25-9,-1-25-9,1-25-7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53"/>
    </inkml:context>
    <inkml:brush xml:id="br0">
      <inkml:brushProperty name="width" value="0.03413" units="cm"/>
      <inkml:brushProperty name="height" value="0.03413" units="cm"/>
    </inkml:brush>
  </inkml:definitions>
  <inkml:trace contextRef="#ctx0" brushRef="#br0">83050 36200 644,'26'-69'21,"4"13"-5,3 12-6,3 13-4,3 9-4,3 6 1,3 7-2,4 6 1,4 1 4,6-3 12,7-3 12,6-2 11,-2 2 0,-9 9-9,-10 10-10,-8 10-10,-12 11-5,-12 17-2,-13 15-2,-12 16-1,-15 10-4,-15 7-4,-15 6-6,-16 7-4,-10-3-2,-3-8 2,-3-10 1,-2-9 2,0-10 2,7-9 5,6-10 5,7-8 3,7-11 4,9-8 2,10-10 1,10-9 2,13-7 3,19-3 7,19-3 5,19-2 5,15-5-1,13-2-9,12-3-10,13-3-9,4 1-5,-3 6 0,-3 7 0,-2 6 1,-5 3-3,-2 0-5,-3 0-5,-3 0-6,-6 0-6,-5 0-5,-7 0-6,-5 0-5,-9-4-3,-9-5 1,-10-7 0,-8-5 1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53"/>
    </inkml:context>
    <inkml:brush xml:id="br0">
      <inkml:brushProperty name="width" value="0.03245" units="cm"/>
      <inkml:brushProperty name="height" value="0.03245" units="cm"/>
    </inkml:brush>
  </inkml:definitions>
  <inkml:trace contextRef="#ctx0" brushRef="#br0">84250 35250 677,'-4'-74'0,"-5"4"0,-7 3 0,-5 3 0,-6 7 3,-3 14 3,-3 11 4,-2 14 5,-3 7 3,1 3 4,-1 3 3,1 4 4,-6 4-1,-8 6-5,-10 7-5,-9 6-4,-5 6-3,0 6-1,0 7-1,0 6-1,-5 7-1,-9 10 0,-10 10 0,-8 9 0,-6 10 0,1 14 0,-1 11 0,1 14-1,2 5 0,7 1-1,6-1-1,7 1-2,8-4-1,14-6 0,11-6-2,14-6 0,10-6-1,9-2 0,10-3 0,10-3 0,10-7 0,13-9 0,12-10 1,13-8 0,2-12-1,-5-12 0,-7-13 0,-5-12-1,13-5-1,34 3-1,35 3-1,35 4-1,18-3-1,3-5-1,3-7 0,4-5-1,-4-9-1,-9-9 0,-10-10-1,-8-8 1,-9-9-1,-6-6 1,-6-6 1,-6-6 0,-9-6 1,-8-2 0,-10-3 0,-9-3 0,-12-6 1,-11-5-1,-14-7 0,-11-5 0,-12-8 0,-9-5-3,-10-7 0,-8-5-2,-15-1-1,-19 6 0,-18 7 1,-19 6-1,-13 13 0,-6 23-3,-6 22-1,-6 22-2,4 13 1,16 7 5,15 6 4,17 7 4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54"/>
    </inkml:context>
    <inkml:brush xml:id="br0">
      <inkml:brushProperty name="width" value="0.03803" units="cm"/>
      <inkml:brushProperty name="height" value="0.03803" units="cm"/>
    </inkml:brush>
  </inkml:definitions>
  <inkml:trace contextRef="#ctx0" brushRef="#br0">89500 35300 578,'-36'3'78,"28"6"-12,28 7-13,29 6-12,15 1-9,3-3-7,3-3-6,4-2-7,-4-3-3,-9 1-4,-10-1-2,-8 1-2,-6 2-3,1 7-3,-1 6-2,1 7-3,-9 7-2,-15 9 1,-15 10 1,-16 10 0,-10 4 3,-3 0 4,-3 0 6,-2 0 4,-1-2 3,3-3 0,3-3 1,4-2 1,1-5 1,0-2 0,0-3 1,0-3 0,3-1 0,6 4-3,7 3-3,6 3-2,3-1-2,0-2-1,0-3-2,0-3-1,0-4-1,0-3-3,0-3-1,0-2-2,-2-3-4,-3 1-7,-3-1-8,-2 1-7,-3-3-5,1-2-2,-1-3-2,1-3-2,-3-2 0,-2 0 7,-3 0 4,-3 0 5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54"/>
    </inkml:context>
    <inkml:brush xml:id="br0">
      <inkml:brushProperty name="width" value="0.03437" units="cm"/>
      <inkml:brushProperty name="height" value="0.03437" units="cm"/>
    </inkml:brush>
  </inkml:definitions>
  <inkml:trace contextRef="#ctx0" brushRef="#br0">88900 37850 640,'-43'-4'4,"17"-5"9,15-7 9,16-5 9,15-4 3,16 0-1,15 0-2,17 0-1,8 0-3,4 0-2,3 0-3,3 0-1,1 1-4,1 4-1,-1 3-2,1 3-2,-1 4-5,1 7-6,-1 6-8,1 7-7,-3 4-7,-2 3-10,-3 3-10,-3 4-9,-9-1-4,-11-3 2,-14-3 1,-11-2 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3:39"/>
    </inkml:context>
    <inkml:brush xml:id="br0">
      <inkml:brushProperty name="width" value="0.03448" units="cm"/>
      <inkml:brushProperty name="height" value="0.03448" units="cm"/>
      <inkml:brushProperty name="color" value="#00BFF3"/>
    </inkml:brush>
  </inkml:definitions>
  <inkml:trace contextRef="#ctx0" brushRef="#br0">96387 20766 638,'12'-12'18,"-8"8"17,-8 8 16,-8 8 17,-5 5 0,-1 3-16,-3 3-16,-1 3-16,-3 2-11,-1 4-4,-2 3-6,-2 3-4,-1 0-7,1 0-7,1-2-8,2 0-8,2-3-2,7-7 0,5-5 0,6-7 2,5-5-1,4-4-1,4-6-1,4-4-2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00"/>
    </inkml:context>
    <inkml:brush xml:id="br0">
      <inkml:brushProperty name="width" value="0.03254" units="cm"/>
      <inkml:brushProperty name="height" value="0.03254" units="cm"/>
    </inkml:brush>
  </inkml:definitions>
  <inkml:trace contextRef="#ctx0" brushRef="#br0">91500 37100 676,'-15'-19'28,"23"13"7,22 12 7,22 13 7,7 6-1,-6 0-11,-6 0-10,-6 0-10,-7 4-6,-6 10-1,-6 10-2,-6 9-2,-10 6-2,-12 3-3,-13 3-4,-12 4-3,-13 4-2,-12 6-2,-13 7 0,-12 6-1,-1-5 0,14-16 2,11-15 3,14-15 1,5-11 3,1-2 3,-1-3 4,1-3 2,13-4 3,29-3 1,28-3 0,28-2 2,14-5-1,0-2-4,0-3-5,0-3-3,1-2-5,4 0-8,3 0-8,3 0-6,3-2-7,3-3-4,3-3-3,4-2-5,-9-5 0,-18-2 4,-19-3 3,-18-3 4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01"/>
    </inkml:context>
    <inkml:brush xml:id="br0">
      <inkml:brushProperty name="width" value="0.03123" units="cm"/>
      <inkml:brushProperty name="height" value="0.03123" units="cm"/>
    </inkml:brush>
  </inkml:definitions>
  <inkml:trace contextRef="#ctx0" brushRef="#br0">93550 36350 704,'-47'0'0,"6"0"0,7 0-1,6 0 1,9 0 6,13 0 14,12 0 13,13 0 13,15 0 4,19 0-7,19 0-7,19 0-6,10 0-8,4 0-12,3 0-10,3 0-10,-2 0-6,-6 0-3,-6 0 0,-6 0-3,-10 4-3,-12 10-6,-13 10-6,-12 9-6,-12 2-1,-8-2 4,-10-3 4,-9-3 4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01"/>
    </inkml:context>
    <inkml:brush xml:id="br0">
      <inkml:brushProperty name="width" value="0.02833" units="cm"/>
      <inkml:brushProperty name="height" value="0.02833" units="cm"/>
    </inkml:brush>
  </inkml:definitions>
  <inkml:trace contextRef="#ctx0" brushRef="#br0">93500 37200 776,'-58'-2'5,"34"-3"12,35-3 11,35-2 10,24-3 3,16 1-7,15-1-6,17 1-7,7 1-9,0 3-14,0 3-12,0 4-13,-13 2-7,-24 4 1,-26 3-1,-24 3 1,-13-1 0,0-2-1,0-3 1,0-3-1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01"/>
    </inkml:context>
    <inkml:brush xml:id="br0">
      <inkml:brushProperty name="width" value="0.03553" units="cm"/>
      <inkml:brushProperty name="height" value="0.03553" units="cm"/>
    </inkml:brush>
  </inkml:definitions>
  <inkml:trace contextRef="#ctx0" brushRef="#br0">97000 34800 619,'51'-22'68,"4"6"-14,3 7-15,3 6-15,1 3-6,1 0 1,-1 0 0,1 0 2,-1 1-4,1 4-6,-1 3-7,1 3-7,-6 1-5,-8 1-2,-10-1-3,-9 1-3,-12 2-7,-11 7-10,-14 6-11,-11 7-11,-12 2-1,-9 1 9,-10-1 10,-8 1 8,-4-4 10,3-6 6,3-6 8,4-6 8,1-2 2,0 3-1,0 3-1,0 4-2,3-1 4,6-3 9,7-3 9,6-2 8,4 0 5,4 7 1,3 6-1,3 7 2,3 5-3,3 7-3,3 6-3,4 7-4,-1 7-3,-3 9-2,-3 10-3,-2 10-1,-1 7-3,3 6 0,3 7-2,4 6-1,-3 3-2,-5 0-2,-7 0-3,-5 0-1,-3-2-4,4-3-4,3-3-5,3-2-3,3-9-1,3-12 2,3-13 3,4-12 2,1-10-3,0-6-9,0-6-10,0-6-8,-2-13-6,-3-19-3,-3-18-3,-2-19-2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02"/>
    </inkml:context>
    <inkml:brush xml:id="br0">
      <inkml:brushProperty name="width" value="0.04184" units="cm"/>
      <inkml:brushProperty name="height" value="0.04184" units="cm"/>
    </inkml:brush>
  </inkml:definitions>
  <inkml:trace contextRef="#ctx0" brushRef="#br0">96850 36850 525,'1'-49'9,"4"4"0,3 3 2,3 3 2,7 4 2,14 7 5,11 6 3,14 7 5,8 4 0,7 3-3,6 3-4,7 4-3,2 2-3,1 4-2,-1 3-3,1 3-3,-4 1-3,-6 1-5,-6-1-6,-6 1-5,-9-3-2,-8-2-2,-10-3 1,-9-3-1,-7-10-3,-3-16-4,-3-15-5,-2-15-4,-5-11 1,-2-2 5,-3-3 5,-3-3 7,-4 2 3,-3 10 4,-3 10 3,-2 9 3,-3 7 4,1 7 5,-1 6 3,1 7 5,-3 4 4,-2 3 1,-3 3 3,-3 4 3,-4 4 1,-3 6 2,-3 7 0,-2 6 2,-3 7-1,1 10-3,-1 10-3,1 9-4,1 6-1,3 3-3,3 3-1,4 4-2,4 1-2,6 0-1,7 0-1,6 0-2,6-2 0,6-3 0,7-3 1,6-2 0,7-3-3,10 1-6,10-1-7,9 1-7,7-3-6,7-2-4,6-3-6,7-3-4,4-7-3,3-9-3,3-10-2,4-8-2,-6-9 1,-11-6 2,-14-6 3,-11-6 3,-7-6 3,0-2 5,0-3 4,0-3 4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02"/>
    </inkml:context>
    <inkml:brush xml:id="br0">
      <inkml:brushProperty name="width" value="0.02988" units="cm"/>
      <inkml:brushProperty name="height" value="0.02988" units="cm"/>
    </inkml:brush>
  </inkml:definitions>
  <inkml:trace contextRef="#ctx0" brushRef="#br0">99800 33800 736,'92'-65'51,"-16"23"-8,-15 22-10,-15 22-8,-11 12-6,-2 3-2,-3 3-2,-3 4-2,-6 4-3,-5 6-2,-7 7-4,-5 6-3,-6 3-2,-3 0-3,-3 0-1,-2 0-3,-9 1-2,-12 4-1,-13 3-1,-12 3-2,-4-4 0,7-8 1,6-10 1,7-9 1,13-5 5,22 0 9,22 0 10,23 0 8,8-2 3,-3-3-4,-3-3-4,-2-2-4,-1 0-3,3 7 0,3 6-3,4 7 0,-6 0-2,-11-2-2,-14-3-1,-11-3-3,-9-1-1,-3 4-2,-3 3-2,-2 3-2,-11 6-2,-15 9 1,-15 10 0,-16 10 0,-5-1-3,6-9-4,7-10-4,6-8-5,6-9-3,6-6 0,7-6-1,6-6-1,4-4 0,4 1 3,3-1 2,3 1 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03"/>
    </inkml:context>
    <inkml:brush xml:id="br0">
      <inkml:brushProperty name="width" value="0.02409" units="cm"/>
      <inkml:brushProperty name="height" value="0.02409" units="cm"/>
    </inkml:brush>
  </inkml:definitions>
  <inkml:trace contextRef="#ctx0" brushRef="#br0">100900 34250 913,'117'-22'15,"-16"6"0,-15 7-1,-15 6-1,-7 3-1,3 0-3,3 0-4,4 0-2,-3 0-5,-5 0-7,-7 0-9,-5 0-6,-8 0-6,-5 0 1,-7 0-2,-5 0-1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03"/>
    </inkml:context>
    <inkml:brush xml:id="br0">
      <inkml:brushProperty name="width" value="0.03098" units="cm"/>
      <inkml:brushProperty name="height" value="0.03098" units="cm"/>
    </inkml:brush>
  </inkml:definitions>
  <inkml:trace contextRef="#ctx0" brushRef="#br0">101450 33450 710,'-22'-16'48,"6"19"-2,7 19-3,6 19-3,3 18-4,0 19-7,0 19-6,0 19-6,-2 18-9,-3 19-14,-3 19-13,-2 19-12,-5-7-11,-2-31-6,-3-31-8,-3-31-6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17"/>
    </inkml:context>
    <inkml:brush xml:id="br0">
      <inkml:brushProperty name="width" value="0.0471" units="cm"/>
      <inkml:brushProperty name="height" value="0.0471" units="cm"/>
      <inkml:brushProperty name="color" value="#F2395B"/>
    </inkml:brush>
  </inkml:definitions>
  <inkml:trace contextRef="#ctx0" brushRef="#br0">99750 28550 467,'-41'21'15,"19"-5"5,19-7 6,19-5 6,13-4 1,10 0-2,10 0-2,9 0-2,2 0-2,-2 0-3,-3 0-3,-3 0-2,-2 1-2,0 4-2,0 3 0,0 3-2,-2 3 0,-3 3 0,-3 3 0,-2 4 0,-6 5-3,-6 10-6,-6 10-6,-6 9-7,-12 6-2,-15 3 3,-15 3 1,-16 4 4,-12 4 0,-5 6 2,-7 7 0,-5 6 2,-4 3-1,0 0 0,0 0 0,0 0 0,1-4-1,4-5 0,3-7-1,3-5 1,1-8-1,1-5 1,-1-7 0,1-5 1,1-4 0,3 0 0,3 0 1,4 0 0,2-5 0,4-9-1,3-10 1,3-8-1,14-8 4,25-2 10,25-3 10,25-3 9,21-7 2,20-9-3,18-10-4,20-8-4,3-4-4,-8 3-4,-10 3-2,-9 4-4,-1 2-3,10 4-2,10 3-2,9 3-1,-2 1-2,-12 1-3,-13-1-2,-12 1-1,-4 1-5,7 3-5,6 3-6,7 4-6,-7 1-2,-19 0 3,-18 0 3,-19 0 3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38"/>
    </inkml:context>
    <inkml:brush xml:id="br0">
      <inkml:brushProperty name="width" value="0.0414" units="cm"/>
      <inkml:brushProperty name="height" value="0.0414" units="cm"/>
      <inkml:brushProperty name="color" value="#F2395B"/>
    </inkml:brush>
  </inkml:definitions>
  <inkml:trace contextRef="#ctx0" brushRef="#br0">48550 45900 531,'-49'31'7,"4"13"16,3 12 14,3 13 15,4 1 3,7-9-10,6-10-11,7-8-9,0-1-7,-2 9-1,-3 10-2,-3 10-2,1 2-2,6-3 1,7-3-1,6-2 1,3-5-1,0-2 0,0-3 0,0-3-1,4-6 1,10-5-2,10-7-1,9-5-1,7-12-3,7-16-6,6-15-6,7-15-5,-1-14-2,-6-8 3,-6-10 1,-6-9 3,-7-4 2,-6 4 0,-6 3 1,-6 3 1,-6-1 1,-2-2 2,-3-3 3,-3-3 1,-2 2 2,0 10-1,0 10-1,0 9 0,-4 6-1,-5 3-2,-7 3-1,-5 4-1,-6 8-11,-3 17-19,-3 15-18,-2 16-20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3:39"/>
    </inkml:context>
    <inkml:brush xml:id="br0">
      <inkml:brushProperty name="width" value="0.03222" units="cm"/>
      <inkml:brushProperty name="height" value="0.03222" units="cm"/>
      <inkml:brushProperty name="color" value="#00BFF3"/>
    </inkml:brush>
  </inkml:definitions>
  <inkml:trace contextRef="#ctx0" brushRef="#br0">97342 21350 682,'13'9'23,"-6"1"2,-6 3 3,-6 2 2,-3 0 0,-2 1-1,0-1 0,-1 1-2,0-2-3,2-1-2,3-3-5,1-1-2,1-1-5,0 0-3,0 0-5,0 0-5,3-1-4,6-1-5,6-1-5,5 0-4,4-2-5,-1 0-2,1-2-2,-1 0-4,0-1 3,-1 0 6,-1 0 6,0 0 7,-3 0 5,-1 0 1,-3 0 2,-1 0 1,-2-2-3,0 0-10,-2-3-9,0-2-9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39"/>
    </inkml:context>
    <inkml:brush xml:id="br0">
      <inkml:brushProperty name="width" value="0.03675" units="cm"/>
      <inkml:brushProperty name="height" value="0.03675" units="cm"/>
      <inkml:brushProperty name="color" value="#F2395B"/>
    </inkml:brush>
  </inkml:definitions>
  <inkml:trace contextRef="#ctx0" brushRef="#br0">49350 46400 598,'26'92'143,"4"-16"-35,3-15-32,3-15-35,-1-9-20,-2 1-10,-3-1-10,-3 1-8,-6 1-12,-5 3-13,-7 3-14,-5 4-14,-4-3-5,0-5 5,0-7 4,0-5 4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39"/>
    </inkml:context>
    <inkml:brush xml:id="br0">
      <inkml:brushProperty name="width" value="0.04301" units="cm"/>
      <inkml:brushProperty name="height" value="0.04301" units="cm"/>
      <inkml:brushProperty name="color" value="#F2395B"/>
    </inkml:brush>
  </inkml:definitions>
  <inkml:trace contextRef="#ctx0" brushRef="#br0">50800 45950 511,'-24'75'138,"4"0"-33,3 0-33,3 0-31,1-2-18,1-3-3,-1-3-2,1-2-2,1-6-2,3-6-2,3-6 0,4-6-2,5-6-4,10-2-5,10-3-5,9-3-5,7-12-3,7-18 3,6-19 1,7-18 2,-1-12-2,-6-3-5,-6-3-7,-6-2-5,-7-3-1,-6 1 3,-6-1 5,-6 1 3,-6 2 4,-2 7 4,-3 6 3,-3 7 5,-6 4 1,-5 3 1,-7 3-1,-5 4 1,-6 2-1,-3 4-3,-3 3-2,-2 3-3,3-1-9,14-2-18,11-3-18,14-3-17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39"/>
    </inkml:context>
    <inkml:brush xml:id="br0">
      <inkml:brushProperty name="width" value="0.04825" units="cm"/>
      <inkml:brushProperty name="height" value="0.04825" units="cm"/>
      <inkml:brushProperty name="color" value="#F2395B"/>
    </inkml:brush>
  </inkml:definitions>
  <inkml:trace contextRef="#ctx0" brushRef="#br0">51850 45800 455,'21'26'104,"-5"4"-23,-7 3-22,-5 3-22,-4 3-13,0 3-1,0 3-2,0 4-3,0 1 0,0 0-1,0 0-1,0 0 0,0 0 0,0 0-2,0 0-1,0 0-2,0 0 1,0 0-1,0 0 1,0 0-1,1-2-2,4-3-8,3-3-5,3-2-7,7-9-5,14-12-4,11-13-4,14-12-3,3-16 0,-2-19 3,-3-18 5,-3-19 3,-6-12 3,-5-2 3,-7-3 2,-5-3 3,-8 2 2,-5 10 3,-7 10 2,-5 9 4,-8 7 0,-5 7-3,-7 6-2,-5 7-1,-8 5-2,-5 7 1,-7 6 0,-5 7 1,-4 4-6,0 3-15,0 3-13,0 4-15,3 1-5,6 0 3,7 0 2,6 0 4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40"/>
    </inkml:context>
    <inkml:brush xml:id="br0">
      <inkml:brushProperty name="width" value="0.05357" units="cm"/>
      <inkml:brushProperty name="height" value="0.05357" units="cm"/>
      <inkml:brushProperty name="color" value="#F2395B"/>
    </inkml:brush>
  </inkml:definitions>
  <inkml:trace contextRef="#ctx0" brushRef="#br0">53400 45100 410,'75'-21'77,"0"10"-11,0 10-11,0 9-10,0 7-8,0 7-6,0 6-5,0 7-5,-5 2-4,-9 1-3,-10-1-2,-8 1-3,-9 1-1,-6 3-1,-6 3-1,-6 4-1,-7 2-1,-6 4-1,-6 3 0,-6 3-2,-9 6 0,-8 9 0,-10 10 0,-9 10 0,-9 4-5,-5 0-8,-7 0-7,-5 0-9,-4-4-4,0-5 1,0-7 0,0-5 1,3-8 4,6-5 5,7-7 7,6-5 5,4-8 6,4-5 4,3-7 5,3-5 3,10-6 8,20-3 11,18-3 11,20-2 10,14-8 1,14-8-9,11-10-8,14-9-9,11-5-6,14 0-2,11 0-2,14 0-2,0 3-2,-8 6-1,-10 7-1,-9 6-2,-7 6-2,-3 6-1,-3 7-2,-2 6-1,-8 1-3,-8-3-5,-10-3-5,-9-2-4,-7-3-9,-3 1-14,-3-1-14,-2 1-14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43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71850 26700 999,'135'0'-61,"-27"0"11,-28 0 11,-28 0 12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44"/>
    </inkml:context>
    <inkml:brush xml:id="br0">
      <inkml:brushProperty name="width" value="0.0366" units="cm"/>
      <inkml:brushProperty name="height" value="0.0366" units="cm"/>
    </inkml:brush>
  </inkml:definitions>
  <inkml:trace contextRef="#ctx0" brushRef="#br0">31950 46250 601,'-44'-4'5,"13"-5"13,12-7 11,13-5 12,12 0 5,13 10-2,12 10-1,13 9-1,9 2-5,6-2-6,7-3-8,6-3-7,3-7-4,0-9-5,0-10-3,0-8-3,-4-3-4,-5 7-4,-7 6-2,-5 7-4,-6 5-4,-3 7-3,-3 6-5,-2 7-3,-6 7-1,-6 9 1,-6 10 2,-6 10 3,-2-1-4,3-9-8,3-10-7,4-8-9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45"/>
    </inkml:context>
    <inkml:brush xml:id="br0">
      <inkml:brushProperty name="width" value="0.03616" units="cm"/>
      <inkml:brushProperty name="height" value="0.03616" units="cm"/>
    </inkml:brush>
  </inkml:definitions>
  <inkml:trace contextRef="#ctx0" brushRef="#br0">33900 45600 608,'-46'4'43,"10"10"-5,10 10-4,9 9-6,2 6-3,-2 3-2,-3 3 0,-3 4-2,-1 2 0,4 4-1,3 3-1,3 3 1,1 3-2,1 3-3,-1 3-1,1 4-3,1-4-2,3-9-3,3-10-3,4-8-2,7-9-4,13-6-1,12-6-3,13-6-1,6-12-3,0-15 0,0-15-1,0-16-1,0-13 1,0-9 2,0-10 2,0-8 3,-4-3 1,-5 7 2,-7 6 1,-5 7 1,-6 4 1,-3 3 1,-3 3 0,-2 4 1,-5 2 2,-2 4 1,-3 3 4,-3 3 1,-6 3 0,-5 3-2,-7 3-4,-5 4-1,-6 4-3,-3 6 0,-3 7 0,-2 6-1,-3 4-4,1 4-7,-1 3-8,1 3-7,1 4-7,3 7-4,3 6-6,4 7-5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45"/>
    </inkml:context>
    <inkml:brush xml:id="br0">
      <inkml:brushProperty name="width" value="0.03422" units="cm"/>
      <inkml:brushProperty name="height" value="0.03422" units="cm"/>
    </inkml:brush>
  </inkml:definitions>
  <inkml:trace contextRef="#ctx0" brushRef="#br0">34850 46100 642,'3'46'106,"6"-5"-22,7-7-22,6-5-22,3-3-15,0 4-5,0 3-7,0 3-6,-2 1-7,-3 1-12,-3-1-11,-2 1-11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45"/>
    </inkml:context>
    <inkml:brush xml:id="br0">
      <inkml:brushProperty name="width" value="0.04027" units="cm"/>
      <inkml:brushProperty name="height" value="0.04027" units="cm"/>
    </inkml:brush>
  </inkml:definitions>
  <inkml:trace contextRef="#ctx0" brushRef="#br0">36100 45700 546,'-29'-80'48,"-5"41"2,-7 40 3,-5 42 3,0 19-3,10 1-10,10-1-9,9 1-10,6-3-5,3-2-1,3-3-1,4-3-2,2-4-3,4-3-4,3-3-5,3-2-4,4-6-5,7-6-6,6-6-6,7-6-6,2-10-1,1-12 1,-1-13 3,1-12 3,-1-12 2,1-8 2,-1-10 2,1-9 3,-4-4 2,-6 4 1,-6 3 1,-6 3 1,-6 4 2,-2 7 1,-3 6 2,-3 7 1,-7 5 1,-9 7 0,-10 6 0,-8 7 0,-6 4-2,1 3-1,-1 3-2,1 4-1,1 4 0,3 6 0,3 7 1,4 6 2,4 3-8,6 0-13,7 0-16,6 0-14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46"/>
    </inkml:context>
    <inkml:brush xml:id="br0">
      <inkml:brushProperty name="width" value="0.04051" units="cm"/>
      <inkml:brushProperty name="height" value="0.04051" units="cm"/>
    </inkml:brush>
  </inkml:definitions>
  <inkml:trace contextRef="#ctx0" brushRef="#br0">37150 45500 543,'-47'71'112,"6"-5"-23,7-7-24,6-5-23,6-4-14,6 0-1,7 0-3,6 0-2,3-2-4,0-3-4,0-3-4,0-2-5,7-8-5,17-8-4,15-10-4,16-9-6,4-10-3,-6-9-3,-6-10-3,-6-8-3,-6-8 0,-2-2 3,-3-3 3,-3-3 3,-6-4 2,-5-3 4,-7-3 3,-5-2 2,-4 0 3,0 7 0,0 6 2,0 7 0,-4 2 1,-5 1 3,-7-1 1,-5 1 2,-9 5-5,-9 14-15,-10 11-14,-8 14-13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3:39"/>
    </inkml:context>
    <inkml:brush xml:id="br0">
      <inkml:brushProperty name="width" value="0.03077" units="cm"/>
      <inkml:brushProperty name="height" value="0.03077" units="cm"/>
      <inkml:brushProperty name="color" value="#00BFF3"/>
    </inkml:brush>
  </inkml:definitions>
  <inkml:trace contextRef="#ctx0" brushRef="#br0">98750 20228 714,'8'-8'1,"2"0"-1,0 1 0,1-1 0,2 0 5,1 2 10,3 1 8,2 0 10,0 1 5,-1 1 1,-1-1 1,-1 0 1,0 0-8,-1 2-16,1 0-16,0 2-18,-2 1-10,-3 4-5,-3 2-6,-2 3-6,-3 1-1,-2 0 2,-2-2 3,-2-1 1,-1-1 5,0 0 6,0-2 6,0 0 7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46"/>
    </inkml:context>
    <inkml:brush xml:id="br0">
      <inkml:brushProperty name="width" value="0.04142" units="cm"/>
      <inkml:brushProperty name="height" value="0.04142" units="cm"/>
    </inkml:brush>
  </inkml:definitions>
  <inkml:trace contextRef="#ctx0" brushRef="#br0">38100 44900 531,'28'-22'52,"6"6"-6,7 7-6,6 6-6,4 6-4,4 6-4,3 7-4,3 6-4,1 3-2,1 0-1,-1 0-2,1 0-2,-6 1 0,-8 4 0,-10 3 0,-9 3 1,-7 3-2,-3 3-2,-3 3-2,-2 4-2,-6 2-3,-6 4-2,-6 3-3,-6 3-3,-13 7-3,-19 14-3,-18 11-3,-19 14-3,-7 2-1,7-6 0,6-6 1,7-6 1,2-9 0,1-8 0,-1-10 1,1-9-1,1-7 4,3-3 6,3-3 7,4-2 6,5-5 5,10-2 4,10-3 4,9-3 5,15-9 2,22-11 4,22-14 3,23-11 4,16-11-3,13-5-6,12-7-6,13-5-7,2 0-4,-5 10-2,-7 10-3,-5 9-2,-8 9-5,-5 9-4,-7 10-5,-5 10-5,-9 5-6,-9 4-6,-10 3-6,-8 3-6,-8 1-7,-2 1-6,-3-1-7,-3 1-7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47"/>
    </inkml:context>
    <inkml:brush xml:id="br0">
      <inkml:brushProperty name="width" value="0.03564" units="cm"/>
      <inkml:brushProperty name="height" value="0.03564" units="cm"/>
    </inkml:brush>
  </inkml:definitions>
  <inkml:trace contextRef="#ctx0" brushRef="#br0">19700 46450 617,'-47'-4'4,"6"-5"7,7-7 8,6-5 8,10-6 5,17-3 0,15-3 2,16-2 2,13 0-3,14 7-2,11 6-5,14 7-4,10 4-3,9 3-1,10 3-2,10 4-1,2 1-8,-3 0-10,-3 0-11,-2 0-12,-9 0-9,-12 0-5,-13 0-5,-12 0-7,-12 1-1,-8 4 3,-10 3 4,-9 3 3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48"/>
    </inkml:context>
    <inkml:brush xml:id="br0">
      <inkml:brushProperty name="width" value="0.03349" units="cm"/>
      <inkml:brushProperty name="height" value="0.03349" units="cm"/>
    </inkml:brush>
  </inkml:definitions>
  <inkml:trace contextRef="#ctx0" brushRef="#br0">22150 45650 656,'-30'31'4,"-9"13"9,-10 12 7,-8 13 9,-1 6 3,9 0-3,10 0-2,10 0-2,5-2-3,4-3-2,3-3-2,3-2-2,3-5 0,3-2-1,3-3 0,4-3 0,4-4-2,6-3-4,7-3-4,6-2-5,6-11-2,6-15-2,7-15-2,6-16-2,4-15-2,4-11-2,3-14 0,3-11-3,-2-9 0,-6-3 0,-6-3-1,-6-2 1,-9 0 1,-8 7 3,-10 6 4,-9 7 3,-9 7 2,-5 9 1,-7 10 2,-5 10 2,-8 7 1,-5 6 0,-7 7 0,-5 6 0,-3 4-1,4 4-3,3 3-3,3 3-3,4 3-4,7 3-7,6 3-7,7 4-5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48"/>
    </inkml:context>
    <inkml:brush xml:id="br0">
      <inkml:brushProperty name="width" value="0.02645" units="cm"/>
      <inkml:brushProperty name="height" value="0.02645" units="cm"/>
    </inkml:brush>
  </inkml:definitions>
  <inkml:trace contextRef="#ctx0" brushRef="#br0">23000 46250 831,'46'93'41,"-5"-11"-5,-7-14-5,-5-11-4,-4-7-7,0 0-9,0 0-8,0 0-10,0-4-12,0-5-14,0-7-14,0-5-13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48"/>
    </inkml:context>
    <inkml:brush xml:id="br0">
      <inkml:brushProperty name="width" value="0.03639" units="cm"/>
      <inkml:brushProperty name="height" value="0.03639" units="cm"/>
    </inkml:brush>
  </inkml:definitions>
  <inkml:trace contextRef="#ctx0" brushRef="#br0">24500 45850 604,'-49'-22'-36,"4"6"22,3 7 22,3 6 23,4 7 9,7 10-3,6 10-2,7 9-3,2 7-4,1 7-1,-1 6-3,1 7-3,-1 2-2,1 1-2,-1-1-1,1 1-2,2-4-2,7-6-2,6-6-1,7-6-2,5-7 0,7-6 0,6-6 0,7-6 1,2-6-1,1-2 1,-1-3-1,1-3 0,1-9-6,3-11-12,3-14-11,4-11-12,-1-11-5,-3-5 0,-3-7 1,-2-5 1,-6-3 2,-6 4 6,-6 3 3,-6 3 6,-7 4 3,-6 7 2,-6 6 3,-6 7 2,-7 5 3,-6 7 2,-6 6 3,-6 7 3,-4 4 0,1 3-3,-1 3-3,1 4-2,2 4-3,7 6-3,6 7-4,7 6-2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49"/>
    </inkml:context>
    <inkml:brush xml:id="br0">
      <inkml:brushProperty name="width" value="0.03634" units="cm"/>
      <inkml:brushProperty name="height" value="0.03634" units="cm"/>
    </inkml:brush>
  </inkml:definitions>
  <inkml:trace contextRef="#ctx0" brushRef="#br0">25250 45900 605,'0'48'41,"0"-3"-5,0-3-6,0-2-5,-2-1-4,-3 3-1,-3 3-1,-2 4-2,-1 2 1,3 4 1,3 3 1,4 3 2,1-2 0,0-6-3,0-6-2,0-6-2,4-7-3,10-6-2,10-6-3,9-6-3,7-12-4,7-15-5,6-15-7,7-16-6,0-12-3,-2-5-1,-3-7-2,-3-5 0,-7-3-3,-9 4-2,-10 3-2,-8 3-2,-8 3 1,-2 3 7,-3 3 6,-3 4 7,-7 4 3,-9 6 0,-10 7 1,-8 6 0,-8 4 1,-2 4 1,-3 3 0,-3 3 1,1 3-2,6 3-7,7 3-5,6 4-6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49"/>
    </inkml:context>
    <inkml:brush xml:id="br0">
      <inkml:brushProperty name="width" value="0.03735" units="cm"/>
      <inkml:brushProperty name="height" value="0.03735" units="cm"/>
    </inkml:brush>
  </inkml:definitions>
  <inkml:trace contextRef="#ctx0" brushRef="#br0">26650 45350 589,'7'-44'39,"17"13"-6,15 12-6,16 13-8,7 7-4,1 4-1,-1 3-2,1 3-2,-4 4-1,-6 7 2,-6 6 1,-6 7 1,-9 4-2,-8 3-5,-10 3-5,-9 4-4,-9 5-3,-5 10-2,-7 10 0,-5 9-1,-11 6 0,-11 3 1,-14 3 0,-11 4 1,-6 1-3,4 0-4,3 0-4,3 0-6,3-5 0,3-9 3,3-10 3,4-8 3,4-12 5,6-12 6,7-13 6,6-12 5,17-9 11,28-2 14,28-3 14,29-3 15,19-9 1,14-11-12,11-14-13,14-11-12,2-1-7,-6 13-2,-6 12-3,-6 13-2,-7 7-6,-6 4-10,-6 3-9,-6 3-10,-12 1-7,-15 1-6,-15-1-6,-16 1-6,-8-1-3,0 1 2,0-1-1,0 1 1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58"/>
    </inkml:context>
    <inkml:brush xml:id="br0">
      <inkml:brushProperty name="width" value="0.03218" units="cm"/>
      <inkml:brushProperty name="height" value="0.03218" units="cm"/>
    </inkml:brush>
  </inkml:definitions>
  <inkml:trace contextRef="#ctx0" brushRef="#br0">45850 46250 683,'120'0'117,"-9"0"-29,-10 0-28,-8 0-29,-1 1-17,9 4-7,10 3-8,10 3-7,-1-1-6,-9-2-7,-10-3-6,-8-3-7,-11-2-3,-8 0-1,-10 0-1,-9 0-1,-10-2 1,-9-3 3,-10-3 3,-8-2 3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58"/>
    </inkml:context>
    <inkml:brush xml:id="br0">
      <inkml:brushProperty name="width" value="0.03303" units="cm"/>
      <inkml:brushProperty name="height" value="0.03303" units="cm"/>
    </inkml:brush>
  </inkml:definitions>
  <inkml:trace contextRef="#ctx0" brushRef="#br0">46650 45350 665,'-68'-13'57,"17"26"0,15 24 1,16 26 1,10 22-8,7 23-17,6 22-16,7 22-18,0 23-7,-2 25-2,-3 25 0,-3 25-1,-4-13-10,-3-49-19,-3-51-20,-2-49-19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00"/>
    </inkml:context>
    <inkml:brush xml:id="br0">
      <inkml:brushProperty name="width" value="0.04737" units="cm"/>
      <inkml:brushProperty name="height" value="0.04737" units="cm"/>
    </inkml:brush>
  </inkml:definitions>
  <inkml:trace contextRef="#ctx0" brushRef="#br0">22650 33400 464,'-41'0'56,"19"0"-6,19 0-8,19 0-7,15 0-3,13 0 4,12 0 1,13 0 3,2 0-1,-5 0-6,-7 0-5,-5 0-5,-3 0-4,4 0-2,3 0-1,3 0-2,3 0-3,3 0-5,3 0-5,4 0-4,1 0-5,0 0-3,0 0-2,0 0-4,-4 0 0,-5 0-1,-7 0 0,-5 0 1,-6 1-7,-3 4-10,-3 3-12,-2 3-12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3:39"/>
    </inkml:context>
    <inkml:brush xml:id="br0">
      <inkml:brushProperty name="width" value="0.0441" units="cm"/>
      <inkml:brushProperty name="height" value="0.0441" units="cm"/>
      <inkml:brushProperty name="color" value="#00BFF3"/>
    </inkml:brush>
  </inkml:definitions>
  <inkml:trace contextRef="#ctx0" brushRef="#br0">97865 20550 498,'-30'0'2,"5"2"1,3 0 4,5 2 1,1 0 5,2 2 4,1 0 6,1 1 4,2 1 3,2 0 0,4 0-1,3 0-1,1 1 1,0 3 1,0 3 0,0 3 2,0 3-2,0 1-2,0 3-3,0 1-2,0 4-4,0 7-3,0 5-5,0 6-3,-3 5-5,-4 5-3,-6 5-4,-3 6-4,-4-1-6,0-1-6,1-5-7,-1-1-6,0-3-2,-3-1 3,-1-1 3,-3 0 4,1-4-2,0-2-7,1-6-8,1-2-6,2-7-1,7-8 6,3-7 6,6-8 6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01"/>
    </inkml:context>
    <inkml:brush xml:id="br0">
      <inkml:brushProperty name="width" value="0.03863" units="cm"/>
      <inkml:brushProperty name="height" value="0.03863" units="cm"/>
    </inkml:brush>
  </inkml:definitions>
  <inkml:trace contextRef="#ctx0" brushRef="#br0">25000 32500 569,'70'-22'78,"-9"6"-13,-10 7-13,-8 6-12,-3 4-8,7 4-4,6 3-3,7 3-3,-3 6-3,-8 9-2,-10 10-1,-9 10-1,-9 5-3,-5 4-5,-7 3-5,-5 3-3,-8 4-4,-5 7-4,-7 6-2,-5 7-4,-9 0-1,-9-2-1,-10-3-1,-8-3 0,-4-6-1,3-5 2,3-7-1,4-5 2,2-8 1,4-5 1,3-7 3,3-5 1,-1-4 3,-2 0 3,-3 0 3,-3 0 3,1 0 5,6 0 8,7 0 8,6 0 9,9-2 1,13-3-5,12-3-5,13-2-5,9-5-4,6-2-4,7-3-4,6-3-4,6-2-3,6 0-4,7 0-3,6 0-3,7-2-5,10-3-4,10-3-6,9-2-5,2-5-5,-2-2-6,-3-3-6,-3-3-5,-12-1 2,-18 4 9,-19 3 11,-18 3 10,-10 1 5,0 1 1,0-1 1,0 1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01"/>
    </inkml:context>
    <inkml:brush xml:id="br0">
      <inkml:brushProperty name="width" value="0.04651" units="cm"/>
      <inkml:brushProperty name="height" value="0.04651" units="cm"/>
    </inkml:brush>
  </inkml:definitions>
  <inkml:trace contextRef="#ctx0" brushRef="#br0">26250 33800 472,'1'-50'83,"4"0"-20,3 0-17,3 0-20,3-4-9,3-5-4,3-7-2,4-5-2,1-4-2,0 0-1,0 0-2,0 0 0,1 1-1,4 4-1,3 3-1,3 3 0,-1 4 1,-2 7 0,-3 6 1,-3 7 2,-1 5 2,4 7 4,3 6 5,3 7 4,4 5 0,7 7-2,6 6-2,7 7-3,-1 5-2,-6 7-1,-6 6-1,-6 7-2,-4 10 1,1 16 0,-1 15 0,1 17 1,-3 5 0,-2-3-3,-3-3 0,-3-2-2,-1 2-2,4 9-1,3 10 0,3 10-2,-2-4-2,-6-16-2,-6-15-3,-6-15-1,-6-12-4,-2-6-3,-3-6-4,-3-6-4,-2-15-9,0-21-16,0-22-16,0-22-16,-2-10 0,-3 4 15,-3 3 16,-2 3 15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01"/>
    </inkml:context>
    <inkml:brush xml:id="br0">
      <inkml:brushProperty name="width" value="0.04574" units="cm"/>
      <inkml:brushProperty name="height" value="0.04574" units="cm"/>
    </inkml:brush>
  </inkml:definitions>
  <inkml:trace contextRef="#ctx0" brushRef="#br0">28150 31850 480,'-2'-41'63,"-3"19"0,-3 19-1,-2 19 1,-6 13-5,-6 10-7,-6 10-8,-6 9-7,-7 12-7,-6 16-7,-6 15-6,-6 17-6,-10 11-6,-12 10-6,-13 10-4,-12 9-5,-12 12-9,-8 16-14,-10 15-13,-9 17-14,7-14-6,26-40 0,24-40 2,26-41 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04"/>
    </inkml:context>
    <inkml:brush xml:id="br0">
      <inkml:brushProperty name="width" value="0.03641" units="cm"/>
      <inkml:brushProperty name="height" value="0.03641" units="cm"/>
    </inkml:brush>
  </inkml:definitions>
  <inkml:trace contextRef="#ctx0" brushRef="#br0">35050 33050 604,'-19'-22'93,"13"6"-15,12 7-17,13 6-17,16 1-10,23-3-5,22-3-4,22-2-5,7-3-9,-6 1-12,-6-1-14,-6 1-13,-4 1-8,1 3-1,-1 3-3,1 4-1,-9-1 2,-15-3 5,-15-3 5,-16-2 6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04"/>
    </inkml:context>
    <inkml:brush xml:id="br0">
      <inkml:brushProperty name="width" value="0.03927" units="cm"/>
      <inkml:brushProperty name="height" value="0.03927" units="cm"/>
    </inkml:brush>
  </inkml:definitions>
  <inkml:trace contextRef="#ctx0" brushRef="#br0">36550 32050 560,'76'0'101,"4"0"-21,3 0-21,3 0-21,-1 1-12,-2 4-5,-3 3-4,-3 3-3,-7 4-4,-9 7-2,-10 6-2,-8 7-2,-11 7-2,-8 9 0,-10 10-2,-9 10 0,-15 8-4,-18 10-7,-19 10-7,-18 9-8,-12 6-2,-3 3 0,-3 3 1,-2 4 1,-5-6 1,-2-11 4,-3-14 2,-3-11 4,1-11 1,6-5 0,7-7 0,6-5 1,7-9 3,10-9 9,10-10 7,9-8 9,17-11 7,25-8 9,25-10 7,25-9 8,20-9 0,16-5-7,15-7-6,17-5-8,3-3-5,-5 4-3,-7 3-3,-5 3-3,0 4-8,10 7-15,10 6-13,9 7-14,-2 4-9,-12 3-3,-13 3-3,-12 4-3,-15-1 2,-15-3 5,-15-3 7,-16-2 5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05"/>
    </inkml:context>
    <inkml:brush xml:id="br0">
      <inkml:brushProperty name="width" value="0.04179" units="cm"/>
      <inkml:brushProperty name="height" value="0.04179" units="cm"/>
    </inkml:brush>
  </inkml:definitions>
  <inkml:trace contextRef="#ctx0" brushRef="#br0">38550 32800 526,'-46'-50'42,"10"0"-2,10 0-2,9 0-2,9 0-3,9 0-5,10 0-3,10 0-5,7 1-5,6 4-3,7 3-4,6 3-5,3 1-1,0 1 0,0-1 0,0 1 0,0 2 2,0 7-1,0 6 2,0 7 0,-2 4 1,-3 3 1,-3 3 1,-2 4 0,-5 5 1,-2 10-1,-3 10 0,-3 9-1,-1 9-1,4 9 1,3 10 1,3 10-1,-1 5 1,-2 4 0,-3 3-1,-3 3 0,-1 4-1,4 7-1,3 6-1,3 7-2,-2-1 1,-6-6-1,-6-6 2,-6-6-1,-6-4-3,-2 1-7,-3-1-9,-3 1-8,-2-18-11,0-34-17,0-35-16,0-33-16,0-17 1,0 4 15,0 3 17,0 3 17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05"/>
    </inkml:context>
    <inkml:brush xml:id="br0">
      <inkml:brushProperty name="width" value="0.04466" units="cm"/>
      <inkml:brushProperty name="height" value="0.04466" units="cm"/>
    </inkml:brush>
  </inkml:definitions>
  <inkml:trace contextRef="#ctx0" brushRef="#br0">40100 31800 492,'21'-30'0,"-5"-9"0,-7-10 0,-5-8 0,-9 11 13,-9 35 25,-10 35 27,-8 34 24,-15 27 5,-19 23-19,-18 22-18,-19 22-19,-18 18-14,-15 16-11,-15 15-11,-16 17-12,2-6-7,23-24-2,22-26-4,22-24-2,15-21-10,9-16-18,10-15-17,10-15-18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06"/>
    </inkml:context>
    <inkml:brush xml:id="br0">
      <inkml:brushProperty name="width" value="0.03968" units="cm"/>
      <inkml:brushProperty name="height" value="0.03968" units="cm"/>
    </inkml:brush>
  </inkml:definitions>
  <inkml:trace contextRef="#ctx0" brushRef="#br0">49700 32600 554,'81'-22'142,"13"6"-32,12 7-35,13 6-32,6 3-19,0 0-4,0 0-4,0 0-4,-4 0-9,-5 0-11,-7 0-12,-5 0-12,-11-2-8,-11-3-4,-14-3-4,-11-2-3,-14-5-1,-11-2 1,-14-3 3,-11-3 1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07"/>
    </inkml:context>
    <inkml:brush xml:id="br0">
      <inkml:brushProperty name="width" value="0.03772" units="cm"/>
      <inkml:brushProperty name="height" value="0.03772" units="cm"/>
    </inkml:brush>
  </inkml:definitions>
  <inkml:trace contextRef="#ctx0" brushRef="#br0">50700 32050 583,'-90'-13'47,"23"26"5,22 24 5,22 26 5,10 15-3,1 6-12,-1 7-11,1 6-11,-1 9-8,1 13-7,-1 12-6,1 13-5,-1 2-9,1-5-13,-1-7-11,1-5-11,1-15-3,3-22 6,3-22 6,4-21 7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07"/>
    </inkml:context>
    <inkml:brush xml:id="br0">
      <inkml:brushProperty name="width" value="0.03976" units="cm"/>
      <inkml:brushProperty name="height" value="0.03976" units="cm"/>
    </inkml:brush>
  </inkml:definitions>
  <inkml:trace contextRef="#ctx0" brushRef="#br0">51550 31950 553,'46'0'0,"-5"0"0,-7 0 0,-5 0 0,0 1 6,10 4 13,10 3 12,9 3 13,2 4 3,-2 7-7,-3 6-8,-3 7-6,-7 2-7,-9 1-4,-10-1-6,-8 1-5,-12 5-3,-12 14 0,-13 11-2,-12 14 0,-15 7-2,-15 3-4,-15 3-4,-16 4-3,-7-3-3,4-5 1,3-7-2,3-5 1,6-11 0,9-11 5,10-14 4,10-11 3,7-9 6,6-3 7,7-3 7,6-2 7,12-5 5,19-2 2,19-3 2,19-3 2,15-4-1,13-3-4,12-3-4,13-2-3,6-3-5,0 1-7,0-1-6,0 1-6,0-3-7,0-2-9,0-3-7,0-3-8,-5-4-7,-9-3-2,-10-3-5,-8-2-3,-11 0 0,-8 7 3,-10 6 3,-9 7 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43"/>
    </inkml:context>
    <inkml:brush xml:id="br0">
      <inkml:brushProperty name="width" value="0.05608" units="cm"/>
      <inkml:brushProperty name="height" value="0.05608" units="cm"/>
    </inkml:brush>
  </inkml:definitions>
  <inkml:trace contextRef="#ctx0" brushRef="#br0">47032 8916 392,'-13'-12'26,"3"8"5,4 8 3,4 8 6,2 6-1,2 7-6,0 5-5,2 6-5,-1 5-4,-2 2-3,-2 4-3,-2 2-3,-3 4-2,-4 2-2,-4 3-1,-3 3-2,-4 3 1,-1 3 0,-3 4 2,-1 2 2,-1-1-3,1-3-5,1-5-5,1-3-6,2-5-3,3-7 0,3-4-1,3-7-1,2-5 2,0-4 2,2-3 2,1-5 3,4-3 2,8-4 0,7-5 0,9-3 1,6-3 1,7-2 0,5-2 1,6-2 1,1-1 0,-2 1 0,-4-2 2,-2 2-1,-3 1 2,-3 4 0,-3 3 0,-3 5 0,-3 3 2,-2 2 1,-1 1 2,-2 3 1,-3 0 2,-3 1-1,-3 0 1,-2-1 0,-3 2-1,-2 1-2,-2 3-2,-2 1-3,-5 2-2,-6-1-1,-7 0-2,-6 1-2,-6-2-2,-1-1-4,-2-3-4,-2-1-4,-1-4-1,-1-3 0,1-4 0,0-4 0,1-3 2,4 0 2,2-2 3,3 0 3,3-1 2,5 0 2,3 0 2,5 0 1,4 0 7,6 2 15,6 0 13,6 2 15,5 0 2,5 1-6,5 2-7,5 0-7,4 1-4,2 2-1,4 0-3,3 1-1,1 1-1,4 2-1,0 0-2,3 1 0,0 1-1,-4-1-1,-2 1 0,-4 0 0,-2-1-1,-1 1-2,-3 0-2,-2-1-1,-3 0-6,-3-1-7,-5 0-8,-3-2-9,-7-3-7,-8-6-8,-10-6-8,-8-6-7,-3-3-6,1 1-7,2-1-4,3 0-6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3:40"/>
    </inkml:context>
    <inkml:brush xml:id="br0">
      <inkml:brushProperty name="width" value="0.02948" units="cm"/>
      <inkml:brushProperty name="height" value="0.02948" units="cm"/>
      <inkml:brushProperty name="color" value="#00BFF3"/>
    </inkml:brush>
  </inkml:definitions>
  <inkml:trace contextRef="#ctx0" brushRef="#br0">98550 21459 746,'30'-16'4,"-2"3"7,-1-1 8,-3 2 7,0 1 4,-1 1 0,1 1-1,-1 1-1,0 1-2,-1 2-6,-1 2-4,-1 2-6,-2 1-6,-1 0-6,-3 0-8,-1 0-6,-3 1-7,-2 2-5,-4 2-5,-2 2-5,-3 0-2,-1 1-1,0 0 0,-1 0 1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07"/>
    </inkml:context>
    <inkml:brush xml:id="br0">
      <inkml:brushProperty name="width" value="0.04761" units="cm"/>
      <inkml:brushProperty name="height" value="0.04761" units="cm"/>
    </inkml:brush>
  </inkml:definitions>
  <inkml:trace contextRef="#ctx0" brushRef="#br0">52850 32350 462,'-44'-4'3,"13"-5"6,12-7 7,13-5 6,12-4 3,13 0-3,12 0 0,13 0-3,7 0-2,4 0-5,3 0-3,3 0-5,-2 1 0,-6 4 0,-6 3 2,-6 3 1,-4 3 3,1 3 4,-1 3 3,1 4 4,-1 7 3,1 13 2,-1 12 3,1 13 2,1 7-1,3 4-3,3 3-4,4 3-3,-1 4-4,-3 7-3,-3 6-5,-2 7-2,-6 2-3,-6 1 2,-6-1 1,-6 1 1,-4-1-7,1 1-12,-1-1-13,1 1-13,-4-4-7,-6-6-1,-6-6-1,-6-6-1,-6-12-1,-2-15-3,-3-15-3,-3-16-2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08"/>
    </inkml:context>
    <inkml:brush xml:id="br0">
      <inkml:brushProperty name="width" value="0.04473" units="cm"/>
      <inkml:brushProperty name="height" value="0.04473" units="cm"/>
    </inkml:brush>
  </inkml:definitions>
  <inkml:trace contextRef="#ctx0" brushRef="#br0">54500 31500 491,'-4'-61'86,"-5"28"-7,-7 28-7,-5 29-6,-8 21-8,-5 16-12,-7 15-10,-5 17-11,-14 13-8,-18 13-4,-19 12-6,-18 13-4,-15 13-7,-9 17-13,-10 15-11,-8 16-11,2-5-3,16-25 5,15-25 6,17-25 5,13-19-3,13-12-12,12-13-13,13-12-11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08"/>
    </inkml:context>
    <inkml:brush xml:id="br0">
      <inkml:brushProperty name="width" value="0.03621" units="cm"/>
      <inkml:brushProperty name="height" value="0.03621" units="cm"/>
    </inkml:brush>
  </inkml:definitions>
  <inkml:trace contextRef="#ctx0" brushRef="#br0">62000 32100 607,'-40'-4'6,"23"-5"11,22-7 12,22-5 11,16-3 6,14 4-1,11 3-1,14 3 0,8 3-5,7 3-8,6 3-7,7 4-9,4 1-6,3 0-6,3 0-4,4 0-6,-3 0-4,-5 0-2,-7 0-3,-5 0-2,-14-2-9,-18-3-17,-19-3-18,-18-2-17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08"/>
    </inkml:context>
    <inkml:brush xml:id="br0">
      <inkml:brushProperty name="width" value="0.04365" units="cm"/>
      <inkml:brushProperty name="height" value="0.04365" units="cm"/>
    </inkml:brush>
  </inkml:definitions>
  <inkml:trace contextRef="#ctx0" brushRef="#br0">63050 31300 503,'-88'-16'114,"26"19"-20,24 19-20,26 19-20,13 15-14,4 13-8,3 12-7,3 13-9,-1 10-4,-2 10-1,-3 10 0,-3 9-1,-2 6-6,0 3-12,0 3-12,0 4-11,0-7-9,0-16-7,0-15-6,0-15-6,0-17-2,0-15 4,0-15 4,0-16 4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09"/>
    </inkml:context>
    <inkml:brush xml:id="br0">
      <inkml:brushProperty name="width" value="0.04598" units="cm"/>
      <inkml:brushProperty name="height" value="0.04598" units="cm"/>
    </inkml:brush>
  </inkml:definitions>
  <inkml:trace contextRef="#ctx0" brushRef="#br0">64300 32350 478,'-47'-24'2,"6"4"3,7 3 3,6 3 4,6-1 6,6-2 7,7-3 8,6-3 7,9-4 0,13-3-7,12-3-8,13-2-8,9-6-5,6-6-6,7-6-4,6-6-5,3-2-2,0 3 1,0 3 1,0 4 1,-5 4 2,-9 6 3,-10 7 4,-8 6 4,-6 7 3,1 10 5,-1 10 6,1 9 4,-1 13 1,1 20-3,-1 18-5,1 20-3,-3 6-4,-2-2-2,-3-3-2,-3-3-3,-2-2-3,0 0-2,0 0-4,0 0-4,0 0 1,0 0 0,0 0 2,0 0 1,-2-2-2,-3-3-9,-3-3-7,-2-2-8,-5-6-4,-2-6-2,-3-6 0,-3-6-2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09"/>
    </inkml:context>
    <inkml:brush xml:id="br0">
      <inkml:brushProperty name="width" value="0.04719" units="cm"/>
      <inkml:brushProperty name="height" value="0.04719" units="cm"/>
    </inkml:brush>
  </inkml:definitions>
  <inkml:trace contextRef="#ctx0" brushRef="#br0">66450 31150 466,'-25'-46'4,"0"10"9,0 10 8,0 9 9,0 10 7,0 14 8,0 11 7,0 14 8,-7 10-1,-11 9-10,-14 10-9,-11 10-10,-14 11-7,-11 17-5,-14 15-5,-11 16-6,-11 16-2,-5 20 1,-7 18 0,-5 20 1,2 2-1,13-12-4,12-13-2,13-12-4,12-15-17,13-15-30,12-15-30,13-16-30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24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67225 7050 333,'157'63'167,"51"46"-1,49 47 1,51 47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37"/>
    </inkml:context>
    <inkml:brush xml:id="br0">
      <inkml:brushProperty name="width" value="0.03216" units="cm"/>
      <inkml:brushProperty name="height" value="0.03216" units="cm"/>
      <inkml:brushProperty name="color" value="#F2395B"/>
    </inkml:brush>
  </inkml:definitions>
  <inkml:trace contextRef="#ctx0" brushRef="#br0">15000 13450 684,'26'25'139,"4"0"-40,3 0-40,3 0-41,1 3-22,1 6-8,-1 7-7,1 6-7,-3-1-9,-2-5-10,-3-7-12,-3-5-9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44"/>
    </inkml:context>
    <inkml:brush xml:id="br0">
      <inkml:brushProperty name="width" value="0.0413" units="cm"/>
      <inkml:brushProperty name="height" value="0.0413" units="cm"/>
      <inkml:brushProperty name="color" value="#F2395B"/>
    </inkml:brush>
  </inkml:definitions>
  <inkml:trace contextRef="#ctx0" brushRef="#br0">77100 46100 532,'3'-72'3,"6"6"5,7 7 6,6 6 5,-2 12 8,-9 19 10,-10 19 10,-8 19 10,-9 13-1,-6 10-10,-6 10-11,-6 9-10,-4 7-7,1 7-3,-1 6-2,1 7-3,-1 2-1,1 1-3,-1-1-1,1 1-2,4-6 0,9-8 0,10-10 0,10-9 2,18-15-4,28-18-8,28-19-5,29-18-8,13-21-3,1-22 1,-1-22 2,1-21 1,-4-12 1,-6 1 0,-6-1 1,-6 1 1,-12 2 1,-15 7 3,-15 6 3,-16 7 3,-12 5 2,-5 7 3,-7 6 4,-5 7 2,-8 7 2,-5 9 0,-7 10 1,-5 10 1,-4 5-1,0 4-2,0 3-1,0 3-2,-2 3-1,-3 3 1,-3 3 0,-2 4 1,-1 7-6,3 13-12,3 12-11,4 13-12,4 2-4,6-5 3,7-7 2,6-5 3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44"/>
    </inkml:context>
    <inkml:brush xml:id="br0">
      <inkml:brushProperty name="width" value="0.03611" units="cm"/>
      <inkml:brushProperty name="height" value="0.03611" units="cm"/>
      <inkml:brushProperty name="color" value="#F2395B"/>
    </inkml:brush>
  </inkml:definitions>
  <inkml:trace contextRef="#ctx0" brushRef="#br0">78600 45950 609,'-19'23'8,"13"-3"15,12-3 16,13-2 16,9 0 4,6 7-9,7 6-9,6 7-8,-1 2-7,-5 1-4,-7-1-5,-5 1-5,-6-1-7,-3 1-9,-3-1-10,-2 1-9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3:40"/>
    </inkml:context>
    <inkml:brush xml:id="br0">
      <inkml:brushProperty name="width" value="0.04483" units="cm"/>
      <inkml:brushProperty name="height" value="0.04483" units="cm"/>
      <inkml:brushProperty name="color" value="#00BFF3"/>
    </inkml:brush>
  </inkml:definitions>
  <inkml:trace contextRef="#ctx0" brushRef="#br0">99091 20878 490,'-9'-10'20,"0"12"17,-1 12 16,-1 11 16,-1 7 3,0 2-13,0 3-13,1 1-13,-1 0-8,2 0-3,1-2-4,1 0-3,1-1-2,2-2-3,2 0-2,2-1-2,2-2-2,2-4-6,2-2-4,2-3-4,1-3-4,3-2-3,2-4-3,2-3-4,0-2-3,3-2-1,0-3-3,1 0-2,1-3-2,1 0-4,1-2-2,1 0-3,-2-2 2,-3-2 6,-5-2 7,-3-1 6,-2-2 4,0 2 1,0 1-1,0 1 1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45"/>
    </inkml:context>
    <inkml:brush xml:id="br0">
      <inkml:brushProperty name="width" value="0.04553" units="cm"/>
      <inkml:brushProperty name="height" value="0.04553" units="cm"/>
      <inkml:brushProperty name="color" value="#F2395B"/>
    </inkml:brush>
  </inkml:definitions>
  <inkml:trace contextRef="#ctx0" brushRef="#br0">80350 45450 483,'-24'-24'0,"4"4"2,3 3 0,3 3 2,-1 6 8,-2 9 15,-3 10 17,-3 10 15,-4 8 3,-3 10-10,-3 10-11,-2 9-10,-1 7-6,3 7-1,3 6-2,4 7-1,1 0-1,0-2-4,0-3-1,0-3-3,3-4-3,6-3-1,7-3-3,6-2-2,17-11-3,28-15-7,28-15-5,29-16-7,11-19-4,-2-22-1,-3-22-3,-3-21-1,-7-12 0,-9 1 1,-10-1 3,-8 1 1,-12 1 3,-12 3 4,-13 3 3,-12 4 4,-12 5 2,-8 10 2,-10 10 1,-9 9 2,-12 6 0,-11 3 0,-14 3 0,-11 4-1,-6 4-2,4 6-5,3 7-6,3 6-5,6 6-4,9 6-5,10 7-5,10 6-4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45"/>
    </inkml:context>
    <inkml:brush xml:id="br0">
      <inkml:brushProperty name="width" value="0.05051" units="cm"/>
      <inkml:brushProperty name="height" value="0.05051" units="cm"/>
      <inkml:brushProperty name="color" value="#F2395B"/>
    </inkml:brush>
  </inkml:definitions>
  <inkml:trace contextRef="#ctx0" brushRef="#br0">81800 44950 435,'0'-49'5,"0"4"8,0 3 10,0 3 8,3 14 9,6 25 5,7 25 8,6 25 6,-4 14-1,-11 3-9,-14 3-8,-11 4-8,-9 5-7,-3 10-3,-3 10-4,-2 9-4,-3 6-4,1 3-1,-1 3-4,1 4-1,1 1-6,3 0-5,3 0-6,4 0-6,2-4-7,4-5-7,3-7-6,3-5-8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46"/>
    </inkml:context>
    <inkml:brush xml:id="br0">
      <inkml:brushProperty name="width" value="0.03399" units="cm"/>
      <inkml:brushProperty name="height" value="0.03399" units="cm"/>
      <inkml:brushProperty name="color" value="#F2395B"/>
    </inkml:brush>
  </inkml:definitions>
  <inkml:trace contextRef="#ctx0" brushRef="#br0">83200 44400 647,'0'-47'-4,"0"6"-7,0 7-7,0 6-8,3 6 2,6 6 10,7 7 10,6 6 10,6 6 5,6 6 4,7 7 1,6 6 2,1 7 3,-3 10 0,-3 10 2,-2 9 2,-6 4-2,-6 1-2,-6-1-3,-6 1-3,-9 1-2,-8 3-1,-10 3-1,-9 4-1,-12 2-3,-11 4-6,-14 3-4,-11 3-5,-9-2-4,-3-6 0,-3-6-2,-2-6-1,0-7 0,7-6 3,6-6 3,7-6 3,21-6 4,38-2 8,37-3 7,38-3 6,16-2 4,-2 0-3,-3 0-2,-3 0-2,-6 0-2,-5 0-1,-7 0-1,-5 0-2,-9 3 0,-9 6-1,-10 7 0,-8 6 0,-9 6 0,-6 6 0,-6 7-1,-6 6 1,-10 4-1,-12 4-2,-13 3 0,-12 3-1,-10 4-1,-6 7-1,-6 6 1,-6 7-1,-6 0-6,-2-2-11,-3-3-10,-3-3-11,1-6-8,6-5-5,7-7-5,6-5-5,10-11 2,17-11 10,15-14 9,16-11 10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48"/>
    </inkml:context>
    <inkml:brush xml:id="br0">
      <inkml:brushProperty name="width" value="0.04524" units="cm"/>
      <inkml:brushProperty name="height" value="0.04524" units="cm"/>
      <inkml:brushProperty name="color" value="#F2395B"/>
    </inkml:brush>
  </inkml:definitions>
  <inkml:trace contextRef="#ctx0" brushRef="#br0">84700 45900 486,'-18'-22'72,"17"6"-7,15 7-7,16 6-8,15 3-6,16 0-3,15 0-3,17 0-4,10 0-4,6 0-5,7 0-5,6 0-5,-2 0-4,-9 0-4,-10 0-3,-8 0-5,-9 0-7,-6 0-10,-6 0-11,-6 0-10,-7 1-6,-6 4-3,-6 3-3,-6 3-1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48"/>
    </inkml:context>
    <inkml:brush xml:id="br0">
      <inkml:brushProperty name="width" value="0.04446" units="cm"/>
      <inkml:brushProperty name="height" value="0.04446" units="cm"/>
      <inkml:brushProperty name="color" value="#F2395B"/>
    </inkml:brush>
  </inkml:definitions>
  <inkml:trace contextRef="#ctx0" brushRef="#br0">87000 45350 494,'4'-68'35,"10"17"4,10 15 2,9 16 3,7 9 1,7 3-4,6 3-3,7 4-3,2 5-3,1 10-4,-1 10-4,1 9-4,-4 4-2,-6 1-2,-6-1-1,-6 1-2,-7-1-3,-6 1-3,-6-1-3,-6 1-3,-12 4-5,-15 9-3,-15 10-4,-16 10-4,-10 5-1,-3 4 1,-3 3 2,-2 3 1,-5-2-1,-2-6-1,-3-6-3,-3-6-2,-2-6 0,0-2 1,0-3 2,0-3 0,3-6 4,6-5 2,7-7 5,6-5 2,20-8 8,34-5 9,35-7 9,35-5 10,16-4 1,1 0-10,-1 0-9,1 0-9,5-2-7,14-3-6,11-3-6,14-2-6,-1-1-5,-12 3-5,-13 3-6,-12 4-4,-12-1-4,-8-3-3,-10-3-2,-9-2-2,-9-3 4,-5 1 8,-7-1 11,-5 1 8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48"/>
    </inkml:context>
    <inkml:brush xml:id="br0">
      <inkml:brushProperty name="width" value="0.05279" units="cm"/>
      <inkml:brushProperty name="height" value="0.05279" units="cm"/>
      <inkml:brushProperty name="color" value="#F2395B"/>
    </inkml:brush>
  </inkml:definitions>
  <inkml:trace contextRef="#ctx0" brushRef="#br0">88900 46350 416,'-22'-135'31,"6"32"-5,7 31-4,6 32-4,10 13-2,17-3 3,15-3 3,16-2 2,5-5 0,-2-2-4,-3-3-4,-3-3-4,-4 1-2,-3 6-2,-3 7-1,-2 6-2,-5 1 0,-2-3 1,-3-3 1,-3-2 1,-1-1 3,4 3 4,3 3 4,3 4 5,3 11 1,3 23-2,3 22 0,4 22-2,-3 13-1,-5 7-2,-7 6-2,-5 7-2,-4 4-2,0 3-2,0 3-2,0 4-1,-2 1-2,-3 0-1,-3 0-2,-2 0-2,-3 0-2,1 0-3,-1 0-5,1 0-2,-1-5-6,1-9-5,-1-10-6,1-8-5,-3-9-4,-2-6-4,-3-6-2,-3-6-3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49"/>
    </inkml:context>
    <inkml:brush xml:id="br0">
      <inkml:brushProperty name="width" value="0.05477" units="cm"/>
      <inkml:brushProperty name="height" value="0.05477" units="cm"/>
      <inkml:brushProperty name="color" value="#F2395B"/>
    </inkml:brush>
  </inkml:definitions>
  <inkml:trace contextRef="#ctx0" brushRef="#br0">91300 45050 401,'0'-50'6,"0"0"10,0 0 10,0 0 12,-4 10 8,-5 23 7,-7 22 7,-5 22 6,-14 18-1,-18 16-13,-19 15-10,-18 17-12,-15 10-7,-9 6-5,-10 7-5,-8 6-4,-9 12-2,-6 19 1,-6 19 1,-6 19 0,-2 12-6,3 6-16,3 7-15,4 6-15,15-18-7,28-40 2,28-40 0,29-41 2,13-23-1,1-2-6,-1-3-6,1-3-4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49"/>
    </inkml:context>
    <inkml:brush xml:id="br0">
      <inkml:brushProperty name="width" value="0.03803" units="cm"/>
      <inkml:brushProperty name="height" value="0.03803" units="cm"/>
      <inkml:brushProperty name="color" value="#F2395B"/>
    </inkml:brush>
  </inkml:definitions>
  <inkml:trace contextRef="#ctx0" brushRef="#br0">92250 45500 578,'31'-24'63,"13"4"-6,12 3-7,13 3-6,13 1-5,17 1-3,15-1-2,16 1-2,5 1-4,-2 3-8,-3 3-7,-3 4-8,-10 4-7,-16 6-8,-15 7-9,-15 6-9,-15 4-5,-12 4-2,-13 3-4,-12 3-2,-10-1-2,-6-2-4,-6-3-3,-6-3-2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49"/>
    </inkml:context>
    <inkml:brush xml:id="br0">
      <inkml:brushProperty name="width" value="0.03803" units="cm"/>
      <inkml:brushProperty name="height" value="0.03803" units="cm"/>
      <inkml:brushProperty name="color" value="#F2395B"/>
    </inkml:brush>
  </inkml:definitions>
  <inkml:trace contextRef="#ctx0" brushRef="#br0">92300 46450 578,'-71'0'4,"10"0"8,10 0 9,9 0 7,13 0 3,20 0-4,18 0-3,20 0-3,16-2 1,16-3 6,15-3 5,17-2 6,8-3 0,4 1-7,3-1-7,3 1-7,3 2-6,3 7-7,3 6-5,4 7-7,-6 5-5,-11 7-3,-14 6-5,-11 7-4,-14-1-9,-11-6-15,-14-6-16,-11-6-15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50"/>
    </inkml:context>
    <inkml:brush xml:id="br0">
      <inkml:brushProperty name="width" value="0.04886" units="cm"/>
      <inkml:brushProperty name="height" value="0.04886" units="cm"/>
      <inkml:brushProperty name="color" value="#F2395B"/>
    </inkml:brush>
  </inkml:definitions>
  <inkml:trace contextRef="#ctx0" brushRef="#br0">95350 46200 450,'-24'-27'3,"4"-3"5,3-3 7,3-2 5,3-1 3,3 3-2,3 3-1,4 4-1,4-3-1,6-5-2,7-7-1,6-5 0,6-6-1,6-3-1,7-3-1,6-2 1,3 0-2,0 7 1,0 6-2,0 7 0,0 4-1,0 3 1,0 3-2,0 4 1,-2 2-1,-3 4-1,-3 3 0,-2 3-2,-3 3 1,1 3 0,-1 3 0,1 4 1,-1 5 0,1 10 0,-1 10 1,1 9 1,-3 6 1,-2 3 1,-3 3 1,-3 4 1,-1 4 0,4 6-1,3 7-3,3 6-1,-1 4-1,-2 4-1,-3 3 0,-3 3 0,-6 4-1,-5 7 1,-7 6 1,-5 7 1,-3 0-4,4-2-8,3-3-7,3-3-8,-1-7-4,-2-9-2,-3-10-2,-3-8-1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3:40"/>
    </inkml:context>
    <inkml:brush xml:id="br0">
      <inkml:brushProperty name="width" value="0.03183" units="cm"/>
      <inkml:brushProperty name="height" value="0.03183" units="cm"/>
      <inkml:brushProperty name="color" value="#00BFF3"/>
    </inkml:brush>
  </inkml:definitions>
  <inkml:trace contextRef="#ctx0" brushRef="#br0">99495 21900 691,'-14'0'10,"6"2"21,5 0 21,5 2 20,2 1-1,3 3-23,2 3-24,2 4-24,1 0-10,1 1 1,1-1 1,1 1 1,-1-2-10,-3-1-19,-3-2-20,-2-2-20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50"/>
    </inkml:context>
    <inkml:brush xml:id="br0">
      <inkml:brushProperty name="width" value="0.05165" units="cm"/>
      <inkml:brushProperty name="height" value="0.05165" units="cm"/>
      <inkml:brushProperty name="color" value="#F2395B"/>
    </inkml:brush>
  </inkml:definitions>
  <inkml:trace contextRef="#ctx0" brushRef="#br0">97850 44700 425,'0'-72'3,"0"6"4,0 7 6,0 6 4,-7 15 10,-11 26 14,-14 24 14,-11 26 14,-9 16 1,-3 10-12,-3 10-11,-2 9-11,-8 7-9,-8 7-5,-10 6-4,-9 7-5,-13 8-3,-16 14 1,-15 11 0,-15 14 0,-12 13-4,-6 16-6,-6 15-6,-6 17-6,13-9-12,35-31-16,35-31-15,34-31-16,18-23-7,4-11 5,3-14 3,3-11 3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54"/>
    </inkml:context>
    <inkml:brush xml:id="br0">
      <inkml:brushProperty name="width" value="0.03818" units="cm"/>
      <inkml:brushProperty name="height" value="0.03818" units="cm"/>
      <inkml:brushProperty name="color" value="#F2395B"/>
    </inkml:brush>
  </inkml:definitions>
  <inkml:trace contextRef="#ctx0" brushRef="#br0">97400 45950 576,'-16'-27'18,"19"-3"8,19-3 8,19-2 7,7 2 0,-3 9-7,-3 10-7,-2 10-6,3 2-4,14-3 0,11-3 1,14-2 0,2-1-1,-6 3-1,-6 3-1,-6 4-2,-4 2-1,1 4 0,-1 3-1,1 3-1,-3 3-5,-2 3-8,-3 3-10,-3 4-10,-4 1-8,-3 0-8,-3 0-8,-2 0-8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54"/>
    </inkml:context>
    <inkml:brush xml:id="br0">
      <inkml:brushProperty name="width" value="0.04401" units="cm"/>
      <inkml:brushProperty name="height" value="0.04401" units="cm"/>
      <inkml:brushProperty name="color" value="#F2395B"/>
    </inkml:brush>
  </inkml:definitions>
  <inkml:trace contextRef="#ctx0" brushRef="#br0">99700 45500 499,'-50'1'7,"0"4"13,0 3 14,0 3 13,0 7 5,0 14-2,0 11-3,0 14-3,3 5-4,6 1-5,7-1-6,6 1-5,4 1-4,4 3-4,3 3-3,3 4-4,3-4-2,3-9-2,3-10-3,4-8-3,5-9-1,10-6-2,10-6-2,9-6-1,10-10-2,14-12-3,11-13-4,14-12-2,7-13-4,3-12-2,3-13-2,4-12-2,-6-5-1,-11 3 4,-14 3 1,-11 4 3,-14 2 2,-11 4 2,-14 3 3,-11 3 1,-11 4 3,-5 7 5,-7 6 4,-5 7 5,-9 7 2,-9 9-1,-10 10 1,-8 10 0,-4 4-1,3 0-1,3 0-1,4 0-1,4 1-2,6 4-4,7 3-3,6 3-4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54"/>
    </inkml:context>
    <inkml:brush xml:id="br0">
      <inkml:brushProperty name="width" value="0.03326" units="cm"/>
      <inkml:brushProperty name="height" value="0.03326" units="cm"/>
      <inkml:brushProperty name="color" value="#F2395B"/>
    </inkml:brush>
  </inkml:definitions>
  <inkml:trace contextRef="#ctx0" brushRef="#br0">100400 45650 661,'51'4'60,"4"10"-1,3 10-2,3 9-2,-4 7-8,-8 7-13,-10 6-14,-9 7-14,-7 0-7,-3-2-4,-3-3-3,-2-3-3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55"/>
    </inkml:context>
    <inkml:brush xml:id="br0">
      <inkml:brushProperty name="width" value="0.04466" units="cm"/>
      <inkml:brushProperty name="height" value="0.04466" units="cm"/>
      <inkml:brushProperty name="color" value="#F2395B"/>
    </inkml:brush>
  </inkml:definitions>
  <inkml:trace contextRef="#ctx0" brushRef="#br0">101750 45600 492,'-29'-18'72,"-5"17"-6,-7 15-7,-5 16-8,-3 13-6,4 14-7,3 11-7,3 14-7,4 3-5,7-2-3,6-3-4,7-3-3,4-4-3,3-3-2,3-3-2,4-2-2,5-9-2,10-12-1,10-13-2,9-12-1,10-9-4,14-2-7,11-3-5,14-3-7,3-10-3,-2-16 3,-3-15 0,-3-15 2,-9-9 2,-11 1 3,-14-1 2,-11 1 4,-11-1 3,-5 1 3,-7-1 4,-5 1 2,-6 2 4,-3 7 4,-3 6 2,-2 7 3,-8 5 1,-8 7-1,-10 6-1,-9 7-1,-2 2-1,6 1-1,7-1-2,6 1-1,10 1-6,17 3-11,15 3-12,16 4-11,13 2-4,14 4 3,11 3 5,14 3 3,5-1 6,1-2 5,-1-3 5,1-3 7,-7-2 3,-12 0 3,-13 0 1,-12 0 3,-16 7 12,-19 17 21,-18 15 22,-19 16 22,-10 9 5,1 3-11,-1 3-12,1 4-11,2-1-8,7-3-7,6-3-4,7-2-7,11-8-6,20-8-8,18-10-8,20-9-6,8-9-8,1-5-5,-1-7-6,1-5-5,-1-12-3,1-16 2,-1-15 2,1-15 3,-3-11 0,-2-2 3,-3-3 1,-3-3 2,-7-1 2,-9 4 3,-10 3 3,-8 3 3,-11 6 2,-8 9 4,-10 10 3,-9 10 3,-10 5 0,-9 4-4,-10 3-6,-8 3-3,-4 3-5,3 3-6,3 3-4,4 4-5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55"/>
    </inkml:context>
    <inkml:brush xml:id="br0">
      <inkml:brushProperty name="width" value="0.04517" units="cm"/>
      <inkml:brushProperty name="height" value="0.04517" units="cm"/>
      <inkml:brushProperty name="color" value="#F2395B"/>
    </inkml:brush>
  </inkml:definitions>
  <inkml:trace contextRef="#ctx0" brushRef="#br0">103950 45150 487,'100'-22'5,"0"6"10,0 7 10,0 6 11,-10 6 1,-18 6-4,-19 7-6,-18 6-6,-10 7 0,0 10 3,0 10 3,0 9 4,-2 4 0,-3 1 0,-3-1-2,-2 1-2,-8 4-2,-8 9-4,-10 10-4,-9 10-4,-12 5-4,-11 4-4,-14 3-3,-11 3-3,-7-4-1,0-8 1,0-10 2,0-9 2,0-9-4,0-5-9,0-7-7,0-5-9,4-6-2,10-3 4,10-3 3,9-2 4,26-8 4,44-8 8,44-10 6,44-9 6,27-5 3,14 0-2,11 0-2,14 0-3,2 0-3,-6 0-5,-6 0-4,-6 0-5,-12 6-6,-15 13-5,-15 12-7,-16 13-5,-18 2-5,-18-5-4,-19-7-5,-18-5-3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57"/>
    </inkml:context>
    <inkml:brush xml:id="br0">
      <inkml:brushProperty name="width" value="0.04432" units="cm"/>
      <inkml:brushProperty name="height" value="0.04432" units="cm"/>
      <inkml:brushProperty name="color" value="#F2395B"/>
    </inkml:brush>
  </inkml:definitions>
  <inkml:trace contextRef="#ctx0" brushRef="#br0">84800 52350 496,'-41'-8'3,"19"-16"20,19-15 18,19-15 20,10-9 2,4 1-11,3-1-12,3 1-13,4-3-8,7-2-3,6-3-3,7-3-5,2 1-2,1 6-3,-1 7-3,1 6-2,-4 10-2,-6 17 0,-6 15 0,-6 16-1,-7 12 1,-6 9 3,-6 10 3,-6 10 3,-2 14 2,3 23 4,3 22 3,4 22 4,-1 8 0,-3-2-2,-3-3-1,-2-3-3,-3-4-1,1-3-2,-1-3-2,1-2-2,-1-3-3,1 1-1,-1-1-4,1 1-2,-3-7-3,-2-12-6,-3-13-4,-3-12-5,1-21-11,6-28-16,7-28-16,6-27-16,1-14 0,-3 4 15,-3 3 16,-2 3 15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57"/>
    </inkml:context>
    <inkml:brush xml:id="br0">
      <inkml:brushProperty name="width" value="0.04774" units="cm"/>
      <inkml:brushProperty name="height" value="0.04774" units="cm"/>
      <inkml:brushProperty name="color" value="#F2395B"/>
    </inkml:brush>
  </inkml:definitions>
  <inkml:trace contextRef="#ctx0" brushRef="#br0">86800 51700 460,'1'-52'3,"4"-3"6,3-3 6,3-2 6,-7 10 9,-15 25 13,-15 25 14,-16 25 13,-10 18 1,-3 14-12,-3 11-12,-2 14-12,-8 10-9,-8 9-4,-10 10-6,-9 10-4,-7 8-8,-3 10-11,-3 10-8,-2 9-11,-8 4-9,-8 1-9,-10-1-8,-9 1-9,2-13 0,17-25 9,15-25 9,16-25 9,13-18 4,14-8 0,11-10-2,14-9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58"/>
    </inkml:context>
    <inkml:brush xml:id="br0">
      <inkml:brushProperty name="width" value="0.0394" units="cm"/>
      <inkml:brushProperty name="height" value="0.0394" units="cm"/>
      <inkml:brushProperty name="color" value="#F2395B"/>
    </inkml:brush>
  </inkml:definitions>
  <inkml:trace contextRef="#ctx0" brushRef="#br0">87350 52400 558,'-24'-25'0,"4"0"0,3 0 0,3 0 0,6 1-2,9 4-2,10 3-3,10 3-4,13 1 11,19 1 24,19-1 24,19 1 24,13-1 6,10 1-15,10-1-14,9 1-14,-1 2-8,-8 7-4,-10 6-2,-9 7-5,-12 4-6,-11 3-14,-14 3-12,-11 4-13,-12 2-9,-9 4-7,-10 3-7,-8 3-7,-9-1-1,-6-2 6,-6-3 4,-6-3 5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58"/>
    </inkml:context>
    <inkml:brush xml:id="br0">
      <inkml:brushProperty name="width" value="0.03677" units="cm"/>
      <inkml:brushProperty name="height" value="0.03677" units="cm"/>
      <inkml:brushProperty name="color" value="#F2395B"/>
    </inkml:brush>
  </inkml:definitions>
  <inkml:trace contextRef="#ctx0" brushRef="#br0">87250 53050 598,'-44'-4'6,"13"-5"11,12-7 12,13-5 11,21-1 6,32 6-3,31 7-2,32 6-1,18 4-5,6 4-5,7 3-6,6 3-6,3 1-4,0 1-5,0-1-2,0 1-5,-5-1-7,-9 1-12,-10-1-12,-8 1-12,-17-1-9,-21 1-7,-22-1-5,-22 1-7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3:40"/>
    </inkml:context>
    <inkml:brush xml:id="br0">
      <inkml:brushProperty name="width" value="0.03516" units="cm"/>
      <inkml:brushProperty name="height" value="0.03516" units="cm"/>
      <inkml:brushProperty name="color" value="#00BFF3"/>
    </inkml:brush>
  </inkml:definitions>
  <inkml:trace contextRef="#ctx0" brushRef="#br0">100250 20627 625,'38'-14'143,"-4"3"-37,-2 3-35,-3 2-36,-1 2-21,1 1-9,0-1-6,2 0-9,-1 1-6,-1 0-8,-3 2-7,-1 0-6,-3 1-2,-3 0 4,-3 0 3,-3 0 5,-2-1-1,-2-2-5,-2-2-4,-2-1-5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59"/>
    </inkml:context>
    <inkml:brush xml:id="br0">
      <inkml:brushProperty name="width" value="0.04287" units="cm"/>
      <inkml:brushProperty name="height" value="0.04287" units="cm"/>
      <inkml:brushProperty name="color" value="#F2395B"/>
    </inkml:brush>
  </inkml:definitions>
  <inkml:trace contextRef="#ctx0" brushRef="#br0">91600 52100 513,'-25'-19'28,"0"13"8,0 12 8,0 13 6,0 9 1,0 6-8,0 7-8,0 6-8,-2 6-4,-3 6-2,-3 7-1,-2 6-2,0 1-2,7-3-1,6-3-2,7-2-2,4-5-2,3-2 0,3-3-1,4-3 0,8-9-6,17-11-11,15-14-11,16-11-10,9-15-5,3-16 3,3-15 1,4-15 3,1-15 1,0-12 3,0-13 1,0-12 3,-7-4 2,-11 7 4,-14 6 2,-11 7 3,-14 7 4,-11 9 3,-14 10 4,-11 10 3,-12 8 1,-9 10 0,-10 10-1,-8 9-1,-6 7 1,1 7 2,-1 6 3,1 7 1,2 5-1,7 7-6,6 6-7,7 7-6,7 2-5,9 1-6,10-1-5,10 1-6,4-3-2,0-2-1,0-3-1,0-3-1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59"/>
    </inkml:context>
    <inkml:brush xml:id="br0">
      <inkml:brushProperty name="width" value="0.04025" units="cm"/>
      <inkml:brushProperty name="height" value="0.04025" units="cm"/>
      <inkml:brushProperty name="color" value="#F2395B"/>
    </inkml:brush>
  </inkml:definitions>
  <inkml:trace contextRef="#ctx0" brushRef="#br0">92300 52500 546,'90'51'137,"-18"4"-32,-19 3-29,-18 3-32,-10-1-17,0-2-4,0-3-3,0-3-4,-2-4-10,-3-3-19,-3-3-17,-2-2-18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5:00"/>
    </inkml:context>
    <inkml:brush xml:id="br0">
      <inkml:brushProperty name="width" value="0.04943" units="cm"/>
      <inkml:brushProperty name="height" value="0.04943" units="cm"/>
      <inkml:brushProperty name="color" value="#F2395B"/>
    </inkml:brush>
  </inkml:definitions>
  <inkml:trace contextRef="#ctx0" brushRef="#br0">94250 52200 445,'-24'-71'3,"4"10"8,3 10 6,3 9 8,1 15 8,1 22 8,-1 22 10,1 23 9,-3 13 0,-2 6-11,-3 7-9,-3 6-10,-1 3-7,4 0-5,3 0-4,3 0-4,3-4-2,3-5-2,3-7 0,4-5-2,5-9-2,10-9-5,10-10-4,9-8-6,7-9-4,7-6-6,6-6-4,7-6-6,2-10-1,1-12 3,-1-13 2,1-12 3,-7-9 3,-12-2 3,-13-3 3,-12-3 2,-10-2 4,-6 0 2,-6 0 4,-6 0 2,-10 4 4,-12 10 2,-13 10 2,-12 9 3,-5 9 2,3 9-1,3 10 0,4 10 0,24 5-7,47 4-16,47 3-14,48 3-15,16-1-5,-12-2 7,-13-3 6,-12-3 6,-12-2 7,-8 0 5,-10 0 5,-9 0 6,-10 1 10,-9 4 15,-10 3 16,-8 3 15,-8 4 5,-2 7-3,-3 6-3,-3 7-4,-6 4-3,-5 3-5,-7 3-3,-5 4-5,-3 2-2,4 4-3,3 3-2,3 3-2,1 1-3,1 1-2,-1-1-3,1 1-2,4-3-1,9-2-2,10-3 0,10-3-1,7-9-5,6-11-6,7-14-8,6-11-7,6-14-3,6-11 0,7-14 0,6-11 1,-2-12 1,-9-9 1,-10-10 3,-8-8 1,-11-4 2,-8 3 2,-10 3 1,-9 4 2,-12 4 1,-11 6 1,-14 7 1,-11 6 2,-7 7 0,0 10-1,0 10-1,0 9-1,1 6-3,4 3-4,3 3-4,3 4-3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5:00"/>
    </inkml:context>
    <inkml:brush xml:id="br0">
      <inkml:brushProperty name="width" value="0.05521" units="cm"/>
      <inkml:brushProperty name="height" value="0.05521" units="cm"/>
      <inkml:brushProperty name="color" value="#F2395B"/>
    </inkml:brush>
  </inkml:definitions>
  <inkml:trace contextRef="#ctx0" brushRef="#br0">96750 51200 398,'0'-57'12,"0"39"23,0 36 24,0 39 24,-2 24 3,-3 13-15,-3 12-16,-2 13-15,-3 6-11,1 0-4,-1 0-5,1 0-5,1 0-2,3 0-2,3 0 0,4 0-2,2-5-1,4-9-1,3-10-1,3-8-2,3-8-2,3-2-2,3-3-2,4-3-4,1-6-1,0-5-3,0-7-2,0-5-1,-5-1-3,-9 6-1,-10 7-2,-8 6-1,-11-2 1,-8-9 1,-10-10 2,-9-8 3,-13-3 1,-16 7-2,-15 6 1,-15 7-2,-14 0-1,-8-2-2,-10-3-4,-9-3-2,-5-4-4,0-3-4,0-3-4,0-2-4,14-6-1,28-6 3,28-6 3,29-6 2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5:00"/>
    </inkml:context>
    <inkml:brush xml:id="br0">
      <inkml:brushProperty name="width" value="0.03963" units="cm"/>
      <inkml:brushProperty name="height" value="0.03963" units="cm"/>
      <inkml:brushProperty name="color" value="#F2395B"/>
    </inkml:brush>
  </inkml:definitions>
  <inkml:trace contextRef="#ctx0" brushRef="#br0">97000 51350 555,'23'-90'0,"-3"23"0,-3 22 0,-2 22 0,10 8 10,25-2 19,25-3 21,25-3 20,10 2 4,-2 10-9,-3 10-10,-3 9-9,-4 7-15,-3 7-16,-3 6-19,-2 7-17,-9 0-17,-12-2-18,-13-3-17,-12-3-18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6:13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66300 7800 999,'-196'-133'-35,"60"34"0,60 35 1,59 35-1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6:15"/>
    </inkml:context>
    <inkml:brush xml:id="br0">
      <inkml:brushProperty name="width" value="0.06144" units="cm"/>
      <inkml:brushProperty name="height" value="0.06144" units="cm"/>
      <inkml:brushProperty name="color" value="#FED406"/>
    </inkml:brush>
  </inkml:definitions>
  <inkml:trace contextRef="#ctx0" brushRef="#br0">26650 16550 358,'-68'-4'3,"17"-5"8,15-7 7,16-5 8,18-3 2,22 4-4,22 3-1,23 3-4,6 3-2,-5 3-1,-7 3-2,-5 4-1,-4 2-1,0 4 0,0 3-1,0 3-1,-2 1 0,-3 1 1,-3-1-1,-2 1 1,-1-3-1,3-2 1,3-3-1,4-3-1,-1 1 1,-3 6-1,-3 7 1,-2 6 0,-3 3-1,1 0 0,-1 0-1,1 0 0,-1 0-2,1 0 0,-1 0-2,1 0-2,2 1 0,7 4-1,6 3-1,7 3-1,-1-2 0,-6-6-1,-6-6-1,-6-6 0,-2-9 0,3-8 0,3-10 0,4-9 0,1-9 1,0-5 0,0-7 0,0-5 1,1-6-1,4-3 1,3-3-1,3-2 1,1-1-2,1 3 0,-1 3-1,1 4 0,-3 4-2,-2 6 1,-3 7 0,-3 6-1,-2 4 1,0 4 2,0 3 0,0 3 3,-2 6 0,-3 9 1,-3 10 1,-2 10 2,-3 5 0,1 4 3,-1 3 1,1 3 1,-1 3 3,1 3 0,-1 3 1,1 4 1,-1-1 0,1-3-1,-1-3 0,1-2-1,-1-3-1,1 1-1,-1-1-1,1 1-1,1-3 0,3-2-3,3-3-1,4-3-1,1-2-2,0 0 0,0 0-1,0 0-2,0-4 0,0-5-1,0-7-2,0-5-1,1-8-1,4-5-1,3-7-2,3-5 0,3-11-1,3-11 0,3-14 1,4-11 0,-3-4 1,-5 6 0,-7 7 1,-5 6 1,-4 7 1,0 10 0,0 10 0,0 9 2,-2 6 1,-3 3 3,-3 3 3,-2 4 3,-1 7 3,3 13 2,3 12 1,4 13 3,2 7 0,4 4-1,3 3-2,3 3-2,-1 1 0,-2 1 2,-3-1 0,-3 1 2,2-4-1,10-6-4,10-6-3,9-6-4,-1-9-3,-8-8 1,-10-10-2,-9-9-1,-4-12-1,4-11-2,3-14-3,3-11-2,4-14-1,7-11-1,6-14-1,7-11 0,0-3 0,-2 10 2,-3 10 1,-3 9 3,-7 9 2,-9 9 2,-10 10 3,-8 10 1,-4 7 1,3 6-1,3 7-1,4 6-1,-1 9 2,-3 13 4,-3 12 6,-2 13 3,-1 6 4,3 0 1,3 0 2,4 0 1,-1 1-1,-3 4-2,-3 3-3,-2 3-2,-1-4-2,3-8-1,3-10-2,4-9-1,7-9-5,13-5-5,12-7-8,13-5-7,2-17-2,-5-24 2,-7-26 1,-5-24 1,-1-10 2,6 6 0,7 7 0,6 6 1,-1 7 1,-5 10 1,-7 10 1,-5 9 1,-8 9 2,-5 9 3,-7 10 4,-5 10 3,-3 8 3,4 10 2,3 10 2,3 9 2,-1 2 2,-2-2-1,-3-3 0,-3-3 1,-1-2-2,4 0-1,3 0-1,3 0-2,-1-4-3,-2-5-3,-3-7-4,-3-5-4,1-8-3,6-5-2,7-7-2,6-5-3,1-4 0,-3 0 1,-3 0 1,-2 0 1,-1 1 3,3 4 3,3 3 5,4 3 3,1 7 1,0 14 0,0 11-1,0 14 0,0 3 3,0-2 5,0-3 7,0-3 6,1-2 2,4 0-3,3 0-3,3 0-3,3-5-2,3-9-4,3-10-3,4-8-3,-1-11-4,-3-8-3,-3-10-5,-2-9-3,-9-4-3,-12 4-3,-13 3-2,-12 3-2,-16 3-13,-19 3-20,-18 3-22,-19 4-21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6:17"/>
    </inkml:context>
    <inkml:brush xml:id="br0">
      <inkml:brushProperty name="width" value="0.06327" units="cm"/>
      <inkml:brushProperty name="height" value="0.06327" units="cm"/>
      <inkml:brushProperty name="color" value="#FED406"/>
    </inkml:brush>
  </inkml:definitions>
  <inkml:trace contextRef="#ctx0" brushRef="#br0">24700 16350 347,'-24'-47'10,"4"6"1,3 7-1,3 6 0,3 3 2,3 0 4,3 0 4,4 0 4,10 10 2,19 23 0,19 22-1,19 22 0,5 15-2,-5 9-3,-7 10-2,-5 10-2,-3 5-3,4 4-1,3 3 0,3 3-2,1-2-1,1-6-1,-1-6-3,1-6-2,-3-9 0,-2-8-2,-3-10-1,-3-9-1,-1-7 0,4-3 0,3-3 0,3-2 0,1-8 0,1-8-1,-1-10 0,1-9-1,-1-7 0,1-3 1,-1-3 0,1-2 1,-1-6 0,1-6-1,-1-6 1,1-6 0,2-9-1,7-8 0,6-10-1,7-9-2,2-9 1,1-5 1,-1-7 0,1-5 1,10-4 0,22 0 0,22 0 0,23 0 0,0 10 1,-18 23 0,-19 22 2,-18 22 0,-15 21 1,-9 22 1,-10 22 0,-8 23 0,-8 13 2,-2 6 1,-3 7 2,-3 6 2,-6-1 1,-5-5 0,-7-7 0,-5-5 0,-3-6 0,4-3 0,3-3 0,3-2 0,1-6-1,1-6-2,-1-6-1,1-6-2,-1-2-1,1 3-1,-1 3-1,1 4 0,1-3-1,3-5 0,3-7-2,4-5 0,5-6-2,10-3-5,10-3-4,9-2-4,1-11-1,-6-15 2,-6-15 2,-6-16 1,-2-8 3,3 0 0,3 0 1,4 0 1,-1 1 2,-3 4 1,-3 3 1,-2 3 2,-5 4 1,-2 7 2,-3 6 0,-3 7 1,-2 4 2,0 3 1,0 3 0,0 4 2,0 1 0,0 0 0,0 0-1,0 0 0,-2 1 0,-3 4 1,-3 3-1,-2 3 1,-1 3 0,3 3-1,3 3 0,4 4 0,2 1-1,4 0 0,3 0 0,3 0 0,-2 3 0,-6 6 1,-6 7 0,-6 6 0,-4 1-1,1-3 0,-1-3-2,1-2-1,1-8-1,3-8-2,3-10-2,4-9-1,4-12-2,6-11-1,7-14 0,6-11-1,7-17-1,10-18-1,10-19-3,9-18 0,2-10-2,-2 0 2,-3 0 1,-3 0 0,-6 7 2,-5 17 1,-7 15 2,-5 16 2,-8 13 1,-5 14-1,-7 11 0,-5 14 0,-3 16 4,4 22 8,3 22 7,3 23 9,-4 6 2,-8-5-3,-10-7-3,-9-5-3,-5-6-3,0-3-2,0-3-1,0-2-3,0-1-1,0 3 0,0 3-1,0 4-1,3 1-1,6 0-4,7 0-2,6 0-3,3-7-2,0-11 0,0-14 0,0-11 0,1-14-1,4-11-1,3-14-2,3-11 0,4-12-1,7-9 1,6-10-1,7-8-1,-1-1 2,-6 9 3,-6 10 1,-6 10 2,-4 8 2,1 10 2,-1 10 1,1 9 1,-3 9 1,-2 9 2,-3 10 2,-3 10 1,-2 7 1,0 6 1,0 7 1,0 6 0,-2 1 1,-3-3 0,-3-3-1,-2-2 0,-3-3-1,1 1-1,-1-1-2,1 1-1,4-6-3,9-8-5,10-10-4,10-9-5,5-15 0,4-18 1,3-19 2,3-18 2,4-17 0,7-11-2,6-14-2,7-11-1,0-3-1,-2 10 3,-3 10 0,-3 9 3,-4 10 1,-3 14 3,-3 11 4,-2 14 1,-5 13 4,-2 16 2,-3 15 2,-3 17 3,-4 11 1,-3 10-1,-3 10 1,-2 9 1,-5 7-2,-2 7-2,-3 6-1,-3 7-1,-4 0-1,-3-2-1,-3-3 1,-2-3 0,-1-9-3,3-11-3,3-14-4,4-11-4,1-15-3,0-16-2,0-15-3,0-15-1,4-20-2,10-21 1,10-22 1,9-22 1,6-10 1,3 4 2,3 3 2,4 3 2,1 12 2,0 22 2,0 22 2,0 23 3,-4 14 4,-5 10 3,-7 10 4,-5 9 5,-4 9 1,0 9 0,0 10 0,0 10 0,0 4-1,0 0-1,0 0-2,0 0 0,-4 0-2,-5 0-1,-7 0-1,-5 0-1,-3-7-3,4-11-5,3-14-6,3-11-6,1-11-8,1-5-14,-1-7-12,1-5-14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8:02:11"/>
    </inkml:context>
    <inkml:brush xml:id="br0">
      <inkml:brushProperty name="width" value="0.03096" units="cm"/>
      <inkml:brushProperty name="height" value="0.03096" units="cm"/>
    </inkml:brush>
  </inkml:definitions>
  <inkml:trace contextRef="#ctx0" brushRef="#br0">91450 27150 710,'29'-44'129,"10"13"-38,10 12-38,9 13-36,-1 6-20,-8 0-1,-10 0 0,-9 0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8:03:43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71850 26700 999,'135'0'-61,"-27"0"11,-28 0 11,-28 0 12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3:41"/>
    </inkml:context>
    <inkml:brush xml:id="br0">
      <inkml:brushProperty name="width" value="0.04072" units="cm"/>
      <inkml:brushProperty name="height" value="0.04072" units="cm"/>
      <inkml:brushProperty name="color" value="#00BFF3"/>
    </inkml:brush>
  </inkml:definitions>
  <inkml:trace contextRef="#ctx0" brushRef="#br0">100954 19845 540,'-23'-21'2,"3"3"4,1 5 4,3 3 5,2 4 6,3 4 10,2 4 10,4 4 9,2 5 1,0 7-8,2 7-9,0 7-9,1 5-3,0 4 0,0 4 0,0 4 0,0 3-3,-2 3-5,0 4-7,-1 2-5,-1 3-6,0 1-9,0 3-7,0 1-8,0-3-6,0-9-3,0-8-3,1-10-3,-1-5 1,2-5 5,0-4 6,2-3 4,-1-4 2,0-3-4,-2-3-3,0-2-4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8:04:24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67225 7050 333,'157'63'167,"51"46"-1,49 47 1,51 47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8:04:35"/>
    </inkml:context>
    <inkml:brush xml:id="br0">
      <inkml:brushProperty name="width" value="0.03973" units="cm"/>
      <inkml:brushProperty name="height" value="0.03973" units="cm"/>
      <inkml:brushProperty name="color" value="#F2395B"/>
    </inkml:brush>
  </inkml:definitions>
  <inkml:trace contextRef="#ctx0" brushRef="#br0">13200 6450 553,'-24'-19'130,"4"13"-32,3 12-29,3 13-31,1 12-15,1 13-3,-1 12-1,1 13-2,-3 6-3,-2 0-4,-3 0-4,-3 0-3,-1 0-4,4 0 0,3 0-1,3 0-1,3-5-1,3-9 1,3-10 0,4-8 1,10-15-2,19-19-1,19-18-3,19-19-1,10-18-2,4-15-1,3-15 0,3-16-1,-2-8 0,-6 0-1,-6 0 0,-6 0-1,-10 4 2,-12 10 4,-13 10 4,-12 9 4,-10 7 5,-6 7 2,-6 6 4,-6 7 4,-7 5-1,-6 7-1,-6 6-3,-6 7-2,-4 7-4,1 9-4,-1 10-4,1 10-4,-3 8-3,-2 10-1,-3 10-2,-3 9-1,2 1 1,10-6 2,10-6 3,9-6 3,4-6-7,1-2-17,-1-3-15,1-3-17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8:04:35"/>
    </inkml:context>
    <inkml:brush xml:id="br0">
      <inkml:brushProperty name="width" value="0.03299" units="cm"/>
      <inkml:brushProperty name="height" value="0.03299" units="cm"/>
      <inkml:brushProperty name="color" value="#F2395B"/>
    </inkml:brush>
  </inkml:definitions>
  <inkml:trace contextRef="#ctx0" brushRef="#br0">14150 6850 666,'46'26'127,"-5"4"-31,-7 3-31,-5 3-31,-4 1-23,0 1-11,0-1-14,0 1-12,0-1-12,0 1-11,0-1-12,0 1-11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8:04:36"/>
    </inkml:context>
    <inkml:brush xml:id="br0">
      <inkml:brushProperty name="width" value="0.04191" units="cm"/>
      <inkml:brushProperty name="height" value="0.04191" units="cm"/>
      <inkml:brushProperty name="color" value="#F2395B"/>
    </inkml:brush>
  </inkml:definitions>
  <inkml:trace contextRef="#ctx0" brushRef="#br0">15550 6150 524,'-90'9'72,"23"19"-5,22 19-7,22 19-5,10 9-7,1 0-7,-1 0-9,1 0-7,1-2-5,3-3-2,3-3-3,4-2-2,7-8-5,13-8-7,12-10-5,13-9-7,6-12-4,0-11 1,0-14 0,0-11 1,0-14-2,0-11-2,0-14-2,0-11-2,-4-11 0,-5-5 3,-7-7 1,-5-5 2,-6 0 4,-3 10 4,-3 10 3,-2 9 5,-8 7 2,-8 7 1,-10 6 0,-9 7 1,-9 5-1,-5 7-4,-7 6-3,-5 7-4,-6 10-4,-3 16-7,-3 15-6,-2 17-7,2 5-2,9-3 2,10-3 2,10-2 3,5-6 1,4-6 0,3-6 0,3-6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8:04:36"/>
    </inkml:context>
    <inkml:brush xml:id="br0">
      <inkml:brushProperty name="width" value="0.0479" units="cm"/>
      <inkml:brushProperty name="height" value="0.0479" units="cm"/>
      <inkml:brushProperty name="color" value="#F2395B"/>
    </inkml:brush>
  </inkml:definitions>
  <inkml:trace contextRef="#ctx0" brushRef="#br0">16800 5350 459,'-24'23'5,"4"-3"10,3-3 11,3-2 10,3 2 7,3 9 5,3 10 3,4 10 5,1 5-2,0 4-9,0 3-9,0 3-9,0 6-5,0 9-3,0 10-3,0 10-3,-2 5-2,-3 4-3,-3 3-2,-2 3-3,-1-2-4,3-6-7,3-6-8,4-6-6,-1-6-9,-3-2-8,-3-3-8,-2-3-8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8:04:36"/>
    </inkml:context>
    <inkml:brush xml:id="br0">
      <inkml:brushProperty name="width" value="0.04414" units="cm"/>
      <inkml:brushProperty name="height" value="0.04414" units="cm"/>
      <inkml:brushProperty name="color" value="#F2395B"/>
    </inkml:brush>
  </inkml:definitions>
  <inkml:trace contextRef="#ctx0" brushRef="#br0">17900 4600 498,'92'3'115,"-16"6"-26,-15 7-26,-15 6-25,-12 6-14,-6 6-2,-6 7-3,-6 6-2,-9 6-5,-8 6-5,-10 7-6,-9 6-6,-10 6-3,-9 6 1,-10 7 0,-8 6 0,-3-1-1,7-5 0,6-7-1,7-5-2,4-9 1,3-9 4,3-10 2,4-8 4,4-6 2,6 1 3,7-1 2,6 1 2,10-4 3,17-6 1,15-6 1,16-6 1,10-6 1,7-2-2,6-3-2,7-3-2,-1-2-2,-6 0-1,-6 0-1,-6 0-1,-7 3-1,-6 6 1,-6 7 1,-6 6 1,-7 7-2,-6 10-3,-6 10-3,-6 9-3,-10 10-2,-12 14-1,-13 11-1,-12 14 0,-15 8-3,-15 7-5,-15 6-6,-16 7-5,-5-3-5,6-8-4,7-10-5,6-9-5,6-10-2,6-9-2,7-10 0,6-8-2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8:04:37"/>
    </inkml:context>
    <inkml:brush xml:id="br0">
      <inkml:brushProperty name="width" value="0.0418" units="cm"/>
      <inkml:brushProperty name="height" value="0.0418" units="cm"/>
      <inkml:brushProperty name="color" value="#F2395B"/>
    </inkml:brush>
  </inkml:definitions>
  <inkml:trace contextRef="#ctx0" brushRef="#br0">13900 13300 526,'20'-18'80,"-9"17"-12,-10 15-11,-8 16-11,-8 10-8,-2 7-6,-3 6-6,-3 7-5,-2 4-4,0 3-2,0 3-2,0 4-2,3-4-1,6-9 0,7-10 1,6-8 1,10-12-5,17-12-13,15-13-12,16-12-11,9-16-4,3-19 4,3-18 5,4-19 4,-3-10 3,-5 1 2,-7-1 2,-5 1 2,-9 5 2,-9 14 3,-10 11 2,-8 14 3,-9 7 0,-6 3-2,-6 3-1,-6 4-1,-9 4-1,-8 6-2,-10 7-1,-9 6-2,-5 9-2,0 13-3,0 12-5,0 13-3,3 2-3,6-5 1,7-7 0,6-5 0,4-6 1,4-3 2,3-3 2,3-2 2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8:04:37"/>
    </inkml:context>
    <inkml:brush xml:id="br0">
      <inkml:brushProperty name="width" value="0.03216" units="cm"/>
      <inkml:brushProperty name="height" value="0.03216" units="cm"/>
      <inkml:brushProperty name="color" value="#F2395B"/>
    </inkml:brush>
  </inkml:definitions>
  <inkml:trace contextRef="#ctx0" brushRef="#br0">15000 13450 684,'26'25'139,"4"0"-40,3 0-40,3 0-41,1 3-22,1 6-8,-1 7-7,1 6-7,-3-1-9,-2-5-10,-3-7-12,-3-5-9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8:04:38"/>
    </inkml:context>
    <inkml:brush xml:id="br0">
      <inkml:brushProperty name="width" value="0.04017" units="cm"/>
      <inkml:brushProperty name="height" value="0.04017" units="cm"/>
      <inkml:brushProperty name="color" value="#F2395B"/>
    </inkml:brush>
  </inkml:definitions>
  <inkml:trace contextRef="#ctx0" brushRef="#br0">16100 13050 547,'-49'28'36,"4"6"9,3 7 10,3 6 9,6 3-1,9 0-10,10 0-12,10 0-10,5-2-9,4-3-4,3-3-5,3-2-5,4-8-5,7-8-3,6-10-6,7-9-3,4-10-4,3-9-1,3-10-1,4-8-3,-1-8 0,-3-2 0,-3-3 1,-2-3-1,-8-2 2,-8 0 2,-10 0 2,-9 0 2,-10 1 3,-9 4 3,-10 3 4,-8 3 3,-4 4-3,3 7-8,3 6-8,4 7-8,1 7-7,0 9-8,0 10-5,0 10-8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8:04:38"/>
    </inkml:context>
    <inkml:brush xml:id="br0">
      <inkml:brushProperty name="width" value="0.04555" units="cm"/>
      <inkml:brushProperty name="height" value="0.04555" units="cm"/>
      <inkml:brushProperty name="color" value="#F2395B"/>
    </inkml:brush>
  </inkml:definitions>
  <inkml:trace contextRef="#ctx0" brushRef="#br0">17700 12550 482,'-68'6'56,"17"13"8,15 12 9,16 13 9,9 9-4,3 6-16,3 7-17,4 6-16,-1 6-12,-3 6-7,-3 7-8,-2 6-9,-3 7-4,1 10-4,-1 10-3,1 9-3,-1 2-5,1-2-9,-1-3-8,1-3-7,1-15-5,3-24-2,3-26 0,4-24-3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3:41"/>
    </inkml:context>
    <inkml:brush xml:id="br0">
      <inkml:brushProperty name="width" value="0.03384" units="cm"/>
      <inkml:brushProperty name="height" value="0.03384" units="cm"/>
      <inkml:brushProperty name="color" value="#00BFF3"/>
    </inkml:brush>
  </inkml:definitions>
  <inkml:trace contextRef="#ctx0" brushRef="#br0">100442 20911 650,'-22'1'49,"1"2"-3,3 2-4,1 2-2,1 1-5,-1 3-7,-1 2-6,-1 1-8,-1 2-3,1 2-2,-1 0-1,1 1-1,0 0 0,2 1 1,3-1 1,1 1 1,5-3-5,6-3-15,7-4-12,8-4-15,5-6-3,7-8 5,5-8 4,6-7 6,3-5 2,-2-1-1,0-1 0,-1 0 0,-3-1-1,-2 3 0,-3 2 1,-3 1 0,-4 3 2,-3 3 2,-4 3 2,-4 3 3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8:04:38"/>
    </inkml:context>
    <inkml:brush xml:id="br0">
      <inkml:brushProperty name="width" value="0.04493" units="cm"/>
      <inkml:brushProperty name="height" value="0.04493" units="cm"/>
      <inkml:brushProperty name="color" value="#F2395B"/>
    </inkml:brush>
  </inkml:definitions>
  <inkml:trace contextRef="#ctx0" brushRef="#br0">18300 12200 489,'1'-46'7,"4"10"12,3 10 13,3 9 13,3 4 4,3 1-2,3-1-4,4 1-4,4 1-3,6 3-5,7 3-5,6 4-5,-2 7-6,-9 13-8,-10 12-7,-8 13-8,-8 7-5,-2 4-1,-3 3-2,-3 3-2,-9 3-1,-11 3 2,-14 3 0,-11 4 2,-4-1 0,6-3 3,7-3 0,6-2 3,3-8 2,0-8 6,0-10 4,0-9 5,4-5 3,10 0 2,10 0 0,9 0 2,7-2 1,7-3 0,6-3 0,7-2 0,4-3 0,3 1-1,3-1 0,4 1 0,-1-3-1,-3-2-1,-3-3-1,-2-3-1,-5 1-2,-2 6-1,-3 7-3,-3 6-2,-4 10-1,-3 17 1,-3 15 1,-2 16 0,-11 12 1,-15 9-2,-15 10-1,-16 10-1,-13 8-3,-9 10-1,-10 10-4,-8 9-3,-14 4-6,-15 1-11,-15-1-12,-16 1-11,6-17-7,28-30-5,28-32-4,29-30-5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8:06:13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66300 7800 999,'-196'-133'-35,"60"34"0,60 35 1,59 35-1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8:06:15"/>
    </inkml:context>
    <inkml:brush xml:id="br0">
      <inkml:brushProperty name="width" value="0.06144" units="cm"/>
      <inkml:brushProperty name="height" value="0.06144" units="cm"/>
      <inkml:brushProperty name="color" value="#FED406"/>
    </inkml:brush>
  </inkml:definitions>
  <inkml:trace contextRef="#ctx0" brushRef="#br0">26650 16550 358,'-68'-4'3,"17"-5"8,15-7 7,16-5 8,18-3 2,22 4-4,22 3-1,23 3-4,6 3-2,-5 3-1,-7 3-2,-5 4-1,-4 2-1,0 4 0,0 3-1,0 3-1,-2 1 0,-3 1 1,-3-1-1,-2 1 1,-1-3-1,3-2 1,3-3-1,4-3-1,-1 1 1,-3 6-1,-3 7 1,-2 6 0,-3 3-1,1 0 0,-1 0-1,1 0 0,-1 0-2,1 0 0,-1 0-2,1 0-2,2 1 0,7 4-1,6 3-1,7 3-1,-1-2 0,-6-6-1,-6-6-1,-6-6 0,-2-9 0,3-8 0,3-10 0,4-9 0,1-9 1,0-5 0,0-7 0,0-5 1,1-6-1,4-3 1,3-3-1,3-2 1,1-1-2,1 3 0,-1 3-1,1 4 0,-3 4-2,-2 6 1,-3 7 0,-3 6-1,-2 4 1,0 4 2,0 3 0,0 3 3,-2 6 0,-3 9 1,-3 10 1,-2 10 2,-3 5 0,1 4 3,-1 3 1,1 3 1,-1 3 3,1 3 0,-1 3 1,1 4 1,-1-1 0,1-3-1,-1-3 0,1-2-1,-1-3-1,1 1-1,-1-1-1,1 1-1,1-3 0,3-2-3,3-3-1,4-3-1,1-2-2,0 0 0,0 0-1,0 0-2,0-4 0,0-5-1,0-7-2,0-5-1,1-8-1,4-5-1,3-7-2,3-5 0,3-11-1,3-11 0,3-14 1,4-11 0,-3-4 1,-5 6 0,-7 7 1,-5 6 1,-4 7 1,0 10 0,0 10 0,0 9 2,-2 6 1,-3 3 3,-3 3 3,-2 4 3,-1 7 3,3 13 2,3 12 1,4 13 3,2 7 0,4 4-1,3 3-2,3 3-2,-1 1 0,-2 1 2,-3-1 0,-3 1 2,2-4-1,10-6-4,10-6-3,9-6-4,-1-9-3,-8-8 1,-10-10-2,-9-9-1,-4-12-1,4-11-2,3-14-3,3-11-2,4-14-1,7-11-1,6-14-1,7-11 0,0-3 0,-2 10 2,-3 10 1,-3 9 3,-7 9 2,-9 9 2,-10 10 3,-8 10 1,-4 7 1,3 6-1,3 7-1,4 6-1,-1 9 2,-3 13 4,-3 12 6,-2 13 3,-1 6 4,3 0 1,3 0 2,4 0 1,-1 1-1,-3 4-2,-3 3-3,-2 3-2,-1-4-2,3-8-1,3-10-2,4-9-1,7-9-5,13-5-5,12-7-8,13-5-7,2-17-2,-5-24 2,-7-26 1,-5-24 1,-1-10 2,6 6 0,7 7 0,6 6 1,-1 7 1,-5 10 1,-7 10 1,-5 9 1,-8 9 2,-5 9 3,-7 10 4,-5 10 3,-3 8 3,4 10 2,3 10 2,3 9 2,-1 2 2,-2-2-1,-3-3 0,-3-3 1,-1-2-2,4 0-1,3 0-1,3 0-2,-1-4-3,-2-5-3,-3-7-4,-3-5-4,1-8-3,6-5-2,7-7-2,6-5-3,1-4 0,-3 0 1,-3 0 1,-2 0 1,-1 1 3,3 4 3,3 3 5,4 3 3,1 7 1,0 14 0,0 11-1,0 14 0,0 3 3,0-2 5,0-3 7,0-3 6,1-2 2,4 0-3,3 0-3,3 0-3,3-5-2,3-9-4,3-10-3,4-8-3,-1-11-4,-3-8-3,-3-10-5,-2-9-3,-9-4-3,-12 4-3,-13 3-2,-12 3-2,-16 3-13,-19 3-20,-18 3-22,-19 4-21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8:06:17"/>
    </inkml:context>
    <inkml:brush xml:id="br0">
      <inkml:brushProperty name="width" value="0.06327" units="cm"/>
      <inkml:brushProperty name="height" value="0.06327" units="cm"/>
      <inkml:brushProperty name="color" value="#FED406"/>
    </inkml:brush>
  </inkml:definitions>
  <inkml:trace contextRef="#ctx0" brushRef="#br0">24700 16350 347,'-24'-47'10,"4"6"1,3 7-1,3 6 0,3 3 2,3 0 4,3 0 4,4 0 4,10 10 2,19 23 0,19 22-1,19 22 0,5 15-2,-5 9-3,-7 10-2,-5 10-2,-3 5-3,4 4-1,3 3 0,3 3-2,1-2-1,1-6-1,-1-6-3,1-6-2,-3-9 0,-2-8-2,-3-10-1,-3-9-1,-1-7 0,4-3 0,3-3 0,3-2 0,1-8 0,1-8-1,-1-10 0,1-9-1,-1-7 0,1-3 1,-1-3 0,1-2 1,-1-6 0,1-6-1,-1-6 1,1-6 0,2-9-1,7-8 0,6-10-1,7-9-2,2-9 1,1-5 1,-1-7 0,1-5 1,10-4 0,22 0 0,22 0 0,23 0 0,0 10 1,-18 23 0,-19 22 2,-18 22 0,-15 21 1,-9 22 1,-10 22 0,-8 23 0,-8 13 2,-2 6 1,-3 7 2,-3 6 2,-6-1 1,-5-5 0,-7-7 0,-5-5 0,-3-6 0,4-3 0,3-3 0,3-2 0,1-6-1,1-6-2,-1-6-1,1-6-2,-1-2-1,1 3-1,-1 3-1,1 4 0,1-3-1,3-5 0,3-7-2,4-5 0,5-6-2,10-3-5,10-3-4,9-2-4,1-11-1,-6-15 2,-6-15 2,-6-16 1,-2-8 3,3 0 0,3 0 1,4 0 1,-1 1 2,-3 4 1,-3 3 1,-2 3 2,-5 4 1,-2 7 2,-3 6 0,-3 7 1,-2 4 2,0 3 1,0 3 0,0 4 2,0 1 0,0 0 0,0 0-1,0 0 0,-2 1 0,-3 4 1,-3 3-1,-2 3 1,-1 3 0,3 3-1,3 3 0,4 4 0,2 1-1,4 0 0,3 0 0,3 0 0,-2 3 0,-6 6 1,-6 7 0,-6 6 0,-4 1-1,1-3 0,-1-3-2,1-2-1,1-8-1,3-8-2,3-10-2,4-9-1,4-12-2,6-11-1,7-14 0,6-11-1,7-17-1,10-18-1,10-19-3,9-18 0,2-10-2,-2 0 2,-3 0 1,-3 0 0,-6 7 2,-5 17 1,-7 15 2,-5 16 2,-8 13 1,-5 14-1,-7 11 0,-5 14 0,-3 16 4,4 22 8,3 22 7,3 23 9,-4 6 2,-8-5-3,-10-7-3,-9-5-3,-5-6-3,0-3-2,0-3-1,0-2-3,0-1-1,0 3 0,0 3-1,0 4-1,3 1-1,6 0-4,7 0-2,6 0-3,3-7-2,0-11 0,0-14 0,0-11 0,1-14-1,4-11-1,3-14-2,3-11 0,4-12-1,7-9 1,6-10-1,7-8-1,-1-1 2,-6 9 3,-6 10 1,-6 10 2,-4 8 2,1 10 2,-1 10 1,1 9 1,-3 9 1,-2 9 2,-3 10 2,-3 10 1,-2 7 1,0 6 1,0 7 1,0 6 0,-2 1 1,-3-3 0,-3-3-1,-2-2 0,-3-3-1,1 1-1,-1-1-2,1 1-1,4-6-3,9-8-5,10-10-4,10-9-5,5-15 0,4-18 1,3-19 2,3-18 2,4-17 0,7-11-2,6-14-2,7-11-1,0-3-1,-2 10 3,-3 10 0,-3 9 3,-4 10 1,-3 14 3,-3 11 4,-2 14 1,-5 13 4,-2 16 2,-3 15 2,-3 17 3,-4 11 1,-3 10-1,-3 10 1,-2 9 1,-5 7-2,-2 7-2,-3 6-1,-3 7-1,-4 0-1,-3-2-1,-3-3 1,-2-3 0,-1-9-3,3-11-3,3-14-4,4-11-4,1-15-3,0-16-2,0-15-3,0-15-1,4-20-2,10-21 1,10-22 1,9-22 1,6-10 1,3 4 2,3 3 2,4 3 2,1 12 2,0 22 2,0 22 2,0 23 3,-4 14 4,-5 10 3,-7 10 4,-5 9 5,-4 9 1,0 9 0,0 10 0,0 10 0,0 4-1,0 0-1,0 0-2,0 0 0,-4 0-2,-5 0-1,-7 0-1,-5 0-1,-3-7-3,4-11-5,3-14-6,3-11-6,1-11-8,1-5-14,-1-7-12,1-5-14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9:54"/>
    </inkml:context>
    <inkml:brush xml:id="br0">
      <inkml:brushProperty name="width" value="0.04465" units="cm"/>
      <inkml:brushProperty name="height" value="0.04465" units="cm"/>
      <inkml:brushProperty name="color" value="#FED406"/>
    </inkml:brush>
  </inkml:definitions>
  <inkml:trace contextRef="#ctx0" brushRef="#br0">24850 27850 492,'115'21'97,"-18"-5"-23,-19-7-22,-18-5-23,-7-4-12,6 0-3,7 0-3,6 0-3,-1-2-2,-5-3-1,-7-3-1,-5-2-1,-6-1-3,-3 3-5,-3 3-3,-2 4-5,-6 4 0,-6 6 7,-6 7 4,-6 6 7,-7 6 3,-6 6 2,-6 7 2,-6 6 2,-4 1 1,1-3 0,-1-3-1,1-2 0,-1-1 0,1 3-2,-1 3 0,1 4-1,1 2 0,3 4-1,3 3-1,4 3 0,-1 1-1,-3 1 0,-3-1-2,-2 1-1,-1 1-1,3 3 0,3 3-2,4 4 0,1-1-2,0-3-1,0-3-2,0-2-1,0-5-2,0-2-1,0-3 0,0-3-2,-2-2 1,-3 0 0,-3 0 1,-2 0 0,-3-2 0,1-3-3,-1-3-2,1-2-2,-1-3-6,1 1-11,-1-1-11,1 1-10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9:58"/>
    </inkml:context>
    <inkml:brush xml:id="br0">
      <inkml:brushProperty name="width" value="0.04126" units="cm"/>
      <inkml:brushProperty name="height" value="0.04126" units="cm"/>
    </inkml:brush>
  </inkml:definitions>
  <inkml:trace contextRef="#ctx0" brushRef="#br0">25250 27950 533,'-93'-29'71,"67"-5"-13,65-7-12,66-5-12,21 2-10,-21 13-5,-22 12-5,-22 13-6,-8 7-2,6 4-2,7 3 0,6 3-1,-2 3-1,-9 3-3,-10 3-2,-8 4-2,-8-1-2,-2-3 0,-3-3 0,-3-2-1,-7-1 4,-9 3 6,-10 3 7,-8 4 6,-8 1 3,-2 0-2,-3 0-1,-3 0-1,-1 1-2,4 4 1,3 3-1,3 3 0,1 3 0,1 3-3,-1 3-1,1 4-3,-1 1 0,1 0 0,-1 0 1,1 0-1,1 0 1,3 0-3,3 0 0,4 0-3,1 1 1,0 4 0,0 3 2,0 3 0,0 1 0,0 1-4,0-1-1,0 1-3,0-3-1,0-2 0,0-3 1,0-3 0,0-2-1,0 0-3,0 0-3,0 0-2,-2 0-4,-3 0-1,-3 0-3,-2 0-2,-3-4 0,1-5 0,-1-7 1,1-5 1,-3-8-5,-2-5-9,-3-7-10,-3-5-9,-4-4 1,-3 0 11,-3 0 13,-2 0 11,-5 1 7,-2 4 3,-3 3 2,-3 3 3,-2 3 3,0 3 0,0 3 3,0 4 2,1-3 1,4-5 4,3-7 2,3-5 3,3-3 2,3 4 1,3 3 3,4 3 1,8-1 7,17-2 12,15-3 11,16-3 13,10-2 0,7 0-13,6 0-11,7 0-11,7-2-9,9-3-3,10-3-5,10-2-3,0-1-5,-5 3-4,-7 3-4,-5 4-5,-6 1-5,-3 0-5,-3 0-5,-2 0-5,-3 3-3,1 6-2,-1 7-3,1 6-1,-4-1-3,-6-5-1,-6-7-2,-6-5-2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9:58"/>
    </inkml:context>
    <inkml:brush xml:id="br0">
      <inkml:brushProperty name="width" value="0.03625" units="cm"/>
      <inkml:brushProperty name="height" value="0.03625" units="cm"/>
    </inkml:brush>
  </inkml:definitions>
  <inkml:trace contextRef="#ctx0" brushRef="#br0">27250 29600 606,'135'26'114,"-27"4"-27,-28 3-26,-28 3-27,-18 1-14,-6 1-3,-6-1-2,-6 1-2,-7 5-3,-6 14-4,-6 11-2,-6 14-4,-10 5-2,-12 1-2,-13-1-1,-12 1-1,-5-1-2,3 1-1,3-1 0,4 1-1,2-7-1,4-12 1,3-13 0,3-12 1,1-12 3,1-8 5,-1-10 5,1-9 5,8-7 4,20-3 2,18-3 2,20-2 2,13-5-2,9-2-6,10-3-4,10-3-6,4-1-7,0 4-5,0 3-8,0 3-6,0 1-5,0 1-3,0-1-2,0 1-3,1-1 0,4 1 0,3-1 2,3 1 1,-7-1 2,-15 1 2,-15-1 2,-16 1 2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9:59"/>
    </inkml:context>
    <inkml:brush xml:id="br0">
      <inkml:brushProperty name="width" value="0.0352" units="cm"/>
      <inkml:brushProperty name="height" value="0.0352" units="cm"/>
    </inkml:brush>
  </inkml:definitions>
  <inkml:trace contextRef="#ctx0" brushRef="#br0">29900 28800 625,'-83'-44'83,"34"13"-15,35 12-15,35 13-15,24 6-10,16 0-2,15 0-4,17 0-1,7 0-5,0 0-5,0 0-4,0 0-5,-2 0-7,-3 0-6,-3 0-7,-2 0-6,-6-2-5,-6-3-3,-6-3-2,-6-2-3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9:59"/>
    </inkml:context>
    <inkml:brush xml:id="br0">
      <inkml:brushProperty name="width" value="0.03748" units="cm"/>
      <inkml:brushProperty name="height" value="0.03748" units="cm"/>
    </inkml:brush>
  </inkml:definitions>
  <inkml:trace contextRef="#ctx0" brushRef="#br0">30700 27750 587,'-47'-46'4,"6"10"11,7 10 9,6 9 10,6 10 5,6 14 1,7 11 0,6 14 1,3 13-3,0 16-7,0 15-6,0 17-7,0 11-3,0 10 0,0 10-2,0 9 0,0 7-6,0 7-10,0 6-11,0 7-11,0 2-4,0 1 3,0-1 2,0 1 3,0-15-6,0-28-13,0-28-14,0-27-14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00"/>
    </inkml:context>
    <inkml:brush xml:id="br0">
      <inkml:brushProperty name="width" value="0.04321" units="cm"/>
      <inkml:brushProperty name="height" value="0.04321" units="cm"/>
    </inkml:brush>
  </inkml:definitions>
  <inkml:trace contextRef="#ctx0" brushRef="#br0">35750 27050 509,'25'-44'2,"0"13"5,0 12 6,0 13 4,6 7 3,13 4 2,12 3 2,13 3 1,7 1-1,4 1-2,3-1-3,3 1-2,-4 1-7,-8 3-8,-10 3-9,-9 4-9,-10 1-5,-9 0-2,-10 0-1,-8 0-1,-12 1 4,-12 4 7,-13 3 7,-12 3 8,-9 3 8,-2 3 6,-3 3 8,-3 4 6,1 2 4,6 4 0,7 3 1,6 3 0,6 3-1,6 3-4,7 3-4,6 4-3,3 2-3,0 4-2,0 3-4,0 3-2,0 1-1,0 1 0,0-1 0,0 1 0,0-3-5,0-2-12,0-3-10,0-3-11,0-2-5,0 0 1,0 0 1,0 0 1,-4-4-2,-5-5-3,-7-7-4,-5-5-4,-8-6-1,-5-3 1,-7-3 1,-5-2 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3:41"/>
    </inkml:context>
    <inkml:brush xml:id="br0">
      <inkml:brushProperty name="width" value="0.03426" units="cm"/>
      <inkml:brushProperty name="height" value="0.03426" units="cm"/>
      <inkml:brushProperty name="color" value="#00BFF3"/>
    </inkml:brush>
  </inkml:definitions>
  <inkml:trace contextRef="#ctx0" brushRef="#br0">101789 19909 642,'-5'-15'6,"6"2"13,6 3 12,6 1 12,3 2 5,2 0-5,3 2-4,1 1-5,1 0-4,-1 0-6,-1 0-5,-1 0-4,0 0-8,-1 1-10,0-2-10,1 2-9,-2-1-6,-3 2 0,-3 0 0,-2 2-1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00"/>
    </inkml:context>
    <inkml:brush xml:id="br0">
      <inkml:brushProperty name="width" value="0.03505" units="cm"/>
      <inkml:brushProperty name="height" value="0.03505" units="cm"/>
    </inkml:brush>
  </inkml:definitions>
  <inkml:trace contextRef="#ctx0" brushRef="#br0">35500 29750 627,'-82'-5'24,"39"-9"11,36-10 11,39-8 13,32-3-1,28 7-9,28 6-12,29 7-10,11 4-8,-2 3-7,-3 3-6,-3 4-6,-7 2-7,-9 4-11,-10 3-8,-8 3-10,-14-1-4,-15-2 3,-15-3 2,-16-3 2,-12-1 0,-5 4-4,-7 3-3,-5 3-4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00"/>
    </inkml:context>
    <inkml:brush xml:id="br0">
      <inkml:brushProperty name="width" value="0.02781" units="cm"/>
      <inkml:brushProperty name="height" value="0.02781" units="cm"/>
    </inkml:brush>
  </inkml:definitions>
  <inkml:trace contextRef="#ctx0" brushRef="#br0">38150 26750 791,'28'-68'13,"6"17"10,7 15 8,6 16 10,9 9-1,13 3-10,12 3-11,13 4-9,4 1-8,-3 0-6,-3 0-5,-2 0-6,-11 1-8,-15 4-13,-15 3-13,-16 3-13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00"/>
    </inkml:context>
    <inkml:brush xml:id="br0">
      <inkml:brushProperty name="width" value="0.03256" units="cm"/>
      <inkml:brushProperty name="height" value="0.03256" units="cm"/>
    </inkml:brush>
  </inkml:definitions>
  <inkml:trace contextRef="#ctx0" brushRef="#br0">42450 27950 675,'-41'-22'61,"19"6"-10,19 7-9,19 6-10,18 3-6,19 0-3,19 0-1,19 0-3,13 0-3,10 0-3,10 0-4,9 0-3,12-2-3,16-3-2,15-3-1,17-2-1,8-3-3,4 1-4,3-1-4,3 1-3,-7 1-6,-15 3-6,-15 3-6,-16 4-6,-19 1-2,-22 0 4,-22 0 3,-21 0 3,-17 0 2,-8 0 2,-10 0 0,-9 0 1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01"/>
    </inkml:context>
    <inkml:brush xml:id="br0">
      <inkml:brushProperty name="width" value="0.03107" units="cm"/>
      <inkml:brushProperty name="height" value="0.03107" units="cm"/>
    </inkml:brush>
  </inkml:definitions>
  <inkml:trace contextRef="#ctx0" brushRef="#br0">45450 26750 707,'98'26'66,"-3"4"-13,-3 3-10,-2 3-12,0-1-8,7-2-5,6-3-6,7-3-5,-1-2-1,-6 0 2,-6 0 1,-6 0 3,-9 3-7,-8 6-16,-10 7-15,-9 6-16,-12 1-8,-11-3-3,-14-3-1,-11-2-2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01"/>
    </inkml:context>
    <inkml:brush xml:id="br0">
      <inkml:brushProperty name="width" value="0.03204" units="cm"/>
      <inkml:brushProperty name="height" value="0.03204" units="cm"/>
    </inkml:brush>
  </inkml:definitions>
  <inkml:trace contextRef="#ctx0" brushRef="#br0">42750 28750 686,'-97'-44'72,"56"13"-14,57 12-11,56 13-14,29 6-7,4 0-5,3 0-4,3 0-4,20-2-4,38-3-1,37-3-3,38-2-2,13-3-1,-8 1-4,-10-1-1,-9 1-2,-13 1-6,-16 3-8,-15 3-9,-15 4-8,-25 2-5,-30 4 2,-32 3 1,-30 3 0,-20 1 2,-6 1 2,-6-1 1,-6 1 3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01"/>
    </inkml:context>
    <inkml:brush xml:id="br0">
      <inkml:brushProperty name="width" value="0.03171" units="cm"/>
      <inkml:brushProperty name="height" value="0.03171" units="cm"/>
    </inkml:brush>
  </inkml:definitions>
  <inkml:trace contextRef="#ctx0" brushRef="#br0">43000 28850 693,'-102'-38'53,"47"26"-4,47 24-5,48 26-4,27 12-5,9 0-5,10 0-5,10 0-5,5-2-9,4-3-13,3-3-11,3-2-12,-8-5-12,-19-2-10,-18-3-11,-19-3-12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02"/>
    </inkml:context>
    <inkml:brush xml:id="br0">
      <inkml:brushProperty name="width" value="0.04454" units="cm"/>
      <inkml:brushProperty name="height" value="0.04454" units="cm"/>
    </inkml:brush>
  </inkml:definitions>
  <inkml:trace contextRef="#ctx0" brushRef="#br0">49750 26400 493,'3'-44'37,"6"13"-5,7 12-2,6 13-5,9 6-3,13 0-2,12 0-3,13 0-2,9 4-3,6 10-3,7 10-3,6 9-3,-2 1-3,-9-6-6,-10-6-5,-8-6-5,-12-2-3,-12 3 2,-13 3 0,-12 4 1,-10 1 0,-6 0 0,-6 0-2,-6 0 0,-7 0 2,-6 0 6,-6 0 6,-6 0 5,-4 1 7,1 4 8,-1 3 6,1 3 9,2 3 3,7 3 3,6 3 1,7 4 1,2 4 0,1 6-5,-1 7-4,1 6-4,1 3-3,3 0-2,3 0-3,4 0-1,1 1-3,0 4-2,0 3-3,0 3-2,0 1-5,0 1-3,0-1-6,0 1-4,0-3-2,0-2 0,0-3 1,0-3 0,-2-6-4,-3-5-10,-3-7-10,-2-5-10,-6-8-4,-6-5 1,-6-7 3,-6-5 2,-6-8 1,-2-5 5,-3-7 2,-3-5 3,-6-4 5,-5 0 6,-7 0 7,-5 0 5,-3 0 5,4 0 2,3 0 2,3 0 3,4 0 3,7 0 6,6 0 6,7 0 6,10-2 7,16-3 9,15-3 10,17-2 9,16-3-1,19 1-10,19-1-10,19 1-9,10-1-8,4 1-4,3-1-4,3 1-3,-2 2-5,-6 7-3,-6 6-4,-6 7-5,-9 2-4,-8 1-7,-10-1-7,-9 1-7,-9-1-2,-5 1 0,-7-1 0,-5 1 1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02"/>
    </inkml:context>
    <inkml:brush xml:id="br0">
      <inkml:brushProperty name="width" value="0.04" units="cm"/>
      <inkml:brushProperty name="height" value="0.04" units="cm"/>
    </inkml:brush>
  </inkml:definitions>
  <inkml:trace contextRef="#ctx0" brushRef="#br0">51600 28100 549,'73'-85'53,"-3"32"-9,-3 31-8,-2 32-9,-11 21-7,-15 13-4,-15 12-5,-16 13-4,-16 6-3,-16 0-2,-15 0-3,-15 0-2,-9-2-1,1-3 1,-1-3 0,1-2 1,4-5 0,9-2 1,10-3-1,10-3 1,7-4 2,6-3 6,7-3 4,6-2 6,9-5 1,13-2-1,12-3-1,13-3-2,7-6 0,4-5-1,3-7 0,3-5-1,-1-3 0,-2 4-1,-3 3-1,-3 3 0,-6 4-1,-5 7 0,-7 6-1,-5 7 0,-8 2-2,-5 1 0,-7-1-1,-5 1-2,-11 8-1,-11 20-2,-14 18-2,-11 20-2,-11 8-3,-5 1-5,-7-1-3,-5 1-5,-4-6-1,0-8 2,0-10 1,0-9 2,6-12-3,13-11-6,12-14-5,13-11-7,6-9-4,0-3-3,0-3-3,0-2-4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03"/>
    </inkml:context>
    <inkml:brush xml:id="br0">
      <inkml:brushProperty name="width" value="0.03162" units="cm"/>
      <inkml:brushProperty name="height" value="0.03162" units="cm"/>
    </inkml:brush>
  </inkml:definitions>
  <inkml:trace contextRef="#ctx0" brushRef="#br0">52900 26050 695,'54'-44'78,"10"13"-14,10 12-14,9 13-13,4 6-11,1 0-4,-1 0-7,1 0-5,-1 3-7,1 6-11,-1 7-9,1 6-9,-9 1-10,-15-3-11,-15-3-9,-16-2-11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08"/>
    </inkml:context>
    <inkml:brush xml:id="br0">
      <inkml:brushProperty name="width" value="0.04126" units="cm"/>
      <inkml:brushProperty name="height" value="0.04126" units="cm"/>
      <inkml:brushProperty name="color" value="#F2395B"/>
    </inkml:brush>
  </inkml:definitions>
  <inkml:trace contextRef="#ctx0" brushRef="#br0">66900 17450 533,'-443'-2'1,"117"-3"0,115-3-1,116-2 0,59-1 3,3 3 5,3 3 4,4 4 6,11 1 6,23 0 10,22 0 9,22 0 9,12 1 1,3 4-10,3 3-8,4 3-9,5 1-6,10 1-2,10-1-3,9 1-2,12-3-1,16-2-3,15-3-1,17-3-1,11-6-3,10-5 0,10-7-2,9-5-1,2-4-1,-2 0 0,-3 0 0,-3 0 0,-1 1 0,4 4-1,3 3-2,3 3-1,-4 4 0,-8 7 0,-10 6 0,-9 7 1,-9 4 0,-5 3 1,-7 3 0,-5 4 1,-1-3 0,6-5 1,7-7 0,6-5 1,1-4 0,-3 0-1,-3 0-2,-2 0 0,-5 0 0,-2 0 0,-3 0 0,-3 0 0,-2 0 1,0 0 0,0 0-1,0 0 1,1 3-1,4 6 1,3 7-2,3 6 1,-2 1-1,-6-3-1,-6-3-1,-6-2 0,-7-5-2,-6-2-1,-6-3-2,-6-3-1,-7-2-1,-6 0 0,-6 0 1,-6 0 1,-10 0-1,-12 0-1,-13 0-1,-12 0-1,-18 0-5,-21 0-8,-22 0-9,-22 0-8,-11 1-3,0 4 4,0 3 4,0 3 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3:41"/>
    </inkml:context>
    <inkml:brush xml:id="br0">
      <inkml:brushProperty name="width" value="0.03353" units="cm"/>
      <inkml:brushProperty name="height" value="0.03353" units="cm"/>
      <inkml:brushProperty name="color" value="#00BFF3"/>
    </inkml:brush>
  </inkml:definitions>
  <inkml:trace contextRef="#ctx0" brushRef="#br0">102143 19150 656,'-14'8'32,"5"0"7,3-1 5,4 1 5,1 3-1,0 7-7,-2 7-9,0 7-8,-2 3-6,0 0-7,-1 0-6,-1 1-5,-1-3-3,2-2 2,1-3 0,1-3 2,0-3-7,2-3-15,0-3-13,2-3-15,1-3-4,2-2 8,2-4 7,1-2 8,2-4 3,0 0-3,0-3-1,-1-2-2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09"/>
    </inkml:context>
    <inkml:brush xml:id="br0">
      <inkml:brushProperty name="width" value="0.03419" units="cm"/>
      <inkml:brushProperty name="height" value="0.03419" units="cm"/>
      <inkml:brushProperty name="color" value="#F2395B"/>
    </inkml:brush>
  </inkml:definitions>
  <inkml:trace contextRef="#ctx0" brushRef="#br0">69750 18350 643,'-82'-2'7,"39"-3"14,36-3 14,39-2 14,28-1 3,23 3-8,22 3-8,22 4-9,15-3-5,9-5-3,10-7-4,10-5-4,0-4-3,-5 0-2,-7 0-3,-5 0-2,-11 1-6,-11 4-12,-14 3-12,-11 3-11,-17 3-6,-18 3-1,-19 3 1,-18 4-1,-17-1 3,-11-3 4,-14-3 5,-11-2 4,-7-1 5,0 3 7,0 3 4,0 4 7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09"/>
    </inkml:context>
    <inkml:brush xml:id="br0">
      <inkml:brushProperty name="width" value="0.03393" units="cm"/>
      <inkml:brushProperty name="height" value="0.03393" units="cm"/>
      <inkml:brushProperty name="color" value="#F2395B"/>
    </inkml:brush>
  </inkml:definitions>
  <inkml:trace contextRef="#ctx0" brushRef="#br0">71100 17900 648,'-99'0'0,"4"0"0,3 0 0,3 0 0,4-2 0,7-3 0,6-3-1,7-2 1,7-1 3,9 3 7,10 3 6,10 4 8,8 8 5,10 17 1,10 15 3,9 16 1,2 10 0,-2 7-5,-3 6-3,-3 7-4,-6 4-4,-5 3-2,-7 3-2,-5 4-4,-3-1-5,4-3-13,3-3-10,3-2-11,3-11-5,3-15 4,3-15 2,4-16 4,5-13-1,10-9-3,10-10-2,9-8-3,2-11-1,-2-8 1,-3-10 0,-3-9 2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10"/>
    </inkml:context>
    <inkml:brush xml:id="br0">
      <inkml:brushProperty name="width" value="0.0357" units="cm"/>
      <inkml:brushProperty name="height" value="0.0357" units="cm"/>
      <inkml:brushProperty name="color" value="#F2395B"/>
    </inkml:brush>
  </inkml:definitions>
  <inkml:trace contextRef="#ctx0" brushRef="#br0">71400 17700 616,'-2'-46'5,"-3"10"9,-3 10 10,-2 9 10,-3 9 5,1 9 0,-1 10 0,1 10 0,1 10-2,3 13-6,3 12-6,4 13-5,1 10-5,0 10-4,0 10-3,0 9-4,-2 1-5,-3-6-3,-3-6-6,-2-6-3,-3-7-6,1-6-2,-1-6-5,1-6-4,-6-6-5,-8-2-3,-10-3-6,-9-3-4,-2-10 0,6-16 7,7-15 6,6-15 6,3-17 6,0-15 4,0-15 4,0-16 5,-2-7 3,-3 4 3,-3 3 2,-2 3 3,0 4 2,7 7 2,6 6 2,7 7 3,5 5 3,7 7 7,6 6 5,7 7 6,7 4 3,9 3 1,10 3 1,10 4-1,4 2-1,0 4-4,0 3-4,0 3-5,-4 4-2,-5 7-1,-7 6-1,-5 7 0,-11 5-3,-11 7-8,-14 6-5,-11 7-7,-15 7-7,-16 9-4,-15 10-7,-15 10-5,-12 0-3,-6-5-2,-6-7-1,-6-5-2,-2-11 2,3-11 5,3-14 3,4-11 5,4-11 5,6-5 7,7-7 7,6-5 6,9-6 6,13-3 4,12-3 4,13-2 4,12-5 3,13-2 1,12-3 0,13-3 0,16-4-1,23-3-1,22-3-3,22-2-2,15-3-2,9 1-1,10-1-3,10 1-2,-4 4-2,-16 9 0,-15 10-2,-15 10-1,-15 4-2,-12 0-3,-13 0-1,-12 0-3,-18 9 0,-21 19 0,-22 19 2,-22 19 0,-18 10 1,-11 4-1,-14 3 0,-11 3 1,-7 1-1,0 1 1,0-1 0,0 1 0,3-3 1,6-2 0,7-3 0,6-3 0,9-9 1,13-11-1,12-14-1,13-11 1,26-23-6,41-31-12,40-31-12,42-31-10,17-21-5,-2-9 5,-3-10 4,-3-8 3,-6 0 6,-5 14 4,-7 11 4,-5 14 5,-14 14 6,-18 20 8,-19 18 6,-18 20 9,-21 21 7,-22 25 9,-22 25 9,-21 25 9,-12 10 1,1-2-9,-1-3-9,1-3-8,5-9-5,14-11-1,11-14-2,14-11-2,13-11-6,16-5-10,15-7-10,17-5-11,16-12-4,19-16 4,19-15 2,19-15 4,9-3 2,0 14 1,0 11 1,0 14 1,-11 7 1,-22 3 1,-22 3 0,-21 4 1,-28 13 1,-30 26-1,-32 24-1,-30 26 0,-31 12-1,-28 0 0,-28 0 0,-27 0-2,-12-4 1,6-5 3,7-7 1,6-5 2,6-8 2,6-5 4,7-7 3,6-5 2,7-6 2,10-3-1,10-3-1,9-2-1,15-8 4,22-8 11,22-10 11,23-9 11,16-5 2,13 0-2,12 0-5,13 0-3,16-4-4,23-5-5,22-7-5,22-5-5,16-4-2,14 0-3,11 0-1,14 0-1,3 0-2,-2 0-3,-3 0-1,-3 0-3,-9 3-5,-11 6-9,-14 7-7,-11 6-9,-15 3-6,-16 0-4,-15 0-4,-15 0-3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10"/>
    </inkml:context>
    <inkml:brush xml:id="br0">
      <inkml:brushProperty name="width" value="0.03306" units="cm"/>
      <inkml:brushProperty name="height" value="0.03306" units="cm"/>
      <inkml:brushProperty name="color" value="#F2395B"/>
    </inkml:brush>
  </inkml:definitions>
  <inkml:trace contextRef="#ctx0" brushRef="#br0">70900 20300 665,'-135'-66'4,"32"19"7,31 19 6,32 19 6,16 15 4,4 13 4,3 12 2,3 13 2,3 20 0,3 28-3,3 28-2,4 29-4,4 18-6,6 9-10,7 10-9,6 10-11,1-1-3,-3-9 3,-3-10 2,-2-8 2,-5-14-1,-2-15-2,-3-15-3,-3-16-4,-2-15 0,0-11 0,0-14 1,0-11 1,-2-4-5,-3 6-14,-3 7-11,-2 6-14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11"/>
    </inkml:context>
    <inkml:brush xml:id="br0">
      <inkml:brushProperty name="width" value="0.04562" units="cm"/>
      <inkml:brushProperty name="height" value="0.04562" units="cm"/>
      <inkml:brushProperty name="color" value="#F2395B"/>
    </inkml:brush>
  </inkml:definitions>
  <inkml:trace contextRef="#ctx0" brushRef="#br0">72800 18100 482,'40'-66'35,"32"19"-4,31 19-2,32 19-4,5 9-8,-18 0-12,-19 0-12,-18 0-13,-17 4-5,-11 10 1,-14 10 1,-11 9 1,-20 6 2,-24 3 0,-26 3 2,-24 4 0,-13-1 2,0-3 3,0-3 3,0-2 3,1-6 3,4-6 4,3-6 2,3-6 4,3-2 2,3 3-2,3 3-1,4 4 0,5 4 3,10 6 9,10 7 8,9 6 8,4 6 2,1 6-3,-1 7-3,1 6-4,-1 12-3,1 19-4,-1 19-3,1 19-5,-1-1-3,1-18-6,-1-19-4,1-18-5,1-17-3,3-11-4,3-14-2,4-11-4,4-18-3,6-22-3,7-22-4,6-21-4,7-23 2,10-21 6,10-22 6,9-22 7,4-8 4,1 6 2,-1 7 2,1 6 3,-6 12 1,-8 19 0,-10 19 2,-9 19 0,-7 12 3,-3 6 6,-3 7 7,-2 6 5,-5 18 12,-2 32 18,-3 31 16,-3 32 17,-2 24 1,0 19-15,0 19-17,0 19-15,-2 12-11,-3 6-5,-3 7-5,-2 6-5,-1-1-4,3-5-1,3-7-2,4-5-2,1-11-3,0-11-4,0-14-6,0-11-5,0-14-4,0-11-3,0-14-3,0-11-3,-8-18-3,-16-22-5,-15-22-4,-15-21-5,-11-28 1,-2-30 4,-3-32 5,-3-30 5,2-17 4,10 1 4,10-1 4,9 1 3,6-7 3,3-12 3,3-13 3,4-12 3,8 6 5,17 25 6,15 25 6,16 25 7,9 18 4,3 14 0,3 11 1,4 14 1,-1 8-2,-3 7-2,-3 6-4,-2 7-3,-6 8-3,-6 14-4,-6 11-2,-6 14-4,-15 18-1,-21 25-2,-22 25 0,-22 25-2,-16 9-1,-9-6-2,-10-6-3,-8-6-2,-3-9 0,7-8 2,6-10 2,7-9 3,8-13 1,14-16 3,11-15 2,14-15 3,13-12 0,16-6-1,15-6 0,17-6 0,25-16-1,39-25-3,36-25-2,39-25-1,24-19-3,13-12 0,12-13 0,13-12-2,-1-1 0,-11 14 1,-14 11-1,-11 14 1,-15 14 0,-16 20 3,-15 18 1,-15 20 2,-18 11 3,-19 7 4,-18 6 5,-19 7 3,-15 8 2,-8 14 3,-10 11 2,-9 14 1,-5 10 2,0 9 1,0 10 2,0 10 1,-5 5-1,-9 4-3,-10 3-3,-8 3-3,-9 3-4,-6 3-5,-6 3-4,-6 4-6,-10 1-5,-12 0-6,-13 0-5,-12 0-6,-4-5-2,7-9 1,6-10 2,7-8 2,8-20-6,14-28-14,11-28-12,14-27-14,14-19 0,20-5 10,18-7 12,20-5 12,8 2 10,1 13 9,-1 12 9,1 13 10,-1 9 7,1 6 5,-1 7 3,1 6 5,5 10 2,14 17-2,11 15-1,14 16-2,8 5-4,7-2-10,6-3-10,7-3-8,5-7-5,7-9 1,6-10 1,7-8 0,-9-8-3,-21-2-10,-22-3-9,-22-3-9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12"/>
    </inkml:context>
    <inkml:brush xml:id="br0">
      <inkml:brushProperty name="width" value="0.0456" units="cm"/>
      <inkml:brushProperty name="height" value="0.0456" units="cm"/>
      <inkml:brushProperty name="color" value="#F2395B"/>
    </inkml:brush>
  </inkml:definitions>
  <inkml:trace contextRef="#ctx0" brushRef="#br0">75900 18600 482,'-22'-49'3,"6"4"5,7 3 7,6 3 5,13 3 3,23 3 0,22 3-1,22 4 1,15 2-2,9 4-2,10 3-3,10 3-3,-3 3-4,-11 3-5,-14 3-6,-11 4-6,-20 4-2,-24 6 1,-26 7 1,-24 6 1,-17 3 4,-5 0 6,-7 0 5,-5 0 7,-3 1 4,4 4 1,3 3 1,3 3 0,4 4 3,7 7 2,6 6 2,7 7 3,4 4-2,3 3-4,3 3-4,4 4-5,1 8-3,0 17-3,0 15-2,0 16-2,0 1-4,0-12-7,0-13-5,0-12-6,-4-7-2,-5 1 0,-7-1 2,-5 1 1,-6-4-5,-3-6-9,-3-6-9,-2-6-10,-5-6-4,-2-2 0,-3-3 2,-3-3 0,-2-9 4,0-11 7,0-14 8,0-11 8,-2-9 7,-3-3 6,-3-3 7,-2-2 6,0-3 6,7 1 4,6-1 4,7 1 5,10 1 7,16 3 9,15 3 10,17 4 10,19-1-1,26-3-11,24-3-12,26-2-11,16-5-8,10-2-5,10-3-6,9-3-6,-1 1-7,-8 6-12,-10 7-9,-9 6-12,-16 3-3,-22 0 3,-22 0 3,-21 0 4,-14 1 2,-2 4 2,-3 3 3,-3 3 2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12"/>
    </inkml:context>
    <inkml:brush xml:id="br0">
      <inkml:brushProperty name="width" value="0.04002" units="cm"/>
      <inkml:brushProperty name="height" value="0.04002" units="cm"/>
      <inkml:brushProperty name="color" value="#F2395B"/>
    </inkml:brush>
  </inkml:definitions>
  <inkml:trace contextRef="#ctx0" brushRef="#br0">77700 19950 549,'26'-25'3,"4"0"5,3 0 5,3 0 5,3 1 5,3 4 3,3 3 5,4 3 3,5 3 1,10 3-4,10 3-4,9 4-3,-2 7-2,-12 13 0,-13 12 0,-12 13 1,-13 12-3,-12 13-3,-13 12-3,-12 13-3,-16 6-3,-19 0-4,-18 0-1,-19 0-4,-8-4-2,3-5-1,3-7-1,4-5-1,4-9-1,6-9 3,7-10 1,6-8 2,26-8 3,47-2 4,47-3 4,48-3 3,36-10-2,29-16-7,28-15-9,28-15-6,9-9-4,-9 1 2,-10-1 2,-8 1 3,-23 2-12,-34 7-23,-35 6-23,-33 7-23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17"/>
    </inkml:context>
    <inkml:brush xml:id="br0">
      <inkml:brushProperty name="width" value="0.04647" units="cm"/>
      <inkml:brushProperty name="height" value="0.04647" units="cm"/>
      <inkml:brushProperty name="color" value="#F2395B"/>
    </inkml:brush>
  </inkml:definitions>
  <inkml:trace contextRef="#ctx0" brushRef="#br0">26000 38100 473,'0'-57'19,"0"39"20,0 36 20,0 39 20,0 24 1,0 13-14,0 12-17,0 13-14,-2 7-11,-3 4-2,-3 3-3,-2 3-4,-5 9-3,-2 16-5,-3 15-5,-3 17-5,-2 13-3,0 13-1,0 12 0,0 13-1,3 4-5,6-3-7,7-3-8,6-2-7,3-14-6,0-21-2,0-22-2,0-22-3,0-26 1,0-27 4,0-28 5,0-28 4,1-17 4,4-2 1,3-3 3,3-3 3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18"/>
    </inkml:context>
    <inkml:brush xml:id="br0">
      <inkml:brushProperty name="width" value="0.04263" units="cm"/>
      <inkml:brushProperty name="height" value="0.04263" units="cm"/>
      <inkml:brushProperty name="color" value="#F2395B"/>
    </inkml:brush>
  </inkml:definitions>
  <inkml:trace contextRef="#ctx0" brushRef="#br0">27600 39100 516,'-49'6'108,"4"13"-24,3 12-23,3 13-24,-2 9-12,-6 6-4,-6 7-2,-6 6-2,-9 4-3,-8 4-2,-10 3-2,-9 3-2,-5 1-2,0 1-4,0-1-4,0 1-2,3-6-3,6-8 0,7-10-1,6-9-2,7-9 2,10-5 1,10-7 2,9-5 3,18-8 3,29-5 5,28-7 6,28-5 6,17-1 0,6 6-1,7 7-2,6 6-3,4 4-2,4 4-3,3 3-4,3 3-3,-1 3-4,-2 3-5,-3 3-6,-3 4-6,-2-1-6,0-3-6,0-3-7,0-2-7,-8-6-4,-16-6-4,-15-6-3,-15-6-3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18"/>
    </inkml:context>
    <inkml:brush xml:id="br0">
      <inkml:brushProperty name="width" value="0.03841" units="cm"/>
      <inkml:brushProperty name="height" value="0.03841" units="cm"/>
      <inkml:brushProperty name="color" value="#F2395B"/>
    </inkml:brush>
  </inkml:definitions>
  <inkml:trace contextRef="#ctx0" brushRef="#br0">28800 39500 572,'-24'-24'5,"4"4"9,3 3 9,3 3 9,12 1 7,22 1 4,22-1 5,23 1 5,14-3-3,10-2-8,10-3-10,9-3-10,2-1-7,-2 4-7,-3 3-6,-3 3-8,-7 4-4,-9 7-1,-10 6-2,-8 7-2,-11 5-5,-8 7-7,-10 6-8,-9 7-7,-9 2-2,-5 1 6,-7-1 6,-5 1 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3:42"/>
    </inkml:context>
    <inkml:brush xml:id="br0">
      <inkml:brushProperty name="width" value="0.03257" units="cm"/>
      <inkml:brushProperty name="height" value="0.03257" units="cm"/>
      <inkml:brushProperty name="color" value="#00BFF3"/>
    </inkml:brush>
  </inkml:definitions>
  <inkml:trace contextRef="#ctx0" brushRef="#br0">101785 19789 675,'5'-18'8,"-6"9"17,-6 10 15,-6 10 17,-4 6 1,-3 3-13,-3 3-14,-3 3-14,-1 0-6,0 0-1,-1-1 0,1-1 0,1-2-8,5-3-15,3-3-16,5-2-15,3-4-9,8-1 1,4-2-1,8-2 0,1-2 6,1 0 12,0-2 12,-1 0 12,0-1 9,-2 2 5,-2 0 6,-2 1 5,-1 2 2,0 2 0,-1 2-1,1 2-1,-2 0-1,-4 1 0,-4 0-1,-3 0 0,-2-1-2,0-1 0,2-1-2,1 0-1,2-2-3,6-1-8,4-1-6,5 0-7,4-2-2,2-2 3,1-2 3,3-2 2,0-1 3,-1 0 4,-1 0 4,-1 0 3,-3 2 4,-8 2 5,-7 4 5,-6 2 4,-5 2 1,-5 2-6,-4 0-6,-3 1-5,-3 1-4,-1 0-3,-1-1-4,0 1-4,-1 0 0,3 0 3,2-1 1,1 1 2,3-1 4,3-3 5,3-1 5,3-2 6,5-1 3,8 0 5,8 0 3,7 0 3,7-1 0,3-2-6,5-2-5,3-2-6,1-1-4,0 0-4,-1 0-4,-1 0-3,-2 0-4,-2-2-4,-1 0-3,-3-1-3,-1 0-5,-3 2-4,-1 2-4,-2 2-4,-4 0-3,-3-2-2,-4-2-3,-4-1-3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18"/>
    </inkml:context>
    <inkml:brush xml:id="br0">
      <inkml:brushProperty name="width" value="0.03709" units="cm"/>
      <inkml:brushProperty name="height" value="0.03709" units="cm"/>
      <inkml:brushProperty name="color" value="#F2395B"/>
    </inkml:brush>
  </inkml:definitions>
  <inkml:trace contextRef="#ctx0" brushRef="#br0">28750 40450 593,'-69'0'2,"13"0"4,12 0 5,13 0 4,12 0 6,13 0 8,12 0 9,13 0 7,13-4 1,17-5-5,15-7-5,16-5-6,10-1-6,7 6-4,6 7-5,7 6-4,0 1-4,-2-3-2,-3-3-2,-3-2-2,-6 0-4,-5 7-8,-7 6-7,-5 7-7,-1 0-6,6-2-4,7-3-4,6-3-4,-7-2-3,-18 0-2,-19 0-1,-18 0-1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19"/>
    </inkml:context>
    <inkml:brush xml:id="br0">
      <inkml:brushProperty name="width" value="0.0407" units="cm"/>
      <inkml:brushProperty name="height" value="0.0407" units="cm"/>
      <inkml:brushProperty name="color" value="#F2395B"/>
    </inkml:brush>
  </inkml:definitions>
  <inkml:trace contextRef="#ctx0" brushRef="#br0">32000 40050 540,'73'-22'89,"-3"6"-18,-3 7-17,-2 6-18,-1 3-10,3 0-2,3 0-1,4 0-2,2-2-1,4-3-2,3-3-1,3-2-2,4-1-1,7 3-3,6 3-2,7 4-2,5-1-3,7-3-3,6-3-4,7-2-2,2-1-2,1 3 0,-1 3 1,1 4 0,-1 4 0,1 6 1,-1 7 1,1 6 1,-1 1 1,1-3 0,-1-3 2,1-2 1,-3-3-1,-2 1 0,-3-1 0,-3 1-2,10-4 1,26-6-2,24-6 1,26-6-2,7-6 1,-9-2 1,-10-3 0,-8-3 0,-4-2 1,3 0 1,3 0 2,4 0 0,2 1 0,4 4 1,3 3-1,3 3 1,3 1-1,3 1 1,3-1-1,4 1 0,-1 1-1,-3 3-1,-3 3-2,-2 4-2,0 1-1,7 0-2,6 0-3,7 0-2,0 0 0,-2 0 0,-3 0 1,-3 0 1,-7-2 0,-9-3-3,-10-3-2,-8-2-3,-9-1-1,-6 3-1,-6 3-2,-6 4-2,-9-1-1,-8-3 0,-10-3-1,-9-2-1,-16-3-1,-22 1-1,-22-1-1,-21 1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29"/>
    </inkml:context>
    <inkml:brush xml:id="br0">
      <inkml:brushProperty name="width" value="0.04673" units="cm"/>
      <inkml:brushProperty name="height" value="0.04673" units="cm"/>
      <inkml:brushProperty name="color" value="#F2395B"/>
    </inkml:brush>
  </inkml:definitions>
  <inkml:trace contextRef="#ctx0" brushRef="#br0">38350 36450 470,'0'-50'45,"0"0"1,0 0 3,0 0 1,1-4-3,4-5-11,3-7-10,3-5-11,-1-6-4,-2-3 0,-3-3 0,-3-2 0,-6 0-2,-5 7-5,-7 6-3,-5 7-5,-6 7-1,-3 9 3,-3 10 4,-2 10 2,-5 5 2,-2 4 1,-3 3 0,-3 3 0,-2 4 1,0 7-1,0 6-1,0 7 0,-2 7 0,-3 9 1,-3 10 0,-2 10 1,-3 10-1,1 13-2,-1 12-2,1 13-1,-3 10-1,-2 10 0,-3 10 1,-3 9 1,-1 4 1,4 1-1,3-1 0,3 1 1,3-3-1,3-2 2,3-3 0,4-3 1,4-4 0,6-3-1,7-3-1,6-2-1,6-3-1,6 1 0,7-1-1,6 1-1,7-4 0,10-6-3,10-6-1,9-6-1,7-9-3,7-8-4,6-10-4,7-9-3,8-9-4,14-5-2,11-7-4,14-5-3,10-9-1,9-9-2,10-10-1,10-8-1,-1-11 1,-9-8 0,-10-10 3,-8-9 1,-15-1 3,-19 10 6,-18 10 6,-19 9 5,-12 2 2,-2-2-3,-3-3-1,-3-3-3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32"/>
    </inkml:context>
    <inkml:brush xml:id="br0">
      <inkml:brushProperty name="width" value="0.03916" units="cm"/>
      <inkml:brushProperty name="height" value="0.03916" units="cm"/>
      <inkml:brushProperty name="color" value="#F2395B"/>
    </inkml:brush>
  </inkml:definitions>
  <inkml:trace contextRef="#ctx0" brushRef="#br0">39700 37250 561,'-18'-22'37,"17"6"2,15 7 3,16 6 3,7 3-3,1 0-10,-1 0-9,1 0-9,-3 1-7,-2 4-3,-3 3-3,-3 3-4,-4 3-4,-3 3-2,-3 3-3,-2 4-2,-6 4 0,-6 6 5,-6 7 4,-6 6 5,-2 1 2,3-3 3,3-3 3,4-2 1,-1-3 3,-3 1-1,-3-1 1,-2 1 1,-1 1-1,3 3-2,3 3-1,4 4-1,1 1-3,0 0-5,0 0-4,0 0-4,-2-2-5,-3-3-4,-3-3-5,-2-2-4,-3-3-1,1 1 3,-1-1 2,1 1 3,-4-4 1,-6-6-2,-6-6-2,-6-6-2,-4-2 1,1 3 7,-1 3 6,1 4 5,-3-1 7,-2-3 5,-3-3 6,-3-2 5,7-5 8,19-2 9,19-3 9,19-3 8,16-10 2,17-16-10,15-15-8,16-15-9,4-3-6,-6 14-3,-6 11-4,-6 14-2,-7 7-6,-6 3-6,-6 3-5,-6 4-7,-4 1-10,1 0-13,-1 0-14,1 0-14,-3 0-3,-2 0 4,-3 0 5,-3 0 4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32"/>
    </inkml:context>
    <inkml:brush xml:id="br0">
      <inkml:brushProperty name="width" value="0.04531" units="cm"/>
      <inkml:brushProperty name="height" value="0.04531" units="cm"/>
      <inkml:brushProperty name="color" value="#F2395B"/>
    </inkml:brush>
  </inkml:definitions>
  <inkml:trace contextRef="#ctx0" brushRef="#br0">40650 37950 485,'48'-69'40,"-3"13"-6,-3 12-5,-2 13-5,-3 10-4,1 10-1,-1 10 0,1 9-1,-4 9-2,-6 9-1,-6 10-4,-6 10-1,-9 7-3,-8 6-1,-10 7-1,-9 6-3,-7 3 0,-3 0-1,-3 0 0,-2 0-1,-3-4-1,1-5 1,-1-7 0,1-5-1,10-9 3,22-9 5,22-10 6,23-8 4,13-9 3,6-6-2,7-6-1,6-6-2,-2-4 0,-9 1-1,-10-1 1,-8 1-2,-9 5 0,-6 14-1,-6 11-2,-6 14-1,-7 7-2,-6 3-1,-6 3-2,-6 4-2,-10 10-1,-12 19 0,-13 19 1,-12 19 1,-5 4-2,3-9-1,3-10-1,4-8-2,4-12-4,6-12-5,7-13-5,6-12-6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33"/>
    </inkml:context>
    <inkml:brush xml:id="br0">
      <inkml:brushProperty name="width" value="0.03977" units="cm"/>
      <inkml:brushProperty name="height" value="0.03977" units="cm"/>
      <inkml:brushProperty name="color" value="#F2395B"/>
    </inkml:brush>
  </inkml:definitions>
  <inkml:trace contextRef="#ctx0" brushRef="#br0">41600 37050 553,'4'-44'10,"10"13"23,10 12 21,9 13 22,9 6 3,9 0-13,10 0-14,10 0-15,0 0-12,-5 0-12,-7 0-12,-5 0-11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34"/>
    </inkml:context>
    <inkml:brush xml:id="br0">
      <inkml:brushProperty name="width" value="0.04513" units="cm"/>
      <inkml:brushProperty name="height" value="0.04513" units="cm"/>
      <inkml:brushProperty name="color" value="#F2395B"/>
    </inkml:brush>
  </inkml:definitions>
  <inkml:trace contextRef="#ctx0" brushRef="#br0">37550 42750 487,'0'-47'0,"0"6"0,0 7 0,0 6 0,0 3 4,0 0 8,0 0 7,0 0 9,0-2 3,0-3 0,0-3 1,0-2-1,-2-5 0,-3-2 0,-3-3-1,-2-3-1,-6 2-2,-6 10-6,-6 10-4,-6 9-5,-6 6-4,-2 3 0,-3 3-2,-3 4-1,-4 8-1,-3 17-2,-3 15-1,-2 16-1,-3 9-1,1 3 2,-1 3 0,1 4 2,1 4 1,3 6 0,3 7 0,4 6 1,4 6 0,6 6-1,7 7 1,6 6 1,4 6-1,4 6 0,3 7 0,3 6 1,3-2-1,3-9 1,3-10-1,4-8 1,7-11-2,13-8-1,12-10-1,13-9-3,10-10-3,10-9-4,10-10-6,9-8-6,9-11-4,9-8-6,10-10-6,10-9-5,-3-9-2,-11-5 1,-14-7 1,-11-5 1,-11-4 0,-5 0 0,-7 0-1,-5 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34"/>
    </inkml:context>
    <inkml:brush xml:id="br0">
      <inkml:brushProperty name="width" value="0.04719" units="cm"/>
      <inkml:brushProperty name="height" value="0.04719" units="cm"/>
      <inkml:brushProperty name="color" value="#F2395B"/>
    </inkml:brush>
  </inkml:definitions>
  <inkml:trace contextRef="#ctx0" brushRef="#br0">38350 43800 466,'-16'-40'51,"19"23"-2,19 22-3,19 22-1,10 7-5,4-6-6,3-6-6,3-6-7,-8 2-4,-19 14-2,-18 11-2,-19 14-4,-8 5 2,3 1 3,3-1 2,4 1 5,1-4-1,0-6-2,0-6-3,0-6-2,0-1-3,0 7-1,0 6-1,0 7-2,0 2-2,0 1-3,0-1-5,0 1-2,0-1-2,0 1 1,0-1 0,0 1 1,0-4-7,0-6-15,0-6-14,0-6-14,-7-6-8,-11-2 1,-14-3 0,-11-3 1,-7-6 5,0-5 11,0-7 11,0-5 11,1-4 10,4 0 8,3 0 9,3 0 8,3 1 6,3 4 5,3 3 3,4 3 4,11-2 5,23-6 8,22-6 7,22-6 8,12-4-2,3 1-9,3-1-10,4 1-10,-3 1-6,-5 3-3,-7 3-2,-5 4-4,0 1-8,10 0-14,10 0-14,9 0-13,-2 0-4,-12 0 9,-13 0 7,-12 0 7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35"/>
    </inkml:context>
    <inkml:brush xml:id="br0">
      <inkml:brushProperty name="width" value="0.03826" units="cm"/>
      <inkml:brushProperty name="height" value="0.03826" units="cm"/>
      <inkml:brushProperty name="color" value="#F2395B"/>
    </inkml:brush>
  </inkml:definitions>
  <inkml:trace contextRef="#ctx0" brushRef="#br0">39850 45050 575,'-2'-47'5,"-3"6"13,-3 7 10,-2 6 12,2 6 5,9 6-3,10 7-2,10 6-2,5 3-4,4 0-5,3 0-5,3 0-5,-2 9-3,-6 19-2,-6 19-2,-6 19-1,-12 7-3,-15-3-7,-15-3-4,-16-2-6,-7-3-4,4 1 1,3-1-1,3 1-1,1-4 1,1-6 2,-1-6 2,1-6 2,5-4 4,14 1 6,11-1 7,14 1 6,11-6 2,14-8-4,11-10-3,14-9-3,5-9-10,1-5-13,-1-7-14,1-5-14,-4-3-5,-6 4 4,-6 3 5,-6 3 5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35"/>
    </inkml:context>
    <inkml:brush xml:id="br0">
      <inkml:brushProperty name="width" value="0.0366" units="cm"/>
      <inkml:brushProperty name="height" value="0.0366" units="cm"/>
      <inkml:brushProperty name="color" value="#F2395B"/>
    </inkml:brush>
  </inkml:definitions>
  <inkml:trace contextRef="#ctx0" brushRef="#br0">41750 44500 601,'-19'-21'69,"13"10"8,12 10 8,13 9 6,6 6-24,0 3-57,0 3-57,0 4-56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3:42"/>
    </inkml:context>
    <inkml:brush xml:id="br0">
      <inkml:brushProperty name="width" value="0.03763" units="cm"/>
      <inkml:brushProperty name="height" value="0.03763" units="cm"/>
      <inkml:brushProperty name="color" value="#00BFF3"/>
    </inkml:brush>
  </inkml:definitions>
  <inkml:trace contextRef="#ctx0" brushRef="#br0">101680 21100 584,'-8'7'3,"0"-2"6,0-3 5,0 0 7,1-1 4,1 1 4,0 3 4,2 2 4,-1 2 1,0 2-2,-1 1-2,-1 3-1,-3 2-5,-2 1-6,-3 2-6,-3 3-7,-2 1-3,-1 1 1,-1 0 0,-1 2 1,0 0-7,1-1-18,1-1-17,1-1-16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36"/>
    </inkml:context>
    <inkml:brush xml:id="br0">
      <inkml:brushProperty name="width" value="0.04978" units="cm"/>
      <inkml:brushProperty name="height" value="0.04978" units="cm"/>
      <inkml:brushProperty name="color" value="#F2395B"/>
    </inkml:brush>
  </inkml:definitions>
  <inkml:trace contextRef="#ctx0" brushRef="#br0">44850 43000 441,'0'-69'49,"0"13"-7,0 12-4,0 13-5,0 4-6,0-3-5,0-3-6,0-2-5,-2-1-1,-3 3 0,-3 3 3,-2 4 1,-8 2 1,-8 4 0,-10 3 1,-9 3 1,-5 3 0,0 3 0,0 3-1,0 4 0,0 5-1,0 10-1,0 10-3,0 9 0,0 7-2,0 7 1,0 6 1,0 7 0,0 7-1,0 9-1,0 10-1,0 10-1,1 5-2,4 4 0,3 3-2,3 3 0,3 4-1,3 7-2,3 6 0,4 7-1,4-1 0,6-6-2,7-6-1,6-6-1,7-10-1,10-12-2,10-13-1,9-12-1,7-10-3,7-6-2,6-6-3,7-6-2,7-7-3,9-6-4,10-6-3,10-6-3,8-9-3,10-8-1,10-10-3,9-9-1,-8-5 2,-25 0 8,-25 0 6,-25 0 8,-11 1 1,3 4-3,3 3-4,4 3-5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36"/>
    </inkml:context>
    <inkml:brush xml:id="br0">
      <inkml:brushProperty name="width" value="0.04841" units="cm"/>
      <inkml:brushProperty name="height" value="0.04841" units="cm"/>
      <inkml:brushProperty name="color" value="#F2395B"/>
    </inkml:brush>
  </inkml:definitions>
  <inkml:trace contextRef="#ctx0" brushRef="#br0">45950 43700 454,'-24'-24'5,"4"4"12,3 3 10,3 3 11,10 1 2,20 1-5,18-1-6,20 1-6,10 1-5,3 3-5,3 3-4,4 4-5,-4 4-3,-9 6-1,-10 7 0,-8 6-2,-12 9 4,-12 13 8,-13 12 7,-12 13 8,-7 4 4,1-3-2,-1-3-1,1-2-1,1-5-2,3-2-3,3-3-2,4-3-3,1-1-2,0 4-1,0 3-1,0 3-1,0-1-4,0-2-7,0-3-6,0-3-6,0-4-6,0-3-4,0-3-6,0-2-4,0-3-4,0 1-6,0-1-5,0 1-4,-4-1-1,-5 1 5,-7-1 4,-5 1 6,-6-3 4,-3-2 4,-3-3 4,-2-3 5,-5-4 4,-2-3 4,-3-3 3,-3-2 4,-2-3 4,0 1 1,0-1 3,0 1 3,3-1 0,6 1-2,7-1-1,6 1-2,10-3 10,17-2 23,15-3 22,16-3 23,13-4 2,14-3-15,11-3-17,14-2-16,8-1-12,7 3-7,6 3-8,7 4-7,-4 1-7,-12 0-7,-13 0-8,-12 0-8,-9 0-7,-2 0-7,-3 0-6,-3 0-6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37"/>
    </inkml:context>
    <inkml:brush xml:id="br0">
      <inkml:brushProperty name="width" value="0.03328" units="cm"/>
      <inkml:brushProperty name="height" value="0.03328" units="cm"/>
      <inkml:brushProperty name="color" value="#F2395B"/>
    </inkml:brush>
  </inkml:definitions>
  <inkml:trace contextRef="#ctx0" brushRef="#br0">47600 43550 661,'96'0'140,"-5"0"-38,-7 0-37,-5 0-38,-6 0-23,-3 0-5,-3 0-8,-2 0-6,-8-2-3,-8-3 3,-10-3 3,-9-2 3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38"/>
    </inkml:context>
    <inkml:brush xml:id="br0">
      <inkml:brushProperty name="width" value="0.03089" units="cm"/>
      <inkml:brushProperty name="height" value="0.03089" units="cm"/>
      <inkml:brushProperty name="color" value="#F2395B"/>
    </inkml:brush>
  </inkml:definitions>
  <inkml:trace contextRef="#ctx0" brushRef="#br0">44850 39500 712,'160'0'92,"-27"0"-21,-28 0-22,-28 0-21,-7 0-14,16 0-2,15 0-3,17 0-3,8 0-2,4 0-2,3 0-2,3 0-1,3 0-1,3 0 1,3 0 0,4 0 1,8-5-1,17-9-1,15-10-2,16-8-2,10-8-1,7-2-3,6-3-1,7-3-3,2-2-1,1 0 0,-1 0 1,1 0-1,-6 3 1,-8 6 2,-10 7 2,-9 6 0,-10 6 2,-9 6-2,-10 7 1,-8 6-2,-14 6-1,-15 6-4,-15 7-3,-16 6-5,-18 1-1,-18-3 0,-19-3-2,-18-2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42"/>
    </inkml:context>
    <inkml:brush xml:id="br0">
      <inkml:brushProperty name="width" value="0.05707" units="cm"/>
      <inkml:brushProperty name="height" value="0.05707" units="cm"/>
      <inkml:brushProperty name="color" value="#00BFF3"/>
    </inkml:brush>
  </inkml:definitions>
  <inkml:trace contextRef="#ctx0" brushRef="#br0">38150 42500 385,'-47'-8'160,"6"-16"-35,7-15-35,6-15-36,-1-9-20,-5 1-7,-7-1-5,-5 1-5,-3 4-5,4 9-1,3 10-2,3 10-1,-1 5-2,-2 4-2,-3 3-2,-3 3-3,-6 3 1,-5 3 1,-7 3 1,-5 4 3,0 5-1,10 10 0,10 10 0,9 9-2,4 6 0,1 3 0,-1 3 0,1 4 0,1 1 0,3 0-1,3 0-1,4 0 0,-1 0 0,-3 0-1,-3 0-1,-2 0-1,-1 0 0,3 0 2,3 0-1,4 0 2,1 1 0,0 4-1,0 3 1,0 3-1,0 3 1,0 3 1,0 3 0,0 4 2,1 1-1,4 0 1,3 0-2,3 0 1,3-2-1,3-3 0,3-3-1,4-2 0,1-1 1,0 3-2,0 3 1,0 4-1,0 1 1,0 0-1,0 0-1,0 0 1,0-2-1,0-3-1,0-3 0,0-2-1,0-5-1,0-2 0,0-3 1,0-3 0,6-2 0,13 0 0,12 0-1,13 0-1,9-7-1,6-11 0,7-14-1,6-11-1,6-11-3,6-5-3,7-7-3,6-5-4,3-3-3,0 4-3,0 3-1,0 3-4,-4 4-1,-5 7-3,-7 6-2,-5 7-3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42"/>
    </inkml:context>
    <inkml:brush xml:id="br0">
      <inkml:brushProperty name="width" value="0.04604" units="cm"/>
      <inkml:brushProperty name="height" value="0.04604" units="cm"/>
      <inkml:brushProperty name="color" value="#00BFF3"/>
    </inkml:brush>
  </inkml:definitions>
  <inkml:trace contextRef="#ctx0" brushRef="#br0">38400 43550 477,'-46'-2'1,"10"-3"1,10-3 2,9-2 1,2-1 1,-2 3 0,-3 3 0,-3 4 1,4 2 6,13 4 11,12 3 11,13 3 12,9-1 2,6-2-11,7-3-9,6-3-9,3-2-6,0 0-1,0 0-3,0 0-1,-2 0-3,-3 0-3,-3 0-2,-2 0-4,-6 4-3,-6 10-1,-6 10-2,-6 9-2,-6 4 3,-2 1 8,-3-1 8,-3 1 8,-4 2 5,-3 7 2,-3 6 1,-2 7 2,-3 4-2,1 3-2,-1 3-3,1 4-4,-1-1-3,1-3-6,-1-3-3,1-2-6,-1-3-5,1 1-4,-1-1-5,1 1-6,1-3-4,3-2-7,3-3-5,4-3-5,-1-2-1,-3 0 5,-3 0 4,-2 0 5,-3-2 1,1-3-2,-1-3-2,1-2-2,-1-6 2,1-6 5,-1-6 6,1-6 5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43"/>
    </inkml:context>
    <inkml:brush xml:id="br0">
      <inkml:brushProperty name="width" value="0.03673" units="cm"/>
      <inkml:brushProperty name="height" value="0.03673" units="cm"/>
      <inkml:brushProperty name="color" value="#00BFF3"/>
    </inkml:brush>
  </inkml:definitions>
  <inkml:trace contextRef="#ctx0" brushRef="#br0">38100 45550 598,'-69'-2'5,"13"-3"10,12-3 9,13-2 10,10-5 6,10-2 3,10-3 3,9-3 2,13-2-2,20 0-10,18 0-9,20 0-10,10 0-6,3 0-4,3 0-5,4 0-3,-1 3-8,-3 6-8,-3 7-8,-2 6-9,-6 3-3,-6 0 4,-6 0 4,-6 0 4,-9 1-2,-8 4-9,-10 3-9,-9 3-9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43"/>
    </inkml:context>
    <inkml:brush xml:id="br0">
      <inkml:brushProperty name="width" value="0.04201" units="cm"/>
      <inkml:brushProperty name="height" value="0.04201" units="cm"/>
      <inkml:brushProperty name="color" value="#00BFF3"/>
    </inkml:brush>
  </inkml:definitions>
  <inkml:trace contextRef="#ctx0" brushRef="#br0">39650 44900 523,'-18'-44'9,"17"13"17,15 12 17,16 13 18,5 9 3,-2 6-10,-3 7-11,-3 6-10,-1 6-6,4 6-3,3 7-3,3 6-2,-4 4-2,-8 4-4,-10 3-2,-9 3-4,-9 1-3,-5 1-4,-7-1-4,-5 1-5,-8-1-3,-5 1-3,-7-1-3,-5 1-3,-4-6-1,0-8 2,0-10 1,0-9 1,1-7 2,4-3 3,3-3 3,3-2 3,14-3 6,25 1 11,25-1 9,25 1 11,17-6 0,9-8-11,10-10-9,10-9-10,4-4-9,0 4-7,0 3-7,0 3-7,-4 1-2,-5 1 1,-7-1 3,-5 1 2,-11-1-2,-11 1-8,-14-1-7,-11 1-8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43"/>
    </inkml:context>
    <inkml:brush xml:id="br0">
      <inkml:brushProperty name="width" value="0.04208" units="cm"/>
      <inkml:brushProperty name="height" value="0.04208" units="cm"/>
      <inkml:brushProperty name="color" value="#00BFF3"/>
    </inkml:brush>
  </inkml:definitions>
  <inkml:trace contextRef="#ctx0" brushRef="#br0">41700 44750 522,'-47'-68'6,"6"17"11,7 15 11,6 16 12,10 10 7,17 7 4,15 6 3,16 7 5,7 4-3,1 3-10,-1 3-10,1 4-11,-3 1-13,-2 0-17,-3 0-17,-3 0-17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44"/>
    </inkml:context>
    <inkml:brush xml:id="br0">
      <inkml:brushProperty name="width" value="0.05661" units="cm"/>
      <inkml:brushProperty name="height" value="0.05661" units="cm"/>
      <inkml:brushProperty name="color" value="#00BFF3"/>
    </inkml:brush>
  </inkml:definitions>
  <inkml:trace contextRef="#ctx0" brushRef="#br0">45350 42800 388,'-24'-25'4,"4"0"9,3 0 8,3 0 8,3-5 5,3-9-2,3-10-1,4-8 0,2-3-3,4 7-4,3 6-4,3 7-4,-1 0-2,-2-2 0,-3-3-1,-3-3 0,-6 1-1,-5 6 0,-7 7 1,-5 6-1,-6 6 0,-3 6 0,-3 7-1,-2 6 0,-5 3-2,-2 0-1,-3 0 0,-3 0-2,-4 7-1,-3 17 2,-3 15 1,-2 16 0,-3 12 0,1 9 0,-1 10-1,1 10-2,-3 4 0,-2 0 1,-3 0-1,-3 0 0,-1 3-1,4 6 1,3 7-1,3 6 0,4 1 0,7-3 1,6-3 0,7-2 1,5-5 0,7-2 0,6-3-1,7-3 0,4-6-1,3-5-1,3-7 0,4-5-1,13-6-2,26-3-6,24-3-5,26-2-6,12-11-1,0-15 3,0-15 1,0-16 3,1-8-2,4 0-4,3 0-6,3 0-4,1-2-6,1-3-7,-1-3-7,1-2-6,-12-3-3,-21 1 2,-22-1 2,-22 1 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44"/>
    </inkml:context>
    <inkml:brush xml:id="br0">
      <inkml:brushProperty name="width" value="0.04699" units="cm"/>
      <inkml:brushProperty name="height" value="0.04699" units="cm"/>
    </inkml:brush>
  </inkml:definitions>
  <inkml:trace contextRef="#ctx0" brushRef="#br0">52731 8877 468,'8'-6'3,"2"2"8,0 4 6,1 3 7,-1 4 3,-2 7-4,-4 7-2,-2 7-2,-6 6-5,-8 6-5,-8 6-6,-7 6-5,-5 3-4,0 2-3,-2 0-4,-1 1-2,2-1-1,4-4 2,3-4 2,5-4 2,4-5 2,5-4 0,4-5 2,6-5 1,3-4 2,4-3 2,2-3 4,3-3 2,4-1 3,1 0 2,5-1 2,2 1 2,1 0 1,2 1 2,1 2 1,1 0 1,-1 1 0,-5 3 0,-3 2-1,-5 1-1,-3 3 0,-2 5 0,-4 3 2,-2 4 0,-4 5 0,-2 4 0,-4 6-1,-2 4 0,-2 3 0,-1-1-1,-1 1-1,-1 0 0,0-3-1,2-3-1,3-4-1,1-4-2,1-4-2,2-3-1,1-5-1,0-4-3,2-7-5,0-11-12,2-10-12,1-11-11,1-14-8,5-17-3,4-16-4,4-17-5,0-2 0,-3 13 1,-3 13 1,-2 12 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3:42"/>
    </inkml:context>
    <inkml:brush xml:id="br0">
      <inkml:brushProperty name="width" value="0.03278" units="cm"/>
      <inkml:brushProperty name="height" value="0.03278" units="cm"/>
      <inkml:brushProperty name="color" value="#00BFF3"/>
    </inkml:brush>
  </inkml:definitions>
  <inkml:trace contextRef="#ctx0" brushRef="#br0">102050 21900 671,'7'8'31,"-1"1"1,0 2 1,-2 0 2,1 0-3,0-1-2,1-1-5,2 0-3,0 0-3,3 1 0,2 3-2,1 2 0,1-1-5,-1-1-8,-1-3-6,0-1-9,-2-2-6,-1 0-8,-1-2-5,0 0-8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45"/>
    </inkml:context>
    <inkml:brush xml:id="br0">
      <inkml:brushProperty name="width" value="0.05692" units="cm"/>
      <inkml:brushProperty name="height" value="0.05692" units="cm"/>
      <inkml:brushProperty name="color" value="#00BFF3"/>
    </inkml:brush>
  </inkml:definitions>
  <inkml:trace contextRef="#ctx0" brushRef="#br0">46150 43550 386,'-38'-44'26,"26"13"12,24 12 11,26 13 12,13 6-1,4 0-11,3 0-13,3 0-12,-1 0-6,-2 0-2,-3 0-2,-3 0-1,-6 4-9,-5 10-13,-7 10-15,-5 9-13,-11 6-2,-11 3 14,-14 3 12,-11 4 12,-7 1 11,0 0 7,0 0 9,0 0 8,0 3 1,0 6-3,0 7-4,0 6-3,1 1-4,4-3-2,3-3-2,3-2-2,3-5-1,3-2-1,3-3-1,4-3 0,1-2-3,0 0-2,0 0-2,0 0-3,0 3-10,0 6-21,0 7-20,0 6-19,-4-1-8,-5-5 6,-7-7 5,-5-5 6,-3-8 7,4-5 6,3-7 8,3-5 7,-2-6 5,-6-3 4,-6-3 4,-6-2 4,-6-3 4,-2 1 3,-3-1 3,-3 1 3,-1-1 4,4 1 2,3-1 2,3 1 3,3-3 1,3-2 1,3-3 0,4-3 0,10-6 8,19-5 13,19-7 14,19-5 13,12-3 1,6 4-15,7 3-13,6 3-14,4 3-7,4 3 0,3 3-1,3 4-1,3 1-10,3 0-19,3 0-20,4 0-19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45"/>
    </inkml:context>
    <inkml:brush xml:id="br0">
      <inkml:brushProperty name="width" value="0.03774" units="cm"/>
      <inkml:brushProperty name="height" value="0.03774" units="cm"/>
      <inkml:brushProperty name="color" value="#00BFF3"/>
    </inkml:brush>
  </inkml:definitions>
  <inkml:trace contextRef="#ctx0" brushRef="#br0">47800 43550 582,'3'-68'35,"6"17"5,7 15 4,6 16 5,6 9-2,6 3-5,7 3-6,6 4-7,6 2-4,6 4-4,7 3-2,6 3-4,4-1-4,4-2-6,3-3-7,3-3-5,-2-2-8,-6 0-11,-6 0-10,-6 0-9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48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72925 22750 333,'157'63'167,"51"46"-1,50 47 1,49 47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52"/>
    </inkml:context>
    <inkml:brush xml:id="br0">
      <inkml:brushProperty name="width" value="0.03918" units="cm"/>
      <inkml:brushProperty name="height" value="0.03918" units="cm"/>
      <inkml:brushProperty name="color" value="#F2395B"/>
    </inkml:brush>
  </inkml:definitions>
  <inkml:trace contextRef="#ctx0" brushRef="#br0">22550 26350 561,'0'-47'1,"0"6"4,0 7 2,0 6 3,3 10 7,6 17 10,7 15 11,6 16 10,6 15 1,6 16-8,7 15-7,6 17-9,-2 13-4,-9 13-2,-10 12-2,-8 13-1,-6 6-3,1 0-2,-1 0-3,1 0-2,-4 1-1,-6 4 0,-6 3 0,-6 3 0,-9 4-1,-8 7-2,-10 6-4,-9 7-1,-5 2-5,0 1-5,0-1-6,0 1-6,3-9-2,6-15 1,7-15 0,6-16 0,3-15 0,0-11-2,0-14-1,0-11-2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52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21900 29150 999,'-19'-24'-47,"13"4"4,12 3 7,13 3 5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54"/>
    </inkml:context>
    <inkml:brush xml:id="br0">
      <inkml:brushProperty name="width" value="0.03592" units="cm"/>
      <inkml:brushProperty name="height" value="0.03592" units="cm"/>
      <inkml:brushProperty name="color" value="#F2395B"/>
    </inkml:brush>
  </inkml:definitions>
  <inkml:trace contextRef="#ctx0" brushRef="#br0">21900 29150 612,'-22'-18'7,"6"17"15,7 15 14,6 16 14,7 13 4,10 14-8,10 11-8,9 14-9,1 8-5,-6 7-3,-6 6-4,-6 7-4,-6 5-3,-2 7-2,-3 6-2,-3 7-3,-2-3-1,0-8-1,0-10-1,0-9 0,-2-10-2,-3-9 0,-3-10-2,-2-8 0,3-9-1,14-6 1,11-6 1,14-6 1,11-10 0,14-12 1,11-13 1,14-12 0,10-13-1,9-12-2,10-13-2,10-12-2,8-19-4,10-25-6,10-25-6,9-25-5,2-15-5,-2-2-5,-3-3-4,-3-3-4,-15 15-1,-24 34 5,-26 35 4,-24 35 5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55"/>
    </inkml:context>
    <inkml:brush xml:id="br0">
      <inkml:brushProperty name="width" value="0.03528" units="cm"/>
      <inkml:brushProperty name="height" value="0.03528" units="cm"/>
      <inkml:brushProperty name="color" value="#F2395B"/>
    </inkml:brush>
  </inkml:definitions>
  <inkml:trace contextRef="#ctx0" brushRef="#br0">44000 21600 623,'-47'23'72,"6"-3"-16,7-3-13,6-2-16,-1 2-7,-5 9-2,-7 10-2,-5 10-2,-12 11-2,-16 17 0,-15 15 0,-15 16-2,-11 4-1,-2-6-2,-3-6-3,-3-6-3,-2-6 0,0-2-2,0-3 0,0-3 0,7-7 0,17-9 0,15-10 1,16-8 0,12-9 2,9-6 2,10-6 1,10-6 3,16 1 0,26 9-2,24 10-1,26 10-1,16 0-2,10-5 0,10-7-1,9-5-1,2-3-1,-2 4 1,-3 3 1,-3 3 0,-4-1-3,-3-2-4,-3-3-4,-2-3-4,-5-4-5,-2-3-3,-3-3-3,-3-2-5,-4-5 0,-3-2 0,-3-3 1,-2-3 2,-6-2-2,-6 0-2,-6 0-4,-6 0-2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56"/>
    </inkml:context>
    <inkml:brush xml:id="br0">
      <inkml:brushProperty name="width" value="0.0333" units="cm"/>
      <inkml:brushProperty name="height" value="0.0333" units="cm"/>
      <inkml:brushProperty name="color" value="#F2395B"/>
    </inkml:brush>
  </inkml:definitions>
  <inkml:trace contextRef="#ctx0" brushRef="#br0">43000 23200 660,'-41'-68'6,"19"17"13,19 15 12,19 16 13,16 9 2,17 3-8,15 3-8,16 4-8,12 1-5,9 0-2,10 0-4,10 0-1,10-2-3,13-3 1,12-3 0,13-2-1,12-3-1,13 1-2,12-1-2,13 1-2,12-1 0,13 1 1,12-1 1,13 1 2,13-3-2,17-2-6,15-3-5,16-3-5,9-1-4,3 4-2,3 3-4,4 3-3,-1 3-2,-3 3 0,-3 3 0,-2 4 0,-3 1 0,1 0-1,-1 0 0,1 0-1,-34 1 2,-65 4 4,-65 3 2,-66 3 4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1:06"/>
    </inkml:context>
    <inkml:brush xml:id="br0">
      <inkml:brushProperty name="width" value="0.02414" units="cm"/>
      <inkml:brushProperty name="height" value="0.02414" units="cm"/>
      <inkml:brushProperty name="color" value="#FED406"/>
    </inkml:brush>
  </inkml:definitions>
  <inkml:trace contextRef="#ctx0" brushRef="#br0">74650 30850 911,'21'-69'65,"-5"13"-41,-7 12-41,-5 13-41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1:07"/>
    </inkml:context>
    <inkml:brush xml:id="br0">
      <inkml:brushProperty name="width" value="0.04351" units="cm"/>
      <inkml:brushProperty name="height" value="0.04351" units="cm"/>
      <inkml:brushProperty name="color" value="#FED406"/>
    </inkml:brush>
  </inkml:definitions>
  <inkml:trace contextRef="#ctx0" brushRef="#br0">43750 33700 505,'0'-41'35,"0"19"-3,0 19-1,0 19-3,3 18 0,6 19 0,7 19 0,6 19 1,4 10 0,4 4-3,3 3-2,3 3-1,-1 4-3,-2 7-1,-3 6-3,-3 7-1,-4 11-2,-3 20-1,-3 18-1,-2 20-1,-5 6-2,-2-2 1,-3-3-2,-3-3 0,-2-9-2,0-11-4,0-14-3,0-11-5,-4-12-5,-5-9-9,-7-10-8,-5-8-8,-3-12-3,4-12 2,3-13 3,3-12 2,-1-16-3,-2-19-6,-3-18-8,-3-19-6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3:42"/>
    </inkml:context>
    <inkml:brush xml:id="br0">
      <inkml:brushProperty name="width" value="0.03266" units="cm"/>
      <inkml:brushProperty name="height" value="0.03266" units="cm"/>
      <inkml:brushProperty name="color" value="#00BFF3"/>
    </inkml:brush>
  </inkml:definitions>
  <inkml:trace contextRef="#ctx0" brushRef="#br0">103650 18766 673,'29'-7'65,"-3"2"-10,-5 2-10,-3 2-10,-3 1-6,1 0-2,-1 0-1,1 0-2,-2 2-7,-3 6-13,-3 4-15,-2 5-12,-4 3-10,-4 3-3,-4 1-5,-4 3-4,-3 1-1,-3 0 3,-3 2 3,-3 1 3,0-2 3,1-6 7,3-4 6,1-4 5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1:08"/>
    </inkml:context>
    <inkml:brush xml:id="br0">
      <inkml:brushProperty name="width" value="0.04282" units="cm"/>
      <inkml:brushProperty name="height" value="0.04282" units="cm"/>
      <inkml:brushProperty name="color" value="#FED406"/>
    </inkml:brush>
  </inkml:definitions>
  <inkml:trace contextRef="#ctx0" brushRef="#br0">43450 36850 513,'-43'-58'51,"17"34"-2,15 35 0,16 35 0,9 21-4,3 9-6,3 10-7,4 10-7,-1 5-3,-3 4-1,-3 3-1,-2 3 0,-5-1-3,-2-2-3,-3-3-3,-3-3-2,-1-2-4,4 0 0,3 0-3,3 0-1,-1-8-1,-2-16-3,-3-15-3,-3-15-1,4-18-2,13-19 1,12-18-1,13-19 1,20-40-3,28-58-2,28-60-3,29-59-4,21-35-3,16-9-6,15-10-4,17-8-6,-6 14 1,-24 42 5,-26 40 6,-24 41 5,-21 29-1,-16 19-5,-15 19-7,-15 19-5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1:09"/>
    </inkml:context>
    <inkml:brush xml:id="br0">
      <inkml:brushProperty name="width" value="0.04086" units="cm"/>
      <inkml:brushProperty name="height" value="0.04086" units="cm"/>
      <inkml:brushProperty name="color" value="#FED406"/>
    </inkml:brush>
  </inkml:definitions>
  <inkml:trace contextRef="#ctx0" brushRef="#br0">50150 41100 538,'-24'-68'0,"4"17"0,3 15 0,3 16 0,6 16 7,9 20 15,10 18 15,10 20 15,7 17 3,6 20-7,7 18-6,6 20-7,-1 8-6,-5 1-2,-7-1-5,-5 1-2,-4-1-3,0 1-3,0-1-1,0 1-3,-4 2-2,-5 7-5,-7 6-3,-5 7-3,-6 5-2,-3 7 0,-3 6 2,-2 7 1,-5-4-3,-2-12-8,-3-13-7,-3-12-8,-1-15-5,4-15-2,3-15-4,3-16-2,-1-16-1,-2-16 1,-3-15 1,-3-15 2,-1-9 2,4 1 3,3-1 4,3 1 3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1:09"/>
    </inkml:context>
    <inkml:brush xml:id="br0">
      <inkml:brushProperty name="width" value="0.03973" units="cm"/>
      <inkml:brushProperty name="height" value="0.03973" units="cm"/>
      <inkml:brushProperty name="color" value="#FED406"/>
    </inkml:brush>
  </inkml:definitions>
  <inkml:trace contextRef="#ctx0" brushRef="#br0">49450 44350 553,'-18'-38'7,"17"26"12,15 24 14,16 26 13,5 15 2,-2 6-9,-3 7-9,-3 6-8,-1 4-5,4 4-1,3 3 1,3 3-1,-2 4 0,-6 7-1,-6 6-1,-6 7-1,-6 0-1,-2-2-1,-3-3-1,-3-3-2,-2-10-1,0-16-1,0-15-1,0-15 0,9-21-1,19-25-1,19-25 0,19-25 0,21-38-2,26-49 0,24-51-2,26-49-1,27-57-5,32-62-9,31-63-8,32-62-8,10-4-4,-9 57 1,-10 56 3,-8 57 1,-23 43-2,-34 31-9,-35 32-7,-33 31-8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1:12"/>
    </inkml:context>
    <inkml:brush xml:id="br0">
      <inkml:brushProperty name="width" value="0.05956" units="cm"/>
      <inkml:brushProperty name="height" value="0.05956" units="cm"/>
      <inkml:brushProperty name="color" value="#FED406"/>
    </inkml:brush>
  </inkml:definitions>
  <inkml:trace contextRef="#ctx0" brushRef="#br0">48300 18900 369,'-46'-68'1,"10"17"1,10 15 2,9 16 1,6 12 8,3 9 13,3 10 14,4 10 14,8 10 2,17 13-11,15 12-9,16 13-11,10 12-5,7 13-2,6 12-2,7 13-2,-1 10-2,-6 10 0,-6 10-2,-6 9-1,-6 4 0,-2 1-2,-3-1 1,-3 1-2,-4-4 0,-3-6 0,-3-6-1,-2-6 0,-1-7-1,3-6-1,3-6-1,4-6-1,4-9-1,6-8 1,7-10 1,6-9 0,4-12 0,4-11 2,3-14 0,3-11 1,7-17 1,14-18 1,11-19 0,14-18 2,11-21 0,14-22 0,11-22 0,14-21 0,10-15-1,9-6 1,10-6-1,10-6 1,13-12-1,19-15-1,19-15 0,19-16 0,16-21-4,17-24-9,15-26-7,16-24-9,4-4-7,-6 19-9,-6 19-9,-6 19-9,-37 30-6,-65 45-5,-65 43-4,-66 45-5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5:40"/>
    </inkml:context>
    <inkml:brush xml:id="br0">
      <inkml:brushProperty name="width" value="0.03749" units="cm"/>
      <inkml:brushProperty name="height" value="0.03749" units="cm"/>
      <inkml:brushProperty name="color" value="#F2395B"/>
    </inkml:brush>
  </inkml:definitions>
  <inkml:trace contextRef="#ctx0" brushRef="#br0">81200 23400 586,'0'-79'35,"0"45"6,0 43 5,0 45 6,0 22-2,0 4-9,0 3-10,0 3-8,0 4-5,0 7-1,0 6-1,0 7-1,-2 5-2,-3 7-4,-3 6-4,-2 7-4,-1-3-4,3-8-5,3-10-6,4-9-5,1-12-3,0-11-3,0-14-1,0-11-3,-4-15-6,-5-16-10,-7-15-10,-5-15-10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5:41"/>
    </inkml:context>
    <inkml:brush xml:id="br0">
      <inkml:brushProperty name="width" value="0.04297" units="cm"/>
      <inkml:brushProperty name="height" value="0.04297" units="cm"/>
      <inkml:brushProperty name="color" value="#F2395B"/>
    </inkml:brush>
  </inkml:definitions>
  <inkml:trace contextRef="#ctx0" brushRef="#br0">81250 23300 512,'29'-49'4,"10"4"9,10 3 8,9 3 10,2 6 2,-2 9-2,-3 10-3,-3 10-2,-7 10-3,-9 13-3,-10 12-4,-8 13-3,-8 7-2,-2 4-2,-3 3-2,-3 3-2,-6 1-1,-5 1-4,-7-1-3,-5 1-4,-6-1-1,-3 1-2,-3-1-2,-2 1 0,-5-3-1,-2-2 1,-3-3 2,-3-3 0,-1-6 1,4-5-2,3-7-1,3-5-1,12-8 3,22-5 8,22-7 7,23-5 7,13-4 4,6 0-3,7 0 0,6 0-2,-1 0-1,-5 0 0,-7 0 1,-5 0 0,-4 3 0,0 6 0,0 7-1,0 6 1,-4 4 0,-5 4-1,-7 3 0,-5 3 0,-6 1 0,-3 1-1,-3-1 1,-2 1-1,-6 4 1,-6 9 0,-6 10 2,-6 10 0,-7 4 0,-6 0-1,-6 0-1,-6 0-1,-6-2-1,-2-3-1,-3-3-2,-3-2 0,-6-3-3,-5 1-5,-7-1-3,-5 1-4,-3-3-3,4-2-3,3-3-3,3-3-1,4-6-3,7-5-2,6-7-2,7-5-1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5:42"/>
    </inkml:context>
    <inkml:brush xml:id="br0">
      <inkml:brushProperty name="width" value="0.04136" units="cm"/>
      <inkml:brushProperty name="height" value="0.04136" units="cm"/>
      <inkml:brushProperty name="color" value="#F2395B"/>
    </inkml:brush>
  </inkml:definitions>
  <inkml:trace contextRef="#ctx0" brushRef="#br0">83350 24750 531,'-8'20'10,"34"-9"17,35-10 20,35-8 18,16-4 2,1 3-12,-1 3-13,1 4-13,1-1-9,3-3-2,3-3-3,4-2-3,1-3-2,0 1 2,0-1 0,0 1 0,-2 1-1,-3 3-6,-3 3-6,-2 4-5,-6 1-4,-6 0-2,-6 0-3,-6 0-3,-10 0-1,-12 0-1,-13 0-1,-12 0-1,-7 0-3,1 0-3,-1 0-5,1 0-4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5:43"/>
    </inkml:context>
    <inkml:brush xml:id="br0">
      <inkml:brushProperty name="width" value="0.03615" units="cm"/>
      <inkml:brushProperty name="height" value="0.03615" units="cm"/>
      <inkml:brushProperty name="color" value="#F2395B"/>
    </inkml:brush>
  </inkml:definitions>
  <inkml:trace contextRef="#ctx0" brushRef="#br0">85700 23850 608,'95'23'84,"-9"-3"-14,-10-3-14,-8-2-14,-6-1-9,1 3-4,-1 3-4,1 4-5,-1-1-4,1-3-5,-1-3-5,1-2-7,-4-1-5,-6 3-7,-6 3-7,-6 4-7,-9 2-9,-8 4-14,-10 3-13,-9 3-13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5:43"/>
    </inkml:context>
    <inkml:brush xml:id="br0">
      <inkml:brushProperty name="width" value="0.03716" units="cm"/>
      <inkml:brushProperty name="height" value="0.03716" units="cm"/>
      <inkml:brushProperty name="color" value="#F2395B"/>
    </inkml:brush>
  </inkml:definitions>
  <inkml:trace contextRef="#ctx0" brushRef="#br0">84450 25100 592,'-47'0'0,"6"0"3,7 0 1,6 0 2,17 3 10,28 6 18,28 7 18,29 6 19,18 1 1,9-3-15,10-3-16,10-2-14,7-5-12,6-2-6,7-3-8,6-3-8,-2-2-2,-9 0 3,-10 0 1,-8 0 1,-11 0-2,-8 0-10,-10 0-9,-9 0-9,-12 0-5,-11 0-2,-14 0-1,-11 0-3,-11 3 2,-5 6 3,-7 7 3,-5 6 3,-6 1 4,-3-3 6,-3-3 5,-2-2 5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5:43"/>
    </inkml:context>
    <inkml:brush xml:id="br0">
      <inkml:brushProperty name="width" value="0.03344" units="cm"/>
      <inkml:brushProperty name="height" value="0.03344" units="cm"/>
      <inkml:brushProperty name="color" value="#F2395B"/>
    </inkml:brush>
  </inkml:definitions>
  <inkml:trace contextRef="#ctx0" brushRef="#br0">84200 25600 657,'-46'-2'2,"10"-3"3,10-3 4,9-2 3,10 0 7,14 7 9,11 6 10,14 7 10,10 5 1,9 7-7,10 6-7,10 7-7,5 2-9,4 1-11,3-1-10,3 1-12,1 1-6,1 3-3,-1 3-3,1 4-2,-9-4-6,-15-9-10,-15-10-8,-16-8-9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3:43"/>
    </inkml:context>
    <inkml:brush xml:id="br0">
      <inkml:brushProperty name="width" value="0.02755" units="cm"/>
      <inkml:brushProperty name="height" value="0.02755" units="cm"/>
      <inkml:brushProperty name="color" value="#00BFF3"/>
    </inkml:brush>
  </inkml:definitions>
  <inkml:trace contextRef="#ctx0" brushRef="#br0">103041 20093 798,'-4'6'-40,"8"-4"31,8-4 33,7-4 31,5-2 9,1 0-15,1 1-16,1-1-14,0 0-12,1 0-10,-1 1-9,0-1-9,-2 0-5,-5 0 1,-5 1 0,-4-1-1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5:44"/>
    </inkml:context>
    <inkml:brush xml:id="br0">
      <inkml:brushProperty name="width" value="0.03007" units="cm"/>
      <inkml:brushProperty name="height" value="0.03007" units="cm"/>
      <inkml:brushProperty name="color" value="#F2395B"/>
    </inkml:brush>
  </inkml:definitions>
  <inkml:trace contextRef="#ctx0" brushRef="#br0">82850 26200 731,'-47'-22'4,"6"6"7,7 7 7,6 6 8,-1 10 4,-5 17 0,-7 15 2,-5 16-1,0 9-2,10 3-5,10 3-7,9 4-6,6 1-6,3 0-6,3 0-7,4 0-7,7-7-7,13-11-6,12-14-8,13-11-7,4-11-2,-3-5 1,-3-7 2,-2-5 1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5:44"/>
    </inkml:context>
    <inkml:brush xml:id="br0">
      <inkml:brushProperty name="width" value="0.03861" units="cm"/>
      <inkml:brushProperty name="height" value="0.03861" units="cm"/>
      <inkml:brushProperty name="color" value="#F2395B"/>
    </inkml:brush>
  </inkml:definitions>
  <inkml:trace contextRef="#ctx0" brushRef="#br0">83400 26250 569,'-27'-41'27,"-3"19"0,-3 19 3,-2 19 1,-1 12 0,3 6-2,3 7 0,4 6-2,1 3-3,0 0-2,0 0-5,0 0-2,4-4-5,10-5-4,10-7-6,9-5-4,7-8-6,7-5-6,6-7-5,7-5-6,2-8-2,1-5-1,-1-7 1,1-5 1,-4-4 1,-6 0 6,-6 0 4,-6 0 6,-4 6 9,1 13 18,-1 12 16,1 13 16,-1 13 6,1 17-6,-1 15-6,1 16-4,-3 9-7,-2 3-6,-3 3-7,-3 4-5,-4 4-6,-3 6-2,-3 7-5,-2 6-2,-5-2-4,-2-9-2,-3-10-4,-3-8-3,-2-12-2,0-12-1,0-13-1,0-12-2,-4-18-1,-5-21 2,-7-22-1,-5-22 1,0-15 2,10-5 2,10-7 3,9-5 3,12-14 2,16-18-1,15-19 0,17-18-1,8-4 0,4 13-4,3 12-2,3 13-3,-4 13 0,-8 17 2,-10 15 3,-9 16 1,-5 10-1,0 7-3,0 6-4,0 7-2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5:44"/>
    </inkml:context>
    <inkml:brush xml:id="br0">
      <inkml:brushProperty name="width" value="0.03783" units="cm"/>
      <inkml:brushProperty name="height" value="0.03783" units="cm"/>
      <inkml:brushProperty name="color" value="#F2395B"/>
    </inkml:brush>
  </inkml:definitions>
  <inkml:trace contextRef="#ctx0" brushRef="#br0">83900 26100 581,'48'25'35,"-3"0"-1,-3 0-2,-2 0-2,-1 1 0,3 4-1,3 3 1,4 3-2,-1 1-1,-3 1-3,-3-1-2,-2 1-4,-6 4-2,-6 9 0,-6 10 0,-6 10-1,-9 11-4,-8 17-6,-10 15-6,-9 16-6,-12 10-7,-11 7-9,-14 6-9,-11 7-7,-1-12-9,13-28-6,12-28-6,13-27-8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5:45"/>
    </inkml:context>
    <inkml:brush xml:id="br0">
      <inkml:brushProperty name="width" value="0.04396" units="cm"/>
      <inkml:brushProperty name="height" value="0.04396" units="cm"/>
      <inkml:brushProperty name="color" value="#F2395B"/>
    </inkml:brush>
  </inkml:definitions>
  <inkml:trace contextRef="#ctx0" brushRef="#br0">90400 23700 500,'-24'-25'16,"4"0"0,3 0 0,3 0 1,3-2 0,3-3 0,3-3-1,4-2-1,-3-3 0,-5 1-1,-7-1 1,-5 1 0,-6 1 0,-3 3 2,-3 3 0,-2 4 1,-5 2 1,-2 4-1,-3 3-1,-3 3 1,-4 4-2,-3 7 1,-3 6 0,-2 7-1,-3 8 0,1 14 0,-1 11-1,1 14-2,-3 10 0,-2 9-3,-3 10-2,-3 10-2,1 5-2,6 4-1,7 3-2,6 3-1,4 3-1,4 3-1,3 3-1,3 4 0,6-1-1,9-3 1,10-3 1,10-2 1,11-11-2,17-15-2,15-15-3,16-16-2,13-13-5,14-9-5,11-10-6,14-8-6,8-9-3,7-6-4,6-6-3,7-6-2,-1-9-1,-6-8 5,-6-10 3,-6-9 4,-13-2 4,-19 6 1,-18 7 4,-19 6 1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5:45"/>
    </inkml:context>
    <inkml:brush xml:id="br0">
      <inkml:brushProperty name="width" value="0.03848" units="cm"/>
      <inkml:brushProperty name="height" value="0.03848" units="cm"/>
      <inkml:brushProperty name="color" value="#F2395B"/>
    </inkml:brush>
  </inkml:definitions>
  <inkml:trace contextRef="#ctx0" brushRef="#br0">91900 23850 571,'-72'6'39,"6"13"6,7 12 5,6 13 5,4 9-2,4 6-8,3 7-8,3 6-9,4 3-6,7 0-3,6 0-3,7 0-4,2 1-5,1 4-7,-1 3-6,1 3-8,4-4-8,9-8-7,10-10-7,10-9-8,8-13-3,10-16-1,10-15-1,9-15 0,-1-12 3,-8-6 6,-10-6 6,-9-6 6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5:46"/>
    </inkml:context>
    <inkml:brush xml:id="br0">
      <inkml:brushProperty name="width" value="0.04154" units="cm"/>
      <inkml:brushProperty name="height" value="0.04154" units="cm"/>
      <inkml:brushProperty name="color" value="#F2395B"/>
    </inkml:brush>
  </inkml:definitions>
  <inkml:trace contextRef="#ctx0" brushRef="#br0">92600 23850 529,'-116'28'66,"19"6"-12,19 7-11,19 6-11,12 4-5,6 4-1,7 3 0,6 3 0,6-2-3,6-6-4,7-6-5,6-6-5,10-10-5,17-12-5,15-13-6,16-12-5,5-12-8,-2-8-7,-3-10-8,-3-9-8,-7-2-2,-9 6 5,-10 7 5,-8 6 4,-8 13 17,-2 23 27,-3 22 28,-3 22 27,-2 18 7,0 16-14,0 15-14,0 17-14,-2 10-10,-3 6-4,-3 7-4,-2 6-5,-6 4-5,-6 4-3,-6 3-5,-6 3-4,-4-7-4,1-15-2,-1-15-4,1-16-3,-3-16-2,-2-16-2,-3-15 0,-3-15-1,-1-14 0,4-8 2,3-10 3,3-9 3,3-13 1,3-16 3,3-15 1,4-15 2,4-15 2,6-12 1,7-13 1,6-12 1,12-12 1,19-8 2,19-10 1,19-9 2,10-2-1,4 6-2,3 7-3,3 6-1,-2 10-4,-6 17-4,-6 15-4,-6 16-4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5:46"/>
    </inkml:context>
    <inkml:brush xml:id="br0">
      <inkml:brushProperty name="width" value="0.03533" units="cm"/>
      <inkml:brushProperty name="height" value="0.03533" units="cm"/>
      <inkml:brushProperty name="color" value="#F2395B"/>
    </inkml:brush>
  </inkml:definitions>
  <inkml:trace contextRef="#ctx0" brushRef="#br0">93200 23700 622,'92'4'36,"-16"10"-3,-15 10-1,-15 9-2,-11 10 0,-2 14 0,-3 11 1,-3 14 1,-4 11-1,-3 14-4,-3 11-3,-2 14-3,-11 13-6,-15 16-9,-15 15-10,-16 17-8,-12-3-10,-5-18-7,-7-19-9,-5-18-8,0-20-4,10-18-2,10-19-2,9-18-1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5:47"/>
    </inkml:context>
    <inkml:brush xml:id="br0">
      <inkml:brushProperty name="width" value="0.03606" units="cm"/>
      <inkml:brushProperty name="height" value="0.03606" units="cm"/>
      <inkml:brushProperty name="color" value="#F2395B"/>
    </inkml:brush>
  </inkml:definitions>
  <inkml:trace contextRef="#ctx0" brushRef="#br0">95850 23450 610,'-54'96'71,"-5"-5"-16,-7-7-16,-5-5-17,-3-6-10,4-3-1,3-3-3,3-2-2,4-6-1,7-6 0,6-6 0,7-6 0,5-6 0,7-2 0,6-3 0,7-3 1,11-2 0,20 0 0,18 0 2,20 0 0,11-5 1,7-9-2,6-10 0,7-8-2,4-6 0,3 1-2,3-1-1,4 1-1,-6-1 0,-11 1 0,-14-1 0,-11 1 0,-7-1 1,0 1 0,0-1 1,0 1 1,-10-3 1,-18-2 2,-19-3 1,-18-3 2,-12-7-2,-3-9-3,-3-10-6,-2-8-4,0-8-5,7-2-7,6-3-6,7-3-6,4-4-6,3-3-4,3-3-5,4-2-4,7 2 0,13 9 7,12 10 5,13 10 7,1 8 5,-9 10 3,-10 10 3,-8 9 4,-4 4 2,3 1 2,3-1 1,4 1 2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5:47"/>
    </inkml:context>
    <inkml:brush xml:id="br0">
      <inkml:brushProperty name="width" value="0.04352" units="cm"/>
      <inkml:brushProperty name="height" value="0.04352" units="cm"/>
      <inkml:brushProperty name="color" value="#F2395B"/>
    </inkml:brush>
  </inkml:definitions>
  <inkml:trace contextRef="#ctx0" brushRef="#br0">97000 22750 505,'45'6'12,"-9"13"12,-10 12 11,-8 13 11,-8 10 3,-2 10-2,-3 10-4,-3 9-4,-4 6-4,-3 3-3,-3 3-4,-2 4-4,-3 2-3,1 4-3,-1 3-2,1 3-3,-1 1-4,1 1-5,-1-1-6,1 1-4,-1-7-7,1-12-5,-1-13-8,1-12-6,-1-27-9,1-41-13,-1-40-13,1-40-12,4-21 2,9 0 16,10 0 15,10 0 16,4 4 11,0 10 5,0 10 6,0 9 6,0 7 1,0 7 0,0 6-2,0 7-1,0 5 5,0 7 9,0 6 11,0 7 9,1 4 5,4 3-2,3 3-2,3 4-3,1 1-3,1 0-8,-1 0-6,1 0-7,-1 0-7,1 0-7,-1 0-6,1 0-8,-3-4-3,-2-5-1,-3-7-1,-3-5-1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5:47"/>
    </inkml:context>
    <inkml:brush xml:id="br0">
      <inkml:brushProperty name="width" value="0.04421" units="cm"/>
      <inkml:brushProperty name="height" value="0.04421" units="cm"/>
      <inkml:brushProperty name="color" value="#F2395B"/>
    </inkml:brush>
  </inkml:definitions>
  <inkml:trace contextRef="#ctx0" brushRef="#br0">98000 22100 497,'0'-72'3,"0"6"7,0 7 7,0 6 6,0 12 7,0 19 7,0 19 8,0 19 7,0 21 0,0 26-7,0 24-7,0 26-7,0 12-4,0 0-4,0 0-3,0 0-3,0 18-3,0 39-4,0 36-4,0 39-4,-5 28-5,-9 23-9,-10 22-9,-8 22-8,-3 7-8,7-6-9,6-6-9,7-6-9,4-37-1,3-65 6,3-65 6,4-66 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3:43"/>
    </inkml:context>
    <inkml:brush xml:id="br0">
      <inkml:brushProperty name="width" value="0.03516" units="cm"/>
      <inkml:brushProperty name="height" value="0.03516" units="cm"/>
      <inkml:brushProperty name="color" value="#00BFF3"/>
    </inkml:brush>
  </inkml:definitions>
  <inkml:trace contextRef="#ctx0" brushRef="#br0">103334 19650 625,'-8'14'2,"2"-1"5,1-2 4,0-2 4,2 0 5,0 1 7,2 3 6,1 2 7,0 0 1,0 1-5,0 0-2,0-1-5,0 1-4,0-1-4,0 1-4,0 0-5,-1-1-8,-1-1-10,0-1-11,-1-1-12,2-3-10,7-6-13,8-6-11,6-6-13,3-3 3,-1-3 16,-1-2 17,-1-1 15,-1-1 11,-1 3 2,-1 1 4,-1 2 3,-1 2 5,-3 3 4,-1 1 5,-2 2 6,-2 3 8,-2 2 12,-2 3 13,-2 4 12,-2 1 1,-2 1-13,-2 2-12,-2 0-12,0 0-7,0-1 0,2 0-2,1-2-1,4-3-10,9-4-20,10-6-20,7-4-21,4-2-4,-1 3 9,-3 1 11,-1 2 10,-3 1 8,-3 0 7,-3 0 7,-3 0 6,-2 1 9,-2 2 11,-3 2 11,0 2 10,-4 2 2,-3 2-5,-2 2-5,-3 2-6,-5 1-6,-4 1-6,-5 1-5,-5 1-6,-4 1-5,-2 0-2,-4-1-3,-3 1-3,0-1-1,0 1-1,2 0 1,0-1 0,2 0 2,3-3 2,3-1 5,4-2 2,6-2 5,14-2 5,12-3 4,13 0 6,7-3 1,1 0-3,1-2-4,1 0-2,-1-1-5,0 0-9,-1 0-9,-1 0-8,-3 0-6,-3 0-6,-5 0-5,-3 1-4,-3-1 0,-2 0 8,-3 0 8,-1 0 7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5:48"/>
    </inkml:context>
    <inkml:brush xml:id="br0">
      <inkml:brushProperty name="width" value="0.02908" units="cm"/>
      <inkml:brushProperty name="height" value="0.02908" units="cm"/>
      <inkml:brushProperty name="color" value="#F2395B"/>
    </inkml:brush>
  </inkml:definitions>
  <inkml:trace contextRef="#ctx0" brushRef="#br0">98700 23250 756,'48'-22'49,"-3"6"-12,-3 7-12,-2 6-11,0 3-5,7 0 6,6 0 4,7 0 5,4 0-1,3 0-6,3 0-8,4 0-7,-3 0-6,-5 0-7,-7 0-6,-5 0-7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5:48"/>
    </inkml:context>
    <inkml:brush xml:id="br0">
      <inkml:brushProperty name="width" value="0.03373" units="cm"/>
      <inkml:brushProperty name="height" value="0.03373" units="cm"/>
      <inkml:brushProperty name="color" value="#F2395B"/>
    </inkml:brush>
  </inkml:definitions>
  <inkml:trace contextRef="#ctx0" brushRef="#br0">98450 23950 652,'-11'23'42,"28"-3"2,28-3 2,29-2 2,13-3-2,1 1-8,-1-1-5,1 1-8,1-1-8,3 1-8,3-1-11,4 1-8,-3-3-9,-5-2-11,-7-3-8,-5-3-10,-11-2-4,-11 0 0,-14 0 0,-11 0 1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5:49"/>
    </inkml:context>
    <inkml:brush xml:id="br0">
      <inkml:brushProperty name="width" value="0.03174" units="cm"/>
      <inkml:brushProperty name="height" value="0.03174" units="cm"/>
      <inkml:brushProperty name="color" value="#F2395B"/>
    </inkml:brush>
  </inkml:definitions>
  <inkml:trace contextRef="#ctx0" brushRef="#br0">100200 23700 693,'-40'0'47,"23"0"-4,22 0-5,22 0-4,15 0-5,9 0-1,10 0-4,10 0-3,2 0-3,-3 0-5,-3 0-5,-2 0-4,-6-2-7,-6-3-7,-6-3-6,-6-2-7,-6-1-6,-2 3-5,-3 3-7,-3 4-4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5:50"/>
    </inkml:context>
    <inkml:brush xml:id="br0">
      <inkml:brushProperty name="width" value="0.02791" units="cm"/>
      <inkml:brushProperty name="height" value="0.02791" units="cm"/>
      <inkml:brushProperty name="color" value="#F2395B"/>
    </inkml:brush>
  </inkml:definitions>
  <inkml:trace contextRef="#ctx0" brushRef="#br0">102050 22300 788,'17'-21'3,"-16"10"5,-15 10 5,-15 9 6,-6 6 5,7 3 8,6 3 6,7 4 6,4 1-14,3 0-35,3 0-35,4 0-36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5:53"/>
    </inkml:context>
    <inkml:brush xml:id="br0">
      <inkml:brushProperty name="width" value="0.03245" units="cm"/>
      <inkml:brushProperty name="height" value="0.03245" units="cm"/>
      <inkml:brushProperty name="color" value="#F2395B"/>
    </inkml:brush>
  </inkml:definitions>
  <inkml:trace contextRef="#ctx0" brushRef="#br0">102000 22950 677,'-46'46'34,"10"-5"-5,10-7-6,9-5-5,-2 0-3,-12 10-1,-13 10-1,-12 9-2,-9 6-1,-2 3-2,-3 3-2,-3 4-1,-1-1-1,4-3 0,3-3 1,3-2 2,6-5-2,9-2-1,10-3-2,10-3-2,7-4 0,6-3-1,7-3 1,6-2-1,10-6 1,17-6 0,15-6 1,16-6 2,7-6-2,1-2 0,-1-3-2,1-3-1,-3-4-1,-2-3 2,-3-3 0,-3-2 2,-4-1 1,-3 3-1,-3 3 1,-2 4-1,-11-4 4,-15-9 7,-15-10 6,-16-8 7,-5-11-2,6-8-9,7-10-9,6-9-9,4-4-6,4 4-5,3 3-5,3 3-3,1 3-5,1 3-3,-1 3-4,1 4-5,-3 4 2,-2 6 4,-3 7 6,-3 6 4,-1 3 3,4 0 0,3 0-1,3 0-1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5:53"/>
    </inkml:context>
    <inkml:brush xml:id="br0">
      <inkml:brushProperty name="width" value="0.03244" units="cm"/>
      <inkml:brushProperty name="height" value="0.03244" units="cm"/>
      <inkml:brushProperty name="color" value="#F2395B"/>
    </inkml:brush>
  </inkml:definitions>
  <inkml:trace contextRef="#ctx0" brushRef="#br0">102050 22100 678,'71'-25'16,"-5"0"5,-7 0 4,-5 0 4,-3 3 1,4 6-2,3 7-2,3 6-2,-1 1-3,-2-3-3,-3-3-3,-3-2-3,-4-1 0,-3 3 0,-3 3 2,-2 4 1,-9 10-11,-12 19-26,-13 19-23,-12 19-25,-12 4-7,-8-9 12,-10-10 11,-9-8 12,-2-9 8,6-6 8,7-6 8,6-6 7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5:53"/>
    </inkml:context>
    <inkml:brush xml:id="br0">
      <inkml:brushProperty name="width" value="0.04307" units="cm"/>
      <inkml:brushProperty name="height" value="0.04307" units="cm"/>
      <inkml:brushProperty name="color" value="#F2395B"/>
    </inkml:brush>
  </inkml:definitions>
  <inkml:trace contextRef="#ctx0" brushRef="#br0">102200 22550 510,'-24'23'0,"4"-3"0,3-3 0,3-2 0,3-1 4,3 3 6,3 3 8,4 4 6,2 5 6,4 10 1,3 10 4,3 9 2,-1 7 0,-2 7-4,-3 6-4,-3 7-3,-2 4-3,0 3-2,0 3-2,0 4-1,-5 5-3,-9 10 1,-10 10-2,-8 9 0,-4 9-2,3 9-3,3 10-1,4 10-4,1-4-1,0-16-5,0-15-3,0-15-3,3-15-2,6-12 0,7-13 1,6-12 0,13-16-1,23-19-3,22-18-3,22-19-2,8-18-3,-2-15 0,-3-15-1,-3-16-1,-4-8-2,-3 0-4,-3 0-4,-2 0-4,-8 1-1,-8 4 0,-10 3 0,-9 3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5:53"/>
    </inkml:context>
    <inkml:brush xml:id="br0">
      <inkml:brushProperty name="width" value="0.02877" units="cm"/>
      <inkml:brushProperty name="height" value="0.02877" units="cm"/>
      <inkml:brushProperty name="color" value="#F2395B"/>
    </inkml:brush>
  </inkml:definitions>
  <inkml:trace contextRef="#ctx0" brushRef="#br0">102000 24100 764,'51'-47'53,"4"6"-10,3 7-9,3 6-10,-1 4-5,-2 4-2,-3 3-2,-3 3-2,-2 3-3,0 3-4,0 3-5,0 4-3,-5 4-7,-9 6-11,-10 7-11,-8 6-10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5:54"/>
    </inkml:context>
    <inkml:brush xml:id="br0">
      <inkml:brushProperty name="width" value="0.03628" units="cm"/>
      <inkml:brushProperty name="height" value="0.03628" units="cm"/>
      <inkml:brushProperty name="color" value="#F2395B"/>
    </inkml:brush>
  </inkml:definitions>
  <inkml:trace contextRef="#ctx0" brushRef="#br0">102900 25550 606,'71'-90'37,"-5"23"-2,-7 22-2,-5 22-1,-4 10-2,0 1 0,0-1-1,0 1 0,-4 4-3,-5 9-4,-7 10-4,-5 10-4,-6 7-3,-3 6-1,-3 7-1,-2 6-1,-5 3-3,-2 0-2,-3 0-4,-3 0-3,-7 4-3,-9 10-4,-10 10-3,-8 9-3,-8-1-1,-2-8 0,-3-10 2,-3-9 1,-1-7 2,4-3 4,3-3 3,3-2 4,6-5 3,9-2 1,10-3 2,10-3 2,18-6 4,28-5 3,28-7 5,29-5 4,24-14 1,22-18-2,22-19-2,23-18-2,-1-9-9,-22 4-16,-22 3-15,-21 3-16,-20 4-12,-15 7-6,-15 6-8,-16 7-7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6:17"/>
    </inkml:context>
    <inkml:brush xml:id="br0">
      <inkml:brushProperty name="width" value="0.02907" units="cm"/>
      <inkml:brushProperty name="height" value="0.02907" units="cm"/>
      <inkml:brushProperty name="color" value="#F2395B"/>
    </inkml:brush>
  </inkml:definitions>
  <inkml:trace contextRef="#ctx0" brushRef="#br0">78300 24850 756,'115'-110'14,"-18"32"7,-19 31 9,-18 32 7,-12 15 2,-3 0-7,-3 0-6,-2 0-6,-5 7-6,-2 17-6,-3 15-6,-3 16-5,-6 9-4,-5 3-1,-7 3-2,-5 4-2,-9 1-1,-9 0 0,-10 0 0,-8 0 0,-8-4 0,-2-5 0,-3-7 0,-3-5 0,1-9 3,6-9 3,7-10 6,6-8 4,10-4 6,17 3 7,15 3 9,16 4 8,9-3-1,3-5-9,3-7-8,4-5-8,2-4-10,4 0-7,3 0-9,3 0-8,1-5-6,1-9-3,-1-10-3,1-8-3,-6-6 1,-8 1 6,-10-1 4,-9 1 6,-7 1 4,-3 3 4,-3 3 4,-2 4 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3:43"/>
    </inkml:context>
    <inkml:brush xml:id="br0">
      <inkml:brushProperty name="width" value="0.03348" units="cm"/>
      <inkml:brushProperty name="height" value="0.03348" units="cm"/>
      <inkml:brushProperty name="color" value="#00BFF3"/>
    </inkml:brush>
  </inkml:definitions>
  <inkml:trace contextRef="#ctx0" brushRef="#br0">103752 20500 657,'-22'0'3,"7"2"9,3 0 6,6 2 9,2 0 3,0 1 1,0 2 0,1 0 2,-1 2-2,0 2-2,0 1-3,0 3-2,1 1-5,2-1-4,2 1-6,2-1-4,3 0-9,5-3-8,5-1-10,6-2-9,2-2-3,4-2 6,3-3 5,2 0 5,-1-3-3,-5 0-11,-7-2-11,-5 0-11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6:18"/>
    </inkml:context>
    <inkml:brush xml:id="br0">
      <inkml:brushProperty name="width" value="0.03458" units="cm"/>
      <inkml:brushProperty name="height" value="0.03458" units="cm"/>
      <inkml:brushProperty name="color" value="#F2395B"/>
    </inkml:brush>
  </inkml:definitions>
  <inkml:trace contextRef="#ctx0" brushRef="#br0">79500 23750 636,'-138'-68'18,"26"17"3,24 15 3,26 16 2,10 9 1,-3 3-2,-3 3-1,-2 4-1,-3 7-2,1 13-1,-1 12-1,1 13-3,-3 10 0,-2 10 0,-3 10 0,-3 9 0,-1 12-2,4 16-4,3 15-4,3 17-3,4 10-2,7 6 0,6 7-1,7 6 0,5-1 0,7-5-2,6-7-1,7-5-2,7-11 0,9-11 0,10-14-1,10-11 0,11-15 0,17-16 1,15-15 1,16-15 0,15-14 1,16-8-2,15-10-2,17-9 0,5-10-3,-3-9-2,-3-10-2,-2-8-2,-5-12-1,-2-12 0,-3-13 1,-3-12 0,-6-13 1,-5-12 1,-7-13 0,-5-12 1,-12-12 2,-16-8 1,-15-10 1,-15-9 2,-15-4 2,-12 4 3,-13 3 1,-12 3 3,-13 10 2,-12 20 2,-13 18 1,-12 20 2,-12 16 0,-8 16-2,-10 15 0,-9 17-1,-12 16-4,-11 19-5,-14 19-6,-11 19-6,3 7-6,23-3-6,22-3-8,22-2-6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7:41"/>
    </inkml:context>
    <inkml:brush xml:id="br0">
      <inkml:brushProperty name="width" value="0.04881" units="cm"/>
      <inkml:brushProperty name="height" value="0.04881" units="cm"/>
      <inkml:brushProperty name="color" value="#00BFF3"/>
    </inkml:brush>
  </inkml:definitions>
  <inkml:trace contextRef="#ctx0" brushRef="#br0">59100 37650 450,'45'-269'31,"-9"63"1,-10 62 2,-8 63 0,-14 37 5,-15 13 4,-15 12 6,-16 13 4,-8 10-1,0 10-10,0 10-10,0 9-9,-5 9-6,-9 9-2,-10 10-1,-8 10-2,-8 5-2,-2 4-2,-3 3-2,-3 3-4,-2 3 0,0 3-3,0 3-1,0 4-1,-2 2-1,-3 4-1,-3 3 0,-2 3 0,-3 4 0,1 7 0,-1 6 0,1 7 0,-1 2 0,1 1-1,-1-1-1,1 1-1,-1-3 1,1-2 2,-1-3 2,1-3 2,-1 1 2,1 6-1,-1 7 1,1 6-1,-1 6 1,1 6 0,-1 7-1,1 6 1,2 4-1,7 4 0,6 3-2,7 3 0,2-2-2,1-6 1,-1-6-2,1-6 0,-1-6 0,1-2 1,-1-3-1,1-3 1,1 5 0,3 17-1,3 15-1,4 16-1,2 2 0,4-8 0,3-10 0,3-9 1,4-12 0,7-11 0,6-14-2,7-11 0,0-11 0,-2-5 0,-3-7 0,-3-5 1,-1-8 0,4-5 2,3-7 1,3-5 1,3-9 2,3-9 1,3-10 2,4-8 1,2-6 1,4 1 1,3-1 0,3 1 2,9-6 0,16-8-1,15-10-1,17-9-1,11-5 0,10 0 0,10 0-1,9 0 0,9 0 1,9 0 2,10 0 2,10 0 2,7-2 0,6-3-1,7-3-1,6-2-2,9-3 1,13 1 2,12-1 2,13 1 2,10-1 0,10 1-2,10-1-2,9 1-3,4-4-1,1-6-2,-1-6-1,1-6-2,1-4-1,3 1 0,3-1-1,4 1 1,-1 2-2,-3 7-1,-3 6-2,-2 7-1,-6 4-1,-6 3 2,-6 3 1,-6 4 1,-6 7 1,-2 13 0,-3 12 2,-3 13 1,-9 6 0,-11 0-1,-14 0 0,-11 0 0,-11 1 1,-5 4 2,-7 3 1,-5 3 2,-6-1 1,-3-2 0,-3-3 0,-2-3 1,-8-4-2,-8-3-2,-10-3-3,-9-2-1,-5-8-3,0-8-3,0-10-2,0-9-2,-7-9-2,-11-5 0,-14-7 1,-11-5 0,-9-8 1,-3-5-2,-3-7 1,-2-5-1,-5-6 1,-2-3 4,-3-3 4,-3-2 4,-6-11 2,-5-15 0,-7-15 2,-5-16-1,-8-18 1,-5-18-2,-7-19-2,-5-18-1,-8-21-2,-5-22-2,-7-22-1,-5-21-3,-6-17 0,-3-8-1,-3-10 1,-2-9-2,-6-5 1,-6 0 2,-6 0 1,-6 0 1,-1 6 1,7 13 0,6 12 0,7 13 0,8 32 0,14 54 1,11 53 0,14 53 1,-6-4 0,-21-58 0,-22-60-1,-22-59 0,-22-51-2,-22-40-3,-22-40-3,-21-41-3,-4-8-2,16 25 1,15 25 0,17 25 1,13 28-1,13 31-3,12 32-1,13 31-3,13 38 0,17 48 1,15 47 2,16 47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0:45"/>
    </inkml:context>
    <inkml:brush xml:id="br0">
      <inkml:brushProperty name="width" value="0.02277" units="cm"/>
      <inkml:brushProperty name="height" value="0.02277" units="cm"/>
      <inkml:brushProperty name="color" value="#F2395B"/>
    </inkml:brush>
  </inkml:definitions>
  <inkml:trace contextRef="#ctx0" brushRef="#br0">57250 42050 966,'-22'25'0,"6"0"0,7 0 0,6 0 0,1-2-1,-3-3 0,-3-3-2,-2-2 0,-3-1-1,1 3 1,-1 3 0,1 4 1,1 2 1,3 4 1,3 3 2,4 3 2,-1-2-1,-3-6 1,-3-6-1,-2-6 0,-3-2 0,1 3 0,-1 3 0,1 4 0,-1 2 0,1 4 1,-1 3 0,1 3 1,-1-1 0,1-2-3,-1-3-1,1-3-3,-3 4-2,-2 13-4,-3 12-2,-3 13-4,-1 1-1,4-9 2,3-10 3,3-8 0,-4 10 2,-8 31-2,-10 32 0,-9 31-1,-9 24-1,-5 20 0,-7 18 1,-5 20 0,-1-3 0,6-21 1,7-22 0,6-22 2,4-15-1,4-5 1,3-7 0,3-5-1,3-14 2,3-18 1,3-19 2,4-18 2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0:47"/>
    </inkml:context>
    <inkml:brush xml:id="br0">
      <inkml:brushProperty name="width" value="0.03945" units="cm"/>
      <inkml:brushProperty name="height" value="0.03945" units="cm"/>
      <inkml:brushProperty name="color" value="#F2395B"/>
    </inkml:brush>
  </inkml:definitions>
  <inkml:trace contextRef="#ctx0" brushRef="#br0">57750 40600 557,'23'-90'-34,"-3"23"18,-3 22 19,-2 22 18,-3 18 11,1 16 3,-1 15 1,1 17 3,-3 10 0,-2 6-4,-3 7-4,-3 6-3,-2 4-3,0 4-3,0 3-2,0 3-3,-4-1-2,-5-2-2,-7-3-2,-5-3-1,-3-1-1,4 4-3,3 3-1,3 3-1,-1-1-2,-2-2-2,-3-3-2,-3-3-2,-6-7-1,-5-9 2,-7-10-1,-5-8 2,-3-8-2,4-2-3,3-3-3,3-3-3,-1-6-1,-2-5-1,-3-7 2,-3-5-1,-1-9 0,4-9 1,3-10-1,3-8 1,1-8-1,1-2 1,-1-3 0,1-3 0,2-4 2,7-3 1,6-3 3,7-2 2,4-1 1,3 3 3,3 3 1,4 4 2,2 2 1,4 4 1,3 3 0,3 3 1,3 4 0,3 7 0,3 6 0,4 7-1,4 4 1,6 3 2,7 3 1,6 4 2,1 4 1,-3 6 3,-3 7 3,-2 6 1,0 4 4,7 4 2,6 3 3,7 3 2,5 1-2,7 1-8,6-1-8,7 1-8,2-1-5,1 1-3,-1-1-2,1 1-4,-3-3 1,-2-2 1,-3-3 2,-3-3 1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0:48"/>
    </inkml:context>
    <inkml:brush xml:id="br0">
      <inkml:brushProperty name="width" value="0.02293" units="cm"/>
      <inkml:brushProperty name="height" value="0.02293" units="cm"/>
      <inkml:brushProperty name="color" value="#F2395B"/>
    </inkml:brush>
  </inkml:definitions>
  <inkml:trace contextRef="#ctx0" brushRef="#br0">59200 43100 959,'-22'-27'-20,"6"-3"13,7-3 14,6-2 13,3-1 2,0 3-8,0 3-9,0 4-10,1 1-6,4 0-7,3 0-5,3 0-7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0:52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87950 39350 999,'-22'156'-80,"6"-37"21,7-38 20,6-37 20,3-19 12,0 0 2,0 0 1,0 0 3,0 0 0,0 0 0,0 0 0,0 0 0,0 0-1,0 0 1,0 0-1,0 0 0,1-2 0,4-3 0,3-3-1,3-2 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0:57"/>
    </inkml:context>
    <inkml:brush xml:id="br0">
      <inkml:brushProperty name="width" value="0.03579" units="cm"/>
      <inkml:brushProperty name="height" value="0.03579" units="cm"/>
      <inkml:brushProperty name="color" value="#F2395B"/>
    </inkml:brush>
  </inkml:definitions>
  <inkml:trace contextRef="#ctx0" brushRef="#br0">19050 35200 614,'-47'0'-1,"6"0"6,7 0 7,6 0 7,4 4 3,4 10-1,3 10-2,3 9-1,1 9-1,1 9 0,-1 10 0,1 10 0,1 5-1,3 4 1,3 3-2,4 3 0,1 1 0,0 1 0,0-1-1,0 1 0,0-1-1,0 1 0,0-1 0,0 1-1,1-1-2,4 1-2,3-1-2,3 1-2,-1-3-2,-2-2-2,-3-3-1,-3-3-1,-1-4-2,4-3 1,3-3-1,3-2 1,-1-3-1,-2 1 1,-3-1 0,-3 1 0,-2-4 0,0-6 1,0-6 1,0-6 1,0-4-2,0 1-6,0-1-5,0 1-6,1-3-6,4-2-9,3-3-8,3-3-8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1:00"/>
    </inkml:context>
    <inkml:brush xml:id="br0">
      <inkml:brushProperty name="width" value="0.03515" units="cm"/>
      <inkml:brushProperty name="height" value="0.03515" units="cm"/>
      <inkml:brushProperty name="color" value="#F2395B"/>
    </inkml:brush>
  </inkml:definitions>
  <inkml:trace contextRef="#ctx0" brushRef="#br0">16050 39950 625,'-41'20'-7,"19"-9"13,19-10 13,19-8 13,10-8 4,4-2-3,3-3-5,3-3-4,1-4-3,1-3-5,-1-3-3,1-2-4,-1-1-2,1 3-2,-1 3-1,1 4-1,1-1-1,3-3 0,3-3 0,4-2-1,2-3 1,4 1-1,3-1 1,3 1-1,1-3 0,1-2-1,-1-3-3,1-3 0,1-2-2,3 0 2,3 0 0,4 0 1,-1 1 1,-3 4-1,-3 3 1,-2 3-1,-3-1 1,1-2 0,-1-3 0,1-3 0,-3-1-1,-2 4 1,-3 3-1,-3 3 0,-4 1 0,-3 1 0,-3-1-1,-2 1 1,-5 2 0,-2 7-1,-3 6 1,-3 7-1,-2 2 0,0 1 1,0-1-1,0 1 0,0 2 3,0 7 4,0 6 4,0 7 6,0 2 1,0 1-1,0-1-2,0 1 0,1 2-2,4 7 1,3 6-1,3 7 0,-1 0-1,-2-2-2,-3-3-1,-3-3-1,-1-4-2,4-3 0,3-3 0,3-2-1,3-3 0,3 1 1,3-1-1,4 1 1,2-1-1,4 1 0,3-1 0,3 1 0,-1-3-1,-2-2-1,-3-3 1,-3-3-2,-1 1 1,4 6-2,3 7 0,3 6 0,1 3-1,1 0 1,-1 0 1,1 0 0,-1 1 0,1 4 1,-1 3-1,1 3 1,-3 1 0,-2 1-1,-3-1 1,-3 1 0,-1-3-1,4-2 0,3-3-1,3-3-2,1-2 0,1 0 1,-1 0-1,1 0 0,-1 0 0,1 0 0,-1 0 0,1 0 0,-3-2-1,-2-3 1,-3-3-1,-3-2 1,-4-3 0,-3 1 0,-3-1 0,-2 1 1,-3-1-1,1 1 1,-1-1-2,1 1 1,-3-3-2,-2-2 0,-3-3 0,-3-3-2,-2 1-2,0 6-6,0 7-4,0 6-5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1:02"/>
    </inkml:context>
    <inkml:brush xml:id="br0">
      <inkml:brushProperty name="width" value="0.03245" units="cm"/>
      <inkml:brushProperty name="height" value="0.03245" units="cm"/>
      <inkml:brushProperty name="color" value="#F2395B"/>
    </inkml:brush>
  </inkml:definitions>
  <inkml:trace contextRef="#ctx0" brushRef="#br0">22450 39650 678,'-68'-24'-14,"17"4"10,15 3 11,16 3 9,13-2 9,14-6 6,11-6 5,14-6 7,7-7-1,3-6-6,3-6-7,4-6-7,5-7-5,10-6-3,10-6-5,9-6-3,7-7-2,7-6-2,6-6-2,7-6 0,0-2-2,-2 3 1,-3 3 0,-3 4 0,7-3-2,19-5-5,19-7-5,19-5-4,5 0-3,-5 10 0,-7 10-2,-5 9 0,-8 6-2,-5 3-4,-7 3-4,-5 4-3,-17 8 1,-24 17 5,-26 15 6,-24 16 6,-13 5 2,0-2-2,0-3-2,0-3-1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1:04"/>
    </inkml:context>
    <inkml:brush xml:id="br0">
      <inkml:brushProperty name="width" value="0.03816" units="cm"/>
      <inkml:brushProperty name="height" value="0.03816" units="cm"/>
      <inkml:brushProperty name="color" value="#F2395B"/>
    </inkml:brush>
  </inkml:definitions>
  <inkml:trace contextRef="#ctx0" brushRef="#br0">19000 38300 576,'21'-18'50,"-5"17"-9,-7 15-9,-5 16-9,-4 10-5,0 7-2,0 6-2,0 7-1,-2 4-2,-3 3 0,-3 3 0,-2 4-1,-3 1 0,1 0-2,-1 0-1,1 0-1,-3-2-2,-2-3-2,-3-3-2,-3-2-2,-1-5-1,4-2 1,3-3-1,3-3 0,-1-2 1,-2 0 1,-3 0 0,-3 0 1,-1-4 0,4-5-2,3-7 0,3-5-2,-2-6-1,-6-3 0,-6-3-3,-6-2 0,-4-5-1,1-2 0,-1-3 0,1-3 1,-1-9-1,1-11 1,-1-14-1,1-11 0,-1-12 0,1-9 0,-1-10 0,1-8-1,2-8 0,7-2 2,6-3 0,7-3 1,2 1 1,1 6-1,-1 7 0,1 6 0,1 7 1,3 10 4,3 10 3,4 9 4,5 10 3,10 14 7,10 11 4,9 14 5,6 14 3,3 20 0,3 18 0,4 20-1,1 6 0,0-2-3,0-3-2,0-3-2,0-6-1,0-5-3,0-7-1,0-5-3,-2-6-1,-3-3-1,-3-3-3,-2-2-1,-3-5-1,1-2-2,-1-3-2,1-3 0,-3-2-2,-2 0-1,-3 0-1,-3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3:46"/>
    </inkml:context>
    <inkml:brush xml:id="br0">
      <inkml:brushProperty name="width" value="0.04435" units="cm"/>
      <inkml:brushProperty name="height" value="0.04435" units="cm"/>
      <inkml:brushProperty name="color" value="#00BFF3"/>
    </inkml:brush>
  </inkml:definitions>
  <inkml:trace contextRef="#ctx0" brushRef="#br0">97742 34300 496,'0'17'147,"2"5"-38,0 3-38,2 5-38,-2 1-22,-2 0-5,-4 0-5,-2 1-6,-2-1-3,0 0-1,0 0-1,1 1-1,-1-2 0,2-2 1,1-2 0,0-1 1,1-4 1,0-3-1,0-4 1,1-4 0,1-8 0,5-10-3,6-11-1,4-11-2,3-5 1,-1 3 2,1 2 2,0 2 3,0-1-1,4-3-6,4-2-4,2-4-6,-1 2 1,-2 6 5,-3 5 6,-2 7 5,-4 3 6,-1 2 4,-3 3 5,-1 1 5,-2 3 8,-2 6 12,-2 4 12,-2 6 11,-1 2 1,2 1-11,0 1-10,2 1-12,-1 1-5,0 1-2,-2 2-2,0 0-2,-1 1-2,0 1-6,0 0-4,0 3-4,0-1-7,0 0-7,0 1-9,0-1-7,0-1-6,0-1-2,0-2-2,0-3-3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1:07"/>
    </inkml:context>
    <inkml:brush xml:id="br0">
      <inkml:brushProperty name="width" value="0.04231" units="cm"/>
      <inkml:brushProperty name="height" value="0.04231" units="cm"/>
      <inkml:brushProperty name="color" value="#00BFF3"/>
    </inkml:brush>
  </inkml:definitions>
  <inkml:trace contextRef="#ctx0" brushRef="#br0">22100 41750 519,'-22'-143'13,"6"17"1,7 15 3,6 16 2,3 9-1,0 3-4,0 3-3,0 4-4,0-1-2,0-3 2,0-3 1,0-2 2,0-3-1,0 1 1,0-1-1,0 1 0,1-9 0,4-15 0,3-15 1,3-16 1,4-4-1,7 10-1,6 10 0,7 9-1,0 6-1,-2 3-1,-3 3 0,-3 4-2,-1 7 0,4 13 0,3 12 0,3 13 0,1 15 1,1 19-1,-1 19 1,1 19 0,-6 15 0,-8 13 0,-10 12-2,-9 13 0,-5 6 0,0 0-1,0 0-1,0 0 0,-4 0 0,-5 0 0,-7 0 0,-5 0-1,-6-2 1,-3-3 0,-3-3 1,-2-2-1,-5-5-1,-2-2-3,-3-3-2,-3-3-3,1-4-1,6-3 1,7-3 1,6-2 0,6-12 2,6-19 0,7-18 0,6-19 2,10-12 0,17-2 1,15-3 2,16-3 1,5 1 0,-2 6 1,-3 7 0,-3 6-1,-4 6 1,-3 6 1,-3 7 1,-2 6 1,-3 6 3,1 6 3,-1 7 3,1 6 4,-6 4 1,-8 4-2,-10 3-1,-9 3-2,-9 1-1,-5 1-2,-7-1-1,-5 1-1,-6 1-1,-3 3-2,-3 3-1,-2 4-1,-1-3-2,3-5-1,3-7-3,4-5-2,-6-1-1,-11 6-2,-14 7 0,-11 6-2,-3-2-3,10-9-3,10-10-4,9-8-3,4-11-11,1-8-16,-1-10-17,1-9-17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1:09"/>
    </inkml:context>
    <inkml:brush xml:id="br0">
      <inkml:brushProperty name="width" value="0.02891" units="cm"/>
      <inkml:brushProperty name="height" value="0.02891" units="cm"/>
      <inkml:brushProperty name="color" value="#00BFF3"/>
    </inkml:brush>
  </inkml:definitions>
  <inkml:trace contextRef="#ctx0" brushRef="#br0">19250 35300 760,'-25'15'8,"0"-18"3,0-19 5,0-18 3,0-12 0,0-3-3,0-3-4,0-2-3,3 2-2,6 9-2,7 10 0,6 10-2,1 4 0,-3 0-1,-3 0 0,-2 0 0,-3-7-1,1-11 2,-1-14 0,1-11 0,-1-11 1,1-5 1,-1-7-1,1-5 1,-1-4-1,1 0-1,-1 0-3,1 0 0,2 1-2,7 4 0,6 3 0,7 3 0,4 4 1,3 7 0,3 6 1,4 7 0,1 7 2,0 9 0,0 10 0,0 10 2,0 5-1,0 4 1,0 3-2,0 3 1,0 4-1,0 7-1,0 6 1,0 7 0,-4 7 0,-5 9 1,-7 10 0,-5 10 0,-4 5 0,0 4 1,0 3-2,0 3 1,0-1-1,0-2-1,0-3-1,0-3-1,-4-4-1,-5-3 0,-7-3-1,-5-2-1,-3-5 0,4-2-1,3-3 0,3-3-1,7-9 0,14-11 0,11-14 0,14-11-1,5-6 1,1 4 2,-1 3 2,1 3 1,-3 3 3,-2 3 1,-3 3 2,-3 4 3,-6 7 0,-5 13 2,-7 12 1,-5 13 1,-8 4-1,-5-3-3,-7-3-3,-5-2-3,-4-3-1,0 1 0,0-1-1,0 1 0,0-1 0,0 1 1,0-1 0,0 1 0,-2-1 0,-3 1-4,-3-1-2,-2 1-2,-3-3-3,1-2-4,-1-3-3,1-3-4,-3-2-4,-2 0-4,-3 0-6,-3 0-4,2-2-1,10-3 4,10-3 3,9-2 4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1:10"/>
    </inkml:context>
    <inkml:brush xml:id="br0">
      <inkml:brushProperty name="width" value="0.03103" units="cm"/>
      <inkml:brushProperty name="height" value="0.03103" units="cm"/>
      <inkml:brushProperty name="color" value="#00BFF3"/>
    </inkml:brush>
  </inkml:definitions>
  <inkml:trace contextRef="#ctx0" brushRef="#br0">15150 39650 709,'1'-68'-21,"4"17"6,3 15 5,3 16 5,4 7 8,7 1 9,6-1 9,7 1 9,2 7 5,1 16-1,-1 15 1,1 17-1,-6 7-3,-8 0-4,-10 0-6,-9 0-5,-5 1-4,0 4-1,0 3-3,0 3-2,0 3-2,0 3-3,0 3-1,0 4-2,-4-1-1,-5-3 1,-7-3-1,-5-2 0,-6-5 1,-3-2 0,-3-3-1,-2-3 2,-1-6-1,3-5 0,3-7 0,4-5 1,1-6 0,0-3-1,0-3 1,0-2 1,4-9-9,10-12-16,10-13-16,9-12-17,4-5-3,1 3 11,-1 3 9,1 4 11,-1 2 6,1 4 3,-1 3 3,1 3 4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1:10"/>
    </inkml:context>
    <inkml:brush xml:id="br0">
      <inkml:brushProperty name="width" value="0.03976" units="cm"/>
      <inkml:brushProperty name="height" value="0.03976" units="cm"/>
      <inkml:brushProperty name="color" value="#00BFF3"/>
    </inkml:brush>
  </inkml:definitions>
  <inkml:trace contextRef="#ctx0" brushRef="#br0">15650 42600 553,'-2'67'-22,"-3"-16"10,-3-15 11,-2-15 10,-3-12 6,1-6 2,-1-6 3,1-6 1,-3-9 1,-2-8-4,-3-10-3,-3-9-2,-2-9-3,0-5 0,0-7-1,0-5-1,0-12 0,0-16-1,0-15-1,0-15 0,-2-9-1,-3 1 1,-3-1-1,-2 1 1,-1-1-1,3 1-1,3-1-1,4 1 0,4 1-1,6 3 1,7 3-1,6 4 0,6 2 0,6 4-1,7 3-1,6 3 0,3 1 0,0 1 1,0-1 0,0 1 1,0 2-1,0 7-1,0 6-1,0 7 0,-2 7-1,-3 9 0,-3 10 2,-2 10-1,2 13 3,9 19 1,10 19 3,10 19 2,-1 13 0,-9 10 0,-10 10-1,-8 9 0,-6-1-2,1-8-1,-1-10 0,1-9-3,-3 1 1,-2 13 0,-3 12 1,-3 13-1,-2 10 0,0 10-2,0 10-3,0 9-3,-5 1 0,-9-6 1,-10-6 0,-8-6 1,-9-4 1,-6 1-1,-6-1 1,-6 1 1,-1-9-2,7-15-1,6-15-1,7-16-2,2-10 0,1-3 1,-1-3 1,1-2 2,4-11 0,9-15 2,10-15-1,10-16 2,10-8 1,13 0 2,12 0 2,13 0 2,7 1 2,4 4 1,3 3 1,3 3 1,3 4 0,3 7-1,3 6-1,4 7-2,-1 2 0,-3 1 0,-3-1 0,-2 1 0,-5 4 0,-2 9 1,-3 10 1,-3 10 1,-10 10 1,-16 13 0,-15 12 1,-15 13 0,-14 6-1,-8 0-1,-10 0-2,-9 0-2,-5 0-1,0 0-1,0 0-1,0 0 0,-4 0-3,-5 0-3,-7 0-3,-5 0-4,0-5-3,10-9-2,10-10-3,9-8-1,4-9-3,1-6-4,-1-6-2,1-6-4,4-10-6,9-12-7,10-13-7,10-12-9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1:56"/>
    </inkml:context>
    <inkml:brush xml:id="br0">
      <inkml:brushProperty name="width" value="0.03932" units="cm"/>
      <inkml:brushProperty name="height" value="0.03932" units="cm"/>
      <inkml:brushProperty name="color" value="#00BFF3"/>
    </inkml:brush>
  </inkml:definitions>
  <inkml:trace contextRef="#ctx0" brushRef="#br0">73400 10250 559,'-47'0'5,"6"0"9,7 0 9,6 0 9,3 3 2,0 6-5,0 7-5,0 6-6,0 4-3,0 4-2,0 3 0,0 3-2,-4 4-1,-5 7 1,-7 6 1,-5 7-1,-1 2 1,6 1 2,7-1 1,6 1 2,3-1 0,0 1-2,0-1-1,0 1-1,1-1-1,4 1-3,3-1-1,3 1-2,3-3-2,3-2 0,3-3-1,4-3-1,4-2-1,6 0-3,7 0-1,6 0-2,4 0-1,4 0 1,3 0 0,3 0 1,3-4 1,3-5 1,3-7 1,4-5 1,1-6 1,0-3 0,0-3-1,0-2 1,3-5 0,6-2-1,7-3 1,6-3-1,1-2 0,-3 0 1,-3 0-1,-2 0 0,-5-5 0,-2-9-2,-3-10 1,-3-8-2,-1-6 0,4 1-1,3-1 0,3 1-1,-1-4 0,-2-6-1,-3-6 1,-3-6-1,-2-4 0,0 1-1,0-1-1,0 1 0,-5-3 0,-9-2 1,-10-3 0,-8-3 1,-6-2 1,1 0 1,-1 0-1,1 0 1,-3 1 0,-2 4 0,-3 3 0,-3 3 0,-6 1 1,-5 1 2,-7-1 2,-5 1 1,-6 1 1,-3 3 0,-3 3 0,-2 4-2,-5 2 1,-2 4 0,-3 3-1,-3 3 1,-4 3 0,-3 3 0,-3 3 1,-2 4 0,-3 4 0,1 6 0,-1 7 0,1 6 0,-3 4-1,-2 4-1,-3 3-2,-3 3-2,-1 4-1,4 7-1,3 6-2,3 7 0,4 4-3,7 3-5,6 3-5,7 4-5,5 1 0,7 0 1,6 0 3,7 0 2,5-4-3,7-5-6,6-7-8,7-5-6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1:56"/>
    </inkml:context>
    <inkml:brush xml:id="br0">
      <inkml:brushProperty name="width" value="0.03605" units="cm"/>
      <inkml:brushProperty name="height" value="0.03605" units="cm"/>
      <inkml:brushProperty name="color" value="#00BFF3"/>
    </inkml:brush>
  </inkml:definitions>
  <inkml:trace contextRef="#ctx0" brushRef="#br0">73850 10400 610,'21'71'125,"-5"-5"-28,-7-7-30,-5-5-30,-4 2-16,0 13-4,0 12-5,0 13-3,-2 7-5,-3 4-3,-3 3-5,-2 3-3,-3 3-6,1 3-8,-1 3-7,1 4-7,1-12-1,3-24 7,3-26 7,4-24 7,1-13-3,0 0-12,0 0-12,0 0-13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1:57"/>
    </inkml:context>
    <inkml:brush xml:id="br0">
      <inkml:brushProperty name="width" value="0.04338" units="cm"/>
      <inkml:brushProperty name="height" value="0.04338" units="cm"/>
      <inkml:brushProperty name="color" value="#00BFF3"/>
    </inkml:brush>
  </inkml:definitions>
  <inkml:trace contextRef="#ctx0" brushRef="#br0">78800 10250 507,'-2'-36'49,"-3"28"1,-3 28-1,-2 29 0,-8 15-3,-8 3-4,-10 3-5,-9 4-5,-2 1-5,6 0-4,7 0-5,6 0-5,-2 9-2,-9 19 0,-10 19 1,-8 19 0,-3 1-3,7-16-6,6-15-8,7-15-6,2-11-6,1-2-2,-1-3-3,1-3-3,2-7-3,7-9-2,6-10-1,7-8-3,5-14-2,7-15-6,6-15-4,7-16-4,4-10 0,3-3 9,3-3 7,4-2 7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1:58"/>
    </inkml:context>
    <inkml:brush xml:id="br0">
      <inkml:brushProperty name="width" value="0.04926" units="cm"/>
      <inkml:brushProperty name="height" value="0.04926" units="cm"/>
      <inkml:brushProperty name="color" value="#00BFF3"/>
    </inkml:brush>
  </inkml:definitions>
  <inkml:trace contextRef="#ctx0" brushRef="#br0">78900 10200 446,'26'-19'23,"4"13"14,3 12 15,3 13 15,-1 10 2,-2 10-10,-3 10-9,-3 9-11,-4 7-7,-3 7-3,-3 6-5,-2 7-3,-3 5-3,1 7-4,-1 6-4,1 7-4,-1 4-2,1 3-5,-1 3-3,1 4-4,-3-3-3,-2-5-2,-3-7-2,-3-5-2,-1-8-1,4-5-3,3-7-3,3-5-1,-1-9-1,-2-9-1,-3-10 1,-3-8-1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1:58"/>
    </inkml:context>
    <inkml:brush xml:id="br0">
      <inkml:brushProperty name="width" value="0.03452" units="cm"/>
      <inkml:brushProperty name="height" value="0.03452" units="cm"/>
      <inkml:brushProperty name="color" value="#00BFF3"/>
    </inkml:brush>
  </inkml:definitions>
  <inkml:trace contextRef="#ctx0" brushRef="#br0">78200 11700 637,'-63'-47'34,"26"6"5,24 7 5,26 6 4,18 3-1,13 0-7,12 0-7,13 0-6,10 0-7,10 0-4,10 0-6,9 0-5,1 3-7,-6 6-6,-6 7-7,-6 6-7,-2 3-6,3 0-5,3 0-4,4 0-5,-9 1-3,-18 4-1,-19 3-1,-18 3-1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1:59"/>
    </inkml:context>
    <inkml:brush xml:id="br0">
      <inkml:brushProperty name="width" value="0.04111" units="cm"/>
      <inkml:brushProperty name="height" value="0.04111" units="cm"/>
      <inkml:brushProperty name="color" value="#00BFF3"/>
    </inkml:brush>
  </inkml:definitions>
  <inkml:trace contextRef="#ctx0" brushRef="#br0">80500 11100 535,'-91'3'69,"19"6"-3,19 7-3,19 6-4,9 10-6,0 17-9,0 15-11,0 16-9,0 9-7,0 3-3,0 3-4,0 4-4,1-1-2,4-3-2,3-3-1,3-2-3,3-6-4,3-6-8,3-6-7,4-6-7,5-9-4,10-8-1,10-10-1,9-9-1,6-9-3,3-5-4,3-7-5,4-5-5,-3-6 2,-5-3 9,-7-3 8,-5-2 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3:46"/>
    </inkml:context>
    <inkml:brush xml:id="br0">
      <inkml:brushProperty name="width" value="0.03476" units="cm"/>
      <inkml:brushProperty name="height" value="0.03476" units="cm"/>
      <inkml:brushProperty name="color" value="#00BFF3"/>
    </inkml:brush>
  </inkml:definitions>
  <inkml:trace contextRef="#ctx0" brushRef="#br0">99598 34600 632,'0'43'153,"0"-6"-41,0-7-42,0-7-41,0-2-26,0 2-11,0 4-11,0 3-12,-1-1-4,0-3 6,-2-5 4,0-3 5,-1-4-3,1-1-12,-1-2-11,0-2-12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1:59"/>
    </inkml:context>
    <inkml:brush xml:id="br0">
      <inkml:brushProperty name="width" value="0.04651" units="cm"/>
      <inkml:brushProperty name="height" value="0.04651" units="cm"/>
      <inkml:brushProperty name="color" value="#00BFF3"/>
    </inkml:brush>
  </inkml:definitions>
  <inkml:trace contextRef="#ctx0" brushRef="#br0">81200 11550 473,'21'-27'0,"-5"-3"0,-7-3 0,-5-2 0,-8-1 2,-5 3 5,-7 3 5,-5 4 5,-6 2 5,-3 4 5,-3 3 4,-2 3 5,0 7 0,7 14-5,6 11-6,7 14-5,0 7-4,-2 3-1,-3 3-3,-3 4-2,-1-1-1,4-3-1,3-3-2,3-2 0,3-1-4,3 3-5,3 3-5,4 4-5,5-6-5,10-11-2,10-14-4,9-11-4,4-9-1,1-3 0,-1-3 0,1-2 0,-4-5 3,-6-2 4,-6-3 6,-6-3 4,-6-2 4,-2 0 4,-3 0 3,-3 0 3,-2 10 12,0 23 20,0 22 21,0 22 20,0 12 3,0 3-15,0 3-17,0 4-15,0-1-10,0-3-2,0-3-2,0-2-4,0 5-1,0 16-4,0 15-3,0 17-3,0 0-3,0-11-6,0-14-4,0-11-6,-2-9-1,-3-3 1,-3-3 0,-2-2 2,-5-6 0,-2-6 0,-3-6-1,-3-6 0,-7-7 0,-9-6 1,-10-6-1,-8-6 1,-1-12 1,9-15 2,10-15 2,10-16 3,8-12 0,10-5-1,10-7-1,9-5-1,9-6-1,9-3 0,10-3 0,10-2 0,8-3-2,10 1-3,10-1-2,9 1-2,-2 2-2,-12 7-1,-13 6-1,-12 7-1,-9 8 2,-2 14 1,-3 11 2,-3 14 3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1:59"/>
    </inkml:context>
    <inkml:brush xml:id="br0">
      <inkml:brushProperty name="width" value="0.04136" units="cm"/>
      <inkml:brushProperty name="height" value="0.04136" units="cm"/>
      <inkml:brushProperty name="color" value="#00BFF3"/>
    </inkml:brush>
  </inkml:definitions>
  <inkml:trace contextRef="#ctx0" brushRef="#br0">81750 11300 531,'48'3'78,"-3"6"-16,-3 7-14,-2 6-14,-5 6-8,-2 6-3,-3 7-1,-3 6-2,-2 3-1,0 0-1,0 0-1,0 0-1,-2 6-2,-3 13-2,-3 12-1,-2 13-2,-6 4-1,-6-3 0,-6-3 1,-6-2 1,-9-3-5,-8 1-12,-10-1-9,-9 1-11,-5-7-9,0-12-5,0-13-7,0-12-7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00"/>
    </inkml:context>
    <inkml:brush xml:id="br0">
      <inkml:brushProperty name="width" value="0.03333" units="cm"/>
      <inkml:brushProperty name="height" value="0.03333" units="cm"/>
      <inkml:brushProperty name="color" value="#00BFF3"/>
    </inkml:brush>
  </inkml:definitions>
  <inkml:trace contextRef="#ctx0" brushRef="#br0">83250 11400 660,'76'-21'92,"4"10"-16,3 10-19,3 9-18,3 2-11,3-2-8,3-3-7,4-3-7,2-2-3,4 0-1,3 0 0,3 0 0,-4 0-3,-8 0-5,-10 0-4,-9 0-5,-9 0-6,-5 0-9,-7 0-7,-5 0-9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00"/>
    </inkml:context>
    <inkml:brush xml:id="br0">
      <inkml:brushProperty name="width" value="0.03757" units="cm"/>
      <inkml:brushProperty name="height" value="0.03757" units="cm"/>
      <inkml:brushProperty name="color" value="#00BFF3"/>
    </inkml:brush>
  </inkml:definitions>
  <inkml:trace contextRef="#ctx0" brushRef="#br0">85000 10650 585,'75'26'111,"0"4"-24,0 3-22,0 3-23,-2-1-13,-3-2-5,-3-3-3,-2-3-4,-3-1-5,1 4-6,-1 3-5,1 3-7,-3 1-6,-2 1-7,-3-1-9,-3 1-6,-7-3-2,-9-2 6,-10-3 4,-8-3 6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00"/>
    </inkml:context>
    <inkml:brush xml:id="br0">
      <inkml:brushProperty name="width" value="0.03509" units="cm"/>
      <inkml:brushProperty name="height" value="0.03509" units="cm"/>
      <inkml:brushProperty name="color" value="#00BFF3"/>
    </inkml:brush>
  </inkml:definitions>
  <inkml:trace contextRef="#ctx0" brushRef="#br0">83750 12150 627,'-38'-4'8,"26"-5"17,24-7 17,26-5 16,18-1 3,13 6-10,12 7-10,13 6-11,6 3-7,0 0-7,0 0-4,0 0-6,1 3-7,4 6-7,3 7-8,3 6-7,-4 3-7,-8 0-6,-10 0-6,-9 0-7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00"/>
    </inkml:context>
    <inkml:brush xml:id="br0">
      <inkml:brushProperty name="width" value="0.03457" units="cm"/>
      <inkml:brushProperty name="height" value="0.03457" units="cm"/>
      <inkml:brushProperty name="color" value="#00BFF3"/>
    </inkml:brush>
  </inkml:definitions>
  <inkml:trace contextRef="#ctx0" brushRef="#br0">83750 12350 636,'-41'-2'50,"19"-3"-1,19-3-3,19-2-3,12 2-3,6 9-4,7 10-6,6 10-5,7 5-5,10 4-6,10 3-6,9 3-5,2 1-10,-2 1-12,-3-1-12,-3 1-12,-6-6-2,-5-8 6,-7-10 7,-5-9 6,-8-4 0,-5 4-5,-7 3-6,-5 3-7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01"/>
    </inkml:context>
    <inkml:brush xml:id="br0">
      <inkml:brushProperty name="width" value="0.04942" units="cm"/>
      <inkml:brushProperty name="height" value="0.04942" units="cm"/>
      <inkml:brushProperty name="color" value="#00BFF3"/>
    </inkml:brush>
  </inkml:definitions>
  <inkml:trace contextRef="#ctx0" brushRef="#br0">87700 11100 445,'21'-27'2,"-5"-3"5,-7-3 6,-5-2 4,-6-1 6,-3 3 7,-3 3 9,-2 4 6,-6 4 2,-6 6-4,-6 7-6,-6 6-5,-4 3-3,1 0-3,-1 0-4,1 0-2,-4 4-3,-6 10-1,-6 10-1,-6 9-2,-2 7-1,3 7-2,3 6-2,4 7-2,2 5-1,4 7-1,3 6 0,3 7 0,3 0-1,3-2 0,3-3-2,4-3 0,2-4-1,4-3 0,3-3 0,3-2-2,3-5 1,3-2-2,3-3 0,4-3-1,10-6-3,19-5-2,19-7-4,19-5-4,18-8-2,19-5-3,19-7-2,19-5-3,16-8-4,17-5-7,15-7-5,16-5-6,-13-3-3,-41 4 1,-40 3 0,-40 3 2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02"/>
    </inkml:context>
    <inkml:brush xml:id="br0">
      <inkml:brushProperty name="width" value="0.03221" units="cm"/>
      <inkml:brushProperty name="height" value="0.03221" units="cm"/>
      <inkml:brushProperty name="color" value="#00BFF3"/>
    </inkml:brush>
  </inkml:definitions>
  <inkml:trace contextRef="#ctx0" brushRef="#br0">89300 11000 683,'-68'28'69,"17"6"-13,15 7-14,16 6-14,9-1-8,3-5-4,3-7-3,4-5-3,-4 5-1,-9 19 0,-10 19 0,-8 19 1,-3 7-1,7-3-2,6-3-1,7-2-2,4-5-6,3-2-8,3-3-8,4-3-9,2-6-5,4-5-4,3-7-2,3-5-4,4-8 0,7-5 0,6-7 2,7-5 1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03"/>
    </inkml:context>
    <inkml:brush xml:id="br0">
      <inkml:brushProperty name="width" value="0.0402" units="cm"/>
      <inkml:brushProperty name="height" value="0.0402" units="cm"/>
      <inkml:brushProperty name="color" value="#00BFF3"/>
    </inkml:brush>
  </inkml:definitions>
  <inkml:trace contextRef="#ctx0" brushRef="#br0">90000 11150 547,'-25'-44'11,"0"13"1,0 12 3,0 13 3,1 10 0,4 10 3,3 10 1,3 9 1,1 4-2,1 1-4,-1-1-6,1 1-5,-1-1-4,1 1 0,-1-1-2,1 1-1,1-3-2,3-2 0,3-3-2,4-3-1,5-4-3,10-3-8,10-3-6,9-2-7,1-8 1,-6-8 6,-6-10 7,-6-9 8,-6 1 10,-2 13 16,-3 12 16,-3 13 15,-2 10 3,0 10-7,0 10-7,0 9-9,1 6-4,4 3-3,3 3-2,3 4-2,-1 2-2,-2 4-2,-3 3-2,-3 3-1,-2 3-2,0 3-2,0 3-3,0 4-3,0 2-1,0 4-2,0 3-2,0 3-2,-4-1-1,-5-2 0,-7-3-1,-5-3 0,-4-9-1,0-11 0,0-14-1,0-11 0,-4-9-1,-5-3 0,-7-3-1,-5-2 0,-3-9-1,4-12 1,3-13-1,3-12 0,1-13 1,1-12-1,-1-13 0,1-12-1,2-12 1,7-8-1,6-10 0,7-9 0,10-5 0,16 0 0,15 0 0,17 0 0,11-2-1,10-3-1,10-3-2,9-2-1,-2 6 1,-12 20 0,-13 18 1,-12 20 1,-9 8 1,-2 1-1,-3-1 1,-3 1-1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03"/>
    </inkml:context>
    <inkml:brush xml:id="br0">
      <inkml:brushProperty name="width" value="0.03967" units="cm"/>
      <inkml:brushProperty name="height" value="0.03967" units="cm"/>
      <inkml:brushProperty name="color" value="#00BFF3"/>
    </inkml:brush>
  </inkml:definitions>
  <inkml:trace contextRef="#ctx0" brushRef="#br0">90600 10850 554,'50'4'59,"0"10"-8,0 10-6,0 9-8,0 7-4,0 7-3,0 6-2,0 7-2,-4 4-2,-5 3-1,-7 3-2,-5 4-2,-6 2-3,-3 4-3,-3 3-2,-2 3-5,-6 4-3,-6 7-4,-6 6-4,-6 7-5,-12 4-6,-15 3-6,-15 3-7,-16 4-7,-2-10 0,13-22 5,12-22 7,13-21 5,4-12-3,-3 1-11,-3-1-13,-2 1-12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3:46"/>
    </inkml:context>
    <inkml:brush xml:id="br0">
      <inkml:brushProperty name="width" value="0.03863" units="cm"/>
      <inkml:brushProperty name="height" value="0.03863" units="cm"/>
      <inkml:brushProperty name="color" value="#00BFF3"/>
    </inkml:brush>
  </inkml:definitions>
  <inkml:trace contextRef="#ctx0" brushRef="#br0">96165 36628 569,'-22'0'2,"3"0"6,3 0 5,3 0 4,3 0 8,6 0 8,4 0 9,6 0 10,7-1-1,13 0-8,11-2-10,12 0-8,8-2-5,4 0-3,3-1-1,5-1-2,2-1-4,1 0-3,1 0-4,1 1-5,-2 0-5,-3 2-5,-5 2-5,-3 2-7,-5 1-2,-4 0 0,-6 0 0,-4 0-1,-5 0-1,-6 2-4,-4 0-3,-4 2-3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03"/>
    </inkml:context>
    <inkml:brush xml:id="br0">
      <inkml:brushProperty name="width" value="0.04382" units="cm"/>
      <inkml:brushProperty name="height" value="0.04382" units="cm"/>
      <inkml:brushProperty name="color" value="#00BFF3"/>
    </inkml:brush>
  </inkml:definitions>
  <inkml:trace contextRef="#ctx0" brushRef="#br0">93800 11350 502,'-113'3'78,"26"6"-17,24 7-16,26 6-18,5 9-8,-11 13-2,-14 12-1,-11 13-1,-4 1-2,6-9-1,7-10-2,6-8-1,1-4-1,-3 3-1,-3 3 0,-2 4-1,0 1-1,7 0-2,6 0-1,7 0-2,8-2-3,14-3-6,11-3-7,14-2-5,13-8-2,16-8 2,15-10 1,17-9 2,7-5 3,0 0 4,0 0 4,0 0 3,-4 0 4,-5 0 2,-7 0 3,-5 0 2,-4 0 3,0 0 1,0 0 2,0 0 2,-7-5 4,-11-9 7,-14-10 6,-11-8 7,-9-8 0,-3-2-7,-3-3-7,-2-3-6,-1-9-8,3-11-10,3-14-10,4-11-9,2-6-10,4 4-7,3 3-9,3 3-9,4 4-2,7 7 3,6 6 3,7 7 4,2 7 3,1 9 3,-1 10 5,1 10 3,-3 5 5,-2 4 6,-3 3 6,-3 3 5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04"/>
    </inkml:context>
    <inkml:brush xml:id="br0">
      <inkml:brushProperty name="width" value="0.04355" units="cm"/>
      <inkml:brushProperty name="height" value="0.04355" units="cm"/>
      <inkml:brushProperty name="color" value="#00BFF3"/>
    </inkml:brush>
  </inkml:definitions>
  <inkml:trace contextRef="#ctx0" brushRef="#br0">94300 10750 505,'21'-13'6,"-5"26"24,-7 24 25,-5 26 23,-4 13 5,0 4-15,0 3-15,0 3-15,-4 7-10,-5 14-6,-7 11-5,-5 14-5,-4 3-7,0-2-10,0-3-9,0-3-9,1-9-5,4-11-1,3-14 0,3-11-1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04"/>
    </inkml:context>
    <inkml:brush xml:id="br0">
      <inkml:brushProperty name="width" value="0.02909" units="cm"/>
      <inkml:brushProperty name="height" value="0.02909" units="cm"/>
      <inkml:brushProperty name="color" value="#00BFF3"/>
    </inkml:brush>
  </inkml:definitions>
  <inkml:trace contextRef="#ctx0" brushRef="#br0">94200 11850 756,'23'-46'0,"-3"10"0,-3 10 0,-2 9 0,0 6 6,7 3 11,6 3 13,7 4 11,2 1 2,1 0-7,-1 0-7,1 0-9,1 0-6,3 0-7,3 0-6,4 0-8,-3 0-1,-5 0 3,-7 0 3,-5 0 4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04"/>
    </inkml:context>
    <inkml:brush xml:id="br0">
      <inkml:brushProperty name="width" value="0.04572" units="cm"/>
      <inkml:brushProperty name="height" value="0.04572" units="cm"/>
      <inkml:brushProperty name="color" value="#00BFF3"/>
    </inkml:brush>
  </inkml:definitions>
  <inkml:trace contextRef="#ctx0" brushRef="#br0">95050 10600 481,'-24'54'154,"4"10"-35,3 10-35,3 9-34,-1 9-20,-2 9-5,-3 10-5,-3 10-4,-1 7-5,4 6-4,3 7-5,3 6-3,-1 3-6,-2 0-8,-3 0-7,-3 0-8,-1-5-6,4-9-3,3-10-4,3-8-3,3-6 0,3 1 2,3-1 3,4 1 2,2-12 3,4-21 1,3-22 2,3-22 2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04"/>
    </inkml:context>
    <inkml:brush xml:id="br0">
      <inkml:brushProperty name="width" value="0.03383" units="cm"/>
      <inkml:brushProperty name="height" value="0.03383" units="cm"/>
      <inkml:brushProperty name="color" value="#00BFF3"/>
    </inkml:brush>
  </inkml:definitions>
  <inkml:trace contextRef="#ctx0" brushRef="#br0">95250 11500 650,'1'-69'34,"4"13"-1,3 12-3,3 13-2,6 7-2,9 4-2,10 3-2,10 3-2,7 3-1,6 3 0,7 3 1,6 4-1,1 2-1,-3 4-3,-3 3-3,-2 3-4,-8 4-5,-8 7-11,-10 6-9,-9 7-9,-7 0-5,-3-2 0,-3-3 1,-2-3-1,-5-2-3,-2 0-5,-3 0-7,-3 0-5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05"/>
    </inkml:context>
    <inkml:brush xml:id="br0">
      <inkml:brushProperty name="width" value="0.037" units="cm"/>
      <inkml:brushProperty name="height" value="0.037" units="cm"/>
      <inkml:brushProperty name="color" value="#00BFF3"/>
    </inkml:brush>
  </inkml:definitions>
  <inkml:trace contextRef="#ctx0" brushRef="#br0">95150 12200 594,'-35'0'24,"32"0"15,31 0 16,32 0 16,13 1 0,-3 4-14,-3 3-15,-2 3-15,-3 1-13,1 1-8,-1-1-11,1 1-9,1-1-10,3 1-11,3-1-10,4 1-10,-6-3-5,-11-2 3,-14-3 3,-11-3 3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05"/>
    </inkml:context>
    <inkml:brush xml:id="br0">
      <inkml:brushProperty name="width" value="0.04374" units="cm"/>
      <inkml:brushProperty name="height" value="0.04374" units="cm"/>
      <inkml:brushProperty name="color" value="#00BFF3"/>
    </inkml:brush>
  </inkml:definitions>
  <inkml:trace contextRef="#ctx0" brushRef="#br0">96800 11750 503,'-40'0'41,"23"0"10,22 0 12,22 0 10,15-2-1,9-3-13,10-3-13,10-2-14,4-1-8,0 3-7,0 3-5,0 4-6,-2 2-6,-3 4-7,-3 3-7,-2 3-8,-5 1-4,-2 1-2,-3-1-2,-3 1-1,-6-1-7,-5 1-12,-7-1-12,-5 1-11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08"/>
    </inkml:context>
    <inkml:brush xml:id="br0">
      <inkml:brushProperty name="width" value="0.0357" units="cm"/>
      <inkml:brushProperty name="height" value="0.0357" units="cm"/>
      <inkml:brushProperty name="color" value="#00BFF3"/>
    </inkml:brush>
  </inkml:definitions>
  <inkml:trace contextRef="#ctx0" brushRef="#br0">99250 10800 616,'-47'23'34,"6"-3"-1,7-3-1,6-2-2,-1 0 0,-5 7-3,-7 6-3,-5 7-2,-3 4-2,4 3-3,3 3-3,3 4-2,1 2-3,1 4-3,-1 3-3,1 3-3,1-1-2,3-2 1,3-3-1,4-3-1,4-4-1,6-3-6,7-3-4,6-2-4,9-8-1,13-8 2,12-10 4,13-9 2,6-5 3,0 0 2,0 0 2,0 0 2,-4 0 2,-5 0 1,-7 0 2,-5 0 1,-4 0 1,0 0 1,0 0 1,0 0 0,-2-4 4,-3-5 5,-3-7 7,-2-5 6,-5-8 1,-2-5-6,-3-7-6,-3-5-5,-2-12-6,0-16-6,0-15-7,0-15-5,4-4-9,10 9-11,10 10-12,9 10-12,1 10-1,-6 13 8,-6 12 8,-6 13 8,-2 6 5,3 0-1,3 0 1,4 0-1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09"/>
    </inkml:context>
    <inkml:brush xml:id="br0">
      <inkml:brushProperty name="width" value="0.03055" units="cm"/>
      <inkml:brushProperty name="height" value="0.03055" units="cm"/>
      <inkml:brushProperty name="color" value="#00BFF3"/>
    </inkml:brush>
  </inkml:definitions>
  <inkml:trace contextRef="#ctx0" brushRef="#br0">99650 10200 720,'70'-22'41,"-9"6"-1,-10 7-1,-8 6-2,-4 3-3,3 0-6,3 0-4,4 0-6,1 0-5,0 0-7,0 0-8,0 0-5,-4 0-7,-5 0-6,-7 0-5,-5 0-6,-6 3-6,-3 6-6,-3 7-6,-2 6-5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09"/>
    </inkml:context>
    <inkml:brush xml:id="br0">
      <inkml:brushProperty name="width" value="0.04535" units="cm"/>
      <inkml:brushProperty name="height" value="0.04535" units="cm"/>
      <inkml:brushProperty name="color" value="#00BFF3"/>
    </inkml:brush>
  </inkml:definitions>
  <inkml:trace contextRef="#ctx0" brushRef="#br0">99850 10350 485,'-22'50'32,"6"0"4,7 0 5,6 0 4,1 3-1,-3 6-6,-3 7-8,-2 6-6,-5 6-3,-2 6 2,-3 7 1,-3 6 2,-6 4-2,-5 4-3,-7 3-3,-5 3-4,-3-2-2,4-6-1,3-6-1,3-6-2,6-9-2,9-8-2,10-10-1,10-9-4,7-7 0,6-3-1,7-3-1,6-2 0,10-8-6,17-8-12,15-10-13,16-9-12,4-5-4,-6 0 4,-6 0 5,-6 0 3,-7-4 4,-6-5 5,-6-7 2,-6-5 5,-6-4-1,-2 0-4,-3 0-3,-3 0-5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3:47"/>
    </inkml:context>
    <inkml:brush xml:id="br0">
      <inkml:brushProperty name="width" value="0.04923" units="cm"/>
      <inkml:brushProperty name="height" value="0.04923" units="cm"/>
      <inkml:brushProperty name="color" value="#00BFF3"/>
    </inkml:brush>
  </inkml:definitions>
  <inkml:trace contextRef="#ctx0" brushRef="#br0">97345 37250 446,'14'8'151,"-4"2"-37,-5 0-34,-3 1-37,-1 2-19,0 1-4,2 3-4,0 2-4,0 0-3,0-1-3,-2-1-4,0-1-2,-1 0-2,0-1 1,0 1 0,0 0 0,-1-1-2,0 1-3,-2 0-3,0-1-5,-1 0 0,0-1-1,0 0 1,1-2 1,-2-1 0,0-1 2,-2 0 0,0-2 2,0 0 0,0 2 2,2 0 0,1 1 2,2-4-3,5-12-6,6-10-5,4-11-6,4-6-1,3-2 3,3-3 3,3-1 3,1 1 4,-3 2 6,-1 3 6,-3 3 5,-2 5 4,-3 5-1,-2 6 2,-4 7 0,-1 2 2,0 0 5,0 0 4,-1 0 5,1 2 3,-2 4 3,-1 4 1,0 4 3,-2 2-1,0 3-6,-2 2-5,0 1-5,-1 1-3,2-1-1,0 0 0,2-2-1,-1 0-3,-1 1-3,0 1-4,-2 1-3,1 1-4,2-1-5,2 1-5,2 0-4,2-5-12,3-7-18,4-8-18,2-8-18,0-3-2,-3 1 12,-3 0 14,-2 2 13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09"/>
    </inkml:context>
    <inkml:brush xml:id="br0">
      <inkml:brushProperty name="width" value="0.03018" units="cm"/>
      <inkml:brushProperty name="height" value="0.03018" units="cm"/>
      <inkml:brushProperty name="color" value="#00BFF3"/>
    </inkml:brush>
  </inkml:definitions>
  <inkml:trace contextRef="#ctx0" brushRef="#br0">99750 11100 728,'117'-22'116,"-16"6"-33,-15 7-31,-15 6-31,-11 6-23,-2 6-12,-3 7-12,-3 6-11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09"/>
    </inkml:context>
    <inkml:brush xml:id="br0">
      <inkml:brushProperty name="width" value="0.04112" units="cm"/>
      <inkml:brushProperty name="height" value="0.04112" units="cm"/>
      <inkml:brushProperty name="color" value="#00BFF3"/>
    </inkml:brush>
  </inkml:definitions>
  <inkml:trace contextRef="#ctx0" brushRef="#br0">100600 11700 534,'0'95'138,"0"-9"-32,0-10-31,0-8-31,-4-6-17,-5 1-3,-7-1-3,-5 1-3,-1-3-7,6-2-10,7-3-10,6-3-11,3-4-15,0-3-19,0-3-20,0-2-19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10"/>
    </inkml:context>
    <inkml:brush xml:id="br0">
      <inkml:brushProperty name="width" value="0.0343" units="cm"/>
      <inkml:brushProperty name="height" value="0.0343" units="cm"/>
      <inkml:brushProperty name="color" value="#00BFF3"/>
    </inkml:brush>
  </inkml:definitions>
  <inkml:trace contextRef="#ctx0" brushRef="#br0">100800 11500 641,'-15'-24'65,"23"4"-6,22 3-7,22 3-6,12 1-6,3 1-8,3-1-8,4 1-7,-1 2-5,-3 7-4,-3 6-5,-2 7-2,-6 4-9,-6 3-11,-6 3-10,-6 4-12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11"/>
    </inkml:context>
    <inkml:brush xml:id="br0">
      <inkml:brushProperty name="width" value="0.03637" units="cm"/>
      <inkml:brushProperty name="height" value="0.03637" units="cm"/>
      <inkml:brushProperty name="color" value="#00BFF3"/>
    </inkml:brush>
  </inkml:definitions>
  <inkml:trace contextRef="#ctx0" brushRef="#br0">102350 11100 604,'-71'70'122,"10"-9"-29,10-10-30,9-8-28,6-8-15,3-2-2,3-3 0,4-3-1,2-1-8,4 4-12,3 3-15,3 3-13,4-1-2,7-2 7,6-3 10,7-3 7,-3-7 1,-8-9-8,-10-10-8,-9-8-8,-2-8-4,6-2 2,7-3 2,6-3 1,4-1 2,4 4 1,3 3 2,3 3 2,1 1 2,1 1 5,-1-1 3,1 1 5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11"/>
    </inkml:context>
    <inkml:brush xml:id="br0">
      <inkml:brushProperty name="width" value="0.0377" units="cm"/>
      <inkml:brushProperty name="height" value="0.0377" units="cm"/>
      <inkml:brushProperty name="color" value="#00BFF3"/>
    </inkml:brush>
  </inkml:definitions>
  <inkml:trace contextRef="#ctx0" brushRef="#br0">102050 11500 583,'-27'26'98,"-3"4"-23,-3 3-21,-2 3-21,-5 1-14,-2 1-3,-3-1-2,-3 1-4,1-1-3,6 1-3,7-1-2,6 1-3,4-3-1,4-2-1,3-3-1,3-3 1,9-4-3,16-3-2,15-3-4,17-2-4,7-5 1,0-2 2,0-3 2,0-3 3,-2-2 2,-3 0 2,-3 0 2,-2 0 3,-5 1 1,-2 4 0,-3 3 0,-3 3 1,-2-1 1,0-2 0,0-3 1,0-3 1,0-6 4,0-5 9,0-7 8,0-5 10,-4-6-2,-5-3-11,-7-3-10,-5-2-10,-1-6-10,6-6-8,7-6-7,6-6-7,4-10-4,4-12 3,3-13 1,3-12 1,-1 1-3,-2 16-10,-3 15-10,-3 17-10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11"/>
    </inkml:context>
    <inkml:brush xml:id="br0">
      <inkml:brushProperty name="width" value="0.03331" units="cm"/>
      <inkml:brushProperty name="height" value="0.03331" units="cm"/>
      <inkml:brushProperty name="color" value="#00BFF3"/>
    </inkml:brush>
  </inkml:definitions>
  <inkml:trace contextRef="#ctx0" brushRef="#br0">102750 10350 660,'48'21'79,"-3"-5"-14,-3-7-14,-2-5-14,-1-4-8,3 0-5,3 0-4,4 0-4,-1 0-4,-3 0-6,-3 0-5,-2 0-6,-5 1-10,-2 4-14,-3 3-16,-3 3-14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12"/>
    </inkml:context>
    <inkml:brush xml:id="br0">
      <inkml:brushProperty name="width" value="0.04806" units="cm"/>
      <inkml:brushProperty name="height" value="0.04806" units="cm"/>
      <inkml:brushProperty name="color" value="#00BFF3"/>
    </inkml:brush>
  </inkml:definitions>
  <inkml:trace contextRef="#ctx0" brushRef="#br0">102900 10550 457,'-21'25'94,"10"0"-17,10 0-17,9 0-17,-1 6-12,-8 13-6,-10 12-6,-9 13-7,-5 6-2,0 0-2,0 0 0,0 0-1,0 3 0,0 6 2,0 7 1,0 6 3,0 1-1,0-3 1,0-3-1,0-2 0,1-5-1,4-2-3,3-3-1,3-3-1,3-6-2,3-5 2,3-7 1,4-5 1,8-8-5,17-5-9,15-7-11,16-5-9,7-8-6,1-5 1,-1-7-1,1-5 1,-3-4-1,-2 0-1,-3 0 0,-3 0-1,-6-4 0,-5-5 2,-7-7 1,-5-5 1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12"/>
    </inkml:context>
    <inkml:brush xml:id="br0">
      <inkml:brushProperty name="width" value="0.03156" units="cm"/>
      <inkml:brushProperty name="height" value="0.03156" units="cm"/>
      <inkml:brushProperty name="color" value="#00BFF3"/>
    </inkml:brush>
  </inkml:definitions>
  <inkml:trace contextRef="#ctx0" brushRef="#br0">102700 11850 697,'-18'-25'6,"17"0"14,15 0 13,16 0 12,9 1 5,3 4-8,3 3-6,4 3-7,1 1-7,0 1-9,0-1-6,0 1-9,-2 2-6,-3 7-2,-3 6-4,-2 7-3,-5 4-8,-2 3-16,-3 3-14,-3 4-14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12"/>
    </inkml:context>
    <inkml:brush xml:id="br0">
      <inkml:brushProperty name="width" value="0.04026" units="cm"/>
      <inkml:brushProperty name="height" value="0.04026" units="cm"/>
      <inkml:brushProperty name="color" value="#00BFF3"/>
    </inkml:brush>
  </inkml:definitions>
  <inkml:trace contextRef="#ctx0" brushRef="#br0">103100 12050 546,'25'21'1,"0"-5"3,0-7 3,0-5 2,1-3 4,4 4 4,3 3 5,3 3 4,1-1 2,1-2-1,-1-3-1,1-3 0,-4 1-2,-6 6-3,-6 7-1,-6 6-4,-6 4-1,-2 4-2,-3 3-1,-3 3-2,-9 3-3,-11 3-2,-14 3-5,-11 4-2,-6 1-3,4 0 2,3 0 0,3 0 1,1-2 0,1-3 0,-1-3 1,1-2 0,15-6 3,31-6 7,32-6 6,31-6 7,18-7 2,7-6-5,6-6-3,7-6-4,-3-4-5,-8 1-10,-10-1-8,-9 1-8,-10-1-2,-9 1 4,-10-1 4,-8 1 4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19:43"/>
    </inkml:context>
    <inkml:brush xml:id="br0">
      <inkml:brushProperty name="width" value="0.04068" units="cm"/>
      <inkml:brushProperty name="height" value="0.04068" units="cm"/>
      <inkml:brushProperty name="color" value="#00BFF3"/>
    </inkml:brush>
  </inkml:definitions>
  <inkml:trace contextRef="#ctx0" brushRef="#br0">83950 33750 540,'-29'46'69,"-5"-5"-15,-7-7-15,-5-5-14,-8-1-8,-5 6-1,-7 7-3,-5 6-1,-6 6-2,-3 6-1,-3 7-2,-2 6-2,-1 1-1,3-3 0,3-3-2,4-2 0,2-5 0,4-2 1,3-3 0,3-3 2,7-6-1,14-5-3,11-7-3,14-5-3,13-6 0,16-3 0,15-3 1,17-2 0,8-5 2,4-2 2,3-3 1,3-3 2,3-2 0,3 0 0,3 0-1,4 0 1,-1 0-1,-3 0-1,-3 0-1,-2 0-1,-6 1 0,-6 4 1,-6 3 0,-6 3 1,-4-1 0,1-2-3,-1-3-2,1-3-3,-1-4 4,1-3 6,-1-3 8,1-2 6,-6-8 5,-8-8-1,-10-10 1,-9-9 0,-7-4-2,-3 4-4,-3 3-4,-2 3-4,-1-1-4,3-2-4,3-3-4,4-3-4,-1-6-3,-3-5-3,-3-7-1,-2-5-2,0-3-3,7 4-5,6 3-4,7 3-5,2 6-2,1 9 0,-1 10 1,1 10 1,1 7-1,3 6 0,3 7 0,4 6-1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3:47"/>
    </inkml:context>
    <inkml:brush xml:id="br0">
      <inkml:brushProperty name="width" value="0.0372" units="cm"/>
      <inkml:brushProperty name="height" value="0.0372" units="cm"/>
      <inkml:brushProperty name="color" value="#00BFF3"/>
    </inkml:brush>
  </inkml:definitions>
  <inkml:trace contextRef="#ctx0" brushRef="#br0">99200 37650 591,'14'0'40,"-1"0"-2,-2 0-1,-2 0-2,-1 2-1,-1 4 2,1 3 0,0 5 0,-2 3-3,-2 1-7,-4 3-8,-2 1-7,-2 1-4,0-3-1,0-1 0,0-3 0,1-1-2,0 0-5,2-2-2,0-1-5,4-3-3,4-6-6,5-6-4,6-6-6,3-5-5,4-3-7,4-5-8,5-3-6,-3-1-1,-6 5 5,-7 3 5,-6 5 5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19:44"/>
    </inkml:context>
    <inkml:brush xml:id="br0">
      <inkml:brushProperty name="width" value="0.03806" units="cm"/>
      <inkml:brushProperty name="height" value="0.03806" units="cm"/>
      <inkml:brushProperty name="color" value="#00BFF3"/>
    </inkml:brush>
  </inkml:definitions>
  <inkml:trace contextRef="#ctx0" brushRef="#br0">84550 33400 578,'25'-83'13,"0"34"8,0 35 10,0 35 8,-2 22 3,-3 14-6,-3 11-4,-2 14-4,-5 7-3,-2 3-3,-3 3-1,-3 4-1,-6 1-3,-5 0-3,-7 0-3,-5 0-2,-4 0-2,0 0 2,0 0 0,0 0 1,3-2-5,6-3-9,7-3-12,6-2-9,3-8-9,0-8-8,0-10-6,0-9-7,1-15-1,4-18 2,3-19 5,3-18 3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19:44"/>
    </inkml:context>
    <inkml:brush xml:id="br0">
      <inkml:brushProperty name="width" value="0.02838" units="cm"/>
      <inkml:brushProperty name="height" value="0.02838" units="cm"/>
      <inkml:brushProperty name="color" value="#00BFF3"/>
    </inkml:brush>
  </inkml:definitions>
  <inkml:trace contextRef="#ctx0" brushRef="#br0">84650 34600 775,'6'-68'26,"13"17"6,12 15 4,13 16 6,7 9-3,4 3-12,3 3-10,3 4-11,-1 1-11,-2 0-7,-3 0-9,-3 0-8,-4-2-3,-3-3 1,-3-3 1,-2-2 2,-5-3 1,-2 1-2,-3-1 0,-3 1-1,-4-1 2,-3 1 5,-3-1 6,-2 1 4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19:44"/>
    </inkml:context>
    <inkml:brush xml:id="br0">
      <inkml:brushProperty name="width" value="0.04111" units="cm"/>
      <inkml:brushProperty name="height" value="0.04111" units="cm"/>
      <inkml:brushProperty name="color" value="#00BFF3"/>
    </inkml:brush>
  </inkml:definitions>
  <inkml:trace contextRef="#ctx0" brushRef="#br0">85900 33100 535,'0'-85'27,"0"32"7,0 31 7,0 32 6,0 25 0,0 23-6,0 22-5,0 22-6,0 10-5,0 1-1,0-1-4,0 1-2,-2 2-3,-3 7-1,-3 6-3,-2 7-2,-3-1-2,1-6 0,-1-6-1,1-6 0,1 15-7,3 38-12,3 37-11,4 38-12,2 9-9,4-19-6,3-18-6,3-19-7,1-29 2,1-36 8,-1-39 8,1-36 7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19:45"/>
    </inkml:context>
    <inkml:brush xml:id="br0">
      <inkml:brushProperty name="width" value="0.04278" units="cm"/>
      <inkml:brushProperty name="height" value="0.04278" units="cm"/>
      <inkml:brushProperty name="color" value="#00BFF3"/>
    </inkml:brush>
  </inkml:definitions>
  <inkml:trace contextRef="#ctx0" brushRef="#br0">87800 33500 514,'-18'-19'27,"17"13"8,15 12 9,16 13 8,10 7 0,7 4-8,6 3-9,7 3-9,2 1-6,1 1-2,-1-1-3,1 1-2,-1-1-2,1 1-1,-1-1 1,1 1-1,1-1-1,3 1 1,3-1 0,4 1-1,1-1 0,0 1-3,0-1-2,0 1-2,-4-4-2,-5-6-3,-7-6-2,-5-6-3,-6-4-2,-3 1 0,-3-1-1,-2 1-1,-19 1 3,-30 3 5,-32 3 5,-30 4 5,-17 4 3,1 6 0,-1 7 0,1 6-1,-6 4 0,-8 4 0,-10 3-1,-9 3 0,-7 4-3,-3 7-6,-3 6-6,-2 7-6,3 2-2,14 1 0,11-1 0,14 1 1,13-6-5,16-8-7,15-10-9,17-9-8,13-12-4,13-11 0,12-14-1,13-11 0,6-9 3,0-3 8,0-3 6,0-2 8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19:45"/>
    </inkml:context>
    <inkml:brush xml:id="br0">
      <inkml:brushProperty name="width" value="0.04572" units="cm"/>
      <inkml:brushProperty name="height" value="0.04572" units="cm"/>
      <inkml:brushProperty name="color" value="#00BFF3"/>
    </inkml:brush>
  </inkml:definitions>
  <inkml:trace contextRef="#ctx0" brushRef="#br0">90300 34000 481,'67'-85'33,"-16"32"4,-15 31 3,-15 32 4,-12 21 0,-6 13-5,-6 12-5,-6 13-6,-7 7-2,-6 4-2,-6 3-2,-6 3 0,-1-1-2,7-2-1,6-3-1,7-3 0,4-6-2,3-5-3,3-7-3,4-5-3,5-9-3,10-9-3,10-10-5,9-8-4,12-9-1,16-6 0,15-6 1,17-6 1,8-10-3,4-12-8,3-13-6,3-12-8,-4-10-1,-8-6 2,-10-6 3,-9-6 2,-12-2 4,-11 3 4,-14 3 4,-11 4 4,-15 1 3,-16 0 2,-15 0 3,-15 0 2,-17 4 1,-15 10-1,-15 10-1,-16 9 0,-15 7-3,-11 7-5,-14 6-5,-11 7-5,2 7 0,19 9 1,19 10 3,19 10 2,13 4-2,10 0-6,10 0-5,9 0-6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19:46"/>
    </inkml:context>
    <inkml:brush xml:id="br0">
      <inkml:brushProperty name="width" value="0.03518" units="cm"/>
      <inkml:brushProperty name="height" value="0.03518" units="cm"/>
      <inkml:brushProperty name="color" value="#00BFF3"/>
    </inkml:brush>
  </inkml:definitions>
  <inkml:trace contextRef="#ctx0" brushRef="#br0">83150 39600 625,'-38'-66'6,"26"19"11,24 19 12,26 19 12,30 7 5,39-3-1,36-3-1,39-2 0,16-3-6,-3 1-8,-3-1-10,-2 1-9,-8 2-8,-8 7-7,-10 6-8,-9 7-7,-12 2-5,-11 1-2,-14-1-3,-11 1-3,-17-1-3,-18 1-4,-19-1-6,-18 1-4,-17-3 1,-11-2 8,-14-3 7,-11-3 7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19:46"/>
    </inkml:context>
    <inkml:brush xml:id="br0">
      <inkml:brushProperty name="width" value="0.03378" units="cm"/>
      <inkml:brushProperty name="height" value="0.03378" units="cm"/>
      <inkml:brushProperty name="color" value="#00BFF3"/>
    </inkml:brush>
  </inkml:definitions>
  <inkml:trace contextRef="#ctx0" brushRef="#br0">85000 39500 651,'-90'1'2,"23"4"4,22 3 3,22 3 5,8 1 3,-2 1 3,-3-1 4,-3 1 3,1 2 2,6 7-1,7 6 1,6 7-1,3 7-2,0 9-2,0 10-5,0 10-2,0 8-4,0 10-4,0 10-3,0 9-4,0 4-3,0 1-2,0-1 0,0 1-2,0-9-9,0-15-16,0-15-16,0-16-16,3-16-5,6-16 8,7-15 8,6-15 6,3-11 9,0-2 8,0-3 7,0-3 9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19:46"/>
    </inkml:context>
    <inkml:brush xml:id="br0">
      <inkml:brushProperty name="width" value="0.04402" units="cm"/>
      <inkml:brushProperty name="height" value="0.04402" units="cm"/>
      <inkml:brushProperty name="color" value="#00BFF3"/>
    </inkml:brush>
  </inkml:definitions>
  <inkml:trace contextRef="#ctx0" brushRef="#br0">86900 38950 499,'21'-85'8,"-5"32"17,-7 31 16,-5 32 16,0 22 4,10 17-10,10 15-9,9 16-10,1 13-6,-6 14-3,-6 11-3,-6 14-3,-6 10-3,-2 9-1,-3 10-2,-3 10 0,-9 18-2,-11 28 2,-14 28-1,-11 29 2,-6 2-6,4-21-9,3-22-10,3-22-9,4-18-6,7-11 0,6-14 0,7-11 0,0-12-2,-2-9-1,-3-10-4,-3-8-1,-1-15-2,4-19 1,3-18 0,3-19 2,1-22 1,1-25 2,-1-25 4,1-25 2,-1-10 5,1 7 4,-1 6 5,1 7 5,-1 2 2,1 1 2,-1-1 0,1 1 2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19:47"/>
    </inkml:context>
    <inkml:brush xml:id="br0">
      <inkml:brushProperty name="width" value="0.0355" units="cm"/>
      <inkml:brushProperty name="height" value="0.0355" units="cm"/>
      <inkml:brushProperty name="color" value="#00BFF3"/>
    </inkml:brush>
  </inkml:definitions>
  <inkml:trace contextRef="#ctx0" brushRef="#br0">87100 39100 619,'21'-311'52,"-5"78"-6,-7 78-7,-5 79-7,-8 58-2,-5 42 2,-7 40 1,-5 41 3,-11 20-4,-11 0-8,-14 0-8,-11 0-7,-11-2-10,-5-3-8,-7-3-9,-5-2-9,3-12-3,17-19 0,15-18 2,16-19 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19:47"/>
    </inkml:context>
    <inkml:brush xml:id="br0">
      <inkml:brushProperty name="width" value="0.03685" units="cm"/>
      <inkml:brushProperty name="height" value="0.03685" units="cm"/>
      <inkml:brushProperty name="color" value="#00BFF3"/>
    </inkml:brush>
  </inkml:definitions>
  <inkml:trace contextRef="#ctx0" brushRef="#br0">87600 38950 596,'-13'-61'47,"26"28"8,24 28 7,26 29 7,13 16-3,4 7-16,3 6-17,3 7-15,-1 2-15,-2 1-13,-3-1-16,-3 1-13,-9-6-10,-11-8-9,-14-10-7,-11-9-7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45"/>
    </inkml:context>
    <inkml:brush xml:id="br0">
      <inkml:brushProperty name="width" value="0.04831" units="cm"/>
      <inkml:brushProperty name="height" value="0.04831" units="cm"/>
    </inkml:brush>
  </inkml:definitions>
  <inkml:trace contextRef="#ctx0" brushRef="#br0">54100 8506 455,'8'-28'26,"0"7"-8,-1 7-7,1 6-9,2 3 1,4-1 11,3-3 11,5-2 10,3-1 4,5-2-4,3 0-3,4-1-4,2 1-4,1 1-6,-1 2-6,0 2-5,-3 2-5,-4-1-5,-5 0-4,-5 0-4,-8-2-11,-12-6-16,-12-4-16,-11-4-16,-6-6-1,1-3 16,1-4 15,1-4 17,1-1 9,3 2 3,1 1 3,3 3 3,1 3 3,4 4 3,3 3 4,2 5 2,3 3 7,0 2 10,2 4 11,1 3 10,1 4 3,1 6-3,3 6-4,2 6-4,0 7-3,0 8-2,-2 10-1,0 9-2,-3 7-2,-2 7-3,-4 7-2,-2 7-3,-3 3-2,-2 0-2,-2 1-1,-1-1-2,-2 2-1,-2 6 0,0 5 0,-1 4 1,1-3-2,1-10-2,2-11-4,3-11-1,1-8-4,4-8-1,3-6-1,2-7-3,4-7-1,2-4 0,3-4 0,4-6-2,3-5 1,5-6 1,5-6 1,5-6 1,2-4 0,1-1 1,-1-3 1,0-1 0,3-4 0,6-3 2,6-4 0,6-4 1,0 0 0,-8 3-2,-6 5-3,-7 4-1,-5 2-1,-1 1 1,-3 1 0,-1 1 1,-3 1-3,-3 4-9,-3 3-7,-2 3-8,-4 1-3,-3 0 4,-2 0 2,-4 1 4,-3-1 1,-5 0 0,-5 0-1,-5 0-1,-4 1 0,-3 2 1,-3 3-1,-3 1 0,1 1 3,5 1 4,5 2 4,5 0 5,3 1 2,-1 0 0,0 0-1,1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3:47"/>
    </inkml:context>
    <inkml:brush xml:id="br0">
      <inkml:brushProperty name="width" value="0.0384" units="cm"/>
      <inkml:brushProperty name="height" value="0.0384" units="cm"/>
      <inkml:brushProperty name="color" value="#00BFF3"/>
    </inkml:brush>
  </inkml:definitions>
  <inkml:trace contextRef="#ctx0" brushRef="#br0">100700 36046 572,'31'-14'119,"-2"3"-20,0 3-22,-1 3-19,-1 1-18,1 2-15,-1 0-15,1 2-16,-4 2-12,-4 4-9,-4 3-11,-6 5-9,-3 0-6,-2-2-4,-3-1-4,0-2-2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19:48"/>
    </inkml:context>
    <inkml:brush xml:id="br0">
      <inkml:brushProperty name="width" value="0.03476" units="cm"/>
      <inkml:brushProperty name="height" value="0.03476" units="cm"/>
      <inkml:brushProperty name="color" value="#00BFF3"/>
    </inkml:brush>
  </inkml:definitions>
  <inkml:trace contextRef="#ctx0" brushRef="#br0">92050 40000 633,'-50'-25'3,"0"0"8,0 0 8,0 0 7,15 1 4,32 4 1,31 3-1,32 3 0,30 1 0,32 1 0,31-1 0,32 1-1,16 1-3,4 3-7,3 3-5,3 4-7,3 1-5,3 0-5,3 0-5,4 0-3,-7 1-3,-16 4 0,-15 3 1,-15 3 0,-12 1-3,-6 1-4,-6-1-6,-6 1-4,-6-3-3,-2-2 1,-3-3 0,-3-3 1,-4-2 0,-3 0 2,-3 0 2,-2 0 2,-12-2 1,-19-3 4,-18-3 3,-19-2 3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19:48"/>
    </inkml:context>
    <inkml:brush xml:id="br0">
      <inkml:brushProperty name="width" value="0.04417" units="cm"/>
      <inkml:brushProperty name="height" value="0.04417" units="cm"/>
      <inkml:brushProperty name="color" value="#00BFF3"/>
    </inkml:brush>
  </inkml:definitions>
  <inkml:trace contextRef="#ctx0" brushRef="#br0">96750 39050 498,'-46'-46'4,"10"10"8,10 10 10,9 9 7,12 6 6,16 3 3,15 3 2,17 4 2,11 4-1,10 6-7,10 7-5,9 6-7,6 4-4,3 4-3,3 3-2,4 3-3,-3-1-1,-5-2-1,-7-3-1,-5-3-1,-6-1 0,-3 4 0,-3 3 1,-2 3-1,-6-1 1,-6-2 0,-6-3 0,-6-3 0,-6-2-1,-2 0-1,-3 0-2,-3 0-2,-6 3-2,-5 6-2,-7 7-1,-5 6-2,-11 3 0,-11 0 1,-14 0 1,-11 0 2,-18 6-1,-22 13-4,-22 12-3,-21 13-3,-20 13-6,-15 17-8,-15 15-6,-16 16-8,2 1-4,23-12 1,22-13 1,22-12 1,15-12 0,9-8 2,10-10 2,10-9 1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6:25"/>
    </inkml:context>
    <inkml:brush xml:id="br0">
      <inkml:brushProperty name="width" value="0.04004" units="cm"/>
      <inkml:brushProperty name="height" value="0.04004" units="cm"/>
      <inkml:brushProperty name="color" value="#F2395B"/>
    </inkml:brush>
  </inkml:definitions>
  <inkml:trace contextRef="#ctx0" brushRef="#br0">24650 21250 549,'0'-47'3,"0"6"5,0 7 7,0 6 5,-4 6 3,-5 6 2,-7 7 1,-5 6 2,-4 3-1,0 0-4,0 0-3,0 0-5,0 3-1,0 6-2,0 7-1,0 6-2,-2 4 0,-3 4-2,-3 3-1,-2 3-1,-3 1 0,1 1 0,-1-1 0,1 1 0,2-1 0,7 1 1,6-1-1,7 1 1,0 2 0,-2 7 0,-3 6 0,-3 7 1,-1 2 0,4 1-2,3-1-1,3 1-1,3-1 0,3 1 0,3-1 0,4 1 1,1-1 0,0 1 1,0-1-1,0 1 2,6 1-2,13 3 0,12 3 0,13 4-2,4-6 0,-3-11 0,-3-14 1,-2-11 1,2-4-3,9 6-2,10 7-3,10 6-4,2-2 0,-3-9 1,-3-10 1,-2-8 1,-3-8 1,1-2 0,-1-3 1,1-3-1,-1-2 1,1 0 0,-1 0 0,1 0 1,-1-5-1,1-9 2,-1-10 1,1-8 0,-3-9 1,-2-6-1,-3-6 0,-3-6 0,-2-7 0,0-6-1,0-6 1,0-6 0,-4-4 0,-5 1-1,-7-1 1,-5 1 0,-6-1 0,-3 1 0,-3-1 0,-2 1 0,-5-1 1,-2 1-2,-3-1 0,-3 1-1,-7 1-1,-9 3 1,-10 3 0,-8 4-1,-8 4 0,-2 6 1,-3 7-1,-3 6 1,-4 4 0,-3 4 0,-3 3-1,-2 3 1,-3 3 0,1 3 2,-1 3 0,1 4 3,-1 4-1,1 6 0,-1 7-1,1 6 0,-3 4-2,-2 4 1,-3 3-1,-3 3 0,-2 7-1,0 14-3,0 11-1,0 14-3,0 8-3,0 7-4,0 6-3,0 7-3,6 0-5,13-2-4,12-3-5,13-3-5,12-6 0,13-5 4,12-7 2,13-5 4,6-9 4,0-9 4,0-10 5,0-8 5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6:25"/>
    </inkml:context>
    <inkml:brush xml:id="br0">
      <inkml:brushProperty name="width" value="0.03524" units="cm"/>
      <inkml:brushProperty name="height" value="0.03524" units="cm"/>
      <inkml:brushProperty name="color" value="#F2395B"/>
    </inkml:brush>
  </inkml:definitions>
  <inkml:trace contextRef="#ctx0" brushRef="#br0">25000 21450 624,'21'26'66,"-5"4"-8,-7 3-10,-5 3-10,-4 6-6,0 9-5,0 10-4,0 10-5,-2 10-3,-3 13 0,-3 12-1,-2 13 0,-3 7-7,1 4-11,-1 3-12,1 3-11,1-4-10,3-8-4,3-10-5,4-9-5,2-15 0,4-18 2,3-19 5,3-18 2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6:26"/>
    </inkml:context>
    <inkml:brush xml:id="br0">
      <inkml:brushProperty name="width" value="0.03833" units="cm"/>
      <inkml:brushProperty name="height" value="0.03833" units="cm"/>
      <inkml:brushProperty name="color" value="#F2395B"/>
    </inkml:brush>
  </inkml:definitions>
  <inkml:trace contextRef="#ctx0" brushRef="#br0">26850 22400 574,'-36'0'39,"28"0"7,28 0 8,29 0 6,18 0-2,9 0-9,10 0-11,10 0-11,5 0-6,4 0-5,3 0-5,3 0-5,-1-2-6,-2-3-11,-3-3-10,-3-2-9,-6-1-5,-5 3 1,-7 3 2,-5 4 2,-9 1-1,-9 0-2,-10 0-2,-8 0-2,-11 3 0,-8 6 3,-10 7 2,-9 6 2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6:26"/>
    </inkml:context>
    <inkml:brush xml:id="br0">
      <inkml:brushProperty name="width" value="0.03792" units="cm"/>
      <inkml:brushProperty name="height" value="0.03792" units="cm"/>
      <inkml:brushProperty name="color" value="#F2395B"/>
    </inkml:brush>
  </inkml:definitions>
  <inkml:trace contextRef="#ctx0" brushRef="#br0">27900 21300 580,'-47'-22'28,"6"6"2,7 7 3,6 6 1,6 9 4,6 13 2,7 12 3,6 13 4,3 16-4,0 23-8,0 22-10,0 22-9,1 23-8,4 25-10,3 25-9,3 25-9,3 17-9,3 9-9,3 10-9,4 10-8,-1-17-4,-3-40 4,-3-40 2,-2-41 4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6:29"/>
    </inkml:context>
    <inkml:brush xml:id="br0">
      <inkml:brushProperty name="width" value="0.03171" units="cm"/>
      <inkml:brushProperty name="height" value="0.03171" units="cm"/>
      <inkml:brushProperty name="color" value="#F2395B"/>
    </inkml:brush>
  </inkml:definitions>
  <inkml:trace contextRef="#ctx0" brushRef="#br0">30200 21500 693,'28'-22'64,"6"6"-14,7 7-11,6 6-13,4 3-7,4 0-2,3 0-1,3 0-2,3 6-2,3 13-2,3 12-3,4 13-3,-6 10 0,-11 10 1,-14 10 1,-11 9 1,-11 4-2,-5 1-3,-7-1-6,-5 1-3,-11-3-3,-11-2-3,-14-3-1,-11-3-2,-11-4 0,-5-3 3,-7-3 2,-5-2 3,-3-8 2,4-8 0,3-10 2,3-9 1,-2-4 1,-6 4 2,-6 3 1,-6 3 3,2-2 0,14-6 2,11-6 1,14-6 2,22-6 1,35-2 2,35-3 4,34-3 2,20-6-1,6-5-5,7-7-4,6-5-6,4-3-5,4 4-5,3 3-5,3 3-5,-1-1-4,-2-2-3,-3-3-1,-3-3-3,-7-1-2,-9 4-3,-10 3-4,-8 3-2,-14 1 0,-15 1 7,-15-1 5,-16 1 6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6:29"/>
    </inkml:context>
    <inkml:brush xml:id="br0">
      <inkml:brushProperty name="width" value="0.03319" units="cm"/>
      <inkml:brushProperty name="height" value="0.03319" units="cm"/>
      <inkml:brushProperty name="color" value="#F2395B"/>
    </inkml:brush>
  </inkml:definitions>
  <inkml:trace contextRef="#ctx0" brushRef="#br0">33850 21500 662,'-4'-44'60,"-5"13"-9,-7 12-11,-5 13-10,-9 15-6,-9 19-4,-10 19-3,-8 19-4,-9 19-3,-6 23-1,-6 22-1,-6 22-1,-2 12 0,3 3 1,3 3 2,4 4 2,2-10-3,4-22-7,3-22-5,3-21-7,4-14-6,7-2-5,6-3-5,7-3-5,5-15-6,7-24-9,6-26-7,7-24-7,5-15 1,7-3 14,6-3 13,7-2 12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6:29"/>
    </inkml:context>
    <inkml:brush xml:id="br0">
      <inkml:brushProperty name="width" value="0.03478" units="cm"/>
      <inkml:brushProperty name="height" value="0.03478" units="cm"/>
      <inkml:brushProperty name="color" value="#F2395B"/>
    </inkml:brush>
  </inkml:definitions>
  <inkml:trace contextRef="#ctx0" brushRef="#br0">32500 21850 632,'-24'-90'1,"4"23"1,3 22 2,3 22 2,9 19 8,16 20 14,15 18 16,17 20 14,7 11 2,0 7-11,0 6-10,0 7-10,9 13-10,19 22-8,19 22-7,19 23-9,7 3-7,-3-11-9,-3-14-6,-2-11-9,-9-15-1,-12-16 4,-13-15 6,-12-15 6,-10-14-3,-6-8-8,-6-10-8,-6-9-8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6:31"/>
    </inkml:context>
    <inkml:brush xml:id="br0">
      <inkml:brushProperty name="width" value="0.02917" units="cm"/>
      <inkml:brushProperty name="height" value="0.02917" units="cm"/>
      <inkml:brushProperty name="color" value="#F2395B"/>
    </inkml:brush>
  </inkml:definitions>
  <inkml:trace contextRef="#ctx0" brushRef="#br0">35500 21850 754,'-16'-91'3,"19"19"6,19 19 6,19 19 6,12 10 3,6 4-2,7 3-2,6 3-1,1 3-2,-3 3-4,-3 3-4,-2 4-4,-6 4 0,-6 6 0,-6 7 2,-6 6 2,-7 7-3,-6 10-6,-6 10-5,-6 9-6,-13 7-4,-19 7 1,-18 6-1,-19 7 1,-10 0 0,1-2 3,-1-3 3,1-3 2,1-7 2,3-9 1,3-10 3,4-8 0,4-9 3,6-6 1,7-6 1,6-6 3,13-12 2,23-15 4,22-15 4,22-16 4,12-5-1,3 6-4,3 7-4,4 6-5,2 6-2,4 6-2,3 7-2,3 6 0,-1 3-3,-2 0-3,-3 0-3,-3 0-2,-4 0-5,-3 0-4,-3 0-5,-2 0-5,-8 0-3,-8 0-2,-10 0-4,-9 0-1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3:48"/>
    </inkml:context>
    <inkml:brush xml:id="br0">
      <inkml:brushProperty name="width" value="0.03401" units="cm"/>
      <inkml:brushProperty name="height" value="0.03401" units="cm"/>
      <inkml:brushProperty name="color" value="#00BFF3"/>
    </inkml:brush>
  </inkml:definitions>
  <inkml:trace contextRef="#ctx0" brushRef="#br0">100578 36900 646,'-21'0'6,"5"2"10,5 0 11,5 2 11,5 0 7,7 1 3,7 1 4,8 2 3,3-1-10,4-1-23,3-1-24,3 0-22,0-2-11,-2-2 5,-2-2 3,-2-2 3,-3-1-3,-5 0-11,-5 0-11,-4 1-11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6:32"/>
    </inkml:context>
    <inkml:brush xml:id="br0">
      <inkml:brushProperty name="width" value="0.03687" units="cm"/>
      <inkml:brushProperty name="height" value="0.03687" units="cm"/>
      <inkml:brushProperty name="color" value="#F2395B"/>
    </inkml:brush>
  </inkml:definitions>
  <inkml:trace contextRef="#ctx0" brushRef="#br0">37000 20800 596,'-118'-136'18,"17"28"0,15 28 2,16 29 0,5 15 1,-2 3-1,-3 3 0,-3 4-1,-4 4 0,-3 6-3,-3 7-3,-2 6-1,-5 6-2,-2 6-1,-3 7 0,-3 6 0,-2 7-1,0 10-1,0 10 1,0 9-2,1 6 1,4 3-1,3 3 0,3 4 0,3 5 0,3 10 0,3 10 1,4 9 0,7 10 0,13 14 0,12 11 0,13 14 1,9 8-1,6 7-1,7 6 0,6 7 0,10-3-1,17-8 0,15-10-2,16-9-1,9-16 0,3-22-3,3-22-1,4-21-1,11-15-1,23-6 0,22-6 0,22-6 0,10-9 0,1-8 0,-1-10 1,1-9-1,-3-15 1,-2-18 0,-3-19 1,-3-18 0,-4-17 0,-3-11-1,-3-14-1,-2-11 0,-8-15 0,-8-16-1,-10-15 0,-9-15 0,-10-11 0,-9-2 2,-10-3 0,-8-3 1,-12 5 1,-12 17 1,-13 15 2,-12 16 2,-15 9 1,-15 3 0,-15 3 0,-16 4 2,-15 4-2,-11 6 0,-14 7-2,-11 6-2,-14 12 0,-11 19-2,-14 19-1,-11 19-1,-12 23 0,-9 28-1,-10 28 1,-8 29 1,-6 24-6,1 22-9,-1 22-11,1 23-10,19-6-1,42-31 7,40-31 6,41-31 8,18-16-2,-3 0-8,-3 0-8,-2 0-8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6:48"/>
    </inkml:context>
    <inkml:brush xml:id="br0">
      <inkml:brushProperty name="width" value="0.03852" units="cm"/>
      <inkml:brushProperty name="height" value="0.03852" units="cm"/>
      <inkml:brushProperty name="color" value="#F2395B"/>
    </inkml:brush>
  </inkml:definitions>
  <inkml:trace contextRef="#ctx0" brushRef="#br0">25550 16450 571,'-68'-133'-41,"17"34"16,15 35 17,16 35 16,7 16 8,1 1 0,-1-1 0,1 1 0,7 2-1,16 7 1,15 6 0,17 7 0,10 8-1,6 14-3,7 11-3,6 14-3,1 5-2,-3 1 0,-3-1 0,-2 1-1,-1-3-1,3-2 0,3-3 0,4-3-1,-1-4 0,-3-3 0,-3-3 1,-2-2 0,0-5 0,7-2-1,6-3 0,7-3 0,0-6 0,-2-5 0,-3-7 1,-3-5-1,-2-3 1,0 4-1,0 3-1,0 3 0,3-1 0,6-2 0,7-3 0,6-3 1,3-4 0,0-3 0,0-3 0,0-2 1,0-5-1,0-2 1,0-3 0,0-3 0,0-1 0,0 4 1,0 3 1,0 3 0,-4 3 1,-5 3 0,-7 3 0,-5 4 1,-6 4 0,-3 6 0,-3 7 1,-2 6 0,-1 1-1,3-3 0,3-3 0,4-2-1,2-5 0,4-2 0,3-3-1,3-3 1,3-6 0,3-5-2,3-7-1,4-5-1,1-4 0,0 0-1,0 0 1,0 0-1,0 3 0,0 6 1,0 7-1,0 6 1,-4 6 0,-5 6 0,-7 7 1,-5 6-1,-3 3 0,4 0 0,3 0 0,3 0-1,3-4 1,3-5 0,3-7-1,4-5 1,-1-8 0,-3-5 0,-3-7-1,-2-5 0,-3-3 0,1 4 0,-1 3 1,1 3 0,1 6 0,3 9 1,3 10 0,4 10 1,-3 5 0,-5 4 0,-7 3-1,-5 3 1,-6 3-1,-3 3 1,-3 3-1,-2 4 0,-1-1 0,3-3 0,3-3 0,4-2 0,4-8 0,6-8-1,7-10 0,6-9-1,3-9-1,0-5 1,0-7 0,0-5-1,1-4 1,4 0 0,3 0-1,3 0 1,1 3 0,1 6 0,-1 7 0,1 6-1,2 3 1,7 0 0,6 0-1,7 0 1,0-4 0,-2-5 2,-3-7 0,-3-5 1,1-6 1,6-3-1,7-3 0,6-2 0,1-5-1,-3-2 0,-3-3 0,-2-3 1,-5 4-1,-2 13 1,-3 12 1,-3 13 0,-4 7 1,-3 4-1,-3 3-1,-2 3 1,-3 3-2,1 3 1,-1 3 0,1 4 0,1 1 0,3 0 0,3 0 0,4 0 0,5-5 0,10-9-1,10-10 0,9-8-1,6-14 0,3-15-2,3-15-1,4-16-2,2-8 0,4 0 1,3 0 0,3 0 1,-2 3 0,-6 6 2,-6 7 0,-6 6 1,-18 7 0,-28 10 1,-28 10 0,-27 9 1,-15 4 0,0 1 1,0-1-1,0 1 0,15-4 0,32-6 0,31-6-1,32-6-1,2-1 0,-24 7 0,-26 6 0,-24 7 0,-4 0 0,19-2-2,19-3 1,19-3-1,13-1-1,10 4 0,10 3 0,9 3 1,-1 3-2,-8 3 1,-10 3-1,-9 4 1,-7 2-1,-3 4 0,-3 3 1,-2 3 0,-3 6 1,1 9 0,-1 10 1,1 10 2,-3 5-1,-2 4 1,-3 3 0,-3 3-1,-4-1 1,-3-2 0,-3-3-1,-2-3 1,-3-6 0,1-5-2,-1-7-1,1-5-1,-1-6 0,1-3-2,-1-3-1,1-2 0,-3-5-1,-2-2 2,-3-3 1,-3-3 1,-10-2 1,-16 0 0,-15 0 0,-15 0 0,5 3 0,29 6 1,28 7 0,28 6-1,14 3 2,0 0 0,0 0 0,0 0 1,3 1 0,6 4 0,7 3 0,6 3-1,6-2 0,6-6 0,7-6-1,6-6 0,3-6-1,0-2-1,0-3 0,0-3 0,-4-2-2,-5 0 1,-7 0 0,-5 0 0,-8 3 0,-5 6 1,-7 7 1,-5 6 1,-6 4 1,-3 4 2,-3 3 1,-2 3 1,-5 3 0,-2 3-1,-3 3-1,-3 4 0,1-3-2,6-5 0,7-7 0,6-5 0,3-8-2,0-5 1,0-7-2,0-5 0,1-9 0,4-9 0,3-10 0,3-8 1,4-4 0,7 3 1,6 3 2,7 4 0,-3 4 1,-8 6 0,-10 7 1,-9 6 1,-7 6 0,-3 6-2,-3 7 0,-2 6 0,-5 4-2,-2 4 1,-3 3 0,-3 3-1,-1-2 0,4-6-1,3-6 0,3-6-2,4-9 0,7-8 1,6-10-1,7-9 1,2-5 1,1 0-1,-1 0 1,1 0 0,-3 1 0,-2 4 1,-3 3 0,-3 3 0,-4 3 0,-3 3 1,-3 3 1,-2 4 0,-8 4-1,-8 6-1,-10 7-2,-9 6-1,-9 3-1,-5 0 0,-7 0 0,-5 0 1,-6 0 0,-3 0 0,-3 0 0,-2 0 1,-5-2 0,-2-3-1,-3-3 0,-3-2-1,-2-3-1,0 1-2,0-1-1,0 1-3,1-3 0,4-2 0,3-3 1,3-3 0,1-2-1,1 0-1,-1 0-2,1 0-1,4 0-2,9 0-2,10 0-3,10 0-2,10-5-3,13-9-1,12-10-3,13-8-2,-1-3 1,-11 7 4,-14 6 5,-11 7 5,-12 2 1,-9 1-1,-10-1-2,-8 1-1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6:49"/>
    </inkml:context>
    <inkml:brush xml:id="br0">
      <inkml:brushProperty name="width" value="0.02689" units="cm"/>
      <inkml:brushProperty name="height" value="0.02689" units="cm"/>
      <inkml:brushProperty name="color" value="#F2395B"/>
    </inkml:brush>
  </inkml:definitions>
  <inkml:trace contextRef="#ctx0" brushRef="#br0">83100 17000 818,'45'-46'0,"-9"10"0,-10 10 0,-8 9 0,32 6-4,75 3-6,75 3-6,75 4-7,18 2 1,-36 4 8,-39 3 9,-36 3 8,-7-1 3,25-2-2,25-3 0,25-3-3,10-4 0,-2-3-1,-3-3 1,-3-2-2,4-6 2,13-6 2,12-6 1,13-6 3,2-4 1,-5 1 0,-7-1 1,-5 1 1,-6 2 1,-3 7-1,-3 6 1,-2 7 0,-6 4-1,-6 3 0,-6 3 0,-6 4-1,-2 4-2,3 6 0,3 7-1,4 6-2,4-1-2,6-5-2,7-7-3,6-5-3,-1-6 0,-5-3 0,-7-3 0,-5-2 1,-11-3 1,-11 1 3,-14-1 3,-11 1 2,-11 2 1,-5 7 2,-7 6 0,-5 7 1,-6 4 0,-3 3-2,-3 3-1,-2 4-2,-3 1 0,1 0-1,-1 0 0,1 0 1,-3-2 0,-2-3 1,-3-3 0,-3-2 2,1-5 0,6-2 0,7-3-1,6-3-1,-1-1-1,-5 4 1,-7 3-1,-5 3 0,-8 1-1,-5 1 2,-7-1-1,-5 1 1,-9-1 0,-9 1-2,-10-1-2,-8 1 0,-9-1-3,-6 1 0,-6-1-1,-6 1 0,-7-3-2,-6-2 1,-6-3 0,-6-3-1,-6-2 1,-2 0 1,-3 0 0,-3 0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6:5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22750 22800 999,'35'-82'-5,"23"-11"-10,22-14-10,22-11-10,-1 7-2,-21 28 7,-22 28 6,-22 29 7,-1 5 5,23-15 2,22-15 3,22-16 3,10-7 2,1 4 0,-1 3 0,1 3 1,-10 6 0,-19 9 0,-18 10 1,-19 10-1,-12 4 0,-2 0 0,-3 0-1,-3 0 1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6:5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24300 20950 999,'-90'-2'-50,"23"-3"11,22-3 9,22-2 12,16-1 6,14 3 2,11 3 3,14 4 2,7 1 2,3 0 0,3 0 1,4 0 0,5 1 1,10 4 0,10 3 0,9 3 0,7-1 0,7-2 0,6-3-1,7-3 1,10-4 0,16-3-1,15-3 1,17-2 0,8-1 0,4 3 0,3 3 0,3 4 0,-1 1 0,-2 0-1,-3 0 1,-3 0 0,1-2 0,6-3 1,7-3-1,6-2 0,3-3 0,0 1 1,0-1-1,0 1 1,-2-3 0,-3-2-1,-3-3-1,-2-3 0,-6-1-1,-6 4 1,-6 3-1,-6 3 1,-2 3-1,3 3 1,3 3 0,4 4 0,2 4 0,4 6 0,3 7 1,3 6 0,1 4 0,1 4 1,-1 3 0,1 3 1,-15-1 0,-28-2 0,-28-3-1,-27-3 1,-19-4-2,-5-3 1,-7-3-1,-5-2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6:5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39550 20700 999,'-91'-2'-70,"19"-3"15,19-3 18,19-2 17,2-1 9,-11 3 3,-14 3 2,-11 4 2,-4 4 1,6 6 1,7 7 0,6 6 0,1 4 1,-3 4 0,-3 3 0,-2 3 1,-1 1-1,3 1 1,3-1 0,4 1-1,1-3 1,0-2 0,0-3 0,0-3 0,1-4 0,4-3 0,3-3-1,3-2 1,1-3 0,1 1 0,-1-1 0,1 1 0,-1-1 0,1 1 0,-1-1 0,1 1 0,1-1 0,3 1 0,3-1-1,4 1 0,1-3 0,0-2 0,0-3 0,0-3 0,-2-2 0,-3 0 0,-3 0 1,-2 0-1,0-2 0,7-3 1,6-3-1,7-2 1,2-3 0,1 1-1,-1-1 0,1 1 1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6:56"/>
    </inkml:context>
    <inkml:brush xml:id="br0">
      <inkml:brushProperty name="width" value="0.0261" units="cm"/>
      <inkml:brushProperty name="height" value="0.0261" units="cm"/>
      <inkml:brushProperty name="color" value="#F2395B"/>
    </inkml:brush>
  </inkml:definitions>
  <inkml:trace contextRef="#ctx0" brushRef="#br0">36850 21100 842,'-96'0'-3,"10"0"-9,10 0-8,9 0-7,4 0-2,1 0 5,-1 0 5,1 0 5,1-2 3,3-3 3,3-3 2,4-2 3,-1-5 2,-3-2-1,-3-3 0,-2-3 1,-3-1 0,1 4 0,-1 3 0,1 3 0,-1 3 1,1 3-1,-1 3 1,1 4 0,-3 1-1,-2 0 1,-3 0 0,-3 0 0,-2 0 1,0 0 0,0 0 1,0 0 2,0 0 0,0 0 1,0 0 0,0 0 1,3 0 1,6 0 0,7 0 0,6 0 1,4 0-1,4 0 0,3 0 0,3 0-1,9 3-1,16 6-1,15 7-1,17 6-1,7 1-2,0-3 0,0-3 0,0-2-1,1-3 0,4 1 0,3-1 2,3 1 1,3 2 1,3 7 0,3 6 1,4 7 1,2 2 0,4 1-1,3-1 1,3 1-1,3-1-1,3 1 1,3-1 0,4 1-1,1-1 1,0 1-1,0-1 1,0 1-1,0-3 0,0-2-1,0-3-1,0-3 0,1-6 0,4-5-1,3-7 2,3-5-1,3-4 0,3 0 1,3 0-1,4 0 1,-1 0-1,-3 0 1,-3 0 1,-2 0 1,-1-5 0,3-9 0,3-10 0,4-8 1,1-6-1,0 1-1,0-1 1,0 1-1,-2 1 0,-3 3 0,-3 3 0,-2 4-1,-1 1 0,3 0-1,3 0 0,4 0 0,-3 1-1,-5 4 0,-7 3 0,-5 3 1,-1 4-1,6 7 1,7 6 0,6 7 0,1 4 0,-3 3 1,-3 3-1,-2 4 0,-6 2 0,-6 4 0,-6 3 1,-6 3-1,-2 1 1,3 1 1,3-1 1,4 1 0,2-1 1,4 1 1,3-1-1,3 1 0,-1-3 1,-2-2-2,-3-3 0,-3-3-1,-1-2-1,4 0 0,3 0-1,3 0-1,1-4 0,1-5 0,-1-7 0,1-5 0,2-8-1,7-5 1,6-7-1,7-5 0,4-9 0,3-9 0,3-10 0,4-8 0,-1-8 0,-3-2 0,-3-3 1,-2-3-1,-5-1 1,-2 4 0,-3 3 2,-3 3-1,-4-2 1,-3-6 0,-3-6-1,-2-6 0,-3-4 0,1 1 0,-1-1-1,1 1 1,-4-4 0,-6-6 0,-6-6 0,-6-6 1,-4-4-1,1 1 1,-1-1 0,1 1-1,-4-1 1,-6 1 0,-6-1 0,-6 1 0,-6 1 0,-2 3 0,-3 3 0,-3 4 0,-6 2-1,-5 4 0,-7 3 0,-5 3-1,-9-1 0,-9-2 0,-10-3 0,-8-3 0,-12-2 0,-12 0-1,-13 0 1,-12 0-1,-12 0 1,-8 0 0,-10 0 2,-9 0 0,-13 4 0,-16 10 0,-15 10-1,-15 9 0,-17 9 0,-15 9-1,-15 10 1,-16 10-1,-12 7 0,-5 6 0,-7 7 0,-5 6 0,-4 10 0,0 17 0,0 15 0,0 16 0,25 2 0,50-8 0,50-10 0,50-9-1,10-2 1,-27 6 0,-28 7 0,-28 6 1,-26 7-1,-21 10 0,-22 10 0,-22 9 1,-5 2-2,13-2 0,12-3-2,13-3-1,9 1 0,6 6 1,7 7 0,6 6 1,10 6 0,17 6 1,15 7 0,16 6 1,12 15 0,9 26 0,10 24-1,10 26 1,11 16 0,17 10 0,15 10 0,16 9 0,16-2 0,20-12 1,18-13-1,20-12 0,8-26 1,1-36-1,-1-39 0,1-36 0,7-7 0,16 25 0,15 25 0,17 25 0,22 7 0,32-8 0,31-10-2,32-9 0,32-24-1,34-37 1,35-38 0,35-37 1,29-38-2,25-37 0,25-38-1,25-37-1,26-26-4,29-11-5,28-14-8,28-11-5,-24 11-3,-74 39 3,-76 36 2,-74 39 3,-54 19 1,-31 4 0,-31 3 2,-31 3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8:05"/>
    </inkml:context>
    <inkml:brush xml:id="br0">
      <inkml:brushProperty name="width" value="0.04212" units="cm"/>
      <inkml:brushProperty name="height" value="0.04212" units="cm"/>
      <inkml:brushProperty name="color" value="#00BFF3"/>
    </inkml:brush>
  </inkml:definitions>
  <inkml:trace contextRef="#ctx0" brushRef="#br0">2950 9350 522,'-85'70'38,"32"-9"-5,31-10-4,32-8-4,18-8-5,6-2-1,7-3-2,6-3-3,10 2 0,17 10 1,15 10 0,16 9 1,7-1 0,1-8-1,-1-10-1,1-9-1,1-10-1,3-9-2,3-10-1,4-8-2,1-8 1,0-2 0,0-3 0,0-3 2,1-4 0,4-3-2,3-3-1,3-2-1,3-3 0,3 1 0,3-1 0,4 1 1,2-1-1,4 1 0,3-1-1,3 1-1,-2 2-1,-6 7 0,-6 6 0,-6 7 0,-6 2-1,-2 1-1,-3-1-1,-3 1-1,-4 1 0,-3 3 0,-3 3 1,-2 4 0,-6 4 0,-6 6 1,-6 7-1,-6 6 0,-6 1 1,-2-3-1,-3-3 0,-3-2 1,-2-3-1,0 1-1,0-1-1,0 1 0,-2-1-1,-3 1-1,-3-1 0,-2 1-2,-5-3 0,-2-2 2,-3-3 0,-3-3 0,-4-2 0,-3 0-3,-3 0-2,-2 0-4,-1-2-5,3-3-6,3-3-6,4-2-7,-3-1-2,-5 3 2,-7 3 2,-5 4 4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8:06"/>
    </inkml:context>
    <inkml:brush xml:id="br0">
      <inkml:brushProperty name="width" value="0.03132" units="cm"/>
      <inkml:brushProperty name="height" value="0.03132" units="cm"/>
      <inkml:brushProperty name="color" value="#00BFF3"/>
    </inkml:brush>
  </inkml:definitions>
  <inkml:trace contextRef="#ctx0" brushRef="#br0">14700 9800 702,'26'-24'-24,"4"4"13,3 3 14,3 3 13,9-1 7,16-2 1,15-3 1,17-3 1,-1-1-2,-16 4-4,-15 3-3,-15 3-5,-1-1-2,16-2-1,15-3 0,17-3 0,8-2 0,4 0 1,3 0 0,3 0 2,-2 1-2,-6 4-4,-6 3-2,-6 3-4,-1 3 0,7 3 0,6 3 1,7 4 0,0 2 1,-2 4 1,-3 3-1,-3 3 1,-2 3 0,0 3-1,0 3-1,0 4 1,-2 1-1,-3 0 1,-3 0 0,-2 0 1,-8-2 0,-8-3-1,-10-3 1,-9-2-1,-2-3 0,6 1-1,7-1 1,6 1-1,-2-3-1,-9-2 0,-10-3 0,-8-3 0,-4-2 0,3 0-1,3 0 0,4 0 1,-1 0-1,-3 0-2,-3 0 0,-2 0-1,-3 1 0,1 4-1,-1 3-1,1 3 0,1-1 1,3-2-1,3-3 1,4-3 0,4-2-1,6 0 0,7 0-1,6 0 0,4 0-2,4 0 1,3 0-1,3 0 0,-1 0 0,-2 0 0,-3 0 0,-3 0 0,-9 0 1,-11 0 0,-14 0 1,-11 0 0,2 0 1,19 0-1,19 0-1,19 0 0,10-4-2,4-5-2,3-7-2,3-5-3,-1-4-2,-2 0 0,-3 0-1,-3 0 0,-2 0-1,0 0 2,0 0 1,0 0 1,-2 0 2,-3 0 3,-3 0 4,-2 0 3,-11 1 2,-15 4 0,-15 3 2,-16 3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8:06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25800 9050 999,'115'1'-2,"-18"4"-4,-19 3-5,-18 3-3,-6 3-3,10 3 0,10 3 0,9 4 1,6 1-1,3 0-1,3 0-2,4 0-1,-1-2 2,-3-3 4,-3-3 5,-2-2 5,-6-1 2,-6 3 1,-6 3 2,-6 4 1,-9-3-1,-8-5 1,-10-7-2,-9-5 1,2 0-1,17 10 0,15 10 0,16 9 1,12 2 0,9-2-1,10-3 1,10-3-2,4-4 1,0-3 0,0-3 0,0-2 0,3-5 0,6-2 0,7-3 1,6-3 0,-1-2-1,-5 0 1,-7 0 0,-5 0 0,0-2 0,10-3 1,10-3 1,9-2 0,4-6 0,1-6 1,-1-6 0,1-6 0,-4-4 1,-6 1-1,-6-1-1,-6 1 1,-4 2-2,1 7-1,-1 6-1,1 7-2,-3 4 0,-2 3 0,-3 3-1,-3 4 0,-6 1 1,-5 0 0,-7 0 1,-5 0 1,-14 0 1,-18 0-1,-19 0 1,-18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3:48"/>
    </inkml:context>
    <inkml:brush xml:id="br0">
      <inkml:brushProperty name="width" value="0.04046" units="cm"/>
      <inkml:brushProperty name="height" value="0.04046" units="cm"/>
      <inkml:brushProperty name="color" value="#00BFF3"/>
    </inkml:brush>
  </inkml:definitions>
  <inkml:trace contextRef="#ctx0" brushRef="#br0">102300 36615 543,'33'0'124,"2"-2"-28,4 0-27,3-1-28,2-1-14,4 2-3,2 0-1,4 2-2,-1 0-4,-3 2-6,-2 0-7,-4 2-7,0 0-9,0 1-10,2 1-11,1 2-11,-4-1-5,-6-1 0,-8-1 0,-5 0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8:06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33900 9400 999,'275'43'-76,"-50"-11"18,-50-14 17,-50-11 18,-25-6 10,0 4 3,0 3 3,0 3 3,0 4 3,0 7 2,0 6 1,0 7 2,3 0 1,6-2-3,7-3-1,6-3-3,3-4 0,0-3-1,0-3 0,0-2 0,-7-5 0,-11-2 1,-14-3 0,-11-3 1,-12-6 0,-9-5 1,-10-7-1,-8-5 1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8:14"/>
    </inkml:context>
    <inkml:brush xml:id="br0">
      <inkml:brushProperty name="width" value="0.0369" units="cm"/>
      <inkml:brushProperty name="height" value="0.0369" units="cm"/>
      <inkml:brushProperty name="color" value="#00BFF3"/>
    </inkml:brush>
  </inkml:definitions>
  <inkml:trace contextRef="#ctx0" brushRef="#br0">28800 12500 596,'-90'-2'0,"23"-3"-1,22-3 1,22-2 0,16-5 2,14-2 5,11-3 6,14-3 5,10 1 2,9 6-2,10 7-2,10 6-1,7 3-2,6 0 1,7 0-1,6 0 0,1 1 0,-3 4-2,-3 3 0,-2 3 0,-1 1-2,3 1 1,3-1-2,4 1 1,-1-3-1,-3-2-2,-3-3-1,-2-3-2,0-2-1,7 0 1,6 0-2,7 0 1,2 0-1,1 0 1,-1 0 0,1 0 1,-4 1-1,-6 4 2,-6 3-1,-6 3 0,-4 1 0,1 1 0,-1-1 0,1 1 0,-3-3-1,-2-2-1,-3-3 0,-3-3-1,-2-6 1,0-5 0,0-7 2,0-5 0,-2-1 1,-3 6 0,-3 7 0,-2 6-1,-3 3 1,1 0 1,-1 0 1,1 0 2,2 1 0,7 4-2,6 3 0,7 3-2,2 1-1,1 1 0,-1-1-1,1 1 0,1-1 0,3 1 1,3-1-1,4 1 2,-1-1-2,-3 1-1,-3-1-1,-2 1-1,-3-1-2,1 1 1,-1-1 1,1 1-1,-3-1 1,-2 1 0,-3-1 1,-3 1 0,-4-1 1,-3 1 0,-3-1 0,-2 1 0,-3-3 0,1-2-1,-1-3 0,1-3 0,1-2 0,3 0 0,3 0-1,4 0 1,1 0-1,0 0 1,0 0 0,0 0-1,3-2 1,6-3 0,7-3-1,6-2 0,-1-1 0,-5 3 0,-7 3 1,-5 4-1,-3 2 1,4 4 1,3 3-1,3 3 2,-1 1-1,-2 1 0,-3-1 0,-3 1 0,-4-3-1,-3-2-1,-3-3-2,-2-3-1,-5-2-1,-2 0-1,-3 0 0,-3 0 0,-4 0 0,-3 0 0,-3 0 1,-2 0 1,-3-2 1,1-3 0,-1-3 1,1-2 1,-1-3-1,1 1 1,-1-1-1,1 1-1,1 1 0,3 3-1,3 3-1,4 4 0,2-1-1,4-3 0,3-3 0,3-2 1,4-3 0,7 1 0,6-1 0,7 1 1,4-3-1,3-2-1,3-3 0,4-3-2,2-2 1,4 0-1,3 0 1,3 0 0,4-2 0,7-3 0,6-3-1,7-2 0,4-1 0,3 3 0,3 3 0,4 4 0,4-1 0,6-3 1,7-3-1,6-2 1,-1-3-1,-5 1 1,-7-1 0,-5 1 1,-3-1-1,4 1 1,3-1-1,3 1-1,-1-1 0,-2 1-2,-3-1 0,-3 1-2,1-1-1,6 1-1,7-1 0,6 1 0,1-3-1,-3-2 1,-3-3 1,-2-3 1,-11-1 0,-15 4 2,-15 3 1,-16 3 1,-16 4 1,-16 7 2,-15 6 1,-15 7 2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8:26"/>
    </inkml:context>
    <inkml:brush xml:id="br0">
      <inkml:brushProperty name="width" value="0.04188" units="cm"/>
      <inkml:brushProperty name="height" value="0.04188" units="cm"/>
      <inkml:brushProperty name="color" value="#F2395B"/>
    </inkml:brush>
  </inkml:definitions>
  <inkml:trace contextRef="#ctx0" brushRef="#br0">14550 9350 525,'-2'-46'2,"-3"10"4,-3 10 5,-2 9 4,-5 7 5,-2 7 4,-3 6 4,-3 7 6,-2 7-1,0 9-4,0 10-5,0 10-4,0 8-1,0 10 2,0 10 2,0 9 2,1 7-2,4 7-3,3 6-4,3 7-4,-1 4-3,-2 3 1,-3 3 1,-3 4-1,-1 1 0,4 0-3,3 0-3,3 0-1,1 0-3,1 0 0,-1 0-2,1 0 0,1-7-2,3-11-1,3-14 0,4-11-2,1-12 0,0-9 2,0-10 0,0-8 1,0-4 0,0 3-1,0 3-2,0 4-1,6-3 0,13-5 4,12-7 2,13-5 3,6-6 2,0-3 0,0-3 1,0-2 0,3-3 0,6 1 0,7-1 0,6 1-1,7-1-1,10 1-1,10-1 0,9 1-2,-1-3 1,-8-2 1,-10-3 1,-9-3 1,-4-2 1,4 0-1,3 0 0,3 0-1,1 0 0,1 0 0,-1 0 0,1 0 0,-1-2-1,1-3 1,-1-3-1,1-2-1,-3-3 1,-2 1 0,-3-1 0,-3 1 0,-2 1 0,0 3 0,0 3 1,0 4 0,0 1 0,0 0-1,0 0 0,0 0 0,0 0 0,0 0 0,0 0 0,0 0 2,0 1-1,0 4 0,0 3-1,0 3-1,-2-1 1,-3-2-2,-3-3 0,-2-3 0,-3-2 0,1 0-1,-1 0 1,1 0 0,-1 0 0,1 0 0,-1 0 0,1 0 1,2 0-1,7 0 1,6 0 0,7 0-1,-1 0 1,-6 0-1,-6 0 1,-6 0 1,-4-2-1,1-3 0,-1-3 1,1-2-1,-3-3 0,-2 1 0,-3-1-1,-3 1-1,-4-3 0,-3-2 0,-3-3-2,-2-3 0,-9-4 2,-12-3 2,-13-3 3,-12-2 4,-7-3 0,1 1-2,-1-1-2,1 1-2,-1-1-1,1 1-1,-1-1 0,1 1-2,1-1 0,3 1 0,3-1 0,4 1 0,-1-3 0,-3-2 0,-3-3 0,-2-3 0,-3-2 1,1 0-1,-1 0 0,1 0 0,1 1 0,3 4-1,3 3 1,4 3-2,1 1 0,0 1 0,0-1-2,0 1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8:27"/>
    </inkml:context>
    <inkml:brush xml:id="br0">
      <inkml:brushProperty name="width" value="0.04142" units="cm"/>
      <inkml:brushProperty name="height" value="0.04142" units="cm"/>
      <inkml:brushProperty name="color" value="#F2395B"/>
    </inkml:brush>
  </inkml:definitions>
  <inkml:trace contextRef="#ctx0" brushRef="#br0">14600 9900 531,'-97'-2'5,"56"-3"10,57-3 11,56-2 11,29-3 1,4 1-5,3-1-6,3 1-6,3-1-4,3 1-1,3-1-2,4 1 0,-3-1-3,-5 1-2,-7-1-5,-5 1-2,-4 1-2,0 3-1,0 3 1,0 4 0,-2 1-1,-3 0 0,-3 0 0,-2 0 0,0 1 1,7 4-1,6 3 2,7 3 0,0-1 0,-2-2 1,-3-3-1,-3-3 1,-2 1 1,0 6 0,0 7 2,0 6 0,0 1 1,0-3 0,0-3 1,0-2-1,0-1 0,0 3-2,0 3-1,0 4-3,-4-3 0,-5-5 1,-7-7 1,-5-5 2,-4-3-2,0 4-1,0 3-1,0 3-3,0 1 0,0 1 1,0-1 0,0 1 1,1-1 1,4 1 1,3-1 0,3 1 1,-1-3 0,-2-2 0,-3-3-1,-3-3 1,-2-2-1,0 0 0,0 0-1,0 0 0,0 0 0,0 0-1,0 0 0,0 0-1,0 0 0,0 0 1,0 0 0,0 0 0,0-2 0,0-3 1,0-3 1,0-2 0,-2-3 0,-3 1 0,-3-1 1,-2 1 0,-3 1 0,1 3 0,-1 3 1,1 4-1,1 1 1,3 0-1,3 0 0,4 0 0,1-2 0,0-3 0,0-3-1,0-2 1,-2-3-1,-3 1 0,-3-1-1,-2 1 0,-6-1 0,-6 1-1,-6-1 1,-6 1-1,-13 4 2,-19 9 6,-18 10 4,-19 10 4,-8 7 2,3 6-4,3 7-3,4 6-4,4 3-2,6 0-1,7 0-2,6 0-1,3-2 0,0-3 0,0-3 0,0-2 0,0 0 0,0 7 0,0 6 0,0 7 0,1-1 0,4-6 0,3-6 0,3-6 0,1-4 0,1 1 0,-1-1 0,1 1 0,-1-1 0,1 1 0,-1-1-1,1 1 1,-3 1-2,-2 3 1,-3 3-1,-3 4 1,-1-1-2,4-3 1,3-3-1,3-2-1,-1-3 1,-2 1 0,-3-1 0,-3 1 1,-2 2 1,0 7-1,0 6 1,0 7 0,-2-1-1,-3-6 0,-3-6-2,-2-6 0,-9-10 0,-12-12-2,-13-13 0,-12-12-1,-10-10 0,-6-6-1,-6-6-1,-6-6-1,-2-4 1,3 1 1,3-1 1,4 1 2,2 2 1,4 7 0,3 6 1,3 7 0,-5 2 0,-12 1-1,-13-1 0,-12 1-1,-5 1 0,3 3 2,3 3 1,4 4 2,-3 1 1,-5 0-1,-7 0 1,-5 0 0,-4 3 0,0 6 0,0 7 0,0 6 0,3 6 0,6 6 2,7 7 1,6 6 1,4 1 1,4-3-1,3-3-1,3-2 0,3-3 0,3 1-1,3-1-1,4 1 0,1-4 0,0-6-2,0-6-2,0-6-1,4-4-1,10 1 0,10-1-1,9 1 0,2-3-4,-2-2-9,-3-3-7,-3-3-8,2-7-6,10-9-6,10-10-6,9-8-5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0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21200 20800 999,'23'-47'-5,"-3"6"-12,-3 7-11,-2 6-12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06"/>
    </inkml:context>
    <inkml:brush xml:id="br0">
      <inkml:brushProperty name="width" value="0.04829" units="cm"/>
      <inkml:brushProperty name="height" value="0.04829" units="cm"/>
      <inkml:brushProperty name="color" value="#F2395B"/>
    </inkml:brush>
  </inkml:definitions>
  <inkml:trace contextRef="#ctx0" brushRef="#br0">21550 20600 455,'-7'-38'24,"-11"26"9,-14 24 11,-11 26 9,-11 15 1,-5 6-10,-7 7-8,-5 6-10,-4 1-5,0-3-4,0-3-3,0-2-3,1-3-2,4 1-3,3-1-1,3 1-3,3-4 0,3-6-1,3-6 0,4-6 0,4-6-1,6-2-1,7-3-1,6-3-1,12-6-1,19-5-2,19-7-1,19-5-2,12-4 2,6 0 4,7 0 4,6 0 3,3-2 3,0-3-2,0-3 0,0-2-1,1-1-1,4 3-1,3 3-1,3 4-1,-1 1 0,-2 0 0,-3 0-1,-3 0 0,-7 0 0,-9 0 1,-10 0 1,-8 0 0,-8-7 5,-2-11 7,-3-14 7,-3-11 8,-7-12 0,-9-9-5,-10-10-6,-8-8-6,-6-4-5,1 3-7,-1 3-6,1 4-6,1 1-5,3 0-5,3 0-4,4 0-5,1 1 1,0 4 2,0 3 4,0 3 4,0 4-2,0 7-5,0 6-5,0 7-7,1 4-2,4 3-1,3 3 0,3 4-1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06"/>
    </inkml:context>
    <inkml:brush xml:id="br0">
      <inkml:brushProperty name="width" value="0.04061" units="cm"/>
      <inkml:brushProperty name="height" value="0.04061" units="cm"/>
      <inkml:brushProperty name="color" value="#F2395B"/>
    </inkml:brush>
  </inkml:definitions>
  <inkml:trace contextRef="#ctx0" brushRef="#br0">22500 19500 541,'67'28'124,"-16"6"-28,-15 7-28,-15 6-28,-9 9-15,1 13-3,-1 12-2,1 13-2,-6 9-3,-8 6-3,-10 7-3,-9 6-2,-5 4-4,0 4-5,0 3-4,0 3-5,0-1 0,0-2 2,0-3 3,0-3 4,1-9-9,4-11-18,3-14-19,3-11-19,3-22-5,3-27 6,3-28 8,4-28 7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06"/>
    </inkml:context>
    <inkml:brush xml:id="br0">
      <inkml:brushProperty name="width" value="0.03316" units="cm"/>
      <inkml:brushProperty name="height" value="0.03316" units="cm"/>
      <inkml:brushProperty name="color" value="#F2395B"/>
    </inkml:brush>
  </inkml:definitions>
  <inkml:trace contextRef="#ctx0" brushRef="#br0">22500 21000 663,'1'-47'0,"4"6"0,3 7 0,3 6 0,1 3 6,1 0 11,-1 0 11,1 0 12,4 3 3,9 6-3,10 7-3,10 6-4,5 3-5,4 0-4,3 0-5,3 0-5,1 0-7,1 0-8,-1 0-10,1 0-10,-3 0-5,-2 0-4,-3 0-4,-3 0-3,-6 0-2,-5 0 0,-7 0-1,-5 0 1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07"/>
    </inkml:context>
    <inkml:brush xml:id="br0">
      <inkml:brushProperty name="width" value="0.04579" units="cm"/>
      <inkml:brushProperty name="height" value="0.04579" units="cm"/>
      <inkml:brushProperty name="color" value="#F2395B"/>
    </inkml:brush>
  </inkml:definitions>
  <inkml:trace contextRef="#ctx0" brushRef="#br0">23850 18800 480,'0'-47'2,"0"6"5,0 7 4,0 6 5,-2 9 9,-3 13 13,-3 12 13,-2 13 13,-1 18 2,3 26-11,3 24-10,4 26-10,1 19-8,0 17-4,0 15-5,0 16-5,-2 12-4,-3 9-2,-3 10-2,-2 10-2,-5 8-6,-2 10-5,-3 10-7,-3 9-6,-1 6-8,4 3-9,3 3-8,3 4-10,3-21-2,3-44 5,3-43 4,4-44 6,1-29 3,0-11 4,0-14 3,0-11 5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07"/>
    </inkml:context>
    <inkml:brush xml:id="br0">
      <inkml:brushProperty name="width" value="0.04307" units="cm"/>
      <inkml:brushProperty name="height" value="0.04307" units="cm"/>
      <inkml:brushProperty name="color" value="#F2395B"/>
    </inkml:brush>
  </inkml:definitions>
  <inkml:trace contextRef="#ctx0" brushRef="#br0">25150 20050 510,'28'-22'107,"6"6"-23,7 7-24,6 6-23,6 6-12,6 6-4,7 7-2,6 6-3,1 3-1,-3 0-3,-3 0-1,-2 0-1,-1 3-2,3 6 0,3 7 1,4 6-1,-1-1-1,-3-5-3,-3-7-1,-2-5-2,-8-4-2,-8 0 0,-10 0-1,-9 0-1,-7 1 0,-3 4 1,-3 3-1,-2 3 0,-9-1 3,-12-2 2,-13-3 4,-12-3 2,-9-2 2,-2 0-3,-3 0-2,-3 0-1,-6 1-3,-5 4-3,-7 3-2,-5 3-3,-6 3-4,-3 3-4,-3 3-4,-2 4-6,2-3-1,9-5 1,10-7 2,10-5 1,7-6-2,6-3-4,7-3-5,6-2-5,9-5-3,13-2-1,12-3-2,13-3-2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3:48"/>
    </inkml:context>
    <inkml:brush xml:id="br0">
      <inkml:brushProperty name="width" value="0.03927" units="cm"/>
      <inkml:brushProperty name="height" value="0.03927" units="cm"/>
      <inkml:brushProperty name="color" value="#00BFF3"/>
    </inkml:brush>
  </inkml:definitions>
  <inkml:trace contextRef="#ctx0" brushRef="#br0">103350 33974 560,'9'-8'3,"1"1"6,3-1 6,2 0 6,2 0 5,5 2 6,3 1 4,5 1 5,0 1 0,-2 3-6,-2 4-5,-1 2-5,-3 3-4,-3 4-2,-3 2-1,-3 3-1,-3 2-2,-2 1-3,-4 1-2,-2 1-3,-4 0-3,-2 1-2,-4-1-2,-2 1-1,-4 0-5,-5 1-5,-5 1-6,-5 0-4,-1 0-6,2-3-6,1-3-5,3-3-5,2-3-3,3-4-3,3-5-1,3-2-2,2-5 3,2-2 11,2-4 8,2-2 11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07"/>
    </inkml:context>
    <inkml:brush xml:id="br0">
      <inkml:brushProperty name="width" value="0.04737" units="cm"/>
      <inkml:brushProperty name="height" value="0.04737" units="cm"/>
      <inkml:brushProperty name="color" value="#F2395B"/>
    </inkml:brush>
  </inkml:definitions>
  <inkml:trace contextRef="#ctx0" brushRef="#br0">27850 20050 464,'45'-24'1,"-9"4"3,-10 3 1,-8 3 3,-11 10 13,-8 20 22,-10 18 24,-9 20 22,-4 11 1,4 7-19,3 6-21,3 7-19,1 0-13,1-2-3,-1-3-5,1-3-3,1-6-3,3-5-3,3-7 0,4-5-3,7-8-4,13-5-7,12-7-6,13-5-6,9-11-2,6-11 3,7-14 4,6-11 2,4-17 3,4-18 2,3-19 2,3-18 2,-4-9 1,-8 4 3,-10 3 1,-9 3 2,-12 4 2,-11 7 3,-14 6 2,-11 7 2,-11 4 2,-5 3 0,-7 3 0,-5 4 0,-9 5-2,-9 10-7,-10 10-6,-8 9-6,-12 10-6,-12 14-4,-13 11-6,-12 14-5,2 5-1,20 1 5,18-1 3,20 1 4,8-3-1,1-2-5,-1-3-7,1-3-5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08"/>
    </inkml:context>
    <inkml:brush xml:id="br0">
      <inkml:brushProperty name="width" value="0.0345" units="cm"/>
      <inkml:brushProperty name="height" value="0.0345" units="cm"/>
      <inkml:brushProperty name="color" value="#F2395B"/>
    </inkml:brush>
  </inkml:definitions>
  <inkml:trace contextRef="#ctx0" brushRef="#br0">35950 19200 637,'-85'-46'20,"32"10"9,31 10 10,32 9 9,27 4 2,26 1-7,24-1-7,26 1-6,19-3-7,17-2-4,15-3-6,16-3-4,-1-1-5,-15 4-8,-15 3-5,-16 3-7,-16 3-2,-16 3 2,-15 3 3,-15 4 1,-20 4-7,-21 6-18,-22 7-18,-22 6-18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08"/>
    </inkml:context>
    <inkml:brush xml:id="br0">
      <inkml:brushProperty name="width" value="0.03387" units="cm"/>
      <inkml:brushProperty name="height" value="0.03387" units="cm"/>
      <inkml:brushProperty name="color" value="#F2395B"/>
    </inkml:brush>
  </inkml:definitions>
  <inkml:trace contextRef="#ctx0" brushRef="#br0">37050 19200 649,'-46'3'5,"10"6"8,10 7 9,9 6 9,4 7 3,1 10 0,-1 10-2,1 9-1,-1 9-2,1 9 0,-1 10-2,1 10-2,-1 5-4,1 4-8,-1 3-8,1 3-9,1-2-3,3-6 1,3-6 1,4-6 1,1-10-5,0-12-11,0-13-12,0-12-11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09"/>
    </inkml:context>
    <inkml:brush xml:id="br0">
      <inkml:brushProperty name="width" value="0.0426" units="cm"/>
      <inkml:brushProperty name="height" value="0.0426" units="cm"/>
      <inkml:brushProperty name="color" value="#F2395B"/>
    </inkml:brush>
  </inkml:definitions>
  <inkml:trace contextRef="#ctx0" brushRef="#br0">39350 18150 516,'-44'6'63,"13"13"-4,12 12-5,13 13-4,9 12-6,6 13-7,7 12-7,6 13-6,3 13-5,0 17-2,0 15-2,0 16-1,-4 15-3,-5 16 0,-7 15-1,-5 17-1,-8 5-2,-5-3-2,-7-3-2,-5-2-2,-6-3-2,-3 1-5,-3-1-3,-2 1-3,-6-1-3,-6 1 1,-6-1-1,-6 1 0,-1-12-6,7-21-14,6-22-12,7-22-13,5-24-2,7-24 11,6-26 11,7-24 10,2-15 5,1-3 0,-1-3 0,1-2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09"/>
    </inkml:context>
    <inkml:brush xml:id="br0">
      <inkml:brushProperty name="width" value="0.03465" units="cm"/>
      <inkml:brushProperty name="height" value="0.03465" units="cm"/>
      <inkml:brushProperty name="color" value="#F2395B"/>
    </inkml:brush>
  </inkml:definitions>
  <inkml:trace contextRef="#ctx0" brushRef="#br0">39400 18000 634,'-49'-127'87,"4"47"-13,3 47-14,3 48-14,-1 28-10,-2 14-8,-3 11-8,-3 14-8,-10 14-9,-16 20-10,-15 18-10,-15 20-10,-1-1-6,16-19-3,15-18-4,17-19-4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09"/>
    </inkml:context>
    <inkml:brush xml:id="br0">
      <inkml:brushProperty name="width" value="0.03599" units="cm"/>
      <inkml:brushProperty name="height" value="0.03599" units="cm"/>
      <inkml:brushProperty name="color" value="#F2395B"/>
    </inkml:brush>
  </inkml:definitions>
  <inkml:trace contextRef="#ctx0" brushRef="#br0">39950 17700 611,'29'26'104,"10"4"-19,10 3-20,9 3-20,7 3-14,7 3-9,6 3-10,7 4-8,0 4-4,-2 6 4,-3 7 2,-3 6 5,-6-2-15,-5-9-31,-7-10-31,-5-8-30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09"/>
    </inkml:context>
    <inkml:brush xml:id="br0">
      <inkml:brushProperty name="width" value="0.04436" units="cm"/>
      <inkml:brushProperty name="height" value="0.04436" units="cm"/>
      <inkml:brushProperty name="color" value="#F2395B"/>
    </inkml:brush>
  </inkml:definitions>
  <inkml:trace contextRef="#ctx0" brushRef="#br0">42000 20000 495,'-18'-68'9,"17"17"16,15 15 18,16 16 16,15 7 4,16 1-9,15-1-11,17 1-9,11-1-6,10 1-2,10-1-4,9 1-3,12-1-1,16 1-2,15-1-2,17 1-1,13 1-2,13 3-5,12 3-4,13 4-5,7 1-3,4 0-4,3 0-3,3 0-4,-13 3-1,-28 6-3,-28 7 0,-27 6-2,-12 3-3,6 0-4,7 0-5,6 0-5,-10-2-2,-24-3 1,-26-3 0,-24-2 1,-20-5 2,-11-2 4,-14-3 4,-11-3 5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10"/>
    </inkml:context>
    <inkml:brush xml:id="br0">
      <inkml:brushProperty name="width" value="0.05369" units="cm"/>
      <inkml:brushProperty name="height" value="0.05369" units="cm"/>
      <inkml:brushProperty name="color" value="#F2395B"/>
    </inkml:brush>
  </inkml:definitions>
  <inkml:trace contextRef="#ctx0" brushRef="#br0">46950 18500 409,'7'-44'61,"17"13"-2,15 12-2,16 13-1,10 9-6,7 6-8,6 7-8,7 6-9,4 4-4,3 4-2,3 3 0,4 3-1,-1 3-1,-3 3-2,-3 3-2,-2 4-3,-1 1-1,3 0-1,3 0-3,4 0-1,-1 1-2,-3 4 1,-3 3-1,-2 3 1,-8-2-2,-8-6 0,-10-6-1,-9-6-1,-9-4-1,-5 1 0,-7-1 1,-5 1 0,-11-1 1,-11 1 3,-14-1 2,-11 1 3,-17 4 1,-18 9-2,-19 10-1,-18 10-2,-17 5-3,-11 4-4,-14 3-6,-11 3-5,-17 6-7,-18 9-7,-19 10-7,-18 10-7,7-6-10,34-18-10,35-19-11,35-18-11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17"/>
    </inkml:context>
    <inkml:brush xml:id="br0">
      <inkml:brushProperty name="width" value="0.04492" units="cm"/>
      <inkml:brushProperty name="height" value="0.04492" units="cm"/>
      <inkml:brushProperty name="color" value="#F2395B"/>
    </inkml:brush>
  </inkml:definitions>
  <inkml:trace contextRef="#ctx0" brushRef="#br0">69750 19900 489,'-91'45'0,"19"-9"1,19-10 1,19-8 2,9-8 1,0-2 1,0-3 2,0-3 0,0-2 2,0 0 4,0 0 2,0 0 3,6-2 8,13-3 9,12-3 11,13-2 10,12-8-1,13-8-12,12-10-13,13-9-12,6-4-8,0 4-3,0 3-2,0 3-3,0-1-1,0-2 3,0-3 1,0-3 3,0-1-1,0 4 0,0 3-2,0 3-1,-2 1-1,-3 1 0,-3-1 0,-2 1 0,-3 1 0,1 3-2,-1 3-2,1 4-1,-1 1 0,1 0 0,-1 0-1,1 0 1,-3 1 0,-2 4 0,-3 3 1,-3 3 0,1-1 0,6-2 0,7-3 1,6-3-1,3-6 1,0-5-1,0-7 1,0-5 0,0-3 0,0 4 0,0 3 0,0 3 1,1 1-1,4 1-2,3-1 0,3 1-1,-2 2-1,-6 7 1,-6 6 1,-6 7 0,-6 0 1,-2-2-1,-3-3 1,-3-3 0,-2-1 0,0 4 0,0 3 0,0 3 1,0 1-1,0 1 0,0-1 0,0 1 0,0-3 0,0-2 0,0-3 0,0-3 0,1-2 0,4 0 0,3 0 0,3 0 0,-1 0-1,-2 0 1,-3 0 0,-3 0-1,-1 0 1,4 0-1,3 0 0,3 0 0,-1 0 0,-2 0 0,-3 0 0,-3 0 0,-2-2 0,0-3 0,0-3 0,0-2 0,3-1 0,6 3 0,7 3-1,6 4 1,3-3 0,0-5 0,0-7 1,0-5-1,3-6 1,6-3 0,7-3-1,6-2 1,1-3 0,-3 1 0,-3-1 1,-2 1-1,-3 1 0,1 3 0,-1 3 0,1 4 0,-3 2 0,-2 4 0,-3 3 0,-3 3 0,-1 1 0,4 1-1,3-1 0,3 1-1,-2 1 0,-6 3 1,-6 3 0,-6 4 0,-2-1 0,3-3 0,3-3 0,4-2 0,-1-3 1,-3 1 0,-3-1 0,-2 1 0,0 1 1,7 3-1,6 3 1,7 4 0,0-1 0,-2-3 0,-3-3 0,-3-2-1,-2-3 0,0 1 1,0-1-1,0 1 1,-2-1-1,-3 1-1,-3-1 1,-2 1-2,-3 1 1,1 3-1,-1 3-1,1 4 0,-1-1 0,1-3 1,-1-3 0,1-2 1,1-3 0,3 1 0,3-1 1,4 1-1,2-3 1,4-2 0,3-3-1,3-3 1,3-2 1,3 0 0,3 0 1,4 0 1,-1 1 1,-3 4-1,-3 3 1,-2 3 0,-3 1-1,1 1 0,-1-1 0,1 1-1,-3-3 0,-2-2 0,-3-3-2,-3-3 1,-2 1-1,0 6 0,0 7 0,0 6 1,-2 3 0,-3 0-2,-3 0-1,-2 0 0,-3-2-1,1-3 1,-1-3 0,1-2 1,-1-1 0,1 3 1,-1 3 0,1 4 0,2-1 0,7-3 0,6-3 1,7-2 0,4-5 0,3-2-1,3-3-2,4-3 0,1-1 0,0 4-2,0 3 0,0 3-2,0 1 1,0 1 1,0-1 1,0 1 0,0-1 1,0 1 0,0-1 1,0 1 0,3-3 0,6-2 0,7-3-1,6-3 0,1-2 0,-3 0 2,-3 0 0,-2 0 1,-3 0 1,1 0 0,-1 0 0,1 0-1,-1 0 1,1 0 0,-1 0-1,1 0-1,-4 0 1,-6 0-1,-6 0 0,-6 0 1,-4 1-1,1 4 0,-1 3 0,1 3 0,-3 1 0,-2 1 0,-3-1 0,-3 1 1,-1-3-1,4-2 1,3-3 0,3-3 1,3-2-1,3 0 1,3 0-1,4 0 0,-3 1 0,-5 4 0,-7 3 0,-5 3 0,-4 1 0,0 1-1,0-1-1,0 1 0,1-1 0,4 1-1,3-1 1,3 1 0,-2-1 1,-6 1-1,-6-1 0,-6 1 1,-2 1 0,3 3 0,3 3 0,4 4 0,-3 1 1,-5 0 0,-7 0 1,-5 0-1,-1 0 2,6 0-1,7 0 1,6 0-1,4-2 1,4-3 0,3-3-1,3-2-1,1-3 1,1 1-1,-1-1 0,1 1 0,-4-1 0,-6 1 1,-6-1-1,-6 1 0,-2-1 0,3 1-2,3-1 0,4 1-1,-1-1-2,-3 1 1,-3-1 0,-2 1-1,-3-1 1,1 1 0,-1-1 1,1 1 0,2-1 2,7 1 0,6-1 0,7 1 2,0 1-1,-2 3 1,-3 3 0,-3 4-1,-1 1 0,4 0-1,3 0-2,3 0-1,-1 0 0,-2 0-1,-3 0 1,-3 0 1,-2-2-1,0-3-1,0-3-1,0-2 0,-2-3-1,-3 1 1,-3-1 0,-2 1 0,0-3 0,7-2 2,6-3-1,7-3 1,2-2 1,1 0-1,-1 0 0,1 0 0,-4 0 1,-6 0-1,-6 0 2,-6 0 0,-4 3-1,1 6 1,-1 7-1,1 6 0,1 1-1,3-3 1,3-3-1,4-2 1,2-3-1,4 1 1,3-1 0,3 1 0,1 1 0,1 3 1,-1 3-1,1 4 0,-4-1 1,-6-3 0,-6-3-1,-6-2 1,-4-3 0,1 1-1,-1-1 0,1 1 0,-1-1 0,1 1-1,-1-1 1,1 1 0,-1-1 0,1 1 0,-1-1 0,1 1 0,1-1 0,3 1 1,3-1 1,4 1 1,1-1-1,0 1 0,0-1-2,0 1-1,0-1-1,0 1 1,0-1-1,0 1 0,1-1 1,4 1 0,3-1 1,3 1 0,1-3 1,1-2 0,-1-3 1,1-3 0,-3-1 0,-2 4 0,-3 3 0,-3 3-1,-6 1 1,-5 1-1,-7-1-1,-5 1 0,-4-1-2,0 1-1,0-1-3,0 1-2,0-1-1,0 1-2,0-1 0,0 1-1,-2 2-1,-3 7-1,-3 6 0,-2 7 0,-5 2-4,-2 1-7,-3-1-7,-3 1-7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38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66950 16500 999,'0'-68'-3,"0"-33"-9,0-35-7,0-34-8,-2 4-3,-3 44 2,-3 44 2,-2 44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3:48"/>
    </inkml:context>
    <inkml:brush xml:id="br0">
      <inkml:brushProperty name="width" value="0.04016" units="cm"/>
      <inkml:brushProperty name="height" value="0.04016" units="cm"/>
      <inkml:brushProperty name="color" value="#00BFF3"/>
    </inkml:brush>
  </inkml:definitions>
  <inkml:trace contextRef="#ctx0" brushRef="#br0">103550 34750 547,'6'9'168,"-1"1"-41,-2 3-40,-2 2-41,-1 4-27,0 7-14,0 6-12,0 8-15,0 3-10,0 0-7,0 0-7,0 0-7,0-4-4,0-10 1,0-8 1,0-8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40"/>
    </inkml:context>
    <inkml:brush xml:id="br0">
      <inkml:brushProperty name="width" value="0.05142" units="cm"/>
      <inkml:brushProperty name="height" value="0.05142" units="cm"/>
      <inkml:brushProperty name="color" value="#00BFF3"/>
    </inkml:brush>
  </inkml:definitions>
  <inkml:trace contextRef="#ctx0" brushRef="#br0">35950 31900 427,'-104'0'-1,"-5"0"-4,-7 0-2,-5 0-3,8 0 1,26 0 6,24 0 4,26 0 7,12 0 2,0 0-1,0 0 1,0 0 0,7-2 5,17-3 11,15-3 10,16-2 11,12 0 1,9 7-9,10 6-9,10 7-9,5 2-5,4 1-2,3-1-2,3 1-3,4-1 0,7 1-1,6-1 0,7 1-1,4-3-1,3-2 1,3-3 0,4-3 1,-1-1-1,-3 4 0,-3 3-1,-2 3 0,-3-1-1,1-2-1,-1-3 0,1-3 0,1-6-2,3-5 0,3-7 0,4-5-2,5-9 1,10-9-2,10-10-1,9-8 0,6-4-1,3 3 1,3 3 0,4 4 0,-4 7 1,-9 13 1,-10 12 1,-8 13 2,-12 9 0,-12 6 2,-13 7 0,-12 6 1,-10 6 1,-6 6 1,-6 7 1,-6 6 0,-6 3 2,-2 0-1,-3 0 0,-3 0-1,-4-2 1,-3-3-2,-3-3 0,-2-2 0,5-8-1,16-8-2,15-10 0,17-9-2,17-13-2,23-16-1,22-15-3,22-15-3,13-14 1,7-8-1,6-10 2,7-9 1,2-1 0,1 10-2,-1 10 0,1 9-2,-3 9 1,-2 9 1,-3 10 1,-3 10 2,-9 7 1,-11 6 1,-14 7 0,-11 6 2,-9 7 0,-3 10 1,-3 10 0,-2 9 0,-6 2 0,-6-2 0,-6-3 0,-6-3 0,-6-1 1,-2 4-1,-3 3 1,-3 3 1,-2-1-1,0-2-1,0-3-2,0-3 0,0-4-1,0-3-1,0-3 0,0-2 0,-5-5-1,-9-2-2,-10-3-2,-8-3-2,-8-2-1,-2 0-1,-3 0-1,-3 0-1,-4 0-6,-3 0-10,-3 0-10,-2 0-11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41"/>
    </inkml:context>
    <inkml:brush xml:id="br0">
      <inkml:brushProperty name="width" value="0.03728" units="cm"/>
      <inkml:brushProperty name="height" value="0.03728" units="cm"/>
      <inkml:brushProperty name="color" value="#00BFF3"/>
    </inkml:brush>
  </inkml:definitions>
  <inkml:trace contextRef="#ctx0" brushRef="#br0">30800 31900 590,'-55'-2'19,"41"-3"12,40-3 12,42-2 10,25-6 2,14-6-8,11-6-9,14-6-9,2-2-5,-6 3-3,-6 3-3,-6 4-2,-2 2-5,3 4-7,3 3-6,4 3-6,-4 4-7,-9 7-4,-10 6-6,-8 7-5,-15 4-4,-19 3-3,-18 3-3,-19 4-2,-15 1-2,-8 0 1,-10 0 0,-9 0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41"/>
    </inkml:context>
    <inkml:brush xml:id="br0">
      <inkml:brushProperty name="width" value="0.03715" units="cm"/>
      <inkml:brushProperty name="height" value="0.03715" units="cm"/>
      <inkml:brushProperty name="color" value="#00BFF3"/>
    </inkml:brush>
  </inkml:definitions>
  <inkml:trace contextRef="#ctx0" brushRef="#br0">32350 31800 592,'-44'4'70,"13"10"-11,12 10-11,13 9-13,6 10-6,0 14-2,0 11-2,0 14-1,0 7-2,0 3-2,0 3-1,0 4-3,0 1-4,0 0-11,0 0-8,0 0-11,1-5-7,4-9-9,3-10-6,3-8-9,4-17-3,7-21-1,6-22-1,7-22-1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41"/>
    </inkml:context>
    <inkml:brush xml:id="br0">
      <inkml:brushProperty name="width" value="0.0384" units="cm"/>
      <inkml:brushProperty name="height" value="0.0384" units="cm"/>
      <inkml:brushProperty name="color" value="#00BFF3"/>
    </inkml:brush>
  </inkml:definitions>
  <inkml:trace contextRef="#ctx0" brushRef="#br0">33850 31300 572,'4'-36'33,"10"28"6,10 28 8,9 29 7,1 16 0,-6 7-7,-6 6-5,-6 7-6,-6 7-8,-2 9-6,-3 10-7,-3 10-7,-6 16-6,-5 26-3,-7 24-4,-5 26-3,-6 10-5,-3-3-4,-3-3-4,-2-2-4,0-15-3,7-25-4,6-25-3,7-25-3,0-21-1,-2-15 0,-3-15 0,-3-16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42"/>
    </inkml:context>
    <inkml:brush xml:id="br0">
      <inkml:brushProperty name="width" value="0.03432" units="cm"/>
      <inkml:brushProperty name="height" value="0.03432" units="cm"/>
      <inkml:brushProperty name="color" value="#00BFF3"/>
    </inkml:brush>
  </inkml:definitions>
  <inkml:trace contextRef="#ctx0" brushRef="#br0">34050 31000 640,'-29'-57'41,"-5"39"5,-7 36 8,-5 39 5,-6 22-2,-3 10-13,-3 10-12,-2 9-13,-3 4-11,1 1-10,-1-1-9,1 1-10,4-6-9,9-8-7,10-10-10,10-9-7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42"/>
    </inkml:context>
    <inkml:brush xml:id="br0">
      <inkml:brushProperty name="width" value="0.03683" units="cm"/>
      <inkml:brushProperty name="height" value="0.03683" units="cm"/>
      <inkml:brushProperty name="color" value="#00BFF3"/>
    </inkml:brush>
  </inkml:definitions>
  <inkml:trace contextRef="#ctx0" brushRef="#br0">34200 31050 597,'6'73'102,"13"-3"-19,12-3-20,13-2-18,7-1-12,4 3-6,3 3-4,3 4-6,-1 1-8,-2 0-11,-3 0-13,-3 0-11,-6-5-7,-5-9-2,-7-10-2,-5-8-2,-6-8-3,-3-2-4,-3-3-4,-2-3-4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43"/>
    </inkml:context>
    <inkml:brush xml:id="br0">
      <inkml:brushProperty name="width" value="0.03757" units="cm"/>
      <inkml:brushProperty name="height" value="0.03757" units="cm"/>
      <inkml:brushProperty name="color" value="#00BFF3"/>
    </inkml:brush>
  </inkml:definitions>
  <inkml:trace contextRef="#ctx0" brushRef="#br0">44050 31750 585,'-74'-88'53,"4"26"-9,3 24-8,3 26-9,3 15-5,3 6-2,3 7-1,4 6-2,1 4-1,0 4-1,0 3-2,0 3-2,1 1-1,4 1-1,3-1 0,3 1-2,3-1-1,3 1-1,3-1 0,4 1-1,7 2-1,13 7-1,12 6-1,13 7-1,10-1 0,10-6-2,10-6-2,9-6-1,4-4 1,1 1 1,-1-1 1,1 1 3,-4-1 0,-6 1 1,-6-1 1,-6 1 0,-7-1 0,-6 1 1,-6-1 1,-6 1 0,-4-1 1,1 1 0,-1-1 1,1 1 0,-4 1-1,-6 3 0,-6 3-2,-6 4-2,-10 2 1,-12 4-1,-13 3 0,-12 3 0,-12 3-1,-8 3-3,-10 3-3,-9 4-1,-4-3-4,4-5-4,3-7-4,3-5-3,7-11-2,14-11 1,11-14 0,14-11 0,11-12-1,14-9-5,11-10-3,14-8-5,8-8-2,7-2 0,6-3-1,7-3-1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44"/>
    </inkml:context>
    <inkml:brush xml:id="br0">
      <inkml:brushProperty name="width" value="0.03848" units="cm"/>
      <inkml:brushProperty name="height" value="0.03848" units="cm"/>
      <inkml:brushProperty name="color" value="#00BFF3"/>
    </inkml:brush>
  </inkml:definitions>
  <inkml:trace contextRef="#ctx0" brushRef="#br0">45050 32600 571,'-91'25'42,"19"0"-3,19 0-3,19 0-3,7-2-3,-3-3-3,-3-3-2,-2-2-3,-1-1-3,3 3 0,3 3-3,4 4-1,1 7-1,0 13 0,0 12 0,0 13-1,0 4-1,0-3-2,0-3-3,0-2-1,3-6-1,6-6-1,7-6-1,6-6 1,4-4-5,4 1-8,3-1-7,3 1-7,9-6-6,16-8-1,15-10-2,17-9-2,7-7-1,0-3 1,0-3 0,0-2 1,-5-3 1,-9 1 1,-10-1 0,-8 1 3,-8 1 1,-2 3 3,-3 3 4,-3 4 3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44"/>
    </inkml:context>
    <inkml:brush xml:id="br0">
      <inkml:brushProperty name="width" value="0.03478" units="cm"/>
      <inkml:brushProperty name="height" value="0.03478" units="cm"/>
      <inkml:brushProperty name="color" value="#00BFF3"/>
    </inkml:brush>
  </inkml:definitions>
  <inkml:trace contextRef="#ctx0" brushRef="#br0">45950 32850 632,'-47'-19'46,"6"13"-2,7 12-3,6 13-3,3 6-5,0 0-5,0 0-6,0 0-7,0 1-3,0 4-1,0 3-2,0 3-1,1 3 0,4 3 0,3 3 0,3 4 1,3 1-1,3 0-2,3 0-2,4 0-1,7-5-2,13-9 1,12-10 0,13-8 0,7-8-5,4-2-8,3-3-10,3-3-8,-1-6-7,-2-5-4,-3-7-5,-3-5-3,-6-3-1,-5 4 4,-7 3 6,-5 3 4,-6-1 5,-3-2 5,-3-3 6,-2-3 5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44"/>
    </inkml:context>
    <inkml:brush xml:id="br0">
      <inkml:brushProperty name="width" value="0.03171" units="cm"/>
      <inkml:brushProperty name="height" value="0.03171" units="cm"/>
      <inkml:brushProperty name="color" value="#00BFF3"/>
    </inkml:brush>
  </inkml:definitions>
  <inkml:trace contextRef="#ctx0" brushRef="#br0">46400 32400 693,'26'-43'34,"4"17"-1,3 15-3,3 16-1,1 9-2,1 3-3,-1 3-2,1 4-3,-1 4-2,1 6-2,-1 7-2,1 6-2,-4 4-1,-6 4-2,-6 3-1,-6 3-2,-6 6-3,-2 9-1,-3 10-4,-3 10-3,-10 5-4,-16 4-5,-15 3-6,-15 3-6,-6-5-3,7-12-2,6-13-2,7-12-2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3:48"/>
    </inkml:context>
    <inkml:brush xml:id="br0">
      <inkml:brushProperty name="width" value="0.03458" units="cm"/>
      <inkml:brushProperty name="height" value="0.03458" units="cm"/>
      <inkml:brushProperty name="color" value="#00BFF3"/>
    </inkml:brush>
  </inkml:definitions>
  <inkml:trace contextRef="#ctx0" brushRef="#br0">104814 35300 636,'0'32'173,"0"0"-54,0 2-56,0 1-54,-2 0-35,0 0-13,-3 0-13,-2 1-13,0-5-2,1-6 7,0-7 9,2-6 9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45"/>
    </inkml:context>
    <inkml:brush xml:id="br0">
      <inkml:brushProperty name="width" value="0.04081" units="cm"/>
      <inkml:brushProperty name="height" value="0.04081" units="cm"/>
      <inkml:brushProperty name="color" value="#00BFF3"/>
    </inkml:brush>
  </inkml:definitions>
  <inkml:trace contextRef="#ctx0" brushRef="#br0">48350 30800 539,'0'-69'2,"0"13"7,0 12 6,0 13 5,4 15 5,10 19 4,10 19 4,9 19 4,2 13 0,-2 10-5,-3 10-3,-3 9-5,-1 4-2,4 1-3,3-1-2,3 1-1,-1-1-2,-2 1-1,-3-1 0,-3 1-2,-4 2 0,-3 7-1,-3 6-1,-2 7-1,-5 4-3,-2 3-5,-3 3-4,-3 4-6,-6 1-4,-5 0-3,-7 0-4,-5 0-2,-6-5-5,-3-9-3,-3-10-5,-2-8-3,-1-12-1,3-12 3,3-13 4,4-12 3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45"/>
    </inkml:context>
    <inkml:brush xml:id="br0">
      <inkml:brushProperty name="width" value="0.0379" units="cm"/>
      <inkml:brushProperty name="height" value="0.0379" units="cm"/>
      <inkml:brushProperty name="color" value="#00BFF3"/>
    </inkml:brush>
  </inkml:definitions>
  <inkml:trace contextRef="#ctx0" brushRef="#br0">48100 32800 580,'4'-63'39,"10"26"1,10 24 1,9 26 0,4 16-1,1 10-5,-1 10-5,1 9-5,-3 9-4,-2 9-2,-3 10-2,-3 10-2,-4 2-2,-3-3-1,-3-3-3,-2-2-1,-5-8-2,-2-8-2,-3-10-1,-3-9-2,5-13-2,17-16-4,15-15-4,16-15-4,16-31-2,20-43-3,18-44-1,20-43-3,19-28-3,22-8-6,22-10-5,23-9-5,-11 16-4,-40 45 0,-40 43-1,-41 45-1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19:15"/>
    </inkml:context>
    <inkml:brush xml:id="br0">
      <inkml:brushProperty name="width" value="0.03914" units="cm"/>
      <inkml:brushProperty name="height" value="0.03914" units="cm"/>
      <inkml:brushProperty name="color" value="#00BFF3"/>
    </inkml:brush>
  </inkml:definitions>
  <inkml:trace contextRef="#ctx0" brushRef="#br0">92700 4000 562,'21'-49'1,"-5"4"2,-7 3 3,-5 3 2,-14 12 9,-18 22 15,-19 22 14,-18 23 15,-9 13 0,4 6-12,3 7-15,3 6-12,-2 3-10,-6 0-6,-6 0-4,-6 0-6,-7 1-1,-6 4-1,-6 3 1,-6 3 0,-1 1 1,7 1-1,6-1-1,7 1 0,5-4 1,7-6 1,6-6 1,7-6 1,7-7 1,9-6 2,10-6 1,10-6 0,5-6 2,4-2-2,3-3 1,3-3-1,4 1-1,7 6 1,6 7-1,7 6-1,4-1 1,3-5 0,3-7 0,4-5 0,-1-4 0,-3 0 1,-3 0-1,-2 0 1,-1 0 0,3 0 1,3 0 0,4 0 1,7 0-1,13 0 1,12 0 1,13 0-1,7-2-1,4-3 1,3-3-2,3-2 0,3-5-1,3-2 0,3-3 1,4-3-1,1-2 1,0 0 1,0 0 0,0 0 1,0 1 1,0 4-2,0 3-1,0 3 0,-2 1-1,-3 1 0,-3-1 1,-2 1 0,-5-1-1,-2 1-2,-3-1-2,-3 1-2,-4-1-1,-3 1 1,-3-1 1,-2 1 1,-5-3 0,-2-2 1,-3-3-1,-3-3 1,-4-4 0,-3-3 0,-3-3 0,-2-2 0,-6-6 1,-6-6 2,-6-6 2,-6-6 3,-10-4 1,-12 1 0,-13-1 2,-12 1-1,-5-1 1,3 1-1,3-1-1,4 1-1,-1-4-2,-3-6-1,-3-6-1,-2-6-3,-3-12-1,1-15-2,-1-15-2,1-16-2,-3-10-3,-2-3-2,-3-3-2,-3-2-3,-6-8-2,-5-8-2,-7-10-1,-5-9-2,-3-4-1,4 4-2,3 3-1,3 3-2,4 4-2,7 7-2,6 6-1,7 7-2,5 16 2,7 29 6,6 28 6,7 28 7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19:16"/>
    </inkml:context>
    <inkml:brush xml:id="br0">
      <inkml:brushProperty name="width" value="0.03401" units="cm"/>
      <inkml:brushProperty name="height" value="0.03401" units="cm"/>
      <inkml:brushProperty name="color" value="#00BFF3"/>
    </inkml:brush>
  </inkml:definitions>
  <inkml:trace contextRef="#ctx0" brushRef="#br0">98600 12850 646,'-71'0'-16,"10"0"10,10 0 11,9 0 9,2 4 5,-2 10-1,-3 10-2,-3 9-1,-7 9-2,-9 9 0,-10 10-3,-8 10 0,-9 8-2,-6 10-1,-6 10-1,-6 9-2,-6 6 1,-2 3 2,-3 3 1,-3 4 3,-4 1-2,-3 0-4,-3 0-4,-2 0-3,-3-2 0,1-3 2,-1-3 5,1-2 2,7-8 2,16-8-2,15-10-1,17-9-1,13-10-2,13-9 0,12-10 0,13-8-2,12-9 0,13-6-3,12-6-1,13-6-2,7-6-1,4-2 1,3-3 1,3-3 2,1-2 0,1 0 0,-1 0 2,1 0 0,4 0 2,9 0 1,10 0 2,10 0 2,8 1 0,10 4 2,10 3-1,9 3 1,7 3-1,7 3-1,6 3 0,7 4-2,2-1 0,1-3-1,-1-3-1,1-2-1,-4 0-1,-6 7-1,-6 6 0,-6 7-2,-2 0-1,3-2 1,3-3 1,4-3 0,-1-6 0,-3-5-1,-3-7-1,-2-5 1,-5-8-1,-2-5 1,-3-7 0,-3-5 2,-6-4-1,-5 0 0,-7 0 1,-5 0-1,-11 1 0,-11 4 0,-14 3 0,-11 3 0,-14 1 1,-11 1 4,-14-1 3,-11 1 2,-9-3 3,-3-2-2,-3-3 1,-2-3-1,-3-2 0,1 0-3,-1 0-1,1 0-1,1-5-2,3-9-2,3-10 0,4-8-2,1-14-1,0-15-1,0-15 0,0-16-2,-2-19-1,-3-22-4,-3-22-4,-2-21-3,-3-9-4,1 7-1,-1 6-2,1 7-2,1 15-1,3 25 0,3 25 1,4 25 0,-3 20 1,-5 16 2,-7 15 0,-5 17 2,-1 8 0,6 4-1,7 3 0,6 3-1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19:17"/>
    </inkml:context>
    <inkml:brush xml:id="br0">
      <inkml:brushProperty name="width" value="0.0331" units="cm"/>
      <inkml:brushProperty name="height" value="0.0331" units="cm"/>
      <inkml:brushProperty name="color" value="#00BFF3"/>
    </inkml:brush>
  </inkml:definitions>
  <inkml:trace contextRef="#ctx0" brushRef="#br0">97950 25350 664,'21'-15'7,"-5"23"12,-7 22 14,-5 22 12,-11 12 3,-11 3-9,-14 3-8,-11 4-9,-9 5-5,-3 10-4,-3 10-2,-2 9-4,-8 4 0,-8 1 0,-10-1 0,-9 1 2,-5 1-3,0 3-5,0 3-5,0 4-6,0 2-1,0 4 1,0 3 2,0 3 2,3-5 2,6-12 1,7-13 4,6-12 1,6-13 1,6-12 0,7-13 0,6-12 0,17-9 0,28-2 0,28-3 0,29-3-1,16-4 1,7-3-1,6-3 0,7-2-1,4-1 0,3 3 0,3 3 0,4 4 0,2-3 1,4-5 0,3-7 1,3-5 0,3 0 1,3 10-1,3 10 0,4 9 0,-1 7-2,-3 7-1,-3 6-3,-2 7-1,-5-1-2,-2-6 2,-3-6-1,-3-6 2,-6-6-1,-5-2 0,-7-3-1,-5-3 0,-9-4 0,-9-3 1,-10-3 1,-8-2 2,-9-11 1,-6-15 3,-6-15 4,-6-16 2,-6-12 0,-2-5-4,-3-7-3,-3-5-4,-2-14-2,0-18-1,0-19 0,0-18-1,-5-23-2,-9-24-3,-10-26-4,-8-24-3,-12-23-3,-12-18-3,-13-19-4,-12-18-2,-9-31-2,-2-40 2,-3-40 1,-3-41 2,7 26 0,19 94 1,19 94 0,19 94 1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21:08:05"/>
    </inkml:context>
    <inkml:brush xml:id="br0">
      <inkml:brushProperty name="width" value="0.04212" units="cm"/>
      <inkml:brushProperty name="height" value="0.04212" units="cm"/>
      <inkml:brushProperty name="color" value="#00BFF3"/>
    </inkml:brush>
  </inkml:definitions>
  <inkml:trace contextRef="#ctx0" brushRef="#br0">2950 9350 522,'-85'70'38,"32"-9"-5,31-10-4,32-8-4,18-8-5,6-2-1,7-3-2,6-3-3,10 2 0,17 10 1,15 10 0,16 9 1,7-1 0,1-8-1,-1-10-1,1-9-1,1-10-1,3-9-2,3-10-1,4-8-2,1-8 1,0-2 0,0-3 0,0-3 2,1-4 0,4-3-2,3-3-1,3-2-1,3-3 0,3 1 0,3-1 0,4 1 1,2-1-1,4 1 0,3-1-1,3 1-1,-2 2-1,-6 7 0,-6 6 0,-6 7 0,-6 2-1,-2 1-1,-3-1-1,-3 1-1,-4 1 0,-3 3 0,-3 3 1,-2 4 0,-6 4 0,-6 6 1,-6 7-1,-6 6 0,-6 1 1,-2-3-1,-3-3 0,-3-2 1,-2-3-1,0 1-1,0-1-1,0 1 0,-2-1-1,-3 1-1,-3-1 0,-2 1-2,-5-3 0,-2-2 2,-3-3 0,-3-3 0,-4-2 0,-3 0-3,-3 0-2,-2 0-4,-1-2-5,3-3-6,3-3-6,4-2-7,-3-1-2,-5 3 2,-7 3 2,-5 4 4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21:09:38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66950 16500 999,'0'-68'-3,"0"-33"-9,0-35-7,0-34-8,-2 4-3,-3 44 2,-3 44 2,-2 44 1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21:09:42"/>
    </inkml:context>
    <inkml:brush xml:id="br0">
      <inkml:brushProperty name="width" value="0.03683" units="cm"/>
      <inkml:brushProperty name="height" value="0.03683" units="cm"/>
      <inkml:brushProperty name="color" value="#00BFF3"/>
    </inkml:brush>
  </inkml:definitions>
  <inkml:trace contextRef="#ctx0" brushRef="#br0">34200 31050 597,'6'73'102,"13"-3"-19,12-3-20,13-2-18,7-1-12,4 3-6,3 3-4,3 4-6,-1 1-8,-2 0-11,-3 0-13,-3 0-11,-6-5-7,-5-9-2,-7-10-2,-5-8-2,-6-8-3,-3-2-4,-3-3-4,-2-3-4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2:08:05"/>
    </inkml:context>
    <inkml:brush xml:id="br0">
      <inkml:brushProperty name="width" value="0.04212" units="cm"/>
      <inkml:brushProperty name="height" value="0.04212" units="cm"/>
      <inkml:brushProperty name="color" value="#00BFF3"/>
    </inkml:brush>
  </inkml:definitions>
  <inkml:trace contextRef="#ctx0" brushRef="#br0">2950 9350 522,'-85'70'38,"32"-9"-5,31-10-4,32-8-4,18-8-5,6-2-1,7-3-2,6-3-3,10 2 0,17 10 1,15 10 0,16 9 1,7-1 0,1-8-1,-1-10-1,1-9-1,1-10-1,3-9-2,3-10-1,4-8-2,1-8 1,0-2 0,0-3 0,0-3 2,1-4 0,4-3-2,3-3-1,3-2-1,3-3 0,3 1 0,3-1 0,4 1 1,2-1-1,4 1 0,3-1-1,3 1-1,-2 2-1,-6 7 0,-6 6 0,-6 7 0,-6 2-1,-2 1-1,-3-1-1,-3 1-1,-4 1 0,-3 3 0,-3 3 1,-2 4 0,-6 4 0,-6 6 1,-6 7-1,-6 6 0,-6 1 1,-2-3-1,-3-3 0,-3-2 1,-2-3-1,0 1-1,0-1-1,0 1 0,-2-1-1,-3 1-1,-3-1 0,-2 1-2,-5-3 0,-2-2 2,-3-3 0,-3-3 0,-4-2 0,-3 0-3,-3 0-2,-2 0-4,-1-2-5,3-3-6,3-3-6,4-2-7,-3-1-2,-5 3 2,-7 3 2,-5 4 4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2:09:38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66950 16500 999,'0'-68'-3,"0"-33"-9,0-35-7,0-34-8,-2 4-3,-3 44 2,-3 44 2,-2 44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3:49"/>
    </inkml:context>
    <inkml:brush xml:id="br0">
      <inkml:brushProperty name="width" value="0.04862" units="cm"/>
      <inkml:brushProperty name="height" value="0.04862" units="cm"/>
      <inkml:brushProperty name="color" value="#00BFF3"/>
    </inkml:brush>
  </inkml:definitions>
  <inkml:trace contextRef="#ctx0" brushRef="#br0">102550 37328 452,'10'-8'44,"3"1"-7,5-1-7,3 0-6,3 0-5,1 0 1,1 0 1,1 1-1,0 0 0,1 2-1,-1 2-2,0 2-1,-1 2-1,-5 4-2,-3 2-1,-4 3-1,-4 3-2,-1 2-2,-2 1 0,-2 3-2,-3 1 0,-4 1-2,-4 1-2,-4 1-1,-3 1-2,-3-1-5,-3 1-5,-3-1-4,-1-1-3,3-3 0,1-3-1,3-3 1,0-2-1,2-4-1,1-3 1,1-2-1,1-4 0,2-2 1,3-3 1,1-4 1,1-2 1,2-3 1,0-3 0,2-3 1,0 0 2,2 1 3,0 2 3,2 3 4,0 1 3,0 4 7,-1 3 6,1 3 5,0 2 10,0 3 16,0 4 15,0 3 14,-1 2 2,0 5-14,-2 4-13,0 3-14,-1 6-9,0 7-6,0 6-7,0 8-5,-1 4-3,0 5 1,-2 4 0,0 4 2,-2 0-10,0 0-19,-1 0-19,-1-2-19,-1 0-8,0 1 2,0 1 2,0 1 3,1-6 5,3-14 10,1-14 9,2-13 10,0-8 6,0-1 2,-2-1 3,0 0 2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2:09:42"/>
    </inkml:context>
    <inkml:brush xml:id="br0">
      <inkml:brushProperty name="width" value="0.03683" units="cm"/>
      <inkml:brushProperty name="height" value="0.03683" units="cm"/>
      <inkml:brushProperty name="color" value="#00BFF3"/>
    </inkml:brush>
  </inkml:definitions>
  <inkml:trace contextRef="#ctx0" brushRef="#br0">34200 31050 597,'6'73'102,"13"-3"-19,12-3-20,13-2-18,7-1-12,4 3-6,3 3-4,3 4-6,-1 1-8,-2 0-11,-3 0-13,-3 0-11,-6-5-7,-5-9-2,-7-10-2,-5-8-2,-6-8-3,-3-2-4,-3-3-4,-2-3-4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09"/>
    </inkml:context>
    <inkml:brush xml:id="br0">
      <inkml:brushProperty name="width" value="0.02371" units="cm"/>
      <inkml:brushProperty name="height" value="0.02371" units="cm"/>
      <inkml:brushProperty name="color" value="#F2395B"/>
    </inkml:brush>
  </inkml:definitions>
  <inkml:trace contextRef="#ctx0" brushRef="#br0">93900 2950 928,'-68'-43'-10,"17"17"7,15 15 6,16 16 7,7 13 4,1 14-1,-1 11 1,1 14-1,-1 5-2,1 1-5,-1-1-5,1 1-6,1-4-4,3-6-2,3-6-3,4-6-2,2-2-3,4 3-3,3 3-3,3 4-3,-1 2 0,-2 4 3,-3 3 2,-3 3 4,-1-2 3,4-6 4,3-6 3,3-6 3,-1-4 3,-2 1 1,-3-1 0,-3 1 1,-2-1 3,0 1 8,0-1 6,0 1 8,0-3 2,0-2-1,0-3-1,0-3-1,0-2-1,0 0-1,0 0-2,0 0 0,0 1-2,0 4-4,0 3-2,0 3-3,0 1-3,0 1-2,0-1-3,0 1-2,0 2 0,0 7 0,0 6 2,0 7 1,1 0-5,4-2-12,3-3-11,3-3-12,1-1-3,1 4 6,-1 3 6,1 3 5,-3-1 5,-2-2 5,-3-3 3,-3-3 6,-2-4 2,0-3 1,0-3 1,0-2 0,-2-5 2,-3-2 3,-3-3 1,-2-3 3,-1-1 1,3 4 2,3 3 0,4 3 2,1-1-1,0-2-1,0-3-2,0-3-1,0 1-2,0 6-1,0 7-1,0 6-2,0 1 0,0-3 1,0-3 1,0-2 0,-2-5-3,-3-2-7,-3-3-7,-2-3-6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0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93750 7650 999,'-22'25'0,"6"0"0,7 0 0,6 0 0,3 3-2,0 6-7,0 7-5,0 6-6,0 4-2,0 4 3,0 3 4,0 3 2,1-5 1,4-12 1,3-13 0,3-12 0,-1-5 0,-2 3-1,-3 3 1,-3 4-1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10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93800 9800 999,'-46'68'-2,"10"-11"-6,10-14-5,9-11-6,6-7 1,3 0 5,3 0 6,4 0 5,1 1 2,0 4-3,0 3-1,0 3-2,1 1-3,4 1-1,3-1-1,3 1-2,-1-1 0,-2 1 3,-3-1 1,-3 1 3,-2-3-1,0-2 0,0-3-2,0-3-1,1-4 0,4-3 2,3-3 3,3-2 2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10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93750 11300 999,'0'68'-1,"0"-11"-4,0-14-4,0-11-3,0-6-1,0 4 2,0 3 1,0 3 3,0 1 3,0 1 3,0-1 5,0 1 4,0-1 0,0 1-2,0-1-3,0 1-3,0-1-3,0 1-1,0-1-2,0 1-1,0-1-3,0 1-4,0-1-3,0 1-4,1-3 0,4-2 2,3-3 2,3-3 1,1-4 3,1-3 3,-1-3 3,1-2 3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10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93750 13300 999,'0'48'-3,"0"-3"-9,0-3-7,0-2-8,0-3 0,0 1 6,0-1 7,0 1 6,0 2 3,0 7 2,0 6-1,0 7 2,0 4-1,0 3 1,0 3-1,0 4 1,0 2-1,0 4-2,0 3 0,0 3-1,0-2-1,0-6 1,0-6-1,0-6 0,0-9 0,0-8 1,0-10 0,0-9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11"/>
    </inkml:context>
    <inkml:brush xml:id="br0">
      <inkml:brushProperty name="width" value="0.02296" units="cm"/>
      <inkml:brushProperty name="height" value="0.02296" units="cm"/>
      <inkml:brushProperty name="color" value="#F2395B"/>
    </inkml:brush>
  </inkml:definitions>
  <inkml:trace contextRef="#ctx0" brushRef="#br0">93850 15700 958,'-4'73'0,"-5"-3"0,-7-3 1,-5-2 0,-1-3 0,6 1 0,7-1-1,6 1 1,3-1-2,0 1-1,0-1-1,0 1-2,1-3 0,4-2 1,3-3 1,3-3 2,-1-1 1,-2 4 2,-3 3 1,-3 3 2,-2 1 0,0 1-2,0-1-3,0 1-2,0-1-1,0 1 2,0-1 1,0 1 1,0-1 0,0 1 0,0-1 0,0 1-1,1-4-1,4-6-1,3-6-1,3-6 0,-1-1-1,-2 7-1,-3 6 0,-3 7 0,-2 2-1,0 1 2,0-1-1,0 1 2,-2 1 0,-3 3 3,-3 3 1,-2 4 2,-1 1 1,3 0 1,3 0 0,4 0 0,-1 3 2,-3 6 0,-3 7 2,-2 6 0,-1 1 0,3-3-4,3-3-4,4-2-4,1-5-1,0-2 0,0-3 1,0-3 0,0-4 0,0-3 0,0-3 1,0-2 0,0-5 0,0-2-1,0-3-1,0-3-1,1 1 1,4 6 2,3 7 1,3 6 1,-1 3 0,-2 0-3,-3 0-3,-3 0-3,-2-2-2,0-3 2,0-3 1,0-2 0,0-5 2,0-2 2,0-3 0,0-3 1,0 1 2,0 6 1,0 7 0,0 6 2,0 3 1,0 0 1,0 0 2,0 0 1,0 1 1,0 4-1,0 3-1,0 3 0,0-1 0,0-2-2,0-3-1,0-3 0,0-1-1,0 4 1,0 3 0,0 3 1,0-1 0,0-2 0,0-3-1,0-3 0,1-4 0,4-3 0,3-3 0,3-2-1,-1-3 1,-2 1-1,-3-1 0,-3 1-1,-1 1 0,4 3-1,3 3 0,3 4 0,1 5 0,1 10-1,-1 10 1,1 9-2,1 7 3,3 7 2,3 6 4,4 7 3,-1-3-1,-3-8-4,-3-10-5,-2-9-3,-3-9-3,1-5 1,-1-7-1,1-5 1,-3-6 1,-2-3-1,-3-3 0,-3-2 0,-1 0 0,4 7 0,3 6 1,3 7 0,-1-1 1,-2-6-2,-3-6 0,-3-6 0,-1-6-1,4-2 2,3-3 2,3-3 0,-1-2 0,-2 0 0,-3 0-1,-3 0 0,-2 0-1,0 0 0,0 0 0,0 0 1,0-2-1,0-3 1,0-3 0,0-2 1,1-1 0,4 3 0,3 3 2,3 4 0,-1 1-1,-2 0 1,-3 0-1,-3 0-1,-1 0 1,4 0 0,3 0 1,3 0 1,-1 0 0,-2 0-1,-3 0 0,-3 0-1,-1 0 1,4 0-1,3 0 0,3 0 1,-1 0 0,-2 0 0,-3 0-1,-3 0 1,-2 0 0,0 0 0,0 0 0,0 0 0,1 0 0,4 0 0,3 0 0,3 0 0,-1 0 0,-2 0 0,-3 0 0,-3 0 0,-2 4 1,0 10 0,0 10 2,0 9 1,1 1 1,4-6-1,3-6-2,3-6 0,1-4-1,1 1-3,-1-1-1,1 1-2,-3-3-1,-2-2 2,-3-3 1,-3-3 2,-2-2 1,0 0 0,0 0 0,0 0 1,0-2-1,0-3 1,0-3-1,0-2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12"/>
    </inkml:context>
    <inkml:brush xml:id="br0">
      <inkml:brushProperty name="width" value="0.02281" units="cm"/>
      <inkml:brushProperty name="height" value="0.02281" units="cm"/>
      <inkml:brushProperty name="color" value="#F2395B"/>
    </inkml:brush>
  </inkml:definitions>
  <inkml:trace contextRef="#ctx0" brushRef="#br0">93600 23900 964,'1'232'-17,"4"-33"6,3-35 9,3-34 6,1-15 4,1 7-1,-1 6 0,1 7 0,1 4-1,3 3-1,3 3 0,4 4-1,-1 2 0,-3 4-1,-3 3 0,-2 3-1,-5 6-2,-2 9 0,-3 10-3,-3 10-1,-1 2-1,4-3 0,3-3-1,3-2 0,3-6 0,3-6 1,3-6 0,4-6 1,1-7 1,0-6-1,0-6 0,0-6 0,-2-2 0,-3 3 2,-3 3-1,-2 4 2,-3 4 0,1 6 0,-1 7 0,1 6 0,-1 1 0,1-3 0,-1-3 0,1-2 0,-3-8 0,-2-8 1,-3-10 1,-3-9-1,-2-12 2,0-11-1,0-14 1,0-11 0,1-14 0,4-11 0,3-14-1,3-11 0,1-12-5,1-9-11,-1-10-10,1-8-10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13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95750 10750 999,'-47'-24'-4,"6"4"-10,7 3-8,6 3-10,3 3-2,0 3 4,0 3 4,0 4 4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15"/>
    </inkml:context>
    <inkml:brush xml:id="br0">
      <inkml:brushProperty name="width" value="0.05521" units="cm"/>
      <inkml:brushProperty name="height" value="0.05521" units="cm"/>
      <inkml:brushProperty name="color" value="#F2395B"/>
    </inkml:brush>
  </inkml:definitions>
  <inkml:trace contextRef="#ctx0" brushRef="#br0">94800 10700 398,'-71'1'-11,"10"4"2,10 3 1,9 3 2,6-1 1,3-2 2,3-3-1,4-3 2,1-2 3,0 0 4,0 0 5,0 0 5,6 1 9,13 4 18,12 3 15,13 3 16,7 1 2,4 1-14,3-1-14,3 1-14,1-1-8,1 1-4,-1-1-3,1 1-4,-1-1-1,1 1 1,-1-1 1,1 1 0,2-4-1,7-6-3,6-6-4,7-6-4,0-4-2,-2 1 0,-3-1-2,-3 1 0,-1 1 0,4 3 1,3 3 2,3 4 0,1 1 0,1 0 0,-1 0 0,1 0-1,-1 0 0,1 0 0,-1 0 0,1 0 0,1 1-1,3 4 1,3 3 0,4 3 0,1-2 0,0-6 0,0-6 1,0-6-1,-2-2 0,-3 3 0,-3 3 1,-2 4-1,-3 1 1,1 0-1,-1 0-1,1 0 1,-1 0-1,1 0 0,-1 0 1,1 0 0,-1 1 0,1 4 0,-1 3-1,1 3 1,-3 1-1,-2 1 0,-3-1 0,-3 1-1,-1-3-1,4-2 1,3-3 0,3-3 0,3-2 0,3 0 1,3 0-1,4 0 0,2 0 0,4 0 1,3 0-1,3 0 1,-4-2-1,-8-3 1,-10-3-1,-9-2 1,-4-3 0,4 1-1,3-1 1,3 1 0,-1-3 0,-2-2-1,-3-3 0,-3-3 0,1-1 0,6 4 1,7 3-1,6 3 0,1-1 0,-3-2 0,-3-3 1,-2-3-1,-5-2 0,-2 0-1,-3 0-1,-3 0-1,-1-2-1,4-3 1,3-3-1,3-2 0,1-3 1,1 1 1,-1-1-1,1 1 2,-4-1 0,-6 1 1,-6-1 1,-6 1 0,-6-1 1,-2 1 0,-3-1 0,-3 1 0,-4-4 0,-3-6 0,-3-6 0,-2-6-1,-8-6 1,-8-2-1,-10-3 0,-9-3 0,-9-1 0,-5 4 1,-7 3 0,-5 3 0,-3 4 0,4 7-1,3 6 1,3 7-1,1 2 1,1 1-1,-1-1 0,1 1 0,-1 1 0,1 3 0,-1 3 0,1 4 0,-1 1 1,1 0-1,-1 0 0,1 0 0,-4 1 0,-6 4-1,-6 3 0,-6 3 0,-2-1-1,3-2 1,3-3-1,4-3 0,-1-1 0,-3 4 1,-3 3-1,-2 3-1,-3-1 1,1-2 1,-1-3-1,1-3 1,-1-1-1,1 4 1,-1 3 0,1 3 1,1 1-1,3 1 0,3-1 1,4 1-1,-1-1 1,-3 1 0,-3-1-1,-2 1 1,-5-1-1,-2 1 0,-3-1-1,-3 1 0,-2-3-1,0-2 1,0-3 0,0-3 0,0 1 1,0 6 1,0 7 0,0 6 2,-2 1 0,-3-3 0,-3-3-1,-2-2 0,-1-1 0,3 3 0,3 3 0,4 4-1,-1 1 1,-3 0 0,-3 0-1,-2 0 0,-1 0 1,3 0-1,3 0-1,4 0 0,2 0 0,4 0 0,3 0 1,3 0-1,-1 0 1,-2 0 0,-3 0 0,-3 0-1,-1 0 1,4 0 0,3 0 0,3 0-1,3 1 1,3 4 0,3 3-1,4 3 1,1 3 0,0 3-1,0 3 2,0 4-1,0 1 0,0 0 0,0 0 0,0 0 1,0 0-1,0 0 0,0 0-1,0 0 1,0 0 0,0 0-1,0 0 0,0 0-1,0 1 1,0 4-1,0 3 1,0 3 0,0 1 0,0 1 0,0-1-1,0 1 1,0-3-1,0-2 0,0-3 0,0-3 0,1 1 0,4 6 0,3 7 1,3 6 0,1-1 0,1-5 1,-1-7-1,1-5-1,-1-3 1,1 4 1,-1 3 1,1 3 0,1 4 1,3 7 0,3 6 0,4 7 1,4 0 0,6-2-1,7-3 0,6-3-2,6-4 0,6-3-2,7-3 0,6-2 0,4-1-2,4 3 2,3 3-1,3 4 2,3-1-1,3-3 0,3-3 0,4-2 1,-1-1-1,-3 3 0,-3 3 0,-2 4 0,0 1 0,7 0 0,6 0 1,7 0-1,0-2 0,-2-3 0,-3-3 1,-3-2-1,1-6 0,6-6 0,7-6 0,6-6-1,4-4 1,4 1-2,3-1-1,3 1 0,1-1-2,1 1-1,-1-1-2,1 1-2,7-1-3,16 1-6,15-1-4,17 1-6,5-3-1,-3-2 4,-3-3 3,-2-3 4,-12-2-2,-19 0-8,-18 0-6,-19 0-8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3:49"/>
    </inkml:context>
    <inkml:brush xml:id="br0">
      <inkml:brushProperty name="width" value="0.04778" units="cm"/>
      <inkml:brushProperty name="height" value="0.04778" units="cm"/>
      <inkml:brushProperty name="color" value="#00BFF3"/>
    </inkml:brush>
  </inkml:definitions>
  <inkml:trace contextRef="#ctx0" brushRef="#br0">104350 38666 460,'8'-7'4,"2"2"7,0 2 7,1 2 8,2 1 8,1 0 10,3 0 9,2 0 10,0 1 0,1 4-9,-1 2-10,1 3-9,-2 2-8,-1 0-6,-2-1-6,-3 1-7,-2 2-2,-2 4-2,-4 3 1,-2 4 0,-4 2-7,-4-1-10,-4-1-11,-3-1-10,-6 0-6,-4 1 0,-5 1 2,-4 1 0,-1-3 3,5-4 8,5-4 6,5-6 7,6-3 8,6-2 10,8-3 9,6 0 10,9-4 1,9-4-5,11-4-7,9-4-6,7-2-4,5-3 0,5-2-2,5-1-1,-4 1-11,-13 3-23,-12 4-22,-13 5-22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19"/>
    </inkml:context>
    <inkml:brush xml:id="br0">
      <inkml:brushProperty name="width" value="0.0375" units="cm"/>
      <inkml:brushProperty name="height" value="0.0375" units="cm"/>
      <inkml:brushProperty name="color" value="#F2395B"/>
    </inkml:brush>
  </inkml:definitions>
  <inkml:trace contextRef="#ctx0" brushRef="#br0">69300 20200 586,'-43'18'1,"17"-11"7,15-14 5,16-11 6,9-6 2,3 4-3,3 3-4,4 3-2,2-2-3,4-6-2,3-6-1,3-6-1,6-4-1,9 1 0,10-1 1,10 1 0,5-4-1,4-6-1,3-6-3,3-6-1,4-4-2,7 1-4,6-1-2,7 1-4,0 2-1,-2 7 1,-3 6 1,-3 7 1,-2 2 0,0 1 2,0-1 0,0 1 2,0-1 1,0 1 1,0-1 0,0 1 2,-5 1 0,-9 3 1,-10 3 0,-8 4 1,-11 2 1,-8 4 0,-10 3 2,-9 3 1,1-1 1,13-2 1,12-3 2,13-3 0,7-4 1,4-3-2,3-3-1,3-2-1,1-6-2,1-6 1,-1-6-1,1-6-1,-1-1 1,1 7 0,-1 6 0,1 7 0,-4 7 1,-6 9 1,-6 10 1,-6 10 2,-6 2 0,-2-3-1,-3-3-1,-3-2-1,-2-1-1,0 3 0,0 3 1,0 4-1,1-3 0,4-5-1,3-7 0,3-5-1,6-6 0,9-3-1,10-3 1,10-2 0,2-3-1,-3 1 1,-3-1 1,-2 1-1,-3 1 1,1 3-1,-1 3 1,1 4-1,-3-3-1,-2-5 0,-3-7 0,-3-5 0,-2-4-1,0 0 1,0 0 1,0 0-1,0 0 1,0 0-2,0 0-2,0 0 0,0 0-1,0 0 2,0 0 0,0 0 1,0 0 1,0 0 1,0 0 1,0 0 1,1 0 1,4 0 0,3 0 0,3 0 0,-1 1 0,-2 4 2,-3 3-1,-3 3 2,-1 1-1,4 1 0,3-1-1,3 1 0,-1-1 0,-2 1-1,-3-1 0,-3 1-1,-2 1 0,0 3-1,0 3-1,0 4 0,0-3 0,0-5 0,0-7 1,0-5 0,0-3 0,0 4-1,0 3-2,0 3 0,-2 1-1,-3 1 1,-3-1 0,-2 1 1,-1-1 1,3 1 0,3-1 2,4 1 0,-1 1 2,-3 3-1,-3 3 1,-2 4-1,-3-1 0,1-3 0,-1-3-1,1-2 0,1-3-1,3 1 0,3-1 0,4 1 0,1-3 0,0-2 0,0-3-1,0-3 1,-2-1-1,-3 4 1,-3 3-1,-2 3-1,-5 1 1,-2 1 0,-3-1 0,-3 1 0,-2 1 1,0 3-1,0 3 0,0 4 0,1 1-1,4 0 1,3 0-1,3 0 0,-1 0 0,-2 0-1,-3 0 1,-3 0 0,-1-2 0,4-3-1,3-3 1,3-2 0,3-3 0,3 1 0,3-1-1,4 1-1,4-3 1,6-2 0,7-3 0,6-3 0,-1-1 0,-5 4 1,-7 3-1,-5 3 1,-6 3-1,-3 3 1,-3 3 0,-2 4 0,-5 1-1,-2 0 1,-3 0 0,-3 0-1,-2 0 1,0 0-1,0 0 1,0 0 0,1-2 0,4-3 0,3-3 0,3-2 0,1-3-1,1 1-1,-1-1 0,1 1-2,1 1 0,3 3 0,3 3 0,4 4 1,2-3 0,4-5-1,3-7 0,3-5 0,1-1 0,1 6 0,-1 7 1,1 6-1,-3-1 1,-2-5 1,-3-7 0,-3-5 1,-4-1 0,-3 6 1,-3 7 0,-2 6 0,-6 3 1,-6 0 1,-6 0 1,-6 0 1,-4 0 0,1 0 0,-1 0-2,1 0 0,2 0 0,7 0 2,6 0 2,7 0 1,2-2 0,1-3-1,-1-3-1,1-2-2,-1-3-1,1 1 0,-1-1-1,1 1-1,-1 1 0,1 3 0,-1 3 0,1 4 1,1-1-1,3-3 0,3-3-1,4-2-1,-1-1 0,-3 3 0,-3 3 1,-2 4 0,-3 1 1,1 0 0,-1 0 1,1 0 1,-1 0 1,1 0-1,-1 0-1,1 0 1,-1 0-1,1 0 0,-1 0 0,1 0 0,-1 0 0,1 0-1,-1 0 1,1 0-1,-1-2 0,1-3 0,-1-3-1,1-2 1,-3 0 0,-2 7 1,-3 6 1,-3 7 2,-2 0 0,0-2 0,0-3 0,0-3 0,1-2-1,4 0 0,3 0 0,3 0-2,-1-2 1,-2-3-2,-3-3 1,-3-2-1,-1-1-1,4 3 1,3 3 0,3 4 0,1-1 0,1-3 0,-1-3-1,1-2 0,-1-1 0,1 3-1,-1 3 2,1 4-1,-1 2 0,1 4 1,-1 3-1,1 3 1,-3-1 0,-2-2 0,-3-3 0,-3-3 0,-2-1 0,0 4 0,0 3 0,0 3 1,1-1-1,4-2 1,3-3-1,3-3 0,1-2 0,1 0-1,-1 0 0,1 0 0,-1 0-1,1 0 0,-1 0 1,1 0-1,-1 0 0,1 0 1,-1 0-1,1 0 1,-4 0 0,-6 0 0,-6 0-1,-6 0 1,-4 0 0,1 0 2,-1 0 2,1 0 2,-1 1-1,1 4 0,-1 3-1,1 3 0,-1-1-1,1-2 0,-1-3 0,1-3 0,1-2 0,3 0 0,3 0-2,4 0-1,4 0 1,6 0-1,7 0 0,6 0 1,1 0 0,-3 0-1,-3 0 1,-2 0 0,-6 1 0,-6 4 0,-6 3 0,-6 3 1,-4-1-1,1-2 1,-1-3-1,1-3 1,1-1-1,3 4 1,3 3-1,4 3 0,-1-1 0,-3-2 0,-3-3 0,-2-3 1,-1-4-1,3-3 0,3-3 0,4-2 0,-1-1 0,-3 3 1,-3 3 0,-2 4 1,-1 1 0,3 0 0,3 0 1,4 0-1,-1 0 1,-3 0-1,-3 0 1,-2 0-1,-3 1 0,1 4 0,-1 3-1,1 3 1,1-1-2,3-2 1,3-3-1,4-3 0,-1-2 1,-3 0-1,-3 0 0,-2 0-1,-1 1 1,3 4 0,3 3 0,4 3 0,1-1 0,0-2 0,0-3 0,0-3 0,0-2 0,0 0 0,0 0 1,0 0 1,0 1-1,0 4 1,0 3-1,0 3 1,-2 1-1,-3 1 0,-3-1 0,-2 1 0,-1-3-1,3-2 0,3-3 0,4-3 0,1-2-1,0 0 1,0 0-1,0 0 1,0 0 0,0 0 0,0 0 0,0 0 0,0 0 1,0 0 0,0 0 0,0 0-1,0 0 1,0 0 1,0 0 0,0 0 1,0 0 0,0 0 0,0 0 0,0 0-1,-2 0 0,-3 0-1,-3 0 0,-2 0 0,-3 0-1,1 0 1,-1 0 0,1 0 0,1 1 0,3 4 0,3 3-2,4 3 1,2-1-1,4-2 0,3-3 0,3-3 1,1-2-1,1 0-1,-1 0 1,1 0-1,-1 0 0,1 0 0,-1 0 0,1 0 0,-3-2 1,-2-3-1,-3-3 1,-3-2 1,-2-3-1,0 1 1,0-1-1,0 1 1,-2 1 0,-3 3 0,-3 3 0,-2 4 0,-1-1 0,3-3 1,3-3-1,4-2 0,1-1 1,0 3-1,0 3 0,0 4 0,0 1 0,0 0 1,0 0-1,0 0 0,0 1 0,0 4 0,0 3-1,0 3 0,-2-1 0,-3-2-1,-3-3 1,-2-3-1,-1-2 0,3 0 1,3 0 0,4 0 0,2 0 0,4 0 0,3 0-1,3 0-1,1 0-1,1 0 0,-1 0 0,1 0-2,-3 1-1,-2 4 0,-3 3-3,-3 3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21"/>
    </inkml:context>
    <inkml:brush xml:id="br0">
      <inkml:brushProperty name="width" value="0.04062" units="cm"/>
      <inkml:brushProperty name="height" value="0.04062" units="cm"/>
      <inkml:brushProperty name="color" value="#F2395B"/>
    </inkml:brush>
  </inkml:definitions>
  <inkml:trace contextRef="#ctx0" brushRef="#br0">11950 8650 541,'-24'-24'4,"4"4"8,3 3 8,3 3 8,9 6 7,16 9 6,15 10 6,17 10 6,8 2-1,4-3-9,3-3-9,3-2-9,1-5-6,1-2-2,-1-3-4,1-3-2,-3-1-6,-2 4-12,-3 3-9,-3 3-11,-6 3-8,-5 3-6,-7 3-5,-5 4-6,-8 1-2,-5 0 1,-7 0 0,-5 0 1,-8-4 6,-5-5 10,-7-7 10,-5-5 11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21"/>
    </inkml:context>
    <inkml:brush xml:id="br0">
      <inkml:brushProperty name="width" value="0.03887" units="cm"/>
      <inkml:brushProperty name="height" value="0.03887" units="cm"/>
      <inkml:brushProperty name="color" value="#F2395B"/>
    </inkml:brush>
  </inkml:definitions>
  <inkml:trace contextRef="#ctx0" brushRef="#br0">12300 9050 566,'-186'70'1,"28"-9"2,28-10 2,29-8 2,19-9 3,14-6 2,11-6 4,14-6 2,24-4 7,38 1 10,37-1 11,38 1 9,13-4 1,-8-6-10,-10-6-10,-9-6-10,-4-2-7,4 3-7,3 3-6,3 4-7,-5 5-9,-12 10-17,-13 10-14,-12 9-16,-13 4-6,-12 1 4,-13-1 3,-12 1 5,-7-4 5,1-6 7,-1-6 7,1-6 7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22"/>
    </inkml:context>
    <inkml:brush xml:id="br0">
      <inkml:brushProperty name="width" value="0.03769" units="cm"/>
      <inkml:brushProperty name="height" value="0.03769" units="cm"/>
      <inkml:brushProperty name="color" value="#F2395B"/>
    </inkml:brush>
  </inkml:definitions>
  <inkml:trace contextRef="#ctx0" brushRef="#br0">10600 10250 583,'-33'21'1,"-16"-5"3,-15-7 2,-15-5 2,13-6 9,44-3 14,44-3 15,44-2 14,29-6 2,16-6-10,15-6-12,17-6-11,3-1-8,-5 7-5,-7 6-6,-5 7-6,8 0-2,26-2 0,24-3 1,26-3-1,2-1-2,-18 4-6,-19 3-7,-18 3-7,-15 1-7,-9 1-7,-10-1-9,-8 1-7,-17 1-1,-21 3 4,-22 3 5,-22 4 4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22"/>
    </inkml:context>
    <inkml:brush xml:id="br0">
      <inkml:brushProperty name="width" value="0.04034" units="cm"/>
      <inkml:brushProperty name="height" value="0.04034" units="cm"/>
      <inkml:brushProperty name="color" value="#F2395B"/>
    </inkml:brush>
  </inkml:definitions>
  <inkml:trace contextRef="#ctx0" brushRef="#br0">12250 9300 545,'-115'-75'35,"23"50"11,22 50 11,22 50 11,7 29-1,-6 10-12,-6 10-13,-6 9-13,-9 7-9,-8 7-4,-10 6-5,-9 7-4,-4 2-5,4 1-5,3-1-4,3 1-5,9-12-7,16-21-8,15-22-10,17-22-9,13-24-7,13-24-4,12-26-4,13-24-4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22"/>
    </inkml:context>
    <inkml:brush xml:id="br0">
      <inkml:brushProperty name="width" value="0.04147" units="cm"/>
      <inkml:brushProperty name="height" value="0.04147" units="cm"/>
      <inkml:brushProperty name="color" value="#F2395B"/>
    </inkml:brush>
  </inkml:definitions>
  <inkml:trace contextRef="#ctx0" brushRef="#br0">11400 10550 530,'45'3'4,"-9"6"7,-10 7 8,-8 6 8,-8 6 6,-2 6 4,-3 7 5,-3 6 5,-2 10-1,0 17-4,0 15-6,0 16-5,0 1-3,0-12-5,0-13-3,0-12-4,0-5-8,0 3-13,0 3-11,0 4-13,0-14-14,0-27-14,0-28-16,0-28-16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23"/>
    </inkml:context>
    <inkml:brush xml:id="br0">
      <inkml:brushProperty name="width" value="0.04796" units="cm"/>
      <inkml:brushProperty name="height" value="0.04796" units="cm"/>
      <inkml:brushProperty name="color" value="#F2395B"/>
    </inkml:brush>
  </inkml:definitions>
  <inkml:trace contextRef="#ctx0" brushRef="#br0">12000 10400 458,'51'-44'15,"4"13"2,3 12 4,3 13 2,-1 6 0,-2 0-6,-3 0-4,-3 0-5,-6 0-4,-5 0 0,-7 0-1,-5 0-2,-6 3 2,-3 6 2,-3 7 3,-2 6 3,-5 4 2,-2 4 3,-3 3 1,-3 3 2,-2 3 1,0 3 1,0 3 1,0 4-1,0 4 2,0 6-1,0 7 0,0 6 1,0 4-2,0 4-2,0 3-2,0 3-2,1-1-2,4-2 0,3-3-2,3-3 0,1-1-5,1 4-5,-1 3-8,1 3-6,-7-8-8,-12-19-9,-13-18-8,-12-19-8,-10-21-2,-6-21 5,-6-22 5,-6-22 6,-4-13 3,1-3 1,-1-3 1,1-2 2,4-1 3,9 3 4,10 3 5,10 4 5,7 4 3,6 6 4,7 7 3,6 6 3,7 3 2,10 0 1,10 0 1,9 0 2,4 3 1,1 6 3,-1 7 3,1 6 3,-4 17 1,-6 28 1,-6 28-1,-6 29 1,-12 19-2,-15 14-2,-15 11-3,-16 14-2,-10-1-3,-3-12-2,-3-13-1,-2-12-3,2-12-1,9-8 0,10-10-2,10-9 0,13-20-4,19-27-8,19-28-6,19-28-8,16-26-7,17-21-6,15-22-5,16-22-7,2-4 1,-8 17 5,-10 15 6,-9 16 7,-10 12 4,-9 9 5,-10 10 5,-8 10 4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23"/>
    </inkml:context>
    <inkml:brush xml:id="br0">
      <inkml:brushProperty name="width" value="0.04968" units="cm"/>
      <inkml:brushProperty name="height" value="0.04968" units="cm"/>
      <inkml:brushProperty name="color" value="#F2395B"/>
    </inkml:brush>
  </inkml:definitions>
  <inkml:trace contextRef="#ctx0" brushRef="#br0">13800 9900 442,'45'-46'0,"-9"10"0,-10 10 0,-8 9 0,-8 2 2,-2-2 4,-3-3 4,-3-3 4,-2 7 11,0 19 15,0 19 17,0 19 17,0 12 1,0 6-13,0 7-12,0 6-14,-2 6-8,-3 6-4,-3 7-4,-2 6-3,-1 4-5,3 4-6,3 3-8,4 3-5,-1-5-3,-3-12 0,-3-13 2,-2-12 0,0-19-14,7-25-28,6-25-28,7-25-29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24"/>
    </inkml:context>
    <inkml:brush xml:id="br0">
      <inkml:brushProperty name="width" value="0.06173" units="cm"/>
      <inkml:brushProperty name="height" value="0.06173" units="cm"/>
      <inkml:brushProperty name="color" value="#F2395B"/>
    </inkml:brush>
  </inkml:definitions>
  <inkml:trace contextRef="#ctx0" brushRef="#br0">14550 9000 356,'26'-52'1,"4"-3"1,3-3 1,3-2 2,6-3 1,9 1 0,10-1 2,10 1 0,7 5 1,6 14 0,7 11 1,6 14 1,1 7-1,-3 3-1,-3 3-3,-2 4-2,-6 2-1,-6 4 0,-6 3 0,-6 3 0,-9 1 1,-8 1 1,-10-1 2,-9 1 3,-5 1-1,0 3 1,0 3 0,0 4-1,-2 2 1,-3 4 2,-3 3 2,-2 3 2,-3 3 1,1 3 0,-1 3 0,1 4-1,-1 4 0,1 6-2,-1 7 0,1 6-2,-3 4-1,-2 4 0,-3 3-1,-3 3 0,-2 1 1,0 1 5,0-1 3,0 1 4,0-3 1,0-2-1,0-3-1,0-3-1,0-1-2,0 4-2,0 3-3,0 3-2,0 3-3,0 3-2,0 3-3,0 4-2,0-1-1,0-3-3,0-3-1,0-2-1,0-8-2,0-8-3,0-10-3,0-9-2,1-5-2,4 0 1,3 0 0,3 0 1,-8-8-5,-19-16-10,-18-15-8,-19-15-11,-15-25-2,-8-30 5,-10-32 3,-9-30 4,-2-19 1,6-2 0,7-3-2,6-3 0,6 4 2,6 13 6,7 12 7,6 13 6,7 9 5,10 6 3,10 7 4,9 6 2,6 1 4,3-3 1,3-3 3,4-2 2,1 2 2,0 9 3,0 10 3,0 10 2,1 7 3,4 6 2,3 7 3,3 6 2,-1 12 1,-2 19 0,-3 19 0,-3 19-1,-2 10-1,0 4-5,0 3-3,0 3-4,-4 1-3,-5 1-2,-7-1-3,-5 1-2,-6-1-2,-3 1-2,-3-1-1,-2 1-1,-1-3-2,3-2-4,3-3-4,4-3-4,-1-6-1,-3-5-1,-3-7 0,-2-5-1,3-17-1,14-24-2,11-26-3,14-24-2,11-12 2,14 4 6,11 3 5,14 3 7,2 4 4,-6 7 4,-6 6 5,-6 7 4,-6 7 4,-2 9 2,-3 10 2,-3 10 3,-6 10 1,-5 13 0,-7 12 0,-5 13 0,-6 7-3,-3 4-3,-3 3-3,-2 3-5,-3-1-3,1-2-1,-1-3-1,1-3-2,-3-4-2,-2-3-2,-3-3-4,-3-2-3,-2-6-2,0-6-1,0-6-2,0-6-1,1-10-2,4-12-2,3-13-3,3-12-2,6-10 1,9-6 3,10-6 5,10-6 3,5-1 5,4 7 4,3 6 4,3 7 5,-1 5 4,-2 7 2,-3 6 4,-3 7 3,-7 11 2,-9 20 2,-10 18 1,-8 20 1,-8 6-1,-2-2-5,-3-3-4,-3-3-5,-2-4-4,0-3 0,0-3-2,0-2-2,7-9-3,17-12-4,15-13-5,16-12-4,7-7-1,1 1 6,-1-1 4,1 1 4,-4 4 5,-6 9 2,-6 10 3,-6 10 3,-7 4 1,-6 0-2,-6 0 0,-6 0-1,-7 1-2,-6 4 0,-6 3-1,-6 3-1,-7 1-1,-6 1-1,-6-1 0,-6 1 0,-6-1-1,-2 1 1,-3-1 1,-3 1 0,-1 1 1,4 3 2,3 3 1,3 4 1,4-3 1,7-5 0,6-7-1,7-5 0,21-17-4,38-24-5,37-26-6,38-24-7,16-12-2,-2 4-3,-3 3 0,-3 3-2,-7 6-2,-9 9 0,-10 10 0,-8 10-1,-11 4 1,-8 0 1,-10 0 1,-9 0 2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25"/>
    </inkml:context>
    <inkml:brush xml:id="br0">
      <inkml:brushProperty name="width" value="0.02645" units="cm"/>
      <inkml:brushProperty name="height" value="0.02645" units="cm"/>
      <inkml:brushProperty name="color" value="#F2395B"/>
    </inkml:brush>
  </inkml:definitions>
  <inkml:trace contextRef="#ctx0" brushRef="#br0">15350 9800 831,'-40'0'-33,"23"0"25,22 0 27,22 0 25,10 1 7,1 4-12,-1 3-11,1 3-12,1 1-8,3 1-4,3-1-4,4 1-4,-4 1-8,-9 3-12,-10 3-12,-8 4-13,-6-1-2,1-3 7,-1-3 7,1-2 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3:5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68557 6626 999,'-55'-42'-6,"15"12"-12,14 10-12,15 11-12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25"/>
    </inkml:context>
    <inkml:brush xml:id="br0">
      <inkml:brushProperty name="width" value="0.02611" units="cm"/>
      <inkml:brushProperty name="height" value="0.02611" units="cm"/>
      <inkml:brushProperty name="color" value="#F2395B"/>
    </inkml:brush>
  </inkml:definitions>
  <inkml:trace contextRef="#ctx0" brushRef="#br0">15200 10300 842,'-60'1'6,"32"4"11,31 3 13,32 3 12,18 1-3,6 1-18,7-1-19,6 1-17,-4-1-14,-11 1-9,-14-1-8,-11 1-9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25"/>
    </inkml:context>
    <inkml:brush xml:id="br0">
      <inkml:brushProperty name="width" value="0.04807" units="cm"/>
      <inkml:brushProperty name="height" value="0.04807" units="cm"/>
      <inkml:brushProperty name="color" value="#F2395B"/>
    </inkml:brush>
  </inkml:definitions>
  <inkml:trace contextRef="#ctx0" brushRef="#br0">19950 9200 457,'-44'48'79,"13"-3"-14,12-3-14,13-2-13,6 2-7,0 9 0,0 10-1,0 10-1,1 2-1,4-3-2,3-3-4,3-2-2,4-5-2,7-2-2,6-3-2,7-3-1,2-2-2,1 0-2,-1 0-3,1 0-1,-6 1-5,-8 4-4,-10 3-5,-9 3-5,-12-1-1,-11-2 1,-14-3 3,-11-3 1,-11-6 2,-5-5 1,-7-7 1,-5-5 1,-3-6-2,4-3-5,3-3-5,3-2-4,1-6-5,1-6-3,-1-6-3,1-6-4,5-10-1,14-12 2,11-13 3,14-12 2,5-2 1,1 9-3,-1 10-1,1 10-2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26"/>
    </inkml:context>
    <inkml:brush xml:id="br0">
      <inkml:brushProperty name="width" value="0.03733" units="cm"/>
      <inkml:brushProperty name="height" value="0.03733" units="cm"/>
      <inkml:brushProperty name="color" value="#F2395B"/>
    </inkml:brush>
  </inkml:definitions>
  <inkml:trace contextRef="#ctx0" brushRef="#br0">19600 9750 589,'23'-24'0,"-3"4"0,-3 3 0,-2 3 0,-3 1 0,1 1 0,-1-1 0,1 1 0,4-1 8,9 1 18,10-1 16,10 1 17,7 1 5,6 3-9,7 3-8,6 4-9,1 1-8,-3 0-8,-3 0-8,-2 0-8,-3 0-8,1 0-7,-1 0-5,1 0-8,-4 0-11,-6 0-16,-6 0-18,-6 0-16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26"/>
    </inkml:context>
    <inkml:brush xml:id="br0">
      <inkml:brushProperty name="width" value="0.05232" units="cm"/>
      <inkml:brushProperty name="height" value="0.05232" units="cm"/>
      <inkml:brushProperty name="color" value="#F2395B"/>
    </inkml:brush>
  </inkml:definitions>
  <inkml:trace contextRef="#ctx0" brushRef="#br0">21600 8150 420,'-5'-36'24,"-9"28"11,-10 28 10,-8 29 10,-4 15 2,3 3-7,3 3-6,4 4-8,-3 8-5,-5 17-1,-7 15-4,-5 16-1,-4 10-3,0 7-2,0 6-2,0 7-3,1-1-1,4-6-3,3-6-2,3-6-3,6-9-2,9-8-2,10-10-1,10-9-3,5-12-3,4-11-2,3-14-3,3-11-2,4-12-4,7-9-1,6-10-4,7-8-1,7-15-2,9-19 1,10-18 0,10-19 0,2-12 0,-3-2 1,-3-3 0,-2-3-1,-8-4 3,-8-3 2,-10-3 5,-9-2 2,-7 3 3,-3 14 2,-3 11 2,-2 14 1,-9 8 3,-12 7 5,-13 6 4,-12 7 4,-10 7 2,-6 9 0,-6 10 0,-6 10 0,-2 7-1,3 6-2,3 7-2,4 6-3,4-1-1,6-5-3,7-7-2,6-5-2,15-9-7,26-9-13,24-10-13,26-8-13,12-9-3,0-6 9,0-6 7,0-6 8,-2-4 7,-3 1 6,-3-1 5,-2 1 6,-8 2 5,-8 7 3,-10 6 4,-9 7 3,-7 8 8,-3 14 9,-3 11 12,-2 14 9,-5 7 2,-2 3-6,-3 3-8,-3 4-7,-4 1-5,-3 0-1,-3 0-3,-2 0-3,-1 0-2,3 0-4,3 0-3,4 0-5,5-2-3,10-3-4,10-3-3,9-2-3,4-9-4,1-12-1,-1-13-4,1-12-1,1-12-1,3-8 0,3-10 0,4-9 2,-3-5-1,-5 0 2,-7 0 1,-5 0 1,-8 0 1,-5 0 4,-7 0 3,-5 0 3,-6 1 2,-3 4 1,-3 3 0,-2 3 0,-6 3-1,-6 3-2,-6 3-3,-6 4-4,-6 4-3,-2 6-5,-3 7-6,-3 6-5,-1 3-1,4 0 3,3 0 2,3 0 3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27"/>
    </inkml:context>
    <inkml:brush xml:id="br0">
      <inkml:brushProperty name="width" value="0.03487" units="cm"/>
      <inkml:brushProperty name="height" value="0.03487" units="cm"/>
      <inkml:brushProperty name="color" value="#F2395B"/>
    </inkml:brush>
  </inkml:definitions>
  <inkml:trace contextRef="#ctx0" brushRef="#br0">23050 8200 630,'-24'-19'89,"4"13"-17,3 12-17,3 13-18,1 7-8,1 4-3,-1 3-3,1 3-2,5 1-6,14 1-13,11-1-10,14 1-12,5-9-6,1-15 0,-1-15-1,1-16 1,-4-10 0,-6-3 1,-6-3 1,-6-2 2,-4-3 1,1 1 1,-1-1 1,1 1 2,-7 2 0,-12 7-2,-13 6-1,-12 7-1,-4 7-1,7 9 1,6 10 1,7 10 1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27"/>
    </inkml:context>
    <inkml:brush xml:id="br0">
      <inkml:brushProperty name="width" value="0.043" units="cm"/>
      <inkml:brushProperty name="height" value="0.043" units="cm"/>
      <inkml:brushProperty name="color" value="#F2395B"/>
    </inkml:brush>
  </inkml:definitions>
  <inkml:trace contextRef="#ctx0" brushRef="#br0">24300 9550 511,'-49'4'106,"4"10"-23,3 10-22,3 9-22,-2 9-13,-6 9-3,-6 10-2,-6 10-4,-1 4-1,7 0-1,6 0 0,7 0 0,7-4-2,9-5-2,10-7-1,10-5-1,4-6-3,0-3-4,0-3-2,0-2-3,7-6-3,17-6-3,15-6-3,16-6-2,10-7-6,7-6-9,6-6-10,7-6-8,-4-4-6,-12 1-4,-13-1-4,-12 1-3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28"/>
    </inkml:context>
    <inkml:brush xml:id="br0">
      <inkml:brushProperty name="width" value="0.04758" units="cm"/>
      <inkml:brushProperty name="height" value="0.04758" units="cm"/>
      <inkml:brushProperty name="color" value="#F2395B"/>
    </inkml:brush>
  </inkml:definitions>
  <inkml:trace contextRef="#ctx0" brushRef="#br0">30650 7150 462,'26'-47'5,"4"6"8,3 7 10,3 6 10,-1 6 2,-2 6-2,-3 7-2,-3 6-3,-1 13-2,4 23 1,3 22-1,3 22 1,-4 13-1,-8 7-3,-10 6-2,-9 7-1,-12 10-3,-11 16-1,-14 15 0,-11 17-3,-11 7 0,-5 0-1,-7 0-1,-5 0-1,-4-5-1,0-9-3,0-10-1,0-8-2,-4-11-3,-5-8-3,-7-10-2,-5-9-3,-4-10-3,0-9-3,0-10-3,0-8-3,3-12-2,6-12-1,7-13-1,6-12-1,4-16-1,4-19-1,3-18 0,3-19-1,4-15 0,7-8 3,6-10 3,7-9 2,7-7 3,9-3 2,10-3 2,10-2 4,7 0 0,6 7 0,7 6-2,6 7 1,1 8 3,-3 14 10,-3 11 10,-2 14 9,0 8 5,7 7 4,6 6 2,7 7 3,5 7 0,7 9 0,6 10-3,7 10 0,5 7-2,7 6-3,6 7-3,7 6-3,5 4-2,7 4-3,6 3-2,7 3-2,5-1-4,7-2-7,6-3-7,7-3-6,4-1-5,3 4-2,3 3-3,4 3-3,-4 4-5,-9 7-8,-10 6-8,-8 7-7,-18-6-5,-25-15 1,-25-15 0,-25-16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29"/>
    </inkml:context>
    <inkml:brush xml:id="br0">
      <inkml:brushProperty name="width" value="0.04047" units="cm"/>
      <inkml:brushProperty name="height" value="0.04047" units="cm"/>
      <inkml:brushProperty name="color" value="#F2395B"/>
    </inkml:brush>
  </inkml:definitions>
  <inkml:trace contextRef="#ctx0" brushRef="#br0">32450 8550 543,'-29'0'12,"45"0"22,43 0 24,45 0 23,13-2 2,-16-3-19,-15-3-18,-15-2-19,-4-1-10,9 3-3,10 3-3,10 4-1,-4 1-11,-16 0-14,-15 0-16,-15 0-16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29"/>
    </inkml:context>
    <inkml:brush xml:id="br0">
      <inkml:brushProperty name="width" value="0.03924" units="cm"/>
      <inkml:brushProperty name="height" value="0.03924" units="cm"/>
      <inkml:brushProperty name="color" value="#F2395B"/>
    </inkml:brush>
  </inkml:definitions>
  <inkml:trace contextRef="#ctx0" brushRef="#br0">32400 9450 560,'-50'21'5,"0"-5"10,0-7 10,0-5 9,18-6 8,39-3 6,36-3 5,39-2 5,21-3-2,6 1-13,7-1-13,6 1-11,-1-1-10,-5 1-6,-7-1-7,-5 1-6,-8 2-8,-5 7-10,-7 6-10,-5 7-10,-11 0-2,-11-2 7,-14-3 7,-11-3 6,-7-2 1,0 0-4,0 0-4,0 0-5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30"/>
    </inkml:context>
    <inkml:brush xml:id="br0">
      <inkml:brushProperty name="width" value="0.0487" units="cm"/>
      <inkml:brushProperty name="height" value="0.0487" units="cm"/>
      <inkml:brushProperty name="color" value="#F2395B"/>
    </inkml:brush>
  </inkml:definitions>
  <inkml:trace contextRef="#ctx0" brushRef="#br0">35350 7700 451,'-46'4'60,"10"10"-3,10 10-5,9 9-3,4 9-5,1 9-4,-1 10-6,1 10-5,1 5-3,3 4-2,3 3-2,4 3-3,1 1-1,0 1-3,0-1-2,0 1-3,1 1-1,4 3-1,3 3-1,3 4-1,1-6-1,1-11-3,-1-14-4,1-11-2,1-7-2,3 0-3,3 0-2,4 0-2,-12-2-3,-24-3-3,-26-3-2,-24-2-4,-12-6 0,4-6 3,3-6 2,3-6 2,-4-6 2,-8-2 0,-10-3 1,-9-3 0,-2-6-2,6-5-5,7-7-5,6-5-4,9-6-3,13-3 2,12-3 2,13-2 0,7-3 2,4 1 3,3-1 1,3 1 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3:59"/>
    </inkml:context>
    <inkml:brush xml:id="br0">
      <inkml:brushProperty name="width" value="0.04229" units="cm"/>
      <inkml:brushProperty name="height" value="0.04229" units="cm"/>
      <inkml:brushProperty name="color" value="#F2395B"/>
    </inkml:brush>
  </inkml:definitions>
  <inkml:trace contextRef="#ctx0" brushRef="#br0">10947 4250 520,'-1'16'133,"0"-1"-30,-2 1-30,0 0-32,-1-1-17,2 1-4,0 0-5,2-1-5,0 1-3,-2 0-1,-1-1-2,0 1 0,0 0-2,0-1 1,2 1 0,1 0 0,0-1 1,0-1-1,0-1 1,0-1-1,0 1 1,0 0-2,0 1 0,0 1 0,0 1-1,0 1 0,0 1 0,0 2 0,0 0 0,0 1-2,0 1-1,0 1-2,0 0 1,0 1-1,0-1 0,0 1 1,0-1 0,0-2 0,0 0 1,0 0 0,0-3 1,1-1 0,2-2 0,0-3 1,0 0-1,0 0-1,-1-1-3,-2 1-1,0 0-12,-2 0-20,-1-1-20,0 1-22,-1-1-2,-2-2 12,0-2 13,-1-2 13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30"/>
    </inkml:context>
    <inkml:brush xml:id="br0">
      <inkml:brushProperty name="width" value="0.02695" units="cm"/>
      <inkml:brushProperty name="height" value="0.02695" units="cm"/>
      <inkml:brushProperty name="color" value="#F2395B"/>
    </inkml:brush>
  </inkml:definitions>
  <inkml:trace contextRef="#ctx0" brushRef="#br0">35000 8000 816,'139'-24'32,"-22"4"-4,-22 3-4,-21 3-3,-14 3-3,-2 3 0,-3 3-2,-3 4 0,-2 2-6,0 4-11,0 3-11,0 3-11,-4 3-10,-5 3-7,-7 3-6,-5 4-8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30"/>
    </inkml:context>
    <inkml:brush xml:id="br0">
      <inkml:brushProperty name="width" value="0.04713" units="cm"/>
      <inkml:brushProperty name="height" value="0.04713" units="cm"/>
      <inkml:brushProperty name="color" value="#F2395B"/>
    </inkml:brush>
  </inkml:definitions>
  <inkml:trace contextRef="#ctx0" brushRef="#br0">36450 8000 466,'-24'48'37,"4"-3"-2,3-3-2,3-2-3,1 2 0,1 9 0,-1 10 1,1 10 2,-1 4-2,1 0-2,-1 0-2,1 0-4,-1 0 0,1 0-1,-1 0 0,1 0-1,1-4-1,3-5-3,3-7-3,4-5-4,10-9-2,19-9-3,19-10-2,19-8-4,9-14-6,0-15-8,0-15-9,0-16-10,-5-10-3,-9-3 2,-10-3 1,-8-2 2,-9-6 2,-6-6 6,-6-6 4,-6-6 5,-9 1 2,-8 9 2,-10 10 0,-9 10 1,-7 7 2,-3 6 2,-3 7 2,-2 6 2,-5 4 4,-2 4 2,-3 3 4,-3 3 4,-1-1-4,4-2-11,3-3-10,3-3-10,12-6-5,22-5 2,22-7 3,23-5 1,8-1 1,-3 6-1,-3 7-2,-2 6-1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31"/>
    </inkml:context>
    <inkml:brush xml:id="br0">
      <inkml:brushProperty name="width" value="0.0529" units="cm"/>
      <inkml:brushProperty name="height" value="0.0529" units="cm"/>
      <inkml:brushProperty name="color" value="#F2395B"/>
    </inkml:brush>
  </inkml:definitions>
  <inkml:trace contextRef="#ctx0" brushRef="#br0">37500 7300 415,'65'-91'-29,"-18"19"20,-19 19 22,-18 19 21,-14 16 13,-5 17 8,-7 15 7,-5 16 7,-1 7-3,6 1-13,7-1-12,6 1-12,10-4-14,17-6-15,15-6-15,16-6-15,7-9-8,1-8-2,-1-10-3,1-9-1,-4-5 0,-6 0 4,-6 0 4,-6 0 3,-7 0 6,-6 0 4,-6 0 7,-6 0 5,-6 6 15,-2 13 24,-3 12 23,-3 13 25,-4 12 4,-3 13-15,-3 12-14,-2 13-16,-9 7-8,-12 4-3,-13 3-2,-12 3-3,-12 9-2,-8 16-3,-10 15-2,-9 17-3,-12 19-1,-11 26 0,-14 24 1,-11 26-1,-12 16-1,-9 10-3,-10 10-4,-8 9-3,0 2-5,14-2-8,11-3-7,14-3-8,14-13-7,20-22-9,18-22-8,20-21-8,16-31 0,16-36 9,15-39 8,17-36 9,3-20 6,-5 1 0,-7-1 2,-5 1 1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31"/>
    </inkml:context>
    <inkml:brush xml:id="br0">
      <inkml:brushProperty name="width" value="0.03605" units="cm"/>
      <inkml:brushProperty name="height" value="0.03605" units="cm"/>
      <inkml:brushProperty name="color" value="#F2395B"/>
    </inkml:brush>
  </inkml:definitions>
  <inkml:trace contextRef="#ctx0" brushRef="#br0">37300 10200 610,'3'48'110,"6"-3"-23,7-3-21,6-2-23,7-6-14,10-6-6,10-6-6,9-6-7,1-12-6,-6-15-7,-6-15-8,-6-16-8,-10-7-2,-12 4 2,-13 3 2,-12 3 3,-13 3 2,-12 3 1,-13 3 3,-12 4 0,-9 4 0,-2 6-3,-3 7-3,-3 6-4,2 4-6,10 4-11,10 3-10,9 3-11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34"/>
    </inkml:context>
    <inkml:brush xml:id="br0">
      <inkml:brushProperty name="width" value="0.02684" units="cm"/>
      <inkml:brushProperty name="height" value="0.02684" units="cm"/>
    </inkml:brush>
  </inkml:definitions>
  <inkml:trace contextRef="#ctx0" brushRef="#br0">64100 4200 819,'-5'-40'8,"-9"23"16,-10 22 17,-8 22 15,2 7-11,16-6-38,15-6-40,17-6-39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37"/>
    </inkml:context>
    <inkml:brush xml:id="br0">
      <inkml:brushProperty name="width" value="0.04622" units="cm"/>
      <inkml:brushProperty name="height" value="0.04622" units="cm"/>
    </inkml:brush>
  </inkml:definitions>
  <inkml:trace contextRef="#ctx0" brushRef="#br0">19200 14050 475,'0'-47'5,"0"6"9,0 7 10,0 6 9,-7 15 7,-11 26 4,-14 24 6,-11 26 4,-9 16-2,-3 10-7,-3 10-9,-2 9-7,-6 6-5,-6 3-5,-6 3-3,-6 4-4,-4 2-3,1 4-3,-1 3-1,1 3-3,1-2-2,3-6 2,3-6-1,4-6 1,5-7-3,10-6-9,10-6-8,9-6-7,7-10-7,7-12-4,6-13-4,7-12-4,5-16-4,7-19-3,6-18-2,7-19-3,2-10 3,1 1 9,-1-1 9,1 1 8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37"/>
    </inkml:context>
    <inkml:brush xml:id="br0">
      <inkml:brushProperty name="width" value="0.04837" units="cm"/>
      <inkml:brushProperty name="height" value="0.04837" units="cm"/>
    </inkml:brush>
  </inkml:definitions>
  <inkml:trace contextRef="#ctx0" brushRef="#br0">17750 14550 454,'-24'-24'0,"4"4"0,3 3 0,3 3 0,-2-2 3,-6-6 6,-6-6 5,-6-6 5,-1-2 5,7 3 3,6 3 4,7 4 2,10 11 3,16 23 3,15 22 2,17 22 3,8 13-2,4 7-4,3 6-6,3 7-4,-1 0-5,-2-2-3,-3-3-4,-3-3-4,1 1-4,6 6-3,7 7-4,6 6-3,1 3-5,-3 0-8,-3 0-8,-2 0-7,-1 1-8,3 4-6,3 3-7,4 3-8,-7-10 2,-16-21 10,-15-22 8,-15-22 11,-9-10 2,1 4-1,-1 3-3,1 3-2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38"/>
    </inkml:context>
    <inkml:brush xml:id="br0">
      <inkml:brushProperty name="width" value="0.04117" units="cm"/>
      <inkml:brushProperty name="height" value="0.04117" units="cm"/>
    </inkml:brush>
  </inkml:definitions>
  <inkml:trace contextRef="#ctx0" brushRef="#br0">22050 15050 534,'-40'-22'13,"23"6"21,22 7 20,22 6 21,15 1 1,9-3-15,10-3-15,10-2-17,14-1-8,23 3-3,22 3-3,22 4-2,5 1-4,-8 0-8,-10 0-6,-9 0-7,-5 0-4,0 0-2,0 0-1,0 0-2,-2 0-2,-3 0-1,-3 0-2,-2 0-1,-5-4-1,-2-5-2,-3-7 0,-3-5-1,-4-4-1,-3 0-1,-3 0-1,-2 0-2,-11 1 2,-15 4 6,-15 3 5,-16 3 5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39"/>
    </inkml:context>
    <inkml:brush xml:id="br0">
      <inkml:brushProperty name="width" value="0.0383" units="cm"/>
      <inkml:brushProperty name="height" value="0.0383" units="cm"/>
    </inkml:brush>
  </inkml:definitions>
  <inkml:trace contextRef="#ctx0" brushRef="#br0">24800 13550 574,'75'48'136,"0"-3"-32,0-3-31,0-2-30,1-5-19,4-2-5,3-3-5,3-3-4,1 1-8,1 6-6,-1 7-8,1 6-8,-3 1-5,-2-3-4,-3-3-4,-3-2-4,-9-1 1,-11 3 2,-14 3 4,-11 4 3,-11-1 0,-5-3-6,-7-3-5,-5-2-5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39"/>
    </inkml:context>
    <inkml:brush xml:id="br0">
      <inkml:brushProperty name="width" value="0.03734" units="cm"/>
      <inkml:brushProperty name="height" value="0.03734" units="cm"/>
    </inkml:brush>
  </inkml:definitions>
  <inkml:trace contextRef="#ctx0" brushRef="#br0">22450 15500 589,'-25'-24'5,"0"4"12,0 3 12,0 3 10,7 3 6,17 3-3,15 3-2,16 4-1,18 1-5,22 0-4,22 0-7,23 0-4,14 0-5,10 0-1,10 0-3,9 0-2,6 0-5,3 0-5,3 0-7,4 0-6,1 0-6,0 0-8,0 0-7,0 0-8,-7 0-3,-11 0 0,-14 0-1,-11 0 1,-18 0 2,-22 0 7,-22 0 6,-21 0 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45"/>
    </inkml:context>
    <inkml:brush xml:id="br0">
      <inkml:brushProperty name="width" value="0.05465" units="cm"/>
      <inkml:brushProperty name="height" value="0.05465" units="cm"/>
    </inkml:brush>
  </inkml:definitions>
  <inkml:trace contextRef="#ctx0" brushRef="#br0">53817 11025 402,'-28'0'1,"5"0"2,7 0 2,5 0 2,6-2 5,6-2 11,6-4 10,6-2 11,3-3 0,3 0-6,1-1-7,3-1-8,2 0-4,3-1-4,3 0-2,3 1-4,1-1-2,2 2-4,0 1-2,2 1-3,2 0-3,2 2-3,4 1-3,3 1-3,-3 0-1,-8 2 0,-8 0 0,-7 2 0,-7 1 2,-1 2 2,-4 2 3,-3 2 1,-2 2 5,-2 4 5,-2 2 5,-2 3 5,-1 3 4,0 1 1,0 3 0,0 2 2,0 1 0,0 4 0,0 3-2,0 3 0,-1 2 0,0 0-1,-2 2 0,0 1 1,0-1-2,0 0 0,2-1-1,0-1-1,1-1-2,0 0 0,0 0-2,0 1-1,0-1 0,0 0-1,0 0 1,0 1-1,1-1-1,0 2 0,2 1-2,0 0-1,1 1-1,0-2-3,0 0-1,0-1-2,-1-3-1,-1-3-1,0-5 0,-1-3-2,-5-6-6,-8-5-16,-8-6-14,-7-6-14,-4-7-4,-1-7 7,1-9 8,0-7 7,-2-6 5,-3-1 0,-3-2 0,-2-2 1,-1 1 1,3 2 3,4 3 3,2 3 3,4 5 3,3 5 5,5 7 4,3 5 4,3 4 3,2 2 0,3 2 2,1 2 0,1 2 8,2 0 15,1 2 15,1 0 16,0 3 4,3 6-5,2 4-5,3 5-6,0 3-4,1-1-4,1 1-3,2-1-4,0 3-3,0 7-1,0 5-2,-1 6-3,1 0-2,-2-4-5,-1-5-4,0-5-5,-2-5-1,-1-1 1,0-4 1,-1-3 2,0-4-14,3-5-29,4-4-29,2-6-29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4:01"/>
    </inkml:context>
    <inkml:brush xml:id="br0">
      <inkml:brushProperty name="width" value="0.03643" units="cm"/>
      <inkml:brushProperty name="height" value="0.03643" units="cm"/>
      <inkml:brushProperty name="color" value="#F2395B"/>
    </inkml:brush>
  </inkml:definitions>
  <inkml:trace contextRef="#ctx0" brushRef="#br0">10683 6415 603,'-6'-8'34,"4"2"0,4 1-1,4 0 1,3 2-2,1 0-5,3 2-4,2 1-5,1 0-3,-1 0-3,1 0-2,0 0-3,0-1-1,1-1-2,1 0-2,1-1-1,2-1-1,3 2 2,3 0 1,3 2 1,2-1 2,1 0 2,0-2 4,2 0 1,0 0 2,1 0-3,-1 2-2,0 0-2,3 1-2,5-2-2,4 0-3,6-1-1,0-1-3,-3 0-1,-2 0-2,-3 0-1,-3 1-1,0 0 2,-2 2-1,0 0 2,-1 1 0,-2 0 2,0 0 0,-1 0 1,-2 0 0,-1 0 2,-3 0-1,-1 0 2,-1 0 0,0-2 0,2 0 0,1-2 0,0 1 0,-1 1 0,-1 0 0,-1 2 0,-2 0 0,0 0-1,0 0 0,-2 0 1,-1 0-1,1 2 0,-1 0 0,1 1 0,0 1 0,1 0 1,1 0 1,1 0 0,1-1 0,2 0 0,3-2 0,1 0 0,2-1-1,2 0 0,2 0 0,3 0-1,0-1 0,0 0 0,0-2-2,0 0-1,0 0 0,1 0 0,-2 2 0,2 0 0,-1 1 1,0 0 1,0 0 0,0 0 1,-1 0 1,-2 0-2,-1 0 1,-3 0-1,-2 1 0,0 2 0,-1 2 1,-1 2 0,-1 0 1,-1-1 0,-1 0 0,-1-2-1,-2-1 1,0 0 0,0-2-1,-2 0 0,-1-1 1,1 2 0,-1 0 0,1 2 1,-1-1 0,-1-1 1,-1 0 0,-1-1-1,0-1 1,1 1-1,1 2 0,1 0-1,1 0-1,-1 0 0,1-2 0,-1 0-1,1-1 0,1 0 1,1 0-1,1 0 1,0-1 0,1 0-2,-1-2-2,1 0 0,-1 0-1,-1 0-1,-1 2 1,-1 1 0,-1 0 0,1 0 1,-1 0 1,1 0 1,-1 0 1,-1 0 0,-1 0 0,-1 0 2,0 0-1,-1 0 1,1 0-1,-1 0 1,2 0 0,0 0 0,1 0 0,1 0 1,0 0 1,1 0-1,-1 0 1,1 0-1,-1 0 1,1 0-1,-1 0 0,1 0-1,0 0-1,1 0 1,1 0 0,1 0-1,-1 0 1,0 0 0,0 0 0,-2 0 0,-1 0 0,3 0 0,0 0-1,1 0 0,-1 0 0,0 0 0,-1 0 2,-1 0 1,0-1-1,1-1 1,1 0 0,1-1-1,1-1 0,-1 2 0,1 0-1,-1 2 0,1 0-1,1 0 1,1 0 0,1 0 0,-1 0 1,0 0-1,-1 0-1,-1 0 1,0-1-1,3 0 1,1-2 0,3 0 0,0 0 1,0 0-1,0 2 0,1 0 0,-1 1 0,0 0 0,0 0-1,1 0 1,-1 0-1,0-2-1,1 0 1,-1-1-1,-1-1 0,0 2 1,-1 0-1,-1 2 1,0 0 0,-1 0-2,0 0-1,1 0-2,-2 0 0,0 0 1,-1 0-1,-1 0 0,0-1 1,1 0 1,1-2 1,1 0 1,0 0 0,-2 0 0,0 2 0,-1 0 0,0 1 0,-1 0 1,1 0 0,-1 0 0,0 0 1,1 0-1,-1 0 0,1 0 1,-1 0-1,1-2 0,-1 0 0,1-2 0,0 1-1,0 1 0,2 0 0,1 2 1,-1 0-1,-1 0 0,-3 0 1,-1 0-1,-1 0 1,1 0-1,1 0 1,1 0 0,1 0 0,1 0 0,0 0 0,2 0 0,1 0 0,-1 0 0,0 0 0,1 0-1,-1-1 1,2 0-1,1-2 1,1 0-1,0-1 1,1 0-2,-1 0 1,0 0-2,0 1 1,-1 0 0,-2 2 1,0 1-1,-1 0 1,-1 0 0,-1 0 0,-1 0 0,0 0 0,1 0-1,1 0 1,1 0 0,0 0 0,0 0 1,1 0 0,-1 0 1,0-1-1,-1-1 0,-2 0 0,1-1-1,-2-1 0,0 0-1,1 0 1,-1 0 0,0 1-1,-1 0 1,-1 2 0,-1 0 0,0 1 0,-1-2 0,1 0 0,-1-1 0,1-1 0,-1 2 0,1 0 0,-1 2 1,1-1-1,1 0 1,1-2 0,1 0 0,1 0-1,-1 0 1,0 2 0,1 0 0,-1 1 0,1-2 0,-1 0 0,1-2 0,-2 1 0,-1 1 1,-3 0-1,-1 2 0,-2-1 0,1 0 0,-1-2 0,1 0-1,-1 0 0,-1 0 0,-1 1 0,0 2 1,-2 0-1,1-2 1,0-1-1,-1 0 1,1 0 0,0 0 0,-1 2 0,1 1 1,0 0 0,0 0-1,-1 0 0,1 0-1,-1 0-1,-1 0-1,-1 0-2,0 0-1,-2 0-1,-1 0 0,-1 0 0,0 0 0,-1-1 0,2-1 0,0 0 1,1-1 1,0-1-2,-1 2-3,0 0-4,-2 2-2,0 0-5,0 0-4,0 0-6,0 0-5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39"/>
    </inkml:context>
    <inkml:brush xml:id="br0">
      <inkml:brushProperty name="width" value="0.03613" units="cm"/>
      <inkml:brushProperty name="height" value="0.03613" units="cm"/>
    </inkml:brush>
  </inkml:definitions>
  <inkml:trace contextRef="#ctx0" brushRef="#br0">22200 15800 608,'-38'-22'10,"26"6"17,24 7 20,26 6 18,16 7 3,10 10-13,10 10-13,9 9-12,7 6-10,7 3-5,6 3-6,7 4-5,7 4-10,9 6-10,10 7-12,10 6-11,-7-5-9,-22-16-7,-22-15-7,-21-15-7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40"/>
    </inkml:context>
    <inkml:brush xml:id="br0">
      <inkml:brushProperty name="width" value="0.04371" units="cm"/>
      <inkml:brushProperty name="height" value="0.04371" units="cm"/>
    </inkml:brush>
  </inkml:definitions>
  <inkml:trace contextRef="#ctx0" brushRef="#br0">30000 12650 503,'-47'1'0,"6"4"0,7 3 0,6 3 0,1 9 0,-3 16 0,-3 15 0,-2 17 0,-5 10 10,-2 6 22,-3 7 21,-3 6 21,-7 10 4,-9 17-11,-10 15-13,-8 16-11,-4 9-10,3 3-8,3 3-8,4 4-8,5-7-7,10-16-10,10-15-7,9-15-9,7-18-7,7-19-5,6-18-6,7-19-6,10-27-3,16-34-3,15-35-2,17-33-2,3-11 4,-5 17 11,-7 15 11,-5 16 11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40"/>
    </inkml:context>
    <inkml:brush xml:id="br0">
      <inkml:brushProperty name="width" value="0.04697" units="cm"/>
      <inkml:brushProperty name="height" value="0.04697" units="cm"/>
    </inkml:brush>
  </inkml:definitions>
  <inkml:trace contextRef="#ctx0" brushRef="#br0">29600 12950 468,'90'-113'-24,"-18"26"15,-19 24 16,-18 26 16,-10 21 10,0 19 7,0 19 6,0 19 6,-2 13 1,-3 10-7,-3 10-5,-2 9-5,-3 9-5,1 9-3,-1 10-3,1 10-3,-3 5-3,-2 4-3,-3 3-3,-3 3-4,-2 1-2,0 1 0,0-1-2,0 1-1,-2-7-3,-3-12-5,-3-13-6,-2-12-6,-9-13-9,-12-12-10,-13-13-10,-12-12-12,-9-18-3,-2-21 4,-3-22 3,-3-22 4,-6-15 5,-5-5 4,-7-7 5,-5-5 4,-1-3 6,6 4 7,7 3 6,6 3 6,9 6 7,13 9 5,12 10 6,13 10 6,7 5 3,4 4 1,3 3 1,3 3 2,7-2-1,14-6 1,11-6-1,14-6 1,13-2-4,16 3-4,15 3-5,17 4-6,11 2-4,10 4-6,10 3-6,9 3-6,2 3-3,-2 3-2,-3 3-3,-3 4-2,-13 1 0,-22 0-1,-22 0 0,-21 0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40"/>
    </inkml:context>
    <inkml:brush xml:id="br0">
      <inkml:brushProperty name="width" value="0.05294" units="cm"/>
      <inkml:brushProperty name="height" value="0.05294" units="cm"/>
    </inkml:brush>
  </inkml:definitions>
  <inkml:trace contextRef="#ctx0" brushRef="#br0">32100 12150 415,'0'-47'2,"0"6"2,0 7 4,0 6 2,-4 9 9,-5 13 13,-7 12 13,-5 13 14,-8 15 2,-5 19-7,-7 19-9,-5 19-7,-9 13-5,-9 10-2,-10 10-2,-8 9 0,-11 20-4,-8 31-4,-10 32-4,-9 31-4,-9 24-5,-5 20-7,-7 18-5,-5 20-6,-1 5-6,6-6-8,7-6-7,6-6-7,10-13-6,17-19-6,15-18-4,16-19-5,12-29 1,9-36 6,10-39 7,10-36 6,7-26 5,6-12 5,7-13 5,6-12 4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41"/>
    </inkml:context>
    <inkml:brush xml:id="br0">
      <inkml:brushProperty name="width" value="0.04583" units="cm"/>
      <inkml:brushProperty name="height" value="0.04583" units="cm"/>
    </inkml:brush>
  </inkml:definitions>
  <inkml:trace contextRef="#ctx0" brushRef="#br0">31900 14200 480,'-46'-46'10,"10"10"22,10 10 22,9 9 21,6 12 3,3 16-15,3 15-15,4 17-15,1 13-9,0 13-2,0 12-3,0 13-3,-2 7-2,-3 4-1,-3 3-3,-2 3-2,-5-1-8,-2-2-15,-3-3-16,-3-3-16,-2-9-7,0-11 0,0-14-1,0-11 1,1-11 0,4-5 4,3-7 2,3-5 4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41"/>
    </inkml:context>
    <inkml:brush xml:id="br0">
      <inkml:brushProperty name="width" value="0.0435" units="cm"/>
      <inkml:brushProperty name="height" value="0.0435" units="cm"/>
    </inkml:brush>
  </inkml:definitions>
  <inkml:trace contextRef="#ctx0" brushRef="#br0">31850 14050 505,'50'-94'3,"0"13"4,0 12 4,0 13 5,1 9 8,4 6 8,3 7 8,3 6 10,-1 6 0,-2 6-8,-3 7-8,-3 6-8,-6 9-6,-5 13-5,-7 12-4,-5 13-3,-11 10-5,-11 10-3,-14 10-3,-11 9-3,-12 7-4,-9 7-3,-10 6-3,-8 7-4,-4-4-1,3-12-1,3-13-1,4-12 0,8-12-1,17-8-2,15-10-1,16-9-1,15-9 6,16-5 14,15-7 14,17-5 15,5-4 7,-3 0-2,-3 0-1,-2 0-2,-9 4 0,-12 10 1,-13 10 1,-12 9 0,-10 4-1,-6 1-3,-6-1-3,-6 1-3,-15 7-2,-21 16 2,-22 15 1,-22 17 1,-11 0-3,0-11-4,0-14-5,0-11-4,3-9-7,6-3-7,7-3-7,6-2-7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41"/>
    </inkml:context>
    <inkml:brush xml:id="br0">
      <inkml:brushProperty name="width" value="0.05761" units="cm"/>
      <inkml:brushProperty name="height" value="0.05761" units="cm"/>
    </inkml:brush>
  </inkml:definitions>
  <inkml:trace contextRef="#ctx0" brushRef="#br0">34750 12750 381,'0'-63'19,"0"26"15,0 24 16,0 26 17,-7 19 3,-11 17-10,-14 15-10,-11 16-9,-11 13-5,-5 14-2,-7 11-2,-5 14 0,-9 21-4,-9 31-4,-10 32-6,-8 31-4,-12 23-6,-12 16-7,-13 15-6,-12 17-6,-2 8-4,9 4 0,10 3 0,10 3 0,14-15-7,23-30-13,22-32-13,22-30-14,13-39-6,7-43 1,6-44 0,7-43 1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42"/>
    </inkml:context>
    <inkml:brush xml:id="br0">
      <inkml:brushProperty name="width" value="0.05523" units="cm"/>
      <inkml:brushProperty name="height" value="0.05523" units="cm"/>
    </inkml:brush>
  </inkml:definitions>
  <inkml:trace contextRef="#ctx0" brushRef="#br0">36150 14750 398,'-2'-69'39,"-3"13"-6,-3 12-6,-2 13-6,-5 9-2,-2 6 4,-3 7 2,-3 6 3,-6 3 1,-5 0-2,-7 0-2,-5 0-2,-8 6-2,-5 13-2,-7 12-1,-5 13-1,-4 9-1,0 6-1,0 7 1,0 6-1,-5 7 0,-9 10 1,-10 10 0,-8 9 1,2 1-2,16-6-2,15-6-2,17-6-3,11-9-1,10-8 0,10-10 1,9-9 0,13-5-4,20 0-6,18 0-8,20 0-6,21-7-7,25-11-5,25-14-6,25-11-5,21-12-5,20-9-3,18-10-3,20-8-3,-4-6 0,-25 1 4,-25-1 3,-25 1 4,-24 1 4,-21 3 7,-22 3 6,-22 4 6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43"/>
    </inkml:context>
    <inkml:brush xml:id="br0">
      <inkml:brushProperty name="width" value="0.04506" units="cm"/>
      <inkml:brushProperty name="height" value="0.04506" units="cm"/>
    </inkml:brush>
  </inkml:definitions>
  <inkml:trace contextRef="#ctx0" brushRef="#br0">39500 14600 488,'-68'-2'0,"17"-3"0,15-3 0,16-2 0,26-6 12,38-6 23,37-6 24,38-6 24,23-2 3,9 3-18,10 3-17,10 4-19,2 4-9,-3 6-3,-3 7-2,-2 6-2,-6 4-8,-6 4-13,-6 3-13,-6 3-14,-10 1-7,-12 1-1,-13-1 0,-12 1-1,-13-3-1,-12-2 1,-13-3 0,-12-3 1,-9-4 0,-2-3 2,-3-3 2,-3-2 1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43"/>
    </inkml:context>
    <inkml:brush xml:id="br0">
      <inkml:brushProperty name="width" value="0.04409" units="cm"/>
      <inkml:brushProperty name="height" value="0.04409" units="cm"/>
    </inkml:brush>
  </inkml:definitions>
  <inkml:trace contextRef="#ctx0" brushRef="#br0">41200 13000 498,'-46'-24'5,"10"4"7,10 3 8,9 3 8,4 10 9,1 20 7,-1 18 9,1 20 8,-1 16-1,1 16-9,-1 15-10,1 17-9,-1 14-9,1 17-5,-1 15-7,1 16-6,-4 10-4,-6 7-4,-6 6-3,-6 7-3,-4 2-7,1 1-12,-1-1-13,1 1-11,4-20-1,9-36 10,10-39 10,10-36 10,2-22 0,-3-2-9,-3-3-10,-2-3-9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4:01"/>
    </inkml:context>
    <inkml:brush xml:id="br0">
      <inkml:brushProperty name="width" value="0.04756" units="cm"/>
      <inkml:brushProperty name="height" value="0.04756" units="cm"/>
      <inkml:brushProperty name="color" value="#F2395B"/>
    </inkml:brush>
  </inkml:definitions>
  <inkml:trace contextRef="#ctx0" brushRef="#br0">41795 2600 462,'-7'24'121,"2"3"-25,2 1-25,2 3-25,1 2-14,0 4-3,0 4-4,0 4-3,0 1-3,0 0-2,0-2-2,0 0-2,0 0-2,0 0-2,0 2-3,0 0-2,0 2-3,0 4-3,0 2-5,0 4-3,0 1-5,-2 3-4,0 1-5,-2 3-5,0-1-3,1-5-1,-1-3 0,0-4 0,0-5-1,0-6 1,0-6 1,0-6 1,0-4-2,1-5-3,-1-3-3,0-4-3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43"/>
    </inkml:context>
    <inkml:brush xml:id="br0">
      <inkml:brushProperty name="width" value="0.04794" units="cm"/>
      <inkml:brushProperty name="height" value="0.04794" units="cm"/>
    </inkml:brush>
  </inkml:definitions>
  <inkml:trace contextRef="#ctx0" brushRef="#br0">45850 12950 458,'-22'-18'12,"6"17"22,7 15 23,6 16 23,3 13 4,0 14-14,0 11-14,0 14-15,0 10-9,0 9-6,0 10-6,0 10-5,-4 7-5,-5 6-5,-7 7-7,-5 6-4,-8-1-8,-5-5-8,-7-7-8,-5-5-9,-1-14-6,6-18-5,7-19-6,6-18-4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44"/>
    </inkml:context>
    <inkml:brush xml:id="br0">
      <inkml:brushProperty name="width" value="0.0341" units="cm"/>
      <inkml:brushProperty name="height" value="0.0341" units="cm"/>
    </inkml:brush>
  </inkml:definitions>
  <inkml:trace contextRef="#ctx0" brushRef="#br0">45650 13950 645,'25'-50'0,"0"0"0,0 0 1,0 0 0,1 3 4,4 6 8,3 7 7,3 6 7,4 6 6,7 6 4,6 7 5,7 6 4,4 3-3,3 0-10,3 0-10,4 0-10,-3 0-6,-5 0-2,-7 0-2,-5 0 0,-6 0-9,-3 0-11,-3 0-13,-2 0-13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44"/>
    </inkml:context>
    <inkml:brush xml:id="br0">
      <inkml:brushProperty name="width" value="0.05687" units="cm"/>
      <inkml:brushProperty name="height" value="0.05687" units="cm"/>
    </inkml:brush>
  </inkml:definitions>
  <inkml:trace contextRef="#ctx0" brushRef="#br0">47000 12450 386,'20'-30'1,"-9"-9"-1,-10-10 1,-8-8 1,-6-1 3,1 9 9,-1 10 9,1 10 7,1 11 9,3 17 7,3 15 8,4 16 7,1 13 0,0 14-8,0 11-7,0 14-8,0 10-6,0 9-4,0 10-4,0 10-4,0 11-4,0 17-5,0 15-5,0 16-3,-4 13-6,-5 14-5,-7 11-5,-5 14-5,-6-3-6,-3-15-5,-3-15-5,-2-16-5,0-21-4,7-24-4,6-26-4,7-24-3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44"/>
    </inkml:context>
    <inkml:brush xml:id="br0">
      <inkml:brushProperty name="width" value="0.04487" units="cm"/>
      <inkml:brushProperty name="height" value="0.04487" units="cm"/>
    </inkml:brush>
  </inkml:definitions>
  <inkml:trace contextRef="#ctx0" brushRef="#br0">47800 14100 490,'50'-93'4,"0"17"8,0 15 9,0 16 8,1 10 6,4 7 5,3 6 4,3 7 6,-1 8-1,-2 14-7,-3 11-6,-3 14-6,-7 11-5,-9 14-5,-10 11-4,-8 14-5,-12 10-2,-12 9 1,-13 10 0,-12 10 0,-7-1-3,1-9-8,-1-10-7,1-8-7,12-15-4,25-19-2,25-18-2,25-19-1,34-22 0,44-25 2,44-25 2,44-25 2,13-10 2,-15 7 3,-15 6 3,-16 7 3,-19 2-8,-22 1-17,-22-1-17,-21 1-17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5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70350 7150 999,'7'56'-5,"17"-37"-9,15-38-8,16-37-9,2-15-2,-8 10 4,-10 10 4,-9 9 3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58"/>
    </inkml:context>
    <inkml:brush xml:id="br0">
      <inkml:brushProperty name="width" value="0.05655" units="cm"/>
      <inkml:brushProperty name="height" value="0.05655" units="cm"/>
      <inkml:brushProperty name="color" value="#F2395B"/>
    </inkml:brush>
  </inkml:definitions>
  <inkml:trace contextRef="#ctx0" brushRef="#br0">19000 19050 389,'-24'-24'10,"4"4"20,3 3 21,3 3 21,1 15 6,1 29-7,-1 28-7,1 28-8,-3 17-6,-2 6-9,-3 7-7,-3 6-8,-4 1-8,-3-3-9,-3-3-9,-2-2-7,-1-1-6,3 3 0,3 3 0,4 4-2,2-4 0,4-9-2,3-10-1,3-8-3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59"/>
    </inkml:context>
    <inkml:brush xml:id="br0">
      <inkml:brushProperty name="width" value="0.05719" units="cm"/>
      <inkml:brushProperty name="height" value="0.05719" units="cm"/>
      <inkml:brushProperty name="color" value="#F2395B"/>
    </inkml:brush>
  </inkml:definitions>
  <inkml:trace contextRef="#ctx0" brushRef="#br0">34000 19000 384,'-27'-21'68,"-3"10"4,-3 10 4,-2 9 3,-1 12-5,3 16-15,3 15-14,4 17-15,1 13-8,0 13-2,0 12-2,0 13-2,3-2-3,6-16-2,7-15-4,6-15-2,7-12-5,10-6-3,10-6-4,9-6-5,9-9-3,9-8-1,10-10-4,10-9-1,4-13-2,0-16-2,0-15-1,0-15-3,7-23 1,17-28 2,15-28 1,16-27 2,-2-6 3,-19 19 5,-18 19 5,-19 19 4,-16 15 3,-12 13 2,-13 12 2,-12 13 2,-18 10 2,-21 10 4,-22 10 3,-22 9 4,-16 9 1,-9 9 0,-10 10 0,-8 10 0,-4 7-5,3 6-8,3 7-10,4 6-9,10-1-7,19-5-6,19-7-7,19-5-5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59"/>
    </inkml:context>
    <inkml:brush xml:id="br0">
      <inkml:brushProperty name="width" value="0.06794" units="cm"/>
      <inkml:brushProperty name="height" value="0.06794" units="cm"/>
      <inkml:brushProperty name="color" value="#F2395B"/>
    </inkml:brush>
  </inkml:definitions>
  <inkml:trace contextRef="#ctx0" brushRef="#br0">46350 17150 323,'0'59'225,"0"19"-53,0 19-54,0 19-52,0 5-31,0-5-9,0-7-7,0-5-8,0-1-6,0 6-8,0 7-5,0 6-7,-2 6-7,-3 6-9,-3 7-9,-2 6-9,-3-5-2,1-16 3,-1-15 5,1-15 3,-1-14-1,1-8-7,-1-10-8,1-9-6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03"/>
    </inkml:context>
    <inkml:brush xml:id="br0">
      <inkml:brushProperty name="width" value="0.05009" units="cm"/>
      <inkml:brushProperty name="height" value="0.05009" units="cm"/>
      <inkml:brushProperty name="color" value="#F2395B"/>
    </inkml:brush>
  </inkml:definitions>
  <inkml:trace contextRef="#ctx0" brushRef="#br0">15500 25250 439,'-49'1'4,"4"4"8,3 3 7,3 3 9,9-1 9,16-2 10,15-3 10,17-3 10,8-2 0,4 0-13,3 0-12,3 0-13,6-2-7,9-3-2,10-3-4,10-2-2,2-3-3,-3 1-4,-3-1-2,-2 1-3,-5 1-1,-2 3-2,-3 3 0,-3 4-1,-1 2-1,4 4 1,3 3 0,3 3 1,-2 1-1,-6 1 1,-6-1 0,-6 1 0,-4-1 1,1 1-1,-1-1 2,1 1-1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08"/>
    </inkml:context>
    <inkml:brush xml:id="br0">
      <inkml:brushProperty name="width" value="0.04172" units="cm"/>
      <inkml:brushProperty name="height" value="0.04172" units="cm"/>
      <inkml:brushProperty name="color" value="#F2395B"/>
    </inkml:brush>
  </inkml:definitions>
  <inkml:trace contextRef="#ctx0" brushRef="#br0">19600 24550 527,'-24'26'71,"4"4"-11,3 3-11,3 3-11,1 3-6,1 3-2,-1 3-1,1 4-1,-1 2-3,1 4-4,-1 3-3,1 3-3,-3 4-2,-2 7-2,-3 6-1,-3 7 0,-2 0-3,0-2-3,0-3-3,0-3-2,3-7-2,6-9 1,7-10-1,6-8 1,7-9-1,10-6-3,10-6-3,9-6-3,9-13-2,9-19 0,10-18 0,10-19-1,2-12 0,-3-2 2,-3-3 0,-2-3 1,-8-1 1,-8 4-1,-10 3 0,-9 3 0,-7-1-1,-3-2 1,-3-3 1,-2-3 0,-8 1 3,-8 6 7,-10 7 7,-9 6 7,-7 3 3,-3 0 1,-3 0 2,-2 0 1,-3 6-1,1 13-3,-1 12-1,1 13-3,-1 6-5,1 0-10,-1 0-8,1 0-9,2 3-8,7 6-7,6 7-6,7 6-7,4 3 0,3 0 7,3 0 6,4 0 8,1 0 2,0 0 1,0 0 0,0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4:22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30900 1200 999,'7'7'-73,"-1"-1"19,-1-1 18,-1 0 19,-1-1 9,0 1 0,-2 1-1,0 2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08"/>
    </inkml:context>
    <inkml:brush xml:id="br0">
      <inkml:brushProperty name="width" value="0.0381" units="cm"/>
      <inkml:brushProperty name="height" value="0.0381" units="cm"/>
      <inkml:brushProperty name="color" value="#F2395B"/>
    </inkml:brush>
  </inkml:definitions>
  <inkml:trace contextRef="#ctx0" brushRef="#br0">20300 25050 577,'25'25'-2,"0"0"-2,0 0-4,0 0-3,0 1 10,0 4 23,0 3 25,0 3 22,0 1 6,0 1-13,0-1-12,0 1-14,0 1-9,0 3-7,0 3-7,0 4-7,-4-1-2,-5-3 0,-7-3 2,-5-2 2,-1-5-12,6-2-23,7-3-23,6-3-24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09"/>
    </inkml:context>
    <inkml:brush xml:id="br0">
      <inkml:brushProperty name="width" value="0.0506" units="cm"/>
      <inkml:brushProperty name="height" value="0.0506" units="cm"/>
      <inkml:brushProperty name="color" value="#F2395B"/>
    </inkml:brush>
  </inkml:definitions>
  <inkml:trace contextRef="#ctx0" brushRef="#br0">21850 23950 434,'0'-38'57,"0"26"0,0 24 0,0 26 0,0 18-4,0 13-9,0 12-7,0 13-10,0 6-4,0 0-1,0 0-1,0 0-2,0 3-1,0 6-3,0 7-1,0 6-3,1 3-1,4 0-2,3 0-2,3 0-1,1-5-2,1-9-2,-1-10-1,1-8-3,1-11-3,3-8-2,3-10-3,4-9-3,-1-7-1,-3-3-2,-3-3 0,-2-2-1,-12 2 0,-19 9 2,-18 10 0,-19 10 2,-13-1 1,-6-9 1,-6-10 2,-6-8 1,-6-9 0,-2-6-4,-3-6-2,-3-6-2,-1-7-4,4-6-1,3-6-4,3-6-1,9-7-5,16-6-5,15-6-4,17-6-5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09"/>
    </inkml:context>
    <inkml:brush xml:id="br0">
      <inkml:brushProperty name="width" value="0.03696" units="cm"/>
      <inkml:brushProperty name="height" value="0.03696" units="cm"/>
      <inkml:brushProperty name="color" value="#F2395B"/>
    </inkml:brush>
  </inkml:definitions>
  <inkml:trace contextRef="#ctx0" brushRef="#br0">21900 24200 595,'50'-22'96,"0"6"-14,0 7-16,0 6-15,1 3-12,4 0-9,3 0-9,3 0-10,4 0-5,7 0-4,6 0-2,7 0-3,-4-2-15,-12-3-25,-13-3-26,-12-2-25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10"/>
    </inkml:context>
    <inkml:brush xml:id="br0">
      <inkml:brushProperty name="width" value="0.0446" units="cm"/>
      <inkml:brushProperty name="height" value="0.0446" units="cm"/>
      <inkml:brushProperty name="color" value="#F2395B"/>
    </inkml:brush>
  </inkml:definitions>
  <inkml:trace contextRef="#ctx0" brushRef="#br0">32750 24350 493,'-49'-4'1,"4"-5"1,3-7 3,3-5 1,21-4 10,42 0 18,40 0 18,41 0 19,24 0 2,10 0-12,10 0-12,9 0-12,1 1-9,-6 4-3,-6 3-4,-6 3-3,-10 3-10,-12 3-20,-13 3-17,-12 4-19,-13 2-9,-12 4-2,-13 3-1,-12 3-1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10"/>
    </inkml:context>
    <inkml:brush xml:id="br0">
      <inkml:brushProperty name="width" value="0.0438" units="cm"/>
      <inkml:brushProperty name="height" value="0.0438" units="cm"/>
      <inkml:brushProperty name="color" value="#F2395B"/>
    </inkml:brush>
  </inkml:definitions>
  <inkml:trace contextRef="#ctx0" brushRef="#br0">34200 23300 502,'-88'-63'40,"26"26"8,24 24 10,26 26 8,12 19-1,0 17-10,0 15-10,0 16-11,-4 10-7,-5 7-4,-7 6-6,-5 7-4,-6 7-7,-3 9-7,-3 10-9,-2 10-7,2 2-11,9-3-11,10-3-12,10-2-12,4-15-3,0-25 3,0-25 3,0-25 3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10"/>
    </inkml:context>
    <inkml:brush xml:id="br0">
      <inkml:brushProperty name="width" value="0.05051" units="cm"/>
      <inkml:brushProperty name="height" value="0.05051" units="cm"/>
      <inkml:brushProperty name="color" value="#F2395B"/>
    </inkml:brush>
  </inkml:definitions>
  <inkml:trace contextRef="#ctx0" brushRef="#br0">35850 23650 435,'-24'-24'4,"4"4"7,3 3 9,3 3 7,-2 12 8,-6 22 10,-6 22 8,-6 23 10,-1 13-2,7 6-9,6 7-11,7 6-11,0 4-6,-2 4-4,-3 3-2,-3 3-5,1-2-1,6-6-1,7-6 0,6-6-1,9-10-7,13-12-11,12-13-11,13-12-13,10-26-3,10-36 2,10-39 4,9-36 3,1-22 2,-6-2 3,-6-3 2,-6-3 1,-9 4 3,-8 13 1,-10 12 0,-9 13 2,-12 9 4,-11 6 8,-14 7 7,-11 6 7,-11 7 4,-5 10-3,-7 10 0,-5 9-2,-6 6-3,-3 3-4,-3 3-3,-2 4-4,0 4-6,7 6-8,6 7-9,7 6-9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10"/>
    </inkml:context>
    <inkml:brush xml:id="br0">
      <inkml:brushProperty name="width" value="0.03909" units="cm"/>
      <inkml:brushProperty name="height" value="0.03909" units="cm"/>
      <inkml:brushProperty name="color" value="#F2395B"/>
    </inkml:brush>
  </inkml:definitions>
  <inkml:trace contextRef="#ctx0" brushRef="#br0">36800 24050 562,'45'48'60,"-9"-3"-3,-10-3-3,-8-2-3,-4-1-4,3 3-5,3 3-5,4 4-5,1 1-6,0 0-7,0 0-9,0 0-8,0-4-17,0-5-29,0-7-28,0-5-28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11"/>
    </inkml:context>
    <inkml:brush xml:id="br0">
      <inkml:brushProperty name="width" value="0.05651" units="cm"/>
      <inkml:brushProperty name="height" value="0.05651" units="cm"/>
      <inkml:brushProperty name="color" value="#F2395B"/>
    </inkml:brush>
  </inkml:definitions>
  <inkml:trace contextRef="#ctx0" brushRef="#br0">38150 22750 389,'-24'-63'10,"4"26"21,3 24 21,3 26 21,3 19 4,3 17-11,3 15-12,4 16-12,1 10-8,0 7-4,0 6-5,0 7-5,0 0-3,0-2 0,0-3-2,0-3-1,0-2-2,0 0-2,0 0-3,0 0-4,4 1-2,10 4-2,10 3-4,9 3-2,2-5-2,-2-12-1,-3-13 1,-3-12-1,-2-10-1,0-6-4,0-6-3,0-6-3,-7 2 0,-11 14 3,-14 11 2,-11 14 2,-14-1 2,-11-12 0,-14-13 0,-11-12 1,-12-9-2,-9-2-2,-10-3-3,-8-3-2,-3-6-1,7-5 1,6-7 2,7-5 1,8-4-4,14 0-12,11 0-10,14 0-11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11"/>
    </inkml:context>
    <inkml:brush xml:id="br0">
      <inkml:brushProperty name="width" value="0.03092" units="cm"/>
      <inkml:brushProperty name="height" value="0.03092" units="cm"/>
      <inkml:brushProperty name="color" value="#F2395B"/>
    </inkml:brush>
  </inkml:definitions>
  <inkml:trace contextRef="#ctx0" brushRef="#br0">38500 23200 711,'29'-46'5,"10"10"8,10 10 10,9 9 10,7 4 3,7 1-1,6-1-2,7 1 0,5-1-4,7 1-7,6-1-5,7 1-8,-7 2-14,-19 7-27,-18 6-25,-19 7-25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12"/>
    </inkml:context>
    <inkml:brush xml:id="br0">
      <inkml:brushProperty name="width" value="0.0463" units="cm"/>
      <inkml:brushProperty name="height" value="0.0463" units="cm"/>
      <inkml:brushProperty name="color" value="#F2395B"/>
    </inkml:brush>
  </inkml:definitions>
  <inkml:trace contextRef="#ctx0" brushRef="#br0">45000 23600 475,'-46'-24'8,"10"4"17,10 3 18,9 3 16,10 3 4,14 3-9,11 3-9,14 4-10,16 1-4,22 0 0,22 0-1,23 0 0,13-4-3,6-5-6,7-7-7,6-5-7,-1-3-6,-5 4-5,-7 3-6,-5 3-5,-12 3-4,-16 3 0,-15 3-1,-15 4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4:22"/>
    </inkml:context>
    <inkml:brush xml:id="br0">
      <inkml:brushProperty name="width" value="0.02286" units="cm"/>
      <inkml:brushProperty name="height" value="0.02286" units="cm"/>
      <inkml:brushProperty name="color" value="#F2395B"/>
    </inkml:brush>
  </inkml:definitions>
  <inkml:trace contextRef="#ctx0" brushRef="#br0">30914 755 962,'6'-8'2,"-3"2"2,-2 1 4,-3 0 3,-3 1-2,0 1-5,-2-1-7,0 0-7,0 1-6,1 2-9,0 2-9,2 2-9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12"/>
    </inkml:context>
    <inkml:brush xml:id="br0">
      <inkml:brushProperty name="width" value="0.0489" units="cm"/>
      <inkml:brushProperty name="height" value="0.0489" units="cm"/>
      <inkml:brushProperty name="color" value="#F2395B"/>
    </inkml:brush>
  </inkml:definitions>
  <inkml:trace contextRef="#ctx0" brushRef="#br0">46100 22850 449,'-2'-71'4,"-3"10"7,-3 10 8,-2 9 6,-1 18 11,3 29 12,3 28 12,4 28 12,1 17-1,0 6-11,0 7-14,0 6-12,-5 4-10,-9 4-5,-10 3-5,-8 3-6,-6 4-9,1 7-9,-1 6-12,1 7-10,1-7-8,3-19-6,3-18-6,4-19-6,4-15-2,6-8 1,7-10 1,6-9 2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13"/>
    </inkml:context>
    <inkml:brush xml:id="br0">
      <inkml:brushProperty name="width" value="0.05021" units="cm"/>
      <inkml:brushProperty name="height" value="0.05021" units="cm"/>
      <inkml:brushProperty name="color" value="#F2395B"/>
    </inkml:brush>
  </inkml:definitions>
  <inkml:trace contextRef="#ctx0" brushRef="#br0">48000 23200 438,'-24'-24'4,"4"4"7,3 3 9,3 3 7,-1 3 2,-2 3-3,-3 3-3,-3 4-4,-2 7-2,0 13-2,0 12 0,0 13-2,0 7 4,0 4 9,0 3 9,0 3 10,0 3 0,0 3-5,0 3-7,0 4-7,3-1-4,6-3-3,7-3-4,6-2-2,4-5-7,4-2-10,3-3-10,3-3-10,9-13-6,16-22 0,15-22 0,17-21 1,10-18-1,6-12 3,7-13 1,6-12 1,-2-9 3,-9-2 2,-10-3 3,-8-3 4,-14 1 2,-15 6 3,-15 7 3,-16 6 2,-12 7 2,-5 10 1,-7 10 0,-5 9 0,-8 7 2,-5 7 2,-7 6 2,-5 7 3,-9 4-3,-9 3-6,-10 3-8,-8 4-7,0 4-3,14 6 0,11 7 0,14 6 0,7 3-3,3 0-5,3 0-5,4 0-5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13"/>
    </inkml:context>
    <inkml:brush xml:id="br0">
      <inkml:brushProperty name="width" value="0.03687" units="cm"/>
      <inkml:brushProperty name="height" value="0.03687" units="cm"/>
      <inkml:brushProperty name="color" value="#F2395B"/>
    </inkml:brush>
  </inkml:definitions>
  <inkml:trace contextRef="#ctx0" brushRef="#br0">48700 23600 596,'50'48'84,"0"-3"-12,0-3-11,0-2-13,-5-3-8,-9 1-5,-10-1-6,-8 1-5,-6-1-14,1 1-19,-1-1-20,1 1-21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13"/>
    </inkml:context>
    <inkml:brush xml:id="br0">
      <inkml:brushProperty name="width" value="0.05251" units="cm"/>
      <inkml:brushProperty name="height" value="0.05251" units="cm"/>
      <inkml:brushProperty name="color" value="#F2395B"/>
    </inkml:brush>
  </inkml:definitions>
  <inkml:trace contextRef="#ctx0" brushRef="#br0">50200 22550 418,'-22'-40'46,"6"23"2,7 22 0,6 22 3,3 16-4,0 14-6,0 11-6,0 14-8,0 7-2,0 3-1,0 3 0,0 4-1,0-1 0,0-3-2,0-3-2,0-2-2,1-3-1,4 1-3,3-1-1,3 1-3,3-4-2,3-6-3,3-6-2,4-6-4,2-4-2,4 1-1,3-1-2,3 1 0,-5-3-6,-12-2-6,-13-3-8,-12-3-8,-16-1-1,-19 4 5,-18 3 5,-19 3 4,-18 1 4,-15 1 2,-15-1 2,-16 1 3,-5-6-3,6-8-4,7-10-6,6-9-6,15-9 0,26-5 1,24-7 2,26-5 2,12-4 0,0 0-1,0 0-1,0 0-1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13"/>
    </inkml:context>
    <inkml:brush xml:id="br0">
      <inkml:brushProperty name="width" value="0.0404" units="cm"/>
      <inkml:brushProperty name="height" value="0.0404" units="cm"/>
      <inkml:brushProperty name="color" value="#F2395B"/>
    </inkml:brush>
  </inkml:definitions>
  <inkml:trace contextRef="#ctx0" brushRef="#br0">50250 22750 544,'96'-68'45,"-5"17"1,-7 15 0,-5 16 2,-4 9-2,0 3-3,0 3-3,0 4-2,0 1-5,0 0-5,0 0-6,0 0-7,-4 1-9,-5 4-17,-7 3-15,-5 3-16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16"/>
    </inkml:context>
    <inkml:brush xml:id="br0">
      <inkml:brushProperty name="width" value="0.03643" units="cm"/>
      <inkml:brushProperty name="height" value="0.03643" units="cm"/>
      <inkml:brushProperty name="color" value="#F2395B"/>
    </inkml:brush>
  </inkml:definitions>
  <inkml:trace contextRef="#ctx0" brushRef="#br0">19100 29650 603,'-69'29'41,"13"10"-4,12 10-2,13 9-4,7 4-3,4 1-2,3-1-4,3 1-3,1 1-1,1 3-1,-1 3-1,1 4 0,1 1 0,3 0-2,3 0 0,4 0-1,1-4-2,0-5-2,0-7-3,0-5-2,0-6-1,0-3-2,0-3-2,0-2-1,6-8-4,13-8-5,12-10-5,13-9-6,6-13-1,0-16 0,0-15 2,0-15 1,-2-14 2,-3-8 4,-3-10 2,-2-9 2,-6-5 3,-6 0-1,-6 0 0,-6 0-1,-4 4 3,1 10 2,-1 10 4,1 9 3,-4 7 3,-6 7 1,-6 6 3,-6 7 3,-6 5-1,-2 7-1,-3 6-3,-3 7-1,-2 2-2,0 1-3,0-1-1,0 1-3,-2 4-2,-3 9-5,-3 10-5,-2 10-4,-1 7-5,3 6-6,3 7-5,4 6-5,2-2-1,4-9 3,3-10 5,3-8 4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16"/>
    </inkml:context>
    <inkml:brush xml:id="br0">
      <inkml:brushProperty name="width" value="0.03561" units="cm"/>
      <inkml:brushProperty name="height" value="0.03561" units="cm"/>
      <inkml:brushProperty name="color" value="#F2395B"/>
    </inkml:brush>
  </inkml:definitions>
  <inkml:trace contextRef="#ctx0" brushRef="#br0">19950 30450 617,'46'28'28,"-5"6"9,-7 7 9,-5 6 9,-4 1 0,0-3-8,0-3-6,0-2-9,1-3-8,4 1-10,3-1-10,3 1-11,-2-3-3,-6-2 3,-6-3 2,-6-3 3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17"/>
    </inkml:context>
    <inkml:brush xml:id="br0">
      <inkml:brushProperty name="width" value="0.05046" units="cm"/>
      <inkml:brushProperty name="height" value="0.05046" units="cm"/>
      <inkml:brushProperty name="color" value="#F2395B"/>
    </inkml:brush>
  </inkml:definitions>
  <inkml:trace contextRef="#ctx0" brushRef="#br0">21550 29250 435,'-2'-63'40,"-3"26"5,-3 24 4,-2 26 5,-1 15-2,3 6-7,3 7-7,4 6-8,-1 6-5,-3 6-3,-3 7-1,-2 6-3,-1 4-1,3 4-1,3 3 0,4 3-1,1 3-1,0 3-1,0 3-3,0 4 0,3-1-3,6-3-2,7-3-3,6-2-1,4-6-3,4-6-2,3-6-1,3-6-1,1-6-3,1-2-1,-1-3-3,1-3-1,-13-1-2,-25 4 2,-25 3 0,-25 3 2,-16-1 0,-6-2-2,-6-3 0,-6-3-1,-2-6-3,3-5-4,3-7-3,4-5-6,2-8-1,4-5 0,3-7 0,3-5-1,7-8 0,14-5-3,11-7-2,14-5-2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17"/>
    </inkml:context>
    <inkml:brush xml:id="br0">
      <inkml:brushProperty name="width" value="0.03675" units="cm"/>
      <inkml:brushProperty name="height" value="0.03675" units="cm"/>
      <inkml:brushProperty name="color" value="#F2395B"/>
    </inkml:brush>
  </inkml:definitions>
  <inkml:trace contextRef="#ctx0" brushRef="#br0">21600 29300 598,'25'-47'-34,"0"6"32,0 7 33,0 6 31,3 6 13,6 6-9,7 7-7,6 6-9,4 3-9,4 0-12,3 0-11,3 0-11,7-2-10,14-3-8,11-3-6,14-2-8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18"/>
    </inkml:context>
    <inkml:brush xml:id="br0">
      <inkml:brushProperty name="width" value="0.04545" units="cm"/>
      <inkml:brushProperty name="height" value="0.04545" units="cm"/>
      <inkml:brushProperty name="color" value="#F2395B"/>
    </inkml:brush>
  </inkml:definitions>
  <inkml:trace contextRef="#ctx0" brushRef="#br0">35200 28950 484,'0'-36'51,"0"28"2,0 28 2,0 29 2,-4 15-3,-5 3-7,-7 3-8,-5 4-6,-4-1-6,0-3-5,0-3-3,0-2-5,3-3-2,6 1-2,7-1 0,6 1-2,9-6-4,13-8-6,12-10-7,13-9-7,9-18-5,6-24 0,7-26-1,6-24-1,3-17 0,0-5 1,0-7 1,0-5 1,-7-1 1,-11 6 4,-14 7 2,-11 6 3,-11 7 3,-5 10 3,-7 10 4,-5 9 3,-9 6 3,-9 3-1,-10 3 1,-8 4-1,-8 4 0,-2 6-4,-3 7-1,-3 6-4,-1 6-4,4 6-5,3 7-6,3 6-6,3 4-6,3 4-7,3 3-6,4 3-7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4:23"/>
    </inkml:context>
    <inkml:brush xml:id="br0">
      <inkml:brushProperty name="width" value="0.03739" units="cm"/>
      <inkml:brushProperty name="height" value="0.03739" units="cm"/>
      <inkml:brushProperty name="color" value="#F2395B"/>
    </inkml:brush>
  </inkml:definitions>
  <inkml:trace contextRef="#ctx0" brushRef="#br0">29726 200 588,'-7'10'119,"2"3"-29,2 5-28,2 4-28,1 3-15,0 6-3,0 5-2,0 5-3,0 3 0,0 3-2,0 4 1,0 2-2,0 3-2,0 2-3,0 2-6,0 1-3,0 7-4,0 11-4,0 10-2,0 12-4,0 5-2,-2 1-4,0 1-3,-2 1-3,0 2-1,-1 3 0,-2 3 0,0 3 0,-1-5 2,1-13 5,-1-12 4,0-13 4,1-13 1,1-13-1,0-12-3,2-13-1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18"/>
    </inkml:context>
    <inkml:brush xml:id="br0">
      <inkml:brushProperty name="width" value="0.03478" units="cm"/>
      <inkml:brushProperty name="height" value="0.03478" units="cm"/>
      <inkml:brushProperty name="color" value="#F2395B"/>
    </inkml:brush>
  </inkml:definitions>
  <inkml:trace contextRef="#ctx0" brushRef="#br0">36700 29150 632,'25'25'43,"0"0"1,0 0 1,0 0-1,1 1-2,4 4-4,3 3-5,3 3-5,1 1-5,1 1-7,-1-1-7,1 1-7,-4-3-5,-6-2-6,-6-3-5,-6-3-6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18"/>
    </inkml:context>
    <inkml:brush xml:id="br0">
      <inkml:brushProperty name="width" value="0.04935" units="cm"/>
      <inkml:brushProperty name="height" value="0.04935" units="cm"/>
      <inkml:brushProperty name="color" value="#F2395B"/>
    </inkml:brush>
  </inkml:definitions>
  <inkml:trace contextRef="#ctx0" brushRef="#br0">38300 27900 445,'-44'31'102,"13"13"-18,12 12-16,13 13-18,6 7-11,0 4-6,0 3-7,0 3-5,1-1-3,4-2-3,3-3 0,3-3-3,1-2 0,1 0-1,-1 0 0,1 0-1,-3 1-2,-2 4-1,-3 3-1,-3 3-2,-1-1-2,4-2-1,3-3-2,3-3-1,-2-4-1,-6-3 1,-6-3 1,-6-2 0,-7-5 0,-6-2-5,-6-3-2,-6-3-4,-12-4-3,-15-3-3,-15-3-2,-16-2-3,-10-6-3,-3-6-4,-3-6-4,-2-6-4,3-9 0,14-8 3,11-10 2,14-9 3,10-7 0,9-3-5,10-3-4,10-2-5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18"/>
    </inkml:context>
    <inkml:brush xml:id="br0">
      <inkml:brushProperty name="width" value="0.03935" units="cm"/>
      <inkml:brushProperty name="height" value="0.03935" units="cm"/>
      <inkml:brushProperty name="color" value="#F2395B"/>
    </inkml:brush>
  </inkml:definitions>
  <inkml:trace contextRef="#ctx0" brushRef="#br0">38100 28300 559,'25'-68'3,"0"17"8,0 15 7,0 16 6,4 9 8,10 3 7,10 3 6,9 4 7,9 1-1,9 0-8,10 0-8,10 0-8,-4 1-7,-16 4-3,-15 3-3,-15 3-5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19"/>
    </inkml:context>
    <inkml:brush xml:id="br0">
      <inkml:brushProperty name="width" value="0.04958" units="cm"/>
      <inkml:brushProperty name="height" value="0.04958" units="cm"/>
      <inkml:brushProperty name="color" value="#F2395B"/>
    </inkml:brush>
  </inkml:definitions>
  <inkml:trace contextRef="#ctx0" brushRef="#br0">47100 27500 443,'-47'31'82,"6"13"-6,7 12-7,6 13-6,3 7-8,0 4-9,0 3-8,0 3-8,-2 1-8,-3 1-3,-3-1-5,-2 1-4,-5-1-3,-2 1 2,-3-1-1,-3 1 0,1-4-8,6-6-20,7-6-20,6-6-18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19"/>
    </inkml:context>
    <inkml:brush xml:id="br0">
      <inkml:brushProperty name="width" value="0.04412" units="cm"/>
      <inkml:brushProperty name="height" value="0.04412" units="cm"/>
      <inkml:brushProperty name="color" value="#F2395B"/>
    </inkml:brush>
  </inkml:definitions>
  <inkml:trace contextRef="#ctx0" brushRef="#br0">47300 28550 498,'23'-24'3,"-3"4"6,-3 3 6,-2 3 6,-1 3 5,3 3 5,3 3 4,4 4 6,2 4 1,4 6 1,3 7-1,3 6 1,1 6-4,1 6-4,-1 7-6,1 6-5,-1-1-7,1-5-10,-1-7-10,1-5-9,-1-4-18,1 0-23,-1 0-25,1 0-25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19"/>
    </inkml:context>
    <inkml:brush xml:id="br0">
      <inkml:brushProperty name="width" value="0.05715" units="cm"/>
      <inkml:brushProperty name="height" value="0.05715" units="cm"/>
      <inkml:brushProperty name="color" value="#F2395B"/>
    </inkml:brush>
  </inkml:definitions>
  <inkml:trace contextRef="#ctx0" brushRef="#br0">49300 27050 384,'-22'-18'12,"6"17"23,7 15 23,6 16 24,3 13 3,0 14-16,0 11-16,0 14-15,-2 5-10,-3 1-3,-3-1-4,-2 1-2,-1 2-2,3 7-2,3 6-2,4 7-1,1-1-2,0-6-1,0-6-2,0-6-2,4-9-2,10-8-4,10-10-2,9-9-4,4-5-2,1 0-1,-1 0-1,1 0-2,-4 1-2,-6 4-2,-6 3-2,-6 3-2,-18-1 0,-28-2 4,-28-3 3,-27-3 3,-17-4-2,-3-3-7,-3-3-6,-2-2-8,0-6-2,7-6 2,6-6 1,7-6 2,10-7 3,16-6 5,15-6 5,17-6 5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20"/>
    </inkml:context>
    <inkml:brush xml:id="br0">
      <inkml:brushProperty name="width" value="0.03878" units="cm"/>
      <inkml:brushProperty name="height" value="0.03878" units="cm"/>
      <inkml:brushProperty name="color" value="#F2395B"/>
    </inkml:brush>
  </inkml:definitions>
  <inkml:trace contextRef="#ctx0" brushRef="#br0">49300 27500 567,'73'-90'74,"-3"23"-7,-3 22-7,-2 22-8,0 10-5,7 1-6,6-1-6,7 1-5,2 1-10,1 3-13,-1 3-14,1 4-13,-7 1-7,-12 0-1,-13 0 1,-12 0-2,-9-2-5,-2-3-12,-3-3-11,-3-2-13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32"/>
    </inkml:context>
    <inkml:brush xml:id="br0">
      <inkml:brushProperty name="width" value="0.03669" units="cm"/>
      <inkml:brushProperty name="height" value="0.03669" units="cm"/>
      <inkml:brushProperty name="color" value="#F2395B"/>
    </inkml:brush>
  </inkml:definitions>
  <inkml:trace contextRef="#ctx0" brushRef="#br0">40700 44300 599,'0'-38'5,"0"26"10,0 24 10,0 26 11,-2 18 4,-3 13-1,-3 12 0,-2 13-1,-5 4-2,-2-3-7,-3-3-5,-3-2-5,-2-3-5,0 1-3,0-1-3,0 1-2,0 2-2,0 7 0,0 6 0,0 7 0,1-1-7,4-6-18,3-6-16,3-6-17,3-10-7,3-12 4,3-13 4,4-12 3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32"/>
    </inkml:context>
    <inkml:brush xml:id="br0">
      <inkml:brushProperty name="width" value="0.03238" units="cm"/>
      <inkml:brushProperty name="height" value="0.03238" units="cm"/>
      <inkml:brushProperty name="color" value="#F2395B"/>
    </inkml:brush>
  </inkml:definitions>
  <inkml:trace contextRef="#ctx0" brushRef="#br0">41000 45500 679,'25'23'5,"0"-3"11,0-3 11,0-2 10,1-1 4,4 3-2,3 3-2,3 4-3,1 1-4,1 0-7,-1 0-6,1 0-7,-3 0-6,-2 0-5,-3 0-6,-3 0-6,-2-2-12,0-3-17,0-3-18,0-2-18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32"/>
    </inkml:context>
    <inkml:brush xml:id="br0">
      <inkml:brushProperty name="width" value="0.04146" units="cm"/>
      <inkml:brushProperty name="height" value="0.04146" units="cm"/>
      <inkml:brushProperty name="color" value="#F2395B"/>
    </inkml:brush>
  </inkml:definitions>
  <inkml:trace contextRef="#ctx0" brushRef="#br0">42200 44400 530,'-22'-72'0,"6"6"0,7 7 0,6 6 0,4 10 7,4 17 12,3 15 13,3 16 13,1 13 4,1 14-8,-1 11-6,1 14-7,-1 10-4,1 9-2,-1 10-2,1 10-1,-3 4-1,-2 0-2,-3 0 0,-3 0-1,-2-2-1,0-3-2,0-3-2,0-2-2,1-5-1,4-2-2,3-3-1,3-3-3,1-6 0,1-5-1,-1-7 1,1-5-1,1-6-1,3-3-3,3-3-4,4-2-3,-6 0-5,-11 7-8,-14 6-8,-11 7-7,-14 0-2,-11-2 4,-14-3 3,-11-3 4,-9-7 1,-3-9-2,-3-10-2,-2-8-2,3-8 3,14-2 5,11-3 5,14-3 7,7-4 2,3-3-1,3-3 1,4-2-1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4:24"/>
    </inkml:context>
    <inkml:brush xml:id="br0">
      <inkml:brushProperty name="width" value="0.04024" units="cm"/>
      <inkml:brushProperty name="height" value="0.04024" units="cm"/>
      <inkml:brushProperty name="color" value="#F2395B"/>
    </inkml:brush>
  </inkml:definitions>
  <inkml:trace contextRef="#ctx0" brushRef="#br0">29656 350 546,'23'44'126,"-1"-6"-33,-1-6-35,-1-5-33,-1-4-19,-1-1-1,0-1-4,-2-1-2,-1-1-3,-1-1-2,-1-1-2,0-1-3,0 0-2,3 2 0,3 0-1,3 1-1,0 0 0,-1 1 0,-3-1 0,-1 1 1,-2-2 1,-3-3 1,-1-2 1,-2-4 3,-2-1 1,-2 0 1,-3-1 2,0 1 1,-3 0 10,-1 0 15,0 0 17,-1 0 15,-2 0 3,0 1-11,-1 1-10,-2 2-12,-1 1-6,-3 5-4,-4 3-2,-1 5-3,-4 5-2,-1 6-4,-3 8-4,-1 6-2,-3 6-5,-1 4-5,-2 3-5,-2 5-5,-2 1-4,1 1-2,0-1-2,0 1-2,2-4 1,7-7 4,5-7 4,7-6 3,3-7-1,1-4-9,0-5-8,2-5-9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33"/>
    </inkml:context>
    <inkml:brush xml:id="br0">
      <inkml:brushProperty name="width" value="0.02689" units="cm"/>
      <inkml:brushProperty name="height" value="0.02689" units="cm"/>
      <inkml:brushProperty name="color" value="#F2395B"/>
    </inkml:brush>
  </inkml:definitions>
  <inkml:trace contextRef="#ctx0" brushRef="#br0">42550 44550 818,'23'-24'0,"-3"4"0,-3 3 0,-2 3 0,6 3 3,20 3 7,18 3 8,20 4 6,2 1 1,-12 0-5,-13 0-4,-12 0-6,2 1 0,20 4 0,18 3 2,20 3 1,6-1-3,-2-2-10,-3-3-7,-3-3-10,-9-2-6,-11 0-4,-14 0-4,-11 0-4,-14 3-1,-11 6 2,-14 7 3,-11 6 1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34"/>
    </inkml:context>
    <inkml:brush xml:id="br0">
      <inkml:brushProperty name="width" value="0.04107" units="cm"/>
      <inkml:brushProperty name="height" value="0.04107" units="cm"/>
      <inkml:brushProperty name="color" value="#F2395B"/>
    </inkml:brush>
  </inkml:definitions>
  <inkml:trace contextRef="#ctx0" brushRef="#br0">36950 47300 535,'-100'0'2,"0"0"3,0 0 3,0 0 4,17 0 5,34 0 9,35 0 7,35 0 9,18 1 0,3 4-6,3 3-7,4 3-6,2 1-3,4 1-3,3-1-2,3 1-1,1-3-2,1-2 0,-1-3-2,1-3 0,1-2-2,3 0 0,3 0 0,4 0-2,1-2 1,0-3-1,0-3 0,0-2-1,3-3 1,6 1-2,7-1-1,6 1-1,4-3-1,4-2 0,3-3-1,3-3 0,6-6 0,9-5 1,10-7 1,10-5 0,4-1 0,0 6-1,0 7 0,0 6-2,-2 4 0,-3 4 0,-3 3 0,-2 3-1,-1 1 0,3 1 0,3-1 0,4 1-1,-1 1 1,-3 3 0,-3 3 0,-2 4 1,-5 1 0,-2 0 0,-3 0-1,-3 0 1,-2 0-1,0 0-1,0 0 1,0 0-1,1-5-1,4-9 1,3-10-1,3-8 0,-1-4 0,-2 3-2,-3 3 0,-3 4-1,-4 2 0,-3 4-1,-3 3 0,-2 3 1,-1-2-2,3-6 1,3-6-2,4-6 0,1-2-1,0 3 0,0 3 0,0 4-1,-4 1 1,-5 0-1,-7 0 0,-5 0 0,-6 3 0,-3 6 0,-3 7 1,-2 6 0,-5 3-1,-2 0-1,-3 0-3,-3 0-2,-7 0-2,-9 0 0,-10 0-1,-8 0-1,-12 1-1,-12 4 0,-13 3-2,-12 3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34"/>
    </inkml:context>
    <inkml:brush xml:id="br0">
      <inkml:brushProperty name="width" value="0.02588" units="cm"/>
      <inkml:brushProperty name="height" value="0.02588" units="cm"/>
      <inkml:brushProperty name="color" value="#F2395B"/>
    </inkml:brush>
  </inkml:definitions>
  <inkml:trace contextRef="#ctx0" brushRef="#br0">39550 47600 850,'-43'-25'-3,"17"0"-5,15 0-5,16 0-5,10 3-2,7 6 0,6 7 0,7 6 0,11 4 8,20 4 13,18 3 15,20 3 15,6 3 3,-2 3-4,-3 3-6,-3 4-4,-9 1-5,-11 0-4,-14 0-4,-11 0-4,-12 4-2,-9 10-1,-10 10-2,-8 9-1,-18 7-2,-25 7 0,-25 6-2,-25 7-1,-13 2 0,1 1-1,-1-1-1,1 1 0,-1-4 2,1-6 3,-1-6 4,1-6 2,2-10 2,7-12-1,6-13-1,7-12-1,8-7 2,14 1 4,11-1 4,14 1 5,16-4 3,22-6 3,22-6 3,23-6 3,13-6-3,6-2-10,7-3-10,6-3-11,3-4-4,0-3-3,0-3-1,0-2-2,0-5-3,0-2-7,0-3-7,0-3-5,-2-2-1,-3 0 7,-3 0 6,-2 0 7,-9 3 4,-12 6 4,-13 7 3,-12 6 4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3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41600 47900 999,'23'-40'-72,"-3"23"26,-3 22 26,-2 22 25,-1 15 9,3 9-6,3 10-8,4 10-6,-1 0-5,-3-5-2,-3-7-3,-2-5-3,-1-9 1,3-9 3,3-10 4,4-8 4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35"/>
    </inkml:context>
    <inkml:brush xml:id="br0">
      <inkml:brushProperty name="width" value="0.03607" units="cm"/>
      <inkml:brushProperty name="height" value="0.03607" units="cm"/>
      <inkml:brushProperty name="color" value="#F2395B"/>
    </inkml:brush>
  </inkml:definitions>
  <inkml:trace contextRef="#ctx0" brushRef="#br0">42700 47550 609,'-68'-19'-23,"17"13"13,15 12 13,16 13 12,9 10 7,3 10 1,3 10-1,4 9 0,1 4 1,0 1-1,0-1 0,0 1 1,0 1-2,0 3 0,0 3-3,0 4-1,1 2 0,4 4 0,3 3 0,3 3 1,3-1 0,3-2-3,3-3-2,4-3-2,2-1-2,4 4-2,3 3-2,3 3-3,-2-2-1,-6-6-3,-6-6-1,-6-6-1,-6-7-2,-2-6 0,-3-6-1,-3-6-1,-4-2-1,-3 3-1,-3 3-3,-2 4-1,-14 2-2,-21 4-4,-22 3-2,-22 3-3,-13-1-1,-3-2-1,-3-3 0,-2-3 0,-1-7-2,3-9-4,3-10-4,4-8-4,8-8 3,17-2 9,15-3 8,16-3 8,9-4 5,3-3 2,3-3 2,4-2 2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35"/>
    </inkml:context>
    <inkml:brush xml:id="br0">
      <inkml:brushProperty name="width" value="0.02618" units="cm"/>
      <inkml:brushProperty name="height" value="0.02618" units="cm"/>
      <inkml:brushProperty name="color" value="#F2395B"/>
    </inkml:brush>
  </inkml:definitions>
  <inkml:trace contextRef="#ctx0" brushRef="#br0">42250 48150 840,'45'-90'0,"-9"23"0,-10 22 0,-8 22 0,2 5 0,16-8 2,15-10 0,17-9 2,10-1 2,6 10 5,7 10 5,6 9 4,10 2 3,17-2-1,15-3-1,16-3 0,-5-1-9,-25 4-21,-25 3-19,-25 3-20,-15 1-6,-2 1 5,-3-1 7,-3 1 6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36"/>
    </inkml:context>
    <inkml:brush xml:id="br0">
      <inkml:brushProperty name="width" value="0.0392" units="cm"/>
      <inkml:brushProperty name="height" value="0.0392" units="cm"/>
      <inkml:brushProperty name="color" value="#F2395B"/>
    </inkml:brush>
  </inkml:definitions>
  <inkml:trace contextRef="#ctx0" brushRef="#br0">47300 45150 561,'-24'-27'4,"4"-3"9,3-3 9,3-2 9,-2 5 6,-6 16 4,-6 15 5,-6 17 5,-2 13-3,3 13-8,3 12-10,4 13-8,-3 6-6,-5 0-2,-7 0-3,-5 0-3,-4 1-4,0 4-5,0 3-6,0 3-6,1 1-4,4 1-4,3-1-4,3 1-3,3-6-2,3-8-1,3-10 0,4-9-1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37"/>
    </inkml:context>
    <inkml:brush xml:id="br0">
      <inkml:brushProperty name="width" value="0.04559" units="cm"/>
      <inkml:brushProperty name="height" value="0.04559" units="cm"/>
      <inkml:brushProperty name="color" value="#F2395B"/>
    </inkml:brush>
  </inkml:definitions>
  <inkml:trace contextRef="#ctx0" brushRef="#br0">46050 45150 482,'-22'-47'14,"6"6"2,7 7 3,6 6 1,7 7 3,10 10 4,10 10 4,9 9 3,4 6 2,1 3 0,-1 3-1,1 4 0,1 5-2,3 10-2,3 10-3,4 9-3,1 6-3,0 3-4,0 3-4,0 4-4,0-1-3,0-3-4,0-3-2,0-2-5,0 0-9,0 7-18,0 6-18,0 7-17,-4-6-7,-5-15 2,-7-15 2,-5-16 4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38"/>
    </inkml:context>
    <inkml:brush xml:id="br0">
      <inkml:brushProperty name="width" value="0.04593" units="cm"/>
      <inkml:brushProperty name="height" value="0.04593" units="cm"/>
      <inkml:brushProperty name="color" value="#F2395B"/>
    </inkml:brush>
  </inkml:definitions>
  <inkml:trace contextRef="#ctx0" brushRef="#br0">48950 42400 478,'1'-46'0,"4"10"0,3 10 0,3 9 0,14 1 5,25-6 9,25-6 8,25-6 10,1 1 1,-21 9-7,-22 10-5,-22 10-7,1 8-3,26 10 1,24 10 0,26 9 1,8 9 0,-5 9-1,-7 10 0,-5 10 0,-14 5-2,-18 4-1,-19 3-2,-18 3-2,-18 7-1,-16 14 1,-15 11 0,-15 14 1,-17 5-2,-15 1-2,-15-1-3,-16 1-4,-5-6-1,6-8-3,7-10-2,6-9-2,7-13-2,10-16-2,10-15-1,9-15-1,6-17-1,3-15 1,3-15 2,4-16 0,2-16 0,4-16-1,3-15-2,3-15-2,1-9 0,1 1 3,-1-1 2,1 1 2,1 1 1,3 3 1,3 3 0,4 4 0,-1 4 5,-3 6 9,-3 7 8,-2 6 10,-1 6 4,3 6 2,3 7 1,4 6 0,-1 10 6,-3 17 10,-3 15 9,-2 16 10,-1 15 0,3 16-11,3 15-10,4 17-11,2 16-6,4 19-3,3 19-3,3 19-3,-1 16-3,-2 17-2,-3 15-3,-3 16-2,-7 21-5,-9 29-5,-10 28-5,-8 28-6,-4 18-7,3 10-8,3 10-9,4 9-7,5-15-6,10-36 1,10-39-2,9-36 1,4-45 2,1-49 8,-1-51 7,1-49 7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39"/>
    </inkml:context>
    <inkml:brush xml:id="br0">
      <inkml:brushProperty name="width" value="0.04148" units="cm"/>
      <inkml:brushProperty name="height" value="0.04148" units="cm"/>
      <inkml:brushProperty name="color" value="#F2395B"/>
    </inkml:brush>
  </inkml:definitions>
  <inkml:trace contextRef="#ctx0" brushRef="#br0">50600 44600 530,'-46'-24'5,"10"4"11,10 3 9,9 3 11,10 9 4,14 16-4,11 15-4,14 17-3,3 8-4,-2 4-6,-3 3-6,-3 3-4,-4-1-6,-3-2-3,-3-3-3,-2-3-4,-3-6-2,1-5-2,-1-7-2,1-5-2,2-8-3,7-5-3,6-7-3,7-5-4,5-14 0,7-18 0,6-19 1,7-18 1,0-12 2,-2-3 1,-3-3 2,-3-2 2,-6 0 2,-5 7 3,-7 6 3,-5 7 2,-9 11 13,-9 20 20,-10 18 20,-8 20 22,-11 14 2,-8 14-15,-10 11-14,-9 14-16,-7 7-8,-3 3-4,-3 3-4,-2 4-3,-1-1-3,3-3-2,3-3-2,4-2-1,4-8-1,6-8 1,7-10-1,6-9 2,13-9-3,23-5-5,22-7-3,22-5-5,7-4-2,-6 0 4,-6 0 3,-6 0 2,-6 0 3,-2 0 2,-3 0 3,-3 0 3,-7 3 3,-9 6 3,-10 7 2,-8 6 3,-12 7 1,-12 10 0,-13 10 0,-12 9 0,-10 6-1,-6 3-1,-6 3-1,-6 4-2,-2 1 0,3 0 1,3 0 2,4 0 0,-1 0-1,-3 0 0,-3 0-3,-2 0-1,3-4-2,14-5-3,11-7-3,14-5-2,18-12-6,25-16-7,25-15-8,25-15-7,17-17-4,9-15 2,10-15 1,10-16 0,-1-4 5,-9 10 7,-10 10 7,-8 9 7,-11 9 5,-8 9 2,-10 10 2,-9 10 2,-5 8 9,0 10 16,0 10 16,0 9 16,-2 4 3,-3 1-7,-3-1-9,-2 1-8,-1-3-6,3-2-3,3-3-4,4-3-4,2-2-1,4 0-1,3 0 1,3 0 0,-2-13-4,-6-24-11,-6-26-8,-6-24-10,-1-21-7,7-16-1,6-15-3,7-15-2,2 2 2,1 22 3,-1 22 6,1 23 4,-3 13 4,-2 6 4,-3 7 2,-3 6 4,1 6 3,6 6 2,7 7 2,6 6 2,1 7 0,-3 10 1,-3 10-1,-2 9-1,-5 6 1,-2 3-2,-3 3 1,-3 4-2,-6 4-2,-5 6-5,-7 7-4,-5 6-5,-9-2-12,-9-9-17,-10-10-17,-8-8-17,-4-11-3,3-8 16,3-10 14,4-9 15,1-9 7,0-5-1,0-7-1,0-5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4:24"/>
    </inkml:context>
    <inkml:brush xml:id="br0">
      <inkml:brushProperty name="width" value="0.03181" units="cm"/>
      <inkml:brushProperty name="height" value="0.03181" units="cm"/>
      <inkml:brushProperty name="color" value="#F2395B"/>
    </inkml:brush>
  </inkml:definitions>
  <inkml:trace contextRef="#ctx0" brushRef="#br0">29973 1650 691,'-8'31'104,"0"-2"-22,0 0-22,1-1-23,-2 0-18,-2 1-12,-2 0-14,-1 2-13,-1 0-4,3-1 3,1-2 3,2 1 3,2-4-6,1-4-13,0-3-14,2-4-14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39"/>
    </inkml:context>
    <inkml:brush xml:id="br0">
      <inkml:brushProperty name="width" value="0.02799" units="cm"/>
      <inkml:brushProperty name="height" value="0.02799" units="cm"/>
      <inkml:brushProperty name="color" value="#F2395B"/>
    </inkml:brush>
  </inkml:definitions>
  <inkml:trace contextRef="#ctx0" brushRef="#br0">51250 45900 785,'-41'-43'6,"19"17"11,19 15 12,19 16 11,15 10 1,13 7-7,12 6-9,13 7-9,1-1-10,-9-6-12,-10-6-13,-8-6-12,-8-4-9,-2 1-4,-3-1-4,-3 1-5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40"/>
    </inkml:context>
    <inkml:brush xml:id="br0">
      <inkml:brushProperty name="width" value="0.03339" units="cm"/>
      <inkml:brushProperty name="height" value="0.03339" units="cm"/>
      <inkml:brushProperty name="color" value="#F2395B"/>
    </inkml:brush>
  </inkml:definitions>
  <inkml:trace contextRef="#ctx0" brushRef="#br0">39200 53350 658,'-29'-25'3,"-5"0"5,-7 0 5,-5 0 5,2 0 2,13 0 1,12 0 0,13 0 0,12 3 1,13 6 0,12 7 0,13 6 0,12 1 0,13-3-1,12-3-1,13-2 0,7-1-3,4 3-4,3 3-3,3 4-5,-1 2-4,-2 4-7,-3 3-6,-3 3-6,-7-1-3,-9-2 2,-10-3 1,-8-3 1,-12 1-4,-12 6-10,-13 7-10,-12 6-10,-10 4-1,-6 4 7,-6 3 7,-6 3 8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40"/>
    </inkml:context>
    <inkml:brush xml:id="br0">
      <inkml:brushProperty name="width" value="0.03323" units="cm"/>
      <inkml:brushProperty name="height" value="0.03323" units="cm"/>
      <inkml:brushProperty name="color" value="#F2395B"/>
    </inkml:brush>
  </inkml:definitions>
  <inkml:trace contextRef="#ctx0" brushRef="#br0">39250 54050 662,'-52'21'0,"-3"-5"0,-3-7 0,-2-5 0,2-6 5,9-3 10,10-3 11,10-2 11,11-1 3,17 3-3,15 3-4,16 4-2,18 1-3,22 0-3,22 0-2,23 0-3,13-2-6,6-3-10,7-3-12,6-2-11,-1-3-5,-5 1 0,-7-1 0,-5 1 1,-15 1-1,-22 3-1,-22 3-1,-21 4-1,-12-1-2,1-3-5,-1-3-3,1-2-5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41"/>
    </inkml:context>
    <inkml:brush xml:id="br0">
      <inkml:brushProperty name="width" value="0.03969" units="cm"/>
      <inkml:brushProperty name="height" value="0.03969" units="cm"/>
      <inkml:brushProperty name="color" value="#F2395B"/>
    </inkml:brush>
  </inkml:definitions>
  <inkml:trace contextRef="#ctx0" brushRef="#br0">43750 51550 554,'-24'29'131,"4"10"-30,3 10-28,3 9-31,-1 10-15,-2 14-5,-3 11-3,-3 14-5,-2 8-3,0 7-6,0 6-4,0 7-6,3-3-1,6-8 0,7-10 3,6-9 0,4-13-7,4-16-16,3-15-17,3-15-16,3-12-7,3-6 3,3-6 2,4-6 3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41"/>
    </inkml:context>
    <inkml:brush xml:id="br0">
      <inkml:brushProperty name="width" value="0.0331" units="cm"/>
      <inkml:brushProperty name="height" value="0.0331" units="cm"/>
      <inkml:brushProperty name="color" value="#F2395B"/>
    </inkml:brush>
  </inkml:definitions>
  <inkml:trace contextRef="#ctx0" brushRef="#br0">44050 52650 664,'3'-38'108,"6"26"-23,7 24-25,6 26-22,4 10-16,4-3-7,3-3-8,3-2-6,-2-5-9,-6-2-8,-6-3-9,-6-3-8,-1-6-1,7-5 5,6-7 7,7-5 7,-1-8-4,-6-5-11,-6-7-10,-6-5-13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41"/>
    </inkml:context>
    <inkml:brush xml:id="br0">
      <inkml:brushProperty name="width" value="0.04533" units="cm"/>
      <inkml:brushProperty name="height" value="0.04533" units="cm"/>
      <inkml:brushProperty name="color" value="#F2395B"/>
    </inkml:brush>
  </inkml:definitions>
  <inkml:trace contextRef="#ctx0" brushRef="#br0">45250 51250 485,'-66'-19'40,"19"13"0,19 12 1,19 13 1,12 9-2,6 6-4,7 7-3,6 6-5,3 12-3,0 19-2,0 19-2,0 19-2,-2 5-2,-3-5 0,-3-7-1,-2-5-2,-3-6 0,1-3-2,-1-3 0,1-2-3,-3-6-1,-2-6-3,-3-6-3,-3-6-2,-4-6-4,-3-2-3,-3-3-3,-2-3-4,-6-6-2,-6-5-3,-6-7-2,-6-5-2,-6-8-2,-2-5-1,-3-7 0,-3-5 0,-2-9-3,0-9-4,0-10-4,0-8-3,4-4-2,10 3 1,10 3 1,9 4 1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41"/>
    </inkml:context>
    <inkml:brush xml:id="br0">
      <inkml:brushProperty name="width" value="0.0285" units="cm"/>
      <inkml:brushProperty name="height" value="0.0285" units="cm"/>
      <inkml:brushProperty name="color" value="#F2395B"/>
    </inkml:brush>
  </inkml:definitions>
  <inkml:trace contextRef="#ctx0" brushRef="#br0">45250 51700 771,'118'-110'42,"-11"32"-4,-14 31-5,-11 32-3,-6 16-4,4 4-5,3 3-3,3 3-5,-1 1-6,-2 1-7,-3-1-8,-3 1-9,-9 1-6,-11 3-6,-14 3-7,-11 4-7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42"/>
    </inkml:context>
    <inkml:brush xml:id="br0">
      <inkml:brushProperty name="width" value="0.03957" units="cm"/>
      <inkml:brushProperty name="height" value="0.03957" units="cm"/>
      <inkml:brushProperty name="color" value="#F2395B"/>
    </inkml:brush>
  </inkml:definitions>
  <inkml:trace contextRef="#ctx0" brushRef="#br0">42500 54000 555,'-49'1'0,"4"4"0,3 3 0,3 3 0,4 1 4,7 1 7,6-1 8,7 1 7,11-1 3,20 1 0,18-1 0,20 1 0,17-6-1,20-8 0,18-10-1,20-9-1,14-5-1,14 0-1,11 0-2,14 0-1,13 0-3,16 0-2,15 0-2,17 0-4,3 1-3,-5 4-4,-7 3-6,-5 3-3,-11 4-3,-11 7-2,-14 6-2,-11 7-1,-14 2-5,-11 1-8,-14-1-8,-11 1-7,-15-3-5,-16-2 1,-15-3 1,-15-3 1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42"/>
    </inkml:context>
    <inkml:brush xml:id="br0">
      <inkml:brushProperty name="width" value="0.03478" units="cm"/>
      <inkml:brushProperty name="height" value="0.03478" units="cm"/>
      <inkml:brushProperty name="color" value="#F2395B"/>
    </inkml:brush>
  </inkml:definitions>
  <inkml:trace contextRef="#ctx0" brushRef="#br0">43450 55350 632,'-83'-90'7,"34"23"12,35 22 14,35 22 12,24 10 4,16 1-7,15-1-7,17 1-6,2 4-5,-9 9-5,-10 10-4,-8 10-4,-14 10-3,-15 13-2,-15 12-2,-16 13-2,-15 7-1,-11 4-1,-14 3 0,-11 3-1,-9-1-1,-3-2 0,-3-3 0,-2-3 0,0-6 1,7-5 1,6-7 2,7-5 2,13-12 2,22-16-1,22-15 0,23-15 0,14-15-4,10-12-8,10-13-9,9-12-8,2-5-6,-2 3-2,-3 3-3,-3 4-2,-9 5-4,-11 10-3,-14 10-3,-11 9-4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42"/>
    </inkml:context>
    <inkml:brush xml:id="br0">
      <inkml:brushProperty name="width" value="0.03272" units="cm"/>
      <inkml:brushProperty name="height" value="0.03272" units="cm"/>
      <inkml:brushProperty name="color" value="#F2395B"/>
    </inkml:brush>
  </inkml:definitions>
  <inkml:trace contextRef="#ctx0" brushRef="#br0">44750 55550 672,'-22'68'115,"6"-11"-27,7-14-27,6-11-27,7-7-17,10 0-7,10 0-8,9 0-6,6-5-10,3-9-15,3-10-14,4-8-14,-3-6-5,-5 1 6,-7-1 5,-5 1 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4:24"/>
    </inkml:context>
    <inkml:brush xml:id="br0">
      <inkml:brushProperty name="width" value="0.03126" units="cm"/>
      <inkml:brushProperty name="height" value="0.03126" units="cm"/>
      <inkml:brushProperty name="color" value="#F2395B"/>
    </inkml:brush>
  </inkml:definitions>
  <inkml:trace contextRef="#ctx0" brushRef="#br0">30755 2050 703,'-23'1'84,"4"4"-13,4 2-14,1 3-12,2 4-16,1 4-18,-1 3-19,1 5-16,-1 0-9,2-2 5,1-1 3,0-3 4,2-1-3,1-1-9,0-1-11,2 0-9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42"/>
    </inkml:context>
    <inkml:brush xml:id="br0">
      <inkml:brushProperty name="width" value="0.0489" units="cm"/>
      <inkml:brushProperty name="height" value="0.0489" units="cm"/>
      <inkml:brushProperty name="color" value="#F2395B"/>
    </inkml:brush>
  </inkml:definitions>
  <inkml:trace contextRef="#ctx0" brushRef="#br0">45700 54400 449,'-110'75'91,"32"0"-21,31 0-18,32 0-20,15 1-9,0 4-1,0 3-1,0 3-1,3 1 0,6 1 1,7-1 0,6 1 1,3 1-1,0 3-2,0 3-2,0 4-2,0-1-3,0-3-2,0-3-1,0-2-3,-2-5-1,-3-2 1,-3-3 1,-2-3 1,-12-4-7,-19-3-15,-18-3-13,-19-2-15,-13-8-5,-6-8 5,-6-10 6,-6-9 4,-4-10 2,1-9-2,-1-10-1,1-8-3,5-9 0,14-6-3,11-6-2,14-6-1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43"/>
    </inkml:context>
    <inkml:brush xml:id="br0">
      <inkml:brushProperty name="width" value="0.0249" units="cm"/>
      <inkml:brushProperty name="height" value="0.0249" units="cm"/>
      <inkml:brushProperty name="color" value="#F2395B"/>
    </inkml:brush>
  </inkml:definitions>
  <inkml:trace contextRef="#ctx0" brushRef="#br0">45450 55400 883,'51'-25'-1,"4"0"-3,3 0-1,3 0-3,4 3 6,7 6 14,6 7 16,7 6 14,4 3-4,3 0-21,3 0-23,4 0-21,-9-4-13,-18-5 0,-19-7-2,-18-5-2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43"/>
    </inkml:context>
    <inkml:brush xml:id="br0">
      <inkml:brushProperty name="width" value="0.04293" units="cm"/>
      <inkml:brushProperty name="height" value="0.04293" units="cm"/>
      <inkml:brushProperty name="color" value="#F2395B"/>
    </inkml:brush>
  </inkml:definitions>
  <inkml:trace contextRef="#ctx0" brushRef="#br0">48800 52850 512,'-49'3'8,"4"6"15,3 7 15,3 6 16,1 10 5,1 17-7,-1 15-5,1 16-6,-3 9-5,-2 3-5,-3 3-5,-3 4-5,-6 4-3,-5 6-5,-7 7-2,-5 6-4,-6 7-4,-3 10-8,-3 10-5,-2 9-7,5-7-6,16-21-8,15-22-7,17-22-8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43"/>
    </inkml:context>
    <inkml:brush xml:id="br0">
      <inkml:brushProperty name="width" value="0.04076" units="cm"/>
      <inkml:brushProperty name="height" value="0.04076" units="cm"/>
      <inkml:brushProperty name="color" value="#F2395B"/>
    </inkml:brush>
  </inkml:definitions>
  <inkml:trace contextRef="#ctx0" brushRef="#br0">47600 53300 539,'-58'-40'11,"34"23"21,35 22 22,35 22 22,19 16 3,7 14-12,6 11-12,7 14-14,2 8-12,1 7-14,-1 6-13,1 7-14,-3 0-10,-2-2-7,-3-3-6,-3-3-8,-7-10 0,-9-16 7,-10-15 6,-8-15 7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45"/>
    </inkml:context>
    <inkml:brush xml:id="br0">
      <inkml:brushProperty name="width" value="0.0466" units="cm"/>
      <inkml:brushProperty name="height" value="0.0466" units="cm"/>
      <inkml:brushProperty name="color" value="#F2395B"/>
    </inkml:brush>
  </inkml:definitions>
  <inkml:trace contextRef="#ctx0" brushRef="#br0">50600 52600 472,'-4'-41'5,"-5"19"9,-7 19 11,-5 19 10,-3 10 4,4 4-3,3 3-1,3 3-2,1 4-2,1 7-5,-1 6-2,1 7-5,-4 7-1,-6 9 0,-6 10-1,-6 10-1,-2 0 0,3-5-1,3-7-1,4-5-2,4-9 0,6-9-2,7-10-1,6-8-2,7-9 0,10-6 1,10-6 1,9-6 1,10-13-2,14-19-9,11-18-7,14-19-8,5-16-4,1-12-1,-1-13-2,1-12 0,-7-5 0,-12 3 2,-13 3 3,-12 4 1,-12 5 3,-8 10 2,-10 10 3,-9 9 2,-12 6 2,-11 3 1,-14 3 2,-11 4 1,-9 5 1,-3 10 1,-3 10 1,-2 9 2,-5 9-1,-2 9 0,-3 10 0,-3 10-1,1 7-2,6 6-3,7 7-4,6 6-2,9 3-7,13 0-10,12 0-10,13 0-10,7-4-3,4-5 4,3-7 5,3-5 4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45"/>
    </inkml:context>
    <inkml:brush xml:id="br0">
      <inkml:brushProperty name="width" value="0.03113" units="cm"/>
      <inkml:brushProperty name="height" value="0.03113" units="cm"/>
      <inkml:brushProperty name="color" value="#F2395B"/>
    </inkml:brush>
  </inkml:definitions>
  <inkml:trace contextRef="#ctx0" brushRef="#br0">51150 53100 706,'25'21'15,"0"-5"-4,0-7-4,0-5-4,3-3 3,6 4 7,7 3 8,6 3 7,4 6 5,4 9 1,3 10 2,3 10 1,-4 2-6,-8-3-14,-10-3-16,-9-2-13,-5-6-12,0-6-6,0-6-7,0-6-7,0-7-3,0-6 0,0-6 2,0-6 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46"/>
    </inkml:context>
    <inkml:brush xml:id="br0">
      <inkml:brushProperty name="width" value="0.04712" units="cm"/>
      <inkml:brushProperty name="height" value="0.04712" units="cm"/>
      <inkml:brushProperty name="color" value="#F2395B"/>
    </inkml:brush>
  </inkml:definitions>
  <inkml:trace contextRef="#ctx0" brushRef="#br0">52850 51500 466,'-24'-61'11,"4"28"23,3 28 21,3 29 22,3 19 5,3 14-15,3 11-13,4 14-15,-3 11-9,-5 14-5,-7 11-5,-5 14-4,-3 2-5,4-6-4,3-6-2,3-6-4,1-2-9,1 3-12,-1 3-13,1 4-13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46"/>
    </inkml:context>
    <inkml:brush xml:id="br0">
      <inkml:brushProperty name="width" value="0.05971" units="cm"/>
      <inkml:brushProperty name="height" value="0.05971" units="cm"/>
      <inkml:brushProperty name="color" value="#F2395B"/>
    </inkml:brush>
  </inkml:definitions>
  <inkml:trace contextRef="#ctx0" brushRef="#br0">53700 50900 368,'-21'-68'0,"10"17"0,10 15 0,9 16 0,7 9 5,7 3 12,6 3 10,7 4 11,7 2 3,9 4-7,10 3-6,10 3-6,2 3-5,-3 3-7,-3 3-5,-2 4-7,-5 1-2,-2 0 0,-3 0-1,-3 0 0,-6 0 2,-5 0 1,-7 0 3,-5 0 2,-6 1 2,-3 4 2,-3 3 2,-2 3 1,-5 6 5,-2 9 6,-3 10 7,-3 10 7,-6 2 1,-5-3-3,-7-3-3,-5-2-4,-4 3-2,0 14-2,0 11 0,0 14-2,-2 14-2,-3 20-2,-3 18-4,-2 20-2,-6 24-3,-6 31-5,-6 32-3,-6 31-4,-10 45-6,-12 59-6,-13 60-8,-12 60-7,-2 22-5,9-11-3,10-14-3,10-11-2,8-50-6,10-83-7,10-85-5,9-84-8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02"/>
    </inkml:context>
    <inkml:brush xml:id="br0">
      <inkml:brushProperty name="width" value="0.04632" units="cm"/>
      <inkml:brushProperty name="height" value="0.04632" units="cm"/>
      <inkml:brushProperty name="color" value="#F2395B"/>
    </inkml:brush>
  </inkml:definitions>
  <inkml:trace contextRef="#ctx0" brushRef="#br0">66500 33950 474,'-21'-46'8,"10"10"14,10 10 15,9 9 14,2 10 4,-2 14-7,-3 11-8,-3 14-6,-4 10-5,-3 9-2,-3 10-1,-2 10-1,-1 7-3,3 6-3,3 7-2,4 6-3,-1 1-2,-3-3-1,-3-3 0,-2-2-1,-3 10-3,1 25-7,-1 25-5,1 25-7,-1 14-3,1 3-2,-1 3 0,1 4 0,-3-4-2,-2-9 0,-3-10-2,-3-8 0,-2-6-1,0 1-2,0-1-1,0 1-2,1 1 1,4 3 2,3 3 1,3 4 3,1-6 0,1-11-5,-1-14-3,1-11-3,1-20-1,3-24 2,3-26 3,4-24 3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05"/>
    </inkml:context>
    <inkml:brush xml:id="br0">
      <inkml:brushProperty name="width" value="0.04406" units="cm"/>
      <inkml:brushProperty name="height" value="0.04406" units="cm"/>
      <inkml:brushProperty name="color" value="#F2395B"/>
    </inkml:brush>
  </inkml:definitions>
  <inkml:trace contextRef="#ctx0" brushRef="#br0">68250 35400 499,'-49'-19'74,"4"13"-13,3 12-14,3 13-14,-4 10-9,-8 10-4,-10 10-5,-9 9-4,-9 7-3,-5 7-3,-7 6-2,-5 7-2,-3 2-2,4 1-1,3-1 1,3 1 0,1-3-1,1-2 2,-1-3 1,1-3 1,1-4 0,3-3 2,3-3 0,4-2 1,5-8 1,10-8 1,10-10 2,9-9 0,23-7 3,38-3 5,37-3 4,38-2 5,16-3 0,-2 1-7,-3-1-4,-3 1-6,-2 1-4,0 3-2,0 3-1,0 4-2,-2 1-1,-3 0 1,-3 0 1,-2 0 1,-6 0-7,-6 0-11,-6 0-13,-6 0-13,-6-2-9,-2-3-4,-3-3-5,-3-2-6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4:25"/>
    </inkml:context>
    <inkml:brush xml:id="br0">
      <inkml:brushProperty name="width" value="0.03296" units="cm"/>
      <inkml:brushProperty name="height" value="0.03296" units="cm"/>
      <inkml:brushProperty name="color" value="#F2395B"/>
    </inkml:brush>
  </inkml:definitions>
  <inkml:trace contextRef="#ctx0" brushRef="#br0">30973 2350 667,'-15'0'10,"4"2"20,3 0 20,3 2 20,1 0 1,0 3-19,0 2-18,0 2-19,-1 5-15,-2 7-15,-1 8-13,-3 8-14,0 1-4,1-8 9,0-6 7,2-7 8,1-3 0,1-1-7,0 1-7,2 0-8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05"/>
    </inkml:context>
    <inkml:brush xml:id="br0">
      <inkml:brushProperty name="width" value="0.04785" units="cm"/>
      <inkml:brushProperty name="height" value="0.04785" units="cm"/>
      <inkml:brushProperty name="color" value="#F2395B"/>
    </inkml:brush>
  </inkml:definitions>
  <inkml:trace contextRef="#ctx0" brushRef="#br0">68700 36650 459,'-4'-46'4,"-5"10"8,-7 10 8,-5 9 8,-1 9 4,6 9 3,7 10 1,6 10 2,3 5-1,0 4-5,0 3-4,0 3-5,0 3-2,0 3-3,0 3-1,0 4-2,0 4-1,0 6 2,0 7 3,0 6 0,-2 9 1,-3 13-4,-3 12-2,-2 13-3,-3 12-3,1 13-3,-1 12-3,1 13-2,1 12-6,3 13-5,3 12-8,4 13-5,1-2-5,0-16-4,0-15-2,0-15-4,1-17-4,4-15-5,3-15-5,3-16-6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05"/>
    </inkml:context>
    <inkml:brush xml:id="br0">
      <inkml:brushProperty name="width" value="0.03626" units="cm"/>
      <inkml:brushProperty name="height" value="0.03626" units="cm"/>
      <inkml:brushProperty name="color" value="#F2395B"/>
    </inkml:brush>
  </inkml:definitions>
  <inkml:trace contextRef="#ctx0" brushRef="#br0">68500 36700 606,'1'-91'34,"4"19"-3,3 19-1,3 19-3,7 10-2,14 4-1,11 3-2,14 3-2,3 4-1,-2 7-2,-3 6-1,-3 7-1,-2 5-1,0 7-1,0 6 1,0 7 0,-4 2-2,-5 1-2,-7-1-2,-5 1-2,-8 7-2,-5 16 1,-7 15 0,-5 17 0,-12 3-2,-16-5-3,-15-7-5,-15-5-3,-11-3-6,-2 4-5,-3 3-6,-3 3-6,1-4-4,6-8-6,7-10-4,6-9-5,6-12 1,6-11 4,7-14 5,6-11 5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06"/>
    </inkml:context>
    <inkml:brush xml:id="br0">
      <inkml:brushProperty name="width" value="0.03887" units="cm"/>
      <inkml:brushProperty name="height" value="0.03887" units="cm"/>
      <inkml:brushProperty name="color" value="#F2395B"/>
    </inkml:brush>
  </inkml:definitions>
  <inkml:trace contextRef="#ctx0" brushRef="#br0">70200 35350 566,'-46'-2'0,"10"-3"0,10-3 0,9-2 0,2-3 5,-2 1 11,-3-1 10,-3 1 11,4 1 5,13 3 0,12 3-1,13 4-1,12 1-2,13 0-4,12 0-4,13 0-4,7 0-5,4 0-4,3 0-6,3 0-4,3-2-6,3-3-7,3-3-6,4-2-6,-4-1-5,-9 3-6,-10 3-5,-8 4-5,-12 8-5,-12 17-6,-13 15-6,-12 16-4,-12 1 2,-8-12 13,-10-13 12,-9-12 12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06"/>
    </inkml:context>
    <inkml:brush xml:id="br0">
      <inkml:brushProperty name="width" value="0.03558" units="cm"/>
      <inkml:brushProperty name="height" value="0.03558" units="cm"/>
      <inkml:brushProperty name="color" value="#F2395B"/>
    </inkml:brush>
  </inkml:definitions>
  <inkml:trace contextRef="#ctx0" brushRef="#br0">70150 36550 618,'-91'21'0,"19"-5"0,19-7 0,19-5 0,9-6 4,0-3 9,0-3 8,0-2 9,6-5 5,13-2 2,12-3 3,13-3 2,15 1-3,19 6-5,19 7-7,19 6-6,9 3-6,0 0-3,0 0-4,0 0-5,0 0-3,0 0-1,0 0-2,0 0-3,-2 0-7,-3 0-15,-3 0-13,-2 0-15,-11 1-3,-15 4 8,-15 3 8,-16 3 7,-7-1 5,4-2 2,3-3 0,3-3 2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08"/>
    </inkml:context>
    <inkml:brush xml:id="br0">
      <inkml:brushProperty name="width" value="0.04135" units="cm"/>
      <inkml:brushProperty name="height" value="0.04135" units="cm"/>
      <inkml:brushProperty name="color" value="#F2395B"/>
    </inkml:brush>
  </inkml:definitions>
  <inkml:trace contextRef="#ctx0" brushRef="#br0">73650 35650 532,'-36'-22'11,"28"6"22,28 7 22,29 6 23,11 1 3,-2-3-15,-3-3-15,-3-2-16,1 0-11,6 7-7,7 6-6,6 7-6,6 2-5,6 1 1,7-1-2,6 1 0,4-1-1,4 1-1,3-1-1,3 1 0,3-3-2,3-2 0,3-3 0,4-3-1,2-2-1,4 0-1,3 0-2,3 0 0,6-2-1,9-3 1,10-3 1,10-2 0,0-3 1,-5 1-2,-7-1-2,-5 1 0,-8 1-1,-5 3 4,-7 3 1,-5 4 3,-6 1 3,-3 0 0,-3 0 3,-2 0 0,-1 0 2,3 0-1,3 0 1,4 0-1,-1 0 0,-3 0 0,-3 0 0,-2 0-1,0 0 0,7 0 0,6 0 0,7 0-1,4 0 0,3 0-2,3 0 0,4 0-2,-3 0 1,-5 0 0,-7 0 0,-5 0 1,-4-2 0,0-3 0,0-3 1,0-2-1,-5-3-4,-9 1-10,-10-1-10,-8 1-9,-11-1-4,-8 1 2,-10-1 3,-9 1 2,-10-1 3,-9 1 6,-10-1 5,-8 1 5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09"/>
    </inkml:context>
    <inkml:brush xml:id="br0">
      <inkml:brushProperty name="width" value="0.04566" units="cm"/>
      <inkml:brushProperty name="height" value="0.04566" units="cm"/>
      <inkml:brushProperty name="color" value="#F2395B"/>
    </inkml:brush>
  </inkml:definitions>
  <inkml:trace contextRef="#ctx0" brushRef="#br0">75250 32400 481,'-24'-27'2,"4"-3"3,3-3 4,3-2 3,3 6 9,3 20 14,3 18 14,4 20 13,1 11 3,0 7-11,0 6-10,0 7-11,0 7-7,0 9-2,0 10-3,0 10-3,0 13-3,0 19-4,0 19-3,0 19-3,-2 10-6,-3 4-4,-3 3-6,-2 3-5,-5 7-5,-2 14-6,-3 11-4,-3 14-5,-1 5-2,4 1 3,3-1 2,3 1 1,3-15 2,3-28 1,3-28 0,4-27 2,1-26-1,0-22-1,0-22 0,0-21 0,0-14 1,0-2 5,0-3 4,0-3 5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09"/>
    </inkml:context>
    <inkml:brush xml:id="br0">
      <inkml:brushProperty name="width" value="0.04204" units="cm"/>
      <inkml:brushProperty name="height" value="0.04204" units="cm"/>
      <inkml:brushProperty name="color" value="#F2395B"/>
    </inkml:brush>
  </inkml:definitions>
  <inkml:trace contextRef="#ctx0" brushRef="#br0">75050 32500 523,'-22'-115'4,"6"23"9,7 22 8,6 22 9,9 12 4,13 3-2,12 3 0,13 4-3,7 4 0,4 6-3,3 7-2,3 6-2,3 4-2,3 4-1,3 3-3,4 3 0,1 6-3,0 9-2,0 10-2,0 10-2,-7 4-1,-11 0 1,-14 0 1,-11 0 1,-9 3 0,-3 6-2,-3 7-1,-2 6-2,-11 7-1,-15 10-1,-15 10 1,-16 9-1,-15 7 0,-11 7-1,-14 6-1,-11 7 0,-9 0-6,-3-2-11,-3-3-10,-2-3-11,3-7-7,14-9-4,11-10-3,14-8-3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10"/>
    </inkml:context>
    <inkml:brush xml:id="br0">
      <inkml:brushProperty name="width" value="0.04346" units="cm"/>
      <inkml:brushProperty name="height" value="0.04346" units="cm"/>
      <inkml:brushProperty name="color" value="#F2395B"/>
    </inkml:brush>
  </inkml:definitions>
  <inkml:trace contextRef="#ctx0" brushRef="#br0">76500 34000 506,'-22'-36'46,"6"28"13,7 28 13,6 29 13,3 15-3,0 3-18,0 3-19,0 4-20,0-1-12,0-3-10,0-3-10,0-2-8,-2-5-8,-3-2-6,-3-3-7,-2-3-6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10"/>
    </inkml:context>
    <inkml:brush xml:id="br0">
      <inkml:brushProperty name="width" value="0.03508" units="cm"/>
      <inkml:brushProperty name="height" value="0.03508" units="cm"/>
      <inkml:brushProperty name="color" value="#F2395B"/>
    </inkml:brush>
  </inkml:definitions>
  <inkml:trace contextRef="#ctx0" brushRef="#br0">76550 34250 627,'28'-47'37,"6"6"4,7 7 4,6 6 4,1 6-2,-3 6-8,-3 7-7,-2 6-8,-3 3-6,1 0-2,-1 0-2,1 0-3,-4 4-17,-6 10-29,-6 10-29,-6 9-30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10"/>
    </inkml:context>
    <inkml:brush xml:id="br0">
      <inkml:brushProperty name="width" value="0.04668" units="cm"/>
      <inkml:brushProperty name="height" value="0.04668" units="cm"/>
      <inkml:brushProperty name="color" value="#F2395B"/>
    </inkml:brush>
  </inkml:definitions>
  <inkml:trace contextRef="#ctx0" brushRef="#br0">77350 33350 471,'-24'-47'2,"4"6"4,3 7 3,3 6 5,-1 6 4,-2 6 5,-3 7 5,-3 6 5,1 7 2,6 10-2,7 10-2,6 9-1,3 7-3,0 7-1,0 6-3,0 7-2,0 2-1,0 1 0,0-1-1,0 1-1,0 1-1,0 3-2,0 3-3,0 4-3,0 2 0,0 4 0,0 3-1,0 3 1,0-1-5,0-2-10,0-3-10,0-3-10,0-6-8,0-5-5,0-7-4,0-5-5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4:26"/>
    </inkml:context>
    <inkml:brush xml:id="br0">
      <inkml:brushProperty name="width" value="0.03658" units="cm"/>
      <inkml:brushProperty name="height" value="0.03658" units="cm"/>
      <inkml:brushProperty name="color" value="#F2395B"/>
    </inkml:brush>
  </inkml:definitions>
  <inkml:trace contextRef="#ctx0" brushRef="#br0">3590 2428 601,'-28'-21'-32,"7"5"8,7 5 9,7 4 8,2 3 5,0 1 0,-1-1 1,-2 0 1,1 0 4,-1 2 7,0 0 7,0 2 6,3 0 9,6 0 9,6 0 9,6 0 9,3 1-1,1 2-9,1 2-10,1 2-10,0 1-7,-3 1-7,-1 1-6,-2 2-5,-3-1-4,-3 1 0,-2 0 1,-4-1-1,-2 3-3,-2 4-8,-2 3-7,-1 5-8,-5 0-3,-4 0 3,-5-1 2,-5-1 2,-2-1 3,-1-1 2,1-1 3,0-1 3,0-2 3,3-3 3,1-3 3,3-2 2,1-3 4,0-1 2,2-1 4,1 0 2,6-2 3,10-2 2,12-2 1,10-2 1,6-2-1,2 0-4,3-1-5,1-1-5,1-1-8,0 0-9,0 0-10,1 0-10,-1-1-4,0-3 2,0-4 3,1-1 2,-5-2-1,-6 2-5,-7 3-4,-6 1-4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10"/>
    </inkml:context>
    <inkml:brush xml:id="br0">
      <inkml:brushProperty name="width" value="0.03997" units="cm"/>
      <inkml:brushProperty name="height" value="0.03997" units="cm"/>
      <inkml:brushProperty name="color" value="#F2395B"/>
    </inkml:brush>
  </inkml:definitions>
  <inkml:trace contextRef="#ctx0" brushRef="#br0">77650 34300 550,'28'-47'7,"6"6"16,7 7 14,6 6 15,-1 7 4,-5 10-5,-7 10-7,-5 9-5,-8 10-6,-5 14-4,-7 11-4,-5 14-5,-6 5-4,-3 1-5,-3-1-5,-2 1-5,-3-3-4,1-2-3,-1-3-2,1-3-2,15-12-7,31-18-10,32-19-9,31-18-10,10-12-5,-8-3 1,-10-3 1,-9-2 1,-13 0 3,-16 7 5,-15 6 5,-15 7 5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11"/>
    </inkml:context>
    <inkml:brush xml:id="br0">
      <inkml:brushProperty name="width" value="0.03646" units="cm"/>
      <inkml:brushProperty name="height" value="0.03646" units="cm"/>
      <inkml:brushProperty name="color" value="#F2395B"/>
    </inkml:brush>
  </inkml:definitions>
  <inkml:trace contextRef="#ctx0" brushRef="#br0">79450 33950 603,'-19'-43'8,"13"17"25,12 15 25,13 16 26,7 9 1,4 3-21,3 3-22,3 4-22,1-1-17,1-3-14,-1-3-12,1-2-13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21"/>
    </inkml:context>
    <inkml:brush xml:id="br0">
      <inkml:brushProperty name="width" value="0.04123" units="cm"/>
      <inkml:brushProperty name="height" value="0.04123" units="cm"/>
      <inkml:brushProperty name="color" value="#F2395B"/>
    </inkml:brush>
  </inkml:definitions>
  <inkml:trace contextRef="#ctx0" brushRef="#br0">81400 31950 533,'-49'-44'7,"4"13"13,3 12 13,3 13 13,6 10 3,9 10-9,10 10-8,10 9-8,4 10-4,0 14 1,0 11 0,0 14 1,0 10-1,0 9-1,0 10-1,0 10-2,0 11-2,0 17-2,0 15-3,0 16-2,0 7-3,0 1-2,0-1-2,0 1-3,-4 1-5,-5 3-6,-7 3-8,-5 4-7,-4 2-4,0 4-1,0 3 0,0 3-1,1-11 0,4-25 0,3-25 1,3-25 1,3-21 1,3-15 3,3-15 3,4-16 3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21"/>
    </inkml:context>
    <inkml:brush xml:id="br0">
      <inkml:brushProperty name="width" value="0.0378" units="cm"/>
      <inkml:brushProperty name="height" value="0.0378" units="cm"/>
      <inkml:brushProperty name="color" value="#F2395B"/>
    </inkml:brush>
  </inkml:definitions>
  <inkml:trace contextRef="#ctx0" brushRef="#br0">81150 32200 581,'0'-157'24,"0"39"-3,0 36-3,0 39-2,4 18 2,10 0 3,10 0 6,9 0 4,9 3 1,9 6-1,10 7-2,10 6-2,4 7-2,0 10-4,0 10-3,0 9-3,-2 6-3,-3 3-3,-3 3-3,-2 4-2,-5 2-2,-2 4 0,-3 3 1,-3 3-1,-7-1 0,-9-2 0,-10-3-2,-8-3 0,-9 1 0,-6 6-1,-6 7 0,-6 6-1,-13 6-1,-19 6 0,-18 7 0,-19 6-1,-12 3-2,-2 0-2,-3 0-3,-3 0-2,1-2-2,6-3 0,7-3-2,6-2-1,9-9-2,13-12-4,12-13-4,13-12-4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22"/>
    </inkml:context>
    <inkml:brush xml:id="br0">
      <inkml:brushProperty name="width" value="0.04375" units="cm"/>
      <inkml:brushProperty name="height" value="0.04375" units="cm"/>
      <inkml:brushProperty name="color" value="#F2395B"/>
    </inkml:brush>
  </inkml:definitions>
  <inkml:trace contextRef="#ctx0" brushRef="#br0">82850 33950 502,'1'-69'30,"4"13"4,3 12 5,3 13 4,-8 9 1,-19 6-5,-18 7-3,-19 6-3,-12 7-5,-2 10-4,-3 10-3,-3 9-5,1 4-2,6 1 0,7-1-2,6 1-1,4 1-1,4 3-1,3 3-2,3 4-1,4 1-1,7 0 0,6 0 0,7 0 0,4-2-1,3-3-1,3-3-3,4-2-1,10-6-3,19-6-4,19-6-4,19-6-4,15-7-4,13-6-5,12-6-2,13-6-5,2-4 0,-5 1 2,-7-1 3,-5 1 3,-8-1-1,-5 1-5,-7-1-5,-5 1-4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22"/>
    </inkml:context>
    <inkml:brush xml:id="br0">
      <inkml:brushProperty name="width" value="0.03078" units="cm"/>
      <inkml:brushProperty name="height" value="0.03078" units="cm"/>
      <inkml:brushProperty name="color" value="#F2395B"/>
    </inkml:brush>
  </inkml:definitions>
  <inkml:trace contextRef="#ctx0" brushRef="#br0">81650 35750 714,'-21'-46'-57,"10"10"14,10 10 14,9 9 16,4 2 15,1-2 19,-1-3 18,1-3 18,1-1 4,3 4-9,3 3-11,4 3-10,4 1-5,6 1-3,7-1-1,6 1-2,4-1-4,4 1-5,3-1-6,3 1-5,1 1-3,1 3 0,-1 3-1,1 4 0,2 1-1,7 0 1,6 0-2,7 0 1,2-2 0,1-3 1,-1-3 3,1-2 1,-1-1 0,1 3 0,-1 3-1,1 4-1,4 1-2,9 0-3,10 0-2,10 0-4,2-2-1,-3-3-2,-3-3-1,-2-2-2,-5-1 0,-2 3-1,-3 3-1,-3 4-1,-6-3 1,-5-5 2,-7-7 0,-5-5 2,-8-3 0,-5 4-1,-7 3-3,-5 3-2,-9-1 2,-9-2 4,-10-3 5,-8-3 4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32"/>
    </inkml:context>
    <inkml:brush xml:id="br0">
      <inkml:brushProperty name="width" value="0.04549" units="cm"/>
      <inkml:brushProperty name="height" value="0.04549" units="cm"/>
      <inkml:brushProperty name="color" value="#F2395B"/>
    </inkml:brush>
  </inkml:definitions>
  <inkml:trace contextRef="#ctx0" brushRef="#br0">69050 51150 483,'-29'-63'77,"-5"26"0,-7 24 0,-5 26 2,-8 21-9,-5 19-17,-7 19-16,-5 19-18,-9 15-9,-9 13-2,-10 12-2,-8 13-3,-6 7-2,1 4-4,-1 3-3,1 3-4,2-5-3,7-12-5,6-13-4,7-12-4,8-15-4,14-15 1,11-15-2,14-16 0,8-12-2,7-5-3,6-7-3,7-5-2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32"/>
    </inkml:context>
    <inkml:brush xml:id="br0">
      <inkml:brushProperty name="width" value="0.04647" units="cm"/>
      <inkml:brushProperty name="height" value="0.04647" units="cm"/>
      <inkml:brushProperty name="color" value="#F2395B"/>
    </inkml:brush>
  </inkml:definitions>
  <inkml:trace contextRef="#ctx0" brushRef="#br0">67000 51750 473,'-46'-24'4,"10"4"8,10 3 8,9 3 8,12 7 9,16 14 10,15 11 10,17 14 11,10 8-1,6 7-12,7 6-11,6 7-12,6 7-8,6 9-7,7 10-7,6 10-5,1 5-6,-3 4-1,-3 3-3,-2 3-1,-3 1-11,1 1-19,-1-1-19,1 1-17,-9-12-7,-15-21 6,-15-22 7,-16-22 6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33"/>
    </inkml:context>
    <inkml:brush xml:id="br0">
      <inkml:brushProperty name="width" value="0.05013" units="cm"/>
      <inkml:brushProperty name="height" value="0.05013" units="cm"/>
      <inkml:brushProperty name="color" value="#F2395B"/>
    </inkml:brush>
  </inkml:definitions>
  <inkml:trace contextRef="#ctx0" brushRef="#br0">80850 52350 438,'1'-52'7,"4"-3"15,3-3 13,3-2 14,-5 2 8,-12 9-2,-13 10 1,-12 10-2,-10 10-4,-6 13-9,-6 12-9,-6 13-10,-7 10-6,-6 10-3,-6 10-3,-6 9-4,-4 7-2,1 7 1,-1 6 0,1 7 0,2-1 1,7-6-2,6-6-2,7-6 0,7-2-1,9 3-1,10 3 1,10 4 0,7-1-1,6-3 0,7-3-1,6-2-1,13-6-1,23-6-2,22-6-3,22-6-2,19-7-3,20-6-6,18-6-5,20-6-6,13-9 0,9-8 2,10-10 3,10-9 3,-12-5-6,-31 0-16,-31 0-14,-31 0-16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39"/>
    </inkml:context>
    <inkml:brush xml:id="br0">
      <inkml:brushProperty name="width" value="0.0374" units="cm"/>
      <inkml:brushProperty name="height" value="0.0374" units="cm"/>
      <inkml:brushProperty name="color" value="#F2395B"/>
    </inkml:brush>
  </inkml:definitions>
  <inkml:trace contextRef="#ctx0" brushRef="#br0">77050 36800 588,'25'-93'2,"0"17"4,0 15 4,0 16 3,0 20 7,0 25 5,0 25 8,0 25 5,-4 12 2,-5 1-6,-7-1-5,-5 1-5,-4 4-4,0 9-2,0 10-3,0 10-2,0 11-1,0 17 1,0 15 0,0 16 0,0 13-1,0 14-5,0 11-6,0 14-3,0 5-5,0 1-3,0-1-2,0 1-4,1-1-1,4 1-2,3-1-2,3 1-1,-1-1-2,-2 1-3,-3-1-2,-3 1-3,1-10 0,6-19-1,7-18 0,6-19 1,1-21 0,-3-21 3,-3-22 2,-2-22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46"/>
    </inkml:context>
    <inkml:brush xml:id="br0">
      <inkml:brushProperty name="width" value="0.05144" units="cm"/>
      <inkml:brushProperty name="height" value="0.05144" units="cm"/>
    </inkml:brush>
  </inkml:definitions>
  <inkml:trace contextRef="#ctx0" brushRef="#br0">57700 13350 427,'22'30'73,"-1"-2"-4,-3-1-4,-1-3-3,-1-1-6,-1-1-5,1-1-6,-1-1-7,0-1-5,-1-1-4,0-1-5,-2 0-5,-1-2-10,-1-1-16,0-1-14,-2-1-16,-3-2-15,-4-2-15,-6-4-15,-4-2-15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4:27"/>
    </inkml:context>
    <inkml:brush xml:id="br0">
      <inkml:brushProperty name="width" value="0.03655" units="cm"/>
      <inkml:brushProperty name="height" value="0.03655" units="cm"/>
      <inkml:brushProperty name="color" value="#F2395B"/>
    </inkml:brush>
  </inkml:definitions>
  <inkml:trace contextRef="#ctx0" brushRef="#br0">5052 2100 601,'-8'9'144,"-1"1"-39,-2 3-38,0 2-38,0 1-20,1-1 0,0 1 1,2-1-1,1 0-1,2-1-2,2 0-4,3-2-2,1 1-3,3 3-6,4 3-6,2 3-4,2-1-2,-1-5 2,1-4 2,0-6 2,-1-2 2,-1 2 3,0 0 2,-2 2 3,-3 0 2,-4 3 3,-6 2 3,-4 1 2,-4 2 2,-3 2 2,-3 0-1,-3 1 2,-2-1-1,-1-1-3,-1-3-2,-1-1-3,0-3-5,-1-2-4,1-4-7,0-2-4,2-4-8,6 0-7,7-3-9,5-2-7,4-1-1,2 0 6,2 1 7,2-1 7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40"/>
    </inkml:context>
    <inkml:brush xml:id="br0">
      <inkml:brushProperty name="width" value="0.036" units="cm"/>
      <inkml:brushProperty name="height" value="0.036" units="cm"/>
      <inkml:brushProperty name="color" value="#F2395B"/>
    </inkml:brush>
  </inkml:definitions>
  <inkml:trace contextRef="#ctx0" brushRef="#br0">77450 37200 611,'-24'-33'0,"4"-16"0,3-15 1,3-15 1,3-3 1,3 14 2,3 11 3,4 14 3,5 5 3,10 1 2,10-1 3,9 1 3,6 4 1,3 9 0,3 10-2,4 10-1,4 4 1,6 0-1,7 0 1,6 0 0,1 4-1,-3 10-2,-3 10-2,-2 9-1,-3 4-3,1 1-1,-1-1-2,1 1-1,-4-1-3,-6 1-2,-6-1-3,-6 1-2,-9 1-2,-8 3 0,-10 3-1,-9 4-1,-10 2-1,-9 4 2,-10 3-1,-8 3 1,-17 6-1,-21 9-2,-22 10-2,-22 10-2,-10 5-1,4 4-1,3 3-1,3 3 0,3-2-1,3-6-3,3-6-3,4-6-1,8-9-4,17-8-3,15-10-4,16-9-4,10-9 1,7-5 4,6-7 4,7-5 5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41"/>
    </inkml:context>
    <inkml:brush xml:id="br0">
      <inkml:brushProperty name="width" value="0.03709" units="cm"/>
      <inkml:brushProperty name="height" value="0.03709" units="cm"/>
      <inkml:brushProperty name="color" value="#F2395B"/>
    </inkml:brush>
  </inkml:definitions>
  <inkml:trace contextRef="#ctx0" brushRef="#br0">79000 37800 593,'26'26'91,"4"4"-19,3 3-18,3 3-19,-1 3-11,-2 3-1,-3 3-3,-3 4-1,-1 1-2,4 0-2,3 0-2,3 0-1,1 1-4,1 4-5,-1 3-4,1 3-6,-4-1-3,-6-2 0,-6-3-2,-6-3 0,-4-2-3,1 0-2,-1 0-3,1 0-3,-4-2-1,-6-3-1,-6-3-1,-6-2-1,-4-5 1,1-2 1,-1-3 1,1-3 1,-3-6 0,-2-5-4,-3-7-2,-3-5-3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41"/>
    </inkml:context>
    <inkml:brush xml:id="br0">
      <inkml:brushProperty name="width" value="0.03763" units="cm"/>
      <inkml:brushProperty name="height" value="0.03763" units="cm"/>
      <inkml:brushProperty name="color" value="#F2395B"/>
    </inkml:brush>
  </inkml:definitions>
  <inkml:trace contextRef="#ctx0" brushRef="#br0">80100 37900 584,'-2'-90'7,"-3"23"17,-3 22 19,-2 22 18,-8 16 3,-8 14-11,-10 11-11,-9 14-10,-12 10-8,-11 9-4,-14 10-3,-11 10-3,-9 13-5,-3 19-4,-3 19-4,-2 19-5,-5 10-8,-2 4-11,-3 3-12,-3 3-13,7-11-1,19-25 6,19-25 7,19-25 8,12-16 0,6-6-4,7-6-6,6-6-6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42"/>
    </inkml:context>
    <inkml:brush xml:id="br0">
      <inkml:brushProperty name="width" value="0.03547" units="cm"/>
      <inkml:brushProperty name="height" value="0.03547" units="cm"/>
      <inkml:brushProperty name="color" value="#F2395B"/>
    </inkml:brush>
  </inkml:definitions>
  <inkml:trace contextRef="#ctx0" brushRef="#br0">86000 34900 620,'-32'1'8,"39"4"19,36 3 17,39 3 17,19-1 4,4-2-12,3-3-11,3-3-11,3-4-9,3-3-6,3-3-8,4-2-5,-3-1-9,-5 3-10,-7 3-9,-5 4-9,-11 2-8,-11 4-3,-14 3-5,-11 3-3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43"/>
    </inkml:context>
    <inkml:brush xml:id="br0">
      <inkml:brushProperty name="width" value="0.0326" units="cm"/>
      <inkml:brushProperty name="height" value="0.0326" units="cm"/>
      <inkml:brushProperty name="color" value="#F2395B"/>
    </inkml:brush>
  </inkml:definitions>
  <inkml:trace contextRef="#ctx0" brushRef="#br0">86100 36450 674,'-91'-2'3,"19"-3"6,19-3 5,19-2 7,26-6 5,34-6 7,35-6 6,35-6 7,21-2-2,9 3-9,10 3-8,10 4-9,0 5-9,-5 10-7,-7 10-9,-5 9-8,-9 6-7,-9 3-5,-10 3-5,-8 4-6,-6 1-1,1 0 3,-1 0 2,1 0 2,-9-2 2,-15-3 0,-15-3 0,-16-2 1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43"/>
    </inkml:context>
    <inkml:brush xml:id="br0">
      <inkml:brushProperty name="width" value="0.04103" units="cm"/>
      <inkml:brushProperty name="height" value="0.04103" units="cm"/>
      <inkml:brushProperty name="color" value="#F2395B"/>
    </inkml:brush>
  </inkml:definitions>
  <inkml:trace contextRef="#ctx0" brushRef="#br0">89100 35950 536,'-19'-22'5,"13"6"11,12 7 10,13 6 11,12 3 3,13 0-3,12 0-5,13 0-3,10-2-4,10-3-2,10-3-3,9-2-2,6-3-2,3 1 0,3-1-1,4 1-1,1-1 0,0 1-2,0-1 0,0 1-2,-2-1-2,-3 1-1,-3-1-1,-2 1-1,-3 1-2,1 3 0,-1 3 0,1 4-1,-1 1-1,1 0 1,-1 0 0,1 0 0,-1 1 0,1 4-2,-1 3 0,1 3 0,-1 1-2,1 1-1,-1-1 0,1 1-2,4-3 1,9-2 0,10-3 2,10-3 1,2-2 1,-3 0-2,-3 0 0,-2 0-1,-3 0 0,1 0 0,-1 0 1,1 0 1,-1 0 0,1 0 0,-1 0 1,1 0 0,1 1 0,3 4 1,3 3-1,4 3 1,-1-1-1,-3-2 0,-3-3 0,-2-3-1,-5-1 0,-2 4 0,-3 3 1,-3 3 0,-4 1 1,-3 1-2,-3-1 0,-2 1-1,-5-3 0,-2-2 0,-3-3 1,-3-3-1,-4 1-1,-3 6-4,-3 7-4,-2 6-4,-3-1-3,1-5-2,-1-7-1,1-5-3,-4-3-1,-6 4-1,-6 3-2,-6 3 0,-7 1 0,-6 1 1,-6-1 0,-6 1 1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45"/>
    </inkml:context>
    <inkml:brush xml:id="br0">
      <inkml:brushProperty name="width" value="0.04361" units="cm"/>
      <inkml:brushProperty name="height" value="0.04361" units="cm"/>
      <inkml:brushProperty name="color" value="#F2395B"/>
    </inkml:brush>
  </inkml:definitions>
  <inkml:trace contextRef="#ctx0" brushRef="#br0">91750 32450 504,'0'-40'5,"0"23"18,0 22 18,0 22 18,0 12 3,0 3-10,0 3-10,0 4-9,-2 11-7,-3 23-2,-3 22-2,-2 22-2,-3 13-1,1 7-3,-1 6-2,1 7-2,-3-1-2,-2-6-2,-3-6-3,-3-6-2,-2 13-4,0 35-2,0 35-4,0 34-2,1 10-5,4-11-6,3-14-6,3-11-5,3-18-4,3-22-2,3-22-2,4-21-2,1-18-1,0-12 2,0-13 1,0-12 2,-2-15 2,-3-15 2,-3-15 4,-2-16 3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45"/>
    </inkml:context>
    <inkml:brush xml:id="br0">
      <inkml:brushProperty name="width" value="0.04497" units="cm"/>
      <inkml:brushProperty name="height" value="0.04497" units="cm"/>
      <inkml:brushProperty name="color" value="#F2395B"/>
    </inkml:brush>
  </inkml:definitions>
  <inkml:trace contextRef="#ctx0" brushRef="#br0">91350 32900 489,'-18'-163'4,"17"26"9,15 24 9,16 26 9,10 18 4,7 13 0,6 12 0,7 13 0,5 9-1,7 6-3,6 7-1,7 6-3,2 10-2,1 17-3,-1 15-3,1 16-2,-6 9-2,-8 3-1,-10 3-1,-9 4 0,-10 5-2,-9 10-1,-10 10-2,-8 9-2,-12 2-2,-12-2-2,-13-3-4,-12-3-2,-18 2-3,-21 10-3,-22 10-3,-22 9-4,-8-4-1,6-15 0,7-15 1,6-16-1,10-15 0,17-11 1,15-14-1,16-11 1,2-1-3,-8 13-5,-10 12-6,-9 13-5,-1 2-3,10-5 1,10-7 0,9-5 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45"/>
    </inkml:context>
    <inkml:brush xml:id="br0">
      <inkml:brushProperty name="width" value="0.04544" units="cm"/>
      <inkml:brushProperty name="height" value="0.04544" units="cm"/>
      <inkml:brushProperty name="color" value="#F2395B"/>
    </inkml:brush>
  </inkml:definitions>
  <inkml:trace contextRef="#ctx0" brushRef="#br0">92700 34250 484,'1'-46'4,"4"10"9,3 10 9,3 9 9,1 9 7,1 9 3,-1 10 5,1 10 4,-1 8-1,1 10-6,-1 10-6,1 9-6,-3 6-5,-2 3-4,-3 3-5,-3 4-4,-6 4-4,-5 6 0,-7 7-2,-5 6-1,-4 1-5,0-3-5,0-3-8,0-2-6,1-8-9,4-8-15,3-10-12,3-9-14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45"/>
    </inkml:context>
    <inkml:brush xml:id="br0">
      <inkml:brushProperty name="width" value="0.03506" units="cm"/>
      <inkml:brushProperty name="height" value="0.03506" units="cm"/>
      <inkml:brushProperty name="color" value="#F2395B"/>
    </inkml:brush>
  </inkml:definitions>
  <inkml:trace contextRef="#ctx0" brushRef="#br0">92750 34800 627,'26'-47'15,"4"6"8,3 7 6,3 6 8,3 3 3,3 0-1,3 0-1,4 0-2,2 3-3,4 6-5,3 7-7,3 6-5,1 1-5,1-3-5,-1-3-6,1-2-4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4:27"/>
    </inkml:context>
    <inkml:brush xml:id="br0">
      <inkml:brushProperty name="width" value="0.03346" units="cm"/>
      <inkml:brushProperty name="height" value="0.03346" units="cm"/>
      <inkml:brushProperty name="color" value="#F2395B"/>
    </inkml:brush>
  </inkml:definitions>
  <inkml:trace contextRef="#ctx0" brushRef="#br0">6150 2466 657,'13'14'2,"-3"-1"5,-4-3 5,-4-1 5,-2 0 3,2 2 2,1 1 0,0 3 2,0 1-2,0-1-5,-2 1-4,0 0-4,-1-1-2,0-1 1,0-1 1,0-1 1,0-1 0,2-1-1,0 0 0,2-2-2,0-1-1,3-2-1,2-3-2,2 0-1,1-4-1,1-2-2,1-4 0,1-2 0,0-2-1,-1-1 1,-1-1 0,0-1 1,-3-1 1,-1 2-1,-2 1 0,-2 1 1,-2-1 1,0-1 5,-2-3 4,0-1 5,-2 0 0,0 2-4,-2 4-4,0 3-5,-3 2-4,-4 0-2,-3 2-2,-5 1-3,-1 0-2,3 2-4,1 0-2,3 2-4,1 0-3,0 2-2,2 0-4,1 2-3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46"/>
    </inkml:context>
    <inkml:brush xml:id="br0">
      <inkml:brushProperty name="width" value="0.0466" units="cm"/>
      <inkml:brushProperty name="height" value="0.0466" units="cm"/>
      <inkml:brushProperty name="color" value="#F2395B"/>
    </inkml:brush>
  </inkml:definitions>
  <inkml:trace contextRef="#ctx0" brushRef="#br0">93500 33800 472,'-22'-85'-3,"6"32"29,7 31 29,6 32 29,4 19 6,4 10-16,3 10-16,3 9-16,-1 6-11,-2 3-6,-3 3-5,-3 4-5,-2 1-7,0 0-5,0 0-7,0 0-6,-4 0-6,-5 0-6,-7 0-6,-5 0-6,-3-2-4,4-3 0,3-3-1,3-2-1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46"/>
    </inkml:context>
    <inkml:brush xml:id="br0">
      <inkml:brushProperty name="width" value="0.04076" units="cm"/>
      <inkml:brushProperty name="height" value="0.04076" units="cm"/>
      <inkml:brushProperty name="color" value="#F2395B"/>
    </inkml:brush>
  </inkml:definitions>
  <inkml:trace contextRef="#ctx0" brushRef="#br0">93750 34700 539,'93'-46'1,"-11"10"-1,-14 10 1,-11 9-1,-9 4 6,-3 1 11,-3-1 11,-2 1 11,-6 4 3,-6 9-4,-6 10-6,-6 10-4,-6 8-2,-2 10 3,-3 10 1,-3 9 2,-6 1-2,-5-6-6,-7-6-5,-5-6-7,-1-4-3,6 1-2,7-1-1,6 1-2,12-7-5,19-12-12,19-13-9,19-12-11,12-12-4,6-8 5,7-10 4,6-9 4,-4-1 3,-11 10 4,-14 10 2,-11 9 4,-11 2-6,-5-2-13,-7-3-13,-5-3-14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47"/>
    </inkml:context>
    <inkml:brush xml:id="br0">
      <inkml:brushProperty name="width" value="0.04939" units="cm"/>
      <inkml:brushProperty name="height" value="0.04939" units="cm"/>
      <inkml:brushProperty name="color" value="#F2395B"/>
    </inkml:brush>
  </inkml:definitions>
  <inkml:trace contextRef="#ctx0" brushRef="#br0">96650 33100 445,'-44'-8'13,"13"34"25,12 35 25,13 35 26,4 19 3,-3 7-19,-3 6-18,-2 7-19,-3 4-10,1 3-4,-1 3-3,1 4-3,-1 2-6,1 4-8,-1 3-8,1 3-9,-3 4-6,-2 7-6,-3 6-5,-3 7-6,-2-6-2,0-15 1,0-15 0,0-16 1,0-13 1,0-9 2,0-10 2,0-8 2,0-14 2,0-15 1,0-15 2,0-16 1,1-10 3,4-3 1,3-3 3,3-2 2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49"/>
    </inkml:context>
    <inkml:brush xml:id="br0">
      <inkml:brushProperty name="width" value="0.04892" units="cm"/>
      <inkml:brushProperty name="height" value="0.04892" units="cm"/>
      <inkml:brushProperty name="color" value="#F2395B"/>
    </inkml:brush>
  </inkml:definitions>
  <inkml:trace contextRef="#ctx0" brushRef="#br0">96500 34800 449,'-22'-47'35,"6"6"-7,7 7-7,6 6-7,9-4-5,13-11-2,12-14-4,13-11-3,4-6 0,-3 4-1,-3 3 1,-2 3 0,-3 1 0,1 1 1,-1-1-1,1 1-1,2-4 1,7-6 1,6-6-1,7-6 1,0 1 1,-2 9 0,-3 10 1,-3 10 0,-4 8 1,-3 10 3,-3 10 1,-2 9 2,-3 4 1,1 1-1,-1-1 0,1 1-2,-1 7 3,1 16 2,-1 15 3,1 17 4,-6 8 0,-8 4 1,-10 3 0,-9 3-1,-5 1-1,0 1-1,0-1-3,0 1-1,-4 2-2,-5 7 1,-7 6 0,-5 7-1,-4 0 1,0-2 0,0-3-1,0-3 0,1-2-2,4 0-2,3 0-3,3 0-2,3-2-1,3-3 1,3-3 2,4-2 1,1-3-2,0 1-6,0-1-6,0 1-6,3-4-5,6-6-2,7-6-4,6-6-2,6-6-4,6-2-4,7-3-4,6-3-4,-1-4-1,-5-3 3,-7-3 3,-5-2 3,-4-3 1,0 1 0,0-1 0,0 1 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49"/>
    </inkml:context>
    <inkml:brush xml:id="br0">
      <inkml:brushProperty name="width" value="0.04536" units="cm"/>
      <inkml:brushProperty name="height" value="0.04536" units="cm"/>
      <inkml:brushProperty name="color" value="#F2395B"/>
    </inkml:brush>
  </inkml:definitions>
  <inkml:trace contextRef="#ctx0" brushRef="#br0">99450 34300 484,'-25'-44'64,"0"13"-4,0 12-3,0 13-5,-7 9-6,-11 6-9,-14 7-8,-11 6-10,-7 7-4,0 10 0,0 10 0,0 9-1,4 1 0,10-6-1,10-6 0,9-6-2,9-4 0,9 1-1,10-1-2,10 1 0,10-1-4,13 1-4,12-1-5,13 1-5,12-3-7,13-2-8,12-3-7,13-3-9,7-6-4,4-5-1,3-7-1,3-5-1,-8-4 3,-19 0 8,-18 0 6,-19 0 7,-12 0 3,-2 0-2,-3 0-2,-3 0-2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52"/>
    </inkml:context>
    <inkml:brush xml:id="br0">
      <inkml:brushProperty name="width" value="0.05081" units="cm"/>
      <inkml:brushProperty name="height" value="0.05081" units="cm"/>
      <inkml:brushProperty name="color" value="#F2395B"/>
    </inkml:brush>
  </inkml:definitions>
  <inkml:trace contextRef="#ctx0" brushRef="#br0">94050 37250 432,'0'-63'10,"0"26"20,0 24 20,0 26 20,-2 15 3,-3 6-14,-3 7-14,-2 6-14,-6 10-8,-6 17-1,-6 15-2,-6 16-1,-1 10-3,7 7-5,6 6-5,7 7-4,2-3-2,1-8 1,-1-10 2,1-9 1,-1-5-3,1 0-8,-1 0-8,1 0-7,-1-5-4,1-9 3,-1-10 3,1-8 2,-1-6 2,1 1 3,-1-1 1,1 1 2,-1-3 1,1-2 3,-1-3 0,1-3 3,-3-6 0,-2-5-1,-3-7 0,-3-5-1,1-12-1,6-16-3,7-15-2,6-15-3,6-7 1,6 3 2,7 3 4,6 4 2,1-1 2,-3-3 2,-3-3-1,-2-2 2,3-12-3,14-19-3,11-18-5,14-19-3,5-19-3,1-19 0,-1-18 0,1-19 0,1-4 2,3 14 1,3 11 4,4 14 2,-3 11 2,-5 14-2,-7 11 1,-5 14-1,-4 10 3,0 9 6,0 10 7,0 10 6,-2 7 4,-3 6 1,-3 7 2,-2 6 0,-5 4 0,-2 4 0,-3 3 0,-3 3-1,-2 1-2,0 1 0,0-1-2,0 1-1,3 4-1,6 9 2,7 10 0,6 10 2,-2 7-2,-9 6-1,-10 7-2,-8 6-3,-8 7 0,-2 10 1,-3 10 0,-3 9 2,-6 4 2,-5 1 1,-7-1 2,-5 1 2,-3 1 0,4 3-4,3 3-3,3 4-3,3-1-2,3-3-3,3-3-3,4-2-2,1-5-1,0-2-2,0-3-2,0-3-1,0-6-2,0-5-3,0-7-2,0-5-4,0-6-3,0-3-5,0-3-4,0-2-5,1-3-4,4 1-5,3-1-6,3 1-4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52"/>
    </inkml:context>
    <inkml:brush xml:id="br0">
      <inkml:brushProperty name="width" value="0.04299" units="cm"/>
      <inkml:brushProperty name="height" value="0.04299" units="cm"/>
      <inkml:brushProperty name="color" value="#F2395B"/>
    </inkml:brush>
  </inkml:definitions>
  <inkml:trace contextRef="#ctx0" brushRef="#br0">96350 38550 511,'73'95'134,"-3"-9"-29,-3-10-28,-2-8-29,-5-8-16,-2-2-5,-3-3-6,-3-3-4,-6-2-5,-5 0-3,-7 0-4,-5 0-3,-4-2-6,0-3-7,0-3-7,0-2-6,-4-1-9,-5 3-7,-7 3-8,-5 4-8,-6-3-2,-3-5 1,-3-7 2,-2-5 2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53"/>
    </inkml:context>
    <inkml:brush xml:id="br0">
      <inkml:brushProperty name="width" value="0.04717" units="cm"/>
      <inkml:brushProperty name="height" value="0.04717" units="cm"/>
      <inkml:brushProperty name="color" value="#F2395B"/>
    </inkml:brush>
  </inkml:definitions>
  <inkml:trace contextRef="#ctx0" brushRef="#br0">97800 38500 466,'21'-47'13,"-5"6"27,-7 7 25,-5 6 28,-9 7 3,-9 10-18,-10 10-19,-8 9-18,-18 17-14,-25 25-11,-25 25-10,-25 25-11,-16 17-12,-6 9-12,-6 10-14,-6 10-13,9-6-3,25-18 9,25-19 8,25-18 9,15-15 1,7-9-6,6-10-4,7-8-6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56"/>
    </inkml:context>
    <inkml:brush xml:id="br0">
      <inkml:brushProperty name="width" value="0.03541" units="cm"/>
      <inkml:brushProperty name="height" value="0.03541" units="cm"/>
      <inkml:brushProperty name="color" value="#F2395B"/>
    </inkml:brush>
  </inkml:definitions>
  <inkml:trace contextRef="#ctx0" brushRef="#br0">70650 43700 621,'-41'0'40,"19"0"1,19 0 3,19 0 2,16-4-3,17-5-6,15-7-5,16-5-7,10-3-4,7 4-4,6 3-3,7 3-2,0 3-6,-2 3-5,-3 3-8,-3 4-6,-4 2-7,-3 4-7,-3 3-7,-2 3-8,-8 3-3,-8 3 2,-10 3 2,-9 4 1,-10-1 5,-9-3 5,-10-3 7,-8-2 6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56"/>
    </inkml:context>
    <inkml:brush xml:id="br0">
      <inkml:brushProperty name="width" value="0.03431" units="cm"/>
      <inkml:brushProperty name="height" value="0.03431" units="cm"/>
      <inkml:brushProperty name="color" value="#F2395B"/>
    </inkml:brush>
  </inkml:definitions>
  <inkml:trace contextRef="#ctx0" brushRef="#br0">70950 44950 641,'-46'-24'4,"10"4"9,10 3 8,9 3 10,10 1 4,14 1 1,11-1 1,14 1 1,8-1-3,7 1-4,6-1-5,7 1-6,8 1-5,14 3-4,11 3-6,14 4-5,8 1-5,7 0-9,6 0-7,7 0-8,-4 0-4,-12 0-2,-13 0-1,-12 0-1,-12 0-2,-8 0-2,-10 0-1,-9 0-3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4:27"/>
    </inkml:context>
    <inkml:brush xml:id="br0">
      <inkml:brushProperty name="width" value="0.03762" units="cm"/>
      <inkml:brushProperty name="height" value="0.03762" units="cm"/>
      <inkml:brushProperty name="color" value="#F2395B"/>
    </inkml:brush>
  </inkml:definitions>
  <inkml:trace contextRef="#ctx0" brushRef="#br0">7006 2450 584,'7'14'7,"1"-3"4,0-3 3,0-2 4,0-2 2,-1 2 0,1 0 0,0 2 1,0-1-1,0-1-5,0-1-3,-1 0-3,0 0-3,-2 4 1,-2 2-1,-2 3 0,-3 3 0,-4 1 1,-4 3 1,-3 1 0,-4 2 1,0-1 1,-1 1 1,-1-1 0,1 0 1,1-1 2,2-1 1,3-1 1,1-1 1,2-3-2,2-1-1,3-2-2,1-2-1,3-1-5,4 0-5,2-2-3,3-1-6,4-2-6,2-3-8,3 0-7,2-3-5,1-1-3,1 0-3,1-1-3,-2-1-1,-3 0-2,-4 0 0,-4 0-2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58"/>
    </inkml:context>
    <inkml:brush xml:id="br0">
      <inkml:brushProperty name="width" value="0.04247" units="cm"/>
      <inkml:brushProperty name="height" value="0.04247" units="cm"/>
      <inkml:brushProperty name="color" value="#F2395B"/>
    </inkml:brush>
  </inkml:definitions>
  <inkml:trace contextRef="#ctx0" brushRef="#br0">77100 42400 518,'-4'-47'6,"-5"6"12,-7 7 13,-5 6 11,-1 18 9,6 32 1,7 31 4,6 32 1,3 15-3,0 0-11,0 0-11,0 0-11,-2 17-8,-3 34-7,-3 35-8,-2 35-7,-5 16-6,-2 1-2,-3-1-4,-3 1-2,-1-21-1,4-41 3,3-40 4,3-40 2,-1-11 0,-2 23-3,-3 22-3,-3 22-4,-1 15-1,4 9 0,3 10 0,3 10 1,3-7 0,3-22 2,3-22 1,4-21 1,1-20 1,0-15-1,0-15-1,0-16 0,-2-13 2,-3-9 3,-3-10 3,-2-8 4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58"/>
    </inkml:context>
    <inkml:brush xml:id="br0">
      <inkml:brushProperty name="width" value="0.03727" units="cm"/>
      <inkml:brushProperty name="height" value="0.03727" units="cm"/>
      <inkml:brushProperty name="color" value="#F2395B"/>
    </inkml:brush>
  </inkml:definitions>
  <inkml:trace contextRef="#ctx0" brushRef="#br0">76800 42450 590,'-21'-136'2,"10"28"3,10 28 4,9 29 4,7 18 6,7 9 8,6 10 7,7 10 8,10 4 2,16 0-5,15 0-5,17 0-6,5 1-4,-3 4-3,-3 3-5,-2 3-3,-8 6-4,-8 9 0,-10 10-1,-9 10-2,-9 5-1,-5 4-3,-7 3-2,-5 3-2,-9 3-1,-9 3-2,-10 3-1,-8 4-2,-12 4-1,-12 6-3,-13 7-4,-12 6-3,-13 4-3,-12 4-4,-13 3-3,-12 3-3,-2-2-3,9-6 1,10-6-2,10-6 1,8-10 1,10-12 5,10-13 3,9-12 5,7-10 3,7-6 0,6-6 2,7-6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58"/>
    </inkml:context>
    <inkml:brush xml:id="br0">
      <inkml:brushProperty name="width" value="0.04602" units="cm"/>
      <inkml:brushProperty name="height" value="0.04602" units="cm"/>
      <inkml:brushProperty name="color" value="#F2395B"/>
    </inkml:brush>
  </inkml:definitions>
  <inkml:trace contextRef="#ctx0" brushRef="#br0">78850 43300 478,'-22'-35'98,"6"32"-10,7 31-12,6 32-11,1 19-11,-3 10-9,-3 10-9,-2 9-10,-3 2-8,1-2-7,-1-3-7,1-3-5,-1-6-10,1-5-12,-1-7-11,1-5-12,1-8-4,3-5 3,3-7 3,4-5 2,1-8 5,0-5 7,0-7 6,0-5 6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59"/>
    </inkml:context>
    <inkml:brush xml:id="br0">
      <inkml:brushProperty name="width" value="0.03504" units="cm"/>
      <inkml:brushProperty name="height" value="0.03504" units="cm"/>
      <inkml:brushProperty name="color" value="#F2395B"/>
    </inkml:brush>
  </inkml:definitions>
  <inkml:trace contextRef="#ctx0" brushRef="#br0">78750 44250 627,'1'-71'6,"4"10"10,3 10 11,3 9 11,3 6 5,3 3-3,3 3-1,4 4-3,4 2-3,6 4-5,7 3-5,6 3-5,3 1-4,0 1-6,0-1-4,0 1-6,-2 1-7,-3 3-9,-3 3-8,-2 4-10,-6 4-6,-6 6-6,-6 7-5,-6 6-6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59"/>
    </inkml:context>
    <inkml:brush xml:id="br0">
      <inkml:brushProperty name="width" value="0.04355" units="cm"/>
      <inkml:brushProperty name="height" value="0.04355" units="cm"/>
      <inkml:brushProperty name="color" value="#F2395B"/>
    </inkml:brush>
  </inkml:definitions>
  <inkml:trace contextRef="#ctx0" brushRef="#br0">79550 43000 505,'0'-47'5,"0"6"9,0 7 11,0 6 10,0 13 7,0 23 5,0 22 6,0 22 6,-2 16-3,-3 14-10,-3 11-9,-2 14-9,-5 8-8,-2 7-6,-3 6-4,-3 7-6,-2-4-7,0-12-5,0-13-7,0-12-6,3-13-7,6-12-5,7-13-6,6-12-5,3-9-4,0-2-1,0-3 0,0-3-1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59"/>
    </inkml:context>
    <inkml:brush xml:id="br0">
      <inkml:brushProperty name="width" value="0.03788" units="cm"/>
      <inkml:brushProperty name="height" value="0.03788" units="cm"/>
      <inkml:brushProperty name="color" value="#F2395B"/>
    </inkml:brush>
  </inkml:definitions>
  <inkml:trace contextRef="#ctx0" brushRef="#br0">79800 44100 580,'48'-27'0,"-3"-3"0,-3-3 0,-2-2 0,-5 2 6,-2 9 10,-3 10 11,-3 10 10,-4 7 5,-3 6-4,-3 7-2,-2 6-3,-5 9-4,-2 13-3,-3 12-3,-3 13-4,-4 6-3,-3 0-1,-3 0-2,-2 0-2,-3-5-1,1-9-1,-1-10-2,1-8-1,8-8-8,20-2-16,18-3-16,20-3-15,5-9-4,-6-11 10,-6-14 8,-6-11 10,-6-6 1,-2 4-9,-3 3-7,-3 3-8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9:01"/>
    </inkml:context>
    <inkml:brush xml:id="br0">
      <inkml:brushProperty name="width" value="0.03255" units="cm"/>
      <inkml:brushProperty name="height" value="0.03255" units="cm"/>
      <inkml:brushProperty name="color" value="#F2395B"/>
    </inkml:brush>
  </inkml:definitions>
  <inkml:trace contextRef="#ctx0" brushRef="#br0">83450 42900 675,'-47'1'25,"6"4"4,7 3 6,6 3 4,-4 12 1,-11 22-6,-14 22-4,-11 23-5,-4 8-5,6-3-2,7-3-4,6-2-4,-2 2-4,-9 9-9,-10 10-6,-8 10-9,-3 0-5,7-5-6,6-7-5,7-5-5,7-12-3,9-16-1,10-15 0,10-15 0,5-12 3,4-6 7,3-6 7,3-6 8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9:01"/>
    </inkml:context>
    <inkml:brush xml:id="br0">
      <inkml:brushProperty name="width" value="0.0386" units="cm"/>
      <inkml:brushProperty name="height" value="0.0386" units="cm"/>
      <inkml:brushProperty name="color" value="#F2395B"/>
    </inkml:brush>
  </inkml:definitions>
  <inkml:trace contextRef="#ctx0" brushRef="#br0">82200 43250 569,'-46'-2'7,"10"-3"13,10-3 13,9-2 13,12 6 6,16 20-1,15 18-3,17 20 0,11 14-6,10 14-8,10 11-9,9 14-8,4 8-9,1 7-11,-1 6-8,1 7-11,-6-7-7,-8-19-4,-10-18-6,-9-19-4,-7-13-5,-3-6-2,-3-6-5,-2-6-2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9:02"/>
    </inkml:context>
    <inkml:brush xml:id="br0">
      <inkml:brushProperty name="width" value="0.03999" units="cm"/>
      <inkml:brushProperty name="height" value="0.03999" units="cm"/>
      <inkml:brushProperty name="color" value="#F2395B"/>
    </inkml:brush>
  </inkml:definitions>
  <inkml:trace contextRef="#ctx0" brushRef="#br0">84950 44200 550,'9'-47'91,"19"6"-16,19 7-15,19 6-16,13 3-9,10 0-4,10 0-4,9 0-3,-2 1-4,-12 4-4,-13 3-4,-12 3-4,-5 1-4,3 1-1,3-1-4,4 1-2,5-1-2,10 1-2,10-1-2,9 1-2,-2 1 0,-12 3 0,-13 3 2,-12 4 0,-7 1 1,1 0 2,-1 0 0,1 0 2,1 0 0,3 0 1,3 0 0,4 0 1,5 0 0,10 0 0,10 0 1,9 0 0,6-2 0,3-3-1,3-3 0,4-2 0,-1-3-1,-3 1-2,-3-1-2,-2 1-2,-6-1 0,-6 1 0,-6-1 0,-6 1 1,-4 1 0,1 3 1,-1 3 2,1 4 0,-1 1 2,1 0 0,-1 0 1,1 0 0,1 0 2,3 0-1,3 0 0,4 0 1,4-2 0,6-3-1,7-3 1,6-2-1,3-1 1,0 3-1,0 3 0,0 4 0,0-1-1,0-3 0,0-3 0,0-2-1,0-1 1,0 3-1,0 3 0,0 4-1,-2-1 1,-3-3 1,-3-3 0,-2-2 0,-3-3 0,1 1 0,-1-1 1,1 1 0,-3 1 0,-2 3 0,-3 3-1,-3 4 1,-4-1 0,-3-3-1,-3-3 0,-2-2 0,-3-1 0,1 3 0,-1 3 0,1 4 0,-3-1-1,-2-3-2,-3-3-2,-3-2-2,-4-3-1,-3 1 1,-3-1 1,-2 1 1,-6-1-3,-6 1-6,-6-1-6,-6 1-6,-7-1-1,-6 1 2,-6-1 2,-6 1 2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9:04"/>
    </inkml:context>
    <inkml:brush xml:id="br0">
      <inkml:brushProperty name="width" value="0.03574" units="cm"/>
      <inkml:brushProperty name="height" value="0.03574" units="cm"/>
      <inkml:brushProperty name="color" value="#F2395B"/>
    </inkml:brush>
  </inkml:definitions>
  <inkml:trace contextRef="#ctx0" brushRef="#br0">87400 41600 615,'20'28'96,"-9"6"-22,-10 7-22,-8 6-23,-9 10-11,-6 17 1,-6 15 2,-6 16 0,-1-1-2,7-15-3,6-15-5,7-16-2,15-21-11,25-24-15,25-26-15,25-24-16,9-20-2,-6-11 11,-6-14 12,-6-11 10,-9-1 8,-8 13 2,-10 12 3,-9 13 3,-13 10 3,-16 10 3,-15 10 3,-15 9 4,-15 10-3,-12 14-11,-13 11-11,-12 14-10,-4 8-5,7 7-2,6 6 0,7 7-1,7-3 1,9-8 4,10-10 4,10-9 4,5-7 3,4-3 2,3-3 3,3-2 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4:28"/>
    </inkml:context>
    <inkml:brush xml:id="br0">
      <inkml:brushProperty name="width" value="0.03424" units="cm"/>
      <inkml:brushProperty name="height" value="0.03424" units="cm"/>
      <inkml:brushProperty name="color" value="#F2395B"/>
    </inkml:brush>
  </inkml:definitions>
  <inkml:trace contextRef="#ctx0" brushRef="#br0">7950 2465 642,'60'-1'131,"-5"0"-32,-5-2-32,-4 0-31,-4 0-20,0 1-8,-1 0-7,-2 2-9,-2 0-9,-5 0-8,-6 0-9,-3 0-10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9:04"/>
    </inkml:context>
    <inkml:brush xml:id="br0">
      <inkml:brushProperty name="width" value="0.02914" units="cm"/>
      <inkml:brushProperty name="height" value="0.02914" units="cm"/>
      <inkml:brushProperty name="color" value="#F2395B"/>
    </inkml:brush>
  </inkml:definitions>
  <inkml:trace contextRef="#ctx0" brushRef="#br0">88100 42150 755,'48'4'85,"-3"10"-23,-3 10-22,-2 9-22,-3 6-12,1 3 2,-1 3 1,1 4 1,-4-1-4,-6-3-7,-6-3-8,-6-2-9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9:05"/>
    </inkml:context>
    <inkml:brush xml:id="br0">
      <inkml:brushProperty name="width" value="0.04184" units="cm"/>
      <inkml:brushProperty name="height" value="0.04184" units="cm"/>
      <inkml:brushProperty name="color" value="#F2395B"/>
    </inkml:brush>
  </inkml:definitions>
  <inkml:trace contextRef="#ctx0" brushRef="#br0">89300 41000 525,'0'-35'8,"0"32"16,0 31 15,0 32 16,0 19 5,0 10-7,0 10-7,0 9-6,0 1-6,0-6-3,0-6-4,0-6-3,1-7-5,4-6-8,3-6-7,3-6-8,3-4-3,3 1 4,3-1 2,4 1 2,1-4 0,0-6-6,0-6-6,0-6-4,-13-1-8,-24 7-6,-26 6-8,-24 7-6,-17-3-3,-5-8 5,-7-10 3,-5-9 4,2-10 3,13-9 2,12-10 3,13-8 3,10-9 1,10-6 0,10-6-1,9-6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9:05"/>
    </inkml:context>
    <inkml:brush xml:id="br0">
      <inkml:brushProperty name="width" value="0.02853" units="cm"/>
      <inkml:brushProperty name="height" value="0.02853" units="cm"/>
      <inkml:brushProperty name="color" value="#F2395B"/>
    </inkml:brush>
  </inkml:definitions>
  <inkml:trace contextRef="#ctx0" brushRef="#br0">89550 41650 771,'25'-46'0,"0"10"0,0 10 0,0 9 0,7 6 8,17 3 16,15 3 15,16 4 17,4 2-2,-6 4-20,-6 3-20,-6 3-20,-9 1-18,-8 1-14,-10-1-15,-9 1-16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9:16"/>
    </inkml:context>
    <inkml:brush xml:id="br0">
      <inkml:brushProperty name="width" value="0.03569" units="cm"/>
      <inkml:brushProperty name="height" value="0.03569" units="cm"/>
      <inkml:brushProperty name="color" value="#F2395B"/>
    </inkml:brush>
  </inkml:definitions>
  <inkml:trace contextRef="#ctx0" brushRef="#br0">91750 41550 616,'-49'28'154,"4"6"-42,3 7-42,3 6-41,3 1-22,3-3-2,3-3-1,4-2-1,-7 3-4,-16 14-3,-15 11-5,-15 14-3,-7 5-2,3 1-2,3-1-1,4 1-2,4-6-3,6-8-8,7-10-7,6-9-7,6-10-2,6-9 2,7-10 3,6-8 3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9:16"/>
    </inkml:context>
    <inkml:brush xml:id="br0">
      <inkml:brushProperty name="width" value="0.03341" units="cm"/>
      <inkml:brushProperty name="height" value="0.03341" units="cm"/>
      <inkml:brushProperty name="color" value="#F2395B"/>
    </inkml:brush>
  </inkml:definitions>
  <inkml:trace contextRef="#ctx0" brushRef="#br0">90650 41800 658,'10'-35'48,"23"32"6,22 31 6,22 32 6,10 15-8,1 0-20,-1 0-21,1 0-20,-4 1-11,-6 4 1,-6 3-1,-6 3 0,-10-7-8,-12-15-18,-13-15-17,-12-16-17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9:17"/>
    </inkml:context>
    <inkml:brush xml:id="br0">
      <inkml:brushProperty name="width" value="0.02876" units="cm"/>
      <inkml:brushProperty name="height" value="0.02876" units="cm"/>
      <inkml:brushProperty name="color" value="#F2395B"/>
    </inkml:brush>
  </inkml:definitions>
  <inkml:trace contextRef="#ctx0" brushRef="#br0">92600 42250 764,'-24'28'97,"4"6"-28,3 7-27,3 6-28,3-1-14,3-5-2,3-7-2,4-5-2,4-8-5,6-5-10,7-7-9,6-5-10,4-6 0,4-3 10,3-3 11,3-2 10,-1-8 5,-2-8 0,-3-10 1,-3-9 0,-2-4-1,0 4 1,0 3-1,0 3 0,-4 3 1,-5 3 1,-7 3 2,-5 4 1,-4 1 2,0 0 2,0 0 2,0 0 1,-2 0 6,-3 0 10,-3 0 9,-2 0 9,-5 3 1,-2 6-9,-3 7-10,-3 6-8,-7 4-10,-9 4-12,-10 3-10,-8 3-11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9:33"/>
    </inkml:context>
    <inkml:brush xml:id="br0">
      <inkml:brushProperty name="width" value="0.03852" units="cm"/>
      <inkml:brushProperty name="height" value="0.03852" units="cm"/>
      <inkml:brushProperty name="color" value="#F2395B"/>
    </inkml:brush>
  </inkml:definitions>
  <inkml:trace contextRef="#ctx0" brushRef="#br0">89650 45350 571,'17'-82'42,"-16"39"4,-15 36 3,-15 39 4,-11 21-3,-2 6-7,-3 7-7,-3 6-8,1 6-5,6 6-5,7 7-4,6 6-3,3-1-4,0-5-2,0-7-2,0-5-2,3-8-3,6-5-1,7-7-3,6-5-2,10-11-2,17-11-3,15-14-2,16-11-3,12-18 0,9-22 4,10-22 2,10-21 3,0-12 1,-5 1 0,-7-1 1,-5 1-1,-6 2 0,-3 7 0,-3 6 1,-2 7 0,-9 4 1,-12 3 0,-13 3 0,-12 4 0,-12 1 1,-8 0 1,-10 0 0,-9 0 2,-9 3 0,-5 6 1,-7 7 0,-5 6 0,-3 6 1,4 6 0,3 7 0,3 6 1,3 3-2,3 0-2,3 0-2,4 0-4,2 3-2,4 6-4,3 7-4,3 6-4,6 6-3,9 6-3,10 7-3,10 6-3,4-2 2,0-9 6,0-10 6,0-8 7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9:33"/>
    </inkml:context>
    <inkml:brush xml:id="br0">
      <inkml:brushProperty name="width" value="0.0317" units="cm"/>
      <inkml:brushProperty name="height" value="0.0317" units="cm"/>
      <inkml:brushProperty name="color" value="#F2395B"/>
    </inkml:brush>
  </inkml:definitions>
  <inkml:trace contextRef="#ctx0" brushRef="#br0">90700 45550 694,'46'0'-1,"-5"0"-2,-7 0-2,-5 0-1,-1 0 5,6 0 12,7 0 13,6 0 12,-1 4 6,-5 10-3,-7 10-2,-5 9-1,-4 4-5,0 1-7,0-1-5,0 1-6,-2-1-6,-3 1-5,-3-1-4,-2 1-5,-1-4-6,3-6-7,3-6-8,4-6-6,4-7-6,6-6-3,7-6-4,6-6-3,-2-6 2,-9-2 9,-10-3 9,-8-3 8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9:34"/>
    </inkml:context>
    <inkml:brush xml:id="br0">
      <inkml:brushProperty name="width" value="0.04338" units="cm"/>
      <inkml:brushProperty name="height" value="0.04338" units="cm"/>
      <inkml:brushProperty name="color" value="#F2395B"/>
    </inkml:brush>
  </inkml:definitions>
  <inkml:trace contextRef="#ctx0" brushRef="#br0">92250 45000 507,'-4'-60'3,"-5"32"17,-7 31 15,-5 32 15,-3 18 5,4 6-8,3 7-7,3 6-8,1 3-5,1 0-1,-1 0-3,1 0-2,1 1-2,3 4-2,3 3-2,4 3-1,2-1-3,4-2 0,3-3-2,3-3-2,4-1-1,7 4-3,6 3-2,7 3-2,0-2-1,-2-6 1,-3-6 0,-3-6 0,-2-6-1,0-2-2,0-3-4,0-3-1,-2-4-3,-3-3 0,-3-3-2,-2-2-1,-11 2-1,-15 9-3,-15 10-2,-16 10-1,-15 2-2,-11-3 0,-14-3-1,-11-2 1,-11-5-1,-5-2-2,-7-3-1,-5-3-1,0-6-1,10-5 0,10-7 0,9-5 0,12-8 3,16-5 3,15-7 4,17-5 4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9:34"/>
    </inkml:context>
    <inkml:brush xml:id="br0">
      <inkml:brushProperty name="width" value="0.02788" units="cm"/>
      <inkml:brushProperty name="height" value="0.02788" units="cm"/>
      <inkml:brushProperty name="color" value="#F2395B"/>
    </inkml:brush>
  </inkml:definitions>
  <inkml:trace contextRef="#ctx0" brushRef="#br0">92300 45500 789,'7'-47'0,"17"6"0,15 7 0,16 6 0,12 4 5,9 4 10,10 3 11,10 3 9,0 3 3,-5 3-5,-7 3-6,-5 4-6,-3 5-11,4 10-14,3 10-15,3 9-16,-7 1-8,-15-6-3,-15-6-2,-16-6-3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4:28"/>
    </inkml:context>
    <inkml:brush xml:id="br0">
      <inkml:brushProperty name="width" value="0.03999" units="cm"/>
      <inkml:brushProperty name="height" value="0.03999" units="cm"/>
      <inkml:brushProperty name="color" value="#F2395B"/>
    </inkml:brush>
  </inkml:definitions>
  <inkml:trace contextRef="#ctx0" brushRef="#br0">8962 1837 550,'-21'-6'69,"7"6"-3,5 4-4,6 6-3,3 4-6,0 5-9,0 5-8,0 5-9,0 1-8,0 0-8,0-1-8,0-1-7,0 3-5,-2 6-1,0 8-2,-1 6 0,-1-1 0,2-8 2,0-9 2,2-9 2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06"/>
    </inkml:context>
    <inkml:brush xml:id="br0">
      <inkml:brushProperty name="width" value="0.04016" units="cm"/>
      <inkml:brushProperty name="height" value="0.04016" units="cm"/>
      <inkml:brushProperty name="color" value="#00BFF3"/>
    </inkml:brush>
  </inkml:definitions>
  <inkml:trace contextRef="#ctx0" brushRef="#br0">93800 40800 547,'-4'-47'-12,"-5"6"16,-7 7 17,-5 6 17,-8 4 3,-5 4-8,-7 3-9,-5 3-9,-4 3-4,0 3-2,0 3-2,0 4-2,-2 2 1,-3 4-1,-3 3 2,-2 3-1,-1 3 2,3 3-1,3 3 1,4 4-1,1 2 1,0 4 0,0 3 0,0 3 1,3 3-2,6 3-1,7 3-1,6 4-2,6 1-1,6 0 2,7 0 0,6 0 0,3 0 1,0 0 0,0 0 1,0 0-1,3 0 1,6 0-1,7 0-2,6 0-1,4-2 0,4-3 0,3-3 0,3-2 0,3-6 0,3-6-1,3-6-1,4-6 0,-1-4 0,-3 1 1,-3-1 1,-2 1 0,-3 2 1,1 7 1,-1 6 0,1 7 1,-6 4 0,-8 3 0,-10 3 0,-9 4 0,-7-1-1,-3-3 0,-3-3 0,-2-2-1,-8-5 0,-8-2 1,-10-3-1,-9-3 1,-5-1 0,0 4-1,0 3 0,0 3-1,0-1 0,0-2-1,0-3 0,0-3 0,1-2-2,4 0-1,3 0-1,3 0-1,-2-2-2,-6-3 0,-6-3 0,-6-2-2,-2-3 1,3 1 0,3-1 0,4 1 0,2-3-1,4-2-2,3-3-1,3-3-2,3-4-2,3-3-1,3-3 0,4-2-1,7-5-5,13-2-8,12-3-8,13-3-9,7-2-1,4 0 3,3 0 4,3 0 3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07"/>
    </inkml:context>
    <inkml:brush xml:id="br0">
      <inkml:brushProperty name="width" value="0.03143" units="cm"/>
      <inkml:brushProperty name="height" value="0.03143" units="cm"/>
      <inkml:brushProperty name="color" value="#00BFF3"/>
    </inkml:brush>
  </inkml:definitions>
  <inkml:trace contextRef="#ctx0" brushRef="#br0">94100 41650 699,'0'48'108,"0"-3"-25,0-3-27,0-2-26,3-5-16,6-2-6,7-3-6,6-3-8,9-9-3,13-11-3,12-14-2,13-11-2,4-7-2,-3 0 1,-3 0 1,-2 0 0,-22 10 1,-36 23 0,-39 22 2,-36 22 1,-15 7 2,9-6 1,10-6 3,10-6 2,5-4 2,4 1 0,3-1 1,3 1 0,3-4 1,3-6 4,3-6 1,4-6 4,18-9 2,34-8 2,35-10 4,35-9 3,11-4-3,-8 4-10,-10 3-9,-9 3-9,-10 3-7,-9 3-6,-10 3-5,-8 4-5,-9-1-2,-6-3 0,-6-3 1,-6-2 1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07"/>
    </inkml:context>
    <inkml:brush xml:id="br0">
      <inkml:brushProperty name="width" value="0.02981" units="cm"/>
      <inkml:brushProperty name="height" value="0.02981" units="cm"/>
      <inkml:brushProperty name="color" value="#00BFF3"/>
    </inkml:brush>
  </inkml:definitions>
  <inkml:trace contextRef="#ctx0" brushRef="#br0">94750 41500 737,'-24'-19'30,"4"13"-1,3 12 1,3 13 1,-2 15-2,-6 19-3,-6 19-3,-6 19-3,-4 5-4,1-5-3,-1-7-4,1-5-4,1-8-3,3-5-4,3-7-2,4-5-3,11-9-6,23-9-7,22-10-9,22-8-8,12-8-1,3-2 6,3-3 5,4-3 5,-6-2 5,-11 0 4,-14 0 3,-11 0 4,-14 1 0,-11 4-6,-14 3-5,-11 3-5,-11 1-1,-5 1 3,-7-1 5,-5 1 2,-1-3 4,6-2 1,7-3 2,6-3 2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07"/>
    </inkml:context>
    <inkml:brush xml:id="br0">
      <inkml:brushProperty name="width" value="0.03264" units="cm"/>
      <inkml:brushProperty name="height" value="0.03264" units="cm"/>
      <inkml:brushProperty name="color" value="#00BFF3"/>
    </inkml:brush>
  </inkml:definitions>
  <inkml:trace contextRef="#ctx0" brushRef="#br0">93750 42150 674,'-22'-19'43,"6"13"-5,7 12-6,6 13-6,3 12-3,0 13 3,0 12 1,0 13 2,3 2-2,6-5-5,7-7-5,6-5-6,7-6-7,10-3-8,10-3-9,9-2-9,9-6-5,9-6-5,10-6-3,10-6-4,0-6 1,-5-2 6,-7-3 5,-5-3 5,-11-4 1,-11-3-3,-14-3-3,-11-2-3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07"/>
    </inkml:context>
    <inkml:brush xml:id="br0">
      <inkml:brushProperty name="width" value="0.02541" units="cm"/>
      <inkml:brushProperty name="height" value="0.02541" units="cm"/>
      <inkml:brushProperty name="color" value="#00BFF3"/>
    </inkml:brush>
  </inkml:definitions>
  <inkml:trace contextRef="#ctx0" brushRef="#br0">95300 41900 865,'-18'-24'18,"17"4"-2,15 3-2,16 3-3,15 1 0,16 1-1,15-1 1,17 1-1,2-1 0,-9 1-1,-10-1-1,-8 1-2,-9 1-7,-6 3-13,-6 3-15,-6 4-14,-9-3-5,-8-5 5,-10-7 5,-9-5 4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08"/>
    </inkml:context>
    <inkml:brush xml:id="br0">
      <inkml:brushProperty name="width" value="0.03477" units="cm"/>
      <inkml:brushProperty name="height" value="0.03477" units="cm"/>
      <inkml:brushProperty name="color" value="#00BFF3"/>
    </inkml:brush>
  </inkml:definitions>
  <inkml:trace contextRef="#ctx0" brushRef="#br0">96050 41450 632,'-32'-25'1,"-11"0"2,-14 0 1,-11 0 2,-1 3 6,13 6 10,12 7 10,13 6 10,9 6 2,6 6-7,7 7-5,6 6-6,3 12-6,0 19-4,0 19-3,0 19-5,0 7-1,0-3 2,0-3 2,0-2 1,0-5-3,0-2-7,0-3-10,0-3-7,0-4-4,0-3-2,0-3 0,0-2 0,-2-5-4,-3-2-3,-3-3-6,-2-3-4,-6-9 0,-6-11 5,-6-14 3,-6-11 5,-6-7 4,-2 0 4,-3 0 4,-3 0 4,1-4 3,6-5 3,7-7 3,6-5 3,4-6 4,4-3 6,3-3 5,3-2 5,10-8 3,20-8-2,18-10-1,20-9-1,11-5-3,7 0-5,6 0-4,7 0-5,0 3-2,-2 6-1,-3 7-1,-3 6 0,-4 3-7,-3 0-13,-3 0-13,-2 0-12,-9 3-4,-12 6 9,-13 7 6,-12 6 8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08"/>
    </inkml:context>
    <inkml:brush xml:id="br0">
      <inkml:brushProperty name="width" value="0.03121" units="cm"/>
      <inkml:brushProperty name="height" value="0.03121" units="cm"/>
      <inkml:brushProperty name="color" value="#00BFF3"/>
    </inkml:brush>
  </inkml:definitions>
  <inkml:trace contextRef="#ctx0" brushRef="#br0">96350 41400 704,'4'-71'-33,"10"10"15,10 10 15,9 9 13,4 7 10,1 7 1,-1 6 3,1 7 1,-1 4 1,1 3-3,-1 3-1,1 4-1,-3 5-2,-2 10 0,-3 10-1,-3 9 0,-4 4-1,-3 1 0,-3-1-2,-2 1 0,-8 7-4,-8 16-4,-10 15-5,-9 17-6,-10 2-3,-9-9-4,-10-10-3,-8-8-4,-4-9-2,3-6 0,3-6 2,4-6-1,4-9 0,6-8-1,7-10-1,6-9-1,12-15 0,19-18-1,19-19 0,19-18 0,10-7 3,4 6 4,3 7 6,3 6 5,-4 7 6,-8 10 8,-10 10 7,-9 9 7,-16 18 4,-22 29 0,-22 28-1,-21 28 0,-9 6-5,7-16-8,6-15-8,7-15-10,16-12-3,29-6-2,28-6-1,28-6 0,7-6 0,-11-2 3,-14-3 3,-11-3 3,-18 4-1,-22 13-4,-22 12-3,-21 13-4,-15 6 0,-6 0 3,-6 0 4,-6 0 2,-2-4 3,3-5 3,3-7 2,4-5 1,7-6 4,13-3 4,12-3 3,13-2 5,12-5 0,13-2 1,12-3-1,13-3-1,18-7 0,26-9-1,24-10 0,26-8-1,5-4-6,-11 3-9,-14 3-9,-11 4-10,-14 2-5,-11 4-2,-14 3 0,-11 3-1,-7 1-2,0 1-6,0-1-4,0 1-4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08"/>
    </inkml:context>
    <inkml:brush xml:id="br0">
      <inkml:brushProperty name="width" value="0.03104" units="cm"/>
      <inkml:brushProperty name="height" value="0.03104" units="cm"/>
      <inkml:brushProperty name="color" value="#00BFF3"/>
    </inkml:brush>
  </inkml:definitions>
  <inkml:trace contextRef="#ctx0" brushRef="#br0">96650 42100 708,'-25'-22'7,"0"6"14,0 7 15,0 6 13,3 6 3,6 6-10,7 7-10,6 6-9,4 13-8,4 23-5,3 22-6,3 22-4,-1 10-5,-2 1-2,-3-1-3,-3 1-3,-2-10 0,0-19 4,0-18 3,0-19 3,0-12-8,0-2-20,0-3-18,0-3-20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09"/>
    </inkml:context>
    <inkml:brush xml:id="br0">
      <inkml:brushProperty name="width" value="0.02739" units="cm"/>
      <inkml:brushProperty name="height" value="0.02739" units="cm"/>
      <inkml:brushProperty name="color" value="#00BFF3"/>
    </inkml:brush>
  </inkml:definitions>
  <inkml:trace contextRef="#ctx0" brushRef="#br0">97300 41950 803,'0'-32'6,"0"39"11,0 36 13,0 39 11,0 14 1,0-5-11,0-7-11,0-5-11,0-11-10,0-11-10,0-14-11,0-11-10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09"/>
    </inkml:context>
    <inkml:brush xml:id="br0">
      <inkml:brushProperty name="width" value="0.03903" units="cm"/>
      <inkml:brushProperty name="height" value="0.03903" units="cm"/>
      <inkml:brushProperty name="color" value="#00BFF3"/>
    </inkml:brush>
  </inkml:definitions>
  <inkml:trace contextRef="#ctx0" brushRef="#br0">97650 40900 563,'0'-41'30,"0"19"1,0 19 2,0 19 0,3 23 3,6 28 1,7 28 2,6 29 3,1 18-3,-3 9-5,-3 10-6,-2 10-5,-5 2-7,-2-3-5,-3-3-6,-3-2-7,-2-8-6,0-8-8,0-10-8,0-9-9,-2-10-5,-3-9-7,-3-10-5,-2-8-5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4:28"/>
    </inkml:context>
    <inkml:brush xml:id="br0">
      <inkml:brushProperty name="width" value="0.04354" units="cm"/>
      <inkml:brushProperty name="height" value="0.04354" units="cm"/>
      <inkml:brushProperty name="color" value="#F2395B"/>
    </inkml:brush>
  </inkml:definitions>
  <inkml:trace contextRef="#ctx0" brushRef="#br0">9847 1800 505,'-15'3'70,"4"5"1,3 7-2,3 6 1,1 3-7,2 2-11,0 3-11,2 1-12,0 0-10,2-3-9,0-4-9,2-1-10,0-5-5,3-5 1,2-5 0,2-4 0,2-7-2,5-8-7,4-8-5,3-7-6,2-5-4,-1-2-2,-1-3-2,-1 0-3,-3-2 4,-3 3 7,-5 2 9,-3 2 8,-3 3 6,-2 3 5,-3 5 4,0 3 5,-4 4 4,-4 3 4,-4 2 2,-4 4 4,-2 3 1,-1 4-3,-1 4-1,-1 4-3,0 3-4,-1 3-6,0 3-6,1 3-6,1 0-5,5-1-4,3-3-3,4-1-4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09"/>
    </inkml:context>
    <inkml:brush xml:id="br0">
      <inkml:brushProperty name="width" value="0.03726" units="cm"/>
      <inkml:brushProperty name="height" value="0.03726" units="cm"/>
      <inkml:brushProperty name="color" value="#00BFF3"/>
    </inkml:brush>
  </inkml:definitions>
  <inkml:trace contextRef="#ctx0" brushRef="#br0">97300 42250 590,'1'-90'3,"4"23"7,3 22 6,3 22 6,9 8 2,16-2-3,15-3-4,17-3-2,7-1-5,0 4-3,0 3-5,0 3-3,-5 3-5,-9 3-5,-10 3-4,-8 4-6,-8 1-4,-2 0-3,-3 0-5,-3 0-3,-2-4 2,0-5 7,0-7 8,0-5 8,0-9 4,0-9 1,0-10 3,0-8 0,0-4 2,0 3 0,0 3 0,0 4 1,-4 10 12,-5 19 26,-7 19 25,-5 19 26,-6 16 3,-3 17-18,-3 15-18,-2 16-19,-1 2-14,3-8-10,3-10-10,4-9-10,4-10-14,6-9-16,7-10-16,6-8-17,7-8 0,10-2 14,10-3 16,9-3 13,1-2 11,-6 0 6,-6 0 5,-6 0 5,-7-2 7,-6-3 5,-6-3 7,-6-2 5,-18 11 4,-28 29 2,-28 28 1,-27 28 2,-11 7-2,10-11-6,10-14-6,9-11-5,6-7-4,3 0-2,3 0 0,4 0-3,4-4 1,6-5 3,7-7 1,6-5 2,13-6 2,23-3 1,22-3 1,22-2 1,23-8 0,25-8-2,25-10-1,25-9-2,3-4-9,-19 4-20,-18 3-19,-19 3-18,-18 4-10,-15 7 0,-15 6 0,-16 7 1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32"/>
    </inkml:context>
    <inkml:brush xml:id="br0">
      <inkml:brushProperty name="width" value="0.03503" units="cm"/>
      <inkml:brushProperty name="height" value="0.03503" units="cm"/>
      <inkml:brushProperty name="color" value="#00BFF3"/>
    </inkml:brush>
  </inkml:definitions>
  <inkml:trace contextRef="#ctx0" brushRef="#br0">87500 53600 628,'-85'0'7,"32"0"17,31 0 15,32 0 17,15 0 1,0 0-11,0 0-11,0 0-12,6 0-7,13 0-3,12 0-4,13 0-3,6 0-2,0 0 1,0 0 0,0 0 1,0 0-1,0 0 1,0 0-1,0 0-1,-4 0-4,-5 0-12,-7 0-11,-5 0-10,-8 0-5,-5 0 1,-7 0 1,-5 0 2,-8 4-1,-5 10-4,-7 10-5,-5 9-2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33"/>
    </inkml:context>
    <inkml:brush xml:id="br0">
      <inkml:brushProperty name="width" value="0.03227" units="cm"/>
      <inkml:brushProperty name="height" value="0.03227" units="cm"/>
      <inkml:brushProperty name="color" value="#00BFF3"/>
    </inkml:brush>
  </inkml:definitions>
  <inkml:trace contextRef="#ctx0" brushRef="#br0">87450 54600 681,'-47'0'0,"6"0"0,7 0 0,6 0 0,10 0 8,17 0 15,15 0 15,16 0 16,5 0 2,-2 0-12,-3 0-12,-3 0-12,13-4-7,32-5-2,31-7-2,32-5-2,8-3-4,-11 4-3,-14 3-4,-11 3-4,-7 3-7,0 3-10,0 3-10,0 4-10,-10 1-4,-18 0 4,-19 0 4,-18 0 4,-10 1 3,0 4 3,0 3 4,0 3 4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35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90025 52575 333,'157'63'167,"51"46"-1,50 47 1,49 47 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41"/>
    </inkml:context>
    <inkml:brush xml:id="br0">
      <inkml:brushProperty name="width" value="0.04183" units="cm"/>
      <inkml:brushProperty name="height" value="0.04183" units="cm"/>
      <inkml:brushProperty name="color" value="#00BFF3"/>
    </inkml:brush>
  </inkml:definitions>
  <inkml:trace contextRef="#ctx0" brushRef="#br0">90350 52600 525,'0'-47'1,"0"6"2,0 7 2,0 6 2,1 12 8,4 19 16,3 19 14,3 19 16,1 9 1,1 0-9,-1 0-10,1 0-11,-3 6-7,-2 13-3,-3 12-4,-3 13-5,-2 7-2,0 4-2,0 3-1,0 3-3,0 7-1,0 14-3,0 11-1,0 14-2,-2 13-3,-3 16-1,-3 15-2,-2 17-1,-3 3-4,1-5-2,-1-7-4,1-5-3,1-11-2,3-11 2,3-14 2,4-11 1,1-12-2,0-9-3,0-10-5,0-8-3,-2-11-2,-3-8 2,-3-10 1,-2-9 3,0-13 0,7-16 2,6-15 0,7-15 2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41"/>
    </inkml:context>
    <inkml:brush xml:id="br0">
      <inkml:brushProperty name="width" value="0.03896" units="cm"/>
      <inkml:brushProperty name="height" value="0.03896" units="cm"/>
      <inkml:brushProperty name="color" value="#00BFF3"/>
    </inkml:brush>
  </inkml:definitions>
  <inkml:trace contextRef="#ctx0" brushRef="#br0">90200 53300 564,'1'-143'0,"4"17"0,3 15 0,3 16 0,3 9 4,3 3 6,3 3 8,4 4 7,1 7 4,0 13-2,0 12 1,0 13-2,3 9 1,6 6-2,7 7-1,6 6-1,6 4-1,6 4-2,7 3-1,6 3-2,3 4-1,0 7-1,0 6-1,0 7-1,0 4-2,0 3-2,0 3-2,0 4-3,-5 2-2,-9 4-2,-10 3-2,-8 3-3,-9 3 0,-6 3 0,-6 3 0,-6 4 1,-12 4-2,-15 6-2,-15 7-3,-16 6-2,-15 3-3,-11 0-1,-14 0-2,-11 0 0,-6 0-4,4 0-2,3 0-3,3 0-4,3-7-1,3-11 1,3-14 1,4-11 1,7-12 0,13-9 0,12-10 1,13-8 1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42"/>
    </inkml:context>
    <inkml:brush xml:id="br0">
      <inkml:brushProperty name="width" value="0.03118" units="cm"/>
      <inkml:brushProperty name="height" value="0.03118" units="cm"/>
      <inkml:brushProperty name="color" value="#00BFF3"/>
    </inkml:brush>
  </inkml:definitions>
  <inkml:trace contextRef="#ctx0" brushRef="#br0">92200 53400 705,'-22'-16'6,"6"19"17,7 19 15,6 19 17,3 13 3,0 10-13,0 10-12,0 9-11,-2 4-11,-3 1-7,-3-1-10,-2 1-7,-1-1-9,3 1-10,3-1-10,4 1-9,1-9-3,0-15 5,0-15 4,0-16 6,1-13 5,4-9 8,3-10 7,3-8 8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42"/>
    </inkml:context>
    <inkml:brush xml:id="br0">
      <inkml:brushProperty name="width" value="0.02532" units="cm"/>
      <inkml:brushProperty name="height" value="0.02532" units="cm"/>
      <inkml:brushProperty name="color" value="#00BFF3"/>
    </inkml:brush>
  </inkml:definitions>
  <inkml:trace contextRef="#ctx0" brushRef="#br0">92150 53950 868,'4'-47'-48,"10"6"27,10 7 29,9 6 29,9 3 9,9 0-8,10 0-10,10 0-9,-1 3-6,-9 6-5,-10 7-4,-8 6-6,-6 3-6,1 0-12,-1 0-10,1 0-11,-4 1-3,-6 4 4,-6 3 4,-6 3 4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42"/>
    </inkml:context>
    <inkml:brush xml:id="br0">
      <inkml:brushProperty name="width" value="0.02691" units="cm"/>
      <inkml:brushProperty name="height" value="0.02691" units="cm"/>
      <inkml:brushProperty name="color" value="#00BFF3"/>
    </inkml:brush>
  </inkml:definitions>
  <inkml:trace contextRef="#ctx0" brushRef="#br0">92950 53150 817,'-2'-40'5,"-3"23"8,-3 22 9,-2 22 9,-3 18 2,1 16-5,-1 15-5,1 17-6,-1 7-7,1 0-10,-1 0-8,1 0-10,1-7-8,3-11-5,3-14-6,4-11-6,8-17 0,17-18 5,15-19 5,16-18 5,4-10 6,-6 0 4,-6 0 5,-6 0 6,-2 1 4,3 4 3,3 3 4,4 3 3,-3 6 5,-5 9 6,-7 10 7,-5 10 5,-8 7 3,-5 6-4,-7 7-3,-5 6-3,-4 3-3,0 0-2,0 0-2,0 0-3,0-2-4,0-3-6,0-3-5,0-2-6,3-6-4,6-6-2,7-6-2,6-6-2,6-6-2,6-2-4,7-3-3,6-3-4,-1-4 1,-5-3 5,-7-3 5,-5-2 6,-4-3 3,0 1 2,0-1 3,0 1 2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42"/>
    </inkml:context>
    <inkml:brush xml:id="br0">
      <inkml:brushProperty name="width" value="0.03134" units="cm"/>
      <inkml:brushProperty name="height" value="0.03134" units="cm"/>
      <inkml:brushProperty name="color" value="#00BFF3"/>
    </inkml:brush>
  </inkml:definitions>
  <inkml:trace contextRef="#ctx0" brushRef="#br0">95250 53150 701,'0'-47'5,"0"6"8,0 7 10,0 6 8,-4 12 4,-5 19 0,-7 19 0,-5 19-1,-9 16-4,-9 17-7,-10 15-8,-8 16-7,-6 5-4,1-2-1,-1-3-1,1-3 1,1-4-5,3-3-7,3-3-7,4-2-7,4-8-6,6-8-7,7-10-7,6-9-7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4:28"/>
    </inkml:context>
    <inkml:brush xml:id="br0">
      <inkml:brushProperty name="width" value="0.041" units="cm"/>
      <inkml:brushProperty name="height" value="0.041" units="cm"/>
      <inkml:brushProperty name="color" value="#F2395B"/>
    </inkml:brush>
  </inkml:definitions>
  <inkml:trace contextRef="#ctx0" brushRef="#br0">10850 2250 536,'14'0'1,"-1"0"2,-2 0 1,-2 0 3,-1 0 3,1 0 7,2 0 7,0 0 5,0 3 5,-3 7 1,-1 8 1,-2 6 1,-3 3-2,-4 2-5,-4 1-6,-3 1-6,-3-1-4,0-2-3,0-2-4,1-1-2,0-3-2,2-3 4,2-3 1,2-3 3,6-3 1,8-2 0,9-4 0,9-2 0,7-4-6,6-4-15,6-4-13,6-4-13,-2 0-13,-10 1-12,-10 2-11,-9 3-12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43"/>
    </inkml:context>
    <inkml:brush xml:id="br0">
      <inkml:brushProperty name="width" value="0.03444" units="cm"/>
      <inkml:brushProperty name="height" value="0.03444" units="cm"/>
      <inkml:brushProperty name="color" value="#00BFF3"/>
    </inkml:brush>
  </inkml:definitions>
  <inkml:trace contextRef="#ctx0" brushRef="#br0">94350 53350 638,'-24'-46'0,"4"10"0,3 10 1,3 9-1,9 12 10,16 16 21,15 15 19,17 17 21,8 13 1,4 13-16,3 12-16,3 13-16,1 12-18,1 13-17,-1 12-19,1 13-19,-4-4-4,-6-18 7,-6-19 9,-6-18 8,-7-14 1,-6-5-3,-6-7-5,-6-5-4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43"/>
    </inkml:context>
    <inkml:brush xml:id="br0">
      <inkml:brushProperty name="width" value="0.03988" units="cm"/>
      <inkml:brushProperty name="height" value="0.03988" units="cm"/>
      <inkml:brushProperty name="color" value="#00BFF3"/>
    </inkml:brush>
  </inkml:definitions>
  <inkml:trace contextRef="#ctx0" brushRef="#br0">96200 53800 551,'-68'-2'0,"17"-3"0,15-3 0,16-2 0,12-1 9,9 3 16,10 3 18,10 4 17,16-1 2,26-3-9,24-3-12,26-2-10,13-1-8,4 3-4,3 3-3,3 4-5,4 1-1,7 0-2,6 0 0,7 0 0,5 0-1,7 0-2,6 0 0,7 0-2,2 3-2,1 6-2,-1 7-2,1 6-3,-1 1-3,1-3-5,-1-3-3,1-2-5,-6-5-2,-8-2-1,-10-3 0,-9-3-1,-7-1-1,-3 4-3,-3 3-2,-2 3-2,-9-1 0,-12-2 3,-13-3 3,-12-3 2,-15-4 3,-15-3-1,-15-3 0,-16-2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44"/>
    </inkml:context>
    <inkml:brush xml:id="br0">
      <inkml:brushProperty name="width" value="0.03482" units="cm"/>
      <inkml:brushProperty name="height" value="0.03482" units="cm"/>
      <inkml:brushProperty name="color" value="#00BFF3"/>
    </inkml:brush>
  </inkml:definitions>
  <inkml:trace contextRef="#ctx0" brushRef="#br0">97100 52000 631,'-25'-25'2,"0"0"1,0 0 4,0 0 2,-4 12 7,-5 26 12,-7 24 13,-5 26 12,-1 13 0,6 4-9,7 3-10,6 3-11,4-4-6,4-8-2,3-10-4,3-9-2,7-9-5,14-5-9,11-7-7,14-5-7,8-14-4,7-18-1,6-19 2,7-18-1,2-15 2,1-9 1,-1-10 2,1-8 2,-6-8 0,-8-2-1,-10-3-1,-9-3 0,-9 4 0,-5 13 5,-7 12 3,-5 13 4,-9 10 5,-9 10 5,-10 10 6,-8 9 6,-4 6 2,3 3-3,3 3-2,4 4-2,1 4-5,0 6-7,0 7-6,0 6-8,3 3-3,6 0-2,7 0-2,6 0 0,3 0-2,0 0-1,0 0-2,0 0-1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44"/>
    </inkml:context>
    <inkml:brush xml:id="br0">
      <inkml:brushProperty name="width" value="0.02729" units="cm"/>
      <inkml:brushProperty name="height" value="0.02729" units="cm"/>
      <inkml:brushProperty name="color" value="#00BFF3"/>
    </inkml:brush>
  </inkml:definitions>
  <inkml:trace contextRef="#ctx0" brushRef="#br0">97600 52200 806,'46'25'102,"-5"0"-37,-7 0-38,-5 0-38,-4 1-19,0 4-1,0 3-1,0 3-2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44"/>
    </inkml:context>
    <inkml:brush xml:id="br0">
      <inkml:brushProperty name="width" value="0.04513" units="cm"/>
      <inkml:brushProperty name="height" value="0.04513" units="cm"/>
      <inkml:brushProperty name="color" value="#00BFF3"/>
    </inkml:brush>
  </inkml:definitions>
  <inkml:trace contextRef="#ctx0" brushRef="#br0">98450 51050 487,'1'-35'45,"4"32"6,3 31 5,3 32 7,-1 18-2,-2 6-10,-3 7-10,-3 6-10,-2 6-6,0 6-2,0 7-4,0 6-2,3-1-4,6-5-3,7-7-5,6-5-4,3-8-3,0-5-3,0-7-4,0-5-3,-2-9-2,-3-9-3,-3-10-1,-2-8-1,-11-6-5,-15 1-4,-15-1-5,-16 1-5,-12-6 0,-5-8 4,-7-10 6,-5-9 4,-6-5 2,-3 0-1,-3 0 1,-2 0-1,2-4 2,9-5 1,10-7 2,10-5 2,7-4 0,6 0 0,7 0-1,6 0-1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44"/>
    </inkml:context>
    <inkml:brush xml:id="br0">
      <inkml:brushProperty name="width" value="0.03058" units="cm"/>
      <inkml:brushProperty name="height" value="0.03058" units="cm"/>
      <inkml:brushProperty name="color" value="#00BFF3"/>
    </inkml:brush>
  </inkml:definitions>
  <inkml:trace contextRef="#ctx0" brushRef="#br0">98450 51650 719,'71'-49'33,"-5"4"0,-7 3-1,-5 3-1,-4 4 1,0 7-2,0 6-1,0 7 0,3 7-7,6 9-13,7 10-11,6 10-14,-1 4-10,-5 0-9,-7 0-9,-5 0-9,-9-2-2,-9-3 7,-10-3 6,-8-2 6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45"/>
    </inkml:context>
    <inkml:brush xml:id="br0">
      <inkml:brushProperty name="width" value="0.04083" units="cm"/>
      <inkml:brushProperty name="height" value="0.04083" units="cm"/>
      <inkml:brushProperty name="color" value="#00BFF3"/>
    </inkml:brush>
  </inkml:definitions>
  <inkml:trace contextRef="#ctx0" brushRef="#br0">100550 51300 538,'-97'187'165,"6"-24"-38,7-26-40,6-24-40,3-12-24,0 4-11,0 3-12,0 3-10,3-4-7,6-8 0,7-10 0,6-9-2,7-10-5,10-9-9,10-10-9,9-8-11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45"/>
    </inkml:context>
    <inkml:brush xml:id="br0">
      <inkml:brushProperty name="width" value="0.03886" units="cm"/>
      <inkml:brushProperty name="height" value="0.03886" units="cm"/>
      <inkml:brushProperty name="color" value="#00BFF3"/>
    </inkml:brush>
  </inkml:definitions>
  <inkml:trace contextRef="#ctx0" brushRef="#br0">99550 51400 566,'-22'-47'1,"6"6"2,7 7 3,6 6 3,10 10 10,17 17 19,15 15 20,16 16 20,10 16 0,7 20-17,6 18-16,7 20-18,0 14-16,-2 14-15,-3 11-15,-3 14-14,-4-1-7,-3-12-2,-3-13-1,-2-12 0,-9-18-2,-12-21-2,-13-22-2,-12-22-2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45"/>
    </inkml:context>
    <inkml:brush xml:id="br0">
      <inkml:brushProperty name="width" value="0.0367" units="cm"/>
      <inkml:brushProperty name="height" value="0.0367" units="cm"/>
      <inkml:brushProperty name="color" value="#00BFF3"/>
    </inkml:brush>
  </inkml:definitions>
  <inkml:trace contextRef="#ctx0" brushRef="#br0">101500 51700 599,'-90'95'102,"23"-9"-21,22-10-23,22-8-21,10-4-12,1 3-4,-1 3-2,1 4-4,1-4-1,3-9-3,3-10-3,4-8-1,7-11-4,13-8-8,12-10-5,13-9-7,6-10-3,0-9 3,0-10 2,0-8 1,-2-11 1,-3-8-2,-3-10-1,-2-9-1,-5-9 0,-2-5 3,-3-7 1,-3-5 3,-7 0 2,-9 10-1,-10 10 0,-8 9 1,-9 9-1,-6 9 1,-6 10 0,-6 10 1,-6 7 0,-2 6 0,-3 7 0,-3 6 1,-1 7-2,4 10-2,3 10-1,3 9-3,4 4-3,7 1-2,6-1-3,7 1-2,4-3-1,3-2 4,3-3 4,4-3 2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46"/>
    </inkml:context>
    <inkml:brush xml:id="br0">
      <inkml:brushProperty name="width" value="0.03273" units="cm"/>
      <inkml:brushProperty name="height" value="0.03273" units="cm"/>
      <inkml:brushProperty name="color" value="#00BFF3"/>
    </inkml:brush>
  </inkml:definitions>
  <inkml:trace contextRef="#ctx0" brushRef="#br0">101850 52050 672,'26'28'31,"4"6"6,3 7 6,3 6 6,-2 3-2,-6 0-8,-6 0-7,-6 0-9,-4-4-7,1-5-7,-1-7-7,1-5-8,1-6-7,3-3-10,3-3-10,4-2-10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4:29"/>
    </inkml:context>
    <inkml:brush xml:id="br0">
      <inkml:brushProperty name="width" value="0.04314" units="cm"/>
      <inkml:brushProperty name="height" value="0.04314" units="cm"/>
      <inkml:brushProperty name="color" value="#F2395B"/>
    </inkml:brush>
  </inkml:definitions>
  <inkml:trace contextRef="#ctx0" brushRef="#br0">43755 1866 509,'-10'-7'9,"-4"2"15,-4 2 17,-3 2 17,-2 2 3,-1 2-8,1 2-8,-1 2-10,2 0-5,3 1-4,3 0-4,3 0-3,2 1-5,2 3-5,2 3-4,3 4-6,1-1-3,3-1 0,4-3-1,2-1-1,3-1 0,0 0 0,1-1 1,2 1 0,-1-1 1,-1-1 2,-1 0 2,0-2 2,-3 1 1,-1 2 1,-2 1 1,-2 3 0,-2 0 1,-2-1 0,-2-1 1,-1 0 0,-4-1 0,-2 3-1,-3 2 1,-3 1-1,-1 0 0,1-3-1,1-2-2,1-4-1,0-2-3,0-2-8,1-3-6,-1 0-7,3-4-13,4-2-19,6-4-20,5-2-20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46"/>
    </inkml:context>
    <inkml:brush xml:id="br0">
      <inkml:brushProperty name="width" value="0.05003" units="cm"/>
      <inkml:brushProperty name="height" value="0.05003" units="cm"/>
      <inkml:brushProperty name="color" value="#00BFF3"/>
    </inkml:brush>
  </inkml:definitions>
  <inkml:trace contextRef="#ctx0" brushRef="#br0">102650 50950 439,'1'-69'3,"4"13"6,3 12 6,3 13 6,-1 15 6,-2 19 9,-3 19 7,-3 19 9,-2 12 0,0 6-6,0 7-5,0 6-7,0 6-5,0 6-3,0 7-4,0 6-5,0 4-2,0 4-2,0 3-3,0 3-1,3-1-2,6-2 2,7-3 0,6-3 1,1-6-5,-3-5-9,-3-7-11,-2-5-10,-3-9-5,1-9 2,-1-10 1,1-8 1,-7-8 0,-12-2 1,-13-3-1,-12-3 0,-9-6 1,-2-5 2,-3-7 3,-3-5 2,-1-4 1,4 0 0,3 0-1,3 0 0,1-2-2,1-3-2,-1-3-2,1-2-2,2-5-1,7-2 2,6-3 2,7-3 1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46"/>
    </inkml:context>
    <inkml:brush xml:id="br0">
      <inkml:brushProperty name="width" value="0.02866" units="cm"/>
      <inkml:brushProperty name="height" value="0.02866" units="cm"/>
      <inkml:brushProperty name="color" value="#00BFF3"/>
    </inkml:brush>
  </inkml:definitions>
  <inkml:trace contextRef="#ctx0" brushRef="#br0">102650 51650 767,'70'-66'24,"-9"19"2,-10 19 3,-8 19 3,-6 9 0,1 0-4,-1 0-4,1 0-5,-1 0-5,1 0-9,-1 0-9,1 0-8,-3 1-11,-2 4-15,-3 3-15,-3 3-14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46"/>
    </inkml:context>
    <inkml:brush xml:id="br0">
      <inkml:brushProperty name="width" value="0.04549" units="cm"/>
      <inkml:brushProperty name="height" value="0.04549" units="cm"/>
      <inkml:brushProperty name="color" value="#00BFF3"/>
    </inkml:brush>
  </inkml:definitions>
  <inkml:trace contextRef="#ctx0" brushRef="#br0">103400 50900 483,'-2'-43'0,"-3"17"20,-3 15 20,-2 16 20,-3 15 6,1 16-8,-1 15-9,1 17-7,-1 8-7,1 4-4,-1 3-5,1 3-3,1 4-4,3 7-3,3 6-3,4 7-4,2-3-3,4-8-2,3-10-5,3-9-2,9-10-5,16-9-7,15-10-5,17-8-7,11-12-3,10-12 0,10-13-1,9-12 0,6-12-3,3-8-7,3-10-5,4-9-7,-10-2 1,-22 6 8,-22 7 7,-21 6 8,-14 3 5,-2 0 5,-3 0 3,-3 0 4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47"/>
    </inkml:context>
    <inkml:brush xml:id="br0">
      <inkml:brushProperty name="width" value="0.03755" units="cm"/>
      <inkml:brushProperty name="height" value="0.03755" units="cm"/>
      <inkml:brushProperty name="color" value="#00BFF3"/>
    </inkml:brush>
  </inkml:definitions>
  <inkml:trace contextRef="#ctx0" brushRef="#br0">104200 51100 585,'-68'-24'1,"17"4"2,15 3 2,16 3 2,4 20 11,-6 38 21,-6 37 22,-6 38 21,-6 27 0,-2 20-22,-3 18-21,-3 20-22,1 3-17,6-8-16,7-10-15,6-9-16,4-21-8,4-31-6,3-31-3,3-31-5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47"/>
    </inkml:context>
    <inkml:brush xml:id="br0">
      <inkml:brushProperty name="width" value="0.04194" units="cm"/>
      <inkml:brushProperty name="height" value="0.04194" units="cm"/>
      <inkml:brushProperty name="color" value="#00BFF3"/>
    </inkml:brush>
  </inkml:definitions>
  <inkml:trace contextRef="#ctx0" brushRef="#br0">98900 55500 524,'-4'-41'8,"-5"19"15,-7 19 16,-5 19 15,-6 13 4,-3 10-8,-3 10-8,-2 9-8,0 1-6,7-6-5,6-6-5,7-6-4,0 1-2,-2 9-2,-3 10 1,-3 10-2,-1-1 0,4-9-2,3-10-2,3-8-1,9-11-1,16-8 2,15-10-1,17-9 2,11-12-7,10-11-11,10-14-12,9-11-12,1-9-5,-6-3 4,-6-3 3,-6-2 4,-6-6 2,-2-6 4,-3-6 3,-3-6 4,-9-1 3,-11 7 3,-14 6 4,-11 7 4,-11 8 1,-5 14 0,-7 11-1,-5 14 0,-9 7 1,-9 3 1,-10 3 2,-8 4 2,-4 5-2,3 10-2,3 10-4,4 9-3,4 4-3,6 1-4,7-1-3,6 1-4,6-1-2,6 1 0,7-1-1,6 1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48"/>
    </inkml:context>
    <inkml:brush xml:id="br0">
      <inkml:brushProperty name="width" value="0.032" units="cm"/>
      <inkml:brushProperty name="height" value="0.032" units="cm"/>
      <inkml:brushProperty name="color" value="#00BFF3"/>
    </inkml:brush>
  </inkml:definitions>
  <inkml:trace contextRef="#ctx0" brushRef="#br0">99600 55800 687,'68'25'40,"-11"0"-1,-14 0-1,-11 0-2,-6 1-3,4 4-7,3 3-5,3 3-7,-1-1-2,-2-2 1,-3-3 1,-3-3 2,-2-4-6,0-3-11,0-3-13,0-2-13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48"/>
    </inkml:context>
    <inkml:brush xml:id="br0">
      <inkml:brushProperty name="width" value="0.04636" units="cm"/>
      <inkml:brushProperty name="height" value="0.04636" units="cm"/>
      <inkml:brushProperty name="color" value="#00BFF3"/>
    </inkml:brush>
  </inkml:definitions>
  <inkml:trace contextRef="#ctx0" brushRef="#br0">101050 54900 474,'21'-19'6,"-5"13"13,-7 12 13,-5 13 11,-6 15 7,-3 19-4,-3 19-1,-2 19-3,-1 5-4,3-5-4,3-7-5,4-5-5,2-3-4,4 4-1,3 3-2,3 3-2,3-4-2,3-8-1,3-10-2,4-9-2,2-1-5,4 10-5,3 10-7,3 9-6,-2-1-2,-6-8 0,-6-10 1,-6-9 1,-6-7 1,-2-3 0,-3-3 1,-3-2 0,-6-5 0,-5-2 0,-7-3 1,-5-3-1,-8-4 0,-5-3 0,-7-3-1,-5-2-1,-8-1-1,-5 3-1,-7 3-1,-5 4-3,-4-3 1,0-5 2,0-7 1,0-5 1,4-6-2,10-3-8,10-3-6,9-2-8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48"/>
    </inkml:context>
    <inkml:brush xml:id="br0">
      <inkml:brushProperty name="width" value="0.02823" units="cm"/>
      <inkml:brushProperty name="height" value="0.02823" units="cm"/>
      <inkml:brushProperty name="color" value="#00BFF3"/>
    </inkml:brush>
  </inkml:definitions>
  <inkml:trace contextRef="#ctx0" brushRef="#br0">101050 55700 779,'139'-44'3,"-22"13"7,-22 12 6,-21 13 6,-10 6 3,3 0 0,3 0-1,4 0 0,-4 0-2,-9 0-3,-10 0-2,-8 0-3,-8 0-15,-2 0-24,-3 0-24,-3 0-26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48"/>
    </inkml:context>
    <inkml:brush xml:id="br0">
      <inkml:brushProperty name="width" value="0.035" units="cm"/>
      <inkml:brushProperty name="height" value="0.035" units="cm"/>
      <inkml:brushProperty name="color" value="#00BFF3"/>
    </inkml:brush>
  </inkml:definitions>
  <inkml:trace contextRef="#ctx0" brushRef="#br0">101200 53950 628,'-65'-47'8,"23"6"14,22 7 16,22 6 15,16 6 4,14 6-10,11 7-9,14 6-9,13 3-6,16 0-5,15 0-3,17 0-5,11 3-3,10 6-2,10 7-4,9 6-1,7 3-4,7 0-3,6 0-2,7 0-3,-6 0 0,-15 0 1,-15 0 1,-16 0 2,-19-2-9,-22-3-21,-22-3-19,-21-2-20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50"/>
    </inkml:context>
    <inkml:brush xml:id="br0">
      <inkml:brushProperty name="width" value="0.03978" units="cm"/>
      <inkml:brushProperty name="height" value="0.03978" units="cm"/>
      <inkml:brushProperty name="color" value="#00BFF3"/>
    </inkml:brush>
  </inkml:definitions>
  <inkml:trace contextRef="#ctx0" brushRef="#br0">86500 58700 552,'-50'0'0,"0"0"0,0 0 0,0 0 0,1 0 5,4 0 7,3 0 9,3 0 7,9 0 6,16 0 3,15 0 2,17 0 3,13 3-1,13 6-3,12 7-3,13 6-3,9 1-4,6-3-5,7-3-7,6-2-5,1-3-6,-3 1-6,-3-1-7,-2 1-6,-6-1-7,-6 1-5,-6-1-5,-6 1-6,-4 1-4,1 3-3,-1 3-2,1 4-2,-6-1 1,-8-3 3,-10-3 5,-9-2 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4:29"/>
    </inkml:context>
    <inkml:brush xml:id="br0">
      <inkml:brushProperty name="width" value="0.0458" units="cm"/>
      <inkml:brushProperty name="height" value="0.0458" units="cm"/>
      <inkml:brushProperty name="color" value="#F2395B"/>
    </inkml:brush>
  </inkml:definitions>
  <inkml:trace contextRef="#ctx0" brushRef="#br0">44828 1859 480,'13'1'82,"-7"0"-16,-5 2-17,-5 0-17,-4 3-6,0 4 4,0 3 4,0 5 3,1 2-1,-1 1-3,0 1-6,0 1-4,1 0-4,0-1-6,2-2-4,1 1-5,0-3-5,2-1-2,0-3-4,2-1-3,1-3-2,4-2-1,2-4-1,3-2-1,3-4-2,2-4-3,1-4-2,3-4-4,2-4 0,3-7 0,2-5 0,4-6 0,-2-2 2,-5 4 2,-7 2 2,-5 3 2,-3 3 5,-2 3 8,-1 3 9,0 3 8,-3 3 3,-4 1 0,-4 2-1,-4 3-2,-2 1-1,-1 2-4,-1 2-3,-1 2-3,-1 3-9,0 4-12,1 3-12,-1 5-14,2 1-3,3-3 5,2-1 5,4-2 6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50"/>
    </inkml:context>
    <inkml:brush xml:id="br0">
      <inkml:brushProperty name="width" value="0.03608" units="cm"/>
      <inkml:brushProperty name="height" value="0.03608" units="cm"/>
      <inkml:brushProperty name="color" value="#00BFF3"/>
    </inkml:brush>
  </inkml:definitions>
  <inkml:trace contextRef="#ctx0" brushRef="#br0">86400 59450 609,'-69'0'0,"13"0"0,12 0 0,13 0 0,16 0 10,23 0 19,22 0 19,22 0 20,21 1 2,22 4-15,22 3-14,23 3-15,16 3-9,13 3-4,12 3-4,13 4-4,-4-1-8,-18-3-9,-19-3-9,-18-2-11,-20-5-9,-18-2-12,-19-3-10,-18-3-11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1:01"/>
    </inkml:context>
    <inkml:brush xml:id="br0">
      <inkml:brushProperty name="width" value="0.04344" units="cm"/>
      <inkml:brushProperty name="height" value="0.04344" units="cm"/>
      <inkml:brushProperty name="color" value="#00BFF3"/>
    </inkml:brush>
  </inkml:definitions>
  <inkml:trace contextRef="#ctx0" brushRef="#br0">15600 32700 506,'-46'1'4,"10"4"8,10 3 9,9 3 8,10-2 4,14-6 0,11-6 0,14-6 1,8-1-5,7 7-6,6 6-8,7 7-7,4 0-4,3-2-2,3-3-1,4-3-2,2-2 0,4 0 0,3 0 1,3 0 0,3 0 0,3 0 1,3 0 0,4 0 1,4 0 0,6 0-1,7 0 0,6 0 0,6 0 0,6 0-1,7 0 1,6 0-1,-1-2 0,-5-3-2,-7-3-1,-5-2-2,-4-3-1,0 1 1,0-1 0,0 1 1,0 1 0,0 3 1,0 3 1,0 4 1,0 1 0,0 0 1,0 0 1,0 0 0,-2 3 1,-3 6 1,-3 7-1,-2 6 1,-3-1-1,1-5 1,-1-7-2,1-5 1,-3-3-1,-2 4 0,-3 3 1,-3 3 0,-4-1-1,-3-2-1,-3-3-1,-2-3-2,-3-2 1,1 0 0,-1 0 0,1 0 0,-1 0 2,1 0-1,-1 0 2,1 0-1,1 0 2,3 0 0,3 0 0,4 0 1,4 0 0,6 0 1,7 0 0,6 0 2,4 0-1,4 0-1,3 0 0,3 0 0,-1-4-2,-2-5-1,-3-7-1,-3-5-2,-2-3 0,0 4 0,0 3 0,0 3 0,-2 3 0,-3 3 0,-3 3 0,-2 4 0,0-1 0,7-3 0,6-3 0,7-2 0,2-1 1,1 3 1,-1 3 1,1 4 0,-1 2 2,1 4-1,-1 3-1,1 3 1,1-1-1,3-2 0,3-3 1,4-3-1,-1-2 0,-3 0 0,-3 0 0,-2 0-1,-14 0 0,-21 0 0,-22 0-1,-22 0 1,6 0-1,34 0 1,35 0 0,35 0 0,18 0 0,3 0 0,3 0 1,4 0 1,2 0-1,4 0 1,3 0-1,3 0-1,3 1 1,3 4-1,3 3 1,4 3-1,4-2 0,6-6-1,7-6-2,6-6-1,4-4-1,4 1 1,3-1 1,3 1 0,-1-1 1,-2 1 0,-3-1 0,-3 1 0,-4-1 0,-3 1 1,-3-1 1,-2 1 1,-9 1 0,-12 3 0,-13 3-1,-12 4 1,-23 2 0,-30 4 0,-32 3 0,-30 3 1,8-1 0,51-2 0,49-3 0,51-3 0,26-2-1,3 0 0,3 0 1,4 0-1,2-2 0,4-3-1,3-3-2,3-2 0,-2-1-1,-6 3 0,-6 3 2,-6 4 0,-2 1 0,3 0 0,3 0 0,4 0 0,1-2 1,0-3 0,0-3 0,0-2 0,-2-3 1,-3 1 0,-3-1 0,-2 1 1,2-3 0,9-2-1,10-3-1,10-3-1,-1-2 0,-9 0 0,-10 0 1,-8 0-1,-9 1 0,-6 4 0,-6 3 0,-6 3 1,-7 3-1,-6 3 1,-6 3 0,-6 4-1,-7 1 1,-6 0 0,-6 0 0,-6 0 0,-9-2 0,-8-3 0,-10-3 0,-9-2 0,-7-1 0,-3 3 0,-3 3-1,-2 4 0,-6 1-1,-6 0 0,-6 0 0,-6 0 0,-9 0-1,-8 0 1,-10 0 1,-9 0 0,-5 0 0,0 0 1,0 0 1,0 0 0,-4-2 0,-5-3 0,-7-3 0,-5-2 0,-6-3 0,-3 1-1,-3-1 1,-2 1-1,-5-1 0,-2 1 0,-3-1 0,-3 1-1,-2-7 0,0-12 1,0-13 1,0-12 0,-4-5 0,-5 3-1,-7 3 1,-5 4 0,-3-4-1,4-9 0,3-10 0,3-8 0,1-12-2,1-12-2,-1-13-2,1-12-3,4-15-1,9-15-1,10-15 1,10-16-2,4-7 1,0 4 0,0 3 1,0 3 1,-2 3 1,-3 3 1,-3 3 3,-2 4 1,-3 8 2,1 17 2,-1 15 2,1 16 2,-4 7 1,-6 1-1,-6-1 0,-6 1 0,-6 2 0,-2 7-1,-3 6 1,-3 7-2,-2 2 1,0 1-1,0-1-1,0 1-1,-4 2 0,-5 7 1,-7 6 0,-5 7 1,-4 4 0,0 3 1,0 3 0,0 4 1,0 2-1,0 4 1,0 3 0,0 3-1,-5 4 0,-9 7-1,-10 6-1,-8 7-1,-9 2-1,-6 1 0,-6-1-2,-6 1 0,-9 2-1,-8 7 0,-10 6 0,-9 7-1,-9 2 1,-5 1 0,-7-1 0,-5 1 1,-9 1 0,-9 3 0,-10 3-1,-8 4 1,-8 2 0,-2 4 1,-3 3 2,-3 3 0,-9 3 0,-11 3 0,-14 3-1,-11 4 0,-7-1-2,0-3 0,0-3 0,0-2-2,3-6 1,6-6 1,7-6-1,6-6 2,3-7 0,0-6 1,0-6 0,0-6 0,0-4 1,0 1 1,0-1-1,0 1 1,1-1 1,4 1 0,3-1 1,3 1 0,-1 1 0,-2 3 0,-3 3 0,-3 4 0,-2 1-1,0 0-1,0 0-1,0 0-2,-2-2 0,-3-3 0,-3-3-1,-2-2 0,-5-1 0,-2 3 1,-3 3-1,-3 4 1,-4 1 0,-3 0 0,-3 0 0,-2 0 1,-5 0 0,-2 0 0,-3 0 2,-3 0 0,-6 0 0,-5 0 1,-7 0 0,-5 0 0,0 0 1,10 0 0,10 0 0,9 0 0,2 1 1,-2 4-1,-3 3-1,-3 3 0,-1 1-1,4 1-1,3-1 0,3 1-1,3-1-1,3 1-1,3-1 0,4 1 0,2-1-1,4 1 1,3-1 0,3 1 0,1-1 1,1 1 1,-1-1 0,1 1 1,-1 1 1,1 3-1,-1 3 0,1 4 0,-3 2 0,-2 4 1,-3 3-1,-3 3 1,1 1 0,6 1 1,7-1-1,6 1 0,4-1 0,4 1 0,3-1 0,3 1 0,-2-1-1,-6 1 0,-6-1 0,-6 1-1,-2-1 0,3 1 0,3-1 0,4 1-1,-1-1 0,-3 1 0,-3-1 0,-2 1 1,-1-1 0,3 1 1,3-1 2,4 1 0,1-1 1,0 1 0,0-1-1,0 1-1,0 1 0,0 3-2,0 3-2,0 4-1,-2-1 0,-3-3 0,-3-3 1,-2-2 0,2-5 0,9-2 1,10-3 0,10-3 1,7-4 0,6-3 0,7-3 0,6-2 1,4-5-1,4-2 1,3-3 0,3-3 0,3-4 1,3-3-1,3-3 2,4-2 0,5-3 0,10 1 1,10-1 0,9 1 1,7-3 0,7-2 0,6-3 1,7-3-1,5-1 1,7 4-2,6 3 0,7 3-1,2 1-1,1 1-1,-1-1 0,1 1-1,1 1 0,3 3 0,3 3 1,4 4 1,2 1 1,4 0-2,3 0 1,3 0-2,-1 3 2,-2 6 1,-3 7 2,-3 6 1,2 6 0,10 6 0,10 7-2,9 6-1,4 3-1,1 0-1,-1 0 1,1 0-1,1 3 0,3 6 2,3 7 1,4 6 0,1 3 2,0 0-1,0 0 1,0 0-1,0 3 1,0 6-2,0 7 0,0 6 0,0 3-2,0 0 1,0 0-1,0 0-1,1 0 0,4 0 0,3 0-1,3 0 0,1 1 0,1 4 2,-1 3 1,1 3 1,-3 3 0,-2 3-1,-3 3-1,-3 4-1,-2 1-1,0 0 1,0 0-1,0 0 0,1-5 0,4-9 1,3-10 0,3-8 1,3-9-6,3-6-10,3-6-12,4-6-10,-1-2-5,-3 3 1,-3 3 0,-2 4 2,-3-6 2,1-11 4,-1-14 3,1-11 3,1-7 0,3 0-5,3 0-4,4 0-4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1:06"/>
    </inkml:context>
    <inkml:brush xml:id="br0">
      <inkml:brushProperty name="width" value="0.04273" units="cm"/>
      <inkml:brushProperty name="height" value="0.04273" units="cm"/>
      <inkml:brushProperty name="color" value="#00BFF3"/>
    </inkml:brush>
  </inkml:definitions>
  <inkml:trace contextRef="#ctx0" brushRef="#br0">68750 51350 514,'42'-83'-4,"-16"34"27,-15 35 28,-15 35 26,-12 18 6,-6 3-17,-6 3-16,-6 4-15,-7 5-11,-6 10-3,-6 10-3,-6 9-3,-6 6-4,-2 3-2,-3 3-4,-3 4-4,-2 2-1,0 4-1,0 3-1,0 3-1,0-2 0,0-6 1,0-6-1,0-6 2,-2-6-1,-3-2-2,-3-3-2,-2-3-2,2-4 0,9-3 0,10-3 0,10-2 1,4-5 1,0-2 0,0-3 1,0-3 1,3-4-3,6-3-6,7-3-6,6-2-5,10-17-9,17-28-11,15-28-11,16-27-10,2-9 0,-8 13 13,-10 12 13,-9 13 13,-4 6 9,4 0 1,3 0 4,3 0 2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1:07"/>
    </inkml:context>
    <inkml:brush xml:id="br0">
      <inkml:brushProperty name="width" value="0.05028" units="cm"/>
      <inkml:brushProperty name="height" value="0.05028" units="cm"/>
      <inkml:brushProperty name="color" value="#00BFF3"/>
    </inkml:brush>
  </inkml:definitions>
  <inkml:trace contextRef="#ctx0" brushRef="#br0">67000 51700 437,'-46'-25'3,"10"0"5,10 0 6,9 0 5,12 9 6,16 19 8,15 19 5,17 19 8,7 10-1,0 4-6,0 3-8,0 3-7,1-1-3,4-2 0,3-3 1,3-3 1,3-2-1,3 0-2,3 0-1,4 0-2,1 1-2,0 4-1,0 3-3,0 3-1,-2 4-2,-3 7-2,-3 6-2,-2 7-1,-6-1-2,-6-6-1,-6-6 0,-6-6-2,-1 2-4,7 14-10,6 11-10,7 14-9,2 0-7,1-8-3,-1-10-5,1-9-4,-7-12-2,-12-11 0,-13-14 0,-12-11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1:08"/>
    </inkml:context>
    <inkml:brush xml:id="br0">
      <inkml:brushProperty name="width" value="0.05123" units="cm"/>
      <inkml:brushProperty name="height" value="0.05123" units="cm"/>
      <inkml:brushProperty name="color" value="#00BFF3"/>
    </inkml:brush>
  </inkml:definitions>
  <inkml:trace contextRef="#ctx0" brushRef="#br0">81350 51850 429,'1'-71'26,"4"10"4,3 10 4,3 9 5,-4 6 0,-8 3-3,-10 3-2,-9 4-3,-9 2-3,-5 4-6,-7 3-5,-5 3-6,-8 3-2,-5 3 0,-7 3-1,-5 4 0,-4 2-1,0 4 0,0 3-2,0 3-1,-2 4 1,-3 7 0,-3 6 0,-2 7 1,-3 5 1,1 7-2,-1 6 1,1 7-2,2 5 1,7 7-1,6 6 0,7 7 0,5 0 0,7-2 0,6-3 1,7-3 0,4-4 0,3-3 0,3-3-1,4-2-1,4-3 1,6 1-2,7-1 0,6 1 0,4-1 0,4 1 1,3-1 1,3 1 2,10-6 0,20-8-1,18-10 0,20-9 0,10-9 0,3-5 0,3-7 1,4-5 0,4-1-3,6 6-4,7 7-6,6 6-6,3 1-2,0-3-2,0-3 0,0-2-2,-2-5-3,-3-2-5,-3-3-6,-2-3-6,-1-2-2,3 0-1,3 0-1,4 0 1,-9 0-1,-18 0 1,-19 0-1,-18 0 1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1:35"/>
    </inkml:context>
    <inkml:brush xml:id="br0">
      <inkml:brushProperty name="width" value="0.03372" units="cm"/>
      <inkml:brushProperty name="height" value="0.03372" units="cm"/>
      <inkml:brushProperty name="color" value="#00BFF3"/>
    </inkml:brush>
  </inkml:definitions>
  <inkml:trace contextRef="#ctx0" brushRef="#br0">90750 58600 652,'-25'-19'61,"0"13"-11,0 12-10,0 13-10,-2 10-6,-3 10-3,-3 10-1,-2 9-1,-6 7-3,-6 7-2,-6 6-1,-6 7-3,2-4-1,14-12-1,11-13-2,14-12-1,11-9-4,14-2-3,11-3-5,14-3-5,11-12-1,14-18-1,11-19 0,14-18 0,3-14 1,-2-5 1,-3-7 2,-3-5 1,-7-3 2,-9 4-1,-10 3 0,-8 3 0,-11 3 1,-8 3 1,-10 3 1,-9 4 2,-9 4 0,-5 6 0,-7 7 0,-5 6-2,-6 4 2,-3 4 3,-3 3 3,-2 3 2,-3 4 1,1 7-1,-1 6-1,1 7-2,1 4-3,3 3-3,3 3-5,4 4-3,4 1-6,6 0-4,7 0-5,6 0-6,3 0 0,0 0 2,0 0 2,0 0 3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1:36"/>
    </inkml:context>
    <inkml:brush xml:id="br0">
      <inkml:brushProperty name="width" value="0.02918" units="cm"/>
      <inkml:brushProperty name="height" value="0.02918" units="cm"/>
      <inkml:brushProperty name="color" value="#00BFF3"/>
    </inkml:brush>
  </inkml:definitions>
  <inkml:trace contextRef="#ctx0" brushRef="#br0">91300 58850 754,'25'48'87,"0"-3"-19,0-3-21,0-2-21,1-5-13,4-2-9,3-3-7,3-3-8,-1-2-7,-2 0-5,-3 0-6,-3 0-5,-2-4 0,0-5 5,0-7 6,0-5 4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1:36"/>
    </inkml:context>
    <inkml:brush xml:id="br0">
      <inkml:brushProperty name="width" value="0.0366" units="cm"/>
      <inkml:brushProperty name="height" value="0.0366" units="cm"/>
      <inkml:brushProperty name="color" value="#00BFF3"/>
    </inkml:brush>
  </inkml:definitions>
  <inkml:trace contextRef="#ctx0" brushRef="#br0">92600 58050 601,'-2'-46'6,"-3"10"15,-3 10 13,-2 9 14,-3 15 3,1 22-6,-1 22-6,1 23-6,-1 11-6,1 4-2,-1 3-4,1 3-3,-3 1-4,-2 1-4,-3-1-5,-3 1-3,-2-1-5,0 1-3,0-1-4,0 1-3,3-6-7,6-8-8,7-10-9,6-9-8,6-12-6,6-11-1,7-14-3,6-11 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1:36"/>
    </inkml:context>
    <inkml:brush xml:id="br0">
      <inkml:brushProperty name="width" value="0.04055" units="cm"/>
      <inkml:brushProperty name="height" value="0.04055" units="cm"/>
      <inkml:brushProperty name="color" value="#00BFF3"/>
    </inkml:brush>
  </inkml:definitions>
  <inkml:trace contextRef="#ctx0" brushRef="#br0">93350 57600 542,'0'-47'5,"0"6"11,0 7 11,0 6 10,4 7 3,10 10-5,10 10-6,9 9-5,10 7-5,14 7-1,11 6-3,14 7-2,0 2-1,-8 1 0,-10-1 1,-9 1 0,-9-3-3,-5-2-9,-7-3-8,-5-3-9,-6-2-1,-3 0 4,-3 0 4,-2 0 4,-8 3 5,-8 6 4,-10 7 5,-9 6 5,-7 9 3,-3 13 0,-3 12 1,-2 13 0,-6 9 0,-6 6-1,-6 7-1,-6 6-1,-7 13-3,-6 23-5,-6 22-3,-6 22-6,-2 13-4,3 7-6,3 6-6,4 7-5,7-9-2,13-21 1,12-22 2,13-22 1,9-22-2,6-22-7,7-22-6,6-21-8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1:36"/>
    </inkml:context>
    <inkml:brush xml:id="br0">
      <inkml:brushProperty name="width" value="0.03882" units="cm"/>
      <inkml:brushProperty name="height" value="0.03882" units="cm"/>
      <inkml:brushProperty name="color" value="#00BFF3"/>
    </inkml:brush>
  </inkml:definitions>
  <inkml:trace contextRef="#ctx0" brushRef="#br0">95400 58500 566,'-24'-68'6,"4"17"12,3 15 12,3 16 12,3 15 7,3 16 1,3 15 1,4 17 2,-9 16-6,-18 19-13,-19 19-12,-18 19-12,-12 7-6,-3-3 0,-3-3 1,-2-2 1,-1-6-3,3-6-10,3-6-8,4-6-9,5-10-4,10-12 2,10-13 1,9-12 2,6-15-6,3-15-14,3-15-12,4-16-14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4:30"/>
    </inkml:context>
    <inkml:brush xml:id="br0">
      <inkml:brushProperty name="width" value="0.04601" units="cm"/>
      <inkml:brushProperty name="height" value="0.04601" units="cm"/>
      <inkml:brushProperty name="color" value="#F2395B"/>
    </inkml:brush>
  </inkml:definitions>
  <inkml:trace contextRef="#ctx0" brushRef="#br0">45745 2100 478,'16'0'3,"2"2"7,0 0 7,1 2 7,-2 0 3,-3 2 2,-4 0 1,-4 1 2,-3 2-2,-1 2-5,0 2-4,-1 1-4,-3 3-4,-2 1-2,-4 3-2,-2 1-3,-1 1-2,2-3-1,2-1 0,3-2-2,0-2 0,2 1-1,0 0-1,2-1-1,2 1 1,4 0 0,3-1 1,5 1 1,3-1 3,1 1 4,3 0 4,1-1 4,1 0 3,-3-1 0,-1 0 0,-2-2-1,-3 0 0,-3 1 0,-3 2-2,-2 0 0,-5 1-3,-6 3-4,-6 2-5,-6 1-4,-8 3-6,-10 1-9,-12 2-7,-10 3-8,0-3-13,10-4-15,12-5-17,10-4-16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1:37"/>
    </inkml:context>
    <inkml:brush xml:id="br0">
      <inkml:brushProperty name="width" value="0.03976" units="cm"/>
      <inkml:brushProperty name="height" value="0.03976" units="cm"/>
      <inkml:brushProperty name="color" value="#00BFF3"/>
    </inkml:brush>
  </inkml:definitions>
  <inkml:trace contextRef="#ctx0" brushRef="#br0">94150 58650 553,'73'7'129,"-3"17"-27,-3 15-28,-2 16-27,-1 9-16,3 3-7,3 3-6,4 4-6,2 4-5,4 6-5,3 7-3,3 6-6,-2 3-8,-6 0-12,-6 0-13,-6 0-12,-10-8-7,-12-16-1,-13-15-3,-12-15 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1:37"/>
    </inkml:context>
    <inkml:brush xml:id="br0">
      <inkml:brushProperty name="width" value="0.02553" units="cm"/>
      <inkml:brushProperty name="height" value="0.02553" units="cm"/>
      <inkml:brushProperty name="color" value="#00BFF3"/>
    </inkml:brush>
  </inkml:definitions>
  <inkml:trace contextRef="#ctx0" brushRef="#br0">97000 59250 861,'-35'-2'6,"32"-3"11,31-3 12,32-2 11,19 2-6,10 9-21,10 10-24,9 10-22,-5 0-11,-19-5 1,-18-7-1,-19-5 1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1:37"/>
    </inkml:context>
    <inkml:brush xml:id="br0">
      <inkml:brushProperty name="width" value="0.03408" units="cm"/>
      <inkml:brushProperty name="height" value="0.03408" units="cm"/>
      <inkml:brushProperty name="color" value="#00BFF3"/>
    </inkml:brush>
  </inkml:definitions>
  <inkml:trace contextRef="#ctx0" brushRef="#br0">99200 59150 645,'6'-44'113,"13"13"-23,12 12-25,13 13-24,10 6-16,10 0-10,10 0-10,9 0-9,6 0-9,3 0-10,3 0-7,4 0-9,-6 1-5,-11 4-1,-14 3 0,-11 3-2,-11-1 3,-5-2 5,-7-3 6,-5-3 5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1:37"/>
    </inkml:context>
    <inkml:brush xml:id="br0">
      <inkml:brushProperty name="width" value="0.0304" units="cm"/>
      <inkml:brushProperty name="height" value="0.0304" units="cm"/>
      <inkml:brushProperty name="color" value="#00BFF3"/>
    </inkml:brush>
  </inkml:definitions>
  <inkml:trace contextRef="#ctx0" brushRef="#br0">101050 59000 723,'29'-24'10,"10"4"18,10 3 19,9 3 19,7 3-2,7 3-22,6 3-22,7 4-23,-6 1-12,-15 0-2,-15 0-2,-16 0-1,-7 1-8,4 4-11,3 3-11,3 3-11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1:37"/>
    </inkml:context>
    <inkml:brush xml:id="br0">
      <inkml:brushProperty name="width" value="0.02986" units="cm"/>
      <inkml:brushProperty name="height" value="0.02986" units="cm"/>
      <inkml:brushProperty name="color" value="#00BFF3"/>
    </inkml:brush>
  </inkml:definitions>
  <inkml:trace contextRef="#ctx0" brushRef="#br0">102900 59000 736,'118'-43'135,"-11"17"-48,-14 15-45,-11 16-48,-12 7-29,-9 1-11,-10-1-12,-8 1-12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1:38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104425 58925 333,'157'63'167,"51"46"-1,50 47 1,49 47 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4:22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54600 3500 999,'-25'-22'-86,"0"6"22,0 7 22,0 6 21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4:23"/>
    </inkml:context>
    <inkml:brush xml:id="br0">
      <inkml:brushProperty name="width" value="0.03553" units="cm"/>
      <inkml:brushProperty name="height" value="0.03553" units="cm"/>
      <inkml:brushProperty name="color" value="#00BFF3"/>
    </inkml:brush>
  </inkml:definitions>
  <inkml:trace contextRef="#ctx0" brushRef="#br0">54950 3850 619,'45'-24'-54,"-9"4"15,-10 3 12,-8 3 15,-6 1 7,1 1 3,-1-1 2,1 1 2,-1-1 3,1 1 0,-1-1 3,1 1 1,-1-1 2,1 1 3,-1-1 4,1 1 2,-3-3 2,-2-2-1,-3-3-2,-3-3-1,-2-4-2,0-3-2,0-3-3,0-2-1,-2-5-1,-3-2 0,-3-3 0,-2-3 1,-5-4-1,-2-3-2,-3-3-3,-3-2-2,-2-3-1,0 1 3,0-1 0,0 1 3,-2 2 0,-3 7 1,-3 6 1,-2 7 0,-3 4 1,1 3-1,-1 3 1,1 4-1,-1 4 1,1 6-1,-1 7 0,1 6 0,-4 3 0,-6 0-1,-6 0 0,-6 0-1,-2 6 0,3 13-1,3 12-2,4 13 0,-1 13-1,-3 17 0,-3 15 0,-2 16 0,-3 10 0,1 7 0,-1 6 1,1 7 1,1-1-1,3-6 1,3-6 0,4-6 0,2-2-1,4 3 0,3 3-1,3 4-1,3-4-1,3-9 0,3-10-2,4-8-1,2-4 0,4 3 1,3 3 1,3 4 0,3 1 1,3 0-1,3 0 0,4 0 1,2-2-1,4-3 0,3-3 0,3-2 0,10-9-1,20-12-3,18-13-1,20-12-3,13-10-1,9-6 2,10-6 0,10-6 1,7-10-2,6-12-3,7-13-3,6-12-5,1-12-2,-3-8-4,-3-10-2,-2-9-4,-6-5-2,-6 0 1,-6 0-1,-6 0 0,-10 1 1,-12 4 2,-13 3 2,-12 3 1,-12 6 4,-8 9 5,-10 10 6,-9 10 4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4:23"/>
    </inkml:context>
    <inkml:brush xml:id="br0">
      <inkml:brushProperty name="width" value="0.03348" units="cm"/>
      <inkml:brushProperty name="height" value="0.03348" units="cm"/>
      <inkml:brushProperty name="color" value="#00BFF3"/>
    </inkml:brush>
  </inkml:definitions>
  <inkml:trace contextRef="#ctx0" brushRef="#br0">56100 4500 657,'-44'29'95,"13"10"-20,12 10-21,13 9-21,2 6-11,-5 3-4,-7 3-3,-5 4-2,-3 1-4,4 0-3,3 0-3,3 0-5,3 3-3,3 6-6,3 7-6,4 6-4,1-2-5,0-9-3,0-10-2,0-8-4,3-20-2,6-28-5,7-28-3,6-27-4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4:24"/>
    </inkml:context>
    <inkml:brush xml:id="br0">
      <inkml:brushProperty name="width" value="0.02605" units="cm"/>
      <inkml:brushProperty name="height" value="0.02605" units="cm"/>
      <inkml:brushProperty name="color" value="#00BFF3"/>
    </inkml:brush>
  </inkml:definitions>
  <inkml:trace contextRef="#ctx0" brushRef="#br0">56000 5200 844,'6'-44'57,"13"13"-14,12 12-12,13 13-14,6 6-10,0 0-6,0 0-7,0 0-6,-4-2-4,-5-3-3,-7-3-3,-5-2-3,-4-3-2,0 1-1,0-1-2,0 1-1,-2-4 1,-3-6 4,-3-6 4,-2-6 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46"/>
    </inkml:context>
    <inkml:brush xml:id="br0">
      <inkml:brushProperty name="width" value="0.02325" units="cm"/>
      <inkml:brushProperty name="height" value="0.02325" units="cm"/>
    </inkml:brush>
  </inkml:definitions>
  <inkml:trace contextRef="#ctx0" brushRef="#br0">59898 13930 946,'-8'-8'43,"2"1"-33,1-1-31,1 1-32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5:08"/>
    </inkml:context>
    <inkml:brush xml:id="br0">
      <inkml:brushProperty name="width" value="0.04015" units="cm"/>
      <inkml:brushProperty name="height" value="0.04015" units="cm"/>
      <inkml:brushProperty name="color" value="#F2395B"/>
    </inkml:brush>
  </inkml:definitions>
  <inkml:trace contextRef="#ctx0" brushRef="#br0">67015 2955 547,'-4'-7'68,"6"0"-9,8 2-10,6 1-7,3 0-8,-1 0-4,-1 0-5,-1 0-4,-1 1-4,-1 2-2,-1 2-3,0 2-2,-2 1-1,-1 2 2,0 0 0,-2 2 2,0 0-3,0 1-4,0 1-6,-1 2-4,1 0-5,-2 1-2,-1 1-4,0 1-2,-2 1-1,-2 2 1,-2 0 0,-2 1 1,-2-1 1,-2 1 2,-2-2 1,-1-1 2,-4 1 1,-2 1 2,-3 3 0,-3 1 2,-1 0 0,-1-3-1,1-3 0,-1-2 0,1-3 1,-1-1 3,1-1 4,-1 0 2,2-2 2,1-1-1,3 0-1,1-2 0,2 0 1,3 0 2,1 0 3,2 0 3,6-1 4,10-1 6,9 0 6,11-1 5,3-2-1,-1-1-8,-3 0-10,-1-1-8,-2-1-9,1 2-8,-1 0-7,1 2-8,-2 0-4,0 0-2,-1 0-1,0 0-1,-3 0-2,1 2-2,-2 0-3,-1 2-2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4:24"/>
    </inkml:context>
    <inkml:brush xml:id="br0">
      <inkml:brushProperty name="width" value="0.03679" units="cm"/>
      <inkml:brushProperty name="height" value="0.03679" units="cm"/>
      <inkml:brushProperty name="color" value="#00BFF3"/>
    </inkml:brush>
  </inkml:definitions>
  <inkml:trace contextRef="#ctx0" brushRef="#br0">56750 4200 597,'-24'-46'5,"4"10"9,3 10 9,3 9 9,1 13 5,1 20 1,-1 18 1,1 20 1,1 8-3,3 1-7,3-1-5,4 1-8,-1 2-2,-3 7-2,-3 6-1,-2 7-2,-1 5-1,3 7-4,3 6-3,4 7-4,-1 7-4,-3 9-5,-3 10-6,-2 10-4,-1-6-6,3-18-5,3-19-5,4-18-6,2-28-3,4-33-2,3-35-1,3-34-3,1-21 6,1-6 10,-1-6 11,1-6 12,1-6 7,3-2 6,3-3 5,4-3 5,4 5 3,6 17 2,7 15 1,6 16 3,-1 10 0,-5 7 1,-7 6-1,-5 7 1,-3 4 2,4 3 4,3 3 4,3 4 4,-2 5 0,-6 10-7,-6 10-4,-6 9-6,-4 9-3,1 9 1,-1 10-1,1 10 1,-3 5-3,-2 4-9,-3 3-8,-3 3-7,-2-5-5,0-12 1,0-13-1,0-12 0,7-16-2,17-19-5,15-18-4,16-19-5,10-21-3,7-21 2,6-22-1,7-22 1,-6 1 3,-15 26 4,-15 24 6,-16 26 5,-7 10 3,4-3 2,3-3 3,3-2 3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4:24"/>
    </inkml:context>
    <inkml:brush xml:id="br0">
      <inkml:brushProperty name="width" value="0.03703" units="cm"/>
      <inkml:brushProperty name="height" value="0.03703" units="cm"/>
      <inkml:brushProperty name="color" value="#00BFF3"/>
    </inkml:brush>
  </inkml:definitions>
  <inkml:trace contextRef="#ctx0" brushRef="#br0">59200 2950 594,'-44'-91'24,"13"19"-1,12 19 0,13 19-2,10 23 3,10 28 6,10 28 5,9 29 6,1 18 0,-6 9-7,-6 10-7,-6 10-6,-2 16-5,3 26-2,3 24-3,4 26-2,-3 10-2,-5-3-3,-7-3-3,-5-2-4,-6 3-3,-3 14-4,-3 11-6,-2 14-3,-3-9-3,1-28 0,-1-28 1,1-27 0,-3-19-4,-2-5-6,-3-7-8,-3-5-6,-2-20-2,0-31 4,0-31 3,0-31 3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4:25"/>
    </inkml:context>
    <inkml:brush xml:id="br0">
      <inkml:brushProperty name="width" value="0.03298" units="cm"/>
      <inkml:brushProperty name="height" value="0.03298" units="cm"/>
      <inkml:brushProperty name="color" value="#00BFF3"/>
    </inkml:brush>
  </inkml:definitions>
  <inkml:trace contextRef="#ctx0" brushRef="#br0">59100 2700 667,'-2'-85'46,"-3"32"-1,-3 31-1,-2 32 0,-8 30-5,-8 32-4,-10 31-6,-9 32-5,-7 15-7,-3 0-8,-3 0-8,-2 0-10,-1-7-5,3-11-6,3-14-4,4-11-4,4-17-5,6-18-1,7-19-4,6-18-1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4:25"/>
    </inkml:context>
    <inkml:brush xml:id="br0">
      <inkml:brushProperty name="width" value="0.03194" units="cm"/>
      <inkml:brushProperty name="height" value="0.03194" units="cm"/>
      <inkml:brushProperty name="color" value="#00BFF3"/>
    </inkml:brush>
  </inkml:definitions>
  <inkml:trace contextRef="#ctx0" brushRef="#br0">59400 2450 688,'26'28'33,"4"6"4,3 7 4,3 6 5,-1 3-1,-2 0-8,-3 0-6,-3 0-7,4 9-9,13 19-13,12 19-11,13 19-13,-1-2-12,-11-22-13,-14-22-13,-11-21-11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4:25"/>
    </inkml:context>
    <inkml:brush xml:id="br0">
      <inkml:brushProperty name="width" value="0.03872" units="cm"/>
      <inkml:brushProperty name="height" value="0.03872" units="cm"/>
      <inkml:brushProperty name="color" value="#00BFF3"/>
    </inkml:brush>
  </inkml:definitions>
  <inkml:trace contextRef="#ctx0" brushRef="#br0">64650 4400 568,'-47'0'57,"6"0"-4,7 0-7,6 0-5,-1 1-6,-5 4-3,-7 3-5,-5 3-3,-12 9-4,-16 16-2,-15 15-2,-15 17-1,-14 11-3,-8 10-1,-10 10-1,-9 9-2,-1 2-3,10-2-3,10-3-5,9-3-3,9-7-3,9-9-1,10-10-1,10-8-1,11-9 2,17-6 2,15-6 3,16-6 4,15-6 1,16-2 3,15-3 1,17-3 2,8-4 0,4-3 0,3-3-1,3-2-1,9-1 1,16 3-1,15 3 0,17 4 0,3 1-1,-5 0-3,-7 0-3,-5 0-3,-8-2-3,-5-3-7,-7-3-4,-5-2-6,-9-3-4,-9 1-2,-10-1-3,-8 1-3,-9 1-2,-6 3-4,-6 3-2,-6 4-4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4:26"/>
    </inkml:context>
    <inkml:brush xml:id="br0">
      <inkml:brushProperty name="width" value="0.03855" units="cm"/>
      <inkml:brushProperty name="height" value="0.03855" units="cm"/>
      <inkml:brushProperty name="color" value="#00BFF3"/>
    </inkml:brush>
  </inkml:definitions>
  <inkml:trace contextRef="#ctx0" brushRef="#br0">63600 5700 570,'-58'-68'26,"34"17"5,35 15 7,35 16 5,21 7 0,9 1-6,10-1-6,10 1-7,14 1-5,23 3-2,22 3-3,22 4-4,29-3 0,38-5 0,37-7 1,38-5 1,15-4 0,-6 0 0,-6 0 0,-6 0 0,-4-2-7,1-3-13,-1-3-15,1-2-14,1-5-8,3-2-2,3-3-3,4-3-3,-31 2 3,-61 10 6,-64 10 7,-61 9 7,-34 2 4,-3-2 3,-3-3 2,-2-3 2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4:29"/>
    </inkml:context>
    <inkml:brush xml:id="br0">
      <inkml:brushProperty name="width" value="0.04145" units="cm"/>
      <inkml:brushProperty name="height" value="0.04145" units="cm"/>
      <inkml:brushProperty name="color" value="#00BFF3"/>
    </inkml:brush>
  </inkml:definitions>
  <inkml:trace contextRef="#ctx0" brushRef="#br0">93550 9850 530,'-27'-22'26,"-3"6"-2,-3 7-3,-2 6-2,-1 4-3,3 4-3,3 3-2,4 3-4,-1 3-2,-3 3 1,-3 3 1,-2 4-1,-3-1 1,1-3-1,-1-3 0,1-2-1,-3-1-1,-2 3-1,-3 3 0,-3 4-2,-4 2 0,-3 4 0,-3 3-1,-2 3 0,-3 1-1,1 1 0,-1-1-1,1 1 0,-1-1 0,1 1 0,-1-1 1,1 1-1,-1-1 2,1 1-1,-1-1 1,1 1 0,1-1 0,3 1-1,3-1 0,4 1 0,4-3 0,6-2-1,7-3 2,6-3-1,3-4 1,0-3 0,0-3 1,0-2 0,3-1 0,6 3 0,7 3 0,6 4 0,7 1 1,10 0 0,10 0 0,9 0 1,6 0 0,3 0 0,3 0 0,4 0 0,2 0 0,4 0 0,3 0 0,3 0 1,4 0 0,7 0 1,6 0-1,7 0 1,2-4-1,1-5 0,-1-7-1,1-5 0,-1-3 0,1 4 0,-1 3 0,1 3 0,1 1 0,3 1-2,3-1-1,4 1-1,-1-3-1,-3-2 1,-3-3 0,-2-3 1,-3-4 0,1-3 0,-1-3 1,1-2 1,-4-3-1,-6 1 1,-6-1-1,-6 1 0,-7-1 0,-6 1 0,-6-1 0,-6 1 0,-12-3 4,-15-2 9,-15-3 9,-16-3 8,-8-2 2,0 0-7,0 0-7,0 0-6,-2-4-4,-3-5-2,-3-7-1,-2-5-1,-1-4-2,3 0-1,3 0-1,4 0-1,1-7-2,0-11-4,0-14-3,0-11-3,0-15-5,0-16-4,0-15-4,0-15-5,1-6-4,4 7 0,3 6-3,3 7 0,1 11-1,1 20 4,-1 18 1,1 20 3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4:31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78050 4500 999,'67'-2'-75,"-16"-3"20,-15-3 19,-15-2 19,-7-3 10,3 1 2,3-1 1,4 1 2,1-1-1,0 1-1,0-1-1,0 1-2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4:37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75900 1950 999,'43'-47'-73,"-11"6"17,-14 7 17,-11 6 18,-6 3 9,4 0 3,3 0 1,3 0 1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4:38"/>
    </inkml:context>
    <inkml:brush xml:id="br0">
      <inkml:brushProperty name="width" value="0.03598" units="cm"/>
      <inkml:brushProperty name="height" value="0.03598" units="cm"/>
      <inkml:brushProperty name="color" value="#00BFF3"/>
    </inkml:brush>
  </inkml:definitions>
  <inkml:trace contextRef="#ctx0" brushRef="#br0">76600 1100 611,'46'-46'0,"-5"10"-1,-7 10 0,-5 9-1,-4 6 3,0 3 2,0 3 5,0 4 4,0 2 1,0 4 1,0 3-1,0 3 1,0 4 0,0 7 1,0 6 2,0 7 2,-2 4 0,-3 3-1,-3 3-1,-2 4 0,-5 4-1,-2 6-2,-3 7-1,-3 6-2,-4 3-1,-3 0-1,-3 0-2,-2 0-1,-6 3 0,-6 6 1,-6 7 0,-6 6 1,-6 1 0,-2-3-3,-3-3-3,-3-2-1,-6-3-4,-5 1-3,-7-1-4,-5 1-3,-3-3 0,4-2 0,3-3 2,3-3 2,1-6 0,1-5 2,-1-7 0,1-5 2,-3-8-1,-2-5-1,-3-7-1,-3-5-1,-1-9-1,4-9 0,3-10-1,3-8 0,1-12 0,1-12-2,-1-13 0,1-12-1,2-12 0,7-8 1,6-10 1,7-9 0,5-4 0,7 4 1,6 3 0,7 3 0,4 6 2,3 9 6,3 10 6,4 10 5,2 7 3,4 6 1,3 7 1,3 6 0,4 3 0,7 0 1,6 0 0,7 0 0,2 1 0,1 4 0,-1 3 1,1 3-1,4 6 1,9 9 0,10 10 0,10 10 1,4 7-1,0 6 0,0 7 0,0 6 0,1 3-1,4 0 0,3 0 0,3 0-1,1 1-1,1 4-2,-1 3-2,1 3-2,1 1-5,3 1-5,3-1-7,4 1-5,1-1-6,0 1-5,0-1-5,0 1-4,-5-6-2,-9-8 4,-10-10 1,-8-9 4,-11-9-1,-8-5-3,-10-7-2,-9-5-3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5:08"/>
    </inkml:context>
    <inkml:brush xml:id="br0">
      <inkml:brushProperty name="width" value="0.03691" units="cm"/>
      <inkml:brushProperty name="height" value="0.03691" units="cm"/>
      <inkml:brushProperty name="color" value="#F2395B"/>
    </inkml:brush>
  </inkml:definitions>
  <inkml:trace contextRef="#ctx0" brushRef="#br0">69265 2600 595,'-15'0'57,"2"0"-12,2 0-11,3 0-12,-1 1-6,0 4-4,-1 2-3,-1 3-4,-2 3-1,-2 0-1,-2 1 0,-1 1-1,-1 1 2,1 0 2,1-1 4,1 1 2,0 0 2,0-1 1,1 1 2,-1 0 2,1-1-1,2-1-3,3-1-2,1-1-3,2 0-1,2 0-1,2-1 0,2 1 0,2 0-3,2 0-3,2-1-6,2 1-3,2-1-3,1 0 1,3-2-1,2-1 0,1 0 1,1 0-1,1 0 1,1 0 0,0 0 0,-3-1 3,-1 1 2,-2 0 1,-2 0 2,-3 0 0,-1 0 1,-2-1 0,-3 2 0,-6 2-1,-4 2-1,-5 1-1,-3 1-1,-2-2 2,0-3 0,-1-1 0,-1-1 2,-1 0-1,-1 0 1,-1 0 0,0-1 0,-1-1 0,1-1 0,-1 0-1,2-1-3,3 0-4,3 0-7,3 0-4,5-2-9,6-4-11,7-4-10,8-4-12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4:40"/>
    </inkml:context>
    <inkml:brush xml:id="br0">
      <inkml:brushProperty name="width" value="0.03263" units="cm"/>
      <inkml:brushProperty name="height" value="0.03263" units="cm"/>
      <inkml:brushProperty name="color" value="#00BFF3"/>
    </inkml:brush>
  </inkml:definitions>
  <inkml:trace contextRef="#ctx0" brushRef="#br0">78500 1900 674,'-36'-24'-9,"28"4"17,28 3 16,29 3 17,11 3 4,-2 3-9,-3 3-9,-3 4-9,2-1-7,10-3-6,10-3-6,9-2-5,-2-1-3,-12 3 2,-13 3 0,-12 4 2,-9 1-3,-2 0-9,-3 0-7,-3 0-7,-9-5-5,-11-9 0,-14-10 0,-11-8 0,-7-6 2,0 1 9,0-1 6,0 1 8,0-1 5,0 1 1,0-1 1,0 1 2,1 2 4,4 7 9,3 6 7,3 7 8,1 2 7,1 1 6,-1-1 5,1 1 6,-3 7-1,-2 16-7,-3 15-7,-3 17-7,-4 10-4,-3 6-3,-3 7-2,-2 6-1,-1 4-5,3 4-4,3 3-5,4 3-6,1-1-3,0-2 1,0-3-1,0-3-1,3-6 2,6-5 0,7-7 2,6-5 1,9-6-2,13-3-8,12-3-6,13-2-8,7-11-1,4-15 2,3-15 4,3-16 2,1-12 1,1-5-3,-1-7-3,1-5-3,-6-3-1,-8 4 1,-10 3-1,-9 3 1,-9 3 3,-5 3 7,-7 3 5,-5 4 7,-6 1 4,-3 0 5,-3 0 5,-2 0 3,-5 3 2,-2 6 0,-3 7 0,-3 6-1,-2 6 3,0 6 9,0 7 7,0 6 9,3 7 1,6 10-6,7 10-6,6 9-6,3 6-6,0 3-4,0 3-4,0 4-5,0 1-5,0 0-3,0 0-3,0 0-5,0 1-2,0 4-3,0 3-3,0 3-3,-2-2-1,-3-6-1,-3-6-1,-2-6 0,-6-7 0,-6-6 2,-6-6 2,-6-6 1,-6-9 1,-2-8-1,-3-10 1,-3-9-1,-4-7 2,-3-3 5,-3-3 5,-2-2 5,0-8 3,7-8 2,6-10 2,7-9 1,7-10 3,9-9 4,10-10 2,10-8 3,13-6 2,19 1 0,19-1-1,19 1 0,12-1-2,6 1-4,7-1-2,6 1-3,3 2-2,0 7 0,0 6 2,0 7-1,-4 7 1,-5 9-2,-7 10-1,-5 10 0,-8 4-7,-5 0-11,-7 0-11,-5 0-12,-8 1-2,-5 4 7,-7 3 6,-5 3 6,-4 3 10,0 3 14,0 3 14,0 4 13,1 1 3,4 0-8,3 0-7,3 0-9,-1 0-4,-2 0 1,-3 0 0,-3 0 1,-7 7-6,-9 17-9,-10 15-10,-8 16-9,-15 9-3,-19 3 5,-18 3 5,-19 4 6,-8-1 3,3-3 2,3-3 3,4-2 2,4-8 3,6-8 4,7-10 3,6-9 3,20-12 2,34-11 2,35-14 1,35-11 0,18-14-2,3-11-9,3-14-8,4-11-8,-7-3-6,-16 10 0,-15 10-3,-15 9-1,-11 4-1,-2 1 2,-3-1 0,-3 1 1,-4-4 2,-3-6 3,-3-6 2,-2-6 3,-8-2 2,-8 3-1,-10 3 1,-9 4-1,-4 2 5,4 4 9,3 3 10,3 3 10,-1 6 4,-2 9 0,-3 10-2,-3 10 0,-2 7-2,0 6-2,0 7-1,0 6-3,-2 7-2,-3 10-2,-3 10-1,-2 9-1,-3 7-2,1 7-1,-1 6-1,1 7-2,4-1 0,9-6 0,10-6-1,10-6 1,4-6-1,0-2 0,0-3 1,0-3-1,4-2 0,10 0-2,10 0-3,9 0-1,4-2-3,1-3-1,-1-3-2,1-2-2,-3-5-2,-2-2-2,-3-3-2,-3-3-2,-6 1 0,-5 6 0,-7 7 0,-5 6 2,-11-1-1,-11-5 1,-14-7 0,-11-5 1,-7-4-1,0 0 1,0 0 0,0 0 1,-2-4 2,-3-5 4,-3-7 3,-2-5 5,2-6 2,9-3 2,10-3 1,10-2 1,13 3 5,19 14 8,19 11 7,19 14 8,9 5-1,0 1-8,0-1-9,0 1-8,1-3-5,4-2 0,3-3-2,3-3 0,-1-4-5,-2-3-8,-3-3-9,-3-2-7,-1-6-6,4-6 0,3-6-1,3-6-1,-1-10 0,-2-12 0,-3-13 0,-3-12 1,-6-4 2,-5 7 3,-7 6 3,-5 7 4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4:40"/>
    </inkml:context>
    <inkml:brush xml:id="br0">
      <inkml:brushProperty name="width" value="0.03806" units="cm"/>
      <inkml:brushProperty name="height" value="0.03806" units="cm"/>
      <inkml:brushProperty name="color" value="#00BFF3"/>
    </inkml:brush>
  </inkml:definitions>
  <inkml:trace contextRef="#ctx0" brushRef="#br0">81600 2050 578,'60'-82'7,"-27"39"15,-28 36 15,-28 39 15,-15 21 1,1 6-13,-1 7-13,1 6-13,-3 4-10,-2 4-6,-3 3-6,-3 3-7,-1-2-4,4-6-2,3-6-2,3-6-2,4-7-2,7-6 2,6-6 0,7-6 1,5-10 0,7-12 0,6-13 0,7-12-1,7-12 3,9-8 4,10-10 4,10-9 5,0-2 2,-5 6 2,-7 7 1,-5 6 2,-11 12 3,-11 19 7,-14 19 5,-11 19 7,-7 4 1,0-9-2,0-10-3,0-8-3,4-6-1,10 1-1,10-1-1,9 1-1,10-6 0,14-8 1,11-10-1,14-9 0,7-9 0,3-5-1,3-7-1,4-5-1,-1-1 0,-3 6 1,-3 7 1,-2 6 0,-6 4 0,-6 4-1,-6 3-1,-6 3-1,-2-1-2,3-2-3,3-3-3,4-3-4,-3-2-1,-5 0-3,-7 0-1,-5 0-3,-8-2 0,-5-3 0,-7-3 1,-5-2 0,-4-3 0,0 1 3,0-1 1,0 1 2,-4-1 1,-5 1 3,-7-1 2,-5 1 2,-4 2 4,0 7 4,0 6 4,0 7 4,0 5 7,0 7 7,0 6 9,0 7 7,-2 10 1,-3 16-6,-3 15-7,-2 17-7,-1 11-4,3 10-4,3 10-3,4 9-4,1 2-1,0-2-1,0-3-1,0-3-1,3-4-1,6-3-3,7-3-1,6-2-3,6-9-1,6-12-4,7-13-2,6-12-2,10-13-4,17-12-4,15-13-4,16-12-4,13-19-4,14-25 0,11-25-2,14-25-1,2-19-3,-6-12-2,-6-13-4,-6-12-2,-15 9 1,-21 31 7,-22 32 6,-22 31 6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4:41"/>
    </inkml:context>
    <inkml:brush xml:id="br0">
      <inkml:brushProperty name="width" value="0.03551" units="cm"/>
      <inkml:brushProperty name="height" value="0.03551" units="cm"/>
      <inkml:brushProperty name="color" value="#00BFF3"/>
    </inkml:brush>
  </inkml:definitions>
  <inkml:trace contextRef="#ctx0" brushRef="#br0">83850 1350 619,'3'-113'28,"6"26"4,7 24 5,6 26 5,6 13 0,6 4-5,7 3-6,6 3-5,3 3-4,0 3-6,0 3-3,0 4-5,-2 2-5,-3 4-3,-3 3-5,-2 3-4,-9 7-10,-12 14-16,-13 11-15,-12 14-16,-16 5-1,-19 1 15,-18-1 13,-19 1 15,-8-4 8,3-6 5,3-6 5,4-6 5,5-6 3,10-2 5,10-3 3,9-3 4,17-7 2,25-9 1,25-10 0,25-8 0,7-6-2,-8 1-5,-10-1-6,-9 1-6,-7 4-2,-3 9-1,-3 10-1,-2 10 0,-14 10-1,-21 13 1,-22 12-1,-22 13 0,-11 4 3,0-3 6,0-3 7,0-2 6,4-6 4,10-6 2,10-6 1,9-6 3,15-9 1,22-8 1,22-10 0,23-9 0,17-12-4,17-11-10,15-14-10,16-11-9,4-4-7,-6 6 0,-6 7-2,-6 6 0,-9 6-1,-8 6 3,-10 7 2,-9 6 2,-16 10 2,-22 17 3,-22 15 2,-21 16 2,-18 7 3,-12 1 1,-13-1 3,-12 1 2,-7-1 2,1 1-1,-1-1 1,1 1 1,-1-1 0,1 1-1,-1-1 1,1 1 1,5-6-1,14-8-1,11-10 0,14-9-2,24-9 0,38-5 0,37-7-1,38-5 0,15-9-3,-6-9-3,-6-10-3,-6-8-4,-1-4-2,7 3-3,6 3 0,7 4-3,-4 2-4,-12 4-7,-13 3-8,-12 3-7,-12 1-3,-8 1 0,-10-1 1,-9 1 1,-12-3 3,-11-2 5,-14-3 5,-11-3 6,-11-6 4,-5-5 4,-7-7 4,-5-5 3,-6-3 3,-3 4 2,-3 3 1,-2 3 1,0 3 5,7 3 7,6 3 7,7 4 8,4 4 5,3 6 5,3 7 3,4 6 5,4 12 1,6 19 0,7 19-2,6 19 0,3 16-5,0 17-9,0 15-9,0 16-7,0 20-10,0 25-7,0 25-8,0 25-9,-5 17-2,-9 9 0,-10 10 1,-8 10 2,-1-21 1,9-50 3,10-50 2,10-50 3,2-27-6,-3-3-16,-3-3-16,-2-2-16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4:42"/>
    </inkml:context>
    <inkml:brush xml:id="br0">
      <inkml:brushProperty name="width" value="0.04446" units="cm"/>
      <inkml:brushProperty name="height" value="0.04446" units="cm"/>
      <inkml:brushProperty name="color" value="#00BFF3"/>
    </inkml:brush>
  </inkml:definitions>
  <inkml:trace contextRef="#ctx0" brushRef="#br0">86700 650 494,'0'-49'3,"0"4"7,0 3 6,0 3 6,4 4 7,10 7 6,10 6 6,9 7 8,2 13-2,-2 22-7,-3 22-9,-3 23-7,-2 17-5,0 17 0,0 15 0,0 16 0,-2 10-1,-3 7-1,-3 6-1,-2 7-1,-5 5-4,-2 7-5,-3 6-7,-3 7-4,-4 0-3,-3-2 4,-3-3 2,-2-3 4,-6 1-8,-6 6-17,-6 7-17,-6 6-17,-1-12-6,7-27 4,6-28 5,7-28 5,0-23 5,-2-15 7,-3-15 6,-3-16 7,-1-10 4,4-3 1,3-3 2,3-2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4:42"/>
    </inkml:context>
    <inkml:brush xml:id="br0">
      <inkml:brushProperty name="width" value="0.04659" units="cm"/>
      <inkml:brushProperty name="height" value="0.04659" units="cm"/>
      <inkml:brushProperty name="color" value="#00BFF3"/>
    </inkml:brush>
  </inkml:definitions>
  <inkml:trace contextRef="#ctx0" brushRef="#br0">86050 2850 472,'-2'-47'4,"-3"6"11,-3 7 8,-2 6 10,2 7 4,9 10-3,10 10-3,10 9-2,7 13-3,6 20-1,7 18-3,6 20-1,-1 13-1,-5 9-1,-7 10 0,-5 10-2,-6 4 0,-3 0 0,-3 0-2,-2 0 0,-5-5-2,-2-9-1,-3-10-1,-3-8-2,-2-9-1,0-6 2,0-6 0,0-6 0,12-15-4,26-21-13,24-22-10,26-22-12,35-46-5,47-68-3,47-69-1,48-68-1,-1-12 3,-47 47 5,-47 47 8,-46 48 6,-26 22-3,-3 1-12,-3-1-11,-2 1-13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3:26"/>
    </inkml:context>
    <inkml:brush xml:id="br0">
      <inkml:brushProperty name="width" value="0.02216" units="cm"/>
      <inkml:brushProperty name="height" value="0.02216" units="cm"/>
      <inkml:brushProperty name="color" value="#FED406"/>
    </inkml:brush>
  </inkml:definitions>
  <inkml:trace contextRef="#ctx0" brushRef="#br0">82150 4450 992,'-22'-246'8,"6"60"-19,7 60-17,6 59-18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3:28"/>
    </inkml:context>
    <inkml:brush xml:id="br0">
      <inkml:brushProperty name="width" value="0.04653" units="cm"/>
      <inkml:brushProperty name="height" value="0.04653" units="cm"/>
      <inkml:brushProperty name="color" value="#FED406"/>
    </inkml:brush>
  </inkml:definitions>
  <inkml:trace contextRef="#ctx0" brushRef="#br0">67350 31300 472,'20'-21'10,"-9"10"19,-10 10 19,-8 9 19,-11 9 2,-8 9-15,-10 10-16,-9 10-16,-10 7-9,-9 6-5,-10 7-5,-8 6-3,-4 1-3,3-3-1,3-3 1,4-2 0,5-8-1,10-8-1,10-10 0,9-9-1,20-7 1,31-3 4,32-3 2,31-2 4,15-5 1,1-2-1,-1-3 0,1-3-1,-3-2-1,-2 0-1,-3 0 0,-3 0-1,-6-2 0,-5-3 0,-7-3 0,-5-2 1,-6-3 1,-3 1 0,-3-1 2,-2 1 0,-5-3 1,-2-2-1,-3-3-1,-3-3-1,-4-7 4,-3-9 5,-3-10 8,-2-8 5,-9-6 1,-12 1-6,-13-1-6,-12 1-6,-5 2-7,3 7-8,3 6-8,4 7-8,1 4-5,0 3-5,0 3-4,0 4-5,0 2-5,0 4-8,0 3-8,0 3-7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3:31"/>
    </inkml:context>
    <inkml:brush xml:id="br0">
      <inkml:brushProperty name="width" value="0.05176" units="cm"/>
      <inkml:brushProperty name="height" value="0.05176" units="cm"/>
      <inkml:brushProperty name="color" value="#F2395B"/>
    </inkml:brush>
  </inkml:definitions>
  <inkml:trace contextRef="#ctx0" brushRef="#br0">67800 30800 425,'-5'-63'60,"-9"26"-5,-10 24-4,-8 26-4,-8 16-7,-2 10-6,-3 10-8,-3 9-7,-7 7-5,-9 7-4,-10 6-4,-8 7-3,-4-1-2,3-6-2,3-6-1,4-6-2,1-7 0,0-6 0,0-6 1,0-6-1,3-6 1,6-2 2,7-3 0,6-3 1,18-1 1,32 4 2,31 3 1,32 3 1,18-4 1,6-8-2,7-10 0,6-9-2,6-5 0,6 0-1,7 0 0,6 0 0,-4 0-1,-11 0 0,-14 0-1,-11 0 0,-14-4 5,-11-5 9,-14-7 11,-11-5 10,-12-8 2,-9-5-7,-10-7-6,-8-5-8,-6-8-4,1-5-3,-1-7-3,1-5-3,1-9-5,3-9-4,3-10-4,4-8-6,1-3-1,0 7 3,0 6 2,0 7 2,-2 8 1,-3 14-1,-3 11 0,-2 14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3:31"/>
    </inkml:context>
    <inkml:brush xml:id="br0">
      <inkml:brushProperty name="width" value="0.04209" units="cm"/>
      <inkml:brushProperty name="height" value="0.04209" units="cm"/>
      <inkml:brushProperty name="color" value="#F2395B"/>
    </inkml:brush>
  </inkml:definitions>
  <inkml:trace contextRef="#ctx0" brushRef="#br0">70450 30800 522,'23'-135'28,"-3"32"-2,-3 31-3,-2 32-1,-5 11-1,-2-5 0,-3-7 0,-3-5-1,-6-1 0,-5 6-4,-7 7-3,-5 6-3,-8 6-1,-5 6 0,-7 7 1,-5 6 1,-6 9-1,-3 13 1,-3 12-1,-2 13 1,-6 10 0,-6 10 0,-6 10 0,-6 9 0,-2 7 1,3 7 0,3 6-1,4 7 1,2 0-2,4-2 0,3-3-1,3-3-1,6-4-2,9-3 0,10-3-2,10-2-1,5-5-1,4-2-1,3-3 0,3-3-2,4-4 1,7-3 1,6-3 1,7-2 0,8-8-2,14-8-5,11-10-8,14-9-5,10-12-3,9-11-1,10-14 1,10-11-1,4-9-2,0-3-3,0-3-3,0-2-2,-4-3-2,-5 1 1,-7-1 1,-5 1 2,-11 1 0,-11 3 2,-14 3 0,-11 4 2,-9 2 2,-3 4 2,-3 3 3,-2 3 2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3:31"/>
    </inkml:context>
    <inkml:brush xml:id="br0">
      <inkml:brushProperty name="width" value="0.04516" units="cm"/>
      <inkml:brushProperty name="height" value="0.04516" units="cm"/>
      <inkml:brushProperty name="color" value="#F2395B"/>
    </inkml:brush>
  </inkml:definitions>
  <inkml:trace contextRef="#ctx0" brushRef="#br0">70100 31650 487,'-90'-2'3,"23"-3"5,22-3 7,22-2 6,16-3 5,14 1 6,11-1 6,14 1 5,10-3-1,9-2-9,10-3-7,10-3-9,4-2-6,0 0-3,0 0-4,0 0-3,-5 3-2,-9 6 0,-10 7-1,-8 6 0,-6 3-1,1 0-3,-1 0-1,1 0-2,-6 7 1,-8 17 6,-10 15 4,-9 16 5,-9 9 6,-5 3 6,-7 3 7,-5 4 7,-4 2 0,0 4-4,0 3-4,0 3-4,1 6-7,4 9-10,3 10-10,3 10-10,3 4-9,3 0-10,3 0-9,4 0-9,1-8-6,0-16-3,0-15-1,0-15-4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5:09"/>
    </inkml:context>
    <inkml:brush xml:id="br0">
      <inkml:brushProperty name="width" value="0.04063" units="cm"/>
      <inkml:brushProperty name="height" value="0.04063" units="cm"/>
      <inkml:brushProperty name="color" value="#F2395B"/>
    </inkml:brush>
  </inkml:definitions>
  <inkml:trace contextRef="#ctx0" brushRef="#br0">70956 2881 541,'-14'1'108,"1"2"-22,2 2-25,2 1-22,2 3-15,-1 4-3,0 2-5,0 3-5,0 2-1,1 3 0,-1 1 0,0 3 0,0-1 1,0-1-1,0-3 0,1-1-1,0-2-2,2-1-3,2-1-2,2-1-4,3-1-3,4-3-6,4-1-4,3-2-5,4-4-1,3-4 1,3-6 3,3-4 1,1-5 1,1-3 2,-1-5 0,1-3 1,-3-3 1,-1-3 3,-4-1 2,-3-2 2,-3 0 1,-1 1 0,-2 3 0,-2 2 0,-3 2 2,-3 3 2,-2 3 4,-3 3 3,-4 2 1,-2 2 0,-4 3-1,-2 1 0,-4 3-6,-5 6-14,-5 4-11,-4 6-14,-1 2-6,5 1 0,5 1 0,5 1 0,3 1 3,3-2 7,1-1 6,2-1 6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3:33"/>
    </inkml:context>
    <inkml:brush xml:id="br0">
      <inkml:brushProperty name="width" value="0.03771" units="cm"/>
      <inkml:brushProperty name="height" value="0.03771" units="cm"/>
      <inkml:brushProperty name="color" value="#F2395B"/>
    </inkml:brush>
  </inkml:definitions>
  <inkml:trace contextRef="#ctx0" brushRef="#br0">72550 31350 583,'-18'-22'68,"17"6"-9,15 7-9,16 6-8,13 3-6,14 0-2,11 0-2,14 0-3,3 0-3,-2 0-7,-3 0-6,-3 0-6,-4 0-6,-3 0-5,-3 0-7,-2 0-6,-8 1-2,-8 4 1,-10 3 1,-9 3 1,-9 4-5,-5 7-13,-7 6-12,-5 7-12,-8 0-3,-5-2 9,-7-3 6,-5-3 9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3:33"/>
    </inkml:context>
    <inkml:brush xml:id="br0">
      <inkml:brushProperty name="width" value="0.037" units="cm"/>
      <inkml:brushProperty name="height" value="0.037" units="cm"/>
      <inkml:brushProperty name="color" value="#F2395B"/>
    </inkml:brush>
  </inkml:definitions>
  <inkml:trace contextRef="#ctx0" brushRef="#br0">72550 32100 594,'-58'0'11,"34"0"21,35 0 22,35 0 21,21 0 3,9 0-17,10 0-16,10 0-18,4 0-11,0 0-9,0 0-9,0 0-9,0 1-5,0 4-6,0 3-4,0 3-5,-10-1-1,-18-2 3,-19-3 2,-18-3 3,-10-2-3,0 0-9,0 0-8,0 0-9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3:33"/>
    </inkml:context>
    <inkml:brush xml:id="br0">
      <inkml:brushProperty name="width" value="0.03981" units="cm"/>
      <inkml:brushProperty name="height" value="0.03981" units="cm"/>
      <inkml:brushProperty name="color" value="#F2395B"/>
    </inkml:brush>
  </inkml:definitions>
  <inkml:trace contextRef="#ctx0" brushRef="#br0">76450 31150 552,'-25'-21'9,"0"10"17,0 10 17,0 9 17,-4 9 3,-5 9-13,-7 10-13,-5 10-12,-6 4-8,-3 0-4,-3 0-3,-2 0-5,0 0-1,7 0-1,6 0 1,7 0-1,4-2 0,3-3-1,3-3-1,4-2-2,8-3 0,17 1-2,15-1-1,16 1-1,15-4-2,16-6-1,15-6 0,17-6-1,7-6-1,0-2-1,0-3 0,0-3-1,-4-4 1,-5-3 1,-7-3 2,-5-2 2,-9-1 4,-9 3 9,-10 3 7,-8 4 9,-15-7 3,-19-16 1,-18-15 0,-19-15 1,-10-7-5,1 3-8,-1 3-9,1 4-8,-1-1-7,1-3-9,-1-3-6,1-2-8,4 0-6,9 7-4,10 6-5,10 7-5,7 2 0,6 1 3,7-1 2,6 1 4,3 2 5,0 7 9,0 6 8,0 7 8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3:34"/>
    </inkml:context>
    <inkml:brush xml:id="br0">
      <inkml:brushProperty name="width" value="0.04633" units="cm"/>
      <inkml:brushProperty name="height" value="0.04633" units="cm"/>
      <inkml:brushProperty name="color" value="#F2395B"/>
    </inkml:brush>
  </inkml:definitions>
  <inkml:trace contextRef="#ctx0" brushRef="#br0">77650 30450 474,'23'-11'5,"-3"28"30,-3 28 30,-2 29 30,-6 15 5,-6 3-21,-6 3-19,-6 4-21,-4 2-15,1 4-8,-1 3-8,1 3-10,-3 1-5,-2 1-3,-3-1-3,-3 1-3,-1-6-5,4-8-9,3-10-9,3-9-8,3-10-2,3-9 4,3-10 5,4-8 4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3:34"/>
    </inkml:context>
    <inkml:brush xml:id="br0">
      <inkml:brushProperty name="width" value="0.03498" units="cm"/>
      <inkml:brushProperty name="height" value="0.03498" units="cm"/>
      <inkml:brushProperty name="color" value="#F2395B"/>
    </inkml:brush>
  </inkml:definitions>
  <inkml:trace contextRef="#ctx0" brushRef="#br0">77550 31750 628,'23'-69'32,"-3"13"3,-3 12 2,-2 13 3,0 7 0,7 4-3,6 3-2,7 3-4,7 1-3,9 1-6,10-1-4,10 1-7,-1 1-5,-9 3-9,-10 3-7,-8 4-7,-6 1-10,1 0-10,-1 0-10,1 0-11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3:34"/>
    </inkml:context>
    <inkml:brush xml:id="br0">
      <inkml:brushProperty name="width" value="0.05325" units="cm"/>
      <inkml:brushProperty name="height" value="0.05325" units="cm"/>
      <inkml:brushProperty name="color" value="#F2395B"/>
    </inkml:brush>
  </inkml:definitions>
  <inkml:trace contextRef="#ctx0" brushRef="#br0">78550 30400 413,'0'-49'1,"0"4"4,0 3 3,0 3 3,0 3 7,0 3 7,0 3 9,0 4 9,0 10 4,0 19 0,0 19 0,0 19 0,1 16-2,4 17-6,3 15-6,3 16-5,-1 10-5,-2 7-2,-3 6-2,-3 7-3,-2 2-2,0 1-5,0-1-4,0 1-3,-4 4-9,-5 9-12,-7 10-11,-5 10-13,-1 13-6,6 19-2,7 19-3,6 19-2,1-15 3,-3-46 8,-3-47 7,-2-47 7,-1-27 4,3-6-2,3-6-1,4-6-1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3:34"/>
    </inkml:context>
    <inkml:brush xml:id="br0">
      <inkml:brushProperty name="width" value="0.03209" units="cm"/>
      <inkml:brushProperty name="height" value="0.03209" units="cm"/>
      <inkml:brushProperty name="color" value="#F2395B"/>
    </inkml:brush>
  </inkml:definitions>
  <inkml:trace contextRef="#ctx0" brushRef="#br0">79400 31600 685,'-38'-68'47,"26"17"2,24 15 2,26 16 2,19 7-5,17 1-13,15-1-13,16 1-13,7 4-11,1 9-12,-1 10-10,1 10-12,-9 0-2,-15-5 7,-15-7 6,-16-5 8,-10-3-2,-3 4-10,-3 3-9,-2 3-10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3:35"/>
    </inkml:context>
    <inkml:brush xml:id="br0">
      <inkml:brushProperty name="width" value="0.03276" units="cm"/>
      <inkml:brushProperty name="height" value="0.03276" units="cm"/>
      <inkml:brushProperty name="color" value="#F2395B"/>
    </inkml:brush>
  </inkml:definitions>
  <inkml:trace contextRef="#ctx0" brushRef="#br0">81350 30450 671,'6'-111'63,"13"28"-10,12 28-11,13 29-11,13 10-6,17-6-3,15-6-3,16-6-2,10-1-2,7 7-2,6 6-1,7 7-1,-3 4-5,-8 3-10,-10 3-8,-9 4-9,-13 4-8,-16 6-5,-15 7-5,-15 6-6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3:35"/>
    </inkml:context>
    <inkml:brush xml:id="br0">
      <inkml:brushProperty name="width" value="0.04028" units="cm"/>
      <inkml:brushProperty name="height" value="0.04028" units="cm"/>
      <inkml:brushProperty name="color" value="#F2395B"/>
    </inkml:brush>
  </inkml:definitions>
  <inkml:trace contextRef="#ctx0" brushRef="#br0">82100 30600 546,'-21'29'144,"10"10"-32,10 10-35,9 9-32,4 12-21,1 16-4,-1 15-5,1 17-5,-3 10-5,-2 6-4,-3 7-2,-3 6-5,-4 3-7,-3 0-11,-3 0-11,-2 0-12,-1-7-6,3-11-2,3-14-3,4-11-1,1-17 3,0-18 10,0-19 9,0-18 9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3:35"/>
    </inkml:context>
    <inkml:brush xml:id="br0">
      <inkml:brushProperty name="width" value="0.04197" units="cm"/>
      <inkml:brushProperty name="height" value="0.04197" units="cm"/>
      <inkml:brushProperty name="color" value="#F2395B"/>
    </inkml:brush>
  </inkml:definitions>
  <inkml:trace contextRef="#ctx0" brushRef="#br0">83900 30900 524,'-13'-33'9,"-24"34"20,-26 35 20,-24 35 19,-12 14 1,4-2-15,3-3-18,3-3-15,6-7-10,9-9-3,10-10-3,10-8-3,7-8-2,6-2-2,7-3-2,6-3-2,13-1 2,23 4 3,22 3 3,22 3 3,15-4 0,9-8-4,10-10-3,10-9-5,-1-5-1,-9 0-1,-10 0 1,-8 0 0,-8 0 0,-2 0 2,-3 0 0,-3 0 2,-6-4 4,-5-5 8,-7-7 8,-5-5 7,-11-4 3,-11 0-4,-14 0-4,-11 0-3,-9-8-3,-3-16 0,-3-15-1,-2-15-1,2-3-2,9 14-4,10 11-6,10 14-3,5 2-8,4-6-8,3-6-10,3-6-8,4 1-7,7 9-1,6 10-3,7 10-3,2 5 2,1 4 3,-1 3 5,1 3 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5:09"/>
    </inkml:context>
    <inkml:brush xml:id="br0">
      <inkml:brushProperty name="width" value="0.03954" units="cm"/>
      <inkml:brushProperty name="height" value="0.03954" units="cm"/>
      <inkml:brushProperty name="color" value="#F2395B"/>
    </inkml:brush>
  </inkml:definitions>
  <inkml:trace contextRef="#ctx0" brushRef="#br0">72041 3350 556,'14'0'41,"-1"0"-8,-2 0-9,-2 0-8,-1 0 2,1 0 11,2 0 11,0 0 11,0 1 1,1 2-7,0 2-9,0 2-9,-1 1-8,-1 1-8,-1 1-9,0 2-9,-2 0-6,-1 1-5,-1 1-4,0 1-5,-3 1 0,-4 1 0,-4 1 2,-4 2 2,-2-2 2,-3 0 3,-2 0 4,-1-2 3,-1-1 1,1-1 0,1-1 1,1-1 0,1-1 2,2 0 5,3-2 4,1-1 5,5 0 4,8-2 6,8-1 3,7 0 6,4-2-1,-1 0-4,-1-2-4,-1 0-5,1-3-6,3 0-9,3-3-8,2-2-9,0 0-2,-3 0 3,-5 2 4,-3 1 3,-3-1-5,-1 0-14,-1-2-13,0 0-13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3:36"/>
    </inkml:context>
    <inkml:brush xml:id="br0">
      <inkml:brushProperty name="width" value="0.04869" units="cm"/>
      <inkml:brushProperty name="height" value="0.04869" units="cm"/>
      <inkml:brushProperty name="color" value="#F2395B"/>
    </inkml:brush>
  </inkml:definitions>
  <inkml:trace contextRef="#ctx0" brushRef="#br0">85800 30050 451,'-25'-44'3,"0"13"6,0 12 6,0 13 6,-4 6 6,-5 0 6,-7 0 5,-5 0 7,-4 4 0,0 10-6,0 10-6,0 9-5,0 6-5,0 3-2,0 3-3,0 4-3,1 1-2,4 0 0,3 0-1,3 0 1,4 0-1,7 0 0,6 0-1,7 0 1,5 1-2,7 4-1,6 3-1,7 3-2,8-2-3,14-6-1,11-6-4,14-6-2,7-4-2,3 1 0,3-1-1,4 1-1,-3 1 0,-5 3 1,-7 3-1,-5 4 2,-8-1-2,-5-3 0,-7-3-1,-5-2-2,-8-3 2,-5 1 5,-7-1 2,-5 1 5,-11-1 2,-11 1-2,-14-1 0,-11 1 0,-12-1 0,-9 1 3,-10-1 4,-8 1 2,-9-1-3,-6 1-6,-6-1-9,-6 1-8,5-4-8,20-6-11,18-6-11,20-6-11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3:36"/>
    </inkml:context>
    <inkml:brush xml:id="br0">
      <inkml:brushProperty name="width" value="0.0499" units="cm"/>
      <inkml:brushProperty name="height" value="0.0499" units="cm"/>
      <inkml:brushProperty name="color" value="#F2395B"/>
    </inkml:brush>
  </inkml:definitions>
  <inkml:trace contextRef="#ctx0" brushRef="#br0">88450 30350 440,'-47'-66'70,"6"19"-3,7 19-4,6 19-3,-4 15-6,-11 13-6,-14 12-6,-11 13-7,-11 10-5,-5 10-5,-7 10-3,-5 9-5,-3 2-4,4-2-4,3-3-5,3-3-3,3-6-4,3-5 1,3-7-2,4-5-1,4-6-1,6-3-4,7-3-2,6-2-4,20-5-1,34-2 4,35-3 1,35-3 4,19-4 1,7-3 0,6-3 1,7-2 1,4-1 1,3 3 0,3 3 1,4 4 0,-1 1-4,-3 0-10,-3 0-11,-2 0-11,-6-2-6,-6-3-4,-6-3-4,-6-2-4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3:36"/>
    </inkml:context>
    <inkml:brush xml:id="br0">
      <inkml:brushProperty name="width" value="0.05418" units="cm"/>
      <inkml:brushProperty name="height" value="0.05418" units="cm"/>
      <inkml:brushProperty name="color" value="#F2395B"/>
    </inkml:brush>
  </inkml:definitions>
  <inkml:trace contextRef="#ctx0" brushRef="#br0">89650 30750 406,'-5'-35'9,"-9"32"19,-10 31 19,-8 32 18,-6 16 6,1 4-11,-1 3-10,1 3-9,2-1-7,7-2-3,6-3-3,7-3-3,4-4-3,3-3-2,3-3-2,4-2-1,8-9-4,17-12-4,15-13-4,16-12-4,12-10-4,9-6 1,10-6-1,10-6 1,4-10-6,0-12-7,0-13-8,0-12-8,-4-9-3,-5-2 1,-7-3 3,-5-3 2,-11-2 4,-11 0 6,-14 0 6,-11 0 7,-12 0 6,-9 0 3,-10 0 5,-8 0 4,-12 4 1,-12 10 0,-13 10 0,-12 9-1,-15 10-8,-15 14-14,-15 11-14,-16 14-15,-1 8-10,17 7-6,15 6-7,16 7-5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00"/>
    </inkml:context>
    <inkml:brush xml:id="br0">
      <inkml:brushProperty name="width" value="0.06396" units="cm"/>
      <inkml:brushProperty name="height" value="0.06396" units="cm"/>
      <inkml:brushProperty name="color" value="#F2395B"/>
    </inkml:brush>
  </inkml:definitions>
  <inkml:trace contextRef="#ctx0" brushRef="#br0">12100 13200 343,'-35'20'7,"32"-9"14,31-10 13,32-8 14,10-6 3,-9 1-9,-10-1-10,-8 1-8,-3 2-4,7 7 2,6 6 2,7 7 2,2 4 0,1 3-3,-1 3-2,1 4-3,-3-3-1,-2-5-2,-3-7-3,-3-5-1,-1-4-2,4 0-1,3 0-3,3 0 0,3-4-2,3-5-1,3-7 0,4-5-1,2-3-1,4 4 0,3 3-2,3 3-2,-1 3 1,-2 3 1,-3 3 1,-3 4 1,-4 1 1,-3 0 2,-3 0 1,-2 0 2,-3 1 0,1 4 0,-1 3-1,1 3 0,-3 1-1,-2 1 1,-3-1 0,-3 1 0,-2-1 0,0 1-1,0-1 0,0 1 0,0-3-1,0-2 0,0-3-2,0-3-1,1-4-1,4-3 0,3-3 0,3-2-1,1-1 0,1 3 1,-1 3 0,1 4 1,-3 1 1,-2 0 1,-3 0 0,-3 0 1,-1 0 0,4 0 0,3 0-1,3 0 0,3 0-1,3 0 0,3 0-1,4 0 0,1-2 0,0-3 0,0-3 0,0-2 1,3-3 0,6 1-2,7-1 0,6 1-2,1 1 0,-3 3 1,-3 3 0,-2 4 1,-5 1 0,-2 0 1,-3 0 0,-3 0 1,1 0 0,6 0 0,7 0 0,6 0 0,3 0-1,0 0 1,0 0 0,0 0 0,1 0 0,4 0-1,3 0 0,3 0 1,3 0-1,3 0 1,3 0 0,4 0 1,2-2 0,4-3 1,3-3 0,3-2 1,1-3 0,1 1 1,-1-1-1,1 1 0,1 1 0,3 3 0,3 3-1,4 4 0,-3-1-1,-5-3-1,-7-3 0,-5-2-1,-3-3 0,4 1-1,3-1 0,3 1-2,-2-1 1,-6 1 0,-6-1 1,-6 1 0,-1 1 0,7 3-2,6 3-1,7 4-2,-4 1-1,-12 0 2,-13 0 0,-12 0 2,-7 1-1,1 4 1,-1 3 1,1 3-1,-3 1 0,-2 1 0,-3-1 0,-3 1 0,-1-1 0,4 1 1,3-1 0,3 1 2,-1-3-1,-2-2 0,-3-3 0,-3-3-1,-1-1 1,4 4 0,3 3 0,3 3 0,-1-1 1,-2-2 0,-3-3 0,-3-3 0,1-2 1,6 0-1,7 0 0,6 0 0,-2 0 0,-9 0 0,-10 0 0,-8 0 0,0 0 0,14 0-1,11 0-1,14 0-1,2 0 1,-6 0 0,-6 0 0,-6 0 0,-2 0 1,3 0 0,3 0 1,4 0-1,2 0 1,4 0 0,3 0 0,3 0 0,1 0 0,1 0 0,-1 0 1,1 0-1,-1 1 0,1 4 1,-1 3-1,1 3 0,-3-1 0,-2-2 0,-3-3-1,-3-3 0,-4-2-2,-3 0 0,-3 0-2,-2 0-1,-3 0-1,1 0 1,-1 0 0,1 0 0,1 1 1,3 4 0,3 3 0,4 3 1,2-1-1,4-2 0,3-3-1,3-3-1,1-2-1,1 0 0,-1 0 0,1 0-2,-3 0 1,-2 0 0,-3 0 0,-3 0 1,-1-2-2,4-3-2,3-3-2,3-2-3,1-3-1,1 1-1,-1-1 1,1 1 0,1-1-2,3 1-1,3-1-1,4 1-2,-10-1-4,-22 1-4,-22-1-5,-21 1-5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01"/>
    </inkml:context>
    <inkml:brush xml:id="br0">
      <inkml:brushProperty name="width" value="0.04761" units="cm"/>
      <inkml:brushProperty name="height" value="0.04761" units="cm"/>
      <inkml:brushProperty name="color" value="#F2395B"/>
    </inkml:brush>
  </inkml:definitions>
  <inkml:trace contextRef="#ctx0" brushRef="#br0">12650 9050 462,'-113'-66'1,"26"19"2,24 19 3,26 19 2,8 9 7,-5 0 11,-7 0 11,-5 0 12,-1 3 1,6 6-8,7 7-8,6 6-8,-4 23-4,-11 41-2,-14 40-1,-11 42-2,-7 25 0,0 14-1,0 11 0,0 14 0,1 10-1,4 9-1,3 10-2,3 10-1,7-11-1,14-27-1,11-28-2,14-28 0,13-23-1,16-15-2,15-15-2,17-16-1,14-13-3,17-9-1,15-10-3,16-8-1,20-9-6,25-6-6,25-6-7,25-6-7,17-6-4,9-2-1,10-3-2,10-3-2,-15-4 0,-37-3 1,-38-3 1,-37-2 0,-21-3 2,-3 1 2,-3-1 4,-2 1 2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02"/>
    </inkml:context>
    <inkml:brush xml:id="br0">
      <inkml:brushProperty name="width" value="0.04508" units="cm"/>
      <inkml:brushProperty name="height" value="0.04508" units="cm"/>
      <inkml:brushProperty name="color" value="#F2395B"/>
    </inkml:brush>
  </inkml:definitions>
  <inkml:trace contextRef="#ctx0" brushRef="#br0">31650 7850 487,'28'-91'7,"6"19"2,7 19 2,6 19 2,7 10 2,10 4-1,10 3 1,9 3-1,4 4 2,1 7 2,-1 6 2,1 7 2,-3 7 2,-2 9-1,-3 10 1,-3 10-1,-1 10 0,4 13-2,3 12-1,3 13-2,-2 7-1,-6 4-1,-6 3-1,-6 3-2,-6 1-1,-2 1 0,-3-1-1,-3 1 0,-6 10-1,-5 22 1,-7 22-1,-5 23 1,-15 13-3,-22 6-3,-22 7-4,-21 6-5,-24 15-3,-25 26-6,-25 24-4,-25 26-6,-19 5-2,-12-11-2,-13-14-1,-12-11-2,6-23 1,25-31 4,25-31 3,25-31 4,20-24-4,16-16-13,15-15-12,17-15-13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09"/>
    </inkml:context>
    <inkml:brush xml:id="br0">
      <inkml:brushProperty name="width" value="0.03984" units="cm"/>
      <inkml:brushProperty name="height" value="0.03984" units="cm"/>
      <inkml:brushProperty name="color" value="#F2395B"/>
    </inkml:brush>
  </inkml:definitions>
  <inkml:trace contextRef="#ctx0" brushRef="#br0">11650 26300 552,'-80'3'37,"41"6"4,40 7 4,42 6 3,24 1-1,9-3-8,10-3-6,10-2-7,7-5-5,6-2-3,7-3-3,6-3-2,6-2-2,6 0 1,7 0 0,6 0 1,6-2-2,6-3-6,7-3-4,6-2-7,10-3-2,17 1 1,15-1-1,16 1 1,5-1-1,-2 1-2,-3-1 0,-3 1-1,-6 1 0,-5 3 3,-7 3 1,-5 4 2,-12-1 1,-16-3-2,-15-3-1,-15-2-2,-1-1-3,16 3-3,15 3-6,17 4-3,-3 1-3,-18 0 2,-19 0-1,-18 0 1,-14-2 1,-5-3 2,-7-3 0,-5-2 2,-14-5-1,-18-2-3,-19-3-1,-18-3-4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09"/>
    </inkml:context>
    <inkml:brush xml:id="br0">
      <inkml:brushProperty name="width" value="0.03268" units="cm"/>
      <inkml:brushProperty name="height" value="0.03268" units="cm"/>
      <inkml:brushProperty name="color" value="#F2395B"/>
    </inkml:brush>
  </inkml:definitions>
  <inkml:trace contextRef="#ctx0" brushRef="#br0">12700 29750 673,'343'21'120,"-11"-5"-29,-14-7-29,-11-5-28,3-6-20,23-3-9,22-3-8,22-2-10,12-6-7,3-6-5,3-6-4,4-6-4,-37-1-6,-74 7-6,-76 6-5,-74 7-6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10"/>
    </inkml:context>
    <inkml:brush xml:id="br0">
      <inkml:brushProperty name="width" value="0.03855" units="cm"/>
      <inkml:brushProperty name="height" value="0.03855" units="cm"/>
      <inkml:brushProperty name="color" value="#F2395B"/>
    </inkml:brush>
  </inkml:definitions>
  <inkml:trace contextRef="#ctx0" brushRef="#br0">19200 23900 570,'-35'21'59,"32"-5"6,31-7 5,32-5 6,19-6-7,10-3-20,10-3-20,9-2-19,4-1-9,1 3-1,-1 3 1,1 4 0,-7 4-10,-12 6-16,-13 7-18,-12 6-18,-10 3-7,-6 0 2,-6 0 4,-6 0 2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10"/>
    </inkml:context>
    <inkml:brush xml:id="br0">
      <inkml:brushProperty name="width" value="0.04" units="cm"/>
      <inkml:brushProperty name="height" value="0.04" units="cm"/>
      <inkml:brushProperty name="color" value="#F2395B"/>
    </inkml:brush>
  </inkml:definitions>
  <inkml:trace contextRef="#ctx0" brushRef="#br0">20250 24400 549,'-90'68'11,"23"-11"21,22-14 20,22-11 22,12-3 3,3 10-15,3 10-14,4 9-15,1 9-9,0 9-6,0 10-6,0 10-5,3 8-8,6 10-14,7 10-11,6 9-13,1-5-4,-3-19 3,-3-18 3,-2-19 4,-3-13-2,1-6-6,-1-6-6,1-6-7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5:09"/>
    </inkml:context>
    <inkml:brush xml:id="br0">
      <inkml:brushProperty name="width" value="0.0301" units="cm"/>
      <inkml:brushProperty name="height" value="0.0301" units="cm"/>
      <inkml:brushProperty name="color" value="#F2395B"/>
    </inkml:brush>
  </inkml:definitions>
  <inkml:trace contextRef="#ctx0" brushRef="#br0">73300 3462 730,'3'-14'6,"6"2"9,5 4 11,7 3 10,5 2 2,6 0-5,7 2-6,5 0-7,4 1-3,1-2-2,3 0-2,2-1-1,-1-1-4,-2 2-5,-4 0-3,-2 2-4,-5 0-7,-6 0-9,-6 0-9,-5 0-9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10"/>
    </inkml:context>
    <inkml:brush xml:id="br0">
      <inkml:brushProperty name="width" value="0.04156" units="cm"/>
      <inkml:brushProperty name="height" value="0.04156" units="cm"/>
      <inkml:brushProperty name="color" value="#F2395B"/>
    </inkml:brush>
  </inkml:definitions>
  <inkml:trace contextRef="#ctx0" brushRef="#br0">21750 24800 529,'-44'26'104,"13"4"-12,12 3-11,13 3-12,7 12-13,4 22-17,3 22-16,3 23-16,3 19-12,3 19-4,3 19-6,4 19-6,-1-9-13,-3-33-18,-3-35-20,-2-34-18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10"/>
    </inkml:context>
    <inkml:brush xml:id="br0">
      <inkml:brushProperty name="width" value="0.04234" units="cm"/>
      <inkml:brushProperty name="height" value="0.04234" units="cm"/>
      <inkml:brushProperty name="color" value="#F2395B"/>
    </inkml:brush>
  </inkml:definitions>
  <inkml:trace contextRef="#ctx0" brushRef="#br0">19300 28700 519,'-38'-25'111,"26"0"-19,24 0-19,26 0-18,21 0-15,19 0-8,19 0-11,19 0-8,21-4-5,26-5 1,24-7 2,26-5 0,-3 2-6,-27 13-16,-28 12-13,-28 13-15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11"/>
    </inkml:context>
    <inkml:brush xml:id="br0">
      <inkml:brushProperty name="width" value="0.05217" units="cm"/>
      <inkml:brushProperty name="height" value="0.05217" units="cm"/>
      <inkml:brushProperty name="color" value="#F2395B"/>
    </inkml:brush>
  </inkml:definitions>
  <inkml:trace contextRef="#ctx0" brushRef="#br0">20550 28800 421,'-113'0'14,"26"0"26,24 0 28,26 0 27,15 4 4,6 10-19,7 10-20,6 9-19,3 12-13,0 16-5,0 15-7,0 17-6,0 16-5,0 19-6,0 19-4,0 19-6,3 23-8,6 28-13,7 28-13,6 29-12,4-3-5,4-30 3,3-32 4,3-30 2,-2-33 4,-6-30 3,-6-32 5,-6-30 3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11"/>
    </inkml:context>
    <inkml:brush xml:id="br0">
      <inkml:brushProperty name="width" value="0.04753" units="cm"/>
      <inkml:brushProperty name="height" value="0.04753" units="cm"/>
      <inkml:brushProperty name="color" value="#F2395B"/>
    </inkml:brush>
  </inkml:definitions>
  <inkml:trace contextRef="#ctx0" brushRef="#br0">21100 29850 462,'182'-44'149,"-33"13"-36,-35 12-35,-34 13-37,-23 12-19,-8 13-4,-10 12-3,-9 13-4,-9 9-4,-5 6-4,-7 7-4,-5 6-4,-11 7-1,-11 10-1,-14 10 0,-11 9 1,-4-5 0,6-19 3,7-18 3,6-19 1,12-15 6,19-8 7,19-10 8,19-9 7,23-18-2,28-24-10,28-26-12,29-24-12,8-12-9,-8 4-10,-10 3-9,-9 3-9,-12 4-10,-11 7-8,-14 6-9,-11 7-9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28"/>
    </inkml:context>
    <inkml:brush xml:id="br0">
      <inkml:brushProperty name="width" value="0.03883" units="cm"/>
      <inkml:brushProperty name="height" value="0.03883" units="cm"/>
      <inkml:brushProperty name="color" value="#F2395B"/>
    </inkml:brush>
  </inkml:definitions>
  <inkml:trace contextRef="#ctx0" brushRef="#br0">40450 3700 566,'-32'25'-1,"-11"0"-3,-14 0-3,-11 0-2,-1-2-1,13-3 1,12-3 1,13-2 1,6-5 0,0-2 1,0-3 0,0-3 0,0-4 1,0-3 0,0-3 0,0-2 1,0-6-1,0-6 1,0-6-2,0-6 1,-2-2-1,-3 3 2,-3 3 1,-2 4 1,-3 2 2,1 4 0,-1 3 1,1 3 1,-1 3 0,1 3 2,-1 3 1,1 4 1,1 1 2,3 0 5,3 0 4,4 0 5,10 3 3,19 6 1,19 7 1,19 6 2,12-1-1,6-5-4,7-7-3,6-5-3,3-3-2,0 4-1,0 3-2,0 3-2,-4 3 0,-5 3-2,-7 3-1,-5 4-2,-8 2 0,-5 4-1,-7 3-1,-5 3 0,-6 3-2,-3 3 0,-3 3-1,-2 4-1,-5 4-1,-2 6 2,-3 7-1,-3 6 1,-6 3 0,-5 0 0,-7 0-1,-5 0-1,-8 0-1,-5 0-1,-7 0-1,-5 0-1,-3-4-2,4-5-3,3-7-1,3-5-3,1-11-1,1-11-1,-1-14-2,1-11-1,1-12 1,3-9 0,3-10 1,4-8 1,2-14 0,4-15 0,3-15 1,3-16-1,3-5 3,3 6 4,3 7 5,4 6 4,1 9 3,0 13 3,0 12 3,0 13 2,0 13 10,0 17 15,0 15 16,0 16 15,0 16 3,0 20-13,0 18-11,0 20-11,-4 19-11,-5 22-10,-7 22-8,-5 23-10,-3 11-6,4 4-1,3 3-1,3 3-2,3-8-6,3-19-9,3-18-9,4-19-10,4-15-3,6-8 2,7-10 2,6-9 2,3-16 4,0-22 6,0-22 6,0-21 4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29"/>
    </inkml:context>
    <inkml:brush xml:id="br0">
      <inkml:brushProperty name="width" value="0.03621" units="cm"/>
      <inkml:brushProperty name="height" value="0.03621" units="cm"/>
      <inkml:brushProperty name="color" value="#F2395B"/>
    </inkml:brush>
  </inkml:definitions>
  <inkml:trace contextRef="#ctx0" brushRef="#br0">41350 3550 607,'-47'-46'8,"6"10"15,7 10 15,6 9 15,6 10 3,6 14-8,7 11-10,6 14-9,6 11-5,6 14-4,7 11-2,6 14-4,1 7-2,-3 3-5,-3 3-3,-2 4-3,-3 5-3,1 10 1,-1 10 0,1 9 0,-1 4 0,1 1-1,-1-1-1,1 1 0,-1-6-1,1-8 1,-1-10 0,1-9 0,-1-13 0,1-16 1,-1-15-1,1-15 1,5-23-1,14-28-2,11-28-2,14-27-1,8-33-1,7-33 3,6-35 2,7-34 3,2-18 0,1 1 1,-1-1-1,1 1 1,-7 10-1,-12 22 2,-13 22 0,-12 23 0,-10 14 0,-6 10-3,-6 10-2,-6 9-3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29"/>
    </inkml:context>
    <inkml:brush xml:id="br0">
      <inkml:brushProperty name="width" value="0.02889" units="cm"/>
      <inkml:brushProperty name="height" value="0.02889" units="cm"/>
      <inkml:brushProperty name="color" value="#F2395B"/>
    </inkml:brush>
  </inkml:definitions>
  <inkml:trace contextRef="#ctx0" brushRef="#br0">42850 4450 761,'-8'-27'35,"34"-3"-1,35-3 0,35-2 0,16-1-3,1 3-6,-1 3-6,1 4-6,-6 4-4,-8 6-5,-10 7-3,-9 6-5,-9 3-7,-5 0-11,-7 0-11,-5 0-10,-9 3-5,-9 6 2,-10 7 1,-8 6 1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29"/>
    </inkml:context>
    <inkml:brush xml:id="br0">
      <inkml:brushProperty name="width" value="0.02988" units="cm"/>
      <inkml:brushProperty name="height" value="0.02988" units="cm"/>
      <inkml:brushProperty name="color" value="#F2395B"/>
    </inkml:brush>
  </inkml:definitions>
  <inkml:trace contextRef="#ctx0" brushRef="#br0">43000 5250 736,'-25'23'0,"0"-3"0,0-3 0,0-2 0,7-5 7,17-2 16,15-3 16,16-3 15,21-7 1,29-9-14,28-10-14,28-8-14,7-3-8,-11 7-7,-14 6-5,-11 7-5,-12 4-9,-9 3-10,-10 3-11,-8 4-12,-11 1 0,-8 0 8,-10 0 9,-9 0 9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30"/>
    </inkml:context>
    <inkml:brush xml:id="br0">
      <inkml:brushProperty name="width" value="0.04668" units="cm"/>
      <inkml:brushProperty name="height" value="0.04668" units="cm"/>
      <inkml:brushProperty name="color" value="#F2395B"/>
    </inkml:brush>
  </inkml:definitions>
  <inkml:trace contextRef="#ctx0" brushRef="#br0">45550 3800 471,'23'-25'4,"-3"0"10,-3 0 10,-2 0 8,-5 10 5,-2 23 0,-3 22-1,-3 22 0,-2 15-4,0 9-8,0 10-6,0 10-7,-5 7-5,-9 6-4,-10 7-2,-8 6-4,-4-2-1,3-9 0,3-10 0,4-8 0,2-9 1,4-6-2,3-6 1,3-6-2,14-32-3,25-56-6,25-56-5,25-56-7,12-24 0,1 9 7,-1 10 6,1 10 6,-6 10 5,-8 13 3,-10 12 3,-9 13 3,-9 12 3,-5 13 2,-7 12 3,-5 13 3,-4 20 4,0 28 3,0 28 6,0 29 4,-5 15 0,-9 3-6,-10 3-5,-8 4-6,-6-1-3,1-3-3,-1-3-2,1-2-2,1-3-2,3 1-1,3-1-1,4 1-2,2-6-1,4-8-1,3-10-1,3-9-1,12-15-5,22-18-9,22-19-10,23-18-9,11-25-1,4-27 4,3-28 5,3-28 5,-1-18 3,-2-6 0,-3-6 1,-3-6 1,-7 1 1,-9 9 3,-10 10 4,-8 10 2,-11 11 4,-8 17 3,-10 15 3,-9 16 4,-9 12 5,-5 9 8,-7 10 7,-5 10 8,-4 18 7,0 28 8,0 28 6,0 29 7,-2 19-2,-3 14-12,-3 11-13,-2 14-11,-5 7-10,-2 3-6,-3 3-5,-3 4-7,-4-3-4,-3-5-1,-3-7-3,-2-5-2,-1-8-2,3-5-3,3-7-2,4-5-2,10-45-7,19-81-11,19-81-11,19-81-12,13-37 0,10 10 13,10 10 11,9 9 12,6 4 8,3 1 4,3-1 5,4 1 5,-3 12 5,-5 25 7,-7 25 8,-5 25 7,-9 18 3,-9 14 1,-10 11 1,-8 14 0,-4 10 0,3 9 2,3 10 1,4 10 1,-3 8-1,-5 10-5,-7 10-3,-5 9-5,-6 13-3,-3 20 1,-3 18-1,-2 20 1,-6 10-2,-6 3 0,-6 3-3,-6 4 0,-10-3-4,-12-5-3,-13-7-5,-12-5-3,-9-9-4,-2-9-2,-3-10-1,-3-8-3,-2-11-1,0-8-4,0-10-2,0-9-4,0-10 1,0-9 3,0-10 3,0-8 4,4-9 2,10-6 0,10-6 2,9-6 0,7-2 4,7 3 7,6 3 7,7 4 7,7 5 6,9 10 7,10 10 7,10 9 7,8 9 1,10 9-5,10 10-4,9 10-6,7 4-2,7 0-4,6 0-2,7 0-3,4 1-4,3 4-5,3 3-4,4 3-6,1-1-6,0-2-10,0-3-10,0-3-9,1-9-2,4-11 3,3-14 4,3-11 4,-7-11 1,-15-5-5,-15-7-3,-16-5-4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30"/>
    </inkml:context>
    <inkml:brush xml:id="br0">
      <inkml:brushProperty name="width" value="0.04006" units="cm"/>
      <inkml:brushProperty name="height" value="0.04006" units="cm"/>
      <inkml:brushProperty name="color" value="#F2395B"/>
    </inkml:brush>
  </inkml:definitions>
  <inkml:trace contextRef="#ctx0" brushRef="#br0">50300 2500 549,'-18'-24'98,"17"4"-17,15 3-17,16 3-17,16 1-11,20 1-5,18-1-5,20 1-4,13-1-5,9 1-4,10-1-3,10 1-5,-1 1-6,-9 3-10,-10 3-11,-8 4-10,-12 5-9,-12 10-7,-13 10-7,-12 9-7,-15 2-1,-15-2 8,-15-3 8,-16-3 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5:10"/>
    </inkml:context>
    <inkml:brush xml:id="br0">
      <inkml:brushProperty name="width" value="0.03754" units="cm"/>
      <inkml:brushProperty name="height" value="0.03754" units="cm"/>
      <inkml:brushProperty name="color" value="#F2395B"/>
    </inkml:brush>
  </inkml:definitions>
  <inkml:trace contextRef="#ctx0" brushRef="#br0">74712 2350 586,'-8'33'148,"2"2"-35,1 4-34,1 2-34,0 3-25,0 2-12,0 2-12,0 2-12,0-1-7,0-2 0,0-4 1,1-2 0,-1-4-4,2-2-8,0-4-10,2-1-8,0-5-2,0-4 5,0-3 6,0-4 5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31"/>
    </inkml:context>
    <inkml:brush xml:id="br0">
      <inkml:brushProperty name="width" value="0.04567" units="cm"/>
      <inkml:brushProperty name="height" value="0.04567" units="cm"/>
      <inkml:brushProperty name="color" value="#F2395B"/>
    </inkml:brush>
  </inkml:definitions>
  <inkml:trace contextRef="#ctx0" brushRef="#br0">51350 3100 481,'-46'4'66,"10"10"4,10 10 4,9 9 3,6 21-5,3 35-16,3 35-15,4 34-15,1 31-9,0 28-6,0 28-4,0 29-5,-4 33-9,-5 42-11,-7 40-12,-5 41-12,-4 29-7,0 19-4,0 19-3,0 19-4,1-41 1,4-100 6,3-100 5,3-100 6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32"/>
    </inkml:context>
    <inkml:brush xml:id="br0">
      <inkml:brushProperty name="width" value="0.0372" units="cm"/>
      <inkml:brushProperty name="height" value="0.0372" units="cm"/>
      <inkml:brushProperty name="color" value="#F2395B"/>
    </inkml:brush>
  </inkml:definitions>
  <inkml:trace contextRef="#ctx0" brushRef="#br0">61450 4150 591,'-16'-55'6,"19"41"13,19 40 12,19 42 13,9 25 3,0 14-7,0 11-6,0 14-6,-4 13-5,-5 16-2,-7 15-3,-5 17-3,-6 3-3,-3-5-3,-3-7-4,-2-5-4,-1-15-1,3-22-2,3-22-2,4-21 0,1-18 0,0-12 0,0-13 1,0-12 2,0-13-1,0-12 1,0-13 0,0-12 1,9-30 1,19-47 4,19-47 3,19-46 4,15-37 1,13-24-1,12-26-1,13-24-2,1 2-2,-9 32-3,-10 31-5,-8 32-3,-12 25-6,-12 23-6,-13 22-7,-12 22-8,-10 16 0,-6 14 4,-6 11 6,-6 14 3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32"/>
    </inkml:context>
    <inkml:brush xml:id="br0">
      <inkml:brushProperty name="width" value="0.02503" units="cm"/>
      <inkml:brushProperty name="height" value="0.02503" units="cm"/>
      <inkml:brushProperty name="color" value="#F2395B"/>
    </inkml:brush>
  </inkml:definitions>
  <inkml:trace contextRef="#ctx0" brushRef="#br0">64700 4900 879,'59'-2'59,"19"-3"-19,19-3-20,19-2-18,13-5-14,10-2-7,10-3-7,9-3-7,-2-2-3,-12 0 2,-13 0 0,-12 0 2,-16 1 3,-19 4 6,-18 3 6,-19 3 5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32"/>
    </inkml:context>
    <inkml:brush xml:id="br0">
      <inkml:brushProperty name="width" value="0.02972" units="cm"/>
      <inkml:brushProperty name="height" value="0.02972" units="cm"/>
      <inkml:brushProperty name="color" value="#F2395B"/>
    </inkml:brush>
  </inkml:definitions>
  <inkml:trace contextRef="#ctx0" brushRef="#br0">67500 2200 740,'118'51'121,"-11"4"-38,-14 3-37,-11 3-36,-11 1-22,-5 1-3,-7-1-3,-5 1-3,-9 2-2,-9 7 1,-10 6 1,-8 7 1,-9-6-3,-6-15-8,-6-15-8,-6-16-7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33"/>
    </inkml:context>
    <inkml:brush xml:id="br0">
      <inkml:brushProperty name="width" value="0.04147" units="cm"/>
      <inkml:brushProperty name="height" value="0.04147" units="cm"/>
      <inkml:brushProperty name="color" value="#F2395B"/>
    </inkml:brush>
  </inkml:definitions>
  <inkml:trace contextRef="#ctx0" brushRef="#br0">67150 3600 530,'-22'-18'8,"6"17"15,7 15 16,6 16 15,3 18 2,0 22-10,0 22-10,0 23-12,0 8-9,0-3-12,0-3-10,0-2-10,-4-5-6,-5-2-1,-7-3 0,-5-3-1,-3-9-2,4-11 0,3-14-1,3-11-1,6-31 0,9-46-1,10-47 1,10-47 1,13-27 3,19-6 8,19-6 8,19-6 7,7 4 6,-3 16 3,-3 15 3,-2 17 4,-5 11 2,-2 10 5,-3 10 2,-3 9 5,-7 9 0,-9 9-1,-10 10-2,-8 10-1,-8 13-4,-2 19-6,-3 19-7,-3 19-6,-15 19-3,-24 23-3,-26 22-1,-24 22-2,-15 8-1,-3-2 0,-3-3-1,-2-3 0,0-7 1,7-9 0,6-10 2,7-8 1,7-15 1,9-19 1,10-18 1,10-19 0,19-18 0,32-15-2,31-15-3,32-16-2,13-10 0,-3-3 2,-3-3 2,-2-2 2,-9 2 2,-12 9 3,-13 10 2,-12 10 2,-9 10 5,-2 13 9,-3 12 8,-3 13 8,-6 10 3,-5 10-3,-7 10-2,-5 9-4,-6 6-2,-3 3-2,-3 3-3,-2 4-3,-1 2-3,3 4-5,3 3-4,4 3-4,1-1-3,0-2 2,0-3-1,0-3 1,3-7-3,6-9-5,7-10-7,6-8-5,6-11-6,6-8-4,7-10-6,6-9-4,7-16-1,10-22 6,10-22 4,9-21 6,2-12 4,-2 1 5,-3-1 5,-3 1 4,-9 4 4,-11 9 1,-14 10 3,-11 10 1,-14 8 1,-11 10-1,-14 10-1,-11 9 0,-12 4 7,-9 1 13,-10-1 15,-8 1 14,-12 4 2,-12 9-11,-13 10-11,-12 10-10,-10 8-8,-6 10-1,-6 10-2,-6 9-3,-4 6-1,1 3-1,-1 3 0,1 4-2,7-1 0,16-3 1,15-3 0,17-2 1,8-3 1,4 1-1,3-1 1,3 1-1,7-4-1,14-6-1,11-6-3,14-6-1,16 2-3,22 14-5,22 11-5,23 14-5,20 0 1,23-8 8,22-10 7,22-9 8,24-5 2,29 0 0,28 0-2,28 0-1,23-2-3,19-3-6,19-3-6,19-2-6,10-5-9,4-2-13,3-3-12,3-3-13,-32-6-4,-65-5 8,-65-7 6,-66-5 6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39"/>
    </inkml:context>
    <inkml:brush xml:id="br0">
      <inkml:brushProperty name="width" value="0.025" units="cm"/>
      <inkml:brushProperty name="height" value="0.025" units="cm"/>
      <inkml:brushProperty name="color" value="#F2395B"/>
    </inkml:brush>
  </inkml:definitions>
  <inkml:trace contextRef="#ctx0" brushRef="#br0">58150 13100 879,'-157'-22'-10,"39"6"5,36 7 5,39 6 4,18 3 7,0 0 9,0 0 11,0 0 9,7 1-11,17 4-30,15 3-31,16 3-32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43"/>
    </inkml:context>
    <inkml:brush xml:id="br0">
      <inkml:brushProperty name="width" value="0.05938" units="cm"/>
      <inkml:brushProperty name="height" value="0.05938" units="cm"/>
      <inkml:brushProperty name="color" value="#F2395B"/>
    </inkml:brush>
  </inkml:definitions>
  <inkml:trace contextRef="#ctx0" brushRef="#br0">57450 13600 370,'28'-22'100,"6"6"-23,7 7-25,6 6-22,9 3-14,13 0-1,12 0-2,13 0-2,6-2-1,0-3-1,0-3-1,0-2-1,7-5 0,17-2-1,15-3 0,16-3 1,9-1-1,3 4 2,3 3 1,4 3 1,1 1 2,0 1-1,0-1 2,0 1 0,-7 1 0,-11 3-1,-14 3-2,-11 4 0,-11 1-2,-5 0 0,-7 0 0,-5 0-1,-4 0-1,0 0 1,0 0-2,0 0 0,0-2-1,0-3 0,0-3-1,0-2-1,0-3 0,0 1 0,0-1 1,0 1-1,0-1 1,0 1 1,0-1 0,0 1 0,1 2 1,4 7-1,3 6 1,3 7-1,1 4 1,1 3-1,-1 3-1,1 4 1,-3-3-2,-2-5-1,-3-7-1,-3-5-1,-1-4-2,4 0 0,3 0-2,3 0 0,1-2-1,1-3 0,-1-3 0,1-2 0,-6-3 1,-8 1 0,-10-1 1,-9 1 1,-5 1 1,0 3 2,0 3 1,0 4 1,0 2 2,0 4-1,0 3 1,0 3-1,6-1 0,13-2 0,12-3 0,13-3 1,9-7-2,6-9 0,7-10-1,6-8-1,10-8-1,17-2-2,15-3-1,16-3-2,9 2 1,3 10 1,3 10 2,4 9 3,1 6-1,0 3 1,0 3-2,0 4 0,-5 1-1,-9 0-1,-10 0-3,-8 0-1,-3-2-4,7-3-8,6-3-8,7-2-8,-17-3-10,-36 1-15,-39-1-15,-36 1-14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48"/>
    </inkml:context>
    <inkml:brush xml:id="br0">
      <inkml:brushProperty name="width" value="0.04644" units="cm"/>
      <inkml:brushProperty name="height" value="0.04644" units="cm"/>
      <inkml:brushProperty name="color" value="#F2395B"/>
    </inkml:brush>
  </inkml:definitions>
  <inkml:trace contextRef="#ctx0" brushRef="#br0">25650 42450 473,'21'-47'1,"-5"6"1,-7 7 0,-5 6 2,-8 7 6,-5 10 7,-7 10 10,-5 9 9,-9 12 1,-9 16-7,-10 15-5,-8 17-7,-8 8-3,-2 4-1,-3 3 0,-3 3-1,-4 4-1,-3 7-1,-3 6-1,-2 7-2,0 4 0,7 3-1,6 3 1,7 4 0,8-7-1,14-16 1,11-15-2,14-15 1,24-21-2,38-25-2,37-25-2,38-25-1,23-24-4,9-21-3,10-22-4,10-22-4,2-10-2,-3 4 1,-3 3-1,-2 3 1,-9 9 0,-12 16 3,-13 15 2,-12 17 1,-15 11 2,-15 10-1,-15 10 0,-16 9-1,-15 12 6,-11 16 10,-14 15 11,-11 17 10,-7 11 5,0 10-1,0 10 0,0 9-1,-2 2-3,-3-2-1,-3-3-4,-2-3-3,-1-2-2,3 0-3,3 0-1,4 0-2,4-5-2,6-9-3,7-10-1,6-8-3,6-9-1,6-6-3,7-6-1,6-6-2,6-13 0,6-19 1,7-18 0,6-19 1,6-15 0,6-8-3,7-10-3,6-9-1,1-5-1,-3 0 2,-3 0 2,-2 0 1,-9 3 2,-12 6 1,-13 7-1,-12 6 1,-12 7 0,-8 10 1,-10 10 0,-9 9 1,-13 4 2,-16 1-1,-15-1 1,-15 1 1,-12 2 0,-6 7 0,-6 6-2,-6 7 1,-7 4-5,-6 3-7,-6 3-8,-6 4-7,-1 5-5,7 10 0,6 10-1,7 9-2,8 6 0,14 3 1,11 3 0,14 4 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48"/>
    </inkml:context>
    <inkml:brush xml:id="br0">
      <inkml:brushProperty name="width" value="0.04506" units="cm"/>
      <inkml:brushProperty name="height" value="0.04506" units="cm"/>
      <inkml:brushProperty name="color" value="#F2395B"/>
    </inkml:brush>
  </inkml:definitions>
  <inkml:trace contextRef="#ctx0" brushRef="#br0">30500 42950 488,'-54'0'3,"-5"0"8,-7 0 7,-5 0 7,5-4 6,19-5 3,19-7 4,19-5 4,21-4-1,26 0-4,24 0-5,26 0-5,16 0-2,10 0-2,10 0-1,9 0 0,2 3-3,-2 6-4,-3 7-4,-3 6-4,-4 3-1,-3 0 0,-3 0 1,-2 0 1,-9 0-7,-12 0-12,-13 0-13,-12 0-12,-12 6-13,-8 13-12,-10 12-12,-9 13-12,-10 1 3,-9-9 17,-10-10 17,-8-8 18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49"/>
    </inkml:context>
    <inkml:brush xml:id="br0">
      <inkml:brushProperty name="width" value="0.04451" units="cm"/>
      <inkml:brushProperty name="height" value="0.04451" units="cm"/>
      <inkml:brushProperty name="color" value="#F2395B"/>
    </inkml:brush>
  </inkml:definitions>
  <inkml:trace contextRef="#ctx0" brushRef="#br0">31700 41850 494,'-75'-54'4,"0"-5"8,0-7 8,0-5 8,7 19 9,17 47 10,15 47 10,16 48 11,12 24-1,9 3-14,10 3-12,10 4-13,2 2-9,-3 4-5,-3 3-6,-2 3-6,-5 24-6,-2 48-8,-3 47-8,-3 47-9,1 12-7,6-22-7,7-22-7,6-21-7,1-34-3,-3-43 3,-3-44 3,-2-43 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5:10"/>
    </inkml:context>
    <inkml:brush xml:id="br0">
      <inkml:brushProperty name="width" value="0.03918" units="cm"/>
      <inkml:brushProperty name="height" value="0.03918" units="cm"/>
      <inkml:brushProperty name="color" value="#F2395B"/>
    </inkml:brush>
  </inkml:definitions>
  <inkml:trace contextRef="#ctx0" brushRef="#br0">76591 2809 561,'-29'10'46,"5"4"2,5 3 2,5 5 1,3 2-1,0 1-4,2 1-3,1 0-4,1 1-7,2-3-11,2-1-9,2-3-12,3-1-7,6-3-7,4-1-7,5-2-6,4-6-2,3-7 3,3-7 5,3-9 2,2-6 1,0-5-2,2-5-1,1-4-3,-2-3 1,-3 2 4,-5 0 5,-3 1 4,-5 3 3,-3 4 3,-4 3 4,-4 5 3,-5 4 3,-6 5 5,-6 4 3,-6 6 5,-2 3 0,1 4-2,1 2-4,1 3-2,1 2-3,4 0-2,3-1-2,3 1-2,2-1-2,4 0-2,2-2-3,4-1-2,3 0 0,5-2 0,5-1 1,5 0 1,2-1 2,1 0 0,-1-1 3,1 1 1,-2 1 1,-2 0 3,-1 1 1,-2 2 2,-4 0 1,-1 1 0,-4 2 0,-3 0-1,-2 2-1,-2 5-3,-2 3-1,-2 5-3,-2 0 0,-2-3 1,-2-3 2,-2-3 1,0-3 0,-1-1-1,0-2-2,0-2 0,2-1-3,4-1-4,4 1-2,4 0-5,5-1 1,5-2 1,7-3 3,5 0 3,5-4-1,3-2-1,2-4-3,4-2-1,-1-1-3,-6 3-3,-4 1-2,-5 2-3,-4 0-4,-3 0-4,-3-1-5,-2-1-5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49"/>
    </inkml:context>
    <inkml:brush xml:id="br0">
      <inkml:brushProperty name="width" value="0.04521" units="cm"/>
      <inkml:brushProperty name="height" value="0.04521" units="cm"/>
      <inkml:brushProperty name="color" value="#F2395B"/>
    </inkml:brush>
  </inkml:definitions>
  <inkml:trace contextRef="#ctx0" brushRef="#br0">35300 41850 486,'0'-49'3,"0"4"4,0 3 6,0 3 5,0 9 6,0 16 8,0 15 8,0 17 8,3 14 0,6 17-6,7 15-7,6 16-7,-1 10-2,-5 7 1,-7 6 2,-5 7 0,-6 5-2,-3 7-7,-3 6-8,-2 7-7,-3 2-5,1 1 0,-1-1-2,1 1-2,-1-9-5,1-15-13,-1-15-12,1-16-12,2-26-9,7-33-8,6-35-8,7-34-7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49"/>
    </inkml:context>
    <inkml:brush xml:id="br0">
      <inkml:brushProperty name="width" value="0.03745" units="cm"/>
      <inkml:brushProperty name="height" value="0.03745" units="cm"/>
      <inkml:brushProperty name="color" value="#F2395B"/>
    </inkml:brush>
  </inkml:definitions>
  <inkml:trace contextRef="#ctx0" brushRef="#br0">35300 42950 587,'1'-115'3,"4"23"7,3 22 6,3 22 7,3 13 5,3 7 6,3 6 5,4 7 6,5 2-1,10 1-5,10-1-6,9 1-5,4-1-6,1 1-3,-1-1-5,1 1-4,-3 1-5,-2 3-5,-3 3-6,-3 4-6,-6 4-12,-5 6-16,-7 7-17,-5 6-17,-11-2-3,-11-9 12,-14-10 12,-11-8 12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50"/>
    </inkml:context>
    <inkml:brush xml:id="br0">
      <inkml:brushProperty name="width" value="0.05856" units="cm"/>
      <inkml:brushProperty name="height" value="0.05856" units="cm"/>
      <inkml:brushProperty name="color" value="#F2395B"/>
    </inkml:brush>
  </inkml:definitions>
  <inkml:trace contextRef="#ctx0" brushRef="#br0">36100 41650 375,'-2'-57'1,"-3"-11"1,-3-14 1,-2-11 1,-1 0 3,3 17 5,3 15 4,4 16 5,-1 9 3,-3 3 3,-3 3 3,-2 4 2,0 10 3,7 19 2,6 19 2,7 19 2,0 13-1,-2 10-4,-3 10-4,-3 9-5,-1 6-3,4 3-2,3 3-3,3 4-2,-1 4-3,-2 6-3,-3 7-2,-3 6-4,-2 1-3,0-3-3,0-3-3,0-2-3,0-1-3,0 3 0,0 3-2,0 4 0,0-7-2,0-16-2,0-15-1,0-15-3,0-9-3,0 1-8,0-1-6,0 1-7,10-26-1,23-49 3,22-51 5,22-49 3,13-24 5,7 3 4,6 3 4,7 4 6,-4 8 4,-12 17 6,-13 15 7,-12 16 5,-13 12 7,-12 9 6,-13 10 7,-12 10 7,-9 21 3,-2 34 1,-3 35 1,-3 35 1,-4 10-3,-3-12-8,-3-13-6,-2-12-8,0-7-7,7 1-8,6-1-8,7 1-7,11-13-6,20-25-2,18-25-3,20-25-1,13-22-2,9-19 0,10-18 0,10-19 1,-1-8 1,-9 3 3,-10 3 3,-8 4 4,-14 8 2,-15 17 4,-15 15 4,-16 16 2,-12 15 12,-5 16 19,-7 15 19,-5 17 20,-8 13 4,-5 13-10,-7 12-8,-5 13-10,-1 6-7,6 0-5,7 0-5,6 0-5,6-2-3,6-3-3,7-3-3,6-2-1,6-8-2,6-8 0,7-10 1,6-9 0,4-10-5,4-9-10,3-10-8,3-8-10,3-12-3,3-12 3,3-13 1,4-12 3,-1-13 1,-3-12-1,-3-13 0,-2-12-1,-9-4 3,-12 7 4,-13 6 6,-12 7 5,-12 7 3,-8 9 1,-10 10 2,-9 10 2,-12 8-2,-11 10-2,-14 10-3,-11 9-3,-11 13-2,-5 20-2,-7 18 0,-5 20 0,2 5-9,13-6-17,12-6-15,13-6-17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50"/>
    </inkml:context>
    <inkml:brush xml:id="br0">
      <inkml:brushProperty name="width" value="0.04497" units="cm"/>
      <inkml:brushProperty name="height" value="0.04497" units="cm"/>
      <inkml:brushProperty name="color" value="#F2395B"/>
    </inkml:brush>
  </inkml:definitions>
  <inkml:trace contextRef="#ctx0" brushRef="#br0">41750 42000 489,'-68'-2'3,"17"-3"7,15-3 7,16-2 7,27-6 7,42-6 7,40-6 7,41-6 8,26-6 0,13-2-7,12-3-6,13-3-6,6 1-6,0 6-5,0 7-7,0 6-4,-8 4-4,-16 4 0,-15 3 1,-15 3 0,-14 4-6,-8 7-11,-10 6-11,-9 7-13,-13 0-7,-16-2-6,-15-3-6,-15-3-5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51"/>
    </inkml:context>
    <inkml:brush xml:id="br0">
      <inkml:brushProperty name="width" value="0.03943" units="cm"/>
      <inkml:brushProperty name="height" value="0.03943" units="cm"/>
      <inkml:brushProperty name="color" value="#F2395B"/>
    </inkml:brush>
  </inkml:definitions>
  <inkml:trace contextRef="#ctx0" brushRef="#br0">44500 40650 557,'143'-19'155,"-11"13"-36,-14 12-36,-11 13-36,-9 6-24,-3 0-10,-3 0-11,-2 0-10,-8 1-8,-8 4-6,-10 3-6,-9 3-5,-12 3-7,-11 3-7,-14 3-8,-11 4-7,-11-3 1,-5-5 10,-7-7 10,-5-5 9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51"/>
    </inkml:context>
    <inkml:brush xml:id="br0">
      <inkml:brushProperty name="width" value="0.03728" units="cm"/>
      <inkml:brushProperty name="height" value="0.03728" units="cm"/>
      <inkml:brushProperty name="color" value="#F2395B"/>
    </inkml:brush>
  </inkml:definitions>
  <inkml:trace contextRef="#ctx0" brushRef="#br0">42350 42850 590,'-85'-68'8,"32"17"16,31 15 17,32 16 16,33 2 5,39-8-8,36-10-7,39-9-8,24-2-7,13 6-8,12 7-9,13 6-8,1 6-11,-9 6-13,-10 7-12,-8 6-12,-22 4-5,-30 4 5,-32 3 6,-30 3 4,-22 1-1,-8 1-4,-10-1-7,-9 1-4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51"/>
    </inkml:context>
    <inkml:brush xml:id="br0">
      <inkml:brushProperty name="width" value="0.04092" units="cm"/>
      <inkml:brushProperty name="height" value="0.04092" units="cm"/>
      <inkml:brushProperty name="color" value="#F2395B"/>
    </inkml:brush>
  </inkml:definitions>
  <inkml:trace contextRef="#ctx0" brushRef="#br0">42650 42950 537,'-50'-25'7,"0"0"14,0 0 13,0 0 15,9 3 4,19 6-4,19 7-4,19 6-4,23 6-4,28 6-3,28 7-3,29 6-3,22 3-6,20 0-11,18 0-10,20 0-12,0 0-2,-15 0 5,-15 0 5,-16 0 4,-21-2-12,-24-3-29,-26-3-29,-24-2-30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52"/>
    </inkml:context>
    <inkml:brush xml:id="br0">
      <inkml:brushProperty name="width" value="0.06023" units="cm"/>
      <inkml:brushProperty name="height" value="0.06023" units="cm"/>
      <inkml:brushProperty name="color" value="#F2395B"/>
    </inkml:brush>
  </inkml:definitions>
  <inkml:trace contextRef="#ctx0" brushRef="#br0">49100 40800 365,'-25'-72'6,"0"6"13,0 7 13,0 6 12,-2 7 7,-3 10 1,-3 10 0,-2 9 0,-8 13-4,-8 20-10,-10 18-9,-9 20-10,-12 19-5,-11 22-5,-14 22-2,-11 23-3,-4 8-3,6-3 2,7-3-1,6-2 1,7-8 1,10-8-1,10-10 0,9-9 1,29-15-4,51-18-7,49-19-7,51-18-6,37-31-5,25-40-2,25-40-1,25-41-1,6-19-1,-12 3 3,-13 3 2,-12 4 2,-19 8 3,-25 17 4,-25 15 4,-25 16 5,-30 15 8,-34 16 16,-35 15 14,-33 17 14,-20 16 5,-3 19-5,-3 19-5,-2 19-6,-1 10-3,3 4-3,3 3-1,4 3-3,7 1-3,13 1-3,12-1-4,13 1-3,9-3-4,6-2-6,7-3-3,6-3-6,7-7-2,10-9-1,10-10-1,9-8-1,6-11-2,3-8-3,3-10-2,4-9-2,1-15-2,0-18 1,0-19 0,0-18 1,-4-18 2,-5-16 3,-7-15 4,-5-15 3,-11-9 3,-11 1 1,-14-1 2,-11 1 0,-12 7 3,-9 16 0,-10 15 2,-8 17 1,-11 14 1,-8 17 1,-10 15 0,-9 16 0,4 15-2,19 16-4,19 15-6,19 17-4,24 0-2,32-11 2,31-14 2,32-11 2,16-7 2,4 0 6,3 0 4,3 0 5,-4 1 5,-8 4 5,-10 3 6,-9 3 5,-12 7 2,-11 14-3,-14 11-3,-11 14-3,-15 14-3,-16 20-4,-15 18-5,-15 20-3,-15 6-3,-12-2 2,-13-3 0,-12-3 2,-5-10-3,3-16-5,3-15-4,4-15-4,11-11-5,23-2-2,22-3-4,22-3-2,21-10-2,22-16 0,22-15 0,23-15 0,10-11-1,0-2-3,0-3-2,0-3-2,-2 1-3,-3 6-1,-3 7-1,-2 6-2,-12 1 0,-19-3 0,-18-3 0,-19-2 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52"/>
    </inkml:context>
    <inkml:brush xml:id="br0">
      <inkml:brushProperty name="width" value="0.04001" units="cm"/>
      <inkml:brushProperty name="height" value="0.04001" units="cm"/>
      <inkml:brushProperty name="color" value="#F2395B"/>
    </inkml:brush>
  </inkml:definitions>
  <inkml:trace contextRef="#ctx0" brushRef="#br0">53400 41700 549,'-46'-74'4,"10"4"8,10 3 9,9 3 7,17 1 9,25 1 8,25-1 9,25 1 10,18 2-3,14 7-13,11 6-12,14 7-14,8 5-9,7 7-8,6 6-6,7 7-8,-6 4-2,-15 3 2,-15 3 4,-16 4 2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52"/>
    </inkml:context>
    <inkml:brush xml:id="br0">
      <inkml:brushProperty name="width" value="0.05057" units="cm"/>
      <inkml:brushProperty name="height" value="0.05057" units="cm"/>
      <inkml:brushProperty name="color" value="#F2395B"/>
    </inkml:brush>
  </inkml:definitions>
  <inkml:trace contextRef="#ctx0" brushRef="#br0">54300 40250 435,'-85'-60'97,"32"32"-11,31 31-11,32 32-12,16 24-9,4 19-5,3 19-6,3 19-6,-4 23-7,-8 28-10,-10 28-10,-9 29-10,-9 8-5,-5-8-1,-7-10-1,-5-9-2,-3-23-15,4-33-28,3-35-30,3-34-28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5:10"/>
    </inkml:context>
    <inkml:brush xml:id="br0">
      <inkml:brushProperty name="width" value="0.03847" units="cm"/>
      <inkml:brushProperty name="height" value="0.03847" units="cm"/>
      <inkml:brushProperty name="color" value="#F2395B"/>
    </inkml:brush>
  </inkml:definitions>
  <inkml:trace contextRef="#ctx0" brushRef="#br0">80250 2811 571,'22'-14'42,"-1"4"-1,-3 4-2,-1 5-1,1 0-1,4-1-1,3 0-1,4-1-1,6-1-2,7 0-4,6 0-4,8 0-3,1 1-6,-3 0-9,-2 2-7,-4 0-7,-2 1-11,-2 0-13,-2 0-11,-2 0-12,-4 0-4,-7-2 6,-7 0 5,-7-1 5,-4-1 5,-2 0 4,-2 0 3,-2 0 4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53"/>
    </inkml:context>
    <inkml:brush xml:id="br0">
      <inkml:brushProperty name="width" value="0.05751" units="cm"/>
      <inkml:brushProperty name="height" value="0.05751" units="cm"/>
      <inkml:brushProperty name="color" value="#F2395B"/>
    </inkml:brush>
  </inkml:definitions>
  <inkml:trace contextRef="#ctx0" brushRef="#br0">57800 39650 382,'-22'-69'4,"6"13"9,7 12 9,6 13 8,4 15 11,4 19 11,3 19 11,3 19 12,3 18-1,3 19-11,3 19-12,4 19-12,-3 10-9,-5 4-8,-7 3-7,-5 3-8,-8 3-3,-5 3 0,-7 3 0,-5 4 0,-4-7-7,0-16-15,0-15-15,0-15-16,1-15-9,4-12-3,3-13-2,3-12-3,1-15 1,1-15 6,-1-15 6,1-16 5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53"/>
    </inkml:context>
    <inkml:brush xml:id="br0">
      <inkml:brushProperty name="width" value="0.04156" units="cm"/>
      <inkml:brushProperty name="height" value="0.04156" units="cm"/>
      <inkml:brushProperty name="color" value="#F2395B"/>
    </inkml:brush>
  </inkml:definitions>
  <inkml:trace contextRef="#ctx0" brushRef="#br0">57800 40750 529,'95'-179'60,"-9"45"-4,-10 43-4,-8 45-6,-4 22-3,3 4-5,3 3-3,4 3-3,-1 3-4,-3 3-3,-3 3-4,-2 4-2,-5 4-7,-2 6-8,-3 7-10,-3 6-8,-6 3-14,-5 0-20,-7 0-18,-5 0-20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53"/>
    </inkml:context>
    <inkml:brush xml:id="br0">
      <inkml:brushProperty name="width" value="0.0637" units="cm"/>
      <inkml:brushProperty name="height" value="0.0637" units="cm"/>
      <inkml:brushProperty name="color" value="#F2395B"/>
    </inkml:brush>
  </inkml:definitions>
  <inkml:trace contextRef="#ctx0" brushRef="#br0">58950 39250 345,'21'-57'1,"-5"-11"1,-7-14 2,-5-11 1,-4-3 1,0 10-1,0 10 0,0 9-2,1 9 8,4 9 14,3 10 15,3 10 14,-1 16 6,-2 26-5,-3 24-3,-3 26-4,-2 19-5,0 17-2,0 15-5,0 16-2,-2 10-5,-3 7-4,-3 6-4,-2 7-5,-3-1-3,1-6-3,-1-6-4,1-6-2,-4 12-4,-6 31-2,-6 32-3,-6 31-4,-2 3-3,3-25-6,3-25-6,4-25-5,2-21-6,4-15-4,3-15-5,3-16-6,-1-18-4,-2-18-6,-3-19-5,-3-18-6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53"/>
    </inkml:context>
    <inkml:brush xml:id="br0">
      <inkml:brushProperty name="width" value="0.04803" units="cm"/>
      <inkml:brushProperty name="height" value="0.04803" units="cm"/>
      <inkml:brushProperty name="color" value="#F2395B"/>
    </inkml:brush>
  </inkml:definitions>
  <inkml:trace contextRef="#ctx0" brushRef="#br0">59450 41200 458,'56'-77'0,"13"-3"0,12-3 0,13-2 0,4 3 6,-3 14 14,-3 11 14,-2 14 13,-8 11 7,-8 14-1,-10 11 0,-9 14 0,-10 16-4,-9 22-7,-10 22-5,-8 23-8,-15 17-5,-19 17-6,-18 15-5,-19 16-6,-10 2-4,1-8-4,-1-10-3,1-9-3,5-16-2,14-22-1,11-22-1,14-21 0,11-17-2,14-8 0,11-10-1,14-9-1,11-10 1,14-9 1,11-10 1,14-8 2,0-3 3,-8 7 3,-10 6 3,-9 7 5,9-3-1,28-8-3,28-10-4,29-9-2,4-1-6,-19 10-7,-18 10-8,-19 9-6,-16 6-8,-12 3-6,-13 3-6,-12 4-7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56"/>
    </inkml:context>
    <inkml:brush xml:id="br0">
      <inkml:brushProperty name="width" value="0.03487" units="cm"/>
      <inkml:brushProperty name="height" value="0.03487" units="cm"/>
      <inkml:brushProperty name="color" value="#F2395B"/>
    </inkml:brush>
  </inkml:definitions>
  <inkml:trace contextRef="#ctx0" brushRef="#br0">26000 46200 630,'-111'-19'49,"28"13"-5,28 12-3,29 13-3,11 15-3,-2 19-3,-3 19-2,-3 19-2,-2 10-4,0 4-5,0 3-4,0 3-5,0-1-5,0-2-7,0-3-6,0-3-6,1-9-5,4-11-8,3-14-5,3-11-7,6-15-6,9-16-3,10-15-5,10-15-4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57"/>
    </inkml:context>
    <inkml:brush xml:id="br0">
      <inkml:brushProperty name="width" value="0.0315" units="cm"/>
      <inkml:brushProperty name="height" value="0.0315" units="cm"/>
      <inkml:brushProperty name="color" value="#F2395B"/>
    </inkml:brush>
  </inkml:definitions>
  <inkml:trace contextRef="#ctx0" brushRef="#br0">25700 47250 698,'46'-22'6,"-5"6"10,-7 7 12,-5 6 12,-3 3 1,4 0-6,3 0-6,3 0-6,1 3-4,1 6 0,-1 7-1,1 6-1,1-1-7,3-5-14,3-7-15,4-5-15,-3-3-10,-5 4-7,-7 3-5,-5 3-8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57"/>
    </inkml:context>
    <inkml:brush xml:id="br0">
      <inkml:brushProperty name="width" value="0.0386" units="cm"/>
      <inkml:brushProperty name="height" value="0.0386" units="cm"/>
      <inkml:brushProperty name="color" value="#F2395B"/>
    </inkml:brush>
  </inkml:definitions>
  <inkml:trace contextRef="#ctx0" brushRef="#br0">27550 46400 569,'-22'-19'57,"6"13"-6,7 12-7,6 13-5,1 12-6,-3 13-2,-3 12-4,-2 13-2,-1 7-3,3 4-1,3 3-2,4 3-2,2-2-2,4-6-3,3-6-3,3-6-3,4-9-3,7-8-4,6-10-2,7-9-3,7-12-3,9-11-4,10-14-3,10-11-4,5-17-2,4-18-1,3-19-2,3-18-1,-2-15 1,-6-9 3,-6-10 3,-6-8 2,-12 3 4,-15 20 2,-15 18 3,-16 20 3,-18 14 3,-18 14 1,-19 11 4,-18 14 1,-14 18 0,-5 25-6,-7 25-4,-5 25-6,6 4-2,23-15 0,22-15 0,22-16 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58"/>
    </inkml:context>
    <inkml:brush xml:id="br0">
      <inkml:brushProperty name="width" value="0.04156" units="cm"/>
      <inkml:brushProperty name="height" value="0.04156" units="cm"/>
      <inkml:brushProperty name="color" value="#F2395B"/>
    </inkml:brush>
  </inkml:definitions>
  <inkml:trace contextRef="#ctx0" brushRef="#br0">34500 46300 529,'-5'-33'10,"41"-16"22,40-15 21,42-15 20,14 0 5,-8 20-12,-10 18-13,-9 20-13,-13 19-10,-16 22-9,-15 22-9,-15 23-10,-23 17-8,-28 17-8,-28 15-10,-27 16-8,-19 5-3,-5-2 1,-7-3 1,-5-3 2,-1-7 2,6-9 3,7-10 1,6-8 3,6-12 1,6-12 2,7-13 1,6-12 2,18-16 12,32-19 21,31-18 22,32-19 21,16-10 4,4 1-12,3-1-13,3 1-13,-2 1-12,-6 3-10,-6 3-11,-6 4-11,-6 2-9,-2 4-9,-3 3-9,-3 3-9,-6 1 1,-5 1 8,-7-1 9,-5 1 9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58"/>
    </inkml:context>
    <inkml:brush xml:id="br0">
      <inkml:brushProperty name="width" value="0.03857" units="cm"/>
      <inkml:brushProperty name="height" value="0.03857" units="cm"/>
      <inkml:brushProperty name="color" value="#F2395B"/>
    </inkml:brush>
  </inkml:definitions>
  <inkml:trace contextRef="#ctx0" brushRef="#br0">36000 46600 570,'93'51'173,"-11"4"-45,-14 3-46,-11 3-46,-11-2-26,-5-6-10,-7-6-8,-5-6-8,-6-4-12,-3 1-11,-3-1-13,-2 1-12,-1-4-3,3-6 7,3-6 6,4-6 7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59"/>
    </inkml:context>
    <inkml:brush xml:id="br0">
      <inkml:brushProperty name="width" value="0.04699" units="cm"/>
      <inkml:brushProperty name="height" value="0.04699" units="cm"/>
      <inkml:brushProperty name="color" value="#F2395B"/>
    </inkml:brush>
  </inkml:definitions>
  <inkml:trace contextRef="#ctx0" brushRef="#br0">37850 45450 468,'-24'-47'8,"4"6"16,3 7 17,3 6 17,-1 10 4,-2 17-6,-3 15-6,-3 16-6,-4 13-7,-3 14-5,-3 11-7,-2 14-6,0 7-4,7 3-1,6 3-3,7 4-1,5-3-2,7-5-1,6-7-2,7-5-1,8-8-2,14-5-4,11-7-2,14-5-2,10-9-1,9-9 1,10-10 3,10-8 1,4-11-5,0-8-12,0-10-13,0-9-11,-5-9-8,-9-5-4,-10-7-3,-8-5-3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5:11"/>
    </inkml:context>
    <inkml:brush xml:id="br0">
      <inkml:brushProperty name="width" value="0.03913" units="cm"/>
      <inkml:brushProperty name="height" value="0.03913" units="cm"/>
      <inkml:brushProperty name="color" value="#F2395B"/>
    </inkml:brush>
  </inkml:definitions>
  <inkml:trace contextRef="#ctx0" brushRef="#br0">82200 2000 562,'17'7'47,"1"-1"-1,3 0 1,1-2 0,3 1-3,1 0-4,3 1-4,1 2-4,2 0-4,2-1-5,3 1-4,1 0-5,0 0-4,-4 2-5,-2 0-6,-3 1-4,-3 1-9,-3 0-9,-3-1-10,-3 1-10,-4 0-8,-6 1-5,-6 1-5,-6 2-5,-3-2 3,-2-3 14,0-3 13,-1-2 12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59"/>
    </inkml:context>
    <inkml:brush xml:id="br0">
      <inkml:brushProperty name="width" value="0.0473" units="cm"/>
      <inkml:brushProperty name="height" value="0.0473" units="cm"/>
      <inkml:brushProperty name="color" value="#F2395B"/>
    </inkml:brush>
  </inkml:definitions>
  <inkml:trace contextRef="#ctx0" brushRef="#br0">38800 45250 465,'-25'-29'6,"0"-5"15,0-7 13,0-5 14,0 8 9,0 26 3,0 24 5,0 26 3,0 19-4,0 17-15,0 15-15,0 16-13,-5 30-14,-9 48-10,-10 47-13,-8 47-11,0 4-4,14-37 5,11-38 4,14-37 4,3-26-7,-2-11-20,-3-14-20,-3-11-20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07"/>
    </inkml:context>
    <inkml:brush xml:id="br0">
      <inkml:brushProperty name="width" value="0.04097" units="cm"/>
      <inkml:brushProperty name="height" value="0.04097" units="cm"/>
      <inkml:brushProperty name="color" value="#F2395B"/>
    </inkml:brush>
  </inkml:definitions>
  <inkml:trace contextRef="#ctx0" brushRef="#br0">50850 45400 537,'-71'-43'7,"10"17"16,10 15 14,9 16 16,6 13 4,3 14-7,3 11-8,4 14-7,2 11-5,4 14-3,3 11-3,3 14-3,4 3-3,7-2-4,6-3-4,7-3-4,5-10-2,7-16-1,6-15-2,7-15-1,4-15 0,3-12-1,3-13 1,4-12-1,7-18-1,13-21-4,12-22-2,13-22-4,4-13-1,-3-3 2,-3-3 1,-2-2 2,-11 0 0,-15 7 3,-15 6 0,-16 7 2,-15 8 1,-11 14 1,-14 11 1,-11 14 1,-11 7-1,-5 3-1,-7 3-1,-5 4-3,-8 4-3,-5 6-8,-7 7-7,-5 6-7,0 7-5,10 10-2,10 10-2,9 9-2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07"/>
    </inkml:context>
    <inkml:brush xml:id="br0">
      <inkml:brushProperty name="width" value="0.04755" units="cm"/>
      <inkml:brushProperty name="height" value="0.04755" units="cm"/>
      <inkml:brushProperty name="color" value="#F2395B"/>
    </inkml:brush>
  </inkml:definitions>
  <inkml:trace contextRef="#ctx0" brushRef="#br0">59450 44600 462,'-2'-46'3,"-3"10"7,-3 10 5,-2 9 7,-6 6 7,-6 3 7,-6 3 6,-6 4 8,-2 8 0,3 17-6,3 15-6,4 16-6,2 9-4,4 3-4,3 3-4,3 4-3,1 2-2,1 4-1,-1 3-2,1 3-1,1-2-1,3-6-3,3-6-2,4-6-2,5-7-2,10-6-4,10-6-1,9-6-3,9-7-1,9-6-3,10-6-2,10-6-1,7-12-2,6-15 0,7-15 0,6-16-1,1-12 0,-3-5 2,-3-7 1,-2-5 2,-9-3 2,-12 4 5,-13 3 4,-12 3 5,-12-1 2,-8-2 2,-10-3 2,-9-3 2,-12-2-2,-11 0-3,-14 0-5,-11 0-3,-11 4-3,-5 10-4,-7 10-4,-5 9-3,-12 9-6,-16 9-8,-15 10-9,-15 10-9,2 8 1,22 10 7,22 10 9,23 9 7,11 2 3,4-2-3,3-3-4,3-3-3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11"/>
    </inkml:context>
    <inkml:brush xml:id="br0">
      <inkml:brushProperty name="width" value="0.0418" units="cm"/>
      <inkml:brushProperty name="height" value="0.0418" units="cm"/>
      <inkml:brushProperty name="color" value="#00BFF3"/>
    </inkml:brush>
  </inkml:definitions>
  <inkml:trace contextRef="#ctx0" brushRef="#br0">49400 49450 526,'-50'-5'64,"50"-9"-5,50-10-4,50-8-5,23-4-5,-3 3-3,-3 3-4,-2 4-5,-1 4-4,3 6-6,3 7-5,4 6-6,-4 7-7,-9 10-5,-10 10-7,-8 9-6,-12 7-5,-12 7-3,-13 6-2,-12 7-3,-10 0-2,-6-2 2,-6-3-1,-6-3 2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12"/>
    </inkml:context>
    <inkml:brush xml:id="br0">
      <inkml:brushProperty name="width" value="0.03776" units="cm"/>
      <inkml:brushProperty name="height" value="0.03776" units="cm"/>
      <inkml:brushProperty name="color" value="#00BFF3"/>
    </inkml:brush>
  </inkml:definitions>
  <inkml:trace contextRef="#ctx0" brushRef="#br0">52300 49250 582,'-47'-44'4,"6"13"7,7 12 8,6 13 7,4 15 6,4 19 4,3 19 5,3 19 5,1 12-2,1 6-7,-1 7-7,1 6-9,1 1-4,3-3-4,3-3-2,4-2-4,1-9-2,0-12 0,0-13 0,0-12-1,6-9-1,13-2-3,12-3-2,13-3-2,9-9-3,6-11-4,7-14-2,6-11-4,-1-11 0,-5-5 2,-7-7 1,-5-5 2,-8-8 1,-5-5 0,-7-7 1,-5-5 0,-8-3 1,-5 4 0,-7 3 2,-5 3 1,-11 1 2,-11 1 1,-14-1 2,-11 1 1,-9 7 1,-3 16-2,-3 15-1,-2 17-3,-1 10-3,3 6-7,3 7-7,4 6-7,7 3-1,13 0 6,12 0 5,13 0 5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12"/>
    </inkml:context>
    <inkml:brush xml:id="br0">
      <inkml:brushProperty name="width" value="0.02873" units="cm"/>
      <inkml:brushProperty name="height" value="0.02873" units="cm"/>
      <inkml:brushProperty name="color" value="#00BFF3"/>
    </inkml:brush>
  </inkml:definitions>
  <inkml:trace contextRef="#ctx0" brushRef="#br0">53350 49900 765,'90'70'119,"-18"-9"-40,-19-10-42,-18-8-42,-12-8-19,-3-2 0,-3-3 1,-2-3 1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12"/>
    </inkml:context>
    <inkml:brush xml:id="br0">
      <inkml:brushProperty name="width" value="0.04853" units="cm"/>
      <inkml:brushProperty name="height" value="0.04853" units="cm"/>
      <inkml:brushProperty name="color" value="#00BFF3"/>
    </inkml:brush>
  </inkml:definitions>
  <inkml:trace contextRef="#ctx0" brushRef="#br0">54950 48050 453,'-4'-55'44,"-5"41"5,-7 40 6,-5 42 4,-8 22-1,-5 7-7,-7 6-6,-5 7-8,-1 8-5,6 14-5,7 11-4,6 14-5,3 5-4,0 1-2,0-1-2,0 1-3,3-9-3,6-15-3,7-15-2,6-16-4,7-15-4,10-11-4,10-14-5,9-11-5,6-15-1,3-16 1,3-15 0,4-15 2,2-20-1,4-21-1,3-22-1,3-22-2,-2-15 3,-6-5 3,-6-7 5,-6-5 5,-10 2 2,-12 13 4,-13 12 1,-12 13 3,-12 13 1,-8 17 2,-10 15 0,-9 16 2,-10 16-3,-9 20-7,-10 18-5,-8 20-8,0 6-2,14-2 1,11-3 0,14-3 1,8-4-2,7-3-5,6-3-6,7-2-4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13"/>
    </inkml:context>
    <inkml:brush xml:id="br0">
      <inkml:brushProperty name="width" value="0.0438" units="cm"/>
      <inkml:brushProperty name="height" value="0.0438" units="cm"/>
      <inkml:brushProperty name="color" value="#00BFF3"/>
    </inkml:brush>
  </inkml:definitions>
  <inkml:trace contextRef="#ctx0" brushRef="#br0">51000 48250 502,'-68'-46'0,"17"10"0,15 10 0,16 9 0,4 4 3,-6 1 7,-6-1 7,-6 1 7,1 10 6,9 22 4,10 22 6,10 23 5,2 14 1,-3 10-5,-3 10-5,-2 9-4,-5 6-5,-2 3-4,-3 3-5,-3 4-3,-4 7-3,-3 13 0,-3 12 1,-2 13-1,-1 6-5,3 0-10,3 0-12,4 0-10,5-10-10,10-18-6,10-19-8,9-18-6,6-21-4,3-22 2,3-22 0,4-21 1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14"/>
    </inkml:context>
    <inkml:brush xml:id="br0">
      <inkml:brushProperty name="width" value="0.03917" units="cm"/>
      <inkml:brushProperty name="height" value="0.03917" units="cm"/>
      <inkml:brushProperty name="color" value="#00BFF3"/>
    </inkml:brush>
  </inkml:definitions>
  <inkml:trace contextRef="#ctx0" brushRef="#br0">58150 48950 561,'-15'-68'103,"23"17"-24,22 15-24,22 16-22,16 5-13,14-2 0,11-3-1,14-3 0,10-2-1,9 0 1,10 0 1,10 0 0,-6 1-7,-18 4-13,-19 3-14,-18 3-13,-17 6-7,-11 9 4,-14 10 3,-11 10 3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14"/>
    </inkml:context>
    <inkml:brush xml:id="br0">
      <inkml:brushProperty name="width" value="0.03859" units="cm"/>
      <inkml:brushProperty name="height" value="0.03859" units="cm"/>
      <inkml:brushProperty name="color" value="#00BFF3"/>
    </inkml:brush>
  </inkml:definitions>
  <inkml:trace contextRef="#ctx0" brushRef="#br0">59400 48100 570,'-90'-85'80,"23"32"-9,22 31-9,22 32-8,13 22-9,7 17-8,6 15-7,7 16-9,-1 20-5,-6 25-7,-6 25-5,-6 25-5,-4 9-8,1-6-11,-1-6-10,1-6-12,4-16-6,9-25-2,10-25-4,10-25-2,2-19 2,-3-12 7,-3-13 8,-2-12 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5:11"/>
    </inkml:context>
    <inkml:brush xml:id="br0">
      <inkml:brushProperty name="width" value="0.03904" units="cm"/>
      <inkml:brushProperty name="height" value="0.03904" units="cm"/>
      <inkml:brushProperty name="color" value="#F2395B"/>
    </inkml:brush>
  </inkml:definitions>
  <inkml:trace contextRef="#ctx0" brushRef="#br0">80587 3512 563,'-6'-7'34,"6"2"3,4 2 3,6 2 4,4 1 0,5-2-2,5 0-1,5-1-3,6-1-3,8 0-6,8 0-6,8 0-5,4 0-8,1 0-8,1 0-10,1 1-8,-2-1-10,-5 2-9,-4 0-9,-6 2-9,-7 1-2,-10 2 6,-9 2 6,-10 1 6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14"/>
    </inkml:context>
    <inkml:brush xml:id="br0">
      <inkml:brushProperty name="width" value="0.04044" units="cm"/>
      <inkml:brushProperty name="height" value="0.04044" units="cm"/>
      <inkml:brushProperty name="color" value="#00BFF3"/>
    </inkml:brush>
  </inkml:definitions>
  <inkml:trace contextRef="#ctx0" brushRef="#br0">60300 48500 544,'-44'32'110,"13"17"-20,12 15-18,13 16-20,6 5-14,0-2-7,0-3-9,0-3-9,1-6-4,4-5-1,3-7-3,3-5 0,9-17-5,16-24-4,15-26-7,17-24-5,3-21-2,-5-16 1,-7-15 1,-5-15 1,-9-7 1,-9 3 4,-10 3 2,-8 4 3,-9 8 2,-6 17 0,-6 15 2,-6 16-1,-10 12 1,-12 9 0,-13 10-1,-12 10-1,-7 16-4,1 26-8,-1 24-9,1 26-7,7 2-2,16-18 4,15-19 5,17-18 5,5-10-1,-3 0-8,-3 0-6,-2 0-7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14"/>
    </inkml:context>
    <inkml:brush xml:id="br0">
      <inkml:brushProperty name="width" value="0.0314" units="cm"/>
      <inkml:brushProperty name="height" value="0.0314" units="cm"/>
      <inkml:brushProperty name="color" value="#00BFF3"/>
    </inkml:brush>
  </inkml:definitions>
  <inkml:trace contextRef="#ctx0" brushRef="#br0">61200 48850 700,'26'-22'22,"4"6"11,3 7 11,3 6 12,1 9-1,1 13-13,-1 12-13,1 13-13,-4 6-14,-6 0-14,-6 0-16,-6 0-15,-4-4-9,1-5-1,-1-7-1,1-5-2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15"/>
    </inkml:context>
    <inkml:brush xml:id="br0">
      <inkml:brushProperty name="width" value="0.05127" units="cm"/>
      <inkml:brushProperty name="height" value="0.05127" units="cm"/>
      <inkml:brushProperty name="color" value="#00BFF3"/>
    </inkml:brush>
  </inkml:definitions>
  <inkml:trace contextRef="#ctx0" brushRef="#br0">63100 47150 429,'21'-55'6,"-5"-9"12,-7-10 12,-5-8 13,-8 22 7,-5 57 3,-7 56 1,-5 57 4,-6 25-5,-3-2-10,-3-3-10,-2-3-12,-3-2-5,1 0-2,-1 0-1,1 0-2,-1 1 0,1 4-1,-1 3 0,1 3 1,4-4-3,9-8-4,10-10-4,10-9-4,8-13-5,10-16-3,10-15-4,9-15-4,7-17-2,7-15 0,6-15 0,7-16 0,2-13 0,1-9-2,-1-10-2,1-8 0,-6-9 0,-8-6 3,-10-6 4,-9-6 3,-7-2 5,-3 3 7,-3 3 6,-2 4 7,-12 5 4,-19 10 1,-18 10 1,-19 9 0,-13 10-2,-6 14-7,-6 11-7,-6 14-7,-2 10-6,3 9-5,3 10-7,4 10-5,5 2-5,10-3-4,10-3-4,9-2-4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16"/>
    </inkml:context>
    <inkml:brush xml:id="br0">
      <inkml:brushProperty name="width" value="0.03485" units="cm"/>
      <inkml:brushProperty name="height" value="0.03485" units="cm"/>
      <inkml:brushProperty name="color" value="#00BFF3"/>
    </inkml:brush>
  </inkml:definitions>
  <inkml:trace contextRef="#ctx0" brushRef="#br0">33550 50700 631,'-55'-2'9,"41"-3"17,40-3 19,42-2 18,30-5 3,22-2-12,22-3-10,23-3-12,5-1-12,-9 4-10,-10 3-13,-8 3-12,-12 3-9,-12 3-9,-13 3-8,-12 4-8,-15 1-4,-15 0 0,-15 0 2,-16 0 1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16"/>
    </inkml:context>
    <inkml:brush xml:id="br0">
      <inkml:brushProperty name="width" value="0.03554" units="cm"/>
      <inkml:brushProperty name="height" value="0.03554" units="cm"/>
      <inkml:brushProperty name="color" value="#00BFF3"/>
    </inkml:brush>
  </inkml:definitions>
  <inkml:trace contextRef="#ctx0" brushRef="#br0">36450 50050 619,'-72'-22'4,"6"6"11,7 7 9,6 6 9,6 9 5,6 13-4,7 12-2,6 13-2,3 10-3,0 10-3,0 10-4,0 9-2,3 1-3,6-6-1,7-6-1,6-6-2,4-7-1,4-6-3,3-6-1,3-6-2,6-7-3,9-6-1,10-6-2,10-6-2,8-12-2,10-15 0,10-15-1,9-16-1,2-13 0,-2-9 1,-3-10 1,-3-8 0,-7-8-2,-9-2-4,-10-3-4,-8-3-5,-11 2 0,-8 10 5,-10 10 5,-9 9 5,-13 10 2,-16 14-1,-15 11 0,-15 14 0,-9 8 1,1 7 2,-1 6 3,1 7 3,4 8-4,9 14-9,10 11-10,10 14-8,5 0-6,4-8-4,3-10-3,3-9-2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16"/>
    </inkml:context>
    <inkml:brush xml:id="br0">
      <inkml:brushProperty name="width" value="0.02431" units="cm"/>
      <inkml:brushProperty name="height" value="0.02431" units="cm"/>
      <inkml:brushProperty name="color" value="#00BFF3"/>
    </inkml:brush>
  </inkml:definitions>
  <inkml:trace contextRef="#ctx0" brushRef="#br0">37350 50400 905,'48'1'40,"-3"4"-11,-3 3-11,-2 3-11,-1 3-7,3 3-2,3 3-4,4 4-2,-4 1-2,-9 0 0,-10 0-1,-8 0 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17"/>
    </inkml:context>
    <inkml:brush xml:id="br0">
      <inkml:brushProperty name="width" value="0.04606" units="cm"/>
      <inkml:brushProperty name="height" value="0.04606" units="cm"/>
      <inkml:brushProperty name="color" value="#00BFF3"/>
    </inkml:brush>
  </inkml:definitions>
  <inkml:trace contextRef="#ctx0" brushRef="#br0">40300 48050 477,'-72'-44'7,"6"13"12,7 12 13,6 13 12,3 18 7,0 26-3,0 24-2,0 26-2,-2 22-4,-3 23-6,-3 22-5,-2 22-5,-1 13-5,3 7-1,3 6-1,4 7-2,5-3-3,10-8-2,10-10-3,9-9-2,6-15-4,3-18-1,3-19-3,4-18-3,5-18-1,10-16-3,10-15-2,9-15-3,6-14-1,3-8-1,3-10-2,4-9 0,4-18-2,6-24-2,7-26 0,6-24-2,-2-17 1,-9-5 4,-10-7 3,-8-5 4,-11 2 2,-8 13 1,-10 12 0,-9 13 0,-13 13 3,-16 17 4,-15 15 5,-15 16 4,-21 21 3,-25 29 0,-25 28 0,-25 28 0,0 9-9,25-9-21,25-10-21,25-8-20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17"/>
    </inkml:context>
    <inkml:brush xml:id="br0">
      <inkml:brushProperty name="width" value="0.0347" units="cm"/>
      <inkml:brushProperty name="height" value="0.0347" units="cm"/>
      <inkml:brushProperty name="color" value="#00BFF3"/>
    </inkml:brush>
  </inkml:definitions>
  <inkml:trace contextRef="#ctx0" brushRef="#br0">24250 51850 633,'-40'-22'9,"23"6"17,22 7 18,22 6 17,19 3 4,20 0-12,18 0-11,20 0-11,6 0-10,-2 0-9,-3 0-10,-3 0-8,-6 0-7,-5 0-6,-7 0-4,-5 0-5,-9 0-4,-9 0-4,-10 0-5,-8 0-3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18"/>
    </inkml:context>
    <inkml:brush xml:id="br0">
      <inkml:brushProperty name="width" value="0.04037" units="cm"/>
      <inkml:brushProperty name="height" value="0.04037" units="cm"/>
      <inkml:brushProperty name="color" value="#00BFF3"/>
    </inkml:brush>
  </inkml:definitions>
  <inkml:trace contextRef="#ctx0" brushRef="#br0">26550 51100 544,'-25'-18'47,"0"17"3,0 15 3,0 16 3,1 15-2,4 16-9,3 15-9,3 17-9,1 2-6,1-9-3,-1-10-3,1-8-3,-1-6-4,1 1-1,-1-1-3,1 1-1,10-9-5,22-15-4,22-15-4,23-16-6,8-16-2,-3-16-3,-3-15-3,-2-15-2,-5-11-1,-2-2 1,-3-3 0,-3-3 0,-7-2 3,-9 0 6,-10 0 4,-8 0 6,-9 1 4,-6 4 1,-6 3 3,-6 3 2,-9 6 0,-8 9-1,-10 10 0,-9 10-1,-4 7-1,4 6-3,3 7-1,3 6-3,-2 9-4,-6 13-9,-6 12-7,-6 13-9,2 1-1,14-9 3,11-10 4,14-8 4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18"/>
    </inkml:context>
    <inkml:brush xml:id="br0">
      <inkml:brushProperty name="width" value="0.02726" units="cm"/>
      <inkml:brushProperty name="height" value="0.02726" units="cm"/>
      <inkml:brushProperty name="color" value="#00BFF3"/>
    </inkml:brush>
  </inkml:definitions>
  <inkml:trace contextRef="#ctx0" brushRef="#br0">27650 51200 806,'26'71'96,"4"-5"-32,3-7-32,3-5-30,-2-8-24,-6-5-14,-6-7-15,-6-5-13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52"/>
    </inkml:context>
    <inkml:brush xml:id="br0">
      <inkml:brushProperty name="width" value="0.03436" units="cm"/>
      <inkml:brushProperty name="height" value="0.03436" units="cm"/>
    </inkml:brush>
  </inkml:definitions>
  <inkml:trace contextRef="#ctx0" brushRef="#br0">39543 23000 640,'-15'37'89,"2"-4"-19,3-3-19,1-5-20,0-1-11,0 1-2,-1 1-3,-1 1-2,-3 2-2,-2 2 0,-3 4 0,-3 3-1,-2 3-2,-1 6-6,-1 4-6,0 5-6,-1 2-1,1-2 2,1-3 1,1-1 2,2-5-2,1-8-5,3-7-6,1-9-6,3-7-5,3-8-5,2-8-5,4-8-4,2-4-2,2 0 5,2 1 3,2-1 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5:11"/>
    </inkml:context>
    <inkml:brush xml:id="br0">
      <inkml:brushProperty name="width" value="0.03701" units="cm"/>
      <inkml:brushProperty name="height" value="0.03701" units="cm"/>
      <inkml:brushProperty name="color" value="#F2395B"/>
    </inkml:brush>
  </inkml:definitions>
  <inkml:trace contextRef="#ctx0" brushRef="#br0">80700 3900 594,'30'22'186,"-2"-3"-56,-1-4-57,-3-1-57,-2-3-33,-1-1-11,-3-1-12,-1-1-12,-1 0-6,-1-2 0,1-1-1,0 0 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18"/>
    </inkml:context>
    <inkml:brush xml:id="br0">
      <inkml:brushProperty name="width" value="0.04963" units="cm"/>
      <inkml:brushProperty name="height" value="0.04963" units="cm"/>
      <inkml:brushProperty name="color" value="#00BFF3"/>
    </inkml:brush>
  </inkml:definitions>
  <inkml:trace contextRef="#ctx0" brushRef="#br0">29750 49400 443,'-47'-24'3,"6"4"8,7 3 8,6 3 6,3 3 6,0 3 2,0 3 3,0 4 3,0 5-1,0 10-2,0 10-2,0 9-3,0 15-2,0 22-4,0 22-3,0 23-4,-4 13-1,-5 6 0,-7 7-2,-5 6 0,-1 4-1,6 4-2,7 3-3,6 3-2,3 3-1,0 3-1,0 3-1,0 4 0,3-6-3,6-11-2,7-14-4,6-11-3,6-17-2,6-18 2,7-19 0,6-18 1,7-18-3,10-16-7,10-15-6,9-15-8,6-21-2,3-25 1,3-25 2,4-25 1,-6-13 2,-11 1 6,-14-1 3,-11 1 6,-14 5 4,-11 14 4,-14 11 5,-11 14 4,-17 11 3,-18 14 1,-19 11 0,-18 14 1,-18 21-4,-16 31-9,-15 32-10,-15 31-9,5 9-2,29-12 3,28-13 3,28-12 4,15-7-3,4 1-8,3-1-8,3 1-9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29"/>
    </inkml:context>
    <inkml:brush xml:id="br0">
      <inkml:brushProperty name="width" value="0.03627" units="cm"/>
      <inkml:brushProperty name="height" value="0.03627" units="cm"/>
      <inkml:brushProperty name="color" value="#00BFF3"/>
    </inkml:brush>
  </inkml:definitions>
  <inkml:trace contextRef="#ctx0" brushRef="#br0">26300 55750 606,'-90'-24'0,"23"4"0,22 3 0,22 3 0,7 4 8,-6 7 17,-6 6 16,-6 7 17,-1 4 1,7 3-13,6 3-14,7 4-12,4 8-7,3 17-2,3 15 0,4 16-2,1 4 0,0-6 1,0-6 0,0-6 1,3-7-2,6-6-2,7-6-4,6-6-2,6-9-1,6-8 0,7-10 0,6-9 0,4-10 0,4-9-4,3-10-3,3-8-3,1-12-2,1-12-1,-1-13-1,1-12-1,-6-7 2,-8 1 2,-10-1 2,-9 1 4,-10-1 1,-9 1 2,-10-1 1,-8 1 2,-11 4 1,-8 9-1,-10 10 1,-9 10-1,-2 8 0,6 10-2,7 10-2,6 9-2,3 9-9,0 9-15,0 10-17,0 10-17,6 5-2,13 4 12,12 3 11,13 3 11,4-2 8,-3-6 5,-3-6 6,-2-6 4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29"/>
    </inkml:context>
    <inkml:brush xml:id="br0">
      <inkml:brushProperty name="width" value="0.03159" units="cm"/>
      <inkml:brushProperty name="height" value="0.03159" units="cm"/>
      <inkml:brushProperty name="color" value="#00BFF3"/>
    </inkml:brush>
  </inkml:definitions>
  <inkml:trace contextRef="#ctx0" brushRef="#br0">26850 55500 696,'46'3'29,"-5"6"9,-7 7 10,-5 6 10,-3 9-4,4 13-14,3 12-14,3 13-15,-1 2-15,-2-5-13,-3-7-14,-3-5-13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29"/>
    </inkml:context>
    <inkml:brush xml:id="br0">
      <inkml:brushProperty name="width" value="0.0419" units="cm"/>
      <inkml:brushProperty name="height" value="0.0419" units="cm"/>
      <inkml:brushProperty name="color" value="#00BFF3"/>
    </inkml:brush>
  </inkml:definitions>
  <inkml:trace contextRef="#ctx0" brushRef="#br0">28950 54600 525,'-69'0'69,"13"0"-10,12 0-11,13 0-11,7 4-7,4 10 0,3 10-3,3 9 0,1 15-4,1 22-3,-1 22-4,1 23-3,1 5-3,3-9 0,3-10-2,4-8 0,2-11 0,4-8 0,3-10 1,3-9 0,6-7-4,9-3-7,10-3-7,10-2-9,8-6-7,10-6-6,10-6-6,9-6-7,4-7-2,1-6 0,-1-6 2,1-6 1,-9-4 1,-15 1 2,-15-1 3,-16 1 2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29"/>
    </inkml:context>
    <inkml:brush xml:id="br0">
      <inkml:brushProperty name="width" value="0.03997" units="cm"/>
      <inkml:brushProperty name="height" value="0.03997" units="cm"/>
      <inkml:brushProperty name="color" value="#00BFF3"/>
    </inkml:brush>
  </inkml:definitions>
  <inkml:trace contextRef="#ctx0" brushRef="#br0">30050 54650 550,'-50'-24'3,"0"4"8,0 3 6,0 3 7,3 4 8,6 7 10,7 6 9,6 7 10,1 16-1,-3 29-9,-3 28-11,-2 28-10,-6 26-11,-6 26-10,-6 24-12,-6 26-10,-2 2-4,3-18 3,3-19 3,4-18 3,4-17-11,6-11-23,7-14-23,6-11-24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31"/>
    </inkml:context>
    <inkml:brush xml:id="br0">
      <inkml:brushProperty name="width" value="0.04333" units="cm"/>
      <inkml:brushProperty name="height" value="0.04333" units="cm"/>
      <inkml:brushProperty name="color" value="#00BFF3"/>
    </inkml:brush>
  </inkml:definitions>
  <inkml:trace contextRef="#ctx0" brushRef="#br0">36750 55000 507,'-27'-11'49,"-3"28"3,-3 28 2,-2 29 3,-3 15-4,1 3-8,-1 3-8,1 4-10,1-4-4,3-9-3,3-10-2,4-8-2,4-9-2,6-6-3,7-6-2,6-6-3,7-9-5,10-8-5,10-10-8,9-9-5,6-10-5,3-9 0,3-10-2,4-8-1,4-9 0,6-6 0,7-6 2,6-6 0,-4 1 2,-11 9 4,-14 10 4,-11 10 4,-7 2 1,0-3 1,0-3 0,0-2-1,-4-5 3,-5-2 4,-7-3 4,-5-3 4,-3-1 2,4 4-3,3 3-2,3 3-3,-1 3 0,-2 3-2,-3 3-1,-3 4 0,-2 1-1,0 0 1,0 0 1,0 0 0,-2 0 1,-3 0 0,-3 0 0,-2 0 0,-1 0 0,3 0 0,3 0 0,4 0-1,-1 0 1,-3 0-3,-3 0 0,-2 0-2,-5-2 0,-2-3 0,-3-3 2,-3-2 0,-4 2-3,-3 9-4,-3 10-7,-2 10-4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32"/>
    </inkml:context>
    <inkml:brush xml:id="br0">
      <inkml:brushProperty name="width" value="0.05203" units="cm"/>
      <inkml:brushProperty name="height" value="0.05203" units="cm"/>
      <inkml:brushProperty name="color" value="#00BFF3"/>
    </inkml:brush>
  </inkml:definitions>
  <inkml:trace contextRef="#ctx0" brushRef="#br0">37000 54000 422,'-25'-63'49,"0"26"8,0 24 9,0 26 7,-4 19-1,-5 17-13,-7 15-11,-5 16-13,-4 10-7,0 7-5,0 6-3,0 7-4,-5 13-3,-9 22-4,-10 22-3,-8 23-3,-6 10-3,1 0-5,-1 0-3,1 0-5,5-2-5,14-3-6,11-3-7,14-2-6,10-15-4,9-25-2,10-25-1,10-25-3,5-18 4,4-8 6,3-10 8,3-9 7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32"/>
    </inkml:context>
    <inkml:brush xml:id="br0">
      <inkml:brushProperty name="width" value="0.05068" units="cm"/>
      <inkml:brushProperty name="height" value="0.05068" units="cm"/>
      <inkml:brushProperty name="color" value="#00BFF3"/>
    </inkml:brush>
  </inkml:definitions>
  <inkml:trace contextRef="#ctx0" brushRef="#br0">37000 55600 434,'-63'-85'57,"26"32"5,24 31 5,26 32 3,13 16-2,4 4-12,3 3-11,3 3-10,3 4-9,3 7-5,3 6-5,4 7-5,-1 0-3,-3-2 0,-3-3 0,-2-3-1,-3-2-8,1 0-19,-1 0-18,1 0-19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33"/>
    </inkml:context>
    <inkml:brush xml:id="br0">
      <inkml:brushProperty name="width" value="0.05184" units="cm"/>
      <inkml:brushProperty name="height" value="0.05184" units="cm"/>
      <inkml:brushProperty name="color" value="#00BFF3"/>
    </inkml:brush>
  </inkml:definitions>
  <inkml:trace contextRef="#ctx0" brushRef="#br0">39400 54850 424,'-24'-49'3,"4"4"8,3 3 7,3 3 7,3-2 3,3-6-2,3-6-2,4-6-1,1-4-3,0 1-2,0-1-3,0 1-2,-5 1-2,-9 3-2,-10 3-1,-8 4-1,-8 2 0,-2 4 1,-3 3 0,-3 3 1,-1 6 2,4 9 2,3 10 2,3 10 3,1 5 1,1 4 0,-1 3 0,1 3 0,2 7-1,7 14-1,6 11-1,7 14 0,4 13-2,3 16-1,3 15-1,4 17-2,4 5-1,6-3-1,7-3-1,6-2-1,4-5-2,4-2-2,3-3-3,3-3-3,1-4-1,1-3-2,-1-3-2,1-2-1,-6-6-1,-8-6 0,-10-6-1,-9-6 0,-10-4 1,-9 1 0,-10-1 1,-8 1 1,-12-3 0,-12-2-1,-13-3 1,-12-3 0,-7-6 0,1-5 0,-1-7 1,1-5 1,4-9 2,9-9 3,10-10 3,10-8 3,11-12 3,17-12-2,15-13 1,16-12-1,26-18-2,38-21-2,37-22-4,38-22-3,27-16-4,20-9-9,18-10-6,20-8-8,-14 13-2,-43 38 4,-44 37 4,-43 38 3,-25 18-1,-2 1-8,-3-1-7,-3 1-7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34"/>
    </inkml:context>
    <inkml:brush xml:id="br0">
      <inkml:brushProperty name="width" value="0.04379" units="cm"/>
      <inkml:brushProperty name="height" value="0.04379" units="cm"/>
      <inkml:brushProperty name="color" value="#00BFF3"/>
    </inkml:brush>
  </inkml:definitions>
  <inkml:trace contextRef="#ctx0" brushRef="#br0">52450 54250 502,'-2'-46'7,"-3"10"16,-3 10 14,-2 9 16,-5 9 3,-2 9-9,-3 10-8,-3 10-9,-4 11-4,-3 17-1,-3 15-2,-2 16-1,-5 12-2,-2 9-1,-3 10-2,-3 10-1,4-4-3,13-16-2,12-15-3,13-15-3,15-15-4,19-12-7,19-13-7,19-12-6,16-26-3,17-36-2,15-39 0,16-36-1,-1-20-1,-15 1 2,-15-1 0,-16 1 2,-16 5 1,-16 14 4,-15 11 2,-15 14 3,-17 13 2,-15 16 4,-15 15 2,-16 17 2,-13 8 3,-9 4 1,-10 3 2,-8 3 1,-1 4 1,9 7-1,10 6-2,10 7 0,8 5-7,10 7-12,10 6-12,9 7-12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5:12"/>
    </inkml:context>
    <inkml:brush xml:id="br0">
      <inkml:brushProperty name="width" value="0.0444" units="cm"/>
      <inkml:brushProperty name="height" value="0.0444" units="cm"/>
      <inkml:brushProperty name="color" value="#F2395B"/>
    </inkml:brush>
  </inkml:definitions>
  <inkml:trace contextRef="#ctx0" brushRef="#br0">86757 1750 495,'16'0'5,"0"2"8,-1 0 10,1 2 9,0 0 5,-1 2 1,1 0 0,0 1 1,-2 1-2,-1 0-7,-3 0-5,-1 0-7,-1 0-6,-2 1-7,-1 1-6,0 2-8,-4 0-2,-4 3 2,-5 1 1,-6 3 3,-4 1-4,-5 3-7,-5 1-8,-4 3-7,-3-1-4,1-2 4,1-1 2,2-2 3,0-3 4,1 0 8,1 0 7,1-2 7,3-2 5,3-1 4,4-2 5,5-2 3,4-3 4,6-1 3,6-2 3,6-2 3,4-1-1,5 0-4,4 0-5,3 0-5,4-2-5,3-3-5,2-5-7,4-4-5,2-2-6,2-1-5,2-1-5,3-1-6,-1-1-3,1-1-4,0-1-2,0-1-4,-1-1 2,-4-1 5,-2-1 5,-3-1 5,-4 2 5,-2 3 5,-3 5 4,-3 3 4,-3 3 3,-5 1 1,-3 0 1,-4 2 1,-5 1 13,-2 2 27,-6 2 26,-2 3 26,-4 0 5,0 3-19,-1 2-18,-1 2-18,-1 2-12,0 2-5,0 1-6,1 3-5,-1 1-3,0-1-1,0 1-2,1 0 0,-1-1-2,2 3-1,1 0-2,1 1-2,0-1-2,2-1-2,1-2-3,0-3-3,2 0-2,2 0-2,2-1-1,2 1-2,2 0 0,0 0 2,1-1 3,2 1 1,0-1 2,1-1 2,1 0 0,2-2 2,0 0 4,1 0 9,1 0 6,2-1 9,-3 2 3,-5 2-3,-5 2-2,-4 1-1,-6 2-4,-4 0-3,-5-1-4,-5 1-4,-3-1-4,-3-1-8,-1-1-6,-2-1-8,0-1-1,3-2 3,3-2 2,3-2 4,5-7-9,6-10-20,8-11-19,6-11-19,5-2-2,0 4 16,1 5 16,2 5 17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34"/>
    </inkml:context>
    <inkml:brush xml:id="br0">
      <inkml:brushProperty name="width" value="0.03539" units="cm"/>
      <inkml:brushProperty name="height" value="0.03539" units="cm"/>
      <inkml:brushProperty name="color" value="#00BFF3"/>
    </inkml:brush>
  </inkml:definitions>
  <inkml:trace contextRef="#ctx0" brushRef="#br0">53400 54500 621,'71'29'169,"-5"10"-50,-7 10-49,-5 9-49,-8 2-31,-5-2-7,-7-3-10,-5-3-9,-4-6-4,0-5 0,0-7 0,0-5 1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35"/>
    </inkml:context>
    <inkml:brush xml:id="br0">
      <inkml:brushProperty name="width" value="0.05483" units="cm"/>
      <inkml:brushProperty name="height" value="0.05483" units="cm"/>
      <inkml:brushProperty name="color" value="#00BFF3"/>
    </inkml:brush>
  </inkml:definitions>
  <inkml:trace contextRef="#ctx0" brushRef="#br0">56000 52950 401,'0'-49'3,"0"4"5,0 3 5,0 3 7,0 3 4,0 3 5,0 3 6,0 4 4,-8 16 3,-16 32 2,-15 31 0,-15 32 1,-15 21-3,-12 13-5,-13 12-5,-12 13-6,-5 10-4,3 10-2,3 10-2,4 9-3,5 4-2,10 1-3,10-1-2,9 1-2,12-12-3,16-21-2,15-22-4,17-22-2,14-21-4,17-18-6,15-19-5,16-18-5,12-18-4,9-16 1,10-15-1,10-15 0,5-20-1,4-21 0,3-22 0,3-22-1,-8-10 2,-19 4 4,-18 3 4,-19 3 3,-16 7 4,-12 14 0,-13 11 2,-12 14 0,-16 13 3,-19 16 2,-18 15 4,-19 17 2,-13 17 2,-6 23-1,-6 22 1,-6 22-1,5 5-6,20-8-10,18-10-12,20-9-11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35"/>
    </inkml:context>
    <inkml:brush xml:id="br0">
      <inkml:brushProperty name="width" value="0.04523" units="cm"/>
      <inkml:brushProperty name="height" value="0.04523" units="cm"/>
      <inkml:brushProperty name="color" value="#00BFF3"/>
    </inkml:brush>
  </inkml:definitions>
  <inkml:trace contextRef="#ctx0" brushRef="#br0">64000 53700 486,'-24'-16'11,"4"19"21,3 19 22,3 19 21,-2 16 5,-6 17-13,-6 15-12,-6 16-13,-1 4-9,7-6-7,6-6-8,7-6-6,4-9-6,3-8-3,3-10-5,4-9-5,5-12-2,10-11-5,10-14-3,9-11-3,9-14-2,9-11 0,10-14 1,10-11 0,4-15 1,0-16-1,0-15 0,0-15-1,-7-6 1,-11 7 2,-14 6 0,-11 7 3,-12 7 0,-9 9 1,-10 10 1,-8 10 0,-11 8 3,-8 10 3,-10 10 4,-9 9 4,-5 6 2,0 3 0,0 3 2,0 4 0,1 4-5,4 6-9,3 7-9,3 6-9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35"/>
    </inkml:context>
    <inkml:brush xml:id="br0">
      <inkml:brushProperty name="width" value="0.03294" units="cm"/>
      <inkml:brushProperty name="height" value="0.03294" units="cm"/>
      <inkml:brushProperty name="color" value="#00BFF3"/>
    </inkml:brush>
  </inkml:definitions>
  <inkml:trace contextRef="#ctx0" brushRef="#br0">64950 54250 667,'48'1'5,"-3"4"8,-3 3 9,-2 3 9,-3 6 6,1 9 5,-1 10 4,1 10 5,-3 4-6,-2 0-16,-3 0-17,-3 0-17,-4-4-12,-3-5-8,-3-7-9,-2-5-7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36"/>
    </inkml:context>
    <inkml:brush xml:id="br0">
      <inkml:brushProperty name="width" value="0.05574" units="cm"/>
      <inkml:brushProperty name="height" value="0.05574" units="cm"/>
      <inkml:brushProperty name="color" value="#00BFF3"/>
    </inkml:brush>
  </inkml:definitions>
  <inkml:trace contextRef="#ctx0" brushRef="#br0">68050 52650 394,'-8'-124'36,"-16"54"13,-15 53 13,-15 53 14,-12 34 1,-6 16-13,-6 15-14,-6 17-11,-6 8-10,-2 4-3,-3 3-4,-3 3-4,-1 4-3,4 7-3,3 6-2,3 7-2,7 0-3,14-2 0,11-3-3,14-3-1,10-6-4,9-5-3,10-7-4,10-5-4,11-14-3,17-18-4,15-19-2,16-18-3,10-17-1,7-11-2,6-14 0,7-11-1,4-18 1,3-22 4,3-22 4,4-21 3,-6-17 2,-11-8 4,-14-10 1,-11-9 3,-12 1 3,-9 13 4,-10 12 3,-8 13 4,-15 12 2,-19 13 1,-18 12 1,-19 13 2,-19 13 0,-19 17 0,-18 15-1,-19 16 0,-12 13-6,-2 14-10,-3 11-11,-3 14-10,10-1-10,26-12-7,24-13-7,26-12-8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50"/>
    </inkml:context>
    <inkml:brush xml:id="br0">
      <inkml:brushProperty name="width" value="0.06888" units="cm"/>
      <inkml:brushProperty name="height" value="0.06888" units="cm"/>
      <inkml:brushProperty name="color" value="#00BFF3"/>
    </inkml:brush>
  </inkml:definitions>
  <inkml:trace contextRef="#ctx0" brushRef="#br0">86450 36600 319,'-90'6'0,"-77"13"0,-78 12 0,-78 13 0,4-4 6,88-18 12,87-19 12,88-18 13,51-10 2,16 0-4,15 0-6,17 0-6,13-5-3,13-9-2,12-10-2,13-8-2,13-8 0,17-2 1,15-3 2,16-3 1,-1 4 0,-15 13-3,-15 12-4,-16 13-2,-1 9-2,17 6 1,15 7 1,16 6-1,7 4 1,1 4-1,-1 3-1,1 3 0,2 3-2,7 3-1,6 3-1,7 4-2,8-3-1,14-5-1,11-7 0,14-5 0,5-6-2,1-3 0,-1-3-2,1-2-1,2-6 0,7-6 0,6-6 0,7-6 0,0-4-1,-2 1-2,-3-1-1,-3 1-2,-6 2 0,-5 7 0,-7 6 0,-5 7 1,-4 4 0,0 3 0,0 3 2,0 4 0,-2 4 0,-3 6 1,-3 7 0,-2 6 0,-6 1 0,-6-3-1,-6-3-1,-6-2 0,-6-3-2,-2 1 0,-3-1 0,-3 1-1,-2-1 0,0 1-1,0-1 0,0 1-1,1-1 1,4 1-1,3-1 0,3 1 0,7-3 0,14-2 0,11-3 1,14-3 0,5-6 1,1-5 0,-1-7 1,1-5 0,-6-4 1,-8 0-2,-10 0 1,-9 0-2,-9 1 0,-5 4 1,-7 3-1,-5 3 0,-9 1-2,-9 1-3,-10-1-5,-8 1-3,-17 1-3,-21 3-3,-22 3-2,-22 4-3,-21-1-3,-18-3-3,-19-3-3,-18-2-4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53"/>
    </inkml:context>
    <inkml:brush xml:id="br0">
      <inkml:brushProperty name="width" value="0.06199" units="cm"/>
      <inkml:brushProperty name="height" value="0.06199" units="cm"/>
      <inkml:brushProperty name="color" value="#FED406"/>
    </inkml:brush>
  </inkml:definitions>
  <inkml:trace contextRef="#ctx0" brushRef="#br0">87500 33300 354,'26'-38'6,"4"-24"9,3-26 11,3-24 11,-5-3 3,-12 23-2,-13 22-4,-12 22-2,-9 12-4,-2 3-4,-3 3-3,-3 4-4,-12-4-2,-18-9 0,-19-10 0,-18-8 1,-4 0-1,13 14-2,12 11-2,13 14-1,-2 5 0,-16 1-1,-15-1 0,-15 1 0,-11 1 0,-2 3 0,-3 3 0,-3 4-1,-1 4 0,4 6-1,3 7-1,3 6 0,1 4-2,1 4 0,-1 3-1,1 3 0,1 6 0,3 9 0,3 10 0,4 10 1,1 8-1,0 10 0,0 10-2,0 9 0,1 4-1,4 1 0,3-1 0,3 1-1,4-6 0,7-8 0,6-10 1,7-9 1,4-5 0,3 0 0,3 0 1,4 0 0,2 0 1,4 0-1,3 0 0,3 0 1,3 0 0,3 0 0,3 0 0,4 0 1,4 0-1,6 0 1,7 0-1,6 0 0,4-2 0,4-3 0,3-3-1,3-2 0,4-5-1,7-2 1,6-3-2,7-3 1,7-2 0,9 0-1,10 0 1,10 0 0,5-2 0,4-3-1,3-3 0,3-2 0,4-5 0,7-2 0,6-3 0,7-3 0,5-4 0,7-3 0,6-3 1,7-2 0,4-3 0,3 1 0,3-1 0,4 1 1,-3 1-1,-5 3 1,-7 3-1,-5 4 0,0-1 0,10-3 0,10-3 1,9-2-1,6-5 1,3-2-1,3-3 1,4-3-1,5-6 1,10-5-2,10-7 0,9-5 0,6-6-1,3-3 1,3-3-1,4-2 0,-4-3 0,-9 1 1,-10-1-1,-8 1 1,-4 2 0,3 7-1,3 6 0,4 7 0,1 2 0,0 1 0,0-1 0,0 1 0,3-1 1,6 1-1,7-1 1,6 1-1,7-4 0,10-6 0,10-6-2,9-6 0,2-4-1,-2 1 0,-3-1 0,-3 1 0,-12 1-1,-18 3-1,-19 3 0,-18 4-2,-18 1 0,-16 0 1,-15 0 0,-15 0 0,-11 0 1,-2 0 0,-3 0 0,-3 0 0,-4-4 1,-3-5 1,-3-7 0,-2-5 2,-3-6-1,1-3 1,-1-3-1,1-2 0,-3-5 0,-2-2 0,-3-3-1,-3-3 1,-7-2 0,-9 0 0,-10 0 2,-8 0 0,-8 0 0,-2 0 0,-3 0 1,-3 0 0,-4-4 0,-3-5 0,-3-7-1,-2-5 0,-6-4-1,-6 0 1,-6 0 0,-6 0 0,-9 0 0,-8 0 0,-10 0-1,-9 0 1,-12 1 0,-11 4 0,-14 3 1,-11 3-1,-11 3 1,-5 3-1,-7 3 1,-5 4-1,-9 1 1,-9 0 0,-10 0 0,-8 0 1,-6 3 1,1 6-1,-1 7 1,1 6-1,-4 4 1,-6 4 1,-6 3 0,-6 3 0,-7 1 0,-6 1-1,-6-1-1,-6 1-2,-7 1 1,-6 3-1,-6 3 2,-6 4-1,-2 2 1,3 4-1,3 3-1,4 3 0,2 3 0,4 3-1,3 3 0,3 4 0,3 2 0,3 4 2,3 3 1,4 3 3,2 3 0,4 3 0,3 3-2,3 4 0,-2 1-1,-6 0 0,-6 0 0,-6 0 0,-6 3-1,-2 6 2,-3 7 0,-3 6 0,1 6 0,6 6 1,7 7 0,6 6 0,3 4 0,0 4 0,0 3-1,0 3 0,6-1 0,13-2 0,12-3-1,13-3 1,10-1-1,10 4 0,10 3 0,9 3 0,10 6 0,14 9 0,11 10 0,14 10 0,3 8-3,-2 10-6,-3 10-8,-3 9-6,1 2-3,6-2-1,7-3 0,6-3-1,7-4-3,10-3-3,10-3-4,9-2-4,7-17-3,7-28-1,6-28-2,7-27-2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23"/>
    </inkml:context>
    <inkml:brush xml:id="br0">
      <inkml:brushProperty name="width" value="0.05545" units="cm"/>
      <inkml:brushProperty name="height" value="0.05545" units="cm"/>
      <inkml:brushProperty name="color" value="#FED406"/>
    </inkml:brush>
  </inkml:definitions>
  <inkml:trace contextRef="#ctx0" brushRef="#br0">39300 26200 396,'-22'-25'4,"6"0"8,7 0 7,6 0 8,-1 3 5,-5 6 1,-7 7 3,-5 6 2,-11 10-1,-11 17-4,-14 15-3,-11 16-4,-15 10-4,-16 7-2,-15 6-4,-15 7-4,-14 10-1,-8 16-2,-10 15-1,-9 17-2,-10 8-1,-9 4-1,-10 3-1,-8 3-2,-11-1-1,-8-2-3,-10-3-1,-9-3-3,-2-7 0,6-9 1,7-10 0,6-8 2,6-9-1,6-6 0,7-6-1,6-6 0,10-9 1,17-8 1,15-10 1,16-9 3,15-7 2,16-3 2,15-3 3,17-2 3,24 2 1,34 9 2,35 10 2,35 10 0,29 2 0,25-3-3,25-3-4,25-2-3,18-8-2,14-8 0,11-10 0,14-9-1,10-9 0,9-5 1,10-7-1,10-5 0,11-8 0,17-5 1,15-7-1,16-5 1,4-3 0,-6 4-3,-6 3-2,-6 3-2,-6 3-1,-2 3-1,-3 3-1,-3 4-1,-7 1 0,-9 0 0,-10 0 0,-8 0 1,-12 0 0,-12 0 0,-13 0 1,-12 0 0,-18 0 1,-21 0 1,-22 0 2,-22 0 1,-19 0 1,-16 0 2,-15 0 2,-15 0 1,-21-8 4,-25-16 6,-25-15 7,-25-15 6,-15-14 1,-2-8-5,-3-10-6,-3-9-6,-2-9-4,0-5-4,0-7-2,0-5-5,-2-12 0,-3-16 1,-3-15 2,-2-15 1,0-14-1,7-8-5,6-10-4,7-9-4,2-1-3,1 10-2,-1 10-1,1 9-2,-1 12-1,1 16-1,-1 15 1,1 17-1,-1 13-1,1 13-3,-1 12-3,1 13-3,1 15-5,3 19-7,3 19-8,4 19-7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24"/>
    </inkml:context>
    <inkml:brush xml:id="br0">
      <inkml:brushProperty name="width" value="0.04812" units="cm"/>
      <inkml:brushProperty name="height" value="0.04812" units="cm"/>
      <inkml:brushProperty name="color" value="#FED406"/>
    </inkml:brush>
  </inkml:definitions>
  <inkml:trace contextRef="#ctx0" brushRef="#br0">90050 26650 457,'-4'-91'4,"-5"19"10,-7 19 9,-5 19 9,-8 12 5,-5 6-1,-7 7-1,-5 6 1,-9 6-3,-9 6-4,-10 7-4,-8 6-4,-14 7-2,-15 10-2,-15 10-1,-16 9 0,-21 10-3,-24 14-2,-26 11-2,-24 14-2,-17 14-2,-5 20-1,-7 18-1,-5 20-1,-6 11-2,-3 7-1,-3 6-2,-2 7-2,0-3-1,7-8 2,6-10 0,7-9 0,19-12 2,35-11-1,35-14 0,34-11-1,20-9 2,6-3-1,7-3 2,6-2 0,15-12-1,26-19 1,24-18-1,26-19-1,24-12 0,26-2 1,24-3 0,26-3 1,30-6-1,39-5 2,36-7-1,39-5 1,24-4 0,13 0 0,12 0 2,13 0-1,1 1 1,-9 4 0,-10 3-1,-8 3 1,-9 4 0,-6 7 2,-6 6 1,-6 7 3,-12 4-1,-15 3 0,-15 3-2,-16 4-2,-19-3 0,-22-5-2,-22-7-2,-21-5-1,-15-6 0,-6-3 0,-6-3 1,-6-2 1,-7-5-1,-6-2 1,-6-3 0,-6-3-1,-6-6 2,-2-5 1,-3-7 2,-3-5 1,-1-14 2,4-18 0,3-19 2,3-18 0,3-17 0,3-11-1,3-14-1,4-11-1,1-4 0,0 6 0,0 7 0,0 6 0,-5 6-1,-9 6-2,-10 7-1,-8 6-1,-8 4-1,-2 4 0,-3 3 1,-3 3 0,-7-5 0,-9-12 0,-10-13 0,-8-12 1,-11-16-3,-8-19-1,-10-18-2,-9-19-3,-5-12-3,0-2-5,0-3-4,0-3-5,-2 2-2,-3 10 2,-3 10 1,-2 9 1,3 20 0,14 31-3,11 32-3,14 31-3,7 17-5,3 3-8,3 3-6,4 4-8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27"/>
    </inkml:context>
    <inkml:brush xml:id="br0">
      <inkml:brushProperty name="width" value="0.03744" units="cm"/>
      <inkml:brushProperty name="height" value="0.03744" units="cm"/>
      <inkml:brushProperty name="color" value="#FED406"/>
    </inkml:brush>
  </inkml:definitions>
  <inkml:trace contextRef="#ctx0" brushRef="#br0">91350 40300 587,'-24'140'122,"4"-18"-29,3-19-29,3-18-27,1-12-16,1-3-3,-1-3-1,1-2-4,1-6-2,3-6-2,3-6-4,4-6-3,5-10-1,10-12-2,10-13 0,9-12-1,10-15-1,14-15-1,11-15-1,14-16-1,3-8-1,-2 0 1,-3 0-1,-3 0 0,-10 3 0,-16 6 1,-15 7 0,-15 6 0,-11 3 1,-2 0 1,-3 0-1,-3 0 1,-6 1 0,-5 4 0,-7 3 0,-5 3-1,-6 4 0,-3 7 0,-3 6 0,-2 7-1,-5 2-1,-2 1-4,-3-1-4,-3 1-4,1 1-3,6 3 0,7 3-1,6 4-2,4 5-2,4 10-3,3 10-4,3 9-4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5:12"/>
    </inkml:context>
    <inkml:brush xml:id="br0">
      <inkml:brushProperty name="width" value="0.04856" units="cm"/>
      <inkml:brushProperty name="height" value="0.04856" units="cm"/>
      <inkml:brushProperty name="color" value="#F2395B"/>
    </inkml:brush>
  </inkml:definitions>
  <inkml:trace contextRef="#ctx0" brushRef="#br0">89925 1875 453,'6'8'130,"-4"0"-27,-4 0-28,-4-1-27,-2 3-16,-2 2-3,0 3-4,-1 3-2,-1 3-4,1 5-3,-1 3-4,0 5-3,1 0-2,2-2-1,3-2 0,1-1-2,1-3-2,2-1-3,0-3-3,2-1-4,3-4-5,7-3-6,8-4-6,6-4-6,4-8-1,2-8 4,3-11 3,1-9 5,1-8 0,-2-4-1,0-6-1,-1-4-2,-3 0 0,-3 6 3,-5 6 2,-3 6 2,-4 4 4,-4 3 2,-5 3 3,-2 3 3,-6 3 2,-2 3 0,-5 3 1,-4 3-1,-4 2-2,-5 2-4,-5 2-5,-4 2-5,-2 2-3,5 4-1,3 2-1,5 3-2,3 1 2,5-2 5,2-2 4,6-2 5,1-1 3,0 0 1,0-1 2,0 1 2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27"/>
    </inkml:context>
    <inkml:brush xml:id="br0">
      <inkml:brushProperty name="width" value="0.03207" units="cm"/>
      <inkml:brushProperty name="height" value="0.03207" units="cm"/>
      <inkml:brushProperty name="color" value="#FED406"/>
    </inkml:brush>
  </inkml:definitions>
  <inkml:trace contextRef="#ctx0" brushRef="#br0">92500 40400 686,'25'23'6,"0"-3"12,0-3 12,0-2 12,0-1 4,0 3-4,0 3-6,0 4-4,-2 1-7,-3 0-6,-3 0-7,-2 0-7,-3 0-7,1 0-8,-1 0-7,1 0-9,1-2 0,3-3 4,3-3 6,4-2 5,1-6-5,0-6-14,0-6-15,0-6-14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28"/>
    </inkml:context>
    <inkml:brush xml:id="br0">
      <inkml:brushProperty name="width" value="0.04584" units="cm"/>
      <inkml:brushProperty name="height" value="0.04584" units="cm"/>
      <inkml:brushProperty name="color" value="#FED406"/>
    </inkml:brush>
  </inkml:definitions>
  <inkml:trace contextRef="#ctx0" brushRef="#br0">93900 39850 479,'21'-61'31,"-5"28"7,-7 28 7,-5 29 8,-8 16 0,-5 7-6,-7 6-8,-5 7-5,-3 4-6,4 3-2,3 3-3,3 4-3,3-1-2,3-3-3,3-3-1,4-2-3,1-6-1,0-6-3,0-6-2,0-6-2,4-7-2,10-6-5,10-6-3,9-6-3,7-10-4,7-12-3,6-13-2,7-12-3,4-15 0,3-15 2,3-15 2,4-16 1,-4-7 3,-9 4 2,-10 3 2,-8 3 1,-12 4 4,-12 7 5,-13 6 3,-12 7 5,-12 8 3,-8 14 0,-10 11 1,-9 14 1,-9 7-1,-5 3-3,-7 3-3,-5 4-3,-1 5-3,6 10-2,7 10-4,6 9-3,12 4-9,19 1-18,19-1-15,19 1-18,10-6-2,4-8 11,3-10 11,3-9 11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28"/>
    </inkml:context>
    <inkml:brush xml:id="br0">
      <inkml:brushProperty name="width" value="0.05123" units="cm"/>
      <inkml:brushProperty name="height" value="0.05123" units="cm"/>
      <inkml:brushProperty name="color" value="#FED406"/>
    </inkml:brush>
  </inkml:definitions>
  <inkml:trace contextRef="#ctx0" brushRef="#br0">95650 38950 429,'23'-72'18,"-3"6"2,-3 7 3,-2 6 3,-5 13 4,-2 23 8,-3 22 6,-3 22 8,-6 18-1,-5 16-7,-7 15-8,-5 17-8,-3 7-4,4 0-1,3 0 0,3 0-1,1-4-3,1-5-3,-1-7-3,1-5-4,7-8-3,16-5-2,15-7-2,17-5-3,14-8-1,17-5 2,15-7-1,16-5 1,10-8-5,7-5-12,6-7-12,7-5-12,-3-8-5,-8-5-1,-10-7 0,-9-5 0,-12-4 1,-11 0 1,-14 0 3,-11 0 2,-11-2 2,-5-3 3,-7-3 2,-5-2 4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28"/>
    </inkml:context>
    <inkml:brush xml:id="br0">
      <inkml:brushProperty name="width" value="0.05267" units="cm"/>
      <inkml:brushProperty name="height" value="0.05267" units="cm"/>
      <inkml:brushProperty name="color" value="#FED406"/>
    </inkml:brush>
  </inkml:definitions>
  <inkml:trace contextRef="#ctx0" brushRef="#br0">97400 39200 417,'-47'-138'15,"6"26"2,7 24 1,6 26 1,3 15 1,0 6-1,0 7-2,0 6 0,0 6 2,0 6 5,0 7 5,0 6 5,-4 12 3,-5 19-2,-7 19 0,-5 19-2,-4 16-2,0 17-1,0 15-3,0 16-2,1 13-3,4 14-3,3 11-4,3 14-4,-4 14-3,-8 20-3,-10 18-4,-9 20-2,2-14-3,17-43 0,15-44-1,16-43 0,5-26-16,-2-6-31,-3-6-32,-3-6-31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29"/>
    </inkml:context>
    <inkml:brush xml:id="br0">
      <inkml:brushProperty name="width" value="0.05028" units="cm"/>
      <inkml:brushProperty name="height" value="0.05028" units="cm"/>
      <inkml:brushProperty name="color" value="#FED406"/>
    </inkml:brush>
  </inkml:definitions>
  <inkml:trace contextRef="#ctx0" brushRef="#br0">86700 42900 437,'-157'21'0,"39"-5"0,36-7 0,39-5 0,10-3 4,-16 4 8,-15 3 8,-15 3 7,5-1 4,29-2 0,28-3-2,28-3 0,23-2-2,19 0-2,19 0-2,19 0-2,13-2-1,10-3-1,10-3 1,9-2-1,10-5-1,14-2-2,11-3-1,14-3-2,7-1 0,3 4 1,3 3 1,4 3 1,4-1-1,6-2 0,7-3-2,6-3-2,9-1-1,13 4-2,12 3-2,13 3-2,12 1-1,13 1-2,12-1-2,13 1-2,7-3 0,4-2-1,3-3-1,3-3 0,3-1 0,3 4-1,3 3 0,4 3-1,-6 3 1,-11 3 1,-14 3-1,-11 4 2,-15-1 0,-16-3 0,-15-3 0,-15-2 1,-12-1-2,-6 3-1,-6 3-3,-6 4-3,-6 1-1,-2 0-2,-3 0-1,-3 0-2,-4-2-1,-3-3 2,-3-3 0,-2-2 1,-6-3 1,-6 1 0,-6-1 2,-6 1 0,-9-1 1,-8 1-2,-10-1 0,-9 1-1,-12 1-2,-11 3-3,-14 3-4,-11 4-3,-14 1-2,-11 0-2,-14 0-1,-11 0-1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29"/>
    </inkml:context>
    <inkml:brush xml:id="br0">
      <inkml:brushProperty name="width" value="0.04652" units="cm"/>
      <inkml:brushProperty name="height" value="0.04652" units="cm"/>
      <inkml:brushProperty name="color" value="#FED406"/>
    </inkml:brush>
  </inkml:definitions>
  <inkml:trace contextRef="#ctx0" brushRef="#br0">88500 44400 472,'-66'-19'27,"19"13"14,19 12 12,19 13 14,7 18 2,-3 26-10,-3 24-10,-2 26-9,-5 7-8,-2-9-5,-3-10-6,-3-8-6,-1-11-4,4-8-3,3-10-2,3-9-4,10-13-2,20-16-5,18-15-4,20-15-5,10-18-3,3-19-4,3-18-3,4-19-3,-1-13 1,-3-6 3,-3-6 4,-2-6 5,-9 2 4,-12 14 2,-13 11 4,-12 14 4,-10 8 1,-6 7 1,-6 6 0,-6 7 0,-9 7-1,-8 9-1,-10 10-2,-9 10-3,-7 7-2,-3 6-3,-3 7-5,-2 6-3,2 6-4,9 6-6,10 7-4,10 6-6,7-1 0,6-5 5,7-7 5,6-5 4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30"/>
    </inkml:context>
    <inkml:brush xml:id="br0">
      <inkml:brushProperty name="width" value="0.03513" units="cm"/>
      <inkml:brushProperty name="height" value="0.03513" units="cm"/>
      <inkml:brushProperty name="color" value="#FED406"/>
    </inkml:brush>
  </inkml:definitions>
  <inkml:trace contextRef="#ctx0" brushRef="#br0">89500 44850 626,'26'-21'93,"4"10"-15,3 10-17,3 9-16,3 9-11,3 9-8,3 10-6,4 10-7,-1 2-10,-3-3-10,-3-3-12,-2-2-12,-5-5-5,-2-2-1,-3-3-1,-3-3 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30"/>
    </inkml:context>
    <inkml:brush xml:id="br0">
      <inkml:brushProperty name="width" value="0.06017" units="cm"/>
      <inkml:brushProperty name="height" value="0.06017" units="cm"/>
      <inkml:brushProperty name="color" value="#FED406"/>
    </inkml:brush>
  </inkml:definitions>
  <inkml:trace contextRef="#ctx0" brushRef="#br0">91600 44250 365,'-2'-99'2,"-3"4"4,-3 3 5,-2 3 3,-3 4 6,1 7 5,-1 6 6,1 7 7,-3 7-1,-2 9-4,-3 10-5,-3 10-5,-7 11-3,-9 17 0,-10 15-1,-8 16 0,-1 10-1,9 7-1,10 6-3,10 7-2,5 4-2,4 3-1,3 3-1,3 4-2,4-1-1,7-3 1,6-3-2,7-2 1,7-3-1,9 1 0,10-1-1,10 1-1,5 1 0,4 3-2,3 3-2,3 4-2,-2-1-1,-6-3-1,-6-3 0,-6-2-1,-9-1 0,-8 3 1,-10 3 1,-9 4 1,-7-1-1,-3-3-1,-3-3-4,-2-2-2,-9-6 1,-12-6 1,-13-6 3,-12-6 2,-9-9 2,-2-8-1,-3-10 1,-3-9 0,1-9 1,6-5 1,7-7 0,6-5 2,7-9 0,10-9 1,10-10 0,9-8 1,13-9-1,20-6-1,18-6-4,20-6-1,16-7-3,16-6-3,15-6-3,17-6-4,3-2-1,-5 3 0,-7 3 0,-5 4 0,-9 5 0,-9 10-1,-10 10-1,-8 9 0,-9 7-1,-6 7-1,-6 6-1,-6 7-1,-4 2 0,1 1 1,-1-1 2,1 1 1,-3-1 2,-2 1 4,-3-1 4,-3 1 4,-1 1 3,4 3 0,3 3 1,3 4 1,-1-1 2,-2-3 5,-3-3 5,-3-2 4,-4-1 6,-3 3 4,-3 3 6,-2 4 6,-6 7 2,-6 13 2,-6 12 1,-6 13 1,-10 16 1,-12 23-2,-13 22-1,-12 22-2,-2 12-2,9 3-5,10 3-5,10 4-4,5-4-3,4-9 0,3-10-1,3-8 0,6-11-3,9-8-3,10-10-3,10-9-5,8-9-4,10-5-5,10-7-5,9-5-6,10-8-5,14-5-5,11-7-4,14-5-5,7-8-1,3-5 1,3-7 2,4-5 2,-3-4-1,-5 0-1,-7 0-3,-5 0-1,-14 1 1,-18 4 6,-19 3 5,-18 3 5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31"/>
    </inkml:context>
    <inkml:brush xml:id="br0">
      <inkml:brushProperty name="width" value="0.05447" units="cm"/>
      <inkml:brushProperty name="height" value="0.05447" units="cm"/>
      <inkml:brushProperty name="color" value="#FED406"/>
    </inkml:brush>
  </inkml:definitions>
  <inkml:trace contextRef="#ctx0" brushRef="#br0">94000 43800 403,'-91'-69'3,"19"13"6,19 12 6,19 13 5,9 10 9,0 10 13,0 10 10,0 9 13,-2 18 0,-3 29-11,-3 28-12,-2 28-11,-3 17-5,1 6 2,-1 7 0,1 6 2,-1 7-3,1 10-9,-1 10-8,1 9-8,-4 10-9,-6 14-13,-6 11-12,-6 14-12,2-17-5,14-43 0,11-44 1,14-43 0,3-25 0,-2-2-4,-3-3-4,-3-3-3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31"/>
    </inkml:context>
    <inkml:brush xml:id="br0">
      <inkml:brushProperty name="width" value="0.04117" units="cm"/>
      <inkml:brushProperty name="height" value="0.04117" units="cm"/>
      <inkml:brushProperty name="color" value="#FED406"/>
    </inkml:brush>
  </inkml:definitions>
  <inkml:trace contextRef="#ctx0" brushRef="#br0">94650 44850 534,'-18'-46'9,"17"10"18,15 10 19,16 9 18,9 4 2,3 1-13,3-1-13,4 1-14,15 1-5,28 3 2,28 3 1,29 4 3,5 1-5,-15 0-8,-15 0-11,-16 0-8,-12 0-5,-5 0 3,-7 0 1,-5 0 2,-9 0-7,-9 0-13,-10 0-15,-8 0-13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5:13"/>
    </inkml:context>
    <inkml:brush xml:id="br0">
      <inkml:brushProperty name="width" value="0.04633" units="cm"/>
      <inkml:brushProperty name="height" value="0.04633" units="cm"/>
      <inkml:brushProperty name="color" value="#F2395B"/>
    </inkml:brush>
  </inkml:definitions>
  <inkml:trace contextRef="#ctx0" brushRef="#br0">91069 2250 474,'15'7'2,"1"-1"5,0 0 3,-1-2 4,-1 1 3,-2 2 1,-4 2 0,-3 2 2,-3 3-1,-4 5-2,-4 5 0,-3 5-1,-5 2-3,-2 0-1,-3 1-2,-3-1-2,1-1-2,3-1 1,5-3-2,3-1 1,3-3-2,2-3 0,2-3-2,2-3-1,4-1 0,6 0 2,6-1 3,5 1 1,4 0 1,1-1 1,1 1 0,1 0 0,-1-1 4,-2-1 7,-1 0 8,-2-2 8,-4 1-1,-3 3-5,-4 4-6,-5 2-7,-3 2-6,-6 1-5,-4 1-6,-5 1-5,-6 1-5,-7 3-4,-7 1-5,-6 3-4,-4-1-2,0-2 0,0-2 0,0-1-1,2-4-7,6-3-15,4-4-13,5-4-15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31"/>
    </inkml:context>
    <inkml:brush xml:id="br0">
      <inkml:brushProperty name="width" value="0.04943" units="cm"/>
      <inkml:brushProperty name="height" value="0.04943" units="cm"/>
      <inkml:brushProperty name="color" value="#FED406"/>
    </inkml:brush>
  </inkml:definitions>
  <inkml:trace contextRef="#ctx0" brushRef="#br0">95800 43850 445,'-25'-68'64,"0"17"-10,0 15-10,0 16-9,3 18-3,6 22 5,7 22 5,6 23 5,-1 19 0,-5 19-7,-7 19-6,-5 19-7,-4 4-6,0-9-5,0-10-6,0-8-6,0-1-4,0 9-6,0 10-5,0 10-5,3-3-7,6-11-10,7-14-11,6-11-9,4-15-8,4-16-2,3-15-4,3-15-3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32"/>
    </inkml:context>
    <inkml:brush xml:id="br0">
      <inkml:brushProperty name="width" value="0.04494" units="cm"/>
      <inkml:brushProperty name="height" value="0.04494" units="cm"/>
      <inkml:brushProperty name="color" value="#FED406"/>
    </inkml:brush>
  </inkml:definitions>
  <inkml:trace contextRef="#ctx0" brushRef="#br0">97250 44650 489,'-27'-25'0,"-3"0"0,-3 0 0,-2 0 0,-5 3 8,-2 6 16,-3 7 16,-3 6 16,1 10 4,6 17-6,7 15-6,6 16-7,3 13-6,0 14-3,0 11-5,0 14-4,3 0-3,6-8-5,7-10-3,6-9-5,6-10-2,6-9-2,7-10-3,6-8-1,4-11-3,4-8-4,3-10-4,3-9-4,4-15-3,7-18-2,6-19-1,7-18-2,4-15-1,3-9 3,3-10 2,4-8 1,-7-3 3,-16 7 1,-15 6 3,-15 7 1,-14 5 3,-8 7 3,-10 6 4,-9 7 3,-10 7 2,-9 9-1,-10 10 1,-8 10 0,-4 10-2,3 13-1,3 12-2,4 13-2,2 10-5,4 10-8,3 10-8,3 9-7,6-1-5,9-8-2,10-10-2,10-9-2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32"/>
    </inkml:context>
    <inkml:brush xml:id="br0">
      <inkml:brushProperty name="width" value="0.0398" units="cm"/>
      <inkml:brushProperty name="height" value="0.0398" units="cm"/>
      <inkml:brushProperty name="color" value="#FED406"/>
    </inkml:brush>
  </inkml:definitions>
  <inkml:trace contextRef="#ctx0" brushRef="#br0">97950 45000 552,'29'26'154,"10"4"-33,10 3-35,9 3-34,1-1-25,-6-2-20,-6-3-17,-6-3-19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32"/>
    </inkml:context>
    <inkml:brush xml:id="br0">
      <inkml:brushProperty name="width" value="0.04769" units="cm"/>
      <inkml:brushProperty name="height" value="0.04769" units="cm"/>
      <inkml:brushProperty name="color" value="#FED406"/>
    </inkml:brush>
  </inkml:definitions>
  <inkml:trace contextRef="#ctx0" brushRef="#br0">99450 44150 461,'-69'-24'0,"13"4"0,12 3 0,13 3 0,2 7 6,-5 14 14,-7 11 12,-5 14 14,2 7 2,13 3-8,12 3-8,13 4-8,6 7-1,0 13 8,0 12 7,0 13 7,1 2-1,4-5-8,3-7-8,3-5-8,3-9-7,3-9-4,3-10-6,4-8-3,10-18-7,19-25-6,19-25-7,19-25-6,1-18-4,-16-8 1,-15-10 1,-15-9 1,-12-4 1,-6 4 5,-6 3 3,-6 3 5,-10 6 4,-12 9 3,-13 10 3,-12 10 5,-12 10 1,-8 13 0,-10 12 0,-9 13-1,-2 7-1,6 4-4,7 3-3,6 3-3,9 4-5,13 7-8,12 6-9,13 7-7,10-1-3,10-6 1,10-6 2,9-6 1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33"/>
    </inkml:context>
    <inkml:brush xml:id="br0">
      <inkml:brushProperty name="width" value="0.05387" units="cm"/>
      <inkml:brushProperty name="height" value="0.05387" units="cm"/>
      <inkml:brushProperty name="color" value="#FED406"/>
    </inkml:brush>
  </inkml:definitions>
  <inkml:trace contextRef="#ctx0" brushRef="#br0">100950 43400 408,'-30'-21'7,"-9"10"14,-10 10 14,-8 9 14,-3 7 4,7 7-4,6 6-6,7 7-5,0 11-3,-2 20 0,-3 18-1,-3 20 0,2 8-2,10 1-3,10-1-3,9 1-3,7-6-4,7-8-5,6-10-4,7-9-5,8-10-4,14-9-5,11-10-4,14-8-4,8-11-2,7-8 2,6-10 2,7-9 1,5-9-5,7-5-15,6-7-13,7-5-14,-3-4-6,-8 0 3,-10 0 1,-9 0 2,-13 0 5,-16 0 7,-15 0 9,-15 0 8,-9 1 6,1 4 3,-1 3 4,1 3 4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33"/>
    </inkml:context>
    <inkml:brush xml:id="br0">
      <inkml:brushProperty name="width" value="0.05333" units="cm"/>
      <inkml:brushProperty name="height" value="0.05333" units="cm"/>
      <inkml:brushProperty name="color" value="#FED406"/>
    </inkml:brush>
  </inkml:definitions>
  <inkml:trace contextRef="#ctx0" brushRef="#br0">101600 43700 412,'-71'-46'-16,"10"10"16,10 10 15,9 9 15,6 6 9,3 3-1,3 3 0,4 4 0,-1 11 2,-3 23 5,-3 22 5,-2 22 6,-1 19-2,3 20-8,3 18-6,4 20-9,1 10-7,0 3-10,0 3-9,0 4-9,1 1-8,4 0-7,3 0-6,3 0-8,-1-7-7,-2-11-8,-3-14-7,-3-11-9,-1-18-1,4-22 4,3-22 4,3-21 4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34"/>
    </inkml:context>
    <inkml:brush xml:id="br0">
      <inkml:brushProperty name="width" value="0.0341" units="cm"/>
      <inkml:brushProperty name="height" value="0.0341" units="cm"/>
      <inkml:brushProperty name="color" value="#FED406"/>
    </inkml:brush>
  </inkml:definitions>
  <inkml:trace contextRef="#ctx0" brushRef="#br0">98350 42550 645,'112'-66'3,"-24"19"9,-26 19 6,-24 19 8,2 7 6,32-3 1,31-3 3,32-2 2,16-3-2,4 1-6,3-1-7,3 1-6,-2 1-5,-6 3-1,-6 3-3,-6 4-2,-6 1-2,-2 0 0,-3 0-1,-3 0 0,-4 0-6,-3 0-9,-3 0-9,-2 0-9,-6 0-6,-6 0-4,-6 0-3,-6 0-3,-10 0 1,-12 0 5,-13 0 7,-12 0 5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35"/>
    </inkml:context>
    <inkml:brush xml:id="br0">
      <inkml:brushProperty name="width" value="0.04493" units="cm"/>
      <inkml:brushProperty name="height" value="0.04493" units="cm"/>
      <inkml:brushProperty name="color" value="#FED406"/>
    </inkml:brush>
  </inkml:definitions>
  <inkml:trace contextRef="#ctx0" brushRef="#br0">103900 40900 489,'-8'-35'10,"-16"32"20,-15 31 20,-15 32 20,-11 22 5,-2 17-13,-3 15-12,-3 16-12,-6 5-8,-5-2-4,-7-3-4,-5-3-4,-9-2-5,-9 0-3,-10 0-5,-8 0-3,-1-4-6,9-5-6,10-7-5,10-5-6,11-12-6,17-16-8,15-15-8,16-15-8,13-18-5,14-19-1,11-18-3,14-19-2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35"/>
    </inkml:context>
    <inkml:brush xml:id="br0">
      <inkml:brushProperty name="width" value="0.04625" units="cm"/>
      <inkml:brushProperty name="height" value="0.04625" units="cm"/>
      <inkml:brushProperty name="color" value="#FED406"/>
    </inkml:brush>
  </inkml:definitions>
  <inkml:trace contextRef="#ctx0" brushRef="#br0">102250 41350 475,'-27'-25'5,"-3"0"8,-3 0 9,-2 0 10,8 4 5,22 10 2,22 10 4,23 9 1,13 15 1,6 22-5,7 22-3,6 23-3,-1 13-4,-5 6-5,-7 7-5,-5 6-4,-4 4-4,0 4-4,0 3-2,0 3-4,-2-5-1,-3-12 2,-3-13 1,-2-12 2,-5-12-9,-2-8-21,-3-10-20,-3-9-21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35"/>
    </inkml:context>
    <inkml:brush xml:id="br0">
      <inkml:brushProperty name="width" value="0.03891" units="cm"/>
      <inkml:brushProperty name="height" value="0.03891" units="cm"/>
      <inkml:brushProperty name="color" value="#FED406"/>
    </inkml:brush>
  </inkml:definitions>
  <inkml:trace contextRef="#ctx0" brushRef="#br0">104000 41650 565,'-27'126'135,"-3"4"-30,-3 3-28,-2 3-30,-1-4-18,3-8-8,3-10-7,4-9-7,4-12-10,6-11-10,7-14-9,6-11-12,7-17-10,10-18-11,10-19-13,9-18-11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5:14"/>
    </inkml:context>
    <inkml:brush xml:id="br0">
      <inkml:brushProperty name="width" value="0.04123" units="cm"/>
      <inkml:brushProperty name="height" value="0.04123" units="cm"/>
      <inkml:brushProperty name="color" value="#F2395B"/>
    </inkml:brush>
  </inkml:definitions>
  <inkml:trace contextRef="#ctx0" brushRef="#br0">70308 5781 533,'42'-13'109,"-8"3"-26,-9 4-26,-9 4-26,-4 2-11,2 2 4,0 0 4,1 2 4,-1 1-2,-1 1-7,-2 3-8,-2 2-7,-2 2-5,-2 1-4,-3 3-3,0 2-4,-5 2-2,-6 2 0,-6 4-1,-5 3-1,-3-1-1,2-5-2,3-5-1,1-5-2,1-2 0,-3 1 2,-2 1 1,-1 2 2,0-2 3,1-3 7,2-3 5,3-2 6,3-3 7,8 0 9,7-2 9,6 0 8,7-3-3,7 0-13,7-3-15,7-2-12,6-1-13,6 0-8,6 1-11,5-1-9,6-1-3,3 0 3,5-1 3,3-1 4,-4-1-1,-15 2-3,-13 1-3,-13 1-4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36"/>
    </inkml:context>
    <inkml:brush xml:id="br0">
      <inkml:brushProperty name="width" value="0.06016" units="cm"/>
      <inkml:brushProperty name="height" value="0.06016" units="cm"/>
      <inkml:brushProperty name="color" value="#FED406"/>
    </inkml:brush>
  </inkml:definitions>
  <inkml:trace contextRef="#ctx0" brushRef="#br0">104700 42150 365,'-47'50'22,"6"0"8,7 0 7,6 0 9,4 1 2,4 4-5,3 3-4,3 3-5,3-2-4,3-6-7,3-6-5,4-6-6,10-7-8,19-6-11,19-6-10,19-6-9,7-15-8,-3-21-1,-3-22-3,-2-22-2,-8-11 1,-8 0 5,-10 0 5,-9 0 5,-10 3 5,-9 6 3,-10 7 5,-8 6 4,-9 6 3,-6 6 5,-6 7 3,-6 6 4,-2 6 4,3 6 5,3 7 3,4 6 6,2 6 0,4 6-1,3 7-2,3 6-2,12 3-2,22 0-4,22 0-3,23 0-4,13-5-4,6-9-7,7-10-6,6-8-7,-2-4-3,-9 3-1,-10 3 0,-8 4 0,-14 7 1,-15 13 6,-15 12 5,-16 13 5,-15 9 5,-11 6 5,-14 7 5,-11 6 6,-7 1 5,0-3 3,0-3 4,0-2 3,6-6 1,13-6-3,12-6-3,13-6-3,15-9-7,19-8-11,19-10-12,19-9-10,9-9-6,0-5 0,0-7 0,0-5 1,-10 5 6,-18 19 14,-19 19 13,-18 19 13,0-13-2,23-44-18,22-43-19,22-44-18,4-22-7,-12 0 1,-13 0 3,-12 0 2,-10-4 3,-6-5 2,-6-7 4,-6-5 3,-9 3 4,-8 17 3,-10 15 5,-9 16 3,-7 15 6,-3 16 5,-3 15 5,-2 17 6,-1 8 4,3 4-1,3 3 2,4 3 0,10 1 1,19 1 0,19-1-1,19 1 1,12-1-8,6 1-12,7-1-14,6 1-14,6-3-7,6-2-3,7-3-3,6-3-3,-5-1 2,-16 4 8,-15 3 6,-15 3 8,-12 1 6,-6 1 5,-6-1 5,-6 1 5,-4 4 12,1 9 17,-1 10 17,1 10 17,-1 7 3,1 6-14,-1 7-12,1 6-13,-6 7-8,-8 10 0,-10 10 0,-9 9-2,-13 10-1,-16 14-1,-15 11-3,-15 14-1,-12 11 0,-6 14 2,-6 11 1,-6 14 2,-4 7 1,1 3-2,-1 3-1,1 4-2,2 4-2,7 6-6,6 7-5,7 6-4,2 3-6,1 0-5,-1 0-5,1 0-5,1-7-6,3-11-3,3-14-4,4-11-4,7-14-3,13-11-1,12-14 0,13-11-1,10-26-2,10-37-2,10-38-2,9-37-3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36"/>
    </inkml:context>
    <inkml:brush xml:id="br0">
      <inkml:brushProperty name="width" value="0.04176" units="cm"/>
      <inkml:brushProperty name="height" value="0.04176" units="cm"/>
      <inkml:brushProperty name="color" value="#FED406"/>
    </inkml:brush>
  </inkml:definitions>
  <inkml:trace contextRef="#ctx0" brushRef="#br0">106300 45050 526,'0'73'82,"0"-3"-11,0-3-12,0-2-9,4-8-9,10-8-5,10-10-4,9-9-5,6-10-5,3-9-3,3-10-5,4-8-4,2-12-3,4-12-4,3-13-3,3-12-2,-2-7-4,-6 1-1,-6-1-3,-6 1-2,-10-1-1,-12 1 1,-13-1-1,-12 1 1,-13 2 0,-12 7-2,-13 6-2,-12 7-1,-13 5-4,-12 7-8,-13 6-7,-12 7-8,-2 8 0,9 14 5,10 11 7,10 14 6,5 3 2,4-2-1,3-3 0,3-3-2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37"/>
    </inkml:context>
    <inkml:brush xml:id="br0">
      <inkml:brushProperty name="width" value="0.03978" units="cm"/>
      <inkml:brushProperty name="height" value="0.03978" units="cm"/>
      <inkml:brushProperty name="color" value="#FED406"/>
    </inkml:brush>
  </inkml:definitions>
  <inkml:trace contextRef="#ctx0" brushRef="#br0">85550 51050 553,'-30'0'11,"41"0"23,40 0 22,42 0 23,22 0 3,7 0-17,6 0-16,7 0-16,0-2-12,-2-3-9,-3-3-7,-3-2-9,-9-1-5,-11 3-1,-14 3 0,-11 4-2,-12 2-6,-9 4-13,-10 3-11,-8 3-12,-12 3-5,-12 3 2,-13 3 0,-12 4 2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38"/>
    </inkml:context>
    <inkml:brush xml:id="br0">
      <inkml:brushProperty name="width" value="0.03605" units="cm"/>
      <inkml:brushProperty name="height" value="0.03605" units="cm"/>
      <inkml:brushProperty name="color" value="#FED406"/>
    </inkml:brush>
  </inkml:definitions>
  <inkml:trace contextRef="#ctx0" brushRef="#br0">85500 52000 610,'-135'-22'4,"32"6"9,31 7 9,32 6 9,43 6 6,56 6 4,57 7 4,56 6 4,29-1-2,4-5-8,3-7-8,3-5-9,-5-8-13,-12-5-23,-13-7-20,-12-5-22,-18-6-8,-21-3 3,-22-3 5,-22-2 3,-16 0 6,-9 7 8,-10 6 8,-8 7 7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41"/>
    </inkml:context>
    <inkml:brush xml:id="br0">
      <inkml:brushProperty name="width" value="0.04177" units="cm"/>
      <inkml:brushProperty name="height" value="0.04177" units="cm"/>
      <inkml:brushProperty name="color" value="#FED406"/>
    </inkml:brush>
  </inkml:definitions>
  <inkml:trace contextRef="#ctx0" brushRef="#br0">90800 50150 526,'1'-47'0,"4"6"0,3 7 0,3 6 0,-1 3 7,-2 0 12,-3 0 14,-3 0 12,-4 0 2,-3 0-10,-3 0-10,-2 0-10,-3 6-1,1 13 8,-1 12 6,1 13 7,-7 18 1,-12 26-8,-13 24-8,-12 26-7,-7 8-5,1-5-2,-1-7-3,1-5-2,1-6-3,3-3 0,3-3-2,4-2-1,4-8 0,6-8 0,7-10 0,6-9 0,13-9 2,23-5 2,22-7 3,22-5 2,16-8 0,14-5-2,11-7-3,14-5-4,5-8 0,1-5-1,-1-7-1,1-5 0,-3-4-3,-2 0-8,-3 0-8,-3 0-7,-9 3-6,-11 6-6,-14 7-5,-11 6-5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42"/>
    </inkml:context>
    <inkml:brush xml:id="br0">
      <inkml:brushProperty name="width" value="0.04212" units="cm"/>
      <inkml:brushProperty name="height" value="0.04212" units="cm"/>
      <inkml:brushProperty name="color" value="#FED406"/>
    </inkml:brush>
  </inkml:definitions>
  <inkml:trace contextRef="#ctx0" brushRef="#br0">91500 50450 522,'-71'-46'0,"10"10"0,10 10 0,9 9 0,6 6 3,3 3 8,3 3 7,4 4 8,1 1 4,0 0 3,0 0 2,0 0 3,0 7-1,0 17-3,0 15-3,0 16-3,0 12-2,0 9-2,0 10-1,0 10-2,-4 5-2,-5 4-3,-7 3-4,-5 3-3,-4 7-6,0 14-7,0 11-7,0 14-8,-2 5-7,-3 1-6,-3-1-8,-2 1-6,5-12-4,16-21-1,15-22-2,17-22-2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42"/>
    </inkml:context>
    <inkml:brush xml:id="br0">
      <inkml:brushProperty name="width" value="0.03739" units="cm"/>
      <inkml:brushProperty name="height" value="0.03739" units="cm"/>
      <inkml:brushProperty name="color" value="#FED406"/>
    </inkml:brush>
  </inkml:definitions>
  <inkml:trace contextRef="#ctx0" brushRef="#br0">91550 52150 588,'3'-41'9,"6"19"20,7 19 19,6 19 19,6 15 3,6 13-14,7 12-15,6 13-14,1 4-9,-3-3-1,-3-3-1,-2-2-3,-1-9-14,3-12-29,3-13-29,4-12-29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42"/>
    </inkml:context>
    <inkml:brush xml:id="br0">
      <inkml:brushProperty name="width" value="0.0516" units="cm"/>
      <inkml:brushProperty name="height" value="0.0516" units="cm"/>
      <inkml:brushProperty name="color" value="#FED406"/>
    </inkml:brush>
  </inkml:definitions>
  <inkml:trace contextRef="#ctx0" brushRef="#br0">93900 50250 426,'-2'-46'0,"-3"10"0,-3 10 0,-2 9 0,-3 2 5,1-2 9,-1-3 10,1-3 10,1 5 8,3 17 6,3 15 5,4 16 7,-3 15-3,-5 16-9,-7 15-10,-5 17-9,-1 8-7,6 4-4,7 3-3,6 3-3,3-1-2,0-2 0,0-3-1,0-3-1,0-1 0,0 4-3,0 3-2,0 3-2,1-4-1,4-8-2,3-10-2,3-9-2,-1-9 0,-2-5-1,-3-7 0,-3-5 0,-1-4-1,4 0-3,3 0-2,3 0-2,-11-4-3,-25-5-2,-25-7-2,-25-5-2,-13-4-2,1 0-2,-1 0-1,1 0-3,-1-4 0,1-5-1,-1-7 1,1-5-1,5-6 0,14-3-3,11-3 0,14-2-3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42"/>
    </inkml:context>
    <inkml:brush xml:id="br0">
      <inkml:brushProperty name="width" value="0.03248" units="cm"/>
      <inkml:brushProperty name="height" value="0.03248" units="cm"/>
      <inkml:brushProperty name="color" value="#FED406"/>
    </inkml:brush>
  </inkml:definitions>
  <inkml:trace contextRef="#ctx0" brushRef="#br0">94050 50350 677,'28'-52'0,"6"-3"0,7-3 0,6-2 0,4 2 5,4 9 12,3 10 10,3 10 11,3 7 7,3 6-1,3 7 2,4 6 0,-3 7-10,-5 10-17,-7 10-20,-5 9-19,-6 4-7,-3 1 2,-3-1 2,-2 1 3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43"/>
    </inkml:context>
    <inkml:brush xml:id="br0">
      <inkml:brushProperty name="width" value="0.05211" units="cm"/>
      <inkml:brushProperty name="height" value="0.05211" units="cm"/>
      <inkml:brushProperty name="color" value="#FED406"/>
    </inkml:brush>
  </inkml:definitions>
  <inkml:trace contextRef="#ctx0" brushRef="#br0">95950 49200 422,'0'-50'4,"0"0"9,0 0 9,0 0 9,-2 9 7,-3 19 4,-3 19 5,-2 19 6,-5 16-3,-2 17-9,-3 15-10,-3 16-8,1 4-8,6-6-4,7-6-5,6-6-5,6-9-2,6-8-3,7-10-1,6-9-2,6-12-3,6-11-5,7-14-6,6-11-5,6-15-3,6-16-2,7-15-1,6-15-1,-2-11 1,-9-2 5,-10-3 5,-8-3 6,-9 5 4,-6 17 8,-6 15 5,-6 16 6,-7 9 6,-6 3 3,-6 3 5,-6 4 3,-7 4 3,-6 6 1,-6 7 0,-6 6 1,-1 9-2,7 13-2,6 12-3,7 13-2,4 4-5,3-3-6,3-3-6,4-2-5,10-6-6,19-6-5,19-6-4,19-6-5,9-6-4,0-2 0,0-3-2,0-3-2,-5-1 5,-9 4 8,-10 3 8,-8 3 10,-15 6 8,-19 9 7,-18 10 9,-19 10 7,-15 10 4,-8 13-3,-10 12 0,-9 13-3,-10 10-1,-9 10-4,-10 10-3,-8 9-3,-14 12-2,-15 16-2,-15 15-2,-16 17-2,-18 30-2,-18 47-3,-19 47-3,-18 48-2,-9 20-6,4-2-5,3-3-7,3-3-6,10-6-7,20-5-9,18-7-9,20-5-9,24-20-3,31-31 4,32-31 4,31-31 3,20-41 5,9-50 5,10-50 4,10-50 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5:14"/>
    </inkml:context>
    <inkml:brush xml:id="br0">
      <inkml:brushProperty name="width" value="0.05525" units="cm"/>
      <inkml:brushProperty name="height" value="0.05525" units="cm"/>
      <inkml:brushProperty name="color" value="#F2395B"/>
    </inkml:brush>
  </inkml:definitions>
  <inkml:trace contextRef="#ctx0" brushRef="#br0">77962 5400 398,'-8'8'13,"2"2"26,1 0 27,1 1 25,0 3 6,0 3-17,0 5-16,0 3-17,1 3-12,0 3-10,2 1-9,0 2-9,1 1-4,-2 1 2,0-1 1,-1 0 1,-1-1-8,2 0-19,0-1-20,2-1-19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43"/>
    </inkml:context>
    <inkml:brush xml:id="br0">
      <inkml:brushProperty name="width" value="0.04299" units="cm"/>
      <inkml:brushProperty name="height" value="0.04299" units="cm"/>
      <inkml:brushProperty name="color" value="#FED406"/>
    </inkml:brush>
  </inkml:definitions>
  <inkml:trace contextRef="#ctx0" brushRef="#br0">95450 53500 511,'-68'4'116,"17"10"-22,15 10-24,16 9-23,9 7-13,3 7-5,3 6-5,4 7-4,8-3-6,17-8-4,15-10-6,16-9-4,10-10-4,7-9-3,6-10-2,7-8-3,2-14-2,1-15-1,-1-15-1,1-16 0,-7-10-1,-12-3 0,-13-3 0,-12-2 1,-12 2 6,-8 9 13,-10 10 11,-9 10 13,-10 7 6,-9 6 0,-10 7 0,-8 6-1,-15 9-10,-19 13-24,-18 12-21,-19 13-23,-2 6-14,16 0-8,15 0-7,17 0-7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7:57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31250 21150 999,'-47'21'-4,"6"-5"-10,7-7-8,6-5-10,4-8-2,4-5 4,3-7 4,3-5 5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00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63525 22400 333,'157'63'167,"51"46"-1,50 47 1,49 47 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09"/>
    </inkml:context>
    <inkml:brush xml:id="br0">
      <inkml:brushProperty name="width" value="0.0443" units="cm"/>
      <inkml:brushProperty name="height" value="0.0443" units="cm"/>
      <inkml:brushProperty name="color" value="#F2395B"/>
    </inkml:brush>
  </inkml:definitions>
  <inkml:trace contextRef="#ctx0" brushRef="#br0">33050 34550 496,'-24'-25'75,"4"0"-15,3 0-17,3 0-15,3-2-10,3-3-3,3-3-4,4-2-3,-1-3-3,-3 1-1,-3-1 0,-2 1-1,-5 1 0,-2 3 1,-3 3 0,-3 4 2,-6 4-1,-5 6 0,-7 7 0,-5 6-1,-3 6 1,4 6 1,3 7 2,3 6 1,-1 9 0,-2 13 0,-3 12-2,-3 13-1,-2 6-2,0 0 0,0 0-1,0 0-1,4 0-1,10 0 1,10 0 1,9 0 0,6-5 0,3-9-1,3-10 0,4-8-2,10-11-2,19-8-7,19-10-4,19-9-6,12-13-3,6-16 0,7-15 0,6-15 0,-1-9 0,-5 1 1,-7-1 1,-5 1 1,-11-1 1,-11 1 1,-14-1 1,-11 1 2,-11 4 3,-5 9 5,-7 10 5,-5 10 5,-4 10 10,0 13 16,0 12 16,0 13 15,1 12 2,4 13-13,3 12-12,3 13-13,4 2-7,7-5-1,6-7-3,7-5-1,2-4-5,1 0-7,-1 0-8,1 0-7,1-4-3,3-5 1,3-7 0,4-5 1,-1-9-10,-3-9-22,-3-10-23,-2-8-21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10"/>
    </inkml:context>
    <inkml:brush xml:id="br0">
      <inkml:brushProperty name="width" value="0.04307" units="cm"/>
      <inkml:brushProperty name="height" value="0.04307" units="cm"/>
      <inkml:brushProperty name="color" value="#F2395B"/>
    </inkml:brush>
  </inkml:definitions>
  <inkml:trace contextRef="#ctx0" brushRef="#br0">32450 31550 510,'1'-35'30,"4"32"10,3 31 12,3 32 12,-1 15-1,-2 0-9,-3 0-11,-3 0-10,-2 17-7,0 34-5,0 35-6,0 35-4,0 10-2,0-12-1,0-13 1,0-12 0,0-13-6,0-12-14,0-13-12,0-12-13,1-15-9,4-15-5,3-15-5,3-16-4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10"/>
    </inkml:context>
    <inkml:brush xml:id="br0">
      <inkml:brushProperty name="width" value="0.03363" units="cm"/>
      <inkml:brushProperty name="height" value="0.03363" units="cm"/>
      <inkml:brushProperty name="color" value="#F2395B"/>
    </inkml:brush>
  </inkml:definitions>
  <inkml:trace contextRef="#ctx0" brushRef="#br0">32400 31350 654,'-25'-66'50,"0"19"1,0 19 1,0 19 1,-2 18-6,-3 19-9,-3 19-11,-2 19-10,-6 13-8,-6 10-7,-6 10-8,-6 9-7,-2 1-6,3-6-3,3-6-5,4-6-3,5-9-5,10-8-2,10-10-4,9-9-3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10"/>
    </inkml:context>
    <inkml:brush xml:id="br0">
      <inkml:brushProperty name="width" value="0.03355" units="cm"/>
      <inkml:brushProperty name="height" value="0.03355" units="cm"/>
      <inkml:brushProperty name="color" value="#F2395B"/>
    </inkml:brush>
  </inkml:definitions>
  <inkml:trace contextRef="#ctx0" brushRef="#br0">32550 31350 655,'73'50'119,"-3"0"-27,-3 0-27,-2 0-27,-5 0-18,-2 0-10,-3 0-10,-3 0-8,-1-2-11,4-3-8,3-3-10,3-2-9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11"/>
    </inkml:context>
    <inkml:brush xml:id="br0">
      <inkml:brushProperty name="width" value="0.04354" units="cm"/>
      <inkml:brushProperty name="height" value="0.04354" units="cm"/>
      <inkml:brushProperty name="color" value="#F2395B"/>
    </inkml:brush>
  </inkml:definitions>
  <inkml:trace contextRef="#ctx0" brushRef="#br0">32500 29000 505,'-22'-91'13,"6"19"11,7 19 11,6 19 11,3 24 6,0 32 1,0 31 1,0 32 0,-2 15-4,-3 0-10,-3 0-10,-2 0-10,-3 0-7,1 0-5,-1 0-6,1 0-4,1-2-4,3-3 0,3-3-2,4-2-1,1-9-2,0-12-3,0-13-5,0-12-3,1-18-3,4-21-4,3-22-5,3-22-2,4-16 0,7-9 7,6-10 5,7-8 7,8-11 5,14-8 3,11-10 2,14-9 4,0 5 4,-8 23 6,-10 22 4,-9 22 6,-7 15 4,-3 9 0,-3 10 2,-2 10 1,-1 11 2,3 17 2,3 15 1,4 16 2,-4 5-2,-9-2-6,-10-3-6,-8-3-5,-12 4-4,-12 13-2,-13 12-2,-12 13-1,-12 2-1,-8-5-2,-10-7-2,-9-5 0,-7-8-4,-3-5-4,-3-7-6,-2-5-5,0-9-4,7-9-4,6-10-4,7-8-3,4-11-3,3-8-1,3-10-1,4-9 0,5-5-1,10 0 3,10 0 1,9 0 2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15"/>
    </inkml:context>
    <inkml:brush xml:id="br0">
      <inkml:brushProperty name="width" value="0.03855" units="cm"/>
      <inkml:brushProperty name="height" value="0.03855" units="cm"/>
      <inkml:brushProperty name="color" value="#F2395B"/>
    </inkml:brush>
  </inkml:definitions>
  <inkml:trace contextRef="#ctx0" brushRef="#br0">32850 25150 570,'-24'148'124,"4"-3"-29,3-3-30,3-2-29,1-1-16,1 3-3,-1 3-2,1 4-3,-1-3-1,1-5 0,-1-7-1,1-5 0,1-6-6,3-3-15,3-3-12,4-2-14,1-11-8,0-15-3,0-15-3,0-16-3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15"/>
    </inkml:context>
    <inkml:brush xml:id="br0">
      <inkml:brushProperty name="width" value="0.03227" units="cm"/>
      <inkml:brushProperty name="height" value="0.03227" units="cm"/>
      <inkml:brushProperty name="color" value="#F2395B"/>
    </inkml:brush>
  </inkml:definitions>
  <inkml:trace contextRef="#ctx0" brushRef="#br0">32600 25150 681,'-8'-74'36,"-16"54"5,-15 53 4,-15 53 4,-9 26-1,1 1-10,-1-1-8,1 1-9,2-6-11,7-8-11,6-10-13,7-9-13,5-10-8,7-9-5,6-10-6,7-8-4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5:15"/>
    </inkml:context>
    <inkml:brush xml:id="br0">
      <inkml:brushProperty name="width" value="0.04669" units="cm"/>
      <inkml:brushProperty name="height" value="0.04669" units="cm"/>
      <inkml:brushProperty name="color" value="#F2395B"/>
    </inkml:brush>
  </inkml:definitions>
  <inkml:trace contextRef="#ctx0" brushRef="#br0">87647 5136 471,'-8'8'106,"2"0"-21,1-1-19,0 1-21,2 1-12,1 3-2,0 4-2,2 2-4,-1 1-2,-1 1-4,0-1-2,-1 1-4,-1 0-2,2-1-1,0 1-3,2-1-2,1-1-2,4-3-2,2-2-4,3-4-3,3-2-2,0-2-1,1-3-1,1 0-2,2-4 1,1 0 0,3-3 2,2-2 1,-1-3 1,0-3 0,-1-5 0,0-4 1,-4-1 2,-1 0 3,-4-1 3,-3 1 4,-1 0 3,-2 1 0,-1 1 3,0 1 0,-2 1 0,-1 2-5,0 3-4,-1 1-5,-5 2-8,-8 1-15,-8 0-14,-7 2-14,-4 3-6,-1 6 3,1 6 2,0 6 3,1 1 4,3-3 4,3-3 6,3-2 5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15"/>
    </inkml:context>
    <inkml:brush xml:id="br0">
      <inkml:brushProperty name="width" value="0.03122" units="cm"/>
      <inkml:brushProperty name="height" value="0.03122" units="cm"/>
      <inkml:brushProperty name="color" value="#F2395B"/>
    </inkml:brush>
  </inkml:definitions>
  <inkml:trace contextRef="#ctx0" brushRef="#br0">32700 25450 704,'70'6'17,"-9"13"6,-10 12 8,-8 13 7,-6 6 1,1 0-3,-1 0-2,1 0-4,1 0-5,3 0-10,3 0-8,4 0-8,1 0-10,0 0-10,0 0-9,0 0-11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15"/>
    </inkml:context>
    <inkml:brush xml:id="br0">
      <inkml:brushProperty name="width" value="0.04345" units="cm"/>
      <inkml:brushProperty name="height" value="0.04345" units="cm"/>
      <inkml:brushProperty name="color" value="#F2395B"/>
    </inkml:brush>
  </inkml:definitions>
  <inkml:trace contextRef="#ctx0" brushRef="#br0">33150 23550 506,'-2'-113'30,"-3"26"2,-3 24 3,-2 26 2,-5 13 0,-2 4-3,-3 3-4,-3 3-3,-4 3-3,-3 3-2,-3 3-3,-2 4-2,-3 4-2,1 6-2,-1 7-2,1 6-1,-4 10-1,-6 17 0,-6 15 0,-6 16 0,-1 4 1,7-6-1,6-6 0,7-6 0,7-4 0,9 1-3,10-1 0,10 1-3,7 1 0,6 3-2,7 3-2,6 4-1,9-4-2,13-9-2,12-10-2,13-8-2,10-11-2,10-8 2,10-10 0,9-9 1,9-12-4,9-11-10,10-14-10,10-11-9,-6-4-5,-18 6 1,-19 7 1,-18 6 0,-14 3 2,-5 0 3,-7 0 3,-5 0 3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16"/>
    </inkml:context>
    <inkml:brush xml:id="br0">
      <inkml:brushProperty name="width" value="0.03683" units="cm"/>
      <inkml:brushProperty name="height" value="0.03683" units="cm"/>
      <inkml:brushProperty name="color" value="#F2395B"/>
    </inkml:brush>
  </inkml:definitions>
  <inkml:trace contextRef="#ctx0" brushRef="#br0">35700 26300 597,'26'-91'26,"4"19"-4,3 19-5,3 19-4,7 7 0,14-3 5,11-3 5,14-2 6,3 0 0,-2 7-2,-3 6-4,-3 7-3,-7 8-4,-9 14-3,-10 11-2,-8 14-5,-11 10-1,-8 9-2,-10 10-2,-9 10-1,-12 5-1,-11 4-1,-14 3 0,-11 3-1,-4-4 0,6-8 1,7-10 1,6-9 0,7-9-2,10-5-4,10-7-4,9-5-5,9-8 1,9-5 2,10-7 5,10-5 2,0-3 3,-5 4 0,-7 3 1,-5 3 0,-12 3 2,-16 3 1,-15 3 1,-15 4 2,-11-1 0,-2-3-1,-3-3 0,-3-2-1,-2-5-1,0-2-2,0-3-1,0-3-3,3-12-2,6-18-4,7-19-4,6-18-4,4-10-3,4 0-2,3 0-3,3 0-1,3 4 2,3 10 7,3 10 5,4 9 7,-1 17 13,-3 25 18,-3 25 19,-2 25 18,-3 15 4,1 7-12,-1 6-11,1 7-12,1 7-8,3 9-3,3 10-4,4 10-4,1 4-4,0 0-6,0 0-7,0 0-5,0-10-7,0-18-7,0-19-8,0-18-7,4-21-5,10-22-2,10-22-1,9-21-2,2-14 2,-2-2 7,-3-3 6,-3-3 7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17"/>
    </inkml:context>
    <inkml:brush xml:id="br0">
      <inkml:brushProperty name="width" value="0.03477" units="cm"/>
      <inkml:brushProperty name="height" value="0.03477" units="cm"/>
      <inkml:brushProperty name="color" value="#F2395B"/>
    </inkml:brush>
  </inkml:definitions>
  <inkml:trace contextRef="#ctx0" brushRef="#br0">37550 25200 632,'25'-49'1,"0"4"0,0 3 1,0 3 1,-5 21 9,-9 42 17,-10 40 17,-8 41 18,-8 15 1,-2-9-13,-3-10-12,-3-8-13,1-12-11,6-12-7,7-13-8,6-12-8,13-12-10,23-8-10,22-10-11,22-9-12,2-7 0,-15-3 10,-15-3 8,-16-2 10,-16 6 7,-16 20 1,-15 18 4,-15 20 2,-12 8 4,-6 1 5,-6-1 4,-6 1 5,-4-4 2,1-6-1,-1-6-2,1-6-1,15-12-3,31-15-7,32-15-5,31-16-7,13-10-2,-2-3 4,-3-3 3,-3-2 4,-6 2 3,-5 9 4,-7 10 5,-5 10 4,-9 7 2,-9 6-1,-10 7-1,-8 6-1,-14 7 0,-15 10-1,-15 10-1,-16 9-1,-8 4 0,0 1-3,0-1-2,0 1-2,6-4-2,13-6 1,12-6-1,13-6 0,21-13 0,32-19 0,31-18 0,32-19 0,13-10 1,-3 1 3,-3-1 3,-2 1 2,-9 1 2,-12 3 1,-13 3 1,-12 4 0,-16 10 0,-19 19-3,-18 19-4,-19 19-2,-16 15-2,-12 13 0,-13 12 1,-12 13 0,-9 6 0,-2 0-2,-3 0-2,-3 0-1,4-5 0,13-9 0,12-10 1,13-8 1,10-11 2,10-8 3,10-10 4,9-9 3,9-9 2,9-5-2,10-7-2,10-5-1,10-8-2,13-5-2,12-7-1,13-5-1,10-9-3,10-9-4,10-10-4,9-8-4,2-4-2,-2 3 2,-3 3 1,-3 4 2,-9 5-3,-11 10-4,-14 10-6,-11 9-4,-11 2-3,-5-2-1,-7-3-2,-5-3-1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17"/>
    </inkml:context>
    <inkml:brush xml:id="br0">
      <inkml:brushProperty name="width" value="0.03793" units="cm"/>
      <inkml:brushProperty name="height" value="0.03793" units="cm"/>
      <inkml:brushProperty name="color" value="#F2395B"/>
    </inkml:brush>
  </inkml:definitions>
  <inkml:trace contextRef="#ctx0" brushRef="#br0">38150 26750 579,'-27'-24'0,"-3"4"0,-3 3 0,-2 3 0,0 1 2,7 1 2,6-1 4,7 1 2,4 8 8,3 20 14,3 18 14,4 20 13,1 19 1,0 22-12,0 22-12,0 23-11,1 24-7,4 28-1,3 28-1,3 29 0,1 19-10,1 14-22,-1 11-20,1 14-21,-3-22-6,-2-52 8,-3-53 9,-3-53 8,-1-29 4,4-3-1,3-3-1,3-2 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18"/>
    </inkml:context>
    <inkml:brush xml:id="br0">
      <inkml:brushProperty name="width" value="0.03106" units="cm"/>
      <inkml:brushProperty name="height" value="0.03106" units="cm"/>
      <inkml:brushProperty name="color" value="#F2395B"/>
    </inkml:brush>
  </inkml:definitions>
  <inkml:trace contextRef="#ctx0" brushRef="#br0">39300 26400 708,'0'-105'58,"0"41"-13,0 40-12,0 42-12,-7 28-9,-11 20-8,-14 18-6,-11 20-8,-6 3-4,4-8-4,3-10-3,3-9-4,10-16-3,20-22-4,18-22-3,20-21-4,10-12 5,3 1 11,3-1 12,4 1 11,-1 2 8,-3 7 4,-3 6 3,-2 7 4,-8 8 3,-8 14 1,-10 11 2,-9 14 1,-9 5 2,-5 1-1,-7-1 1,-5 1-1,-4-1 0,0 1 0,0-1-2,0 1-1,12-23-7,26-43-14,24-44-13,26-43-14,15-28-11,6-8-6,7-10-7,6-9-8,-4 7 3,-11 26 11,-14 24 11,-11 26 11,-12 16 11,-9 10 8,-10 10 9,-8 9 10,-9 10 11,-6 14 14,-6 11 15,-6 14 15,-2 3-3,3-2-19,3-3-18,4-3-19,8-6-13,17-5-8,15-7-8,16-5-7,2 0-2,-8 10 2,-10 10 3,-9 9 2,-12 4 3,-11 1 2,-14-1 2,-11 1 2,-7-3 3,0-2 6,0-3 6,0-3 5,6-6 1,13-5-3,12-7-3,13-5-3,7-4-1,4 0-2,3 0 0,3 0-1,-2 3-3,-6 6-4,-6 7-4,-6 6-4,-12 6-2,-15 6 1,-15 7 1,-16 6 0,-12 4 2,-5 4 1,-7 3 1,-5 3 2,-4-1-1,0-2 1,0-3-1,0-3 0,0-4 1,0-3 1,0-3 3,0-2 1,6-5 6,13-2 6,12-3 8,13-3 7,12-6 2,13-5-2,12-7-2,13-5-3,18-6 2,26-3 5,24-3 5,26-2 4,15-3-2,6 1-8,7-1-8,6 1-9,1 1-10,-3 3-10,-3 3-9,-2 4-11,-15 1-2,-25 0 6,-25 0 6,-25 0 6,-13 1-1,1 4-10,-1 3-10,1 3-9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22"/>
    </inkml:context>
    <inkml:brush xml:id="br0">
      <inkml:brushProperty name="width" value="0.03834" units="cm"/>
      <inkml:brushProperty name="height" value="0.03834" units="cm"/>
      <inkml:brushProperty name="color" value="#F2395B"/>
    </inkml:brush>
  </inkml:definitions>
  <inkml:trace contextRef="#ctx0" brushRef="#br0">32900 19450 573,'0'-63'32,"0"26"4,0 24 4,0 26 5,1 16-2,4 10-5,3 10-6,3 9-6,-1 13-3,-2 20-1,-3 18 0,-3 20 0,-2 8-3,0 1-6,0-1-4,0 1-5,0-3-4,0-2-1,0-3-3,0-3-1,-2-4-5,-3-3-7,-3-3-7,-2-2-7,-1-9-5,3-12-2,3-13-2,4-12-3,2-19-1,4-25-1,3-25 0,3-25 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22"/>
    </inkml:context>
    <inkml:brush xml:id="br0">
      <inkml:brushProperty name="width" value="0.0348" units="cm"/>
      <inkml:brushProperty name="height" value="0.0348" units="cm"/>
      <inkml:brushProperty name="color" value="#F2395B"/>
    </inkml:brush>
  </inkml:definitions>
  <inkml:trace contextRef="#ctx0" brushRef="#br0">32950 19000 632,'-4'-85'33,"-5"32"3,-7 31 4,-5 32 4,-8 22-1,-5 17-7,-7 15-7,-5 16-6,-3 12-4,4 9 0,3 10-1,3 10-1,1 0-6,1-5-15,-1-7-13,1-5-13,2-11-8,7-11-4,6-14-2,7-11-4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22"/>
    </inkml:context>
    <inkml:brush xml:id="br0">
      <inkml:brushProperty name="width" value="0.03571" units="cm"/>
      <inkml:brushProperty name="height" value="0.03571" units="cm"/>
      <inkml:brushProperty name="color" value="#F2395B"/>
    </inkml:brush>
  </inkml:definitions>
  <inkml:trace contextRef="#ctx0" brushRef="#br0">32950 19150 616,'68'29'6,"-11"10"13,-14 10 13,-11 9 12,-4 4 4,6 1-5,7-1-5,6 1-5,4-3-4,4-2-3,3-3-4,3-3-3,-1-4-5,-2-3-5,-3-3-8,-3-2-5,-6-6-10,-5-6-16,-7-6-13,-5-6-16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23"/>
    </inkml:context>
    <inkml:brush xml:id="br0">
      <inkml:brushProperty name="width" value="0.04665" units="cm"/>
      <inkml:brushProperty name="height" value="0.04665" units="cm"/>
      <inkml:brushProperty name="color" value="#F2395B"/>
    </inkml:brush>
  </inkml:definitions>
  <inkml:trace contextRef="#ctx0" brushRef="#br0">32950 17200 471,'21'-113'10,"-5"26"-1,-7 24 1,-5 26 1,-6 10-1,-3-3 1,-3-3 1,-2-2 1,-3-3 0,1 1-1,-1-1 0,1 1 0,-1 1-2,1 3-1,-1 3-2,1 4-1,-4 4-2,-6 6 2,-6 7 0,-6 6 0,-4 9 0,1 13 1,-1 12-1,1 13 1,-4 13 0,-6 17 0,-6 15 0,-6 16 0,1 7 1,9 1 3,10-1 2,10 1 2,5-6 0,4-8-1,3-10-1,3-9-2,3-9-1,3-5 0,3-7-1,4-5 0,10-11-4,19-11-6,19-14-7,19-11-5,9-17-5,0-18-1,0-19-2,0-18-1,1-21-2,4-22-2,3-22-1,3-21-2,-4-20 1,-8-15 0,-10-15 3,-9-16 0,-12 10 3,-11 39 3,-14 36 3,-11 39 3,-7 16 5,0-3 7,0-3 7,0-2 7,0 0 3,0 7 0,0 6-1,0 7 0,0 7 2,0 9 2,0 10 3,0 10 2,3 18 5,6 28 6,7 28 5,6 29 7,-1 18-2,-5 9-7,-7 10-9,-5 10-7,-1 5-5,6 4-1,7 3-1,6 3-1,4 4-2,4 7-4,3 6-4,3 7-2,4 0-9,7-2-12,6-3-13,7-3-11,-4-17-6,-12-27 2,-13-28 1,-12-28 2,-5-17-1,3-2-2,3-3-3,4-3-3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5:16"/>
    </inkml:context>
    <inkml:brush xml:id="br0">
      <inkml:brushProperty name="width" value="0.045" units="cm"/>
      <inkml:brushProperty name="height" value="0.045" units="cm"/>
      <inkml:brushProperty name="color" value="#F2395B"/>
    </inkml:brush>
  </inkml:definitions>
  <inkml:trace contextRef="#ctx0" brushRef="#br0">71444 8594 488,'-14'-1'3,"2"0"7,4-2 5,3 0 6,0 2 10,0 8 14,-2 6 14,0 7 13,0 4 0,1-1-14,0 0-13,2 1-14,0-2-10,2-1-6,0-3-5,2-1-7,2-2-4,4-3-4,4-1-4,3-2-4,3-2-3,1-2 0,2-3-2,0 0 0,1-4 0,1-2 1,1-4 2,1-2 2,-1-3 2,-1-3 2,-3-3 4,-1-3 2,-3-2 3,-1 1 1,-2-1 1,-2 1 2,-2 0 2,-2 1 0,-3 1 2,0 1 0,-4 1 0,-2 3-2,-4 1-2,-2 2-2,-2 3-3,-1 3-4,-2 2-4,0 4-3,-2 2-6,-3 2-7,-3 2-7,-3 2-7,1 1-2,3 3 2,5 2 2,3 2 1,3-1 3,0-1 2,2-3 1,1-1 2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26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60850 10275 333,'157'63'167,"51"46"-1,50 47 1,49 47 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27"/>
    </inkml:context>
    <inkml:brush xml:id="br0">
      <inkml:brushProperty name="width" value="0.04586" units="cm"/>
      <inkml:brushProperty name="height" value="0.04586" units="cm"/>
      <inkml:brushProperty name="color" value="#00BFF3"/>
    </inkml:brush>
  </inkml:definitions>
  <inkml:trace contextRef="#ctx0" brushRef="#br0">35300 18850 479,'-35'-152'27,"32"47"15,31 47 15,32 48 15,18 27 1,6 9-14,7 10-14,6 10-13,4 7-9,4 6-4,3 7-5,3 6-3,1 3-3,1 0-3,-1 0-1,1 0-1,-3 0-2,-2 0 0,-3 0 1,-3 0-1,-4 0 0,-3 0-1,-3 0-1,-2 0-2,-6-2 0,-6-3 0,-6-3-1,-6-2 1,-6-6-1,-2-6 0,-3-6 0,-3-6 0,-6-6 0,-5-2 1,-7-3 0,-5-3 0,-4-2 2,0 0 3,0 0 3,0 0 3,-7 0 1,-11 0-1,-14 0-1,-11 0-1,-14 3-1,-11 6 0,-14 7-2,-11 6 0,-9 4 0,-3 4-2,-3 3 0,-2 3 0,-9 7 0,-12 14-2,-13 11 1,-12 14-1,-9 8-1,-2 7 1,-3 6 0,-3 7 1,1 2-2,6 1-3,7-1-2,6 1-3,7-4-4,10-6-5,10-6-4,9-6-6,9-9-3,9-8-4,10-10-3,10-9-2,7-12-5,6-11-2,7-14-4,6-11-4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30"/>
    </inkml:context>
    <inkml:brush xml:id="br0">
      <inkml:brushProperty name="width" value="0.04435" units="cm"/>
      <inkml:brushProperty name="height" value="0.04435" units="cm"/>
      <inkml:brushProperty name="color" value="#00BFF3"/>
    </inkml:brush>
  </inkml:definitions>
  <inkml:trace contextRef="#ctx0" brushRef="#br0">35100 28900 496,'-49'0'2,"4"0"5,3 0 4,3 0 5,9 1 7,16 4 13,15 3 11,17 3 11,10-1 1,6-2-10,7-3-11,6-3-10,4-1-6,4 4-4,3 3-3,3 3-3,3-1-3,3-2-1,3-3-3,4-3-2,4-4 0,6-3 1,7-3 1,6-2 1,3-1 0,0 3-1,0 3-1,0 4-1,0 1-2,0 0-2,0 0-3,0 0-3,-4 0 1,-5 0 1,-7 0 3,-5 0 1,-3 0 2,4 0 0,3 0-1,3 0 1,-1 0-1,-2 0 0,-3 0 1,-3 0 0,-1-2 0,4-3-1,3-3 0,3-2 0,1-1 0,1 3-1,-1 3 1,1 4-1,1 1 0,3 0 0,3 0-1,4 0 0,1 0 0,0 0 0,0 0 1,0 0 0,1-2 0,4-3 0,3-3 0,3-2 0,1-3 0,1 1 0,-1-1 0,1 1 0,-3-1 0,-2 1 0,-3-1 0,-3 1 0,-4 1 0,-3 3 2,-3 3 0,-2 4 1,-5 1 1,-2 0-1,-3 0 0,-3 0-1,-1 0 1,4 0-1,3 0-1,3 0 1,3 0-1,3 0 0,3 0 1,4 0-1,1-2 0,0-3 0,0-3 0,0-2 1,1-3-2,4 1 0,3-1-3,3 1 0,-1 1-1,-2 3 1,-3 3 1,-3 4 1,-2-1 1,0-3-1,0-3 1,0-2-1,0-1 1,0 3-1,0 3 1,0 4 0,0-1-1,0-3-1,0-3-1,0-2-1,0-1-1,0 3 1,0 3 0,0 4 0,-2-1 0,-3-3-2,-3-3-2,-2-2-1,-8-1-1,-8 3-1,-10 3 0,-9 4-1,-7-1-4,-3-3-5,-3-3-5,-2-2-7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32"/>
    </inkml:context>
    <inkml:brush xml:id="br0">
      <inkml:brushProperty name="width" value="0.03651" units="cm"/>
      <inkml:brushProperty name="height" value="0.03651" units="cm"/>
      <inkml:brushProperty name="color" value="#00BFF3"/>
    </inkml:brush>
  </inkml:definitions>
  <inkml:trace contextRef="#ctx0" brushRef="#br0">44900 25600 602,'54'0'6,"10"0"14,10 0 12,9 0 13,4 0 4,1 0-4,-1 0-3,1 0-4,-6-2-5,-8-3-3,-10-3-5,-9-2-4,-20 8-9,-27 22-15,-28 22-13,-28 23-14,-18 14-3,-6 10 9,-6 10 10,-6 9 9,-4 4 7,1 1 2,-1-1 3,1 1 4,-1 4-1,1 9-3,-1 10-4,1 10-3,2-4-3,7-16-5,6-15-3,7-15-5,10-17-2,16-15 1,15-15-1,17-16 1,10-16-1,6-16-2,7-15-1,6-15-3,10-21-1,17-25-1,15-25-1,16-25-1,4-5 1,-6 16 4,-6 15 2,-6 17 4,-7 13 5,-6 13 7,-6 12 6,-6 13 8,-6 10 6,-2 10 2,-3 10 5,-3 9 4,-2 7 2,0 7 2,0 6 1,0 7 3,-2 7-1,-3 9-1,-3 10-2,-2 10-1,-3 8-3,1 10-4,-1 10-3,1 9-3,-3 4-5,-2 1-2,-3-1-4,-3 1-3,-4-7-5,-3-12-6,-3-13-5,-2-12-7,-3-12-4,1-8-1,-1-10-4,1-9-1,1-18-3,3-24-4,3-26-3,4-24-4,4-29 2,6-31 6,7-31 7,6-31 7,7-7 6,10 19 3,10 19 5,9 19 3,1 19 2,-6 23 1,-6 22 2,-6 22-1,-4 16 5,1 14 8,-1 11 8,1 14 7,-1 10 5,1 9 3,-1 10 2,1 10 3,-3 4 0,-2 0-5,-3 0-4,-3 0-3,-1-2-7,4-3-6,3-3-8,3-2-7,1-8-7,1-8-4,-1-10-5,1-9-5,-3-10-2,-2-9 0,-3-10 1,-3-8 0,-4-4-2,-3 3-2,-3 3-3,-2 4-2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32"/>
    </inkml:context>
    <inkml:brush xml:id="br0">
      <inkml:brushProperty name="width" value="0.03396" units="cm"/>
      <inkml:brushProperty name="height" value="0.03396" units="cm"/>
      <inkml:brushProperty name="color" value="#00BFF3"/>
    </inkml:brush>
  </inkml:definitions>
  <inkml:trace contextRef="#ctx0" brushRef="#br0">47200 24750 647,'50'-69'6,"0"13"11,0 12 12,0 13 11,4 6 5,10 0-1,10 0-2,9 0 0,-1 3-5,-8 6-11,-10 7-9,-9 6-9,-7 4-12,-3 4-10,-3 3-10,-2 3-12,-8 4-5,-8 7 2,-10 6 0,-9 7 1,-13 7 1,-16 9 1,-15 10 2,-15 10 0,-4-1 4,9-9 4,10-10 5,10-8 5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32"/>
    </inkml:context>
    <inkml:brush xml:id="br0">
      <inkml:brushProperty name="width" value="0.04485" units="cm"/>
      <inkml:brushProperty name="height" value="0.04485" units="cm"/>
      <inkml:brushProperty name="color" value="#00BFF3"/>
    </inkml:brush>
  </inkml:definitions>
  <inkml:trace contextRef="#ctx0" brushRef="#br0">47300 25400 490,'-49'21'0,"4"-5"0,3-7 0,3-5 0,6-1 7,9 6 13,10 7 15,10 6 13,4 7 3,0 10-5,0 10-6,0 9-6,1 6-5,4 3-2,3 3-2,3 4-3,-1 7-2,-2 13-3,-3 12-3,-3 13-3,-7 15 0,-9 19-1,-10 19 2,-8 19 0,-4 10-2,3 4-4,3 3-4,4 3-3,2-10-7,4-21-11,3-22-9,3-22-11,3-21-5,3-18-2,3-19-1,4-18-2,1-20 0,0-18 2,0-19 1,0-18 2,0-10 4,0 0 7,0 0 8,0 0 7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33"/>
    </inkml:context>
    <inkml:brush xml:id="br0">
      <inkml:brushProperty name="width" value="0.03908" units="cm"/>
      <inkml:brushProperty name="height" value="0.03908" units="cm"/>
      <inkml:brushProperty name="color" value="#00BFF3"/>
    </inkml:brush>
  </inkml:definitions>
  <inkml:trace contextRef="#ctx0" brushRef="#br0">47150 26750 562,'179'-202'19,"-40"47"0,-40 47 2,-41 48 1,-16 22 3,9 1 3,10-1 3,10 1 4,0 4 1,-5 9-4,-7 10-2,-5 10-4,-11 19-2,-11 32-1,-14 31-3,-11 32-2,-20 16-3,-24 4-5,-26 3-6,-24 3-6,-10-7-4,6-15-5,7-15-3,6-16-5,3-13-7,0-9-13,0-10-11,0-8-13,6-20 0,13-28 9,12-28 9,13-27 9,9-20 7,6-9 5,7-10 4,6-8 4,7 2 4,10 16 2,10 15 1,9 17 2,7 11 8,7 10 13,6 10 15,7 9 14,0 7 6,-2 7-4,-3 6-2,-3 7-5,-1 5 0,4 7 1,3 6 0,3 7 2,-1 2-4,-2 1-6,-3-1-7,-3 1-7,-2-1-9,0 1-13,0-1-13,0 1-13,-2-4-10,-3-6-4,-3-6-6,-2-6-5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33"/>
    </inkml:context>
    <inkml:brush xml:id="br0">
      <inkml:brushProperty name="width" value="0.04502" units="cm"/>
      <inkml:brushProperty name="height" value="0.04502" units="cm"/>
      <inkml:brushProperty name="color" value="#00BFF3"/>
    </inkml:brush>
  </inkml:definitions>
  <inkml:trace contextRef="#ctx0" brushRef="#br0">49300 24000 488,'50'-74'4,"0"4"9,0 3 8,0 3 8,-2 7 3,-3 14-4,-3 11-4,-2 14-3,-8 18-5,-8 25-5,-10 25-7,-9 25-5,-13 25-7,-16 25-5,-15 25-6,-15 25-6,-12 14-3,-6 3 0,-6 3 1,-6 4 0,1-17 1,9-33 2,10-35 2,10-34 3,7-23 4,6-8 7,7-10 6,6-9 7,18-20 9,32-27 9,31-28 11,32-28 9,19-17 3,10-2-9,10-3-7,9-3-8,-5 4-5,-19 13-1,-18 12-2,-19 13-2,-13 10-3,-6 10-6,-6 10-4,-6 9-7,-21 20 5,-34 31 12,-35 32 13,-33 31 13,-18 18 3,0 7-5,0 6-5,0 7-5,1 7-2,4 9-3,3 10 0,3 10-2,-5 14-3,-12 23-4,-13 22-4,-12 22-6,-5 15-2,3 9-1,3 10-2,4 10-1,7-12-5,13-31-8,12-31-7,13-31-9,9-21-5,6-9-3,7-10-2,6-8-3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34"/>
    </inkml:context>
    <inkml:brush xml:id="br0">
      <inkml:brushProperty name="width" value="0.04816" units="cm"/>
      <inkml:brushProperty name="height" value="0.04816" units="cm"/>
      <inkml:brushProperty name="color" value="#00BFF3"/>
    </inkml:brush>
  </inkml:definitions>
  <inkml:trace contextRef="#ctx0" brushRef="#br0">48750 26400 456,'4'-43'10,"10"17"20,10 15 19,9 16 20,6 10-1,3 7-20,3 6-22,4 7-20,-1 2-12,-3 1-2,-3-1-1,-2 1-1,-1-4-5,3-6-7,3-6-7,4-6-7,2-7-3,4-6 2,3-6 1,3-6 1,-1-6 4,-2-2 5,-3-3 5,-3-3 5,-7-1 5,-9 4 5,-10 3 5,-8 3 4,-9 10 9,-6 20 12,-6 18 12,-6 20 11,-2 5 5,3-6-5,3-6-4,4-6-5,13-13-7,26-19-11,24-18-12,26-19-12,10-16-9,-3-12-9,-3-13-8,-2-12-10,-6-2 0,-6 9 5,-6 10 6,-6 10 7,-9 8 5,-8 10 7,-10 10 7,-9 9 7,-10 9 10,-9 9 12,-10 10 14,-8 10 12,-11 7 3,-8 6-8,-10 7-8,-9 6-8,-9 6-5,-5 6-3,-7 7-3,-5 6-2,-8 4-4,-5 4-2,-7 3-5,-5 3-3,-6 4-3,-3 7-2,-3 6-3,-2 7-3,2-1-1,9-6 0,10-6 0,10-6-1,7-12 1,6-15 3,7-15 1,6-16 4,18-10 3,32-3 6,31-3 5,32-2 6,22-5 2,17-2-3,15-3-3,16-3-2,10-2-2,7 0-1,6 0 0,7 0 0,10 1-8,16 4-15,15 3-15,17 3-15,-12-1-3,-37-2 7,-38-3 6,-37-3 8,-19-4-4,0-3-15,0-3-14,0-2-14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42"/>
    </inkml:context>
    <inkml:brush xml:id="br0">
      <inkml:brushProperty name="width" value="0.03724" units="cm"/>
      <inkml:brushProperty name="height" value="0.03724" units="cm"/>
      <inkml:brushProperty name="color" value="#00BFF3"/>
    </inkml:brush>
  </inkml:definitions>
  <inkml:trace contextRef="#ctx0" brushRef="#br0">9800 47250 590,'-96'-2'2,"10"-3"3,10-3 3,9-2 4,17 2 2,25 9-1,25 10-1,25 10 0,15 4 0,7 0 1,6 0 1,7 0 1,5 0-1,7 0 1,6 0-2,7 0 0,-1-2-1,-6-3 0,-6-3-2,-6-2 0,-1-3-1,7 1-1,6-1-1,7 1-1,5 2-1,7 7 1,6 6 0,7 7 1,5 0-2,7-2-1,6-3-1,7-3-2,7-6 0,9-5 1,10-7 1,10-5 1,4-8 0,0-5-4,0-7-4,0-5-3,0-8-1,0-5 1,0-7 3,0-5 1,-2-1 2,-3 6 2,-3 7 3,-2 6 3,-1 6 1,3 6 0,3 7 1,4 6 0,-4 6 0,-9 6-1,-10 7-1,-8 6 0,-8 3-2,-2 0-1,-3 0-1,-3 0-1,-1 0-1,4 0 0,3 0-2,3 0 1,7-4-2,14-5 1,11-7 0,14-5 0,7-9-1,3-9 1,3-10 0,4-8 1,5-3 0,10 7 3,10 6 1,9 7 2,6 4 0,3 3 0,3 3-1,4 4-1,1-3 0,0-5-1,0-7 0,0-5-1,1-3 0,4 4-1,3 3-2,3 3 0,4-2-1,7-6 0,6-6 0,7-6 0,-3-1 0,-8 7 0,-10 6 1,-9 7 1,-7 2 0,-3 1 1,-3-1 0,-2 1 1,-3 2 0,1 7 0,-1 6-2,1 7 0,2 2 0,7 1 1,6-1 0,7 1 0,7-7 0,9-12-1,10-13-1,10-12-2,4-9-1,0-2 0,0-3-1,0-3 0,-2 1 0,-3 6 1,-3 7 2,-2 6 0,-1 4 1,3 4 1,3 3 0,4 3 0,-3 1 0,-5 1-1,-7-1 1,-5 1-2,-6-1 1,-3 1-1,-3-1 0,-2 1-1,-3 1 1,1 3 0,-1 3 2,1 4 1,-4 1 0,-6 0-1,-6 0 0,-6 0 0,-6 1 0,-2 4 0,-3 3 1,-3 3 0,-4 3 1,-3 3-1,-3 3 1,-2 4 0,-3 1-2,1 0-2,-1 0-4,1 0-3,2-4 0,7-5 0,6-7 0,7-5 2,2-8 0,1-5 1,-1-7 0,1-5 0,-4-1 1,-6 6 1,-6 7 0,-6 6 0,1 3 1,9 0 2,10 0 1,10 0 2,2 0 0,-3 0-2,-3 0 0,-2 0-2,-1 0 0,3 0-2,3 0 0,4 0-2,1-2 0,0-3 0,0-3 0,0-2-1,1-5 1,4-2 0,3-3 1,3-3 0,1 1 0,1 6 1,-1 7 0,1 6 1,-3 3 0,-2 0 1,-3 0 0,-3 0 0,-4 3 1,-3 6-1,-3 7 0,-2 6-2,-3 1 1,1-3-1,-1-3-1,1-2 0,1-3 0,3 1 0,3-1-1,4 1 1,4-4-1,6-6 1,7-6-1,6-6 2,3-6 0,0-2 0,0-3 2,0-3 1,-2-1 0,-3 4 0,-3 3-1,-2 3 0,-5 3 1,-2 3 3,-3 3 3,-3 4 4,-4 4 1,-3 6 0,-3 7-1,-2 6 0,-3 1 0,1-3-2,-1-3-2,1-2-1,2-3-1,7 1-1,6-1 0,7 1-2,2-3 0,1-2 0,-1-3 0,1-3-1,2-4 2,7-3-1,6-3 2,7-2 0,0-1 2,-2 3 0,-3 3 1,-3 4 1,-1 1 1,4 0-2,3 0-1,3 0-1,7 0-1,14 0 0,11 0 1,14 0-1,3 0-1,-2 0 0,-3 0-1,-3 0-1,4-4-1,13-5 1,12-7-1,13-5 0,9-6 0,6-3 0,7-3-1,6-2 1,1-5 0,-3-2 0,-3-3 1,-2-3 0,0-1 0,7 4 1,6 3-1,7 3 2,-3 3-1,-8 3 1,-10 3 1,-9 4 0,-5 2 0,0 4-1,0 3 0,0 3 0,-7 3 0,-11 3-1,-14 3-1,-11 4-1,-4 1 0,6 0 1,7 0-1,6 0 1,-2 0 0,-9 0 0,-10 0 0,-8 0 0,-4-2 0,3-3 0,3-3 0,4-2-1,-6-3 1,-11 1-1,-14-1 1,-11 1 0,-7-1 1,0 1 1,0-1 2,0 1 1,0-1 0,0 1 1,0-1 0,0 1 0,0 1-1,0 3 0,0 3-2,0 4-2,3-1 0,6-3-2,7-3-1,6-2-1,1-3-1,-3 1-1,-3-1 0,-2 1-1,-3-1 1,1 1 1,-1-1 2,1 1 1,-7 1 0,-12 3 0,-13 3-1,-12 4-1,-7 1 1,1 0 3,-1 0 1,1 0 2,-1 0 2,1 0-1,-1 0-1,1 0 0,-7 1-2,-12 4-2,-13 3-2,-12 3-2,7 1-2,29 1-1,28-1-3,28 1 0,6-1-2,-16 1 0,-15-1 0,-15 1 0,-15-3 0,-12-2-1,-13-3-1,-12-3-1,-9-1-1,-2 4-2,-3 3 0,-3 3-3,-20-1 1,-33-2 3,-35-3 2,-34-3 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5:16"/>
    </inkml:context>
    <inkml:brush xml:id="br0">
      <inkml:brushProperty name="width" value="0.03819" units="cm"/>
      <inkml:brushProperty name="height" value="0.03819" units="cm"/>
      <inkml:brushProperty name="color" value="#F2395B"/>
    </inkml:brush>
  </inkml:definitions>
  <inkml:trace contextRef="#ctx0" brushRef="#br0">78281 8275 576,'-13'23'134,"3"-1"-31,4-1-30,4-1-30,2 0-18,0-1-6,0 1-5,0-1-5,0 0-6,2-1-5,0-1-5,2 0-6,1-3-2,3-3 1,4-3 1,2-2 1,2-3 0,1-1-3,1 0-1,1-1-4,1-3 1,0-2 2,-1-4 2,1-2 3,-1-4 2,1-3 3,-1-5 3,1-3 2,-3-3 3,-3-1 1,-4-1 1,-4 0 3,-3 0-1,-1 3 1,0 3-2,-1 3 0,-3 3 0,0 3 0,-3 2 0,-2 4 1,-2 2-5,-4 1-9,-2 0-9,-3 2-9,-1 0-1,3 2 4,1 0 5,3 2 5,0 1-1,0 2-9,0 2-9,1 2-8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45"/>
    </inkml:context>
    <inkml:brush xml:id="br0">
      <inkml:brushProperty name="width" value="0.04209" units="cm"/>
      <inkml:brushProperty name="height" value="0.04209" units="cm"/>
      <inkml:brushProperty name="color" value="#00BFF3"/>
    </inkml:brush>
  </inkml:definitions>
  <inkml:trace contextRef="#ctx0" brushRef="#br0">62200 49450 522,'-43'-27'2,"17"-3"2,15-3 4,16-2 2,13-1 1,14 3-2,11 3-3,14 4-3,18-1 5,25-3 10,25-3 10,25-2 10,12-1 1,1 3-10,-1 3-10,1 4-10,-10 2-8,-19 4-4,-18 3-6,-19 3-6,-16 3-3,-12 3-3,-13 3-2,-12 4-2,-19-7-3,-25-16-1,-25-15-2,-25-15-1,-13-11 2,1-2 7,-1-3 6,1-3 6,2-1 5,7 4 3,6 3 3,7 3 4,4 7 2,3 14 1,3 11 1,4 14 1,1 11 4,0 14 4,0 11 5,0 14 4,-5 13 4,-9 16-1,-10 15 1,-8 17 1,-8 19-2,-2 26-3,-3 24-3,-3 26-2,-6 12-4,-5 0-3,-7 0-4,-5 0-3,0-8-1,10-16 2,10-15 1,9-15 1,12-20-1,16-21-7,15-22-5,17-22-6,10-16-3,6-9-1,7-10 0,6-8-1,12-12 1,19-12 2,19-13 1,19-12 3,13-13 0,10-12-2,10-13-3,9-12-2,-2-5-1,-12 3 0,-13 3 1,-12 4-1,-15 2 0,-15 4-1,-15 3-1,-16 3 0,-12 3 1,-5 3 4,-7 3 4,-5 4 3,-8 2 4,-5 4 2,-7 3 4,-5 3 2,-3 9 4,4 16 4,3 15 5,3 17 4,3 14 1,3 17-1,3 15-2,4 16 0,1 10-1,0 7 0,0 6 0,0 7 1,-2 2-2,-3 1-2,-3-1-3,-2 1-1,-3 1-3,1 3-3,-1 3-1,1 4-3,-3-3-4,-2-5-6,-3-7-5,-3-5-5,-1-11-4,4-11-2,3-14-2,3-11-1,-1-14-1,-2-11 2,-3-14 1,-3-11 1,-6-9 2,-5-3-1,-7-3 1,-5-2-1,-4-6 3,0-6 4,0-6 4,0-6 4,1-7 2,4-6-2,3-6-1,3-6-2,4-2 5,7 3 10,6 3 12,7 4 11,8-1 4,14-3-4,11-3-4,14-2-4,14-8-1,20-8-2,18-10 1,20-9-2,14-7-3,14-3-9,11-3-6,14-2-9,5-5-3,1-2 0,-1-3 1,1-3 0,-6-1 0,-8 4-2,-10 3-2,-9 3-2,-9 9 2,-5 16 3,-7 15 5,-5 17 3,-12 11 3,-16 10 2,-15 10 2,-15 9 1,-14 12 2,-8 16 0,-10 15 2,-9 17 0,-13 14-1,-16 17-1,-15 15-1,-15 16-3,-14 7 1,-8 1 0,-10-1 1,-9 1 0,-2-6 1,6-8 2,7-10 0,6-9 1,7-10 1,10-9-2,10-10 0,9-8-1,20-12-1,31-12 0,32-13 0,31-12-1,18-12-2,7-8-2,6-10-3,7-9-2,-1-7-1,-6-3 1,-6-3 2,-6-2 1,-7-5-2,-6-2-3,-6-3-5,-6-3-3,-10-4-3,-12-3-2,-13-3-1,-12-2-3,-13-6 2,-12-6 4,-13-6 3,-12-6 3,-7 1 5,1 9 2,-1 10 4,1 10 3,1 8 3,3 10 4,3 10 3,4 9 4,1 13 5,0 20 7,0 18 6,0 20 6,0 17 1,0 20-6,0 18-6,0 20-6,1 13-4,4 9-2,3 10-3,3 10-1,4-1-3,7-9-2,6-10-2,7-8-3,5-11-2,7-8-2,6-10-3,7-9-3,0-10-1,-2-9-2,-3-10 0,-3-8 0,-9-8-4,-11-2-5,-14-3-6,-11-3-5,-12-2 0,-9 0 5,-10 0 5,-8 0 6,-8-4 4,-2-5 1,-3-7 2,-3-5 2,1-3 2,6 4 3,7 3 3,6 3 3,7 3 4,10 3 2,10 3 4,9 4 3,6 4 2,3 6 0,3 7 0,4 6 1,8 3-2,17 0-2,15 0-2,16 0-2,9-4-3,3-5-2,3-7-3,4-5-2,1-8-4,0-5-5,0-7-6,0-5-4,0-11-5,0-11 0,0-14-2,0-11-2,1-11 0,4-5-1,3-7 1,3-5 0,3-12-1,3-16 1,3-15 0,4-15-1,1-14 3,0-8 5,0-10 5,0-9 5,-5-1 3,-9 10 2,-10 10 3,-8 9 2,-11 13 2,-8 20 2,-10 18 3,-9 20 2,-13 25 11,-16 35 19,-15 35 18,-15 34 20,-14 24 0,-8 17-17,-10 15-17,-9 16-18,-4 5-10,4-2-1,3-3-3,3-3-1,7-12-8,14-18-11,11-19-13,14-18-11,14-23-8,20-24-3,18-26-3,20-24-3,6-15 2,-2-3 9,-3-3 9,-3-2 7,-6 2 10,-5 9 6,-7 10 9,-5 10 7,-8 11 4,-5 17-1,-7 15-1,-5 16-1,-8 12-1,-5 9 0,-7 10 1,-5 10-1,-6 2 0,-3-3-3,-3-3-2,-2-2-3,0-6-1,7-6-3,6-6-2,7-6-2,8-12-2,14-15-2,11-15-2,14-16-2,10-13 1,9-9 2,10-10 2,10-8 2,7-4 2,6 3 1,7 3 2,6 4 0,3 1 3,0 0 1,0 0 3,0 0 2,-5 1-1,-9 4-3,-10 3-3,-8 3-4,-12 1-2,-12 1-3,-13-1-3,-12 1-2,-10-1-1,-6 1 1,-6-1 1,-6 1 1,-6-4 3,-2-6 1,-3-6 1,-3-6 3,-1-1 2,4 7 2,3 6 3,3 7 1,1 5 4,1 7 4,-1 6 4,1 7 5,-1 7 3,1 9 2,-1 10 1,1 10 3,-4 14-1,-6 23-1,-6 22-1,-6 22-1,-2 13-2,3 7-1,3 6-2,4 7-2,2-1-1,4-6-3,3-6-2,3-6-2,3-7-2,3-6 0,3-6 0,4-6 0,5-10-3,10-12-2,10-13-5,9-12-2,7-13-6,7-12-9,6-13-8,7-12-9,10-16-5,16-19-2,15-18-3,17-19-1,5-16-1,-3-12 2,-3-13 2,-2-12 2,-12 4 4,-19 22 4,-18 22 5,-19 23 5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46"/>
    </inkml:context>
    <inkml:brush xml:id="br0">
      <inkml:brushProperty name="width" value="0.03843" units="cm"/>
      <inkml:brushProperty name="height" value="0.03843" units="cm"/>
      <inkml:brushProperty name="color" value="#00BFF3"/>
    </inkml:brush>
  </inkml:definitions>
  <inkml:trace contextRef="#ctx0" brushRef="#br0">69900 47950 572,'4'-113'28,"10"26"0,10 24 0,9 26 0,10 13-1,14 4 0,11 3-1,14 3-1,-1 7-3,-12 14-4,-13 11-6,-12 14-4,-13 8-2,-12 7 0,-13 6 2,-12 7 0,-15 7-4,-15 9-9,-15 10-8,-16 10-9,-10 2-5,-3-3-1,-3-3-2,-2-2-1,-1-8 0,3-8 3,3-10 4,4-9 3,15-12 6,28-11 7,28-14 9,29-11 9,13-7 3,1 0-1,-1 0-1,1 0 0,-1 0-1,1 0 2,-1 0-1,1 0 2,-7 4-1,-12 10-1,-13 10-2,-12 9-3,-15 9 1,-15 9 1,-15 10 2,-16 10 2,-8 4-1,0 0 0,0 0-1,0 0-1,4-5-2,10-9-2,10-10-3,9-8-3,13-11-2,20-8-2,18-10-4,20-9-2,13-9 0,9-5 2,10-7 3,10-5 3,0-4 2,-5 0 0,-7 0 1,-5 0 1,-14 7 3,-18 17 3,-19 15 5,-18 16 4,-12 7 0,-3 1-4,-3-1-2,-2 1-4,0-3-1,7-2-1,6-3-1,7-3 1,8-6-3,14-5-2,11-7-4,14-5-3,10-4-2,9 0 2,10 0 2,10 0 0,0 0 1,-5 0 1,-7 0 0,-5 0 1,-8 0 0,-5 0-1,-7 0 0,-5 0 0,-20 7-1,-31 17 0,-31 15 0,-31 16-1,-16 9 0,0 3 1,0 3 1,0 4 0,-4 1 0,-5 0 1,-7 0 0,-5 0-1,-1-4 1,6-5 0,7-7 0,6-5 0,10-6 4,17-3 5,15-3 6,16-2 6,29-6 5,44-6 7,44-6 6,44-6 6,26-12-3,9-15-9,10-15-11,10-16-9,4-8-9,0 0-3,0 0-6,0 0-4,-7 3-3,-11 6 2,-14 7 0,-11 6 1,-17 6-4,-18 6-8,-19 7-7,-18 6-8,-21 3-5,-22 0-5,-22 0-4,-21 0-4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46"/>
    </inkml:context>
    <inkml:brush xml:id="br0">
      <inkml:brushProperty name="width" value="0.04285" units="cm"/>
      <inkml:brushProperty name="height" value="0.04285" units="cm"/>
      <inkml:brushProperty name="color" value="#00BFF3"/>
    </inkml:brush>
  </inkml:definitions>
  <inkml:trace contextRef="#ctx0" brushRef="#br0">70400 50300 513,'-27'-24'3,"-3"4"6,-3 3 5,-2 3 7,-1 3 3,3 3 2,3 3 0,4 4 3,2 7-2,4 13-2,3 12-2,3 13-3,4 15 1,7 19 3,6 19 3,7 19 4,4 23-2,3 28-5,3 28-5,4 29-5,-1 22-3,-3 20 0,-3 18 1,-2 20 1,-8 14-9,-8 14-19,-10 11-18,-9 14-18,-4-26-4,4-62 10,3-63 10,3-62 11,3-37-1,3-8-11,3-10-11,4-9-10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47"/>
    </inkml:context>
    <inkml:brush xml:id="br0">
      <inkml:brushProperty name="width" value="0.04219" units="cm"/>
      <inkml:brushProperty name="height" value="0.04219" units="cm"/>
      <inkml:brushProperty name="color" value="#00BFF3"/>
    </inkml:brush>
  </inkml:definitions>
  <inkml:trace contextRef="#ctx0" brushRef="#br0">72350 48800 521,'37'-100'4,"26"0"9,24 0 9,26 0 9,1 10 2,-22 23-1,-22 22-3,-21 22-2,-18 19-3,-12 20-5,-13 18-3,-12 20-4,-10 8-3,-6 1-1,-6-1-2,-6 1-1,1-4 0,9-6-1,10-6 0,10-6 0,7-4 0,6 1-2,7-1 0,6 1-1,7-1-2,10 1-2,10-1-4,9 1-2,1 1-2,-6 3 0,-6 3-1,-6 4 0,-7 1 0,-6 0 2,-6 0 0,-6 0 2,-10 1 2,-12 4 4,-13 3 6,-12 3 3,-9-2 4,-2-6 1,-3-6 0,-3-6 2,-1-6 0,4-2 0,3-3-2,3-3-1,1-6-1,1-5-4,-1-7-3,1-5-4,2-17-2,7-24-5,6-26-3,7-24-3,4-20-4,3-11-5,3-14-3,4-11-5,2-3-1,4 10 3,3 10 3,3 9 2,-1 12 5,-2 16 11,-3 15 8,-3 17 10,-4 24 13,-3 34 15,-3 35 17,-2 35 16,-1 27 0,3 22-14,3 22-15,4 23-14,1 13-11,0 6-10,0 7-7,0 6-9,-2-4-6,-3-11-4,-3-14-3,-2-11-5,-1-18-2,3-22 0,3-22-1,4-21-1,2-23-5,4-21-8,3-22-9,3-22-9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48"/>
    </inkml:context>
    <inkml:brush xml:id="br0">
      <inkml:brushProperty name="width" value="0.0437" units="cm"/>
      <inkml:brushProperty name="height" value="0.0437" units="cm"/>
      <inkml:brushProperty name="color" value="#00BFF3"/>
    </inkml:brush>
  </inkml:definitions>
  <inkml:trace contextRef="#ctx0" brushRef="#br0">74450 47700 503,'45'-116'5,"-9"19"12,-10 19 11,-8 19 10,-8 21 5,-2 26-1,-3 24-3,-3 26-2,-4 15-5,-3 6-9,-3 7-9,-2 6-8,-3-2-7,1-9-4,-1-10-3,1-8-4,7-9-4,16-6-5,15-6-6,17-6-4,11-7-1,10-6 2,10-6 4,9-6 3,-1-4 3,-8 1 1,-10-1 2,-9 1 1,-16 7 8,-22 16 14,-22 15 14,-21 17 14,-20 10 5,-15 6-2,-15 7-3,-16 6-3,-8 1-2,0-3-4,0-3-2,0-2-3,7-5-5,17-2-7,15-3-7,16-3-7,24-7-6,35-9-3,35-10-3,34-8-4,12-9 1,-9-6 6,-10-6 4,-8-6 7,-9-2 3,-6 3 3,-6 3 3,-6 4 3,-18 7 2,-28 13 1,-28 12 3,-27 13 0,-19 10 0,-5 10-3,-7 10-3,-5 9-4,0 1-2,10-6-3,10-6-3,9-6-2,10-7-1,14-6 2,11-6 2,14-6 1,22-9 2,35-8 1,35-10 1,34-9 0,13-12 0,-5-11 0,-7-14-2,-5-11 0,-9-4 0,-9 6 1,-10 7 0,-8 6 2,-20 9-1,-28 13 0,-28 12-2,-27 13-1,-25 13-1,-18 17-3,-19 15-1,-18 16-2,-10 7-2,0 1 0,0-1-2,0 1 0,4-4 2,10-6 2,10-6 4,9-6 4,9-7 4,9-6 5,10-6 6,10-6 6,16-7 4,26-6 4,24-6 3,26-6 3,19-7-2,17-6-5,15-6-7,16-6-5,10-7-6,7-6-5,6-6-6,7-6-5,-1-1-5,-6 7-6,-6 6-6,-6 7-5,-12 2-4,-15 1-3,-15-1-2,-16 1-2,-18 1-3,-18 3-5,-19 3-3,-18 4-4,-12-6 3,-3-11 10,-3-14 9,-2-11 10,-1-9 7,3-3 4,3-3 4,4-2 4,-1-6 3,-3-6 2,-3-6 2,-2-6 3,0 1 5,7 9 9,6 10 10,7 10 10,4 13 7,3 19 5,3 19 6,4 19 5,2 23-2,4 28-10,3 28-9,3 29-11,-1 22-9,-2 20-8,-3 18-10,-3 20-9,-2 19-9,0 22-9,0 22-9,0 23-9,0-11-3,0-40 2,0-40 1,0-41 2,0-29-1,0-15-2,0-15-3,0-16-4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48"/>
    </inkml:context>
    <inkml:brush xml:id="br0">
      <inkml:brushProperty name="width" value="0.04438" units="cm"/>
      <inkml:brushProperty name="height" value="0.04438" units="cm"/>
      <inkml:brushProperty name="color" value="#00BFF3"/>
    </inkml:brush>
  </inkml:definitions>
  <inkml:trace contextRef="#ctx0" brushRef="#br0">76800 47850 495,'23'-93'4,"-3"17"6,-3 15 8,-2 16 6,-12 26 5,-19 38 4,-18 37 4,-19 38 2,-13 18-2,-6 1-12,-6-1-9,-6 1-11,2-6-7,14-8-4,11-10-3,14-9-4,14-12-4,20-11-3,18-14-4,20-11-4,10-4 4,3 6 12,3 7 12,4 6 13,-4 7 6,-9 10 4,-10 10 3,-8 9 2,-9 9 2,-6 9 0,-6 10 0,-6 10 1,-7 2-2,-6-3-3,-6-3-4,-6-2-3,-4-9-3,1-12-2,-1-13-2,1-12-2,1-10-5,3-6-10,3-6-9,4-6-10,5-18-9,10-28-13,10-28-11,9-27-12,6-14-3,3 4 9,3 3 6,4 3 8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49"/>
    </inkml:context>
    <inkml:brush xml:id="br0">
      <inkml:brushProperty name="width" value="0.04348" units="cm"/>
      <inkml:brushProperty name="height" value="0.04348" units="cm"/>
      <inkml:brushProperty name="color" value="#00BFF3"/>
    </inkml:brush>
  </inkml:definitions>
  <inkml:trace contextRef="#ctx0" brushRef="#br0">76900 48450 506,'28'-29'1,"6"-5"4,7-7 4,6-5 2,7-4 4,10 0 1,10 0 2,9 0 2,4 1 3,1 4 2,-1 3 3,1 3 4,-4 6-2,-6 9-5,-6 10-6,-6 10-5,-12 11-10,-15 17-15,-15 15-15,-16 16-15,-18 7-7,-18 1 2,-19-1 2,-18 1 1,-10-4 4,0-6 8,0-6 6,0-6 6,3-9 6,6-8 2,7-10 3,6-9 4,6-4 2,6 4 4,7 3 3,6 3 3,4 4 6,4 7 10,3 6 10,3 7 10,3 5 3,3 7 0,3 6-2,4 7 0,1 5-4,0 7-5,0 6-6,0 7-4,-4 5-4,-5 7-5,-7 6-3,-5 7-4,-8-1-4,-5-6-5,-7-6-6,-5-6-5,-3-9-4,4-8-6,3-10-4,3-9-6,7-18-4,14-24-4,11-26-5,14-24-3,11-18 1,14-9 6,11-10 6,14-8 7,8-3 7,7 7 8,6 6 8,7 7 8,2 4 5,1 3 4,-1 3 3,1 4 4,-1-1 1,1-3-1,-1-3 0,1-2-2,-4 0-3,-6 7-5,-6 6-4,-6 7-6,-9 2-6,-8 1-9,-10-1-8,-9 1-8,-9-1-4,-5 1 3,-7-1 2,-5 1 2,-8 1 3,-5 3 6,-7 3 5,-5 4 5,-4 2 4,0 4 0,0 3 2,0 3 0,0 3 9,0 3 16,0 3 17,0 4 16,3 5 4,6 10-7,7 10-7,6 9-7,4 10-3,4 14-2,3 11 0,3 14 0,6 11-3,9 14-4,10 11-4,10 14-5,5 5-2,4 1-3,3-1-2,3 1-3,1-1-3,1 1-7,-1-1-6,1 1-6,-1-4-6,1-6-6,-1-6-7,1-6-6,-3-9-2,-2-8 3,-3-10 2,-3-9 2,-7-12 0,-9-11-6,-10-14-5,-8-11-5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49"/>
    </inkml:context>
    <inkml:brush xml:id="br0">
      <inkml:brushProperty name="width" value="0.03557" units="cm"/>
      <inkml:brushProperty name="height" value="0.03557" units="cm"/>
      <inkml:brushProperty name="color" value="#00BFF3"/>
    </inkml:brush>
  </inkml:definitions>
  <inkml:trace contextRef="#ctx0" brushRef="#br0">77750 50400 618,'-24'-24'0,"4"4"0,3 3 0,3 3 0,3-1 4,3-2 7,3-3 7,4-3 7,4 2 7,6 10 3,7 10 5,6 9 4,9 10 0,13 14-5,12 11-5,13 14-4,6 7-10,0 3-15,0 3-13,0 4-15,-8-6-15,-16-11-14,-15-14-14,-15-11-15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52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22450 50450 999,'-24'-21'-2,"4"10"-4,3 10-5,3 9-4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55"/>
    </inkml:context>
    <inkml:brush xml:id="br0">
      <inkml:brushProperty name="width" value="0.04098" units="cm"/>
      <inkml:brushProperty name="height" value="0.04098" units="cm"/>
      <inkml:brushProperty name="color" value="#00BFF3"/>
    </inkml:brush>
  </inkml:definitions>
  <inkml:trace contextRef="#ctx0" brushRef="#br0">23700 48650 536,'-19'-41'7,"13"19"11,12 19 11,13 19 13,2 15 2,-5 13-8,-7 12-6,-5 13-9,-4 7-3,0 4-3,0 3-1,0 3-3,0 1-1,0 1 0,0-1-1,0 1-1,0-1-1,0 1-2,0-1-3,0 1-2,-2-3-2,-3-2 0,-3-3-1,-2-3-1,-6-2 1,-6 0 0,-6 0 2,-6 0 0,-4-4 1,1-5 0,-1-7 0,1-5 1,-4-4-2,-6 0-3,-6 0-3,-6 0-2,-6 0-2,-2 0 2,-3 0 2,-3 0 0,-2-5 2,0-9 1,0-10 1,0-8 2,1-6-1,4 1 0,3-1-1,3 1-1,3-6-1,3-8 0,3-10-2,4-9 0,2-10-1,4-9 0,3-10-2,3-8 1,3-11-2,3-8 1,3-10-1,4-9 1,4-2-1,6 6 0,7 7 1,6 6 0,3 4 3,0 4 3,0 3 3,0 3 5,0 4 3,0 7 2,0 6 3,0 7 2,0 4 2,0 3 0,0 3 1,0 4 1,6 4 0,13 6 3,12 7 2,13 6 1,7 9 0,4 13-3,3 12-2,3 13-2,3 6-2,3 0-3,3 0-1,4 0-3,2 0 0,4 0 0,3 0 0,3 0 2,3 0-2,3 0-2,3 0-2,4 0-3,-1 0 0,-3 0-2,-3 0 1,-2 0-2,-5-2 0,-2-3 0,-3-3-2,-3-2-1,-4-3 0,-3 1-1,-3-1-1,-2 1 0,-6-3 0,-6-2 1,-6-3 1,-6-3 1,-6-2 0,-2 0-1,-3 0 0,-3 0-1,-9-7-10,-11-11-18,-14-14-19,-11-11-19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5:17"/>
    </inkml:context>
    <inkml:brush xml:id="br0">
      <inkml:brushProperty name="width" value="0.05618" units="cm"/>
      <inkml:brushProperty name="height" value="0.05618" units="cm"/>
      <inkml:brushProperty name="color" value="#F2395B"/>
    </inkml:brush>
  </inkml:definitions>
  <inkml:trace contextRef="#ctx0" brushRef="#br0">87179 7600 391,'17'0'57,"3"0"-7,4 0-5,2 0-5,1 0-5,2 2-4,1 0-3,1 2-3,-2 0-4,-3 0-4,-5-1-3,-3 1-4,-4 1-3,-1 0-3,-2 1-1,-2 2-3,-2 0-2,-2 1-1,-3 2 0,0 0-2,-4 2-1,-4 3-1,-4 3-1,-4 3-2,-3 2 1,-3 1 0,-3 1 2,-3 1 2,-2 0 1,-3-1 4,-1-1 2,-2-1 3,-1-1 3,3 1 3,2-1 2,2 1 2,1-2 2,3 0 0,1-1 0,3 0 1,4-3 1,10-1 1,9-3 1,8-1 1,11-4 0,12-4-5,14-6-3,12-4-4,10-4-3,5-4 1,6-2 0,7-3-1,2-1-6,2 1-12,0 1-13,2 1-13,-9 2-14,-18 2-17,-17 4-16,-17 3-17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56"/>
    </inkml:context>
    <inkml:brush xml:id="br0">
      <inkml:brushProperty name="width" value="0.04006" units="cm"/>
      <inkml:brushProperty name="height" value="0.04006" units="cm"/>
      <inkml:brushProperty name="color" value="#00BFF3"/>
    </inkml:brush>
  </inkml:definitions>
  <inkml:trace contextRef="#ctx0" brushRef="#br0">26200 49450 549,'-29'-35'9,"-5"32"18,-7 31 20,-5 32 17,-6 16 3,-3 4-13,-3 3-14,-2 3-13,-3 4-8,1 7-4,-1 6-2,1 7-3,1 0-3,3-2-2,3-3-3,4-3-1,4-9-2,6-11 0,7-14-1,6-11 0,23-17-3,41-18-7,40-19-7,42-18-6,21-21-3,3-22 1,3-22 1,4-21 0,-4-9 2,-9 7 3,-10 6 3,-8 7 2,-15 8 4,-19 14 0,-18 11 2,-19 14 2,-16 13 8,-12 16 17,-13 15 17,-12 17 16,-10 11 5,-6 10-7,-6 10-9,-6 9-6,-1 1-8,7-6-7,6-6-6,7-6-7,2-2-3,1 3-1,-1 3-2,1 4 1,1-1-1,3-3 0,3-3 1,4-2 0,7-3-1,13 1-4,12-1-5,13 1-3,6-6-2,0-8 2,0-10 1,0-9 1,1-9 1,4-5 2,3-7 0,3-5 2,-1-9 1,-2-9 1,-3-10 0,-3-8 1,-6-6 2,-5 1 1,-7-1 3,-5 1 1,-8-1 1,-5 1 3,-7-1 0,-5 1 3,-8 2-1,-5 7-2,-7 6-2,-5 7-1,-8 4-2,-5 3-2,-7 3-2,-5 4 0,-6 4-4,-3 6-3,-3 7-5,-2 6-3,-5 4-5,-2 4-4,-3 3-4,-3 3-5,2 4-4,10 7-1,10 6-3,9 7-1,7 0 1,7-2 5,6-3 5,7-3 6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57"/>
    </inkml:context>
    <inkml:brush xml:id="br0">
      <inkml:brushProperty name="width" value="0.04389" units="cm"/>
      <inkml:brushProperty name="height" value="0.04389" units="cm"/>
      <inkml:brushProperty name="color" value="#00BFF3"/>
    </inkml:brush>
  </inkml:definitions>
  <inkml:trace contextRef="#ctx0" brushRef="#br0">28600 47650 501,'3'-91'4,"6"19"10,7 19 9,6 19 9,4 19 3,4 23-3,3 22-2,3 22-3,1 15-1,1 9-1,-1 10 1,1 10-1,-1 10 0,1 13-2,-1 12-2,1 13-2,-4 13-1,-6 17-1,-6 15-2,-6 16-1,-6 5-1,-2-2-2,-3-3-1,-3-3-1,-2-12-4,0-18-7,0-19-6,0-18-7,0-15-4,0-9-2,0-10-3,0-8-2,0-9-2,0-6 0,0-6-1,0-6 1,-2-7-1,-3-6 2,-3-6 1,-2-6 0,-6-10 1,-6-12-1,-6-13-1,-6-12-1,-2-10 1,3-6 0,3-6 1,4-6 1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57"/>
    </inkml:context>
    <inkml:brush xml:id="br0">
      <inkml:brushProperty name="width" value="0.04622" units="cm"/>
      <inkml:brushProperty name="height" value="0.04622" units="cm"/>
      <inkml:brushProperty name="color" value="#00BFF3"/>
    </inkml:brush>
  </inkml:definitions>
  <inkml:trace contextRef="#ctx0" brushRef="#br0">28350 50150 475,'-24'-47'3,"4"6"5,3 7 6,3 6 5,6 10 8,9 17 10,10 15 9,10 16 11,7 13 0,6 14-7,7 11-9,6 14-8,-2 10-6,-9 9-5,-10 10-4,-8 10-4,-6 2-4,1-3-3,-1-3-5,1-2-4,-3-8-1,-2-8 1,-3-10 0,-3-9 1,-2-10-1,0-9-2,0-10-4,0-8-2,17-25 2,34-36 5,35-39 6,35-36 6,21-29 3,9-19 1,10-18 0,10-19 1,4-12-4,0-2-6,0-3-9,0-3-7,-11 8-4,-22 23-3,-22 22-1,-21 22-3,-15 13-10,-6 7-19,-6 6-20,-6 7-18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9:04"/>
    </inkml:context>
    <inkml:brush xml:id="br0">
      <inkml:brushProperty name="width" value="0.03794" units="cm"/>
      <inkml:brushProperty name="height" value="0.03794" units="cm"/>
      <inkml:brushProperty name="color" value="#00BFF3"/>
    </inkml:brush>
  </inkml:definitions>
  <inkml:trace contextRef="#ctx0" brushRef="#br0">89750 47850 579,'-93'-2'6,"17"-3"9,15-3 12,16-2 10,24-6 5,35-6 0,35-6-1,34-6 0,34-7-4,34-6-5,35-6-7,35-6-5,10-1-5,-12 7-4,-13 6-2,-12 7-4,-16 7-4,-19 9-8,-18 10-7,-19 10-6,-19 5-4,-19 4-1,-18 3 1,-19 3 0,-19 1-5,-19 1-9,-18-1-10,-19 1-10,-16-6 1,-12-8 10,-13-10 9,-12-9 11,-4-10 7,7-9 5,6-10 4,7-8 4,5-11 4,7-8 3,6-10 2,7-9 3,7 1 3,9 13 4,10 12 5,10 13 3,-4 26 9,-16 41 12,-15 40 11,-15 42 13,-12 25 0,-6 14-11,-6 11-11,-6 14-11,-6 5-8,-2 1-4,-3-1-5,-3 1-3,2-7-4,10-12 0,10-13 0,9-12-2,10-13-1,14-12-6,11-13-3,14-12-4,13-12-4,16-8-3,15-10-2,17-9-2,13-12 0,13-11 3,12-14 3,13-11 4,7-11 1,4-5 0,3-7 0,3-5 0,-4-1-1,-8 6-1,-10 7-3,-9 6-1,-12 4-2,-11 4-3,-14 3-2,-11 3-4,-7 1-2,0 1-6,0-1-4,0 1-4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9:06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60600 21750 999,'-85'-24'-36,"32"4"0,31 3 1,32 3 1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9:08"/>
    </inkml:context>
    <inkml:brush xml:id="br0">
      <inkml:brushProperty name="width" value="0.03746" units="cm"/>
      <inkml:brushProperty name="height" value="0.03746" units="cm"/>
      <inkml:brushProperty name="color" value="#F2395B"/>
    </inkml:brush>
  </inkml:definitions>
  <inkml:trace contextRef="#ctx0" brushRef="#br0">64450 43300 587,'-49'-2'2,"4"-3"3,3-3 5,3-2 3,10-3 6,20 1 9,18-1 7,20 1 9,16-1 1,16 1-5,15-1-6,17 1-6,8 1-4,4 3-3,3 3-3,3 4-3,-2-1-2,-6-3-5,-6-3-4,-6-2-5,-7-5-5,-6-2-8,-6-3-8,-6-3-7,-21-4-11,-34-3-11,-35-3-13,-33-2-10,-15-5 1,6-2 17,7-3 16,6-3 16,6-1 13,6 4 6,7 3 8,6 3 7,4 4 3,4 7-1,3 6 0,3 7-2,-1 8 6,-2 14 10,-3 11 10,-3 14 11,-7 14 3,-9 20-4,-10 18-4,-8 20-4,-8 17-5,-2 20-7,-3 18-5,-3 20-6,-1 3-4,4-8 1,3-10 0,3-9-1,3-13-1,3-16-6,3-15-4,4-15-4,10-17-7,19-15-8,19-15-7,19-16-9,18-18-2,19-18 6,19-19 4,19-18 6,12-14 3,6-5 1,7-7 1,6-5 2,-4-1 2,-11 6 2,-14 7 2,-11 6 3,-14 7 1,-11 10-1,-14 10-1,-11 9-1,-14 2 0,-11-2 1,-14-3 1,-11-3 1,-11-2 2,-5 0 3,-7 0 1,-5 0 3,-4 1 4,0 4 2,0 3 5,0 3 3,3 7 2,6 14 0,7 11 1,6 14 1,6 10-1,6 9-1,7 10-1,6 10-2,3 4-2,0 0-3,0 0-4,0 0-2,1 0-2,4 0 1,3 0 2,3 0 2,-1 0-5,-2 0-8,-3 0-8,-3 0-10,-4 0-3,-3 0 0,-3 0 1,-2 0 1,-6-4-1,-6-5-1,-6-7-1,-6-5-1,-7-8-1,-6-5 3,-6-7 2,-6-5 2,-2-6 3,3-3 5,3-3 5,4-2 4,5-9 7,10-12 8,10-13 8,9-12 9,18-18 0,29-21-7,28-22-8,28-22-8,18-18-4,10-11 0,10-14-1,9-11-1,1-6-2,-6 4-7,-6 3-6,-6 3-6,-6 6-1,-2 9 3,-3 10 3,-3 10 4,-7 14 3,-9 23 3,-10 22 4,-8 22 4,-9 13 2,-6 7 1,-6 6 1,-6 7 1,-6 5 1,-2 7 1,-3 6 1,-3 7 1,-6 5 1,-5 7 0,-7 6 2,-5 7 1,-9 8 0,-9 14-4,-10 11-2,-8 14-2,-12 11-1,-12 14 0,-13 11 0,-12 14 1,-5-1-1,3-12-1,3-13-3,4-12 0,7-12-3,13-8-1,12-10-3,13-9-1,12-10-1,13-9 3,12-10 2,13-8 3,15-15 0,19-19-1,19-18-1,19-19 0,7-13-2,-3-6-3,-3-6-3,-2-6-2,-8-1-3,-8 7-4,-10 6-2,-9 7-4,-9 0 0,-5-2 1,-7-3 2,-5-3 2,-8-7 1,-5-9 1,-7-10 2,-5-8 0,-8 0 2,-5 14 1,-7 11 1,-5 14 2,-6 10 4,-3 9 9,-3 10 7,-2 10 7,-5 7 3,-2 6-4,-3 7-3,-3 6-4,-2 10 3,0 17 11,0 15 10,0 16 11,3 10 2,6 7-5,7 6-7,6 7-5,4 5-5,4 7-4,3 6-5,3 7-4,4 0-4,7-2-2,6-3-2,7-3-2,8-7-3,14-9-2,11-10-3,14-8-3,3-8-2,-2-2-3,-3-3-2,-3-3-2,-7-4-1,-9-3 1,-10-3 2,-8-2 1,-12 0 0,-12 7-3,-13 6-2,-12 7-3,-16 0 0,-19-2 2,-18-3 3,-19-3 2,-7-6 3,7-5 4,6-7 4,7-5 4,8-6 4,14-3 6,11-3 5,14-2 5,18 0 4,25 7 3,25 6 2,25 7 1,17-1-1,9-6-8,10-6-6,10-6-8,0-6-6,-5-2-5,-7-3-4,-5-3-4,-8-4-3,-5-3 0,-7-3 1,-5-2 0,-6-8-3,-3-8-4,-3-10-6,-2-9-5,-5-10-1,-2-9 4,-3-10 3,-3-8 3,-2 2 4,0 16 5,0 15 4,0 17 5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9:09"/>
    </inkml:context>
    <inkml:brush xml:id="br0">
      <inkml:brushProperty name="width" value="0.04023" units="cm"/>
      <inkml:brushProperty name="height" value="0.04023" units="cm"/>
      <inkml:brushProperty name="color" value="#F2395B"/>
    </inkml:brush>
  </inkml:definitions>
  <inkml:trace contextRef="#ctx0" brushRef="#br0">67500 43600 546,'106'-165'21,"-37"73"13,-38 72 12,-37 72 14,-26 43 0,-11 16-11,-14 15-11,-11 17-11,-3 3-9,10-5-6,10-7-7,9-5-6,4-12-7,1-16-6,-1-15-6,1-15-6,7-23-8,16-28-7,15-28-8,17-27-7,10-22 1,6-11 12,7-14 11,6-11 11,-1 2 10,-5 19 7,-7 19 8,-5 19 8,-8 15 4,-5 13 0,-7 12 0,-5 13 0,-3 12 0,4 13 3,3 12 0,3 13 3,-2 7-2,-6 4-2,-6 3-2,-6 3-3,-2-5-3,3-12-2,3-13-3,4-12-4,5-13-2,10-12-5,10-13-4,9-12-4,12-15 0,16-15 2,15-15 3,17-16 2,7-8 2,0 0 1,0 0-1,0 0 1,-4 3 1,-5 6 3,-7 7 4,-5 6 3,-9 4 0,-9 4-3,-10 3-3,-8 3-3,-11-1-2,-8-2-2,-10-3-1,-9-3-2,-12-2-1,-11 0 1,-14 0 1,-11 0 0,-7 3 2,0 6 1,0 7 2,0 6 2,3 4 3,6 4 4,7 3 6,6 3 5,3 14 6,0 25 6,0 25 9,0 25 6,1 20 1,4 16-7,3 15-6,3 17-7,-1 5-4,-2-3-4,-3-3-2,-3-2-2,1-9-4,6-12-1,7-13-4,6-12-1,7-10-5,10-6-4,10-6-5,9-6-4,6-12-4,3-15-3,3-15-2,4-16-2,7-19-3,13-22-5,12-22-5,13-21-5,2-17 0,-5-8 3,-7-10 2,-5-9 4,-11 4 3,-11 19 4,-14 19 4,-11 19 4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9:09"/>
    </inkml:context>
    <inkml:brush xml:id="br0">
      <inkml:brushProperty name="width" value="0.03597" units="cm"/>
      <inkml:brushProperty name="height" value="0.03597" units="cm"/>
      <inkml:brushProperty name="color" value="#F2395B"/>
    </inkml:brush>
  </inkml:definitions>
  <inkml:trace contextRef="#ctx0" brushRef="#br0">69800 42900 611,'1'-52'4,"4"-3"8,3-3 7,3-2 8,4 0 3,7 7-1,6 6-2,7 7-2,7 5-1,9 7 1,10 6-1,10 7 0,2 4-1,-3 3-6,-3 3-4,-2 4-5,-8 7-4,-8 13-4,-10 12-4,-9 13-3,-13 10-3,-16 10-5,-15 10-3,-15 9-4,-15 4-2,-12 1 0,-13-1 0,-12 1 0,-4-7 0,7-12-1,6-13 0,7-12-1,5-10 2,7-6 7,6-6 5,7-6 6,15-9 6,25-8 7,25-10 5,25-9 6,14-7 4,3-3-2,3-3 0,4-2-2,-3 2 0,-5 9-1,-7 10-2,-5 10-1,-17 13-2,-24 19 0,-26 19-1,-24 19-2,-20 10-1,-11 4-3,-14 3-4,-11 3-4,-3-4-2,10-8-3,10-10-3,9-9-2,9-10-1,9-9 3,10-10 4,10-8 2,10-9 3,13-6 0,12-6 2,13-6 0,16-10 2,23-12 0,22-13 1,22-12 2,7-4-1,-6 7 2,-6 6 0,-6 7 1,-9 5-1,-8 7 0,-10 6 0,-9 7-1,-15 10-1,-18 16 0,-19 15-2,-18 17 0,-21 14 0,-22 17 1,-22 15 1,-21 16 1,-12 4 0,1-6 0,-1-6-2,1-6-1,5-10 0,14-12 0,11-13 0,14-12 1,28-18 0,48-21-1,47-22 1,47-22-2,24-13 1,4-3-3,3-3-1,3-2-1,-7 2-2,-15 9-1,-15 10-1,-16 10-2,-15 5-1,-11 4-2,-14 3 0,-11 3-2,-12 9-1,-9 16 2,-10 15 0,-8 17 0,-15 10 2,-19 6-1,-18 7 0,-19 6 0,-8 3 3,3 0 3,3 0 5,4 0 4,1-5 2,0-9 1,0-10 1,0-8 1,4-8 1,10-2 3,10-3 2,9-3 4,18-10 3,29-16 7,28-15 6,28-15 7,17-9-2,6 1-10,7-1-9,6 1-10,4 1-9,4 3-6,3 3-9,3 4-7,-5 2-2,-12 4 2,-13 3 2,-12 3 4,-10 3-5,-6 3-9,-6 3-10,-6 4-10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9:10"/>
    </inkml:context>
    <inkml:brush xml:id="br0">
      <inkml:brushProperty name="width" value="0.03501" units="cm"/>
      <inkml:brushProperty name="height" value="0.03501" units="cm"/>
      <inkml:brushProperty name="color" value="#F2395B"/>
    </inkml:brush>
  </inkml:definitions>
  <inkml:trace contextRef="#ctx0" brushRef="#br0">70800 44300 628,'-72'-50'1,"6"0"4,7 0 3,6 0 2,7 3 4,10 6 4,10 7 3,9 6 4,7 9 3,7 13 2,6 12 2,7 13 3,4 16-2,3 23-5,3 22-5,4 22-5,-1 18-3,-3 16-3,-3 15-3,-2 17-3,-5 16-5,-2 19-9,-3 19-8,-3 19-8,-2-1-3,0-18 6,0-19 4,0-18 5,-2-23-6,-3-24-17,-3-26-16,-2-24-17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9:12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72400 43225 333,'157'63'167,"51"46"-1,50 47 1,49 47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36"/>
    </inkml:context>
    <inkml:brush xml:id="br0">
      <inkml:brushProperty name="width" value="0.02969" units="cm"/>
      <inkml:brushProperty name="height" value="0.02969" units="cm"/>
    </inkml:brush>
  </inkml:definitions>
  <inkml:trace contextRef="#ctx0" brushRef="#br0">66604 10282 740,'-13'-1'169,"7"0"-82,5-1-84,6-1-81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53"/>
    </inkml:context>
    <inkml:brush xml:id="br0">
      <inkml:brushProperty name="width" value="0.03817" units="cm"/>
      <inkml:brushProperty name="height" value="0.03817" units="cm"/>
    </inkml:brush>
  </inkml:definitions>
  <inkml:trace contextRef="#ctx0" brushRef="#br0">38613 23897 576,'15'-8'-4,"1"0"4,0 0 5,-1 1 4,1 0 4,2 2 1,0 2 2,1 2 3,0 1-1,1 0-1,0 0-3,-1 0-1,1 0-3,0 0-3,-1 0-2,1 0-2,-1 0-2,1 0-1,-1 0 0,1 0-1,-1 0 0,-3 2-1,-1 0 0,-2 2 0,-2 0-1,-1 0 2,0-1-1,-2 1 2,-1 2 3,-1 2 7,0 3 8,-2 4 7,-1 1 3,-4 1-1,-2 1-2,-3 1-1,-4 2-1,-2 3-4,-3 3-1,-3 3-4,-3 2-1,-1 2-3,-3 3-1,-1 1-2,-4 3-3,-3 4-4,-4 4-3,-4 4-4,-4 0-2,-1-4 0,-2-4-2,-1-4 0,-2-2-1,0 2 0,0 1 0,0 0-1,1 2-2,2 0-3,2 2-2,2 0-4,3-3-2,7-7-1,6-9-2,5-7-1,5-6-1,3-3 0,3-3-1,3-2 1,1-3 0,2-2 5,0-2 3,2-2 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5:29"/>
    </inkml:context>
    <inkml:brush xml:id="br0">
      <inkml:brushProperty name="width" value="0.02682" units="cm"/>
      <inkml:brushProperty name="height" value="0.02682" units="cm"/>
      <inkml:brushProperty name="color" value="#00BFF3"/>
    </inkml:brush>
  </inkml:definitions>
  <inkml:trace contextRef="#ctx0" brushRef="#br0">65729 15039 820,'-15'-22'8,"3"5"16,1 4 16,3 3 17,2 4-13,4 2-37,4 4-40,4 2-39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9:12"/>
    </inkml:context>
    <inkml:brush xml:id="br0">
      <inkml:brushProperty name="width" value="0.03145" units="cm"/>
      <inkml:brushProperty name="height" value="0.03145" units="cm"/>
      <inkml:brushProperty name="color" value="#F2395B"/>
    </inkml:brush>
  </inkml:definitions>
  <inkml:trace contextRef="#ctx0" brushRef="#br0">71800 43000 699,'-58'3'9,"34"6"10,35 7 12,35 6 10,27-4 1,22-11-9,22-14-9,23-11-8,6-12-8,-5-9-3,-7-10-6,-5-8-3,-14-1-4,-18 9 0,-19 10-2,-18 10-2,-25 13 2,-27 19 2,-28 19 3,-28 19 3,-17 12 2,-2 6 1,-3 7 0,-3 6 2,-2 3 1,0 0 1,0 0 3,0 0 1,0 1 1,0 4-2,0 3-1,0 3-2,1 3-2,4 3-2,3 3-3,3 4-3,6-4-2,9-9-3,10-10-3,10-8-4,14-18-5,23-25-8,22-25-9,22-25-8,10-19 0,1-12 7,-1-13 9,1-12 7,-6-2 6,-8 9 3,-10 10 5,-9 10 4,-7 13 11,-3 19 18,-3 19 18,-2 19 17,-1 13 6,3 10-7,3 10-7,4 9-7,-1 6-7,-3 3-7,-3 3-7,-2 4-7,-5 1-5,-2 0-5,-3 0-5,-3 0-4,-4 1-2,-3 4 0,-3 3 2,-2 3 1,-6-4-5,-6-8-10,-6-10-11,-6-9-10,-1-16-7,7-22-2,6-22-1,7-21-3,4-12 5,3 1 10,3-1 11,4 1 10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9:12"/>
    </inkml:context>
    <inkml:brush xml:id="br0">
      <inkml:brushProperty name="width" value="0.0293" units="cm"/>
      <inkml:brushProperty name="height" value="0.0293" units="cm"/>
      <inkml:brushProperty name="color" value="#F2395B"/>
    </inkml:brush>
  </inkml:definitions>
  <inkml:trace contextRef="#ctx0" brushRef="#br0">72550 44050 750,'71'-65'2,"-5"23"2,-7 22 3,-5 22 3,-3 16 4,4 14 5,3 11 6,3 14 5,-1 5 0,-2 1-3,-3-1-5,-3 1-5,-4-3-3,-3-2-4,-3-3-4,-2-3-4,-6-6-1,-6-5 1,-6-7 1,-6-5 1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9:13"/>
    </inkml:context>
    <inkml:brush xml:id="br0">
      <inkml:brushProperty name="width" value="0.03996" units="cm"/>
      <inkml:brushProperty name="height" value="0.03996" units="cm"/>
      <inkml:brushProperty name="color" value="#F2395B"/>
    </inkml:brush>
  </inkml:definitions>
  <inkml:trace contextRef="#ctx0" brushRef="#br0">74050 42300 550,'45'-46'0,"-9"10"0,-10 10 0,-8 9 0,-3 4 2,7 1 3,6-1 4,7 1 3,2 5 4,1 14 3,-1 11 4,1 14 4,-4 8-4,-6 7-11,-6 6-10,-6 7-10,-12 4-8,-15 3-1,-15 3-4,-16 4-1,-12-1-3,-5-3-1,-7-3-1,-5-2-1,-4-9 2,0-12 5,0-13 6,0-12 5,4-9 5,10-2 4,10-3 4,9-3 4,17-9 6,25-11 6,25-14 8,25-11 6,20-6 2,16 4-4,15 3-3,17 3-3,0 6-5,-11 9-6,-14 10-5,-11 10-6,-14 4-3,-11 0-3,-14 0-2,-11 0-2,-20 7 0,-24 17-1,-26 15-1,-24 16 1,-15 5 0,-3-2 2,-3-3 1,-2-3 1,5-7 1,16-9 1,15-10 1,17-8 0,22-11 1,32-8-1,31-10 0,32-9 0,13-4 0,-3 4 0,-3 3 0,-2 3 1,-9 4-1,-12 7 2,-13 6 0,-12 7 1,-15 8 0,-15 14-2,-15 11 0,-16 14-2,-21 11 0,-24 14 0,-26 11 1,-24 14 0,-12 0 0,4-8-2,3-10 0,3-9-2,7-13 1,14-16 0,11-15 2,14-15 1,11-15 0,14-12 2,11-13 1,14-12 1,21-13 1,31-12-2,32-13 1,31-12-1,18-4 0,7 7 2,6 6 2,7 7 1,-6 10 1,-15 16-1,-15 15-1,-16 17 0,-16 11-2,-16 10-3,-15 10-3,-15 9-3,-17 12-1,-15 16 1,-15 15 1,-16 17 0,-15 5 1,-11-3-2,-14-3-1,-11-2-2,-6-6-1,4-6 1,3-6 0,3-6 0,4-7 2,7-6 2,6-6 5,7-6 2,24-16 5,44-25 7,44-25 7,44-25 6,23-13 1,3 1-5,3-1-4,4 1-5,1 2-5,0 7-3,0 6-5,0 7-4,-11 7-1,-22 9 0,-22 10 2,-21 10 1,-24 14 4,-25 23 9,-25 22 8,-25 22 9,-18 12 1,-8 3-7,-10 3-5,-9 4-6,-9-1-7,-5-3-8,-7-3-7,-5-2-8,-6-6-5,-3-6-2,-3-6-2,-2-6-2,3-10-1,14-12 0,11-13-1,14-12-1,10-15 1,9-15 2,10-15 3,10-16 2,8-13 2,10-9 2,10-10 3,9-8 2,6-1 4,3 9 4,3 10 4,4 10 5,1 7 7,0 6 10,0 7 10,0 6 9,6 6 6,13 6 2,12 7 1,13 6 3,13 10-2,17 17-4,15 15-3,16 16-5,16 13-6,20 14-8,18 11-10,20 14-8,22 7-10,29 3-11,28 3-13,28 4-12,-16-12-2,-59-24 7,-60-26 7,-58-24 7,-29-13-2,3 0-12,3 0-12,4 0-11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9:15"/>
    </inkml:context>
    <inkml:brush xml:id="br0">
      <inkml:brushProperty name="width" value="0.03359" units="cm"/>
      <inkml:brushProperty name="height" value="0.03359" units="cm"/>
      <inkml:brushProperty name="color" value="#F2395B"/>
    </inkml:brush>
  </inkml:definitions>
  <inkml:trace contextRef="#ctx0" brushRef="#br0">89700 47500 655,'-27'1'9,"47"4"18,47 3 19,48 3 18,19-2 3,-6-6-15,-6-6-13,-6-6-15,-2-4-11,3 1-9,3-1-11,4 1-9,-10 1-9,-22 3-9,-22 3-7,-21 4-9,-20 1 0,-15 0 8,-15 0 8,-16 0 8,-18 3 5,-18 6 2,-19 7 1,-18 6 2,-12 4 3,-3 4 3,-3 3 3,-2 3 4,2 1 4,9 1 5,10-1 4,10 1 5,8-3 3,10-2 3,10-3 2,9-3 3,7-1 3,7 4 3,6 3 3,7 3 4,5 3-2,7 3-7,6 3-6,7 4-8,2 4-5,1 6-2,-1 7-3,1 6-2,-3 1-2,-2-3-2,-3-3-1,-3-2-2,-6-5-2,-5-2-2,-7-3-3,-5-3-2,-4-6-2,0-5 1,0-7 1,0-5 0,3-11-6,6-11-12,7-14-14,6-11-13,3-7-1,0 0 10,0 0 12,0 0 10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9:15"/>
    </inkml:context>
    <inkml:brush xml:id="br0">
      <inkml:brushProperty name="width" value="0.04096" units="cm"/>
      <inkml:brushProperty name="height" value="0.04096" units="cm"/>
      <inkml:brushProperty name="color" value="#F2395B"/>
    </inkml:brush>
  </inkml:definitions>
  <inkml:trace contextRef="#ctx0" brushRef="#br0">89050 48100 537,'-25'-27'-1,"0"-3"1,0-3-1,0-2 0,-2-1 2,-3 3 6,-3 3 6,-2 4 5,11 2 8,29 4 8,28 3 8,28 3 8,24-2 0,23-6-9,22-6-9,22-6-9,10-4-7,1 1-3,-1-1-4,1 1-4,-6 2-3,-8 7-1,-10 6-3,-9 7-2,-15 4-2,-18 3-4,-19 3-2,-18 4-4,-21 2 1,-22 4 8,-22 3 5,-21 3 8,-17 4 2,-8 7 0,-10 6 0,-9 7-1,-7 5 1,-3 7 3,-3 6 4,-2 7 2,-3 5 0,1 7-3,-1 6-3,1 7-2,-3 4-3,-2 3-1,-3 3-1,-3 4-2,2 2-1,10 4-5,10 3-3,9 3-4,6-2-4,3-6-3,3-6-5,4-6-4,5-10-1,10-12-1,10-13 0,9-12 0,9-15-2,9-15-1,10-15-2,10-16-2,8-19 0,10-22 2,10-22 1,9-21 3,6-10 3,3 3 5,3 3 5,4 4 5,-4 7 5,-9 13 5,-10 12 6,-8 13 6,-9 10 3,-6 10 2,-6 10 2,-6 9 2,1 13 8,9 20 13,10 18 14,10 20 13,2 11 0,-3 7-11,-3 6-12,-2 7-12,-3 10-9,1 16-4,-1 15-6,1 17-4,-6 5-5,-8-3-6,-10-3-6,-9-2-4,-9-9-3,-5-12 1,-7-13 0,-5-12 2,-3-30-9,4-47-18,3-47-17,3-46-18,4-39-1,7-27 14,6-28 15,7-28 14,2-2 10,1 25 5,-1 25 5,1 25 5,1 23 4,3 22 5,3 22 3,4 23 5,5 13 3,10 6 4,10 7 3,9 6 3,7 7 3,7 10 3,6 10 3,7 9 2,2 7-2,1 7-6,-1 6-6,1 7-7,-6 2-2,-8 1-1,-10-1 0,-9 1 0,-9-6-3,-5-8-7,-7-10-6,-5-9-7,-4-10-9,0-9-11,0-10-12,0-8-11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9:16"/>
    </inkml:context>
    <inkml:brush xml:id="br0">
      <inkml:brushProperty name="width" value="0.04422" units="cm"/>
      <inkml:brushProperty name="height" value="0.04422" units="cm"/>
      <inkml:brushProperty name="color" value="#F2395B"/>
    </inkml:brush>
  </inkml:definitions>
  <inkml:trace contextRef="#ctx0" brushRef="#br0">92450 47350 497,'23'-69'2,"-3"13"3,-3 12 4,-2 13 3,5 7 4,16 4 2,15 3 4,17 3 3,10 3 0,6 3-2,7 3-4,6 4-2,3 2-4,0 4-4,0 3-5,0 3-5,-8 3-5,-16 3-5,-15 3-5,-15 4-5,-18 2-3,-19 4-1,-18 3 0,-19 3 0,-21 1-1,-21 1 0,-22-1-1,-22 1 1,-11-4 2,0-6 7,0-6 6,0-6 6,7-6 4,17-2 3,15-3 1,16-3 3,10-4 5,7-3 6,6-3 7,7-2 7,5 2 7,7 9 5,6 10 6,7 10 6,5 10 0,7 13-8,6 12-7,7 13-7,2 9-6,1 6-2,-1 7-3,1 6-3,-6 7-3,-8 10-3,-10 10-3,-9 9-2,-5 1-3,0-6-3,0-6-5,0-6-2,3-4-5,6 1-5,7-1-6,6 1-4,9-17-10,13-30-17,12-32-15,13-30-16,-1-19 1,-11-2 17,-14-3 16,-11-3 18,-6-4 10,4-3 4,3-3 4,3-2 4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9:16"/>
    </inkml:context>
    <inkml:brush xml:id="br0">
      <inkml:brushProperty name="width" value="0.03777" units="cm"/>
      <inkml:brushProperty name="height" value="0.03777" units="cm"/>
      <inkml:brushProperty name="color" value="#F2395B"/>
    </inkml:brush>
  </inkml:definitions>
  <inkml:trace contextRef="#ctx0" brushRef="#br0">92350 48950 582,'3'-57'-1,"6"-11"-4,7-14-2,6-11-4,10-4 5,17 6 10,15 7 11,16 6 10,9 6 6,3 6-2,3 7-1,4 6-1,-1 9-1,-3 13 0,-3 12-1,-2 13 1,-9 9-2,-12 6-2,-13 7-1,-12 6-2,-12 7-2,-8 10 0,-10 10-2,-9 9-2,-15 9-1,-18 9-2,-19 10-2,-18 10-3,-17 4-3,-11 0-1,-14 0-4,-11 0-1,-1-8-7,13-16-7,12-15-9,13-15-7,10-15-6,10-12-2,10-13-1,9-12-2,7-15 1,7-15 4,6-15 3,7-16 4,4-7 4,3 4 3,3 3 5,4 3 4,4 7 5,6 14 5,7 11 5,6 14 7,7 10 8,10 9 15,10 10 13,9 10 14,6 5 2,3 4-6,3 3-9,4 3-7,2 1-7,4 1-5,3-1-5,3 1-6,-1-6-6,-2-8-6,-3-10-8,-3-9-7,-4-7-8,-3-3-7,-3-3-8,-2-2-8,-9-6-2,-12-6 3,-13-6 4,-12-6 4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9:17"/>
    </inkml:context>
    <inkml:brush xml:id="br0">
      <inkml:brushProperty name="width" value="0.04326" units="cm"/>
      <inkml:brushProperty name="height" value="0.04326" units="cm"/>
      <inkml:brushProperty name="color" value="#F2395B"/>
    </inkml:brush>
  </inkml:definitions>
  <inkml:trace contextRef="#ctx0" brushRef="#br0">95000 46050 508,'23'-25'0,"-3"0"0,-3 0 0,-2 0 0,-1 0 3,3 0 7,3 0 6,4 0 6,-4 17 3,-9 34 0,-10 35-1,-8 35 0,-15 21-7,-19 9-14,-18 10-13,-19 10-14,-12-3-7,-2-11 0,-3-14 0,-3-11 0,5-15 4,17-16 7,15-15 6,16-15 8,15-14 8,16-8 9,15-10 10,17-9 10,19-10 1,26-9-4,24-10-4,26-8-6,12-8-5,0-2-4,0-3-5,0-3-5,-8-1-4,-16 4 0,-15 3-1,-15 3-2,-14 4 1,-8 7-1,-10 6 2,-9 7-1,-15 8 11,-18 14 20,-19 11 21,-18 14 19,-14 13 4,-5 16-11,-7 15-14,-5 17-11,-9 14-9,-9 17-4,-10 15-5,-8 16-4,-15 27-6,-19 42-5,-18 40-6,-19 41-5,-15 21-6,-8 4-4,-10 3-5,-9 3-3,5-18-4,23-36 1,22-39-1,22-36 0,23-37 0,25-34 0,25-35 0,25-33-1,18-29 2,14-22-1,11-22 2,14-21 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9:17"/>
    </inkml:context>
    <inkml:brush xml:id="br0">
      <inkml:brushProperty name="width" value="0.04539" units="cm"/>
      <inkml:brushProperty name="height" value="0.04539" units="cm"/>
      <inkml:brushProperty name="color" value="#F2395B"/>
    </inkml:brush>
  </inkml:definitions>
  <inkml:trace contextRef="#ctx0" brushRef="#br0">93850 48500 484,'48'-122'4,"-3"6"8,-3 7 9,-2 6 7,2 10 5,9 17 0,10 15 1,10 16 0,-1 13-2,-9 14-3,-10 11-4,-8 14-3,-8 8-3,-2 7-2,-3 6-1,-3 7-1,-2 2-3,0 1-6,0-1-6,0 1-5,3-4-4,6-6-3,7-6-2,6-6-3,4-7-3,4-6-5,3-6-5,3-6-5,-2-4 0,-6 1 2,-6-1 3,-6 1 3,-10 4 11,-12 9 21,-13 10 21,-12 10 21,-9 5 6,-2 4-5,-3 3-6,-3 3-5,12-1-13,28-2-19,28-3-17,29-3-19,16-9-7,7-11 1,6-14 3,7-11 2,-6-6 5,-15 4 5,-15 3 5,-16 3 7,-10 1 5,-3 1 6,-3-1 6,-2 1 6,-15 4 6,-25 9 7,-25 10 6,-25 10 8,-19 5-1,-12 4-5,-13 3-7,-12 3-7,-10 6-4,-6 9-4,-6 10-4,-6 10-4,-6 2-2,-2-3-3,-3-3-1,-3-2-2,4-1 1,13 3 2,12 3 4,13 4 3,13-6 1,17-11 2,15-14 2,16-11 0,29-7 1,44 0 0,44 0 0,44 0-1,30-8-1,20-16-2,18-15-3,20-15-1,11-6-5,7 7-2,6 6-5,7 7-3,-6 4-5,-15 3-6,-15 3-7,-16 4-5,-10 4-2,-3 6 5,-3 7 4,-2 6 4,-19 1-4,-30-3-13,-32-3-11,-30-2-13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9:1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99700 48000 999,'1'-46'-6,"4"10"-12,3 10-12,3 9-12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5:31"/>
    </inkml:context>
    <inkml:brush xml:id="br0">
      <inkml:brushProperty name="width" value="0.0444" units="cm"/>
      <inkml:brushProperty name="height" value="0.0444" units="cm"/>
      <inkml:brushProperty name="color" value="#00BFF3"/>
    </inkml:brush>
  </inkml:definitions>
  <inkml:trace contextRef="#ctx0" brushRef="#br0">26612 29700 495,'-7'8'164,"2"1"-40,2 2-40,2 0-38,1 1-23,0 1-3,0 1-4,0 2-4,0 2-4,0 5-2,0 4-4,0 6-4,0 1-1,-2-1 1,0-3-1,-1-2 0,-1 0-3,0 1-7,0 1-7,0 0-6,0 0-7,0-3-3,0-3-4,1-3-5,-1-3 2,2-3 8,0-3 7,2-2 8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09:49"/>
    </inkml:context>
    <inkml:brush xml:id="br0">
      <inkml:brushProperty name="width" value="0.0516" units="cm"/>
      <inkml:brushProperty name="height" value="0.0516" units="cm"/>
      <inkml:brushProperty name="color" value="#F2395B"/>
    </inkml:brush>
  </inkml:definitions>
  <inkml:trace contextRef="#ctx0" brushRef="#br0">11250 42700 426,'-47'-24'3,"6"4"6,7 3 5,6 3 7,3 1 4,0 1 1,0-1 3,0 1 2,-2-1 0,-3 1-2,-3-1-2,-2 1-1,-3 1-3,1 3-3,-1 3-2,1 4-2,-3 2-3,-2 4-1,-3 3-2,-3 3-1,-2 4-1,0 7-2,0 6 1,0 7-2,0 4 0,0 3-1,0 3 0,0 4-2,1 5 1,4 10 0,3 10 0,3 9 0,1 6 0,1 3 0,-1 3 0,1 4-1,1 1 1,3 0 1,3 0 0,4 0 0,2-2 0,4-3 1,3-3 0,3-2-1,3-3 1,3 1-1,3-1-1,4 1 0,1-3 0,0-2-2,0-3 0,0-3-2,1-2 0,4 0 1,3 0 0,3 0 2,3-2-1,3-3 1,3-3 1,4-2-1,-1 0 0,-3 7 1,-3 6-1,-2 7 0,-1 2 0,3 1 1,3-1 0,4 1 0,2-3 0,4-2 0,3-3 0,3-3 0,-1-6-1,-2-5 1,-3-7-1,-3-5 1,-1-8 0,4-5-2,3-7 1,3-5-1,6-3-1,9 4 0,10 3 0,10 3-1,0-1 0,-5-2 1,-7-3 0,-5-3 0,-4-2 0,0 0 0,0 0 0,0 0 0,-2 0 0,-3 0 1,-3 0-1,-2 0 1,2 0 0,9 0 0,10 0 0,10 0 0,2 0 0,-3 0 0,-3 0-1,-2 0 1,-1-2-1,3-3 1,3-3-2,4-2 1,1-1 0,0 3 0,0 3 0,0 4 0,0-1 0,0-3 0,0-3-1,0-2-1,-2-5 1,-3-2-1,-3-3 0,-2-3 0,-1-2 0,3 0 1,3 0 0,4 0 1,-1 0 0,-3 0 0,-3 0 0,-2 0 0,-1 0 0,3 0 0,3 0 0,4 0 0,1 0 1,0 0-1,0 0 0,0 0 0,0 0 0,0 0 0,0 0 0,0 0 1,0 0-1,0 0 0,0 0-1,0 0 1,1-2 0,4-3 0,3-3 0,3-2 0,1-1 0,1 3-1,-1 3 1,1 4-1,-3 1 1,-2 0 0,-3 0-1,-3 0 1,-1 0 0,4 0 0,3 0 1,3 0-1,-1 0 1,-2 0-1,-3 0 1,-3 0-1,1-2 0,6-3-2,7-3-1,6-2-1,1-5 0,-3-2 0,-3-3 1,-2-3 1,-3-2 1,1 0 0,-1 0 0,1 0 1,-3 0-1,-2 0 1,-3 0 0,-3 0 0,-1 1 0,4 4 0,3 3 0,3 3 1,-1-1-1,-2-2 0,-3-3 1,-3-3 0,-1-6-1,4-5-1,3-7-1,3-5-2,-2-9-1,-6-9-1,-6-10-1,-6-8-1,-4-4-1,1 3 2,-1 3 1,1 4 1,-1 2 1,1 4 0,-1 3 1,1 3 0,-3 4 1,-2 7 0,-3 6 0,-3 7 2,-2 2-1,0 1 0,0-1 0,0 1 0,-2-3 0,-3-2 0,-3-3 2,-2-3 1,-3-4-1,1-3 1,-1-3-2,1-2 1,-1-3-1,1 1-1,-1-1 0,1 1 0,-4-4 0,-6-6-1,-6-6 0,-6-6 0,-6-7 0,-2-6-1,-3-6-1,-3-6 0,-7-2-1,-9 3 2,-10 3-1,-8 4 1,-9 2 1,-6 4 0,-6 3 1,-6 3 1,-6 3 1,-2 3-1,-3 3 1,-3 4 0,-4 1 0,-3 0-1,-3 0 1,-2 0-1,-5 0 0,-2 0 0,-3 0 1,-3 0-1,-2 1 1,0 4-1,0 3 0,0 3 0,-4 1 0,-5 1 0,-7-1 1,-5 1 1,-6 1-1,-3 3 1,-3 3-1,-2 4 0,-1 4 0,3 6 2,3 7 0,4 6 1,1 3 1,0 0-1,0 0 0,0 0 0,1 1-1,4 4 1,3 3 1,3 3 0,-1 1 0,-2 1-1,-3-1-1,-3 1 0,-7 1-2,-9 3-1,-10 3 0,-8 4-1,-6 1-1,1 0 1,-1 0 0,1 0 1,2 0-1,7 0 0,6 0 1,7 0-1,2 6-1,1 13 1,-1 12 0,1 13 1,-1 7-1,1 4-1,-1 3-1,1 3-1,-3 1 0,-2 1-1,-3-1 0,-3 1 0,-1 1 0,4 3-1,3 3 0,3 4-1,-1 4-1,-2 6-2,-3 7-2,-3 6-2,-26 38-4,-46 73-7,-47 72-6,-47 72-6,12-4 0,72-78 5,72-78 6,73-77 6,39-42 3,10-3 2,10-3 2,9-2 2,4-8-3,1-8-6,-1-10-6,1-9-8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13:07"/>
    </inkml:context>
    <inkml:brush xml:id="br0">
      <inkml:brushProperty name="width" value="0.04545" units="cm"/>
      <inkml:brushProperty name="height" value="0.04545" units="cm"/>
      <inkml:brushProperty name="color" value="#F2395B"/>
    </inkml:brush>
  </inkml:definitions>
  <inkml:trace contextRef="#ctx0" brushRef="#br0">78800 21600 484,'-47'43'2,"6"-11"6,7-14 4,6-11 6,6-11 7,6-5 8,7-7 10,6-5 9,7-3 1,10 4-4,10 3-6,9 3-6,6 1-4,3 1-7,3-1-6,4 1-5,-1-1-5,-3 1-4,-3-1-4,-2 1-3,-1-3-2,3-2 1,3-3 0,4-3 2,1-1 1,0 4 2,0 3 2,0 3 3,1-2 0,4-6-2,3-6-3,3-6-1,-2-1-2,-6 7 0,-6 6-2,-6 7 0,-4 2-1,1 1 0,-1-1 1,1 1-1,1 1 1,3 3 1,3 3 1,4 4 0,-1-1 0,-3-3 0,-3-3-1,-2-2-1,-3-3 1,1 1-1,-1-1 1,1 1 0,-1-3 0,1-2 0,-1-3 0,1-3 1,-1-1-1,1 4 1,-1 3-1,1 3 0,-1 1 1,1 1 0,-1-1 1,1 1 1,-1-1 0,1 1 0,-1-1 2,1 1-1,1-3 1,3-2-1,3-3-2,4-3 0,1-4-2,0-3-1,0-3-2,0-2-2,-2-1 0,-3 3 1,-3 3 2,-2 4 1,-3 2 2,1 4 0,-1 3 1,1 3 0,-1 3 0,1 3-2,-1 3-3,1 4-2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13:07"/>
    </inkml:context>
    <inkml:brush xml:id="br0">
      <inkml:brushProperty name="width" value="0.04837" units="cm"/>
      <inkml:brushProperty name="height" value="0.04837" units="cm"/>
      <inkml:brushProperty name="color" value="#F2395B"/>
    </inkml:brush>
  </inkml:definitions>
  <inkml:trace contextRef="#ctx0" brushRef="#br0">78800 20400 454,'40'-40'11,"-18"23"19,-19 22 21,-18 22 21,-12 13 2,-3 7-15,-3 6-15,-2 7-15,-3 2-10,1 1-3,-1-1-4,1 1-4,-1-1-3,1 1-3,-1-1-4,1 1-4,-1-4-1,1-6-1,-1-6-1,1-6 0,2-4-1,7 1 2,6-1 0,7 1 1,13-4 5,22-6 8,22-6 7,23-6 8,11-4 3,4 1-2,3-1-3,3 1-2,-4-1-2,-8 1-2,-10-1 0,-9 1-2,-5 1-3,0 3-2,0 3-4,0 4-4,-2-1-2,-3-3-3,-3-3-3,-2-2-3,-1-3-2,3 1-4,3-1-4,4 1-3,1-3-10,0-2-18,0-3-16,0-3-18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2:31"/>
    </inkml:context>
    <inkml:brush xml:id="br0">
      <inkml:brushProperty name="width" value="0.05025" units="cm"/>
      <inkml:brushProperty name="height" value="0.05025" units="cm"/>
      <inkml:brushProperty name="color" value="#00BFF3"/>
    </inkml:brush>
  </inkml:definitions>
  <inkml:trace contextRef="#ctx0" brushRef="#br0">11000 3150 437,'0'-61'2,"0"28"3,0 28 4,0 29 4,0 11 3,0-2 6,0-3 4,0-3 5,-4 7 4,-5 19 1,-7 19 2,-5 19 1,-14 18 1,-18 19-5,-19 19-2,-18 19-3,-20 24-4,-18 32-3,-19 31-4,-18 32-4,-14 22-1,-5 17-3,-7 15-1,-5 16-1,-8 18-2,-5 22-1,-7 22 0,-5 23-1,-4 11-4,0 4-4,0 3-5,0 3-4,12-18-4,26-36-1,24-39 0,26-36-2,18-34 1,13-28-1,12-28 1,13-27 0,10-34-1,10-37-2,10-38-2,9-37-1,9-46-3,9-53-3,10-53-2,10-52-4,5-51-1,4-47 0,3-47 0,3-46-1,-1 7 4,-2 63 5,-3 62 7,-3 63 5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2:31"/>
    </inkml:context>
    <inkml:brush xml:id="br0">
      <inkml:brushProperty name="width" value="0.05243" units="cm"/>
      <inkml:brushProperty name="height" value="0.05243" units="cm"/>
      <inkml:brushProperty name="color" value="#00BFF3"/>
    </inkml:brush>
  </inkml:definitions>
  <inkml:trace contextRef="#ctx0" brushRef="#br0">6400 4650 419,'-180'-90'5,"41"23"-3,40 22-2,42 22-2,22 10-1,7 1-1,6-1-1,7 1 1,15 10 13,25 22 27,25 22 27,25 23 28,21 16 4,20 13-19,18 12-19,20 13-18,11 10-13,7 10-4,6 10-5,7 9-5,4 15-3,3 22-1,3 22-2,4 23-1,5 11 0,10 4 0,10 3-1,9 3 1,6 10-3,3 20-6,3 18-4,4 20-6,-9-3-3,-18-21-2,-19-22-2,-18-22-2,8 12-5,39 47-6,36 47-6,39 48-7,3-8-2,-27-58 2,-28-60 4,-28-59 1,-35-51 3,-41-40 2,-40-40 1,-40-41 2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2:32"/>
    </inkml:context>
    <inkml:brush xml:id="br0">
      <inkml:brushProperty name="width" value="0.04212" units="cm"/>
      <inkml:brushProperty name="height" value="0.04212" units="cm"/>
      <inkml:brushProperty name="color" value="#00BFF3"/>
    </inkml:brush>
  </inkml:definitions>
  <inkml:trace contextRef="#ctx0" brushRef="#br0">13850 3450 522,'-47'0'3,"6"0"6,7 0 6,6 0 7,-7 17 6,-18 34 5,-19 35 7,-18 35 6,-4 11-1,13-8-9,12-10-9,13-9-8,-7 13-3,-24 39 2,-26 36 1,-24 39 3,-23 38-2,-18 41-3,-19 40-3,-18 42-4,-15 36-3,-9 35-2,-10 35-1,-8 34-1,-9 15-4,-6-3-2,-6-3-4,-6-2-4,-1-3-3,7 1-4,6-1-5,7 1-4,19-28-3,35-52-2,35-53-3,34-53-1,29-59-1,26-61 1,24-64 1,26-61 1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2:32"/>
    </inkml:context>
    <inkml:brush xml:id="br0">
      <inkml:brushProperty name="width" value="0.03838" units="cm"/>
      <inkml:brushProperty name="height" value="0.03838" units="cm"/>
      <inkml:brushProperty name="color" value="#00BFF3"/>
    </inkml:brush>
  </inkml:definitions>
  <inkml:trace contextRef="#ctx0" brushRef="#br0">16450 2250 573,'1'53'64,"4"6"-9,3 7-11,3 6-9,-1 12-7,-2 19-3,-3 19-3,-3 19-3,-7 23-1,-9 28 2,-10 28 0,-8 29 1,-8 13-1,-2 1-4,-3-1-5,-3 1-4,-1-10-5,4-19-7,3-18-7,3-19-5,3-22-4,3-25 3,3-25 1,4-25 1,-1-49-7,-3-71-18,-3-72-16,-2-72-17,-1-21 0,3 32 15,3 31 15,4 32 16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2:33"/>
    </inkml:context>
    <inkml:brush xml:id="br0">
      <inkml:brushProperty name="width" value="0.04115" units="cm"/>
      <inkml:brushProperty name="height" value="0.04115" units="cm"/>
      <inkml:brushProperty name="color" value="#00BFF3"/>
    </inkml:brush>
  </inkml:definitions>
  <inkml:trace contextRef="#ctx0" brushRef="#br0">15900 2600 534,'70'-182'2,"-9"39"2,-10 36 3,-8 39 3,-6 19 3,1 4 0,-1 3 2,1 3 1,-1 4 0,1 7 1,-1 6 0,1 7 0,2 5 1,7 7 0,6 6-1,7 7 1,0 8-1,-2 14-1,-3 11-3,-3 14-1,-1 10 0,4 9-2,3 10 1,3 10-1,-2 10 1,-6 13-1,-6 12 1,-6 13 0,-9 12-1,-8 13-1,-10 12 0,-9 13-1,-9 9 0,-5 6 0,-7 7 1,-5 6 0,-6-4 0,-3-11-1,-3-14-1,-2-11-2,0-14-2,7-11-1,6-14-4,7-11-2,2-15 0,1-16 0,-1-15 1,1-15 0,-4-20-6,-6-21-13,-6-22-13,-6-22-13,-2-33-5,3-44 1,3-43 2,4-44 2,4-16 5,6 13 6,7 12 7,6 13 7,1 15 4,-3 19 0,-3 19 1,-2 19 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2:34"/>
    </inkml:context>
    <inkml:brush xml:id="br0">
      <inkml:brushProperty name="width" value="0.05886" units="cm"/>
      <inkml:brushProperty name="height" value="0.05886" units="cm"/>
      <inkml:brushProperty name="color" value="#00BFF3"/>
    </inkml:brush>
  </inkml:definitions>
  <inkml:trace contextRef="#ctx0" brushRef="#br0">17350 2500 373,'26'-50'0,"4"0"0,3 0 0,3 0 0,-1 3 2,-2 6 3,-3 7 3,-3 6 3,-2 7 2,0 10 0,0 10 1,0 9 0,1 12 1,4 16 1,3 15 1,3 17 2,-2 17 1,-6 23 1,-6 22 1,-6 22 0,-7 21 0,-6 22-4,-6 22-1,-6 23-4,-6 0-1,-2-18-1,-3-19 0,-3-18-1,1-20 0,6-18-2,7-19 0,6-18-2,3-50-9,0-77-17,0-78-18,0-78-18,1-43-4,4-6 11,3-6 10,3-6 11,9-12 6,16-15 4,15-15 4,17-16 4,3 17 3,-5 50 4,-7 50 3,-5 50 4,-6 31 4,-3 13 2,-3 12 3,-2 13 2,-5 12 3,-2 13 3,-3 12 1,-3 13 3,-1 16 0,4 23-2,3 22-2,3 22-2,-1 18 0,-2 16 1,-3 15 2,-3 17 1,-4 19 0,-3 26-1,-3 24-2,-2 26-1,-5 10-2,-2-3-3,-3-3-2,-3-2-2,-1-11-3,4-15-3,3-15-3,3-16-3,-1-13-1,-2-9 0,-3-10 0,-3-8 0,-2-14-2,0-15-4,0-15-5,0-16-5,-5-16-3,-9-16-1,-10-15-1,-8-15-3,-15-15 1,-19-12-1,-18-13 0,-19-12 1,-24-18-1,-28-21 1,-28-22 1,-27-22-1,-17-7 2,-3 10 3,-3 10 2,-2 9 3,0 12 3,7 16 2,6 15 1,7 17 3,7 10 5,9 6 6,10 7 7,10 6 6,11 4 5,17 4 1,15 3 1,16 3 1,16-1 1,20-2 0,18-3 0,20-3-1,21-4 0,25-3-4,25-3-2,25-2-3,28-9-2,31-12-1,32-13-3,31-12-1,26-10-2,22-6-1,22-6-2,23-6-2,11-1 0,4 7 1,3 6 2,3 7 2,-4 4-2,-8 3-4,-10 3-4,-9 4-4,-12 2-4,-11 4-4,-14 3-3,-11 3-4,-15-4-2,-16-8 1,-15-10 0,-15-9 0,-17-5-1,-15 0-2,-15 0-3,-16 0-2,-16 1 2,-16 4 6,-15 3 6,-15 3 5,-11 6 7,-2 9 6,-3 10 6,-3 10 5,-6 7 8,-5 6 8,-7 7 7,-5 6 9,-1 12 2,6 19-4,7 19-5,6 19-4,4 15-4,4 13-3,3 12-4,3 13-3,1 7-4,1 4-4,-1 3-3,1 3-4,-1-5-4,1-12-2,-1-13-4,1-12-2,4-15-9,9-15-12,10-15-15,10-16-12,2-27-4,-3-37 6,-3-38 6,-2-37 6,-5-37 5,-2-33 5,-3-35 6,-3-34 4,-2-16 5,0 3 4,0 3 3,0 4 4,1 13 3,4 26 2,3 24 2,3 26 1,-2 16 4,-6 10 3,-6 10 4,-6 9 4,-6 13 5,-2 20 5,-3 18 4,-3 20 6,1 21 7,6 25 10,7 25 11,6 25 10,1 23-1,-3 22-14,-3 22-12,-2 23-14,0 47-9,7 76-3,6 74-4,7 76-4,2 47-5,1 23-7,-1 22-5,1 22-6,-1 30-8,1 42-10,-1 40-9,1 41-11,2 21-5,7 4-1,6 3-3,7 3-2,-3-52 3,-8-106 8,-10-106 6,-9-106 9,-5-76 3,0-43 2,0-44 0,0-43 2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8:28:00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63525 22400 333,'157'63'167,"51"46"-1,50 47 1,49 47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5:32"/>
    </inkml:context>
    <inkml:brush xml:id="br0">
      <inkml:brushProperty name="width" value="0.03862" units="cm"/>
      <inkml:brushProperty name="height" value="0.03862" units="cm"/>
      <inkml:brushProperty name="color" value="#00BFF3"/>
    </inkml:brush>
  </inkml:definitions>
  <inkml:trace contextRef="#ctx0" brushRef="#br0">34383 29728 569,'8'-5'95,"-1"8"-14,1 6-14,0 8-14,-2 3-12,-2 2-7,-4 3-9,-2 1-9,-3 2-5,0 1-5,-1 1-4,-2 0-5,1 0-1,1-5 1,0-4 0,2-3 2,4-7-2,8-8-7,7-10-6,9-8-7,0-3 0,-5 3 4,-7 3 4,-5 3 5,0-2 2,4-6 1,5-5 1,5-6 0,1-3 1,-3 3 2,-3 2 1,-3 1 2,-3 3 2,-2 1 3,-4 3 2,-2 1 4,-4 2 3,0 1 5,-3 1 4,-2 0 4,-2 3-7,-2 3-20,-1 2-20,-3 4-20,1 2-8,3 4 2,2 2 2,4 3 2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8:28:26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60850 10275 333,'157'63'167,"51"46"-1,50 47 1,49 47 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8:28:52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22450 50450 999,'-24'-21'-2,"4"10"-4,3 10-5,3 9-4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8:29:06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60600 21750 999,'-85'-24'-36,"32"4"0,31 3 1,32 3 1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8:29:1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99700 48000 999,'1'-46'-6,"4"10"-12,3 10-12,3 9-12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18:36"/>
    </inkml:context>
    <inkml:brush xml:id="br0">
      <inkml:brushProperty name="width" value="0.03798" units="cm"/>
      <inkml:brushProperty name="height" value="0.03798" units="cm"/>
      <inkml:brushProperty name="color" value="#F2395B"/>
    </inkml:brush>
  </inkml:definitions>
  <inkml:trace contextRef="#ctx0" brushRef="#br0">7550 42750 579,'117'31'0,"34"13"0,35 12 0,35 13 0,8 1 7,-15-9 14,-15-10 15,-16-8 14,-13-9 1,-9-6-12,-10-6-11,-8-6-12,-9-6-7,-6-2 0,-6-3-1,-6-3-2,-4-7 0,1-9 0,-1-10-2,1-8 0,-3-6 0,-2 1 2,-3-1 0,-3 1 1,-2 1 1,0 3-2,0 3-2,0 4 0,3 4-2,6 6 1,7 7-1,6 6 0,1 4 0,-3 4 0,-3 3 0,-2 3 0,-5 6 1,-2 9 1,-3 10 1,-3 10 2,-2 2-1,0-3-1,0-3 0,0-2-1,0-5-1,0-2 0,0-3 0,0-3-1,0-4 0,0-3 0,0-3 0,0-2 0,1-5-1,4-2-2,3-3 0,3-3-2,1-2-1,1 0-1,-1 0-1,1 0-1,2-2-1,7-3 2,6-3 1,7-2 1,4-8 1,3-8 0,3-10 0,4-9 0,2-9 0,4-5 1,3-7 0,3-5 0,3-3-1,3 4-2,3 3-2,4 3-1,5 4-1,10 7 3,10 6 1,9 7 3,-1 8 1,-8 14 1,-10 11-1,-9 14 1,-7 7 1,-3 3 1,-3 3 1,-2 4 1,-1 2 1,3 4 1,3 3 0,4 3 0,-1-4 0,-3-8-1,-3-10-1,-2-9-1,-5-9-1,-2-5 0,-3-7-1,-3-5 0,-2-3-1,0 4 0,0 3 0,0 3 0,6 4 0,13 7 0,12 6 1,13 7-1,6 7 1,0 9-1,0 10 1,0 10-1,-4-1 0,-5-9-1,-7-10-1,-5-8-1,-9-9 0,-9-6-1,-10-6 0,-8-6 0,-4-9 0,3-8 1,3-10 0,4-9 0,1-5 2,0 0 0,0 0 0,0 0 1,-2 3 1,-3 6 1,-3 7 2,-2 6 1,0 6 0,7 6-2,6 7-1,7 6-1,4 3-1,3 0-1,3 0-1,4 0-1,-4-2-1,-9-3 2,-10-3-1,-8-2 2,-11-5-2,-8-2-1,-10-3-3,-9-3-1,-5-2-2,0 0 2,0 0 1,0 0 1,-4 1-1,-5 4 0,-7 3-2,-5 3-1,-3 1-1,4 1-5,3-1-2,3 1-3,1-1-3,1 1-2,-1-1-2,1 1-1,-9 1-2,-15 3 0,-15 3 1,-16 4-1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18:36"/>
    </inkml:context>
    <inkml:brush xml:id="br0">
      <inkml:brushProperty name="width" value="0.03392" units="cm"/>
      <inkml:brushProperty name="height" value="0.03392" units="cm"/>
      <inkml:brushProperty name="color" value="#F2395B"/>
    </inkml:brush>
  </inkml:definitions>
  <inkml:trace contextRef="#ctx0" brushRef="#br0">31450 39800 648,'-121'-29'6,"60"-5"10,60-7 12,59-5 11,29-6 2,1-3-7,-1-3-9,1-2-7,7-8-5,16-8-2,15-10-1,17-9-2,2 5 0,-9 23-1,-10 22 1,-8 22 0,-9 21 0,-6 22 2,-6 22-1,-6 23 2,-7 13-1,-6 6-2,-6 7-2,-6 6-2,-7 4-1,-6 4-1,-6 3-1,-6 3-2,-9 3-1,-8 3-3,-10 3-4,-9 4-3,-9 8-4,-5 17-7,-7 15-5,-5 16-6,-6 1-4,-3-12 0,-3-13-1,-2-12 0,-3-5 1,1 3 2,-1 3 3,1 4 2,2-15 5,7-31 6,6-31 5,7-31 6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18:36"/>
    </inkml:context>
    <inkml:brush xml:id="br0">
      <inkml:brushProperty name="width" value="0.03123" units="cm"/>
      <inkml:brushProperty name="height" value="0.03123" units="cm"/>
      <inkml:brushProperty name="color" value="#F2395B"/>
    </inkml:brush>
  </inkml:definitions>
  <inkml:trace contextRef="#ctx0" brushRef="#br0">33500 43350 704,'0'117'3,"0"-16"5,0-15 6,0-15 6,0-6 4,0 7 1,0 6 3,0 7 1,7 0 0,17-2-4,15-3-3,16-3-4,10-9-2,7-11-2,6-14-3,7-11-2,2-11-8,1-5-14,-1-7-14,1-5-14,-7-3-6,-12 4 3,-13 3 1,-12 3 3,-9-1 2,-2-2 3,-3-3 4,-3-3 3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3:19"/>
    </inkml:context>
    <inkml:brush xml:id="br0">
      <inkml:brushProperty name="width" value="0.03368" units="cm"/>
      <inkml:brushProperty name="height" value="0.03368" units="cm"/>
      <inkml:brushProperty name="color" value="#00BFF3"/>
    </inkml:brush>
  </inkml:definitions>
  <inkml:trace contextRef="#ctx0" brushRef="#br0">18750 21950 653,'0'46'74,"0"-5"-17,0-7-17,0-5-18,-2-1-8,-3 6 0,-3 7-1,-2 6 0,-1 1-2,3-3 0,3-3-1,4-2-1,1-1-1,0 3 0,0 3 1,0 4-1,0 2 0,0 4-2,0 3-2,0 3 0,1 1-3,4 1 0,3-1-2,3 1-2,1 1 1,1 3 0,-1 3 1,1 4 1,1 1 1,3 0 0,3 0 0,4 0 1,-1 1-1,-3 4 1,-3 3-1,-2 3-1,-3 3 1,1 3-1,-1 3 0,1 4 1,-1 1-2,1 0 1,-1 0 0,1 0 0,-3-2-1,-2-3 1,-3-3-1,-3-2 1,-2-6 0,0-6-1,0-6 1,0-6-1,0-6-1,0-2 1,0-3 0,0-3 0,0-1 0,0 4 0,0 3 0,0 3 1,0-2-1,0-6 0,0-6 0,0-6 0,0-4 0,0 1 0,0-1 0,0 1 1,0-1-1,0 1-1,0-1-1,0 1-1,0-10-8,0-19-14,0-18-14,0-19-15,0-22-3,0-25 5,0-25 7,0-25 5,1-4 6,4 20 6,3 18 6,3 20 7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3:20"/>
    </inkml:context>
    <inkml:brush xml:id="br0">
      <inkml:brushProperty name="width" value="0.0427" units="cm"/>
      <inkml:brushProperty name="height" value="0.0427" units="cm"/>
      <inkml:brushProperty name="color" value="#00BFF3"/>
    </inkml:brush>
  </inkml:definitions>
  <inkml:trace contextRef="#ctx0" brushRef="#br0">19050 22300 515,'-46'-2'-5,"10"-3"0,10-3 0,9-2 0,10 2 5,14 9 8,11 10 8,14 10 9,3 2 3,-2-3-5,-3-3-3,-3-2-5,-1-5-2,4-2-1,3-3-1,3-3-2,1-2 0,1 0-2,-1 0 0,1 0-1,1 0 0,3 0 0,3 0-1,4 0 1,2 0 0,4 0-1,3 0-1,3 0-1,4 0 0,7 0 0,6 0 0,7 0 1,0 0-1,-2 0 2,-3 0-1,-3 0 1,-2 0 0,0 0 0,0 0 0,0 0 1,1 0-2,4 0 0,3 0-3,3 0-1,-1 0-1,-2 0 0,-3 0-1,-3 0 1,-1 0 0,4 0 0,3 0 1,3 0 0,-1 0 0,-2 0 0,-3 0 0,-3 0 1,1 0 0,6 0-1,7 0 2,6 0-1,4-2 1,4-3 2,3-3 0,3-2 2,-1-1 0,-2 3-1,-3 3-1,-3 4-2,-2-1 0,0-3 1,0-3-1,0-2 1,0-3-1,0 1 0,0-1-1,0 1 0,-2 1 0,-3 3-1,-3 3 0,-2 4 0,-5 1 0,-2 0 1,-3 0-1,-3 0 1,-1 0 0,4 0 0,3 0 0,3 0 0,-1 1 1,-2 4-1,-3 3-1,-3 3 1,-2-1 0,0-2-1,0-3 1,0-3 0,0-1-1,0 4 1,0 3-1,0 3 1,-2-1 0,-3-2-1,-3-3 0,-2-3 1,-3-1-1,1 4 0,-1 3 0,1 3 0,1 1 0,3 1 1,3-1 0,4 1 1,1-1 0,0 1 0,0-1-1,0 1 1,-2-3-2,-3-2 1,-3-3-1,-2-3 1,-3-1-2,1 4 1,-1 3-1,1 3 0,-3-1 0,-2-2-1,-3-3 0,-3-3-1,-2-2 0,0 0-1,0 0 1,0 0-1,-2 0 1,-3 0 0,-3 0 1,-2 0 1,-8 6 2,-8 13 5,-10 12 4,-9 13 5,-5 9 1,0 6-1,0 7-2,0 6-2,0 3-2,0 0-2,0 0-1,0 0-3,0-2 0,0-3 0,0-3 0,0-2 0,1 0 1,4 7-2,3 6 0,3 7 0,1 0-1,1-2 0,-1-3 0,1-3 1,-1 5-1,1 17 0,-1 15 0,1 16 0,-1 10 0,1 7 0,-1 6 0,1 7 0,-3 0 0,-2-2 0,-3-3 0,-3-3-1,-2-4 0,0-3 0,0-3-1,0-2 0,0-6-1,0-6 0,0-6-1,0-6 1,0-7-2,0-6-1,0-6-1,0-6-1,0-10-2,0-12-2,0-13-4,0-12-2,-2-21-9,-3-28-16,-3-28-16,-2-27-15,-5-11-2,-2 10 12,-3 10 12,-3 9 12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3:20"/>
    </inkml:context>
    <inkml:brush xml:id="br0">
      <inkml:brushProperty name="width" value="0.04124" units="cm"/>
      <inkml:brushProperty name="height" value="0.04124" units="cm"/>
      <inkml:brushProperty name="color" value="#00BFF3"/>
    </inkml:brush>
  </inkml:definitions>
  <inkml:trace contextRef="#ctx0" brushRef="#br0">19100 27150 533,'-91'0'0,"19"0"1,19 0-1,19 0 2,9-2 1,0-3 5,0-3 5,0-2 5,10-1 5,23 3 4,22 3 6,22 4 4,13-1 0,7-3-6,6-3-6,7-2-7,5-3-2,7 1-2,6-1 0,7 1-1,10-1-1,16 1 0,15-1 0,17 1-1,0-1-1,-11 1-1,-14-1-1,-11 1-1,-17-1-1,-18 1-3,-19-1-1,-18 1-1,7 1-2,34 3-1,35 3 1,35 4-1,19-1 1,7-3 0,6-3 1,7-2 1,4 0 1,3 7 2,3 6 1,4 7 2,-4 2 0,-9 1-1,-10-1 0,-8 1-1,-9-1-1,-6 1-2,-6-1-3,-6 1-1,-4-1-2,1 1-1,-1-1 0,1 1-1,-4-3 1,-6-2 0,-6-3 1,-6-3 1,-6-2 1,-2 0 0,-3 0 1,-3 0 0,-7 0 1,-9 0-1,-10 0 0,-8 0 0,-3 0 1,7 0 0,6 0 0,7 0 1,-1 0 0,-6 0 0,-6 0-2,-6 0-1,-7 0 0,-6 0 0,-6 0-1,-6 0 0,-7-2 1,-6-3-1,-6-3 1,-6-2 0,-9-8-13,-8-8-26,-10-10-25,-9-9-26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5:32"/>
    </inkml:context>
    <inkml:brush xml:id="br0">
      <inkml:brushProperty name="width" value="0.0349" units="cm"/>
      <inkml:brushProperty name="height" value="0.0349" units="cm"/>
      <inkml:brushProperty name="color" value="#00BFF3"/>
    </inkml:brush>
  </inkml:definitions>
  <inkml:trace contextRef="#ctx0" brushRef="#br0">35450 30300 630,'7'14'4,"-1"-1"9,0-2 8,-2-2 9,1-1 5,0-1 2,1 1 3,2 0 2,0 0-3,0 0-6,-1-1-6,1 1-6,0 0-6,0 0-6,0 0-5,-1-1-6,1 0-12,0 0-17,0-2-17,0 0-19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3:27"/>
    </inkml:context>
    <inkml:brush xml:id="br0">
      <inkml:brushProperty name="width" value="0.05025" units="cm"/>
      <inkml:brushProperty name="height" value="0.05025" units="cm"/>
      <inkml:brushProperty name="color" value="#00BFF3"/>
    </inkml:brush>
  </inkml:definitions>
  <inkml:trace contextRef="#ctx0" brushRef="#br0">22950 17100 437,'21'-182'-13,"-5"39"9,-7 36 10,-5 39 9,-8 21 9,-5 6 5,-7 7 8,-5 6 6,-6 6 0,-3 6-4,-3 7-5,-2 6-5,-6 9-4,-6 13-3,-6 12-4,-6 13-3,-7 10-4,-6 10 0,-6 10-3,-6 9-1,-4 4-1,1 1-1,-1-1 1,1 1 0,-13 10-1,-25 22-3,-25 22-1,-25 23-2,-13 6 0,1-5 0,-1-7 2,1-5 0,7-9 0,16-9 0,15-10-1,17-8-1,5-1 0,-3 9 1,-3 10 0,-2 10 2,3-4-1,14-16 1,11-15 0,14-15 0,10-12-1,9-6 1,10-6-1,10-6 0,8-7 0,10-6-2,10-6 0,9-6-2,4-2 0,1 3 0,-1 3 0,1 4 0,2 1-1,7 0 0,6 0 0,7 0 0,5-5 0,7-9 1,6-10 0,7-8 1,10-8 0,16-2 0,15-3-1,17-3 0,13-2 0,13 0 1,12 0 0,13 0 1,13-2 1,17-3 1,15-3 1,16-2 1,5-3 0,-2 1 0,-3-1 0,-3 1-1,4-3 1,13-2 0,12-3 1,13-3 0,6-4 0,0-3-1,0-3 0,0-2-1,-7 0 0,-11 7-2,-14 6 0,-11 7-1,-12 5-1,-9 7-1,-10 6 1,-8 7-1,-12 2 1,-12 1-1,-13-1 1,-12 1 1,-12-1 0,-8 1 0,-10-1 0,-9 1 0,-21-10 3,-31-19 9,-31-18 7,-31-19 7,-18-12 1,-3-2-5,-3-3-5,-2-3-6,-1-1-3,3 4 0,3 3-1,4 3 0,-1-2-2,-3-6-4,-3-6-2,-2-6-4,-3-4-1,1 1 1,-1-1 1,1 1 1,-6-4 0,-8-6 1,-10-6 1,-9-6 0,-7-6 0,-3-2 0,-3-3 1,-2-3-1,-3-2 1,1 0 1,-1 0 2,1 0 0,1 0 1,3 0-2,3 0-1,4 0-1,2 4-1,4 10-2,3 10 0,3 9-1,3 4-1,3 1 1,3-1 0,4 1 1,1 2-5,0 7-7,0 6-8,0 7-8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4:28"/>
    </inkml:context>
    <inkml:brush xml:id="br0">
      <inkml:brushProperty name="width" value="0.02889" units="cm"/>
      <inkml:brushProperty name="height" value="0.02889" units="cm"/>
      <inkml:brushProperty name="color" value="#00BFF3"/>
    </inkml:brush>
  </inkml:definitions>
  <inkml:trace contextRef="#ctx0" brushRef="#br0">33050 18900 761,'0'-47'-63,"0"6"17,0 7 15,0 6 17,0 3 9,0 0 1,0 0 0,0 0 2,1 0 1,4 0-1,3 0 1,3 0 0,1 1 0,1 4 0,-1 3 0,1 3 0,-4 1 4,-6 1 10,-6-1 9,-6 1 9,-7 4 3,-6 9-6,-6 10-6,-6 10-6,-2 5-4,3 4-1,3 3-2,4 3-2,-1 4-2,-3 7 1,-3 6-1,-2 7 0,-3 4 0,1 3 1,-1 3-1,1 4 1,1 4-1,3 6-1,3 7-1,4 6-1,2 1-2,4-3 2,3-3-1,3-2 0,1-6 1,1-6-1,-1-6 0,1-6-1,1-9 1,3-8-1,3-10 1,4-9 1,4-7-2,6-3 0,7-3-1,6-2-1,4-8 0,4-8 0,3-10 0,3-9 1,6-13 0,9-16 0,10-15 1,10-15 0,5-14-1,4-8 0,3-10-1,3-9 0,1-1-1,1 10-2,-1 10-1,1 9-2,-3 9 1,-2 9 1,-3 10 1,-3 10 1,-7 7 1,-9 6 1,-10 7 0,-8 6 1,-8 4 1,-2 4 1,-3 3 2,-3 3 1,-7 6 2,-9 9 5,-10 10 4,-8 10 3,-6 10 1,1 13-1,-1 12-2,1 13-2,-3 4-1,-2-3-3,-3-3-1,-3-2-3,-1-3 0,4 1-1,3-1 0,3 1-1,1-1 0,1 1 1,-1-1 0,1 1 0,1-3 0,3-2-3,3-3-1,4-3-4,1-4 0,0-3 0,0-3 1,0-2 0,3-6 0,6-6 0,7-6-1,6-6 1,4-7-1,4-6 2,3-6-1,3-6 1,3-9 0,3-8 0,3-10-1,4-9 0,1-5-1,0 0 0,0 0 0,0 0 0,1-2 0,4-3 0,3-3 0,3-2 1,-2-3-1,-6 1 0,-6-1-1,-6 1 1,-6-3-1,-2-2 0,-3-3-1,-3-3 1,-4 1 0,-3 6 0,-3 7 2,-2 6 0,-6 6 1,-6 6 0,-6 7 1,-6 6 0,-6 4 0,-2 4-1,-3 3 1,-3 3-2,-6 1 2,-5 1 0,-7-1 2,-5 1 1,-4 1 0,0 3-2,0 3-1,0 4-1,0 2-2,0 4-2,0 3-1,0 3-3,0 3-2,0 3-5,0 3-3,0 4-4,4-1-3,10-3 0,10-3-1,9-2-1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4:29"/>
    </inkml:context>
    <inkml:brush xml:id="br0">
      <inkml:brushProperty name="width" value="0.02615" units="cm"/>
      <inkml:brushProperty name="height" value="0.02615" units="cm"/>
      <inkml:brushProperty name="color" value="#00BFF3"/>
    </inkml:brush>
  </inkml:definitions>
  <inkml:trace contextRef="#ctx0" brushRef="#br0">36450 17600 841,'-49'73'38,"4"-3"-6,3-3-7,3-2-7,1-3-5,1 1-2,-1-1-3,1 1-2,-1-3-2,1-2-2,-1-3-1,1-3-1,-1 1 0,1 6-1,-1 7 2,1 6 0,1-2-2,3-9-1,3-10-2,4-8-2,7-20-8,13-28-16,12-28-14,13-27-16,4-9-1,-3 13 14,-3 12 13,-2 13 14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4:29"/>
    </inkml:context>
    <inkml:brush xml:id="br0">
      <inkml:brushProperty name="width" value="0.02555" units="cm"/>
      <inkml:brushProperty name="height" value="0.02555" units="cm"/>
      <inkml:brushProperty name="color" value="#00BFF3"/>
    </inkml:brush>
  </inkml:definitions>
  <inkml:trace contextRef="#ctx0" brushRef="#br0">35800 17650 861,'-43'3'-5,"17"6"11,15 7 8,16 6 10,10 4 2,7 4-4,6 3-4,7 3-4,2 1-5,1 1-2,-1-1-4,1 1-3,1-3-1,3-2 0,3-3 2,4-3 0,-3-2 0,-5 0-3,-7 0-2,-5 0-3,-6 0-2,-3 0-5,-3 0-4,-2 0-4,-3 0-3,1 0-1,-1 0-1,1 0-2,-4 0 1,-6 0 2,-6 0 2,-6 0 1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4:29"/>
    </inkml:context>
    <inkml:brush xml:id="br0">
      <inkml:brushProperty name="width" value="0.02581" units="cm"/>
      <inkml:brushProperty name="height" value="0.02581" units="cm"/>
      <inkml:brushProperty name="color" value="#00BFF3"/>
    </inkml:brush>
  </inkml:definitions>
  <inkml:trace contextRef="#ctx0" brushRef="#br0">35550 18150 852,'-86'-24'0,"28"4"6,28 3 6,29 3 7,18 3 2,9 3-3,10 3-3,10 4-1,7 1-3,6 0-1,7 0 0,6 0-2,9 0-5,13 0-8,12 0-10,13 0-9,2 0-5,-5 0-1,-7 0-2,-5 0-1,-11 0 1,-11 0 4,-14 0 5,-11 0 3,-11-2 4,-5-3 1,-7-3 3,-5-2 1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4:30"/>
    </inkml:context>
    <inkml:brush xml:id="br0">
      <inkml:brushProperty name="width" value="0.02796" units="cm"/>
      <inkml:brushProperty name="height" value="0.02796" units="cm"/>
      <inkml:brushProperty name="color" value="#00BFF3"/>
    </inkml:brush>
  </inkml:definitions>
  <inkml:trace contextRef="#ctx0" brushRef="#br0">37550 19150 786,'-69'0'1,"13"0"1,12 0 1,13 0 1,12-4 5,13-5 6,12-7 7,13-5 7,12-4 1,13 0-6,12 0-5,13 0-5,4 1-4,-3 4-2,-3 3-2,-2 3-1,-1 1-2,3 1 0,3-1 0,4 1-1,-1 1-1,-3 3-2,-3 3-3,-2 4-2,-5 1-3,-2 0-3,-3 0-3,-3 0-4,-2 0-1,0 0-1,0 0-1,0 0-1,-4 1-3,-5 4-4,-7 3-4,-5 3-5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4:30"/>
    </inkml:context>
    <inkml:brush xml:id="br0">
      <inkml:brushProperty name="width" value="0.02812" units="cm"/>
      <inkml:brushProperty name="height" value="0.02812" units="cm"/>
      <inkml:brushProperty name="color" value="#00BFF3"/>
    </inkml:brush>
  </inkml:definitions>
  <inkml:trace contextRef="#ctx0" brushRef="#br0">38250 18450 782,'-68'-63'17,"17"26"6,15 24 5,16 26 7,9 21-1,3 19-8,3 19-8,4 19-8,1 21-3,0 26-1,0 24 0,0 26-1,0 13-3,0 4-4,0 3-6,0 3-5,1-8-5,4-19-5,3-18-4,3-19-6,3-21-2,3-21-1,3-22 0,4-22-1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4:31"/>
    </inkml:context>
    <inkml:brush xml:id="br0">
      <inkml:brushProperty name="width" value="0.03186" units="cm"/>
      <inkml:brushProperty name="height" value="0.03186" units="cm"/>
      <inkml:brushProperty name="color" value="#00BFF3"/>
    </inkml:brush>
  </inkml:definitions>
  <inkml:trace contextRef="#ctx0" brushRef="#br0">41400 18550 690,'-25'-44'25,"0"13"4,0 12 2,0 13 3,0 15-1,0 19-6,0 19-6,0 19-5,1 12-5,4 6-1,3 7-2,3 6-1,3 1-2,3-3 1,3-3 0,4-2-1,1-5 1,0-2-1,0-3-1,0-3 0,0-4 0,0-3-2,0-3 0,0-2 0,3-6-1,6-6 0,7-6 1,6-6-1,3-4 0,0 1 0,0-1-2,0 1 0,1-4-2,4-6-1,3-6-2,3-6-2,1-6 0,1-2-2,-1-3 1,1-3-1,1-7 1,3-9 0,3-10 0,4-8 1,2-11 0,4-8-1,3-10 0,3-9 0,-2-9 1,-6-5 0,-6-7 2,-6-5 2,-7-3 0,-6 4 2,-6 3 0,-6 3 1,-4 1 1,1 1-1,-1-1 0,1 1 1,-4 2-1,-6 7 0,-6 6-1,-6 7 1,-6 4 1,-2 3 2,-3 3 3,-3 4 2,-4 4 1,-3 6-1,-3 7-1,-2 6 0,-1 3-1,3 0 0,3 0-1,4 0 0,-3 3-2,-5 6-4,-7 7-4,-5 6-3,-6 6-4,-3 6-2,-3 7-3,-2 6-4,0 6-2,7 6-4,6 7-2,7 6-3,5-2 1,7-9 3,6-10 5,7-8 4,2-6 3,1 1 4,-1-1 3,1 1 4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4:32"/>
    </inkml:context>
    <inkml:brush xml:id="br0">
      <inkml:brushProperty name="width" value="0.02911" units="cm"/>
      <inkml:brushProperty name="height" value="0.02911" units="cm"/>
      <inkml:brushProperty name="color" value="#00BFF3"/>
    </inkml:brush>
  </inkml:definitions>
  <inkml:trace contextRef="#ctx0" brushRef="#br0">43900 17250 755,'-25'-19'32,"0"13"0,0 12 1,0 13-1,0 9-2,0 6-5,0 7-7,0 6-4,0 6-4,0 6-3,0 7-1,0 6-2,-2 3-3,-3 0-1,-3 0-1,-2 0-2,-3 0-3,1 0-4,-1 0-3,1 0-4,2-5-4,7-9-1,6-10-2,7-8-2,4-14-4,3-15-4,3-15-5,4-16-5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4:32"/>
    </inkml:context>
    <inkml:brush xml:id="br0">
      <inkml:brushProperty name="width" value="0.02835" units="cm"/>
      <inkml:brushProperty name="height" value="0.02835" units="cm"/>
      <inkml:brushProperty name="color" value="#00BFF3"/>
    </inkml:brush>
  </inkml:definitions>
  <inkml:trace contextRef="#ctx0" brushRef="#br0">43100 17300 775,'-18'-16'-6,"17"19"15,15 19 16,16 19 16,7 9 3,1 0-8,-1 0-9,1 0-7,-1 0-7,1 0-3,-1 0-5,1 0-5,-1-2-1,1-3-2,-1-3-1,1-2 0,-3-3-3,-2 1-4,-3-1-3,-3 1-4,-7-3-6,-9-2-12,-10-3-10,-8-3-11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5:32"/>
    </inkml:context>
    <inkml:brush xml:id="br0">
      <inkml:brushProperty name="width" value="0.04526" units="cm"/>
      <inkml:brushProperty name="height" value="0.04526" units="cm"/>
      <inkml:brushProperty name="color" value="#00BFF3"/>
    </inkml:brush>
  </inkml:definitions>
  <inkml:trace contextRef="#ctx0" brushRef="#br0">36131 29200 486,'0'16'142,"0"1"-33,0 1-32,0 1-33,0 1-18,0 1-3,0 1-3,0 1-3,1 1-3,0 1-3,2 1-3,0 1-3,2-1-2,0-2 1,1-1 1,2-2-1,-1-3-2,-1 0-9,-1 0-8,0-2-7,-1-1-4,0-1 3,0-1 2,0 0 2,-2-1 1,-4 1 0,-4 1-1,-4 1 0,-4 0 0,-3-3-2,-5-1 0,-3-2-1,-3-1 0,-3 2 0,-1 0 1,-2 1 0,1-1 1,7-2 1,5-4 1,7-2 0,3-2-1,1 0-2,0 0-4,2 0-3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4:32"/>
    </inkml:context>
    <inkml:brush xml:id="br0">
      <inkml:brushProperty name="width" value="0.02725" units="cm"/>
      <inkml:brushProperty name="height" value="0.02725" units="cm"/>
      <inkml:brushProperty name="color" value="#00BFF3"/>
    </inkml:brush>
  </inkml:definitions>
  <inkml:trace contextRef="#ctx0" brushRef="#br0">42800 17950 807,'-65'-2'4,"23"-3"8,22-3 9,22-2 7,18-3 4,16 1-4,15-1-3,17 1-3,19-1-7,26 1-9,24-1-12,26 1-9,8 1-8,-5 3-4,-7 3-5,-5 4-4,-20 1 1,-31 0 6,-31 0 7,-31 0 5,-15 1 2,4 4-2,3 3-3,3 3-3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4:33"/>
    </inkml:context>
    <inkml:brush xml:id="br0">
      <inkml:brushProperty name="width" value="0.03096" units="cm"/>
      <inkml:brushProperty name="height" value="0.03096" units="cm"/>
      <inkml:brushProperty name="color" value="#00BFF3"/>
    </inkml:brush>
  </inkml:definitions>
  <inkml:trace contextRef="#ctx0" brushRef="#br0">45100 19150 710,'25'-25'13,"0"0"9,0 0 8,0 0 8,1 1 2,4 4-6,3 3-6,3 3-5,1 1-5,1 1-4,-1-1-2,1 1-5,1-1-1,3 1-3,3-1-1,4 1-3,5 1 0,10 3-2,10 3 1,9 4-1,-1 1 0,-8 0 1,-10 0 1,-9 0 1,-5 0 0,0 0-1,0 0 0,0 0-2,0 1 0,0 4-2,0 3-1,0 3-2,-4-1-2,-5-2 0,-7-3-1,-5-3-1,-4-2 0,0 0 0,0 0 1,0 0 0,-7 1-6,-11 4-12,-14 3-13,-11 3-13,-7 1-1,0 1 13,0-1 12,0 1 12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4:34"/>
    </inkml:context>
    <inkml:brush xml:id="br0">
      <inkml:brushProperty name="width" value="0.02973" units="cm"/>
      <inkml:brushProperty name="height" value="0.02973" units="cm"/>
      <inkml:brushProperty name="color" value="#00BFF3"/>
    </inkml:brush>
  </inkml:definitions>
  <inkml:trace contextRef="#ctx0" brushRef="#br0">45100 20150 739,'-41'0'-24,"19"0"25,19 0 24,19 0 26,10 0 5,4 0-11,3 0-12,3 0-13,3 0-7,3 0-3,3 0-4,4 0-2,2 0-2,4 0 1,3 0 1,3 0 1,1-2 0,1-3-4,-1-3-1,1-2-3,1-1-2,3 3 2,3 3-1,4 4 2,-1 1-1,-3 0 1,-3 0 0,-2 0 0,-3 0 0,1 0 0,-1 0-1,1 0-1,-3 0 1,-2 0-1,-3 0 1,-3 0 0,-6 0 0,-5 0-2,-7 0-1,-5 0-1,-4 0-1,0 0 0,0 0-1,0 0-1,-8 3-6,-16 6-13,-15 7-14,-15 6-14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4:42"/>
    </inkml:context>
    <inkml:brush xml:id="br0">
      <inkml:brushProperty name="width" value="0.03337" units="cm"/>
      <inkml:brushProperty name="height" value="0.03337" units="cm"/>
      <inkml:brushProperty name="color" value="#00BFF3"/>
    </inkml:brush>
  </inkml:definitions>
  <inkml:trace contextRef="#ctx0" brushRef="#br0">51200 18300 659,'-25'-24'-19,"0"4"10,0 3 8,0 3 8,0 3 6,0 3 0,0 3 1,0 4 1,-2 4 0,-3 6-2,-3 7 0,-2 6-1,-5 4 0,-2 4-2,-3 3 1,-3 3-2,-1 4 0,4 7-1,3 6 0,3 7-2,-1 7 1,-2 9 0,-3 10 1,-3 10 0,-1 4 1,4 0-3,3 0-1,3 0-2,1-4-1,1-5-1,-1-7-1,1-5 0,4-8 0,9-5-1,10-7 0,10-5-1,11-9 0,17-9-2,15-10-1,16-8-1,10-14-1,7-15-1,6-15 1,7-16-1,2-12 0,1-5 0,-1-7 0,1-5 0,-1-4 1,1 0 0,-1 0 1,1 0 1,-6 1 0,-8 4 1,-10 3 1,-9 3 1,-9 6 0,-5 9 0,-7 10-1,-5 10 0,-9 11 7,-9 17 16,-10 15 15,-8 16 16,-6 12 1,1 9-13,-1 10-13,1 10-13,-1 4-6,1 0-3,-1 0 0,1 0-2,1 1-2,3 4 0,3 3-1,4 3-2,1-4 0,0-8 2,0-10 1,0-9 1,0-7 0,0-3-2,0-3-2,0-2 0,3-6-2,6-6 2,7-6 1,6-6 2,3-7-2,0-6-2,0-6-4,0-6-2,4-13-1,10-19 0,10-18 2,9-19-1,6-18 2,3-15 0,3-15 2,4-16 0,-1-7 0,-3 4 2,-3 3 1,-2 3 1,-8 6 1,-8 9 0,-10 10 1,-9 10 1,-9 5 1,-5 4 0,-7 3 1,-5 3 2,-8 4-1,-5 7 0,-7 6 1,-5 7-2,-6 8 1,-3 14-1,-3 11-1,-2 14 1,-3 5-2,1 1-1,-1-1-2,1 1-1,-3 5-2,-2 14-3,-3 11-4,-3 14-2,-4 14-3,-3 20-4,-3 18-4,-2 20-3,2 3-1,9-8 4,10-10 1,10-9 4,5-12 0,4-11-2,3-14-3,3-11-1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4:42"/>
    </inkml:context>
    <inkml:brush xml:id="br0">
      <inkml:brushProperty name="width" value="0.03211" units="cm"/>
      <inkml:brushProperty name="height" value="0.03211" units="cm"/>
      <inkml:brushProperty name="color" value="#00BFF3"/>
    </inkml:brush>
  </inkml:definitions>
  <inkml:trace contextRef="#ctx0" brushRef="#br0">52850 19350 685,'46'0'6,"-5"0"3,-7 0 1,-5 0 3,-1-2 3,6-3 2,7-3 4,6-2 3,3-1 0,0 3-2,0 3-4,0 4-2,-2 7-3,-3 13-2,-3 12-3,-2 13-3,-8 10-1,-8 10 0,-10 10 0,-9 9-1,-9 7 1,-5 7 0,-7 6 1,-5 7 1,-9-1-1,-9-6-4,-10-6-4,-8-6-3,-6-9-1,1-8 0,-1-10 2,1-9 0,2-9 1,7-5 0,6-7 1,7-5 1,11-12 1,20-16 1,18-15 2,20-15 2,11-6 2,7 7-1,6 6 0,7 7 1,2 4-1,1 3-1,-1 3-1,1 4 0,-1 1-2,1 0-1,-1 0-3,1 0-1,-3 0-3,-2 0-4,-3 0-3,-3 0-4,-2 1-5,0 4-4,0 3-5,0 3-4,-4-1-1,-5-2 3,-7-3 4,-5-3 3,-4-2 2,0 0-2,0 0-1,0 0-1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4:43"/>
    </inkml:context>
    <inkml:brush xml:id="br0">
      <inkml:brushProperty name="width" value="0.03345" units="cm"/>
      <inkml:brushProperty name="height" value="0.03345" units="cm"/>
      <inkml:brushProperty name="color" value="#00BFF3"/>
    </inkml:brush>
  </inkml:definitions>
  <inkml:trace contextRef="#ctx0" brushRef="#br0">55050 17200 657,'-5'-33'7,"-9"34"14,-10 35 14,-8 35 14,-8 18 2,-2 3-7,-3 3-8,-3 4-9,-2-1-5,0-3-4,0-3-5,0-2-3,1-6-4,4-6-3,3-6-2,3-6-5,3-6 0,3-2 1,3-3 0,4-3 0,5-15-10,10-24-25,10-26-22,9-24-25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4:43"/>
    </inkml:context>
    <inkml:brush xml:id="br0">
      <inkml:brushProperty name="width" value="0.03369" units="cm"/>
      <inkml:brushProperty name="height" value="0.03369" units="cm"/>
      <inkml:brushProperty name="color" value="#00BFF3"/>
    </inkml:brush>
  </inkml:definitions>
  <inkml:trace contextRef="#ctx0" brushRef="#br0">54300 17450 653,'-16'-60'7,"19"32"15,19 31 15,19 32 14,7 16 3,-3 4-9,-3 3-10,-2 3-8,-3-1-8,1-2-4,-1-3-5,1-3-3,-1-4-4,1-3 2,-1-3-1,1-2 1,-4-3-7,-6 1-17,-6-1-16,-6 1-17,-6-1-5,-2 1 4,-3-1 3,-3 1 5,-4-4 4,-3-6 6,-3-6 6,-2-6 5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4:43"/>
    </inkml:context>
    <inkml:brush xml:id="br0">
      <inkml:brushProperty name="width" value="0.03281" units="cm"/>
      <inkml:brushProperty name="height" value="0.03281" units="cm"/>
      <inkml:brushProperty name="color" value="#00BFF3"/>
    </inkml:brush>
  </inkml:definitions>
  <inkml:trace contextRef="#ctx0" brushRef="#br0">53650 17950 670,'-47'-25'2,"6"0"4,7 0 5,6 0 3,20 1 7,34 4 8,35 3 7,35 3 9,19 3 0,7 3-7,6 3-7,7 4-6,5 1-8,7 0-8,6 0-9,7 0-7,4 1-12,3 4-12,3 3-13,4 3-13,-15-1-3,-31-2 5,-31-3 5,-31-3 6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4:56"/>
    </inkml:context>
    <inkml:brush xml:id="br0">
      <inkml:brushProperty name="width" value="0.02462" units="cm"/>
      <inkml:brushProperty name="height" value="0.02462" units="cm"/>
      <inkml:brushProperty name="color" value="#00BFF3"/>
    </inkml:brush>
  </inkml:definitions>
  <inkml:trace contextRef="#ctx0" brushRef="#br0">56650 19050 893,'-58'0'32,"34"0"-8,35 0-8,35 0-9,18 0-2,3 0-1,3 0 1,4 0 1,2-2-1,4-3-2,3-3-4,3-2-2,1-1-1,1 3 0,-1 3 0,1 4 0,-3-1-1,-2-3-3,-3-3-4,-3-2-3,-6 0 0,-5 7 0,-7 6 2,-5 7 0,-4 2 0,0 1-2,0-1-3,0 1-2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4:56"/>
    </inkml:context>
    <inkml:brush xml:id="br0">
      <inkml:brushProperty name="width" value="0.02746" units="cm"/>
      <inkml:brushProperty name="height" value="0.02746" units="cm"/>
      <inkml:brushProperty name="color" value="#00BFF3"/>
    </inkml:brush>
  </inkml:definitions>
  <inkml:trace contextRef="#ctx0" brushRef="#br0">57500 18150 801,'-44'-13'4,"13"26"9,12 24 9,13 26 8,6 15 1,0 6-5,0 7-6,0 6-7,0 9-3,0 13 0,0 12-2,0 13-1,-2 9-3,-3 6-4,-3 7-6,-2 6-5,-3 1-4,1-3-2,-1-3-2,1-2-3,1-11-2,3-15-2,3-15-2,4-16-2,1-18 1,0-18 2,0-19 3,0-18 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5:33"/>
    </inkml:context>
    <inkml:brush xml:id="br0">
      <inkml:brushProperty name="width" value="0.03945" units="cm"/>
      <inkml:brushProperty name="height" value="0.03945" units="cm"/>
      <inkml:brushProperty name="color" value="#00BFF3"/>
    </inkml:brush>
  </inkml:definitions>
  <inkml:trace contextRef="#ctx0" brushRef="#br0">36800 29162 557,'15'-8'8,"-1"2"16,-1 1 16,0 1 15,-1 0 6,3 0-6,1 0-6,3 0-6,1 0-6,-1 0-8,1 0-7,-1 1-9,0-1-7,-1 2-8,-1 0-8,0 2-8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4:56"/>
    </inkml:context>
    <inkml:brush xml:id="br0">
      <inkml:brushProperty name="width" value="0.03144" units="cm"/>
      <inkml:brushProperty name="height" value="0.03144" units="cm"/>
      <inkml:brushProperty name="color" value="#00BFF3"/>
    </inkml:brush>
  </inkml:definitions>
  <inkml:trace contextRef="#ctx0" brushRef="#br0">60650 18250 699,'-72'6'13,"6"13"4,7 12 4,6 13 4,3 6 1,0 0-1,0 0-3,0 0-1,1 4-2,4 10-4,3 10-2,3 9-3,-1 7-1,-2 7 0,-3 6 1,-3 7 0,1-1 0,6-6-1,7-6 0,6-6-2,4-10-7,4-12-16,3-13-16,3-12-16,4-16-7,7-19 0,6-18 2,7-19 0,2-10 6,1 1 10,-1-1 11,1 1 10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4:57"/>
    </inkml:context>
    <inkml:brush xml:id="br0">
      <inkml:brushProperty name="width" value="0.0301" units="cm"/>
      <inkml:brushProperty name="height" value="0.0301" units="cm"/>
      <inkml:brushProperty name="color" value="#00BFF3"/>
    </inkml:brush>
  </inkml:definitions>
  <inkml:trace contextRef="#ctx0" brushRef="#br0">59700 18200 730,'-19'28'24,"13"6"5,12 7 3,13 6 5,9 6-1,6 6-7,7 7-6,6 6-6,1 4-4,-3 4-2,-3 3-2,-2 3-3,-3-1-2,1-2-6,-1-3-3,1-3-5,-3-4-2,-2-3-2,-3-3-1,-3-2 0,-2-6-4,0-6-5,0-6-6,0-6-4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4:57"/>
    </inkml:context>
    <inkml:brush xml:id="br0">
      <inkml:brushProperty name="width" value="0.02387" units="cm"/>
      <inkml:brushProperty name="height" value="0.02387" units="cm"/>
      <inkml:brushProperty name="color" value="#00BFF3"/>
    </inkml:brush>
  </inkml:definitions>
  <inkml:trace contextRef="#ctx0" brushRef="#br0">59150 18600 921,'-36'-22'-7,"28"6"5,28 7 6,29 6 5,15 3 4,3 0 1,3 0 1,4 0 1,2 1-4,4 4-7,3 3-9,3 3-9,-2 3-4,-6 3-5,-6 3-2,-6 4-4,-9-1-1,-8-3 1,-10-3 0,-9-2 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4:57"/>
    </inkml:context>
    <inkml:brush xml:id="br0">
      <inkml:brushProperty name="width" value="0.0231" units="cm"/>
      <inkml:brushProperty name="height" value="0.0231" units="cm"/>
      <inkml:brushProperty name="color" value="#00BFF3"/>
    </inkml:brush>
  </inkml:definitions>
  <inkml:trace contextRef="#ctx0" brushRef="#br0">58800 19100 952,'-22'-27'-3,"6"-3"-5,7-3-5,6-2-5,12 0 2,19 7 8,19 6 8,19 7 9,18 0 5,19-2 1,19-3 3,19-3 0,13 1 0,10 6-6,10 7-5,9 6-5,-4 3-5,-15 0-8,-15 0-6,-16 0-8,-18 1-3,-18 4-2,-19 3-2,-18 3 0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2:05"/>
    </inkml:context>
    <inkml:brush xml:id="br0">
      <inkml:brushProperty name="width" value="0.02887" units="cm"/>
      <inkml:brushProperty name="height" value="0.02887" units="cm"/>
      <inkml:brushProperty name="color" value="#F2395B"/>
    </inkml:brush>
  </inkml:definitions>
  <inkml:trace contextRef="#ctx0" brushRef="#br0">41100 8900 762,'-68'-136'-64,"17"28"22,15 28 21,16 29 21,4 11 13,-6-2 1,-6-3 4,-6-3 3,-2-4-1,3-3-4,3-3-2,4-2-4,-1-1-2,-3 3 0,-3 3-2,-2 4 1,-5 2-2,-2 4 0,-3 3-1,-3 3-1,-6 4 0,-5 7 0,-7 6-1,-5 7-1,-4 2 1,0 1-1,0-1 0,0 1 0,-2 1 0,-3 3 1,-3 3-1,-2 4 1,-5 1 0,-2 0 0,-3 0 0,-3 0-1,-2 4 0,0 10 0,0 10 0,0 9 0,0 7 1,0 7 1,0 6 1,0 7 2,1 5 0,4 7 0,3 6 0,3 7 1,4 7-1,7 9-1,6 10-1,7 10-1,4 0 0,3-5-1,3-7-1,4-5 1,1 2-1,0 13 1,0 12 0,0 13 2,1 1-1,4-9 0,3-10-1,3-8-1,1-8 1,1-2-1,-1-3 1,1-3 0,1 1 0,3 6 1,3 7 0,4 6 2,4 1 0,6-3 0,7-3 2,6-2-1,7-3 1,10 1-1,10-1 0,9 1-1,12-6-1,16-8 0,15-10-2,17-9-2,10-12 0,6-11-1,7-14-1,6-11-1,4-11-1,4-5 1,3-7 1,3-5 1,1-4 0,1 0 0,-1 0 1,1 0 0,1-4 0,3-5 0,3-7 0,4-5 0,-3-6 0,-5-3 0,-7-3 1,-5-2-1,-8-9 0,-5-12 0,-7-13-1,-5-12 1,-8-10-1,-5-6 1,-7-6 0,-5-6-1,-8-12 1,-5-15 0,-7-15-1,-5-16 1,-6-8-2,-3 0 0,-3 0 0,-2 0-2,-6-4 0,-6-5 0,-6-7 0,-6-5 0,-9-9 0,-8-9 0,-10-10 0,-9-8 0,-9 8 1,-5 29 0,-7 28 1,-5 28 0,-8 21 1,-5 17 0,-7 15 0,-5 16 0,-8 13-1,-5 14-2,-7 11-2,-5 14-2,-6 8-1,-3 7-1,-3 6 0,-2 7 0,-6 16-2,-6 29-5,-6 28-4,-6 28-5,7 6-1,22-16 2,22-15 3,23-15 1,10-9 2,0 1 1,0-1 1,0 1 1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2:07"/>
    </inkml:context>
    <inkml:brush xml:id="br0">
      <inkml:brushProperty name="width" value="0.03407" units="cm"/>
      <inkml:brushProperty name="height" value="0.03407" units="cm"/>
      <inkml:brushProperty name="color" value="#F2395B"/>
    </inkml:brush>
  </inkml:definitions>
  <inkml:trace contextRef="#ctx0" brushRef="#br0">43400 18450 645,'-118'-46'2,"17"10"3,15 10 3,16 9 4,4 6 1,-6 3 0,-6 3-1,-6 4 0,-4 2-1,1 4-3,-1 3-1,1 3-3,-4 9-1,-6 16-1,-6 15 0,-6 17-1,-4 11 1,1 10-1,-1 10 1,1 9 0,2 7 0,7 7 1,6 6 1,7 7 0,5 4 0,7 3 0,6 3 0,7 4 0,7 1 1,9 0 1,10 0 1,10 0 2,7-4 0,6-5 1,7-7 0,6-5 0,6 2 1,6 13-1,7 12 0,6 13 0,4-1-1,4-11 0,3-14-1,3-11 0,9-9-1,16-3-3,15-3-2,17-2-2,7-14-1,0-21 2,0-22 0,0-22 2,7-15 0,17-5 1,15-7 0,16-5 0,5-8 1,-2-5-1,-3-7 1,-3-5-1,-4-6-1,-3-3 0,-3-3-1,-2-2 0,-5-11-1,-2-15 0,-3-15-1,-3-16 1,-7-12-2,-9-5 1,-10-7-1,-8-5 0,-9-4 0,-6 0-1,-6 0 0,-6 0-1,-6-2 0,-2-3-1,-3-3 0,-3-2 0,-4-11-1,-3-15-2,-3-15-2,-2-16-2,-6-19-2,-6-22 0,-6-22 0,-6-21-1,-13-1 1,-19 22 2,-18 22 2,-19 23 2,-15 19 1,-8 19-2,-10 19 0,-9 19-1,-9 16 1,-5 17 5,-7 15 3,-5 16 3,-3 13 3,4 14-2,3 11 0,3 14 0,-4 19-2,-8 29-2,-10 28-2,-9 28-3,-10 20-4,-9 13-7,-10 12-7,-8 13-7,8-2-1,29-16 2,28-15 4,28-15 3,18-14 1,10-8 0,10-10 0,9-9 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2:09"/>
    </inkml:context>
    <inkml:brush xml:id="br0">
      <inkml:brushProperty name="width" value="0.03319" units="cm"/>
      <inkml:brushProperty name="height" value="0.03319" units="cm"/>
      <inkml:brushProperty name="color" value="#F2395B"/>
    </inkml:brush>
  </inkml:definitions>
  <inkml:trace contextRef="#ctx0" brushRef="#br0">73000 44500 662,'-43'45'4,"17"-9"8,15-10 8,16-8 7,10-6 4,7 1-2,6-1-2,7 1-2,0-1-2,-2 1-3,-3-1-3,-3 1-3,-1-3-2,4-2-1,3-3 0,3-3 0,3-1-1,3 4-2,3 3 0,4 3-2,1-1-1,0-2-1,0-3-2,0-3-1,0-2-2,0 0 1,0 0 0,0 0 0,1 0 0,4 0-1,3 0 0,3 0 0,1 0 1,1 0-1,-1 0 1,1 0 1,-1 0-1,1 0-1,-1 0 0,1 0-1,-3-2 0,-2-3 0,-3-3 0,-3-2 1,-2-5 0,0-2-1,0-3 1,0-3-1,0 1 0,0 6 1,0 7-1,0 6 1,1 1 0,4-3-1,3-3 1,3-2 0,-1-1-1,-2 3-1,-3 3 1,-3 4-2,-4-1 0,-3-3 0,-3-3-1,-2-2 0,-1-1-1,3 3 2,3 3 0,4 4 0,1-1 0,0-3 1,0-3-1,0-2-1,-2-1 1,-3 3-1,-3 3 0,-2 4-1,-5-1 0,-2-3-2,-3-3-1,-3-2-1,-9-3-8,-11 1-13,-14-1-15,-11 1-12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2:10"/>
    </inkml:context>
    <inkml:brush xml:id="br0">
      <inkml:brushProperty name="width" value="0.04699" units="cm"/>
      <inkml:brushProperty name="height" value="0.04699" units="cm"/>
      <inkml:brushProperty name="color" value="#F2395B"/>
    </inkml:brush>
  </inkml:definitions>
  <inkml:trace contextRef="#ctx0" brushRef="#br0">45650 42950 468,'-47'-4'0,"6"-5"0,7-7 0,6-5 0,12-4 7,19 0 15,19 0 14,19 0 15,12 1 5,6 4-3,7 3-4,6 3-3,7 3-5,10 3-5,10 3-6,9 4-6,6 1-4,3 0-5,3 0-3,4 0-5,-1-2-1,-3-3 0,-3-3 1,-2-2 0,-8-3-7,-8 1-13,-10-1-14,-9 1-14,-9 1-5,-5 3 2,-7 3 3,-5 4 2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2:10"/>
    </inkml:context>
    <inkml:brush xml:id="br0">
      <inkml:brushProperty name="width" value="0.03928" units="cm"/>
      <inkml:brushProperty name="height" value="0.03928" units="cm"/>
      <inkml:brushProperty name="color" value="#F2395B"/>
    </inkml:brush>
  </inkml:definitions>
  <inkml:trace contextRef="#ctx0" brushRef="#br0">47100 42800 560,'-49'4'5,"4"10"10,3 10 11,3 9 10,3 6 5,3 3-1,3 3 1,4 4-1,4 4-2,6 6-4,7 7-2,6 6-4,4 9-3,4 13-7,3 12-5,3 13-6,4 7-6,7 4-8,6 3-6,7 3-8,2-7-1,1-15 3,-1-15 5,1-16 3,-1-19-8,1-22-20,-1-22-21,1-21-20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2:11"/>
    </inkml:context>
    <inkml:brush xml:id="br0">
      <inkml:brushProperty name="width" value="0.04952" units="cm"/>
      <inkml:brushProperty name="height" value="0.04952" units="cm"/>
      <inkml:brushProperty name="color" value="#F2395B"/>
    </inkml:brush>
  </inkml:definitions>
  <inkml:trace contextRef="#ctx0" brushRef="#br0">48300 41750 444,'-41'29'108,"19"10"-17,19 10-16,19 9-17,10 12-11,4 16-6,3 15-7,3 17-6,1 7-5,1 0-4,-1 0-4,1 0-5,1 23-4,3 47-5,3 47-6,4 48-4,-4 14-5,-9-15-3,-10-15-4,-8-16-3,-8-16-4,-2-16-1,-3-15-2,-3-15-2,-2-14 0,0-8 3,0-10 2,0-9 3,-2-20 1,-3-27-2,-3-28 0,-2-28-2,-3-23 2,1-15 5,-1-15 5,1-16 3,-1-10 1,1-3-4,-1-3-5,1-2-4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5:35"/>
    </inkml:context>
    <inkml:brush xml:id="br0">
      <inkml:brushProperty name="width" value="0.03896" units="cm"/>
      <inkml:brushProperty name="height" value="0.03896" units="cm"/>
      <inkml:brushProperty name="color" value="#00BFF3"/>
    </inkml:brush>
  </inkml:definitions>
  <inkml:trace contextRef="#ctx0" brushRef="#br0">26546 33355 564,'0'-13'11,"0"6"20,0 6 21,0 6 21,0 4 3,0 3-15,0 4-15,0 2-14,0 2-11,0 3-5,0 1-5,0 3-6,-1-1-5,0 0-2,-2-1-3,0-1-4,-1 0-1,0-1 0,1 1-1,-1-1 0,0-1-1,0-1-4,0-3-3,1-1-3,-1-1-3,2-1-4,0 1-5,2 0-3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2:11"/>
    </inkml:context>
    <inkml:brush xml:id="br0">
      <inkml:brushProperty name="width" value="0.03858" units="cm"/>
      <inkml:brushProperty name="height" value="0.03858" units="cm"/>
      <inkml:brushProperty name="color" value="#F2395B"/>
    </inkml:brush>
  </inkml:definitions>
  <inkml:trace contextRef="#ctx0" brushRef="#br0">48100 42650 570,'-25'-96'20,"0"10"0,0 10 0,0 9 0,1 24 6,4 42 11,3 40 11,3 41 12,1 23-1,1 6-11,-1 7-12,1 6-11,-3-1-14,-2-5-18,-3-7-16,-3-5-18,-1-14-9,4-18-5,3-19-2,3-18-5,3-17 3,3-11 9,3-14 7,4-11 10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2:11"/>
    </inkml:context>
    <inkml:brush xml:id="br0">
      <inkml:brushProperty name="width" value="0.04722" units="cm"/>
      <inkml:brushProperty name="height" value="0.04722" units="cm"/>
      <inkml:brushProperty name="color" value="#F2395B"/>
    </inkml:brush>
  </inkml:definitions>
  <inkml:trace contextRef="#ctx0" brushRef="#br0">48550 41750 465,'96'93'146,"-5"-11"-29,-7-14-27,-5-11-29,-6-9-18,-3-3-10,-3-3-8,-2-2-11,-3-5-9,1-2-9,-1-3-9,1-3-10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2:20"/>
    </inkml:context>
    <inkml:brush xml:id="br0">
      <inkml:brushProperty name="width" value="0.04643" units="cm"/>
      <inkml:brushProperty name="height" value="0.04643" units="cm"/>
      <inkml:brushProperty name="color" value="#F2395B"/>
    </inkml:brush>
  </inkml:definitions>
  <inkml:trace contextRef="#ctx0" brushRef="#br0">51350 40650 473,'-44'118'6,"13"-11"11,12-14 12,13-11 12,7-4 2,4 6-7,3 7-7,3 6-6,3 10-3,3 17 1,3 15 2,4 16 1,1 7 0,0 1-3,0-1-1,0 1-3,0 4-2,0 9-4,0 10-3,0 10-3,0 5-2,0 4-3,0 3-2,0 3-2,-2-18 0,-3-36 2,-3-39 1,-2-36 1,-1-43-4,3-47-9,3-47-10,4-46-10,-3-32-2,-5-16 4,-7-15 6,-5-15 4,-1-4 4,6 9 1,7 10 0,6 10 2,6 11 3,6 17 4,7 15 5,6 16 4,-1 13 2,-5 14 2,-7 11 0,-5 14 1,-4 8 2,0 7 2,0 6 3,0 7 2,0 8 1,0 14 1,0 11 1,0 14 0,-2 8 0,-3 7-1,-3 6 0,-2 7-2,-6 4-1,-6 3-3,-6 3-3,-6 4-3,-6-1-4,-2-3-2,-3-3-4,-3-2-3,-4-6-3,-3-6-2,-3-6-3,-2-6-3,-5-9 0,-2-8 0,-3-10 2,-3-9 1,-1-10-2,4-9-3,3-10-3,3-8-4,4-4 0,7 3 5,6 3 5,7 4 5,8 5 7,14 10 12,11 10 12,14 9 10,8 9 6,7 9-1,6 10-1,7 10 0,4 2-1,3-3 0,3-3 0,4-2-1,1-8-3,0-8-5,0-10-4,0-9-6,-2-4-5,-3 4-4,-3 3-6,-2 3-6,-3-1-2,1-2-1,-1-3-1,1-3-2,-4-4-5,-6-3-13,-6-3-10,-6-2-12,-7-5-6,-6-2-2,-6-3 0,-6-3-1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2:21"/>
    </inkml:context>
    <inkml:brush xml:id="br0">
      <inkml:brushProperty name="width" value="0.04616" units="cm"/>
      <inkml:brushProperty name="height" value="0.04616" units="cm"/>
      <inkml:brushProperty name="color" value="#F2395B"/>
    </inkml:brush>
  </inkml:definitions>
  <inkml:trace contextRef="#ctx0" brushRef="#br0">53400 41700 476,'68'75'136,"-11"0"-31,-14 0-31,-11 0-30,-7 1-17,0 4-3,0 3-5,0 3-3,1 23-1,4 44-2,3 44 1,3 44-1,-1 23-1,-2 3-5,-3 3-3,-3 4-3,-4-14-6,-3-27-5,-3-28-6,-2-28-6,-1-23-6,3-15-5,3-15-6,4-16-6,-3-29-4,-5-40 1,-7-40-2,-5-41 0,-6-16 3,-3 9 5,-3 10 5,-2 10 5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2:21"/>
    </inkml:context>
    <inkml:brush xml:id="br0">
      <inkml:brushProperty name="width" value="0.03745" units="cm"/>
      <inkml:brushProperty name="height" value="0.03745" units="cm"/>
      <inkml:brushProperty name="color" value="#F2395B"/>
    </inkml:brush>
  </inkml:definitions>
  <inkml:trace contextRef="#ctx0" brushRef="#br0">53500 41700 587,'-25'-99'54,"0"54"6,0 53 6,0 53 7,1 31-6,4 9-18,3 10-18,3 10-18,-1-1-14,-2-9-8,-3-10-8,-3-8-9,-1-14-7,4-15-5,3-15-5,3-16-6,-1-13-3,-2-9 2,-3-10 1,-3-8 2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2:21"/>
    </inkml:context>
    <inkml:brush xml:id="br0">
      <inkml:brushProperty name="width" value="0.0463" units="cm"/>
      <inkml:brushProperty name="height" value="0.0463" units="cm"/>
      <inkml:brushProperty name="color" value="#F2395B"/>
    </inkml:brush>
  </inkml:definitions>
  <inkml:trace contextRef="#ctx0" brushRef="#br0">53550 41350 475,'115'50'71,"-18"0"-5,-19 0-5,-18 0-7,-9 1-3,4 4-2,3 3-3,3 3-1,3-1-8,3-2-10,3-3-13,4-3-10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2:54"/>
    </inkml:context>
    <inkml:brush xml:id="br0">
      <inkml:brushProperty name="width" value="0.04101" units="cm"/>
      <inkml:brushProperty name="height" value="0.04101" units="cm"/>
      <inkml:brushProperty name="color" value="#F2395B"/>
    </inkml:brush>
  </inkml:definitions>
  <inkml:trace contextRef="#ctx0" brushRef="#br0">67400 17950 536,'-127'90'6,"47"-18"10,47-19 12,48-18 11,24-12 3,3-3-6,3-3-5,4-2-7,1 0-4,0 7-3,0 6-5,0 7-4,1 2-1,4 1-1,3-1 1,3 1 0,3-1-2,3 1-1,3-1-3,4 1-2,-1-3-1,-3-2 0,-3-3 0,-2-3 0,0-2 0,7 0 3,6 0 1,7 0 3,0 1 0,-2 4 0,-3 3 0,-3 3 1,-4 1-1,-3 1 1,-3-1 1,-2 1 0,0 1 1,7 3-1,6 3 1,7 4 0,2-1-1,1-3-2,-1-3 0,1-2-2,1-8 0,3-8-1,3-10 0,4-9 0,-1-5-2,-3 0-3,-3 0-2,-2 0-4,-1-2 0,3-3 2,3-3 1,4-2 3,-3-3 0,-5 1 2,-7-1 0,-5 1 1,0 1 0,10 3 1,10 3 1,9 4 0,-1 1 0,-8 0 0,-10 0 0,-9 0 0,-4-2-1,4-3 0,3-3-2,3-2 0,3-3-1,3 1 0,3-1 1,4 1-1,1-3 1,0-2-1,0-3-1,0-3 1,1-1-1,4 4 0,3 3 0,3 3 1,1 1-1,1 1 0,-1-1 0,1 1 0,-1 1 0,1 3 0,-1 3 1,1 4-1,-3 1 0,-2 0 1,-3 0 1,-3 0-1,-1-4 2,4-5 0,3-7 1,3-5 1,-1-3 1,-2 4-1,-3 3-1,-3 3 0,-2-2-1,0-6-1,0-6-1,0-6-1,-4-2-1,-5 3 1,-7 3-1,-5 4 1,-6-1-1,-3-3-1,-3-3-1,-2-2 0,-5-5-1,-2-2 1,-3-3 1,-3-3 1,-4-4 0,-3-3 2,-3-3 2,-2-2 1,-3-1 1,1 3 2,-1 3 0,1 4 2,-3 1 0,-2 0 0,-3 0 1,-3 0 1,-4-2-1,-3-3-2,-3-3-1,-2-2-2,-9-3-1,-12 1 1,-13-1-1,-12 1 0,-7 1 1,1 3-1,-1 3 0,1 4 0,-9-6 0,-15-11 1,-15-14-1,-16-11 0,-8-4 1,0 6-1,0 7 0,0 6 1,1 9 0,4 13 1,3 12 1,3 13 1,1 9 0,1 6-1,-1 7-2,1 6 0,1 1 0,3-3-2,3-3 1,4-2-1,-1-3 0,-3 1 0,-3-1 0,-2 1 0,-5-1 0,-2 1-2,-3-1 0,-3 1-1,-4-3 0,-3-2 1,-3-3-1,-2-3 1,-3 1 1,1 6 0,-1 7 2,1 6 0,1 3 0,3 0 0,3 0 0,4 0-1,-1 1 0,-3 4 2,-3 3 1,-2 3 1,-1-1 1,3-2-2,3-3-1,4-3 0,1-2-2,0 0 1,0 0 0,0 0 1,-2 0-1,-3 0 0,-3 0 0,-2 0 0,-5 0 0,-2 0-1,-3 0 0,-3 0 0,-4 1 0,-3 4 0,-3 3-1,-2 3 1,-1 1-1,3 1 1,3-1 0,4 1 0,2-1 1,4 1 0,3-1 0,3 1 1,3-1 0,3 1 0,3-1 0,4 1 0,2-3-1,4-2 1,3-3-1,3-3-1,1-2 0,1 0 1,-1 0-1,1 0 0,1 1 0,3 4 1,3 3 1,4 3 0,1 1 0,0 1 0,0-1 0,0 1-1,-2 1 0,-3 3 0,-3 3 1,-2 4-1,-3 2 0,1 4 2,-1 3-1,1 3 1,1 1 0,3 1 0,3-1-1,4 1-1,2 2 1,4 7-1,3 6 0,3 7 1,4 0 0,7-2 0,6-3 0,7-3 0,5-1-1,7 4-3,6 3-3,7 3-3,4 3 0,3 3-1,3 3-1,4 4 1,7 5-5,13 10-9,12 10-9,13 9-10,2-5-1,-5-19 5,-7-18 6,-5-19 5,-4-10 0,0 1-6,0-1-7,0 1-6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2:56"/>
    </inkml:context>
    <inkml:brush xml:id="br0">
      <inkml:brushProperty name="width" value="0.06329" units="cm"/>
      <inkml:brushProperty name="height" value="0.06329" units="cm"/>
      <inkml:brushProperty name="color" value="#F2395B"/>
    </inkml:brush>
  </inkml:definitions>
  <inkml:trace contextRef="#ctx0" brushRef="#br0">80450 47100 347,'-49'-2'0,"4"-3"-1,3-3 0,3-2-1,6-5 4,9-2 7,10-3 8,10-3 8,8-2 3,10 0-2,10 0-3,9 0-1,4 1-2,1 4 1,-1 3 0,1 3 0,4 3 0,9 3-1,10 3 1,10 4-1,5 2-1,4 4-2,3 3-2,3 3-2,6-1-1,9-2 1,10-3 0,10-3 1,5-1-1,4 4 1,3 3-1,3 3 0,3 1 0,3 1-1,3-1 0,4 1 0,-3 1-1,-5 3 0,-7 3-1,-5 4 0,-1 2-1,6 4-1,7 3 1,6 3-1,3 1-1,0 1 0,0-1-2,0 1 0,0-4 0,0-6-1,0-6-1,0-6 0,3-7-1,6-6 0,7-6-2,6-6-1,-1-7 1,-5-6 0,-7-6 0,-5-6 2,-6-1-1,-3 7-1,-3 6-1,-2 7-2,-6 4-1,-6 3 0,-6 3-1,-6 4 1,-9 5 0,-8 10 1,-10 10 1,-9 9 1,-4 2 0,4-2 1,3-3-1,3-3 1,1-6-1,1-5 0,-1-7-2,1-5-1,-1-4 1,1 0-1,-1 0 2,1 0-1,-1-2 2,1-3-1,-1-3 1,1-2 0,-1-1 1,1 3-1,-1 3 0,1 4 0,-1 1 1,1 0-1,-1 0 1,1 0 0,-4 0 0,-6 0 0,-6 0-1,-6 0 1,-2 0-1,3 0 1,3 0-1,4 0 0,1-2 0,0-3 1,0-3-1,0-2 1,-2-1 0,-3 3 0,-3 3 0,-2 4 0,-5-1 1,-2-3 0,-3-3-1,-3-2 1,-1-1-1,4 3 0,3 3-2,3 4-1,-1 1-1,-2 0-2,-3 0-2,-3 0-3,-15-5-14,-24-9-28,-26-10-28,-24-8-28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2:57"/>
    </inkml:context>
    <inkml:brush xml:id="br0">
      <inkml:brushProperty name="width" value="0.05418" units="cm"/>
      <inkml:brushProperty name="height" value="0.05418" units="cm"/>
      <inkml:brushProperty name="color" value="#F2395B"/>
    </inkml:brush>
  </inkml:definitions>
  <inkml:trace contextRef="#ctx0" brushRef="#br0">78850 45700 406,'-68'-24'6,"17"4"12,15 3 13,16 3 12,18 10 7,22 20 0,22 18 1,23 20 1,10 21-3,0 25-6,0 25-4,0 25-6,0 18-5,0 14-4,0 11-5,0 14-5,1-4-3,4-19-1,3-18-1,3-19-2,-2-22-2,-6-25-4,-6-25-2,-6-25-4,-4-21-2,1-15 0,-1-15-1,1-16-2,10-38 0,22-59 0,22-60-1,23-58-1,27-59 1,34-56 5,35-56 3,35-56 4,25-24 0,20 9-6,18 10-5,20 10-4,-28 50-3,-71 95 4,-72 93 1,-72 95 4,-36 47-12,0 4-22,0 3-23,0 3-23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5:3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80700 17650 999,'-47'-24'-16,"6"4"-7,7 3-9,6 3-8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5:35"/>
    </inkml:context>
    <inkml:brush xml:id="br0">
      <inkml:brushProperty name="width" value="0.03728" units="cm"/>
      <inkml:brushProperty name="height" value="0.03728" units="cm"/>
      <inkml:brushProperty name="color" value="#00BFF3"/>
    </inkml:brush>
  </inkml:definitions>
  <inkml:trace contextRef="#ctx0" brushRef="#br0">34544 33287 590,'-15'1'66,"2"2"-7,3 2-8,1 2-7,1 2-8,2 3-6,1 4-8,0 2-6,1 2-3,1 1-1,-1 1 1,0 1-1,0-1 0,2-3-3,0-3-1,2-3-3,2-2-4,4-2-6,4-3-7,3-1-7,3-3-2,1-6 1,2-4 3,0-5 0,0-4 2,1-3 1,-1-3 0,1-3 1,-3-1 1,-3 1 2,-4 1 2,-4 1 1,-3 1 3,-1 1 0,0 1 1,-1 1 1,-3 2 2,0 3 3,-3 3 3,-2 3 3,-1 1 1,-2 2-3,0 1-3,-1 0-2,-2 3-2,0 4 2,-1 4-1,-1 4 2,0 1-5,3 1-10,1 0-10,2 0-10,2-1-6,0-1-3,2-1-3,1 0-2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6:31"/>
    </inkml:context>
    <inkml:brush xml:id="br0">
      <inkml:brushProperty name="width" value="0.04102" units="cm"/>
      <inkml:brushProperty name="height" value="0.04102" units="cm"/>
      <inkml:brushProperty name="color" value="#F2395B"/>
    </inkml:brush>
  </inkml:definitions>
  <inkml:trace contextRef="#ctx0" brushRef="#br0">50900 15300 536,'0'-71'-25,"0"10"7,0 10 6,0 9 6,0 2 4,0-2-2,0-3 0,0-3-1,1-2 0,4 0 3,3 0 3,3 0 1,-1 3 2,-2 6 0,-3 7 1,-3 6 0,-2 3 2,0 0 0,0 0 2,0 0 1,0 6 4,0 13 6,0 12 6,0 13 6,0 6 0,0 0-7,0 0-6,0 0-8,0 7-2,0 17 0,0 15 1,0 16 1,0 2-1,0-8-1,0-10-1,0-9-2,0-4 0,0 4-1,0 3 0,0 3-1,-2 1-1,-3 1 1,-3-1-1,-2 1 1,-1 1-2,3 3 1,3 3-1,4 4 0,1 1 0,0 0-1,0 0 0,0 0 0,0 1 0,0 4 0,0 3 0,0 3 1,0 1 0,0 1-1,0-1 1,0 1 0,0-1-1,0 1 1,0-1-1,0 1 0,0-3 0,0-2 0,0-3-1,0-3-1,0-2 1,0 0-1,0 0 2,0 0-1,-2 4 1,-3 10 2,-3 10 2,-2 9 1,-1 1 0,3-6-1,3-6 0,4-6-1,1-6-1,0-2 0,0-3 1,0-3 0,0-2 0,0 0-2,0 0 0,0 0-2,0 1 0,0 4-1,0 3-1,0 3-1,0 1 0,0 1 0,0-1 1,0 1 1,1-3-1,4-2 2,3-3 1,3-3 0,-1-2 1,-2 0-1,-3 0 1,-3 0 0,-2 0 0,0 0 0,0 0-2,0 0 1,1 0-1,4 0 1,3 0-1,3 0 1,-1 1 1,-2 4-1,-3 3 1,-3 3 0,-2-1 0,0-2-1,0-3 1,0-3-1,0-1-1,0 4 1,0 3 0,0 3 0,0 1 0,0 1 1,0-1-1,0 1 0,0-3 0,0-2 0,0-3 0,0-3-1,0-2 1,0 0 0,0 0 1,0 0-1,0 0 1,0 0-1,0 0 1,0 0 0,0 0-1,0 0 1,0 0 0,0 0-1,-2 0 0,-3 0 1,-3 0-1,-2 0 0,-1 0 0,3 0 1,3 0-1,4 0 0,1 1 0,0 4 0,0 3 0,0 3-1,0 1-1,0 1 1,0-1 0,0 1 0,-2-1 0,-3 1 0,-3-1 0,-2 1 0,-1-1 1,3 1-1,3-1 0,4 1 1,-1-3-1,-3-2 1,-3-3 0,-2-3 0,-1-2 1,3 0 0,3 0-1,4 0 1,-1 0-1,-3 0 0,-3 0 0,-2 0 0,-3 1-1,1 4 1,-1 3 0,1 3-1,1 3 1,3 3 0,3 3 1,4 4-1,1-1 1,0-3 0,0-3 0,0-2-1,-2-1 1,-3 3 0,-3 3 0,-2 4 0,-1 1 0,3 0 0,3 0-1,4 0 1,-1 0 0,-3 0 0,-3 0 0,-2 0 0,-1-2 0,3-3 0,3-3 0,4-2 1,-1-5-1,-3-2 0,-3-3-3,-2-3 0,-1-2-1,3 0 1,3 0 0,4 0 1,-1 3-1,-3 6 1,-3 7 0,-2 6-1,-1 3 1,3 0-1,3 0 1,4 0 0,1-4-1,0-5 1,0-7 0,0-5 0,0-4 0,0 0 0,0 0 0,0 0 0,0-4 0,0-5 0,0-7 0,0-5 1,0-3 0,0 4-1,0 3 1,0 3-1,1 1 0,4 1 0,3-1 0,3 1 0,-1-3 0,-2-2 0,-3-3 0,-3-3-1,-2-2 0,0 0-1,0 0 1,0 0-1,0 0-1,0 0 2,0 0 0,0 0 0,1 1 0,4 4 2,3 3 0,3 3 0,-1 3 0,-2 3 0,-3 3 0,-3 4-1,-2-3 0,0-5 1,0-7-1,0-5 1,0-3 0,0 4-1,0 3 1,0 3 0,0-1-1,0-2 0,0-3-1,0-3 1,0-2-1,0 0 0,0 0 1,0 0-1,0-2 1,0-3-1,0-3 1,0-2 0,0-1 0,0 3 0,0 3 1,0 4 0,0 4 0,0 6 0,0 7-1,0 6 0,0 1 1,0-3-1,0-3 1,0-2 0,0-1 0,0 3-1,0 3 1,0 4-1,0 2 0,0 4 0,0 3 0,0 3 0,0-1 0,0-2 1,0-3-1,0-3 0,0-2 0,0 0 1,0 0-1,0 0 0,0-2 0,0-3 0,0-3-1,0-2-1,0-1 1,0 3-1,0 3 1,0 4-1,0 1 0,0 0 0,0 0-1,0 0 0,0 1 1,0 4-1,0 3 2,0 3-1,0-2 1,0-6 0,0-6 0,0-6 0,0-4-1,0 1 1,0-1 0,0 1 0,1 1 0,4 3-1,3 3 2,3 4-1,-1-1 0,-2-3 0,-3-3 1,-3-2-1,-2-3 0,0 1 0,0-1 0,0 1 1,1 1-1,4 3-1,3 3 0,3 4 0,-1-1-1,-2-3 0,-3-3 0,-3-2 0,-1-5-1,4-2 1,3-3 0,3-3 1,-1-4-1,-2-3 1,-3-3 0,-3-2 1,-2-1-1,0 3 0,0 3 0,0 4-1,1-1 0,4-3 1,3-3 0,3-2 1,-1-3-1,-2 1-1,-3-1-1,-3 1-1,-1-13-7,4-25-10,3-25-12,3-25-12,1-13-5,1 1 0,-1-1-1,1 1 1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6:36"/>
    </inkml:context>
    <inkml:brush xml:id="br0">
      <inkml:brushProperty name="width" value="0.04661" units="cm"/>
      <inkml:brushProperty name="height" value="0.04661" units="cm"/>
      <inkml:brushProperty name="color" value="#F2395B"/>
    </inkml:brush>
  </inkml:definitions>
  <inkml:trace contextRef="#ctx0" brushRef="#br0">51450 32600 472,'0'-35'-3,"0"32"15,0 31 15,0 32 13,0 16 4,0 4-7,0 3-7,0 3-7,0 4-5,0 7-1,0 6-3,0 7-1,0 4-2,0 3 0,0 3-1,0 4-1,0 1 0,0 0-2,0 0-2,0 0-1,0-4-1,0-5-1,0-7 0,0-5 0,0-8 0,0-5-2,0-7 0,0-5 0,0-8-2,0-5 1,0-7-1,0-5 0,0-23-3,0-37-9,0-38-8,0-37-7,0-21-3,0-3 3,0-3 4,0-2 3,3 3 3,6 14 5,7 11 3,6 14 5,1 7 3,-3 3 0,-3 3 2,-2 4 2,0 4 1,7 6 2,6 7 2,7 6 2,0 3 0,-2 0 0,-3 0-1,-3 0-1,-2 3 1,0 6 0,0 7 1,0 6 0,0 6 2,0 6 1,0 7 1,0 6 3,-2 3-1,-3 0-2,-3 0-2,-2 0-1,-5 1-2,-2 4 0,-3 3-2,-3 3-1,-4 1-1,-3 1-1,-3-1-1,-2 1-1,-5-3-1,-2-2-1,-3-3-1,-3-3-1,-6-4-3,-5-3-4,-7-3-5,-5-2-4,-3-6-1,4-6 1,3-6 1,3-6 2,4-6 1,7-2 3,6-3 1,7-3 2,2-2 4,1 0 5,-1 0 6,1 0 6,1 6 5,3 13 4,3 12 4,4 13 4,5 6 2,10 0-3,10 0-3,9 0-2,4 1-2,1 4-2,-1 3-1,1 3-3,1-1 0,3-2-1,3-3 0,4-3-2,1-1 0,0 4 0,0 3-1,0 3 0,-2 1 0,-3 1-1,-3-1 1,-2 1-1,-3-3-2,1-2-3,-1-3-5,1-3-4,-1-2-8,1 0-13,-1 0-11,1 0-13,-3-10-4,-2-18 3,-3-19 3,-3-18 3,-4-7 6,-3 6 7,-3 7 7,-2 6 8,-3 3 1,1 0-6,-1 0-5,1 0-4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6:38"/>
    </inkml:context>
    <inkml:brush xml:id="br0">
      <inkml:brushProperty name="width" value="0.03428" units="cm"/>
      <inkml:brushProperty name="height" value="0.03428" units="cm"/>
      <inkml:brushProperty name="color" value="#F2395B"/>
    </inkml:brush>
  </inkml:definitions>
  <inkml:trace contextRef="#ctx0" brushRef="#br0">53400 33950 641,'1'135'119,"4"-27"-28,3-28-26,3-28-28,-1-13-19,-2 3-8,-3 3-9,-3 4-10,-2-15-12,0-31-15,0-31-17,0-31-16,0-20-3,0-5 13,0-7 11,0-5 11,1-3 9,4 4 7,3 3 5,3 3 7,3 6 4,3 9 1,3 10 1,4 10 2,2 5 6,4 4 9,3 3 10,3 3 9,-1 6 5,-2 9 1,-3 10 1,-3 10 0,-4 8-1,-3 10 0,-3 10-1,-2 9-1,-3 9-3,1 9-7,-1 10-4,1 10-7,-4 5-5,-6 4-3,-6 3-5,-6 3-3,-6-2-2,-2-6 1,-3-6 0,-3-6 1,-2-9-4,0-8-9,0-10-8,0-9-10,0-9-4,0-5 0,0-7-1,0-5 0,3-11 1,6-11 2,7-14 1,6-11 3,3-7 3,0 0 7,0 0 5,0 0 7,1 1 2,4 4-1,3 3 1,3 3-2,3 4 5,3 7 9,3 6 9,4 7 10,-1 7 4,-3 9 1,-3 10 2,-2 10 1,-5 7-3,-2 6-8,-3 7-8,-3 6-8,-7 1-5,-9-3-4,-10-3-3,-8-2-4,-6-1-3,1 3-1,-1 3-3,1 4-2,-4-1 0,-6-3 1,-6-3 2,-6-2 2,-4-1 2,1 3 1,-1 3 3,1 4 1,4-4 3,9-9 3,10-10 4,10-8 3,14-9 8,23-6 11,22-6 11,22-6 12,15-9 1,9-8-10,10-10-9,10-9-9,2-5-8,-3 0-4,-3 0-5,-2 0-5,-6 3-3,-6 6 0,-6 7 0,-6 6-1,-9 7-9,-8 10-16,-10 10-18,-9 9-16,-15 7-4,-18 7 11,-19 6 9,-18 7 10,-7 0 8,6-2 7,7-3 6,6-3 6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6:38"/>
    </inkml:context>
    <inkml:brush xml:id="br0">
      <inkml:brushProperty name="width" value="0.03137" units="cm"/>
      <inkml:brushProperty name="height" value="0.03137" units="cm"/>
      <inkml:brushProperty name="color" value="#F2395B"/>
    </inkml:brush>
  </inkml:definitions>
  <inkml:trace contextRef="#ctx0" brushRef="#br0">53400 34700 701,'-46'25'1,"10"0"4,10 0 3,9 0 2,6 1 5,3 4 5,3 3 5,4 3 5,1 3 2,0 3-4,0 3-2,0 4-2,0 4-4,0 6-3,0 7-3,0 6-3,1-2-3,4-9-4,3-10-3,3-8-4,3-18-12,3-25-20,3-25-20,4-25-20,-1-10-3,-3 7 16,-3 6 16,-2 7 15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6:39"/>
    </inkml:context>
    <inkml:brush xml:id="br0">
      <inkml:brushProperty name="width" value="0.03663" units="cm"/>
      <inkml:brushProperty name="height" value="0.03663" units="cm"/>
      <inkml:brushProperty name="color" value="#F2395B"/>
    </inkml:brush>
  </inkml:definitions>
  <inkml:trace contextRef="#ctx0" brushRef="#br0">53550 34700 600,'0'-41'18,"0"19"8,0 19 9,0 19 8,0 10 1,0 4-6,0 3-6,0 3-8,1-1-4,4-2-3,3-3-2,3-3-4,-1-1-2,-2 4-2,-3 3-2,-3 3-3,1 7 1,6 14 2,7 11 1,6 14 4,-1 10-1,-5 9-1,-7 10-2,-5 10-1,-3-1-3,4-9-5,3-10-4,3-8-4,-5-14-8,-12-15-10,-13-15-11,-12-16-11,-9-21-1,-2-24 7,-3-26 6,-3-24 8,-1-20 5,4-11 1,3-14 3,3-11 3,4-3 3,7 10 6,6 10 5,7 9 6,4 9 3,3 9 1,3 10 2,4 10 1,2 8 2,4 10 5,3 10 5,3 9 3,3 4 4,3 1 1,3-1 2,4 1 2,-1 7-2,-3 16-8,-3 15-6,-2 17-8,-6 8-4,-6 4-3,-6 3-3,-6 3-3,-7 3-3,-6 3-1,-6 3-2,-6 4-1,-4-3-1,1-5 4,-1-7 3,1-5 2,2-8 2,7-5 1,6-7 0,7-5 1,11-20-1,20-31 0,18-31 0,20-31-1,14-18-1,14-3-1,11-3 0,14-2-1,3 2-1,-2 9 1,-3 10 0,-3 10 0,-2 8 3,0 10 3,0 10 5,0 9 4,-7 7 5,-11 7 3,-14 6 3,-11 7 5,-11 10 1,-5 16 0,-7 15-1,-5 17-1,-11 8-2,-11 4-4,-14 3-4,-11 3-3,-11 4-5,-5 7-2,-7 6-5,-5 7-2,-4-3-5,0-8-4,0-10-4,0-9-6,1-10 0,4-9 1,3-10 2,3-8 2,3-14-3,3-15-6,3-15-7,4-16-7,4-8-1,6 0 2,7 0 4,6 0 3,3 3 4,0 6 7,0 7 6,0 6 6,3 6 12,6 6 17,7 7 15,6 6 16,6 4 6,6 4-4,7 3-4,6 3-4,1 3-7,-3 3-8,-3 3-8,-2 4-9,0 1-6,7 0-5,6 0-5,7 0-5,-1-2-7,-6-3-8,-6-3-9,-6-2-8,-6-5-5,-2-2-4,-3-3-2,-3-3-3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6:39"/>
    </inkml:context>
    <inkml:brush xml:id="br0">
      <inkml:brushProperty name="width" value="0.04765" units="cm"/>
      <inkml:brushProperty name="height" value="0.04765" units="cm"/>
      <inkml:brushProperty name="color" value="#F2395B"/>
    </inkml:brush>
  </inkml:definitions>
  <inkml:trace contextRef="#ctx0" brushRef="#br0">55400 34000 461,'4'-68'12,"10"17"2,10 15 2,9 16 4,2 9 0,-2 3-1,-3 3-1,-3 4 0,-4 7-1,-3 13 3,-3 12 0,-2 13 2,-3 7 1,1 4 1,-1 3 0,1 3 1,-1 3 0,1 3 0,-1 3-2,1 4 0,-1 2-2,1 4-2,-1 3-1,1 3-3,-1 1-2,1 1-1,-1-1-3,1 1-1,-1 1-2,1 3-1,-1 3-2,1 4-2,-3-6 0,-2-11-2,-3-14-1,-3-11-1,-7-18-5,-9-22-8,-10-22-8,-8-21-8,-11-21-5,-8-19-1,-10-18-1,-9-19 0,-4-8 0,4 3 1,3 3 1,3 4 2,3 8 4,3 17 6,3 15 7,4 16 6,5 18 12,10 22 18,10 22 16,9 23 17,7 13 4,7 6-12,6 7-11,7 6-11,2-1-7,1-5 0,-1-7-2,1-5-2,-1-6-4,1-3-7,-1-3-7,1-2-8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6:40"/>
    </inkml:context>
    <inkml:brush xml:id="br0">
      <inkml:brushProperty name="width" value="0.04331" units="cm"/>
      <inkml:brushProperty name="height" value="0.04331" units="cm"/>
      <inkml:brushProperty name="color" value="#F2395B"/>
    </inkml:brush>
  </inkml:definitions>
  <inkml:trace contextRef="#ctx0" brushRef="#br0">56450 34600 508,'115'25'90,"-18"0"-10,-19 0-9,-18 0-10,-12 1-7,-3 4-7,-3 3-6,-2 3-5,-8 1-25,-8 1-40,-10-1-43,-9 1-41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6:47"/>
    </inkml:context>
    <inkml:brush xml:id="br0">
      <inkml:brushProperty name="width" value="0.05" units="cm"/>
      <inkml:brushProperty name="height" value="0.05" units="cm"/>
      <inkml:brushProperty name="color" value="#FED406"/>
    </inkml:brush>
  </inkml:definitions>
  <inkml:trace contextRef="#ctx0" brushRef="#br0">77950 24775 333,'157'63'167,"51"46"-1,50 47 1,49 47 0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6:48"/>
    </inkml:context>
    <inkml:brush xml:id="br0">
      <inkml:brushProperty name="width" value="0.04249" units="cm"/>
      <inkml:brushProperty name="height" value="0.04249" units="cm"/>
      <inkml:brushProperty name="color" value="#FED406"/>
    </inkml:brush>
  </inkml:definitions>
  <inkml:trace contextRef="#ctx0" brushRef="#br0">50900 33500 517,'-47'1'95,"6"4"-15,7 3-13,6 3-15,-1 4-11,-5 7-8,-7 6-8,-5 7-8,-8 7-6,-5 9-1,-7 10-3,-5 10-3,-6 5-1,-3 4-1,-3 3-1,-2 3-2,-1-1 0,3-2 1,3-3 0,4-3 2,2-2-1,4 0 2,3 0 1,3 0 0,6-4 0,9-5 0,10-7 0,10-5-1,14-9-2,23-9-1,22-10-2,22-8-2,12-11 0,3-8 1,3-10 0,4-9 2,2-7 1,4-3 0,3-3 1,3-2 1,-1-1 0,-2 3 0,-3 3 0,-3 4-1,-4 4 0,-3 6 0,-3 7 1,-2 6-1,-5 3 1,-2 0 0,-3 0-1,-3 0-1,-6 3 1,-5 6 0,-7 7 0,-5 6-1,-12-7 0,-16-18-1,-15-19-3,-15-18-1,-6-9-1,7 4 1,6 3 1,7 3 0,2-1 2,1-2 0,-1-3 0,1-3 1,1-2-1,3 0 0,3 0-2,4 0 0,-3 0-1,-5 0-1,-7 0 0,-5 0-1,-3 1-1,4 4 0,3 3-1,3 3-1,-2-1-3,-6-2-5,-6-3-4,-6-3-6,-2 2-7,3 10-11,3 10-10,4 9-10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6:49"/>
    </inkml:context>
    <inkml:brush xml:id="br0">
      <inkml:brushProperty name="width" value="0.04658" units="cm"/>
      <inkml:brushProperty name="height" value="0.04658" units="cm"/>
      <inkml:brushProperty name="color" value="#FED406"/>
    </inkml:brush>
  </inkml:definitions>
  <inkml:trace contextRef="#ctx0" brushRef="#br0">50700 33650 472,'-27'-22'6,"-3"6"11,-3 7 11,-2 6 12,-1 7 2,3 10-11,3 10-8,4 9-10,-9 10-5,-18 14-1,-19 11-1,-18 14 0,-7 2-1,6-6-1,7-6-1,6-6 0,6-6 0,6-2 0,7-3-1,6-3 0,3-4 0,0-3 0,0-3-1,0-2 0,4-5 0,10-2 0,10-3 1,9-3 0,4-2 1,1 0 2,-1 0 2,1 0 2,10-2 3,22-3 5,22-3 5,23-2 6,11-5 1,4-2-5,3-3-4,3-3-4,-1-2-3,-2 0-2,-3 0-3,-3 0-1,2 1-1,10 4 1,10 3-1,9 3 1,1-1-2,-6-2-4,-6-3-2,-6-3-3,-7-2-2,-6 0 1,-6 0 1,-6 0 1,-7 0-1,-6 0-1,-6 0-2,-6 0-2,-6-4 1,-2-5 5,-3-7 5,-3-5 4,-12-8 2,-18-5-1,-19-7 0,-18-5 0,-9-4-2,4 0 0,3 0-2,3 0-2,1 0 0,1 0 0,-1 0-1,1 0 0,1-2-2,3-3-6,3-3-5,4-2-4,2-6-6,4-6-4,3-6-5,3-6-4,3-7-1,3-6 4,3-6 3,4-6 3,-1 5-2,-3 20-9,-3 18-9,-2 20-9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5:36"/>
    </inkml:context>
    <inkml:brush xml:id="br0">
      <inkml:brushProperty name="width" value="0.03171" units="cm"/>
      <inkml:brushProperty name="height" value="0.03171" units="cm"/>
      <inkml:brushProperty name="color" value="#00BFF3"/>
    </inkml:brush>
  </inkml:definitions>
  <inkml:trace contextRef="#ctx0" brushRef="#br0">35900 33500 693,'21'22'78,"-3"-3"-14,-5-4-14,-3-1-13,-2-3-10,0 1-5,0-1-6,-1 1-6,1 0-7,-2-1-12,-1 1-9,0 0-12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9:22:10"/>
    </inkml:context>
    <inkml:brush xml:id="br0">
      <inkml:brushProperty name="width" value="0.03928" units="cm"/>
      <inkml:brushProperty name="height" value="0.03928" units="cm"/>
      <inkml:brushProperty name="color" value="#F2395B"/>
    </inkml:brush>
  </inkml:definitions>
  <inkml:trace contextRef="#ctx0" brushRef="#br0">47100 42800 560,'-49'4'5,"4"10"10,3 10 11,3 9 10,3 6 5,3 3-1,3 3 1,4 4-1,4 4-2,6 6-4,7 7-2,6 6-4,4 9-3,4 13-7,3 12-5,3 13-6,4 7-6,7 4-8,6 3-6,7 3-8,2-7-1,1-15 3,-1-15 5,1-16 3,-1-19-8,1-22-20,-1-22-21,1-21-20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9:24:45"/>
    </inkml:context>
    <inkml:brush xml:id="br0">
      <inkml:brushProperty name="width" value="0.05118" units="cm"/>
      <inkml:brushProperty name="height" value="0.05118" units="cm"/>
      <inkml:brushProperty name="color" value="#00BFF3"/>
    </inkml:brush>
  </inkml:definitions>
  <inkml:trace contextRef="#ctx0" brushRef="#br0">104550 44550 429,'3'98'84,"6"-3"-16,7-3-16,6-2-15,6-6-7,6-6 6,7-6 4,6-6 5,3-4 0,0 1-7,0-1-6,0 1-5,-2-4-8,-3-6-6,-3-6-8,-2-6-8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8:32"/>
    </inkml:context>
    <inkml:brush xml:id="br0">
      <inkml:brushProperty name="width" value="0.04621" units="cm"/>
      <inkml:brushProperty name="height" value="0.04621" units="cm"/>
      <inkml:brushProperty name="color" value="#00BFF3"/>
    </inkml:brush>
  </inkml:definitions>
  <inkml:trace contextRef="#ctx0" brushRef="#br0">55300 20850 476,'-32'0'46,"39"0"4,36 0 1,39 0 4,14 0-5,-5 0-8,-7 0-10,-5 0-8,0 0-11,10 0-9,10 0-11,9 0-9,-5 0-5,-19 0 0,-18 0 2,-19 0-1,-10 1 3,1 4 2,-1 3 3,1 3 3,-10 3 5,-19 3 7,-18 3 7,-19 4 8,-8 2 3,3 4 2,3 3 0,4 3 1,1 6 1,0 9 0,0 10 0,0 10 0,1 4-2,4 0-3,3 0-5,3 0-3,3 4-4,3 10-1,3 10-1,4 9-2,1 2-4,0-2-2,0-3-5,0-3-4,0-6-3,0-5-1,0-7-2,0-5-2,0-9-3,0-9-5,0-10-6,0-8-5,-2-8-5,-3-2-4,-3-3-4,-2-3-4,-5-4 2,-2-3 8,-3-3 8,-3-2 8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8:32"/>
    </inkml:context>
    <inkml:brush xml:id="br0">
      <inkml:brushProperty name="width" value="0.04128" units="cm"/>
      <inkml:brushProperty name="height" value="0.04128" units="cm"/>
      <inkml:brushProperty name="color" value="#00BFF3"/>
    </inkml:brush>
  </inkml:definitions>
  <inkml:trace contextRef="#ctx0" brushRef="#br0">55500 23300 532,'-224'46'39,"54"-5"-4,53-7-3,53-5-4,39-6 1,25-3 5,25-3 4,25-2 6,17-6-1,9-6-7,10-6-6,10-6-7,5-2-5,4 3-3,3 3-3,3 4-4,-2-1-5,-6-3-6,-6-3-7,-6-2-6,-6-1-6,-2 3-4,-3 3-5,-3 4-4,-2 2-5,0 4-4,0 3-5,0 3-5,-7-1 1,-11-2 6,-14-3 7,-11-3 6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8:32"/>
    </inkml:context>
    <inkml:brush xml:id="br0">
      <inkml:brushProperty name="width" value="0.03781" units="cm"/>
      <inkml:brushProperty name="height" value="0.03781" units="cm"/>
      <inkml:brushProperty name="color" value="#00BFF3"/>
    </inkml:brush>
  </inkml:definitions>
  <inkml:trace contextRef="#ctx0" brushRef="#br0">57150 22100 581,'-38'-47'45,"26"6"3,24 7 4,26 6 2,18 3-1,13 0-9,12 0-8,13 0-7,4 0-7,-3 0-5,-3 0-5,-2 0-5,2 3-8,9 6-7,10 7-10,10 6-8,-6 3-4,-18 0 0,-19 0 1,-18 0-1,-15 3-2,-9 6-6,-10 7-5,-8 6-6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8:32"/>
    </inkml:context>
    <inkml:brush xml:id="br0">
      <inkml:brushProperty name="width" value="0.04348" units="cm"/>
      <inkml:brushProperty name="height" value="0.04348" units="cm"/>
      <inkml:brushProperty name="color" value="#00BFF3"/>
    </inkml:brush>
  </inkml:definitions>
  <inkml:trace contextRef="#ctx0" brushRef="#br0">58100 21350 505,'-111'-82'27,"28"39"15,28 36 16,29 39 14,16 28 2,7 23-13,6 22-14,7 22-14,2 13-8,1 7-4,-1 6-4,1 7-3,-3 2-10,-2 1-17,-3-1-15,-3 1-16,-1-15-9,4-28-1,3-28-1,3-27-1,1-19 2,1-5 3,-1-7 5,1-5 4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8:33"/>
    </inkml:context>
    <inkml:brush xml:id="br0">
      <inkml:brushProperty name="width" value="0.04842" units="cm"/>
      <inkml:brushProperty name="height" value="0.04842" units="cm"/>
      <inkml:brushProperty name="color" value="#00BFF3"/>
    </inkml:brush>
  </inkml:definitions>
  <inkml:trace contextRef="#ctx0" brushRef="#br0">59300 20750 454,'3'-44'79,"6"13"-17,7 12-18,6 13-17,9 4-10,13-3 1,12-3 1,13-2 0,9-1-1,6 3-4,7 3-2,6 4-4,-2 1-4,-9 0-6,-10 0-5,-8 0-6,-9 1-5,-6 4-5,-6 3-6,-6 3-5,-13 4 1,-19 7 6,-18 6 7,-19 7 6,-10 4 4,1 3 3,-1 3 2,1 4 1,2 1 8,7 0 10,6 0 11,7 0 11,2 3 7,1 6 0,-1 7 2,1 6 1,1 6-3,3 6-6,3 7-6,4 6-6,1 3-5,0 0-4,0 0-4,0 0-5,0 0-3,0 0-6,0 0-3,0 0-5,0-4-8,0-5-11,0-7-12,0-5-12,0-9-4,0-9 5,0-10 3,0-8 3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8:33"/>
    </inkml:context>
    <inkml:brush xml:id="br0">
      <inkml:brushProperty name="width" value="0.03774" units="cm"/>
      <inkml:brushProperty name="height" value="0.03774" units="cm"/>
      <inkml:brushProperty name="color" value="#00BFF3"/>
    </inkml:brush>
  </inkml:definitions>
  <inkml:trace contextRef="#ctx0" brushRef="#br0">60100 20750 582,'-43'-25'30,"17"0"10,15 0 9,16 0 11,13 1-1,14 4-9,11 3-11,14 3-11,8 1-6,7 1-5,6-1-4,7 1-5,2 1-6,1 3-5,-1 3-7,1 4-7,-6 4-1,-8 6 1,-10 7 4,-9 6 2,-9 3-9,-5 0-20,-7 0-20,-5 0-20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8:34"/>
    </inkml:context>
    <inkml:brush xml:id="br0">
      <inkml:brushProperty name="width" value="0.04009" units="cm"/>
      <inkml:brushProperty name="height" value="0.04009" units="cm"/>
      <inkml:brushProperty name="color" value="#00BFF3"/>
    </inkml:brush>
  </inkml:definitions>
  <inkml:trace contextRef="#ctx0" brushRef="#br0">60750 20800 548,'-44'-35'49,"13"32"6,12 31 4,13 32 5,6 21-2,0 13-12,0 12-10,0 13-10,0 13-10,0 17-6,0 15-6,0 16-7,0 5-9,0-2-11,0-3-10,0-3-11,3-7-6,6-9 1,7-10-1,6-8 0,1-18 2,-3-25 4,-3-25 3,-2-25 5,-3-15 2,1-2 4,-1-3 3,1-3 4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8:34"/>
    </inkml:context>
    <inkml:brush xml:id="br0">
      <inkml:brushProperty name="width" value="0.0378" units="cm"/>
      <inkml:brushProperty name="height" value="0.0378" units="cm"/>
      <inkml:brushProperty name="color" value="#00BFF3"/>
    </inkml:brush>
  </inkml:definitions>
  <inkml:trace contextRef="#ctx0" brushRef="#br0">59500 23450 582,'-91'-22'27,"19"6"5,19 7 2,19 6 5,24 1 2,32-3 2,31-3 2,32-2 3,25-1-5,23 3-11,22 3-10,22 4-12,19 1-8,20 0-8,18 0-6,20 0-8,-1 1-5,-19 4-3,-18 3-5,-19 3-3,-26 1-5,-30 1-8,-32-1-5,-30 1-8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5:36"/>
    </inkml:context>
    <inkml:brush xml:id="br0">
      <inkml:brushProperty name="width" value="0.03935" units="cm"/>
      <inkml:brushProperty name="height" value="0.03935" units="cm"/>
      <inkml:brushProperty name="color" value="#00BFF3"/>
    </inkml:brush>
  </inkml:definitions>
  <inkml:trace contextRef="#ctx0" brushRef="#br0">37143 32250 559,'-7'17'134,"2"1"-32,2 3-32,2 1-33,1 2-18,0 1-2,0 1-5,0 1-2,0 0-2,0-1-1,0-1 0,0-1-1,1-1-1,2-2-1,2 0-2,2 0-2,1-2-1,1-1-3,1-1-3,2-1-3,-1-1-1,1-1 0,0 0-1,0-2 0,-1 0 0,1 0 1,0-1 0,0 1 2,-1-1 1,-1-1 2,-1 0 2,0-2 2,-2 0 1,-1 0 3,0 0 3,-2-1 1,-2 1 0,-6 0-6,-4 0-4,-5 0-5,-4 0-4,-3-1-4,-4 1-2,-1 0-4,-3-1-4,-1-2-5,-1-3-3,-1 0-6,2-2 0,5 0 3,5 0 2,5 0 3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8:42"/>
    </inkml:context>
    <inkml:brush xml:id="br0">
      <inkml:brushProperty name="width" value="0.04896" units="cm"/>
      <inkml:brushProperty name="height" value="0.04896" units="cm"/>
      <inkml:brushProperty name="color" value="#00BFF3"/>
    </inkml:brush>
  </inkml:definitions>
  <inkml:trace contextRef="#ctx0" brushRef="#br0">5150 12950 449,'-72'-22'95,"6"6"-21,7 7-22,6 6-22,3 4-12,0 4-1,0 3-3,0 3-2,-10 9-1,-18 16-2,-19 15-2,-18 17-1,-10 16-3,0 19-1,0 19-2,0 19-2,0 12-1,0 6-1,0 7 0,0 6-1,4-4 0,10-11 1,10-14 1,9-11 0,7-15 2,7-16 1,6-15 1,7-15 0,7-14 1,9-8 0,10-10-1,10-9 1,19-1 4,32 10 9,31 10 9,32 9 8,19 6 2,10 3-4,10 3-6,9 4-5,7 4-5,7 6-3,6 7-3,7 6-4,4-1-2,3-5 0,3-7-2,4-5 0,-6-8 0,-11-5-1,-14-7 1,-11-5-1,-1-1-3,13 6-3,12 7-5,13 6-5,-2 1-5,-16-3-6,-15-3-8,-15-2-6,-14-1-4,-8 3-1,-10 3 0,-9 4 0,-12-6-1,-11-11 3,-14-14 1,-11-11 2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8:49"/>
    </inkml:context>
    <inkml:brush xml:id="br0">
      <inkml:brushProperty name="width" value="0.03536" units="cm"/>
      <inkml:brushProperty name="height" value="0.03536" units="cm"/>
      <inkml:brushProperty name="color" value="#00BFF3"/>
    </inkml:brush>
  </inkml:definitions>
  <inkml:trace contextRef="#ctx0" brushRef="#br0">26650 9850 622,'-158'-68'2,"34"17"7,35 15 5,35 16 6,11 9 2,-8 3-2,-10 3-3,-9 4-1,-12 1-2,-11 0 0,-14 0 0,-11 0-1,-6 3 0,4 6 0,3 7-1,3 6-1,1 7-1,1 10-3,-1 10-2,1 9-2,-1 7-1,1 7-1,-1 6 1,1 7 0,2 4-2,7 3 0,6 3-1,7 4-1,5 2-1,7 4 2,6 3 0,7 3 0,4 6 1,3 9-1,3 10-1,4 10 0,4 5 1,6 4 2,7 3 2,6 3 2,4 7 1,4 14 0,3 11-1,3 14-1,3 13 0,3 16 1,3 15 1,4 17 0,7 2 1,13-9-3,12-10-1,13-8-2,7-8 0,4-2 0,3-3 1,3-3-1,1-4 1,1-3 0,-1-3 0,1-2 0,4-8-1,9-8 1,10-10-2,10-9 0,7-9 0,6-5 0,7-7 1,6-5 0,6-4 0,6 0 0,7 0 0,6 0 1,3-7 0,0-11 1,0-14 1,0-11 2,0-12-1,0-9-2,0-10-2,0-8-1,1-12-2,4-12 1,3-13 1,3-12 1,-1-15 0,-2-15-1,-3-15 1,-3-16-1,-2-18 1,0-18-1,0-19 1,0-18 0,-4-12 0,-5-3 0,-7-3-1,-5-2 1,-9-5-1,-9-2 0,-10-3 0,-8-3 0,-8-17 0,-2-27 0,-3-28 0,-3-28-1,-6-17 1,-5-2-1,-7-3 1,-5-3 0,-9 1 0,-9 6 1,-10 7 2,-8 6 0,-9-5 1,-6-16 0,-6-15-2,-6-15 1,-13-6-4,-19 7-4,-18 6-4,-19 7-4,-16 0-2,-12-2 1,-13-3 0,-12-3 2,-13 5 1,-12 17 5,-13 15 3,-12 16 4,-4 21 3,7 29 0,6 28 2,7 28 0,2 23 0,1 19-1,-1 19 0,1 19-1,-4 19-4,-6 23-7,-6 22-7,-6 22-8,9 13-4,25 7-2,25 6-2,25 7-2,15 2-2,7 1-5,6-1-3,7 1-5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8:54"/>
    </inkml:context>
    <inkml:brush xml:id="br0">
      <inkml:brushProperty name="width" value="0.03792" units="cm"/>
      <inkml:brushProperty name="height" value="0.03792" units="cm"/>
      <inkml:brushProperty name="color" value="#00BFF3"/>
    </inkml:brush>
  </inkml:definitions>
  <inkml:trace contextRef="#ctx0" brushRef="#br0">6000 14800 580,'-100'0'32,"50"0"3,50 0 3,50 0 5,28 4-2,6 10-5,7 10-5,6 9-4,17 7-4,28 7-2,28 6-1,29 7-1,11-4-2,-2-12-3,-3-13-3,-3-12-3,1-10-4,6-6-8,7-6-7,6-6-6,10-7-4,17-6 0,15-6 1,16-6 0,-10 1 2,-34 9 3,-35 10 2,-33 10 4,-26 2-7,-16-3-17,-15-3-17,-15-2-17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9:18"/>
    </inkml:context>
    <inkml:brush xml:id="br0">
      <inkml:brushProperty name="width" value="0.04818" units="cm"/>
      <inkml:brushProperty name="height" value="0.04818" units="cm"/>
      <inkml:brushProperty name="color" value="#00BFF3"/>
    </inkml:brush>
  </inkml:definitions>
  <inkml:trace contextRef="#ctx0" brushRef="#br0">16100 34200 456,'-38'-22'12,"26"6"24,24 7 23,26 6 24,13 3 4,4 0-17,3 0-17,3 0-16,7 0-10,14 0-2,11 0-2,14 0-3,-3 1-8,-15 4-18,-15 3-17,-16 3-16,-10 3-9,-3 3-2,-3 3 0,-2 4-2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9:18"/>
    </inkml:context>
    <inkml:brush xml:id="br0">
      <inkml:brushProperty name="width" value="0.04749" units="cm"/>
      <inkml:brushProperty name="height" value="0.04749" units="cm"/>
      <inkml:brushProperty name="color" value="#00BFF3"/>
    </inkml:brush>
  </inkml:definitions>
  <inkml:trace contextRef="#ctx0" brushRef="#br0">17650 33300 463,'26'-44'118,"4"13"-22,3 12-22,3 13-23,3 6-13,3 0-6,3 0-5,4 0-5,2 7-4,4 17-4,3 15-5,3 16-3,-5 10-1,-12 7 1,-13 6 1,-12 7 2,-12 5-4,-8 7-13,-10 6-11,-9 7-11,-9 2-5,-5 1 2,-7-1 1,-5 1 2,-6-6 3,-3-8 4,-3-10 4,-2-9 5,0-9 3,7-5 2,6-7 2,7-5 3,4-6 2,3-3 5,3-3 4,4-2 4,10-6 5,19-6 7,19-6 7,19-6 7,12-10-4,6-12-14,7-13-13,6-12-14,3-13-12,0-12-12,0-13-11,0-12-12,1-10-3,4-6 6,3-6 5,3-6 5,-7 5 5,-15 20 6,-15 18 4,-16 20 5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9:19"/>
    </inkml:context>
    <inkml:brush xml:id="br0">
      <inkml:brushProperty name="width" value="0.05246" units="cm"/>
      <inkml:brushProperty name="height" value="0.05246" units="cm"/>
      <inkml:brushProperty name="color" value="#00BFF3"/>
    </inkml:brush>
  </inkml:definitions>
  <inkml:trace contextRef="#ctx0" brushRef="#br0">19150 33450 419,'42'-146'13,"-16"60"27,-15 60 27,-15 59 27,-11 35 3,-2 14-19,-3 11-19,-3 14-20,1 2-11,6-6-6,7-6-4,6-6-5,6-7-4,6-6-6,7-6-3,6-6-6,6-7-3,6-6-4,7-6-4,6-6-3,6-7-4,6-6-2,7-6-3,6-6-3,7-9 0,10-8 1,10-10 2,9-9 1,1-13 0,-6-16 1,-6-15-2,-6-15 0,-9-14 0,-8-8-2,-10-10 0,-9-9 0,-12 5 1,-11 23 5,-14 22 5,-11 22 5,-7 10 3,0 1 1,0-1 2,0 1 1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9:19"/>
    </inkml:context>
    <inkml:brush xml:id="br0">
      <inkml:brushProperty name="width" value="0.05238" units="cm"/>
      <inkml:brushProperty name="height" value="0.05238" units="cm"/>
      <inkml:brushProperty name="color" value="#00BFF3"/>
    </inkml:brush>
  </inkml:definitions>
  <inkml:trace contextRef="#ctx0" brushRef="#br0">20600 32850 420,'-27'-50'1,"-3"0"2,-3 0 2,-2 0 3,-3 6 8,1 13 15,-1 12 16,1 13 14,1 12 4,3 13-10,3 12-8,4 13-10,-3 23-5,-5 34-1,-7 35-2,-5 35-1,-6 16-3,-3 1-4,-3-1-4,-2 1-4,-3 5-6,1 14-7,-1 11-9,1 14-7,2 14-5,7 20-3,6 18-1,7 20-3,7-19-5,9-52-6,10-53-8,10-53-7,4-35-4,0-16 2,0-15 1,0-15 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9:19"/>
    </inkml:context>
    <inkml:brush xml:id="br0">
      <inkml:brushProperty name="width" value="0.05498" units="cm"/>
      <inkml:brushProperty name="height" value="0.05498" units="cm"/>
      <inkml:brushProperty name="color" value="#00BFF3"/>
    </inkml:brush>
  </inkml:definitions>
  <inkml:trace contextRef="#ctx0" brushRef="#br0">21050 32950 400,'-22'146'166,"6"-5"-38,7-7-39,6-5-40,3-8-20,0-5-2,0-7-1,0-5-3,3-6-3,6-3-4,7-3-4,6-2-4,4-6-3,4-6-4,3-6-2,3-6-4,-2-4-2,-6 1-1,-6-1-3,-6 1-2,-6 2-1,-2 7 0,-3 6 0,-3 7 0,-7-4 0,-9-12 1,-10-13 1,-8-12 1,-9-10 1,-6-6 0,-6-6 1,-6-6-1,-9-13-3,-8-19-8,-10-18-7,-9-19-8,4-7-1,19 7 6,19 6 6,19 7 7,9 0-3,0-2-9,0-3-9,0-3-9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9:20"/>
    </inkml:context>
    <inkml:brush xml:id="br0">
      <inkml:brushProperty name="width" value="0.04075" units="cm"/>
      <inkml:brushProperty name="height" value="0.04075" units="cm"/>
      <inkml:brushProperty name="color" value="#00BFF3"/>
    </inkml:brush>
  </inkml:definitions>
  <inkml:trace contextRef="#ctx0" brushRef="#br0">20800 33050 539,'70'0'54,"-9"0"-6,-10 0-6,-8 0-6,-1 0 1,9 0 7,10 0 5,10 0 7,5 0-6,4 0-19,3 0-18,3 0-18,-1 4-13,-2 10-10,-3 10-7,-3 9-9,-7 2-7,-9-2-6,-10-3-7,-8-3-6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9:20"/>
    </inkml:context>
    <inkml:brush xml:id="br0">
      <inkml:brushProperty name="width" value="0.0437" units="cm"/>
      <inkml:brushProperty name="height" value="0.0437" units="cm"/>
      <inkml:brushProperty name="color" value="#00BFF3"/>
    </inkml:brush>
  </inkml:definitions>
  <inkml:trace contextRef="#ctx0" brushRef="#br0">22400 34500 503,'26'25'179,"4"0"-43,3 0-43,3 0-43,3 0-27,3 0-10,3 0-11,4 0-9,-1 3-12,-3 6-11,-3 7-12,-2 6-12,-3-1-7,1-5-2,-1-7-3,1-5-2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53"/>
    </inkml:context>
    <inkml:brush xml:id="br0">
      <inkml:brushProperty name="width" value="0.03696" units="cm"/>
      <inkml:brushProperty name="height" value="0.03696" units="cm"/>
    </inkml:brush>
  </inkml:definitions>
  <inkml:trace contextRef="#ctx0" brushRef="#br0">39500 24589 595,'9'-7'2,"3"1"4,4 0 4,2 2 4,0 1 1,-3 2-2,-3 2-3,-2 2-3,1 3 5,9 6 10,7 3 10,9 7 12,4 2 1,2 2-6,2 3-7,2 1-6,3 0-6,4-3-2,4-4-4,3-1-3,4-5-4,3-1-2,4-4-5,2-3-2,0-1-4,-2 0-4,-1 0-4,-2-1-4,-3 1-4,-3 0-3,-3 0-5,-2 0-3,-6-1-1,-6-1 3,-8-1 3,-6 0 2,-6-1-1,-5 0-5,-5 0-4,-4 0-6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5:36"/>
    </inkml:context>
    <inkml:brush xml:id="br0">
      <inkml:brushProperty name="width" value="0.0391" units="cm"/>
      <inkml:brushProperty name="height" value="0.0391" units="cm"/>
      <inkml:brushProperty name="color" value="#00BFF3"/>
    </inkml:brush>
  </inkml:definitions>
  <inkml:trace contextRef="#ctx0" brushRef="#br0">37750 32128 562,'9'-8'5,"1"0"9,3 0 10,2 1 10,2-1 7,1 2 6,3 1 7,1 0 6,1 1-3,-1 1-13,-1-2-13,-1 2-11,-1-1-13,-3 2-12,-1 0-12,-2 2-10,-2 0-8,1 0-2,0 0-2,0 0-2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9:20"/>
    </inkml:context>
    <inkml:brush xml:id="br0">
      <inkml:brushProperty name="width" value="0.06981" units="cm"/>
      <inkml:brushProperty name="height" value="0.06981" units="cm"/>
      <inkml:brushProperty name="color" value="#00BFF3"/>
    </inkml:brush>
  </inkml:definitions>
  <inkml:trace contextRef="#ctx0" brushRef="#br0">23300 32450 315,'-32'4'37,"39"10"5,36 10 5,39 9 5,19 4-5,4 1-12,3-1-14,3 1-12,-2-3-7,-6-2 0,-6-3 0,-6-3 0,-9-1-2,-8 4-1,-10 3-3,-9 3-3,-10 6 2,-9 9 4,-10 10 5,-8 10 4,-9 8 8,-6 10 9,-6 10 11,-6 9 9,-7 12 4,-6 16-5,-6 15-4,-6 17-5,-6 16-4,-2 19-5,-3 19-5,-3 19-6,-4 30-6,-3 45-9,-3 43-8,-2 45-10,0-1-4,7-44-2,6-43-2,7-44 0,2-29-13,1-11-22,-1-14-22,1-11-22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4:16"/>
    </inkml:context>
    <inkml:brush xml:id="br0">
      <inkml:brushProperty name="width" value="0.05916" units="cm"/>
      <inkml:brushProperty name="height" value="0.05916" units="cm"/>
      <inkml:brushProperty name="color" value="#F2395B"/>
    </inkml:brush>
  </inkml:definitions>
  <inkml:trace contextRef="#ctx0" brushRef="#br0">82650 15150 371,'-236'-25'19,"78"0"11,78 0 13,79 0 12,47-2 3,20-3-8,18-3-7,20-2-7,10-1-4,3 3 1,3 3 2,4 4 0,5 2-1,10 4-6,10 3-4,9 3-5,7 3-4,7 3-2,6 3-3,7 4-2,18 4-2,31 6-3,32 7-4,31 6-3,-1 1-2,-30-3 1,-32-3-1,-30-2 1,-11-5-1,14-2 0,11-3-2,14-3-1,3-2 0,-2 0-1,-3 0 0,-3 0 0,-6 0 1,-5 0 0,-7 0 1,-5 0 1,-11-4 0,-11-5-2,-14-7-2,-11-5-2,-12-4-2,-9 0 0,-10 0-1,-8 0-1,-12 0-1,-12 0 0,-13 0-1,-12 0-1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4:16"/>
    </inkml:context>
    <inkml:brush xml:id="br0">
      <inkml:brushProperty name="width" value="0.05319" units="cm"/>
      <inkml:brushProperty name="height" value="0.05319" units="cm"/>
      <inkml:brushProperty name="color" value="#F2395B"/>
    </inkml:brush>
  </inkml:definitions>
  <inkml:trace contextRef="#ctx0" brushRef="#br0">80850 19800 413,'-27'-25'0,"-3"0"0,-3 0 0,-2 0 0,10 0 8,25 0 15,25 0 15,25 0 15,25 0 4,25 0-7,25 0-8,25 0-7,25-2-5,25-3-1,25-3-2,25-2-2,18-1-1,14 3-2,11 3-1,14 4-1,8-3-2,7-5-2,6-7-2,7-5-1,0-3-3,-2 4-3,-3 3-3,-3 3-3,-12 6-4,-18 9-2,-19 10-3,-18 10-3,-12 4-3,-3 0-5,-3 0-5,-2 0-4,-8 3-4,-8 6-1,-10 7-3,-9 6-2,-20-1 0,-27-5 4,-28-7 3,-28-5 2,-18-4-1,-6 0-5,-6 0-7,-6 0-5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21"/>
    </inkml:context>
    <inkml:brush xml:id="br0">
      <inkml:brushProperty name="width" value="0.06545" units="cm"/>
      <inkml:brushProperty name="height" value="0.06545" units="cm"/>
      <inkml:brushProperty name="color" value="#FED406"/>
    </inkml:brush>
  </inkml:definitions>
  <inkml:trace contextRef="#ctx0" brushRef="#br0">52000 18500 336,'-33'25'0,"-16"0"0,-15 0 0,-15 0 0,-1-4-2,16-5-1,15-7-3,17-5-3,7-3 2,0 4 5,0 3 5,0 3 4,0-1 4,0-2 3,0-3 2,0-3 2,0-2 6,0 0 9,0 0 8,0 0 9,9 1 4,19 4 0,19 3 0,19 3-1,10 1-4,4 1-9,3-1-8,3 1-9,4-1-6,7 1-3,6-1-2,7 1-3,5-3-2,7-2 0,6-3-1,7-3 0,4-2-2,3 0-1,3 0-1,4 0-1,1 0 0,0 0-1,0 0 1,0 0-1,-2 0 0,-3 0 1,-3 0 0,-2 0 0,-3 0-1,1 0 0,-1 0 0,1 0-1,-4-2 0,-6-3 1,-6-3-1,-6-2 0,-2-5 1,3-2 0,3-3 1,4-3 1,1-1 0,0 4 0,0 3-1,0 3 1,-2 1-1,-3 1 1,-3-1-1,-2 1 0,-3-1 0,1 1 1,-1-1-1,1 1 1,-3-1-1,-2 1 0,-3-1 1,-3 1-1,-2 1 0,0 3 0,0 3-2,0 4 0,-2 2 0,-3 4-1,-3 3-1,-2 3 0,-1-1-1,3-2 1,3-3-1,4-3-1,-1-1 1,-3 4 0,-3 3 0,-2 3 0,-5-1 1,-2-2 0,-3-3 0,-3-3 0,-2-1 1,0 4-1,0 3 1,0 3 0,1-1-1,4-2 1,3-3-1,3-3 0,-5-9 0,-12-11 1,-13-14 1,-12-11 0,-9-7 1,-2 0-1,-3 0 0,-3 0-1,-7 1-9,-9 4-18,-10 3-17,-8 3-19,-8 7-8,-2 14 0,-3 11 0,-3 14 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23"/>
    </inkml:context>
    <inkml:brush xml:id="br0">
      <inkml:brushProperty name="width" value="0.04849" units="cm"/>
      <inkml:brushProperty name="height" value="0.04849" units="cm"/>
      <inkml:brushProperty name="color" value="#FED406"/>
    </inkml:brush>
  </inkml:definitions>
  <inkml:trace contextRef="#ctx0" brushRef="#br0">53550 15250 453,'-47'-24'1,"6"4"1,7 3 1,6 3 1,-1 3 2,-5 3 2,-7 3 2,-5 4 2,-6 1 1,-3 0-1,-3 0 0,-2 0-1,-5 3-1,-2 6 1,-3 7-2,-3 6 1,-6 6-1,-5 6 0,-7 7 0,-5 6-1,-6 6 0,-3 6-1,-3 7-1,-2 6-1,-3 4-1,1 4 1,-1 3-1,1 3 1,1 4 0,3 7 2,3 6 1,4 7 2,7 2 0,13 1-1,12-1 0,13 1 0,9-3-1,6-2 1,7-3 0,6-3 1,7-4-2,10-3-2,10-3-3,9-2-2,10-6-2,14-6 0,11-6-1,14-6 0,8-4 0,7 1-1,6-1 1,7 1 0,2-3 0,1-2 0,-1-3 2,1-3 0,1-2 1,3 0 1,3 0 1,4 0 2,8-4-1,17-5 2,15-7 1,16-5 0,9-4 0,3 0-1,3 0-1,4 0 0,1 1-1,0 4-2,0 3 1,0 3-2,-4 1 0,-5 1 0,-7-1 0,-5 1 0,-1-6 0,6-8 0,7-10 0,6-9 1,-1-5-1,-5 0-1,-7 0 0,-5 0-1,-4-4 0,0-5 0,0-7 1,0-5-1,-2-8 1,-3-5-1,-3-7 0,-2-5 0,-8-3 0,-8 4 1,-10 3-1,-9 3 0,-10-1 1,-9-2 0,-10-3-1,-8-3 1,-8-2 0,-2 0 2,-3 0 0,-3 0 1,-4-4 1,-3-5 0,-3-7 1,-2-5 1,-5-6 0,-2-3 1,-3-3 0,-3-2 1,-2-6-1,0-6 1,0-6-1,0-6-1,-4-4 1,-5 1-2,-7-1 1,-5 1 0,-11 2-1,-11 7 0,-14 6-1,-11 7 0,-11 4-1,-5 3 1,-7 3-1,-5 4 1,-6 2 0,-3 4 0,-3 3 0,-2 3 0,-8 4 0,-8 7-2,-10 6 1,-9 7-2,-10 4-1,-9 3 0,-10 3 0,-8 4-1,-9 4-1,-6 6 0,-6 7-2,-6 6 1,-7 4-2,-6 4 2,-6 3-1,-6 3 1,-2 4-1,3 7-1,3 6-1,4 7-2,-6 5-1,-11 7-1,-14 6-1,-11 7-2,-1 4-1,13 3-3,12 3-1,13 4-3,18-3-3,26-5-1,24-7-3,26-5-2,21-8-1,19-5 2,19-7 3,19-5 1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24"/>
    </inkml:context>
    <inkml:brush xml:id="br0">
      <inkml:brushProperty name="width" value="0.04968" units="cm"/>
      <inkml:brushProperty name="height" value="0.04968" units="cm"/>
      <inkml:brushProperty name="color" value="#FED406"/>
    </inkml:brush>
  </inkml:definitions>
  <inkml:trace contextRef="#ctx0" brushRef="#br0">56950 10600 442,'0'-113'3,"0"26"4,0 24 4,0 26 6,0 12 2,0 0 1,0 0 1,0 0 1,0 0 0,0 0-1,0 0-2,0 0-2,-7 1 1,-11 4 2,-14 3 1,-11 3 3,-14 1 0,-11 1-3,-14-1-2,-11 1-2,-14 2-2,-11 7-2,-14 6-2,-11 7-2,-12 5-1,-9 7-1,-10 6 0,-8 7 0,-6 5-1,1 7 0,-1 6-1,1 7-1,-6 7-1,-8 9 0,-10 10 0,-9 10-1,-7 8 0,-3 10 1,-3 10 0,-2 9 0,5 2 1,16-2 1,15-3 0,17-3 0,11-4 0,10-3 1,10-3-1,9-2 0,10-5 0,14-2 0,11-3 0,14-3 1,13-2 0,16 0-2,15 0-2,17 0 0,14 0-3,17 0-2,15 0-2,16 0-2,16 3-2,20 6 0,18 7-1,20 6 0,14 1 0,14-3 2,11-3 2,14-2 2,11-9-1,14-12 1,11-13-1,14-12 0,7-10-1,3-6 2,3-6-1,4-6 2,2-7-1,4-6 1,3-6 0,3-6 0,-1-4-1,-2 1 1,-3-1 0,-3 1-1,-6-3 0,-5-2-1,-7-3 0,-5-3-1,-6-6 0,-3-5 2,-3-7 1,-2-5 2,-8-11 1,-8-11 0,-10-14 1,-9-11 1,-10-7 0,-9 0 0,-10 0 0,-8 0-1,-8-5 2,-2-9 0,-3-10 2,-3-8 1,-7-6 1,-9 1-2,-10-1-1,-8 1-2,-6-1 0,1 1-1,-1-1 0,1 1 1,-3-7-2,-2-12 1,-3-13-2,-3-12 0,-4-16-1,-3-19-1,-3-18 0,-2-19-2,-11-1 1,-15 20 2,-15 18 1,-16 20 2,-21 17 1,-24 20 0,-26 18 1,-24 20 0,-21 13 0,-16 9 0,-15 10 0,-15 10-1,-12 10 0,-6 13-3,-6 12-2,-6 13-2,-9 15-2,-8 19-1,-10 19-3,-9 19-1,-13 26-7,-16 34-14,-15 35-12,-15 35-12,21-3-5,59-36 6,60-39 6,60-36 6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26"/>
    </inkml:context>
    <inkml:brush xml:id="br0">
      <inkml:brushProperty name="width" value="0.03431" units="cm"/>
      <inkml:brushProperty name="height" value="0.03431" units="cm"/>
      <inkml:brushProperty name="color" value="#FED406"/>
    </inkml:brush>
  </inkml:definitions>
  <inkml:trace contextRef="#ctx0" brushRef="#br0">61900 7000 641,'-25'28'113,"0"6"-27,0 7-26,0 6-28,-8 13-14,-16 23-2,-15 22-3,-15 22-3,-9 12-3,1 3-4,-1 3-3,1 4-6,1 2-4,3 4-6,3 3-6,4 3-7,7-7-5,13-15-4,12-15-6,13-16-4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27"/>
    </inkml:context>
    <inkml:brush xml:id="br0">
      <inkml:brushProperty name="width" value="0.0398" units="cm"/>
      <inkml:brushProperty name="height" value="0.0398" units="cm"/>
      <inkml:brushProperty name="color" value="#FED406"/>
    </inkml:brush>
  </inkml:definitions>
  <inkml:trace contextRef="#ctx0" brushRef="#br0">61450 8400 552,'-2'76'86,"-3"4"-18,-3 3-18,-2 3-17,-3 4-12,1 7-5,-1 6-5,1 7-5,-1-1-6,1-6-5,-1-6-7,1-6-5,-1-9-6,1-8-5,-1-10-5,1-9-5,2-20-2,7-27 1,6-28 0,7-28 1,4-17 5,3-2 9,3-3 10,4-3 9,2 1 5,4 6 1,3 7 0,3 6 2,4 1 4,7-3 9,6-3 10,7-2 8,5-5 3,7-2-2,6-3-2,7-3-3,2-2-5,1 0-4,-1 0-6,1 0-6,-4 3-5,-6 6-6,-6 7-6,-6 6-5,-9 7-4,-8 10-4,-10 10-4,-9 9-3,-16 1-2,-22-6-1,-22-6 0,-21-6-1,-10-2 4,3 3 7,3 3 8,4 4 6,1 2 5,0 4-2,0 3 1,0 3-1,3 1 3,6 1 9,7-1 8,6 1 8,7 12 9,10 25 12,10 25 11,9 25 11,7 14 0,7 3-11,6 3-11,7 4-12,5 5-7,7 10-3,6 10-3,7 9-4,5 4-3,7 1-3,6-1-4,7 1-2,2-7-3,1-12-2,-1-13-2,1-12-2,-1-10 0,1-6-1,-1-6-1,1-6 0,-3-9 0,-2-8-1,-3-10 1,-3-9 0,-7-9-2,-9-5-4,-10-7-3,-8-5-3,-11-14-1,-8-18 3,-10-19 2,-9-18 2,-9-20-3,-5-18-6,-7-19-8,-5-18-6,-3-1-5,4 19 0,3 19-1,3 19 0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27"/>
    </inkml:context>
    <inkml:brush xml:id="br0">
      <inkml:brushProperty name="width" value="0.03234" units="cm"/>
      <inkml:brushProperty name="height" value="0.03234" units="cm"/>
      <inkml:brushProperty name="color" value="#FED406"/>
    </inkml:brush>
  </inkml:definitions>
  <inkml:trace contextRef="#ctx0" brushRef="#br0">63050 7350 680,'-21'-68'10,"10"17"21,10 15 21,9 16 20,12 12 0,16 9-23,15 10-21,17 10-22,8 10-16,4 13-10,3 12-8,3 13-10,-5-1-7,-12-11-4,-13-14-5,-12-11-4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27"/>
    </inkml:context>
    <inkml:brush xml:id="br0">
      <inkml:brushProperty name="width" value="0.03811" units="cm"/>
      <inkml:brushProperty name="height" value="0.03811" units="cm"/>
      <inkml:brushProperty name="color" value="#FED406"/>
    </inkml:brush>
  </inkml:definitions>
  <inkml:trace contextRef="#ctx0" brushRef="#br0">65550 8450 577,'-69'0'9,"13"0"20,12 0 19,13 0 20,6 3 3,0 6-12,0 7-11,0 6-12,-2 9-9,-3 13-10,-3 12-7,-2 13-9,-3 2-5,1-5-1,-1-7-1,1-5-1,-7 5-4,-12 19-7,-13 19-7,-12 19-8,-1-2-5,14-22 0,11-22-3,14-21-1,7-20 0,3-15-1,3-15 1,4-16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7:34"/>
    </inkml:context>
    <inkml:brush xml:id="br0">
      <inkml:brushProperty name="width" value="0.05277" units="cm"/>
      <inkml:brushProperty name="height" value="0.05277" units="cm"/>
      <inkml:brushProperty name="color" value="#00BFF3"/>
    </inkml:brush>
  </inkml:definitions>
  <inkml:trace contextRef="#ctx0" brushRef="#br0">46461 26180 416,'-16'0'13,"14"0"25,15 0 25,15 0 25,8 0 4,3 0-16,1 0-17,2 0-17,1 0-10,0 0-6,0 0-5,0 0-6,-1-1-5,0 0-4,-1-2-4,-1 0-3,-4 0-6,-2 1-5,-5 0-5,-3 2-6,-3 0-3,-1 0-4,-1 0-4,-1 0-2,-2-1-8,-3-2-12,-3-2-11,-2-1-11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27"/>
    </inkml:context>
    <inkml:brush xml:id="br0">
      <inkml:brushProperty name="width" value="0.04294" units="cm"/>
      <inkml:brushProperty name="height" value="0.04294" units="cm"/>
      <inkml:brushProperty name="color" value="#FED406"/>
    </inkml:brush>
  </inkml:definitions>
  <inkml:trace contextRef="#ctx0" brushRef="#br0">64600 7500 512,'0'-47'4,"0"6"8,0 7 8,0 6 8,9 12 9,19 19 9,19 19 10,19 19 10,10 16-2,4 17-11,3 15-13,3 16-11,4 21-11,7 29-7,6 28-8,7 28-7,8 15-9,14 4-8,11 3-10,14 3-8,-6-15-1,-21-30 6,-22-32 8,-22-30 7,-15-23-4,-5-12-13,-7-13-14,-5-12-14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30"/>
    </inkml:context>
    <inkml:brush xml:id="br0">
      <inkml:brushProperty name="width" value="0.03363" units="cm"/>
      <inkml:brushProperty name="height" value="0.03363" units="cm"/>
      <inkml:brushProperty name="color" value="#FED406"/>
    </inkml:brush>
  </inkml:definitions>
  <inkml:trace contextRef="#ctx0" brushRef="#br0">68150 6200 654,'3'-38'43,"6"26"0,7 24 2,6 26 0,1 12-3,-3 0-8,-3 0-8,-2 0-7,-3 1-4,1 4-3,-1 3-2,1 3-2,-3-1-4,-2-2-6,-3-3-6,-3-3-6,-6-2-6,-5 0-7,-7 0-7,-5 0-8,-6-5-4,-3-9-1,-3-10-2,-2-8-1,-1-8 4,3-2 10,3-3 9,4-3 9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30"/>
    </inkml:context>
    <inkml:brush xml:id="br0">
      <inkml:brushProperty name="width" value="0.02848" units="cm"/>
      <inkml:brushProperty name="height" value="0.02848" units="cm"/>
      <inkml:brushProperty name="color" value="#FED406"/>
    </inkml:brush>
  </inkml:definitions>
  <inkml:trace contextRef="#ctx0" brushRef="#br0">67700 6700 772,'46'92'93,"-5"-16"-25,-7-15-25,-5-15-25,-4-9-14,0 1-3,0-1-3,0 1-3,1-6-6,4-8-9,3-10-8,3-9-9,1-5-4,1 0-2,-1 0-1,1 0-2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30"/>
    </inkml:context>
    <inkml:brush xml:id="br0">
      <inkml:brushProperty name="width" value="0.02911" units="cm"/>
      <inkml:brushProperty name="height" value="0.02911" units="cm"/>
      <inkml:brushProperty name="color" value="#FED406"/>
    </inkml:brush>
  </inkml:definitions>
  <inkml:trace contextRef="#ctx0" brushRef="#br0">69150 6500 755,'-121'53'100,"10"6"-27,10 7-26,9 6-26,-1 7-18,-8 10-8,-10 10-10,-9 9-9,-1-4-5,10-15-3,10-15-3,9-16-3,6-13 0,3-9 0,3-10 2,4-8 2,5-8 3,10-2 7,10-3 7,9-3 7,7-4 3,7-3 3,6-3 0,7-2 2,4-5 1,3-2 0,3-3 0,4-3 1,2-1 2,4 4 6,3 3 4,3 3 6,1 7 7,1 14 11,-1 11 9,1 14 10,-6 5 0,-8 1-10,-10-1-10,-9 1-11,-4-3-6,4-2-6,3-3-4,3-3-6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32"/>
    </inkml:context>
    <inkml:brush xml:id="br0">
      <inkml:brushProperty name="width" value="0.04341" units="cm"/>
      <inkml:brushProperty name="height" value="0.04341" units="cm"/>
      <inkml:brushProperty name="color" value="#FED406"/>
    </inkml:brush>
  </inkml:definitions>
  <inkml:trace contextRef="#ctx0" brushRef="#br0">67050 7700 506,'-22'51'77,"6"4"-16,7 3-16,6 3-15,-1 3-9,-5 3-1,-7 3-2,-5 4-3,-4 2-3,0 4-6,0 3-6,0 3-6,1-5-4,4-12-1,3-13-1,3-12-1,7-18-6,14-21-13,11-22-11,14-22-12,7-16 0,3-9 9,3-10 11,4-8 9,2-4 8,4 3 4,3 3 4,3 4 4,3 2 4,3 4 3,3 3 4,4 3 2,2 4 4,4 7 4,3 6 3,3 7 4,1 2 2,1 1-2,-1-1 0,1 1-1,-3 2 1,-2 7 0,-3 6 2,-3 7 1,-7 4-2,-9 3-2,-10 3-4,-8 4-3,-8 4-4,-2 6-6,-3 7-6,-3 6-5,-13 7-4,-22 10-1,-22 10-2,-21 9-1,-17 7-2,-8 7-4,-10 6-4,-9 7-3,-4-1-1,4-6 2,3-6 3,3-6 1,3-7 3,3-6 2,3-6 1,4-6 3,5-7 2,10-6 5,10-6 4,9-6 3,6-6 4,3-2 1,3-3 2,4-3 2,8-9 1,17-11 2,15-14 3,16-11 1,7-6 1,1 4-3,-1 3-1,1 3-3,-3 4 0,-2 7 0,-3 6-1,-3 7 0,-9 11 1,-11 20 0,-14 18 1,-11 20 1,-12 13 0,-9 9-2,-10 10-1,-8 10-2,-6 2-2,1-3 0,-1-3-2,1-2-2,2-6 1,7-6 1,6-6 0,7-6 2,5-9-1,7-8 1,6-10 0,7-9-1,15-13-3,25-16-7,25-15-6,25-15-7,17-14-2,9-8 1,10-10 2,10-9 0,-3-2 3,-11 6 2,-14 7 3,-11 6 2,-12 7 3,-9 10 2,-10 10 1,-8 9 2,-12 9 4,-12 9 7,-13 10 7,-12 10 6,-12 10 2,-8 13-3,-10 12-3,-9 13-4,-9 6-2,-5 0-2,-7 0-3,-5 0-3,-4-2-1,0-3-1,0-3 0,0-2-1,1-6 0,4-6 1,3-6 1,3-6 2,6-7 0,9-6 0,10-6 0,10-6 0,21-13-2,34-19-6,35-18-5,35-19-6,25-16-2,20-12 0,18-13 0,20-12 1,5-2 0,-6 9 1,-6 10 1,-6 10 1,-13 10 1,-19 13 3,-18 12 2,-19 13 3,-18 9 1,-15 6 2,-15 7 2,-16 6 1,-13 6 3,-9 6 2,-10 7 3,-8 6 2,-11 9 1,-8 13-1,-10 12-2,-9 13-1,-9 6 0,-5 0 1,-7 0 0,-5 0 1,-6-2-1,-3-3-5,-3-3-4,-2-2-3,0-6-4,7-6-3,6-6-2,7-6-3,4-9-1,3-8-1,3-10-1,4-9-1,4-10-1,6-9 1,7-10-1,6-8 1,6-15-3,6-19-6,7-18-5,6-19-5,6-10 0,6 1 7,7-1 5,6 1 7,1 4 3,-3 9 3,-3 10 3,-2 10 1,-5 10 7,-2 13 10,-3 12 12,-3 13 10,-2 23 11,0 34 10,0 35 10,0 35 10,0 27-2,0 22-15,0 22-15,0 23-14,-2 20-12,-3 23-6,-3 22-7,-2 22-6,-1 16-9,3 14-9,3 11-10,4 14-10,4-11-4,6-30-2,7-32 1,6-30-2,1-34 2,-3-34 3,-3-35 3,-2-33 4,-3-26 3,1-16 3,-1-15 4,1-15 3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33"/>
    </inkml:context>
    <inkml:brush xml:id="br0">
      <inkml:brushProperty name="width" value="0.04691" units="cm"/>
      <inkml:brushProperty name="height" value="0.04691" units="cm"/>
      <inkml:brushProperty name="color" value="#FED406"/>
    </inkml:brush>
  </inkml:definitions>
  <inkml:trace contextRef="#ctx0" brushRef="#br0">69550 8200 468,'-22'-25'5,"6"0"7,7 0 9,6 0 8,13-2 2,23-3-4,22-3-5,22-2-3,15-1-5,9 3-3,10 3-3,10 4-4,5-1-1,4-3 1,3-3-1,3-2 2,-7 0-3,-15 7-4,-15 6-5,-16 7-5,-15 4-3,-11 3-3,-14 3-3,-11 4-2,-22-6-1,-27-11 2,-28-14 1,-28-11 2,-13-7 2,3 0 3,3 0 2,4 0 3,4 0 5,6 0 7,7 0 8,6 0 8,6 1 4,6 4 2,7 3 2,6 3 2,4 20 5,4 38 9,3 37 10,3 38 8,4 24-1,7 14-12,6 11-12,7 14-13,2 13-7,1 16-3,-1 15-4,1 17-3,-3-17-2,-2-46-1,-3-47 0,-3-47 0,-2-22-4,0 3-4,0 3-5,0 4-4,0 2-6,0 4-8,0 3-7,0 3-6,-7-13-7,-11-28-2,-14-28-4,-11-27-4,-7-36 3,0-40 6,0-40 8,0-41 6,3-15 9,6 14 7,7 11 8,6 14 7,4 18 6,4 25 2,3 25 1,3 25 2,3 17 8,3 9 11,3 10 12,4 10 13,5 5 0,10 4-11,10 3-11,9 3-10,6 1-8,3 1-4,3-1-3,4 1-4,5-1-3,10 1-2,10-1-2,9 1-3,7-1-3,7 1-3,6-1-4,7 1-4,-4-1-1,-12 1 2,-13-1 0,-12 1 3,-12 1 1,-8 3 2,-10 3 2,-9 4 2,-12 2 3,-11 4 4,-14 3 4,-11 3 4,-15 4 4,-16 7 4,-15 6 4,-15 7 4,-9 7 2,1 9 1,-1 10 2,1 10 1,-1 4-1,1 0-2,-1 0-1,1 0-2,1 1-4,3 4-4,3 3-6,4 3-4,5-2-5,10-6-5,10-6-6,9-6-6,7-9-1,7-8 2,6-10 1,7-9 2,13-13 0,22-16-3,22-15-2,23-15-3,11-14 0,4-8 5,3-10 5,3-9 4,-2 1 3,-6 13 2,-6 12 3,-6 13 1,-7 7 4,-6 4 8,-6 3 7,-6 3 7,-4 3 2,1 3-2,-1 3-2,1 4-2,-3 4 0,-2 6 2,-3 7 4,-3 6 2,-6 6 0,-5 6-5,-7 7-4,-5 6-4,-8 10-8,-5 17-10,-7 15-10,-5 16-10,-4-2-4,0-19 3,0-18 2,0-19 4,0-10-1,0 1-3,0-1-3,0 1-2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33"/>
    </inkml:context>
    <inkml:brush xml:id="br0">
      <inkml:brushProperty name="width" value="0.03738" units="cm"/>
      <inkml:brushProperty name="height" value="0.03738" units="cm"/>
      <inkml:brushProperty name="color" value="#FED406"/>
    </inkml:brush>
  </inkml:definitions>
  <inkml:trace contextRef="#ctx0" brushRef="#br0">69700 9600 588,'-58'6'26,"34"13"13,35 12 11,35 13 11,18 7 2,3 4-12,3 3-11,4 3-10,-4-1-9,-9-2-5,-10-3-6,-8-3-6,-8-4-4,-2-3-6,-3-3-6,-3-2-5,-4-5-4,-3-2-4,-3-3-3,-2-3-4,-1-13-4,3-22-6,3-22-5,4-21-6,-1-9 1,-3 7 8,-3 6 7,-2 7 9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34"/>
    </inkml:context>
    <inkml:brush xml:id="br0">
      <inkml:brushProperty name="width" value="0.04346" units="cm"/>
      <inkml:brushProperty name="height" value="0.04346" units="cm"/>
      <inkml:brushProperty name="color" value="#FED406"/>
    </inkml:brush>
  </inkml:definitions>
  <inkml:trace contextRef="#ctx0" brushRef="#br0">70700 9400 506,'45'-93'-2,"-9"17"-2,-10 15-4,-8 16-3,-4 13 10,3 14 22,3 11 22,4 14 21,-3 11 5,-5 14-14,-7 11-14,-5 14-13,-14 14-8,-18 20-2,-19 18-1,-18 20-2,-12 2-6,-3-12-9,-3-13-12,-2-12-9,0-12-5,7-8-2,6-10-1,7-9 0,4-12 1,3-11 3,3-14 3,4-11 4,4-9 3,6-3 3,7-3 4,6-2 3,4-8 2,4-8 1,3-10 2,3-9 0,12-12 1,22-11 0,22-14 1,23-11 0,20-12-1,23-9-2,22-10-4,22-8-1,10-6-1,1 1 2,-1-1 2,1 1 2,-4 5 2,-6 14-2,-6 11 0,-6 14 0,-12 13 5,-15 16 11,-15 15 10,-16 17 12,-13 10 4,-9 6-5,-10 7-3,-8 6-3,-9 9-4,-6 13-3,-6 12-3,-6 13-3,-4 10-2,1 10 0,-1 10-1,1 9 0,-1 6 0,1 3-2,-1 3 0,1 4-1,-1-4-3,1-9-5,-1-10-3,1-8-6,-1-6-2,1 1 0,-1-1-2,1 1 1,-4-4-1,-6-6 0,-6-6 0,-6-6 0,-10-2 1,-12 3 0,-13 3 0,-12 4 1,-13-1-2,-12-3-5,-13-3-4,-12-2-5,-9-6-3,-2-6-4,-3-6-3,-3-6-3,2-10 0,10-12 2,10-13 2,9-12 2,12-12 2,16-8 3,15-10 3,17-9 3,13-2 5,13 6 4,12 7 6,13 6 5,12 6 6,13 6 5,12 7 6,13 6 6,9 6 5,6 6 2,7 7 3,6 6 3,3 6 1,0 6-4,0 7-2,0 6-3,-2 6-1,-3 6-1,-3 7-1,-2 6 0,-3 3-5,1 0-8,-1 0-8,1 0-8,-6-2-9,-8-3-9,-10-3-9,-9-2-9,-9-6-6,-5-6-4,-7-6-3,-5-6-3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35"/>
    </inkml:context>
    <inkml:brush xml:id="br0">
      <inkml:brushProperty name="width" value="0.03842" units="cm"/>
      <inkml:brushProperty name="height" value="0.03842" units="cm"/>
      <inkml:brushProperty name="color" value="#FED406"/>
    </inkml:brush>
  </inkml:definitions>
  <inkml:trace contextRef="#ctx0" brushRef="#br0">74050 7650 572,'118'21'98,"-11"-5"-24,-14-7-24,-11-5-24,-3-4-13,10 0 0,10 0-2,9 0 0,-2-2-4,-12-3-4,-13-3-6,-12-2-4,-10-3-5,-6 1-5,-6-1-4,-6 1-4,-7-4-1,-6-6 1,-6-6 2,-6-6 2,-6-4 1,-2 1 0,-3-1 1,-3 1 0,-2-3 1,0-2 4,0-3 2,0-3 3,-4 1 4,-5 6 3,-7 7 3,-5 6 3,-1 3 4,6 0 1,7 0 3,6 0 2,1 0 5,-3 0 7,-3 0 7,-2 0 6,-9 9 2,-12 19-5,-13 19-5,-12 19-4,-13 18-5,-12 19-4,-13 19-5,-12 19-5,-4 4-4,7-9-4,6-10-3,7-8-3,5-6-4,7 1-3,6-1-4,7 1-3,8-9-1,14-15 0,11-15 0,14-16 0,8-8-1,7 0-3,6 0-4,7 0-2,-3 4 1,-8 10 8,-10 10 8,-9 9 7,-7 6 6,-3 3 3,-3 3 4,-2 4 2,0 2 5,7 4 2,6 3 4,7 3 2,4-4 2,3-8-4,3-10-3,4-9-2,4-2-1,6 6 2,7 7 1,6 6 3,-1-2-1,-5-9-3,-7-10-3,-5-8-2,-3-6-2,4 1-1,3-1 0,3 1-2,3-4-3,3-6-4,3-6-5,4-6-5,5-10-3,10-12-2,10-13-3,9-12-1,15-21-2,22-28-2,22-28-1,23-27-1,11-22-1,4-11 3,3-14 2,3-11 2,-8 5 3,-19 26 4,-18 24 5,-19 26 4,-19 21 5,-19 19 4,-18 19 6,-19 19 4,-19 15 9,-19 13 12,-18 12 13,-19 13 12,-13 10-1,-6 10-14,-6 10-14,-6 9-14,-6 4-11,-2 1-9,-3-1-7,-3 1-9,1-6-4,6-8 2,7-10 0,6-9 2,7-9 2,10-5 1,10-7 3,9-5 2,6-4 3,3 0 4,3 0 4,4 0 4,8 3 7,17 6 8,15 7 11,16 6 8,16 12 2,20 19-7,18 19-6,20 19-7,13 12-4,9 6-2,10 7-1,10 6-2,5 1-10,4-3-21,3-3-20,3-2-20,-7-8-6,-15-8 7,-15-10 9,-16-9 7,-16-12 5,-16-11 3,-15-14 1,-15-11 3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36"/>
    </inkml:context>
    <inkml:brush xml:id="br0">
      <inkml:brushProperty name="width" value="0.03667" units="cm"/>
      <inkml:brushProperty name="height" value="0.03667" units="cm"/>
      <inkml:brushProperty name="color" value="#FED406"/>
    </inkml:brush>
  </inkml:definitions>
  <inkml:trace contextRef="#ctx0" brushRef="#br0">76300 8150 600,'-25'23'3,"0"-3"6,0-3 6,0-2 6,10-6 5,23-6 2,22-6 3,22-6 3,19-7-1,20-6-5,18-6-5,20-6-6,6-4-3,-2 1-3,-3-1-3,-3 1-3,-10 2 0,-16 7 0,-15 6 1,-15 7 0,-14 2-9,-8 1-21,-10-1-19,-9 1-21,-13-4-5,-16-6 11,-15-6 10,-15-6 11,-11-7 7,-2-6 6,-3-6 5,-3-6 6,-1 1 5,4 9 7,3 10 5,3 10 8,3 4 6,3 0 7,3 0 7,4 0 7,4 9 4,6 19 3,7 19 2,6 19 2,4 10-3,4 4-9,3 3-7,3 3-9,-1 1-5,-2 1-4,-3-1-3,-3 1-3,-7 10-3,-9 22 0,-10 22-2,-8 23-1,-8 10-2,-2 0 0,-3 0-1,-3 0-1,-4-8-3,-3-16-6,-3-15-6,-2-15-5,2-17-6,9-15-4,10-15-5,10-16-5,5-15-3,4-11-1,3-14 0,3-11-2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7:35"/>
    </inkml:context>
    <inkml:brush xml:id="br0">
      <inkml:brushProperty name="width" value="0.05181" units="cm"/>
      <inkml:brushProperty name="height" value="0.05181" units="cm"/>
      <inkml:brushProperty name="color" value="#00BFF3"/>
    </inkml:brush>
  </inkml:definitions>
  <inkml:trace contextRef="#ctx0" brushRef="#br0">47120 25045 424,'-8'-7'4,"2"0"8,1 2 8,0 1 8,1 2 10,-2 5 12,0 6 13,-1 4 13,-2 6 0,0 7-15,-1 7-14,-1 6-13,-3 6-10,-2 4-6,-3 4-4,-3 4-6,-3 7-5,-3 11-7,-3 11-5,-2 10-6,-1 6-4,3 0-3,3-1-2,3 1-3,4-3-5,3-4-7,4-6-8,5-4-8,2-11-3,2-15 2,2-16 0,2-15 2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36"/>
    </inkml:context>
    <inkml:brush xml:id="br0">
      <inkml:brushProperty name="width" value="0.02904" units="cm"/>
      <inkml:brushProperty name="height" value="0.02904" units="cm"/>
      <inkml:brushProperty name="color" value="#FED406"/>
    </inkml:brush>
  </inkml:definitions>
  <inkml:trace contextRef="#ctx0" brushRef="#br0">76900 8850 757,'73'-69'0,"-3"13"0,-3 12 0,-2 13 0,-3 10 4,1 10 9,-1 10 7,1 9 9,1 6 3,3 3-2,3 3-1,4 4-3,1 2-3,0 4-6,0 3-4,0 3-7,-7-1-6,-11-2-10,-14-3-10,-11-3-10,-11-2-7,-5 0-7,-7 0-6,-5 0-6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36"/>
    </inkml:context>
    <inkml:brush xml:id="br0">
      <inkml:brushProperty name="width" value="0.03869" units="cm"/>
      <inkml:brushProperty name="height" value="0.03869" units="cm"/>
      <inkml:brushProperty name="color" value="#FED406"/>
    </inkml:brush>
  </inkml:definitions>
  <inkml:trace contextRef="#ctx0" brushRef="#br0">76100 9050 568,'-88'4'53,"26"10"-1,24 10 0,26 9 0,19 9-3,17 9-9,15 10-6,16 10-8,13 7-5,14 6-3,11 7-4,14 6-2,10-1-5,9-5-5,10-7-6,10-5-5,7-11-2,6-11 1,7-14 1,6-11 2,9-14-4,13-11-10,12-14-9,13-11-9,-7-12-4,-24-9 3,-26-10 3,-24-8 2,-18-3 0,-9 7-1,-10 6-1,-8 7-1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36"/>
    </inkml:context>
    <inkml:brush xml:id="br0">
      <inkml:brushProperty name="width" value="0.03314" units="cm"/>
      <inkml:brushProperty name="height" value="0.03314" units="cm"/>
      <inkml:brushProperty name="color" value="#FED406"/>
    </inkml:brush>
  </inkml:definitions>
  <inkml:trace contextRef="#ctx0" brushRef="#br0">78650 7850 663,'-40'-44'5,"23"13"10,22 12 10,22 13 9,24 2 5,29-5-1,28-7-1,28-5-1,21-6-4,17-3-5,15-3-6,16-2-5,1-1-7,-12 3-6,-13 3-8,-12 4-7,-16 2-7,-19 4-6,-18 3-5,-19 3-6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37"/>
    </inkml:context>
    <inkml:brush xml:id="br0">
      <inkml:brushProperty name="width" value="0.04132" units="cm"/>
      <inkml:brushProperty name="height" value="0.04132" units="cm"/>
      <inkml:brushProperty name="color" value="#FED406"/>
    </inkml:brush>
  </inkml:definitions>
  <inkml:trace contextRef="#ctx0" brushRef="#br0">78500 8700 532,'-49'23'0,"4"-3"0,3-3 0,3-2 0,9-5 8,16-2 18,15-3 15,17-3 18,19-6 2,26-5-11,24-7-13,26-5-12,10-4-7,-3 0-4,-3 0-2,-2 0-4,-9 1-2,-12 4-1,-13 3-2,-12 3-1,-24 15 1,-34 29 2,-35 28 3,-33 28 3,-25 15 0,-11 4-3,-14 3-1,-11 3-4,-1-4 0,13-8 1,12-10 0,13-9 1,9-10-1,6-9 1,7-10-1,6-8 0,4-6-1,4 1-2,3-1-3,3 1-2,10-7-6,20-12-10,18-13-10,20-12-10,21-15-4,25-15 3,25-15 2,25-16 3,12-18 2,1-18 0,-1-19 0,1-18-1,-12 0 3,-21 23 5,-22 22 4,-22 22 4,-15 12 2,-5 3 3,-7 3 0,-5 4 1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37"/>
    </inkml:context>
    <inkml:brush xml:id="br0">
      <inkml:brushProperty name="width" value="0.04403" units="cm"/>
      <inkml:brushProperty name="height" value="0.04403" units="cm"/>
      <inkml:brushProperty name="color" value="#FED406"/>
    </inkml:brush>
  </inkml:definitions>
  <inkml:trace contextRef="#ctx0" brushRef="#br0">79500 6300 499,'-66'-83'59,"19"34"-2,19 35-2,19 35-2,16 30-5,17 29-7,15 28-7,16 28-7,13 23-4,14 19 1,11 19 0,14 19 0,5 19-5,1 23-8,-1 22-10,1 22-8,2 5-8,7-8-6,6-10-5,7-9-7,-3-20-1,-8-27-1,-10-28 0,-9-28 1,-7-21 1,-3-12 3,-3-13 2,-2-12 4,-9-16-1,-12-19-6,-13-18-5,-12-19-6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37"/>
    </inkml:context>
    <inkml:brush xml:id="br0">
      <inkml:brushProperty name="width" value="0.0363" units="cm"/>
      <inkml:brushProperty name="height" value="0.0363" units="cm"/>
      <inkml:brushProperty name="color" value="#FED406"/>
    </inkml:brush>
  </inkml:definitions>
  <inkml:trace contextRef="#ctx0" brushRef="#br0">80650 5200 606,'6'-40'107,"13"23"-20,12 22-21,13 22-22,13 18-13,17 16-6,15 15-6,16 17-7,4 10-9,-6 6-14,-6 7-13,-6 6-13,-12-7-11,-15-18-7,-15-19-10,-16-18-7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39"/>
    </inkml:context>
    <inkml:brush xml:id="br0">
      <inkml:brushProperty name="width" value="0.054" units="cm"/>
      <inkml:brushProperty name="height" value="0.054" units="cm"/>
      <inkml:brushProperty name="color" value="#FED406"/>
    </inkml:brush>
  </inkml:definitions>
  <inkml:trace contextRef="#ctx0" brushRef="#br0">44750 40850 407,'0'-69'2,"0"13"6,0 12 4,0 13 5,0 6 5,0 0 6,0 0 4,0 0 7,-4 21 3,-5 45 5,-7 43 2,-5 45 4,-3 27-2,4 13-8,3 12-9,3 13-8,1 4-6,1-3-2,-1-3-3,1-2-3,-1 5-2,1 16-3,-1 15-3,1 17-2,1 17-8,3 23-9,3 22-11,4 22-10,1-2-5,0-25 1,0-25 0,0-25 1,1-22 1,4-19-1,3-18 0,3-19 1,3-26 2,3-30 6,3-32 5,4-30 5,1-19 2,0-2-4,0-3-3,0-3-3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39"/>
    </inkml:context>
    <inkml:brush xml:id="br0">
      <inkml:brushProperty name="width" value="0.04862" units="cm"/>
      <inkml:brushProperty name="height" value="0.04862" units="cm"/>
      <inkml:brushProperty name="color" value="#FED406"/>
    </inkml:brush>
  </inkml:definitions>
  <inkml:trace contextRef="#ctx0" brushRef="#br0">46300 42350 452,'-30'-104'25,"-9"45"11,-10 43 12,-8 45 11,-9 25-1,-6 10-13,-6 10-12,-6 9-13,-4 2-9,1-2-2,-1-3-4,1-3-4,-1-6-1,1-5-1,-1-7 0,1-5-1,1-4 1,3 0 3,3 0 2,4 0 2,7-4 2,13-5 1,12-7 1,13-5 0,12-1 2,13 6 2,12 7 2,13 6 2,12 3 1,13 0-4,12 0-3,13 0-2,10 1-2,10 4 0,10 3 0,9 3 0,7 3-3,7 3-5,6 3-5,7 4-6,-1-1-9,-6-3-11,-6-3-12,-6-2-11,-12-6-3,-15-6 7,-15-6 6,-16-6 7,-12-7 2,-5-6-5,-7-6-2,-5-6-4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40"/>
    </inkml:context>
    <inkml:brush xml:id="br0">
      <inkml:brushProperty name="width" value="0.04234" units="cm"/>
      <inkml:brushProperty name="height" value="0.04234" units="cm"/>
      <inkml:brushProperty name="color" value="#FED406"/>
    </inkml:brush>
  </inkml:definitions>
  <inkml:trace contextRef="#ctx0" brushRef="#br0">47350 42850 519,'-68'-25'42,"17"0"4,15 0 4,16 0 4,18 0-1,22 0-8,22 0-6,23 0-7,14 0-5,10 0-3,10 0-2,9 0-4,6 1-4,3 4-4,3 3-6,4 3-4,-3 4-4,-5 7-6,-7 6-3,-5 7-5,-9 2-2,-9 1-1,-10-1-1,-8 1-1,-11 1-4,-8 3-6,-10 3-8,-9 4-7,-7 1-3,-3 0 3,-3 0 0,-2 0 3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40"/>
    </inkml:context>
    <inkml:brush xml:id="br0">
      <inkml:brushProperty name="width" value="0.0434" units="cm"/>
      <inkml:brushProperty name="height" value="0.0434" units="cm"/>
      <inkml:brushProperty name="color" value="#FED406"/>
    </inkml:brush>
  </inkml:definitions>
  <inkml:trace contextRef="#ctx0" brushRef="#br0">47600 43950 506,'-33'21'3,"-16"-5"4,-15-7 6,-15-5 4,-1-4 5,16 0 5,15 0 5,17 0 3,16-5 3,19-9 0,19-10-2,19-8 0,10-3-2,4 7-5,3 6-5,3 7-4,4 4-2,7 3-2,6 3-2,7 4-1,7 1-2,9 0-4,10 0-4,10 0-3,5 3-6,4 6-8,3 7-9,3 6-9,-2 1-3,-6-3 0,-6-3 1,-6-2 0,-15-3 1,-21 1 1,-22-1 0,-22 1 1,-8-1-2,6 1-2,7-1-3,6 1-3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7:35"/>
    </inkml:context>
    <inkml:brush xml:id="br0">
      <inkml:brushProperty name="width" value="0.0631" units="cm"/>
      <inkml:brushProperty name="height" value="0.0631" units="cm"/>
      <inkml:brushProperty name="color" value="#00BFF3"/>
    </inkml:brush>
  </inkml:definitions>
  <inkml:trace contextRef="#ctx0" brushRef="#br0">47641 27431 348,'-4'-7'23,"8"1"13,8 0 13,7 2 14,5 0 0,1 2-10,1 0-11,1 2-10,-1 0-8,-1 2-4,-3 0-4,-1 2-4,-2 0-3,-1 0-2,-1-1-2,-1 1-1,-1 2-4,-3 2-5,-1 3-3,-2 4-6,-5 0 0,-6 3 3,-7 0 2,-7 1 3,-5 0 2,0 1 2,-1-1 1,0 1 1,-2-1 2,3-1 0,0-1 0,1-1 1,1-1 2,2-3 0,3-1 3,1-2 1,2-1 2,0 2 4,2 0 2,1 1 4,3-1 0,6-2-4,6-4-3,6-2-4,3-2-2,3 0-1,1 0-1,3 0-1,1-2 1,4 0 1,3-3 2,3-2 1,1 0 1,0 0-1,0 2-1,1 1-1,-2 0-2,-2 0-3,-2 0-3,-1 0-3,-3 1-3,-1 0-3,-3 1-3,-1 2-2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43"/>
    </inkml:context>
    <inkml:brush xml:id="br0">
      <inkml:brushProperty name="width" value="0.05434" units="cm"/>
      <inkml:brushProperty name="height" value="0.05434" units="cm"/>
    </inkml:brush>
  </inkml:definitions>
  <inkml:trace contextRef="#ctx0" brushRef="#br0">45350 40800 404,'-69'-60'34,"13"32"12,12 31 12,13 32 14,2 33-1,-5 39-11,-7 36-12,-5 39-13,-1 8-7,6-18-3,7-19-4,6-18-3,3-6-2,0 10-3,0 10 0,0 9-3,0 9-1,0 9-2,0 10-1,0 10-2,1 10-3,4 13-2,3 12-3,3 13-4,3-2-2,3-16-2,3-15-3,4-15-3,1-11-1,0-2-3,0-3-1,0-3-2,0-6 1,0-5 1,0-7 2,0-5 2,1-15 0,4-22-5,3-22-4,3-21-4,3-21-5,3-19-5,3-18-6,4-19-4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44"/>
    </inkml:context>
    <inkml:brush xml:id="br0">
      <inkml:brushProperty name="width" value="0.04724" units="cm"/>
      <inkml:brushProperty name="height" value="0.04724" units="cm"/>
    </inkml:brush>
  </inkml:definitions>
  <inkml:trace contextRef="#ctx0" brushRef="#br0">46650 42350 465,'-8'-38'7,"-16"26"15,-15 24 13,-15 26 15,-9 15 3,1 6-9,-1 7-8,1 6-9,-4 4-6,-6 4-3,-6 3-4,-6 3-3,-7 1-2,-6 1 1,-6-1 0,-6 1 1,-2-3-2,3-2-6,3-3-5,4-3-7,5-7-1,10-9 2,10-10 1,9-8 2,9-8 3,9-2 3,10-3 3,10-3 3,11 1 4,17 6 3,15 7 3,16 6 3,13 3 1,14 0-3,11 0-2,14 0-3,8 1-2,7 4-1,6 3-2,7 3-1,4 1-2,3 1-2,3-1-1,4 1-3,2-1-1,4 1 1,3-1 0,3 1 1,-2-3-7,-6-2-16,-6-3-15,-6-3-15,-13-7-10,-19-9-5,-18-10-5,-19-8-5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44"/>
    </inkml:context>
    <inkml:brush xml:id="br0">
      <inkml:brushProperty name="width" value="0.0435" units="cm"/>
      <inkml:brushProperty name="height" value="0.0435" units="cm"/>
    </inkml:brush>
  </inkml:definitions>
  <inkml:trace contextRef="#ctx0" brushRef="#br0">47650 42500 505,'-36'-68'38,"28"17"10,28 15 9,29 16 11,13 9-1,1 3-13,-1 3-12,1 4-12,12-3-8,25-5-2,25-7-1,25-5-2,9-4-6,-6 0-9,-6 0-10,-6 0-9,-9 3-9,-8 6-6,-10 7-8,-9 6-7,-13 9-5,-16 13 0,-15 12-2,-15 13-1,-14 2 4,-8-5 7,-10-7 8,-9-5 7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44"/>
    </inkml:context>
    <inkml:brush xml:id="br0">
      <inkml:brushProperty name="width" value="0.04298" units="cm"/>
      <inkml:brushProperty name="height" value="0.04298" units="cm"/>
    </inkml:brush>
  </inkml:definitions>
  <inkml:trace contextRef="#ctx0" brushRef="#br0">47600 43700 511,'-91'1'11,"19"4"-1,19 3-1,19 3-2,15-2 5,13-6 8,12-6 10,13-6 9,9-4 2,6 1-4,7-1-3,6 1-6,4-1 0,4 1-1,3-1 0,3 1 1,6-1-1,9 1-5,10-1-2,10 1-4,8 1-5,10 3-7,10 3-5,9 4-6,4 4-7,1 6-8,-1 7-6,1 6-8,-1 9-2,1 13 3,-1 12 2,1 13 3,-13-1 3,-25-11 4,-25-14 4,-25-11 4,-15-7-3,-2 0-9,-3 0-10,-3 0-10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45"/>
    </inkml:context>
    <inkml:brush xml:id="br0">
      <inkml:brushProperty name="width" value="0.0428" units="cm"/>
      <inkml:brushProperty name="height" value="0.0428" units="cm"/>
    </inkml:brush>
  </inkml:definitions>
  <inkml:trace contextRef="#ctx0" brushRef="#br0">52500 43500 514,'-38'-2'73,"26"-3"-12,24-3-14,26-2-14,15-1-7,6 3-4,7 3-3,6 4-3,-1 1-3,-5 0-2,-7 0-4,-5 0-2,3 0 0,17 0 1,15 0 2,16 0 1,7 0 0,1 0-1,-1 0 0,1 0-2,2 0 0,7 0 0,6 0 0,7 0-1,4 0 0,3 0-1,3 0-2,4 0-2,2 0 0,4 0 0,3 0 0,3 0 0,-4 0 1,-8 0-1,-10 0 1,-9 0 1,-7 1 0,-3 4 0,-3 3 2,-2 3 0,-5 1 0,-2 1-1,-3-1 0,-3 1-1,-1-3-1,4-2 0,3-3 0,3-3-1,3-4 0,3-3 1,3-3 1,4-2 1,1-3 0,0 1 0,0-1-1,0 1 1,0 1 0,0 3-1,0 3 0,0 4 0,0 1 0,0 0-2,0 0 1,0 0-2,0 0 0,0 0-1,0 0 0,0 0 0,1 0-1,4 0 1,3 0-1,3 0 2,3 0-1,3 0-1,3 0 0,4 0 0,1-2-1,0-3 0,0-3 1,0-2 1,-2-1-1,-3 3 1,-3 3 0,-2 4 0,-5 2 0,-2 4 0,-3 3 0,-3 3 0,-2-1 1,0-2-1,0-3 0,0-3-1,4-2 1,10 0-1,10 0 0,9 0 0,7-4 0,7-5-2,6-7 0,7-5 0,0-3-1,-2 4-1,-3 3 1,-3 3 0,-2 1-1,0 1-1,0-1-1,0 1-1,0 1-1,0 3 1,0 3 0,0 4 1,0 1 1,0 0 0,0 0 1,0 0-1,0-2 0,0-3 0,0-3-2,0-2 0,0-5-1,0-2 1,0-3 1,0-3-1,0 1 2,0 6-1,0 7 1,0 6 1,-5 4 0,-9 4 0,-10 3 2,-8 3 0,-6-1 0,1-2-1,-1-3 1,1-3-1,-1-2 0,1 0-2,-1 0-1,1 0 0,-9-4-3,-15-5-1,-15-7-2,-16-5-2,-12-4-2,-5 0 0,-7 0-1,-5 0-1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47"/>
    </inkml:context>
    <inkml:brush xml:id="br0">
      <inkml:brushProperty name="width" value="0.03346" units="cm"/>
      <inkml:brushProperty name="height" value="0.03346" units="cm"/>
    </inkml:brush>
  </inkml:definitions>
  <inkml:trace contextRef="#ctx0" brushRef="#br0">71250 43050 657,'-63'0'4,"26"0"6,24 0 8,26 0 7,13 0 4,4 0-2,3 0-1,3 0-1,4-2-1,7-3-2,6-3-2,7-2-2,5-3-1,7 1-3,6-1-3,7 1-2,2-1-2,1 1-1,-1-1-2,1 1 0,1 1-1,3 3 0,3 3 1,4 4 1,2 2-1,4 4-1,3 3-2,3 3-3,4 3 1,7 3-1,6 3 0,7 4 0,7-3 0,9-5 0,10-7 1,10-5-1,4-4 0,0 0-1,0 0-3,0 0-1,0 3-1,0 6 0,0 7 1,0 6 1,0 3 1,0 0 1,0 0 3,0 0 1,0 1 1,0 4-2,0 3-1,0 3-1,1-2 0,4-6-2,3-6-1,3-6 0,-1-9 0,-2-8 0,-3-10 1,-3-9 1,-4-9-1,-3-5-5,-3-7-4,-2-5-5,-8-1-1,-8 6 2,-10 7 2,-9 6 2,-13 4 0,-16 4-1,-15 3-3,-15 3-1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48"/>
    </inkml:context>
    <inkml:brush xml:id="br0">
      <inkml:brushProperty name="width" value="0.0472" units="cm"/>
      <inkml:brushProperty name="height" value="0.0472" units="cm"/>
    </inkml:brush>
  </inkml:definitions>
  <inkml:trace contextRef="#ctx0" brushRef="#br0">61450 38600 466,'0'-50'35,"0"0"-4,0 0-2,0 0-4,1 0-2,4 0-2,3 0-2,3 0-1,-1 0-1,-2 0-3,-3 0-2,-3 0-1,-6-4-2,-5-5 0,-7-7-1,-5-5 0,-9-3 0,-9 4-1,-10 3-1,-8 3 0,-6 6-1,1 9-1,-1 10 0,1 10-2,-4 5 1,-6 4-1,-6 3 1,-6 3 0,-4 7-1,1 14 2,-1 11-1,1 14 1,-4 10-1,-6 9 0,-6 10-2,-6 10 0,-6 11 0,-2 17 0,-3 15 1,-3 16 0,-2 12 1,0 9 0,0 10-1,0 10 1,6 0 1,13-5 2,12-7 3,13-5 2,7-4 2,4 0 0,3 0 1,3 0 0,4 0 0,7 0-2,6 0-1,7 0-2,8 1-1,14 4-2,11 3-2,14 3-2,11-2-1,14-6 0,11-6 0,14-6 0,10-10-2,9-12-2,10-13-3,10-12-2,10-15-3,13-15-2,12-15-2,13-16-3,10-15-3,10-11-4,10-14-4,9-11-5,4-12-2,1-9 0,-1-10-1,1-8-1,-15-1 2,-28 9 2,-28 10 3,-27 10 2,-19 2 2,-5-3 0,-7-3 0,-5-2 1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48"/>
    </inkml:context>
    <inkml:brush xml:id="br0">
      <inkml:brushProperty name="width" value="0.04101" units="cm"/>
      <inkml:brushProperty name="height" value="0.04101" units="cm"/>
    </inkml:brush>
  </inkml:definitions>
  <inkml:trace contextRef="#ctx0" brushRef="#br0">61550 40700 536,'-22'-25'1,"6"0"2,7 0 1,6 0 2,4 6 9,4 13 15,3 12 15,3 13 16,-1 10 2,-2 10-8,-3 10-10,-3 9-9,-4 10-7,-3 14-6,-3 11-5,-2 14-6,-5 3-5,-2-2-1,-3-3-3,-3-3-2,-1-6-7,4-5-13,3-7-13,3-5-12,1-11-6,1-11 0,-1-14 0,1-11 0,1-22 2,3-27 3,3-28 2,4-28 3,4-13 5,6 3 8,7 3 8,6 4 7,1 4 7,-3 6 4,-3 7 5,-2 6 5,-3 4 2,1 4 0,-1 3-2,1 3 0,1 4 6,3 7 9,3 6 11,4 7 11,2 2 2,4 1-4,3-1-4,3 1-5,1-1-5,1 1-7,-1-1-6,1 1-6,-1 5-11,1 14-14,-1 11-16,1 14-15,-3 0-7,-2-8 1,-3-10 1,-3-9 1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49"/>
    </inkml:context>
    <inkml:brush xml:id="br0">
      <inkml:brushProperty name="width" value="0.04633" units="cm"/>
      <inkml:brushProperty name="height" value="0.04633" units="cm"/>
    </inkml:brush>
  </inkml:definitions>
  <inkml:trace contextRef="#ctx0" brushRef="#br0">62300 40150 474,'-24'-41'41,"4"19"-1,3 19-1,3 19-1,3 15-1,3 13 0,3 12 0,4 13 0,-1 2-3,-3-5-5,-3-7-5,-2-5-6,-3 3-3,1 17-1,-1 15 0,1 16-1,-3 12 0,-2 9-1,-3 10 0,-3 10 1,-1-1-5,4-9-8,3-10-7,3-8-9,1-11-7,1-8-6,-1-10-7,1-9-7,4-20-7,9-27-8,10-28-9,10-28-7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49"/>
    </inkml:context>
    <inkml:brush xml:id="br0">
      <inkml:brushProperty name="width" value="0.04827" units="cm"/>
      <inkml:brushProperty name="height" value="0.04827" units="cm"/>
    </inkml:brush>
  </inkml:definitions>
  <inkml:trace contextRef="#ctx0" brushRef="#br0">62050 42100 455,'48'-140'-12,"-3"23"1,-3 22 1,-2 22 2,-1 13 7,3 7 15,3 6 14,4 7 14,-3 5 5,-5 7-6,-7 6-5,-5 7-6,-6 8-2,-3 14-3,-3 11-1,-2 14-1,-6 11-2,-6 14-4,-6 11-2,-6 14-3,-4 3-2,1-2-3,-1-3-1,1-3-2,1-7-4,3-9-6,3-10-5,4-8-7,8-18-2,17-25-2,15-25-1,16-25-1,9-18 0,3-8 2,3-10 2,4-9 2,-3 1 3,-5 13 3,-7 12 3,-5 13 3,-8 10 1,-5 10 0,-7 10 0,-5 9 0,-9 10 6,-9 14 14,-10 11 14,-8 14 14,-6 7 4,1 3-4,-1 3-4,1 4-5,1-1-3,3-3-4,3-3-4,4-2-3,1-1-3,0 3-2,0 3-2,0 4-1,1-1-3,4-3-3,3-3-3,3-2-4,9-8-3,16-8-4,15-10-4,17-9-4,5-15-1,-3-18 1,-3-19 1,-2-18 2,-6-14 0,-6-5 1,-6-7-1,-6-5 0,-9-3 1,-8 4 6,-10 3 3,-9 3 4,-9 6 2,-5 9-2,-7 10-1,-5 10-1,-6 10 0,-3 13 3,-3 12 3,-2 13 2,-12 9-3,-19 6-8,-18 7-10,-19 6-9,-5 6-9,9 6-7,10 7-8,10 6-8,11-1-1,17-5 6,15-7 7,16-5 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9:12"/>
    </inkml:context>
    <inkml:brush xml:id="br0">
      <inkml:brushProperty name="width" value="0.02237" units="cm"/>
      <inkml:brushProperty name="height" value="0.02237" units="cm"/>
      <inkml:brushProperty name="color" value="#F2395B"/>
    </inkml:brush>
  </inkml:definitions>
  <inkml:trace contextRef="#ctx0" brushRef="#br0">63550 9793 983,'12'-12'1,"-5"-7"2,-6-8 2,-6-8 3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50"/>
    </inkml:context>
    <inkml:brush xml:id="br0">
      <inkml:brushProperty name="width" value="0.04946" units="cm"/>
      <inkml:brushProperty name="height" value="0.04946" units="cm"/>
    </inkml:brush>
  </inkml:definitions>
  <inkml:trace contextRef="#ctx0" brushRef="#br0">71350 39250 444,'67'-179'56,"-16"45"-13,-15 43-13,-15 45-11,-9 16-6,1-9-1,-1-10 1,1-8 1,-1-9-1,1-6-1,-1-6 1,1-6-2,-3-2 0,-2 3-3,-3 3-1,-3 4-2,-7-1-1,-9-3 0,-10-3 0,-8-2-1,-6-1-1,1 3 1,-1 3-1,1 4-1,-3 4 2,-2 6 1,-3 7 3,-3 6 1,-4 7 2,-3 10-1,-3 10-1,-2 9 0,-5 6 0,-2 3 1,-3 3-1,-3 4 1,-6 7-2,-5 13-2,-7 12-2,-5 13-2,-9 13 0,-9 17 1,-10 15 1,-8 16 2,-1 12 2,9 9 1,10 10 2,10 10 2,5 10 0,4 13 0,3 12-1,3 13 0,6 6-1,9 0 0,10 0-1,10 0 0,8-7-2,10-11-2,10-14-4,9-11-1,13-12-4,20-9-2,18-10-2,20-8-4,13-9-1,9-6 0,10-6-1,10-6 0,10-10-2,13-12-4,12-13-5,13-12-3,9-13-6,6-12-5,7-13-6,6-12-6,-7-10 0,-18-6 8,-19-6 7,-18-6 7,-17-2 4,-11 3 1,-14 3 1,-11 4 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51"/>
    </inkml:context>
    <inkml:brush xml:id="br0">
      <inkml:brushProperty name="width" value="0.03157" units="cm"/>
      <inkml:brushProperty name="height" value="0.03157" units="cm"/>
    </inkml:brush>
  </inkml:definitions>
  <inkml:trace contextRef="#ctx0" brushRef="#br0">66350 39950 696,'25'26'116,"0"4"-29,0 3-28,0 3-28,0-2-21,0-6-11,0-6-12,0-6-12,0-4-12,0 1-10,0-1-11,0 1-11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53"/>
    </inkml:context>
    <inkml:brush xml:id="br0">
      <inkml:brushProperty name="width" value="0.04098" units="cm"/>
      <inkml:brushProperty name="height" value="0.04098" units="cm"/>
    </inkml:brush>
  </inkml:definitions>
  <inkml:trace contextRef="#ctx0" brushRef="#br0">73200 39900 536,'-49'-21'32,"4"10"0,3 10 0,3 9 1,3 6-2,3 3-4,3 3-4,4 4-3,-4 4-1,-9 6 1,-10 7 2,-8 6 1,-3 7 0,7 10-2,6 10-2,7 9-3,0 7-1,-2 7-2,-3 6-1,-3 7-2,2-4-1,10-12-3,10-13-2,9-12-3,4-5-1,1 3-1,-1 3-2,1 4-2,13-10-2,29-22-5,28-22-4,28-21-5,9-17-3,-9-8 0,-10-10-1,-8-9-1,-9-2 1,-6 6 1,-6 7 0,-6 6 1,-9 3 2,-8 0 2,-10 0 1,-9 0 2,-10 0 4,-9 0 5,-10 0 6,-8 0 5,-8 3 1,-2 6-2,-3 7-2,-3 6-2,-1 3-1,4 0-2,3 0-1,3 0-1,1 3-3,1 6-4,-1 7-5,1 6-4,4 3-2,9 0-1,10 0 1,10 0-1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53"/>
    </inkml:context>
    <inkml:brush xml:id="br0">
      <inkml:brushProperty name="width" value="0.03593" units="cm"/>
      <inkml:brushProperty name="height" value="0.03593" units="cm"/>
    </inkml:brush>
  </inkml:definitions>
  <inkml:trace contextRef="#ctx0" brushRef="#br0">73750 40000 612,'-22'95'155,"6"-9"-41,7-10-40,6-8-41,4-4-24,4 3-6,3 3-8,3 4-6,-4 5-6,-8 10-5,-10 10-4,-9 9-5,-4-4-4,4-15-5,3-15-3,3-16-5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53"/>
    </inkml:context>
    <inkml:brush xml:id="br0">
      <inkml:brushProperty name="width" value="0.02768" units="cm"/>
      <inkml:brushProperty name="height" value="0.02768" units="cm"/>
    </inkml:brush>
  </inkml:definitions>
  <inkml:trace contextRef="#ctx0" brushRef="#br0">73700 40700 794,'28'-25'4,"6"0"7,7 0 8,6 0 8,1 1 1,-3 4-3,-3 3-4,-2 3-3,-1 1-4,3 1-1,3-1-1,4 1-3,-3 1-4,-5 3-11,-7 3-8,-5 4-9,-4-1-9,0-3-8,0-3-8,0-2-8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53"/>
    </inkml:context>
    <inkml:brush xml:id="br0">
      <inkml:brushProperty name="width" value="0.03935" units="cm"/>
      <inkml:brushProperty name="height" value="0.03935" units="cm"/>
    </inkml:brush>
  </inkml:definitions>
  <inkml:trace contextRef="#ctx0" brushRef="#br0">74650 39700 559,'-24'-60'27,"4"32"16,3 31 14,3 32 15,3 22-1,3 17-14,3 15-16,4 16-14,-1 13-10,-3 14-3,-3 11-5,-2 14-3,-5 11-8,-2 14-9,-3 11-10,-3 14-9,1-4-9,6-19-5,7-18-6,6-19-6,3-22-1,0-25 5,0-25 4,0-25 5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72150 39975 333,'157'63'167,"51"46"-1,50 47 1,49 47 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55"/>
    </inkml:context>
    <inkml:brush xml:id="br0">
      <inkml:brushProperty name="width" value="0.03858" units="cm"/>
      <inkml:brushProperty name="height" value="0.03858" units="cm"/>
    </inkml:brush>
  </inkml:definitions>
  <inkml:trace contextRef="#ctx0" brushRef="#br0">72200 40250 570,'1'-69'18,"4"13"1,3 12 2,3 13 2,-1 4-1,-2-3-3,-3-3-2,-3-2-3,-2-3-2,0 1 0,0-1 0,0 1 0,-4 1-1,-5 3-1,-7 3-2,-5 4-1,-6 2-1,-3 4 0,-3 3 1,-2 3 0,-6 3 0,-6 3 1,-6 3 1,-6 4 0,-4 4 0,1 6-2,-1 7 0,1 6-2,-1 4 0,1 4 1,-1 3 0,1 3 1,1 3 0,3 3 0,3 3 0,4 4 0,1 2-1,0 4 1,0 3-1,0 3 1,4 3-1,10 3 0,10 3 0,9 4-1,9 4-2,9 6-1,10 7-4,10 6-2,13-1-3,19-5-3,19-7-3,19-5-3,16-12-6,17-16-13,15-15-11,16-15-11,-7-14-4,-28-8 4,-28-10 5,-27-9 4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56"/>
    </inkml:context>
    <inkml:brush xml:id="br0">
      <inkml:brushProperty name="width" value="0.03914" units="cm"/>
      <inkml:brushProperty name="height" value="0.03914" units="cm"/>
    </inkml:brush>
  </inkml:definitions>
  <inkml:trace contextRef="#ctx0" brushRef="#br0">75550 40600 562,'23'182'140,"-3"-33"-33,-3-35-34,-2-34-35,-1-21-18,3-6-3,3-6-3,4-6-2,-3-1-3,-5 7-4,-7 6-3,-5 7-2,-4-1-3,0-6-3,0-6-1,0-6-2,-5-6-2,-9-2 0,-10-3-2,-8-3 0,-9-4-1,-6-3-1,-6-3-1,-6-2-2,-4-6-1,1-6-4,-1-6-3,1-6-3,2-9-4,7-8-2,6-10-2,7-9-3,7-2 3,9 6 6,10 7 6,10 6 7,4 3 4,0 0 1,0 0 0,0 0 2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56"/>
    </inkml:context>
    <inkml:brush xml:id="br0">
      <inkml:brushProperty name="width" value="0.02766" units="cm"/>
      <inkml:brushProperty name="height" value="0.02766" units="cm"/>
    </inkml:brush>
  </inkml:definitions>
  <inkml:trace contextRef="#ctx0" brushRef="#br0">75550 40700 795,'92'-24'10,"-16"4"9,-15 3 8,-15 3 8,-7 3 1,3 3-6,3 3-7,4 4-6,1 2-9,0 4-13,0 3-11,0 3-13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9:13"/>
    </inkml:context>
    <inkml:brush xml:id="br0">
      <inkml:brushProperty name="width" value="0.05162" units="cm"/>
      <inkml:brushProperty name="height" value="0.05162" units="cm"/>
      <inkml:brushProperty name="color" value="#F2395B"/>
    </inkml:brush>
  </inkml:definitions>
  <inkml:trace contextRef="#ctx0" brushRef="#br0">12310 30239 426,'-22'-30'3,"5"5"8,3 4 7,4 3 7,2 5 10,1 4 11,-1 6 12,0 5 12,-1 4-1,0 5-11,-1 5-13,-1 5-13,-3 5-7,-2 5-4,-3 5-4,-3 4-3,-2 4-4,-3 2-2,-1 2-3,-2 2-2,-1 1-3,-1 2-2,1 0-2,0 1-3,1-1-3,1-4-3,3-4-2,2-4-4,2-4-4,6-6-3,5-4-3,5-5-4,2-6-8,2-8-13,0-8-12,2-8-13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56"/>
    </inkml:context>
    <inkml:brush xml:id="br0">
      <inkml:brushProperty name="width" value="0.02969" units="cm"/>
      <inkml:brushProperty name="height" value="0.02969" units="cm"/>
    </inkml:brush>
  </inkml:definitions>
  <inkml:trace contextRef="#ctx0" brushRef="#br0">76200 40750 741,'100'0'104,"0"0"-27,0 0-27,0 0-27,-2 0-19,-3 0-8,-3 0-9,-2 0-8,-8 0-8,-8 0-4,-10 0-5,-9 0-5,-10-2 0,-9-3 2,-10-3 3,-8-2 3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57"/>
    </inkml:context>
    <inkml:brush xml:id="br0">
      <inkml:brushProperty name="width" value="0.04099" units="cm"/>
      <inkml:brushProperty name="height" value="0.04099" units="cm"/>
    </inkml:brush>
  </inkml:definitions>
  <inkml:trace contextRef="#ctx0" brushRef="#br0">78500 40100 536,'-68'1'9,"17"4"16,15 3 18,16 3 17,4 6 4,-6 9-11,-6 10-10,-6 10-11,-4 8-7,1 10-7,-1 10-7,1 9-6,-4 7-4,-6 7-1,-6 6-2,-6 7-2,-1-3-2,7-8-5,6-10-4,7-9-4,7-20-10,9-27-13,10-28-15,10-28-14,10-23 0,13-15 15,12-15 13,13-16 15,6-2 8,0 13 5,0 12 4,0 13 5,-5 10 3,-9 10 2,-10 10 3,-8 9 3,-3 13 10,7 20 20,6 18 19,7 20 21,0 6 2,-2-2-12,-3-3-13,-3-3-13,-4-4-9,-3-3-4,-3-3-6,-2-2-5,-3-3-6,1 1-6,-1-1-8,1 1-6,4-12-7,9-21-7,10-22-6,10-22-7,2-19-2,-3-16 4,-3-15 2,-2-15 4,-1-4 4,3 9 4,3 10 4,4 10 4,-1 7 7,-3 6 9,-3 7 10,-2 6 9,-6 6 7,-6 6 5,-6 7 5,-6 6 5,-2 9 2,3 13-3,3 12-2,4 13-2,-4 12-5,-9 13-10,-10 12-8,-8 13-10,-8 7-6,-2 4-2,-3 3-1,-3 3-2,-2-2-4,0-6-4,0-6-6,0-6-4,10-21-6,23-34-6,22-35-7,22-33-5,7-11 1,-6 17 12,-6 15 11,-6 16 12,-6 9 6,-2 3 2,-3 3 2,-3 4 2,-2-3-5,0-5-11,0-7-12,0-5-12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57"/>
    </inkml:context>
    <inkml:brush xml:id="br0">
      <inkml:brushProperty name="width" value="0.04182" units="cm"/>
      <inkml:brushProperty name="height" value="0.04182" units="cm"/>
    </inkml:brush>
  </inkml:definitions>
  <inkml:trace contextRef="#ctx0" brushRef="#br0">79700 40050 526,'-2'-60'22,"-3"32"21,-3 31 20,-2 32 21,-5 24 1,-2 19-17,-3 19-18,-3 19-18,-1 16-14,4 17-10,3 15-9,3 16-10,1 4-10,1-6-11,-1-6-10,1-6-10,1-16-2,3-25 7,3-25 8,4-25 6,-1-18 3,-3-8-4,-3-10-3,-2-9-4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58"/>
    </inkml:context>
    <inkml:brush xml:id="br0">
      <inkml:brushProperty name="width" value="0.03896" units="cm"/>
      <inkml:brushProperty name="height" value="0.03896" units="cm"/>
    </inkml:brush>
  </inkml:definitions>
  <inkml:trace contextRef="#ctx0" brushRef="#br0">80200 40800 564,'0'-47'5,"0"6"9,0 7 10,0 6 9,-4 17 8,-5 28 7,-7 28 7,-5 29 6,-1 10-3,6-6-14,7-6-13,6-6-15,7-9-10,10-8-9,10-10-7,9-9-9,4-15-4,1-18-1,-1-19-3,1-18-1,-3-14 0,-2-5 2,-3-7 0,-3-5 2,-6-3 2,-5 4 4,-7 3 2,-5 3 5,-8 6 2,-5 9 5,-7 10 3,-5 10 4,-4 5 4,0 4 4,0 3 5,0 3 4,12 1-2,26 1-6,24-1-8,26 1-7,7 1-3,-9 3-1,-10 3 0,-8 4 0,-4 4 1,3 6 3,3 7 3,4 6 2,-6 6 4,-11 6 5,-14 7 3,-11 6 5,-7 4 2,0 4 1,0 3 1,0 3 0,-4-2-2,-5-6-6,-7-6-5,-5-6-7,3-7-8,17-6-11,15-6-13,16-6-10,10-9-5,7-8 4,6-10 4,7-9 3,0-4 2,-2 4 2,-3 3 1,-3 3 2,-7-1 0,-9-2 4,-10-3 1,-8-3 2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58"/>
    </inkml:context>
    <inkml:brush xml:id="br0">
      <inkml:brushProperty name="width" value="0.04258" units="cm"/>
      <inkml:brushProperty name="height" value="0.04258" units="cm"/>
    </inkml:brush>
  </inkml:definitions>
  <inkml:trace contextRef="#ctx0" brushRef="#br0">81650 39950 516,'-4'-40'68,"-5"23"2,-7 22 4,-5 22 4,-4 19-7,0 20-17,0 18-16,0 20-16,1 19-13,4 22-10,3 22-8,3 23-9,1 8-9,1-3-10,-1-3-10,1-2-10,-1-19-4,1-30 1,-1-32 0,1-30 2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59"/>
    </inkml:context>
    <inkml:brush xml:id="br0">
      <inkml:brushProperty name="width" value="0.04073" units="cm"/>
      <inkml:brushProperty name="height" value="0.04073" units="cm"/>
    </inkml:brush>
  </inkml:definitions>
  <inkml:trace contextRef="#ctx0" brushRef="#br0">61950 46600 540,'23'-29'49,"-3"-5"-5,-3-7-6,-2-5-5,-5-6-5,-2-3-3,-3-3-4,-3-2-3,-2-3-2,0 1 0,0-1-1,0 1 0,-4-1-3,-5 1-5,-7-1-5,-5 1-6,-8 4-1,-5 9 1,-7 10 0,-5 10 2,-4 5 0,0 4 1,0 3 0,0 3 0,-5 3 2,-9 3 1,-10 3 3,-8 4 1,-9 10 0,-6 19 0,-6 19-2,-6 19 0,-6 16-1,-2 17-1,-3 15 0,-3 16-1,-1 10 1,4 7 0,3 6 0,3 7 1,4 2 0,7 1 2,6-1 1,7 1 1,8-6 1,14-8 0,11-10 1,14-9 1,10-7 0,9-3-2,10-3-1,10-2-2,10-5 0,13-2-3,12-3-2,13-3-1,12-6-1,13-5 0,12-7 1,13-5-1,10-11-3,10-11-8,10-14-7,9-11-7,9-12-6,9-9-5,10-10-4,10-8-4,0-12 0,-5-12 2,-7-13 3,-5-12 4,-19-2 2,-27 9 3,-28 10 4,-28 10 3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0:01"/>
    </inkml:context>
    <inkml:brush xml:id="br0">
      <inkml:brushProperty name="width" value="0.04218" units="cm"/>
      <inkml:brushProperty name="height" value="0.04218" units="cm"/>
    </inkml:brush>
  </inkml:definitions>
  <inkml:trace contextRef="#ctx0" brushRef="#br0">63400 48000 521,'1'-47'27,"4"6"0,3 7 2,3 6 2,-5 6 0,-12 6 1,-13 7 1,-12 6 1,-7 7-1,1 10-5,-1 10-3,1 9-5,-1 6-2,1 3-2,-1 3-1,1 4-2,-1 1-1,1 0-1,-1 0-1,1 0-2,-1 1-1,1 4-2,-1 3-1,1 3-1,1 3-1,3 3 0,3 3-1,4 4 0,4-1-1,6-3 0,7-3 0,6-2 0,3-5-1,0-2 1,0-3-1,0-3-1,0-2 0,0 0-3,0 0-1,0 0-2,3-4-1,6-5-1,7-7 0,6-5 0,3-4-2,0 0-1,0 0-3,0 0-2,1-4 1,4-5 5,3-7 4,3-5 5,1-6 3,1-3 1,-1-3 2,1-2 0,1-3-2,3 1-4,3-1-5,4 1-4,-1-1-4,-3 1-2,-3-1-2,-2 1-2,-3-1-4,1 1-3,-1-1-5,1 1-3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0:01"/>
    </inkml:context>
    <inkml:brush xml:id="br0">
      <inkml:brushProperty name="width" value="0.04163" units="cm"/>
      <inkml:brushProperty name="height" value="0.04163" units="cm"/>
    </inkml:brush>
  </inkml:definitions>
  <inkml:trace contextRef="#ctx0" brushRef="#br0">64350 48750 528,'-71'1'32,"10"4"-1,10 3-1,9 3-1,4 1 1,1 1 0,-1-1 2,1 1 0,1 4-1,3 9-3,3 10-4,4 10-2,1 7-3,0 6-2,0 7-2,0 6-2,1 1-1,4-3-1,3-3-1,3-2-1,1 2-2,1 9-2,-1 10-3,1 10-2,7-4-3,16-16-6,15-15-6,17-15-5,7-18-3,0-19 3,0-18 1,0-19 2,0-12 0,0-2-1,0-3-1,0-3-1,-5-1 1,-9 4 2,-10 3 2,-8 3 3,-11 3 3,-8 3 2,-10 3 4,-9 4 3,-9 4 2,-5 6 0,-7 7 1,-5 6 0,-3 6-2,4 6-4,3 7-6,3 6-4,3 3-5,3 0-5,3 0-5,4 0-4,5-7-2,10-11 2,10-14 3,9-11 1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0:02"/>
    </inkml:context>
    <inkml:brush xml:id="br0">
      <inkml:brushProperty name="width" value="0.04111" units="cm"/>
      <inkml:brushProperty name="height" value="0.04111" units="cm"/>
    </inkml:brush>
  </inkml:definitions>
  <inkml:trace contextRef="#ctx0" brushRef="#br0">65050 47800 535,'21'-63'32,"-5"26"5,-7 24 2,-5 26 5,-3 18 1,4 13-2,3 12-1,3 13-2,-1 6-4,-2 0-6,-3 0-7,-3 0-6,-4 3-5,-3 6-2,-3 7-2,-2 6-2,-3 3-5,1 0-11,-1 0-8,1 0-10,-1-7-10,1-11-10,-1-14-12,1-11-9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0:02"/>
    </inkml:context>
    <inkml:brush xml:id="br0">
      <inkml:brushProperty name="width" value="0.0291" units="cm"/>
      <inkml:brushProperty name="height" value="0.0291" units="cm"/>
    </inkml:brush>
  </inkml:definitions>
  <inkml:trace contextRef="#ctx0" brushRef="#br0">65000 48650 755,'26'-25'9,"4"0"-1,3 0-2,3 0 0,3 3 5,3 6 9,3 7 11,4 6 9,-1 1 1,-3-3-9,-3-3-9,-2-2-10,-3-1-9,1 3-9,-1 3-11,1 4-9,-3 1-7,-2 0-4,-3 0-3,-3 0-3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9:14"/>
    </inkml:context>
    <inkml:brush xml:id="br0">
      <inkml:brushProperty name="width" value="0.05659" units="cm"/>
      <inkml:brushProperty name="height" value="0.05659" units="cm"/>
      <inkml:brushProperty name="color" value="#F2395B"/>
    </inkml:brush>
  </inkml:definitions>
  <inkml:trace contextRef="#ctx0" brushRef="#br0">11926 30451 388,'-21'-43'44,"5"11"1,5 10 0,5 9 0,4 9 3,5 8 8,6 8 6,4 7 7,5 7-4,3 5-13,4 5-13,5 4-15,1 4-10,2 2-11,1 2-8,1 2-10,0 0-8,2-2-6,0-3-7,2 0-6,-3-5-9,-8-6-12,-6-6-12,-6-5-12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0:02"/>
    </inkml:context>
    <inkml:brush xml:id="br0">
      <inkml:brushProperty name="width" value="0.04044" units="cm"/>
      <inkml:brushProperty name="height" value="0.04044" units="cm"/>
    </inkml:brush>
  </inkml:definitions>
  <inkml:trace contextRef="#ctx0" brushRef="#br0">66000 47550 543,'20'-47'8,"-9"6"16,-10 7 15,-8 6 15,-6 12 5,1 19-8,-1 19-6,1 19-8,-1 12-6,1 6-6,-1 7-4,1 6-7,-3 17-3,-2 28-2,-3 28-3,-3 29-3,-2 16 0,0 7 1,0 6 1,0 7 2,1-1-6,4-6-13,3-6-13,3-6-11,3-20-5,3-30 3,3-32 5,4-30 3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0:02"/>
    </inkml:context>
    <inkml:brush xml:id="br0">
      <inkml:brushProperty name="width" value="0.04133" units="cm"/>
      <inkml:brushProperty name="height" value="0.04133" units="cm"/>
    </inkml:brush>
  </inkml:definitions>
  <inkml:trace contextRef="#ctx0" brushRef="#br0">66450 48650 532,'1'140'150,"4"-18"-35,3-19-35,3-18-35,1-14-20,1-5-5,-1-7-5,1-5-6,-1-6-4,1-3-2,-1-3-3,1-2-2,-3-3-1,-2 1-1,-3-1-1,-3 1-1,-7-1-1,-9 1-1,-10-1-1,-8 1-2,-9-3-2,-6-2-1,-6-3-2,-6-3-2,-4-6-5,1-5-9,-1-7-9,1-5-8,2-8-4,7-5 2,6-7 3,7-5 1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0:02"/>
    </inkml:context>
    <inkml:brush xml:id="br0">
      <inkml:brushProperty name="width" value="0.02479" units="cm"/>
      <inkml:brushProperty name="height" value="0.02479" units="cm"/>
    </inkml:brush>
  </inkml:definitions>
  <inkml:trace contextRef="#ctx0" brushRef="#br0">66500 48600 887,'115'0'19,"-18"0"2,-19 0 3,-18 0 2,-9 0-7,4 0-15,3 0-16,3 0-16,-5 1-8,-12 4-3,-13 3-1,-12 3-3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0:03"/>
    </inkml:context>
    <inkml:brush xml:id="br0">
      <inkml:brushProperty name="width" value="0.03931" units="cm"/>
      <inkml:brushProperty name="height" value="0.03931" units="cm"/>
    </inkml:brush>
  </inkml:definitions>
  <inkml:trace contextRef="#ctx0" brushRef="#br0">68200 48050 559,'-71'75'125,"10"0"-25,10 0-24,9 0-25,2 1-16,-2 4-9,-3 3-8,-3 3-9,-9 9-9,-11 16-7,-14 15-9,-11 17-8,2-4-6,19-22-6,19-22-4,19-21-5,13-24-3,10-25-1,10-25-2,9-25-2,6-13 5,3 1 9,3-1 11,4 1 9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0:03"/>
    </inkml:context>
    <inkml:brush xml:id="br0">
      <inkml:brushProperty name="width" value="0.04861" units="cm"/>
      <inkml:brushProperty name="height" value="0.04861" units="cm"/>
    </inkml:brush>
  </inkml:definitions>
  <inkml:trace contextRef="#ctx0" brushRef="#br0">68050 48550 452,'25'-22'5,"0"6"8,0 7 9,0 6 10,-2 10 6,-3 17 6,-3 15 4,-2 16 6,-5 9-3,-2 3-12,-3 3-10,-3 4-12,-1-1-9,4-3-5,3-3-7,3-2-6,3-8-5,3-8-3,3-10-3,4-9-3,2-12-2,4-11-2,3-14-1,3-11-1,3-15-1,3-16 2,3-15 2,4-15 1,1-7 3,0 3 3,0 3 3,0 4 4,-4 5 3,-5 10 4,-7 10 4,-5 9 4,-8 15 15,-5 22 25,-7 22 25,-5 23 25,-4 14 2,0 10-20,0 10-21,0 9-19,0-1-12,0-8-3,0-10-2,0-9-4,4-10-5,10-9-11,10-10-8,9-8-11,7-18-3,7-25 0,6-25 0,7-25 1,-1-15 1,-6-2 3,-6-3 2,-6-3 3,-9 1 3,-8 6 3,-10 7 3,-9 6 4,-12 7 0,-11 10-2,-14 10-2,-11 9-1,-11 18-6,-5 29-10,-7 28-8,-5 28-11,2 6-3,13-16 2,12-15 1,13-15 1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0:03"/>
    </inkml:context>
    <inkml:brush xml:id="br0">
      <inkml:brushProperty name="width" value="0.0369" units="cm"/>
      <inkml:brushProperty name="height" value="0.0369" units="cm"/>
    </inkml:brush>
  </inkml:definitions>
  <inkml:trace contextRef="#ctx0" brushRef="#br0">69750 48500 596,'92'23'62,"-16"-3"-1,-15-3-2,-15-2-2,-7-1-5,3 3-11,3 3-10,4 4-9,-4 5-10,-9 10-6,-10 10-6,-8 9-7,-8 6-1,-2 3 2,-3 3 4,-3 4 3,-7-3-4,-9-5-11,-10-7-11,-8-5-10,-6-8-3,1-5 5,-1-7 5,1-5 5,8-8 10,20-5 15,18-7 14,20-5 14,10-4-2,3 0-19,3 0-20,4 0-19,-3 0-11,-5 0-5,-7 0-4,-5 0-3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0:04"/>
    </inkml:context>
    <inkml:brush xml:id="br0">
      <inkml:brushProperty name="width" value="0.03234" units="cm"/>
      <inkml:brushProperty name="height" value="0.03234" units="cm"/>
    </inkml:brush>
  </inkml:definitions>
  <inkml:trace contextRef="#ctx0" brushRef="#br0">72050 48500 680,'25'21'79,"0"-5"-10,0-7-10,0-5-9,0-3-13,0 4-16,0 3-16,0 3-17,0 1-11,0 1-6,0-1-7,0 1-7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0:04"/>
    </inkml:context>
    <inkml:brush xml:id="br0">
      <inkml:brushProperty name="width" value="0.05143" units="cm"/>
      <inkml:brushProperty name="height" value="0.05143" units="cm"/>
    </inkml:brush>
  </inkml:definitions>
  <inkml:trace contextRef="#ctx0" brushRef="#br0">75450 47400 427,'25'-52'0,"0"-3"0,0-3 0,0-2 0,-2-3 5,-3 1 10,-3-1 9,-2 1 9,-5-4 5,-2-6-1,-3-6-2,-3-6-1,-2-1-2,0 7-3,0 6-2,0 7-4,-5 5-2,-9 7-1,-10 6-2,-8 7-1,-6 5-1,1 7 2,-1 6 3,1 7 1,-1 5-1,1 7-1,-1 6-3,1 7-3,-6 10-3,-8 16-6,-10 15-6,-9 17-6,-7 14-2,-3 17-1,-3 15 0,-2 16 0,-3 7 1,1 1 0,-1-1 1,1 1 1,2 1 1,7 3 4,6 3 2,7 4 2,10-6 2,16-11 0,15-14 0,17-11 1,8-11-2,4-5-2,3-7-1,3-5-2,12-11-4,22-11-6,22-14-6,23-11-6,16-9-6,13-3-7,12-3-6,13-2-6,10-12-1,10-19 7,10-18 5,9-19 7,-8-7 4,-25 7 6,-25 6 4,-25 7 5,-18 4 0,-8 3-4,-10 3-4,-9 4-5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0:05"/>
    </inkml:context>
    <inkml:brush xml:id="br0">
      <inkml:brushProperty name="width" value="0.05031" units="cm"/>
      <inkml:brushProperty name="height" value="0.05031" units="cm"/>
    </inkml:brush>
  </inkml:definitions>
  <inkml:trace contextRef="#ctx0" brushRef="#br0">76550 47350 437,'23'-19'11,"-3"13"23,-3 12 23,-2 13 22,-5 10 5,-2 10-12,-3 10-12,-3 9-13,-2 6-9,0 3-8,0 3-6,0 4-8,-2 1-7,-3 0-7,-3 0-8,-2 0-7,-5-2-5,-2-3-5,-3-3-5,-3-2-4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0:05"/>
    </inkml:context>
    <inkml:brush xml:id="br0">
      <inkml:brushProperty name="width" value="0.03875" units="cm"/>
      <inkml:brushProperty name="height" value="0.03875" units="cm"/>
    </inkml:brush>
  </inkml:definitions>
  <inkml:trace contextRef="#ctx0" brushRef="#br0">76700 48000 567,'26'-25'0,"4"0"0,3 0 0,3 0 0,-1 1 8,-2 4 17,-3 3 16,-3 3 16,1 1 5,6 1-7,7-1-6,6 1-7,1 1-7,-3 3-8,-3 3-8,-2 4-8,-3 1-9,1 0-14,-1 0-12,1 0-13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39:59"/>
    </inkml:context>
    <inkml:brush xml:id="br0">
      <inkml:brushProperty name="width" value="0.04505" units="cm"/>
      <inkml:brushProperty name="height" value="0.04505" units="cm"/>
      <inkml:brushProperty name="color" value="#F2395B"/>
    </inkml:brush>
  </inkml:definitions>
  <inkml:trace contextRef="#ctx0" brushRef="#br0">58866 37047 488,'-7'-8'3,"2"0"7,2 0 7,2 1 6,4 0 2,6 2-1,5 2-1,7 2-3,2 1 0,-1 0 0,-1 0-1,-1 0-1,-1 0-1,1 0-3,-1 0-2,1 0-3,-1 0-2,1 0 0,-1 0-1,1 0 0,-1 1-1,-3 2 0,-1 2-1,-2 2-1,-3 1 1,-1 1-1,-2 2 0,-2 0 0,-1 1 1,0 3-1,-1 2 1,2 1-1,-3 2 0,-3 0-1,-2-1 0,-3 1-2,-3-2 0,0 1 0,-1-2-1,-1-1 1,-2 0-2,0-1-1,-1 1-2,-1 0-1,0-2-2,1-3 0,0-3 0,2-2-1,0-3-1,1-2 0,-1-2-2,0-2-1,0-3 0,1-2-1,-1-3-1,0-3 0,1-3 0,1 0-1,1-1-1,0-1 0,2 0 0,1 1 2,0 1 1,2 1 2,1 0 2,0 2 3,1 1 2,2 1 2,0 1 5,0 0 6,0 2 7,0 1 6,0 3 8,0 8 10,0 6 10,0 7 10,0 5-1,0 1-9,0 3-10,0 1-10,0 3-7,0 5-5,0 3-4,0 4-5,0 5-5,0 6-3,0 5-5,0 7-5,0 3-7,0-1-9,0 1-10,0-1-10,1-2-3,2-5 1,2-4 3,2-6 1,0-6 2,-1-10-1,0-8-1,-2-8 1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0:05"/>
    </inkml:context>
    <inkml:brush xml:id="br0">
      <inkml:brushProperty name="width" value="0.05394" units="cm"/>
      <inkml:brushProperty name="height" value="0.05394" units="cm"/>
    </inkml:brush>
  </inkml:definitions>
  <inkml:trace contextRef="#ctx0" brushRef="#br0">77500 46950 407,'-2'-68'8,"-3"17"17,-3 15 16,-2 16 16,-1 15 6,3 16-7,3 15-5,4 17-7,-1 10-4,-3 6-5,-3 7-4,-2 6-4,-3 7-3,1 10-3,-1 10-2,1 9-1,-1 6-4,1 3-4,-1 3-4,1 4-3,-3 2-6,-2 4-7,-3 3-6,-3 3-6,-2-1-3,0-2 1,0-3 2,0-3 2,3-10-6,6-16-13,7-15-12,6-15-13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0:05"/>
    </inkml:context>
    <inkml:brush xml:id="br0">
      <inkml:brushProperty name="width" value="0.04103" units="cm"/>
      <inkml:brushProperty name="height" value="0.04103" units="cm"/>
    </inkml:brush>
  </inkml:definitions>
  <inkml:trace contextRef="#ctx0" brushRef="#br0">77700 48450 536,'28'-27'5,"6"-3"10,7-3 10,6-2 10,3 2 5,0 9 2,0 10 1,0 10 0,-4 7-1,-5 6-6,-7 7-6,-5 6-6,-8 9-3,-5 13-2,-7 12-1,-5 13-2,-8 9-6,-5 6-13,-7 7-11,-5 6-11,-4-4-5,0-11 6,0-14 5,0-11 4,9-12 6,19-9 7,19-10 5,19-8 7,10-14 0,4-15-4,3-15-6,3-16-5,3-10-8,3-3-13,3-3-12,4-2-13,-7 2-2,-16 9 10,-15 10 8,-15 10 10,-7 5 2,3 4-1,3 3-3,4 3-2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0:06"/>
    </inkml:context>
    <inkml:brush xml:id="br0">
      <inkml:brushProperty name="width" value="0.0378" units="cm"/>
      <inkml:brushProperty name="height" value="0.0378" units="cm"/>
    </inkml:brush>
  </inkml:definitions>
  <inkml:trace contextRef="#ctx0" brushRef="#br0">76500 44800 582,'21'-25'6,"-5"0"15,-7 0 13,-5 0 13,-1 3 4,6 6-9,7 7-7,6 6-8,4 6-4,4 6 1,3 7 0,3 6 0,-4 7-2,-8 10-5,-10 10-5,-9 9-6,-9 7-4,-5 7-3,-7 6-3,-5 7-4,-8-3-2,-5-8-2,-7-10 0,-5-9-2,-1-9 1,6-5 3,7-7 2,6-5 3,15-9 5,26-9 9,24-10 9,26-8 8,19-11 0,17-8-12,15-10-11,16-9-12,2-4-6,-8 4-5,-10 3-3,-9 3-5,-13 3-8,-16 3-13,-15 3-12,-15 4-14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0:06"/>
    </inkml:context>
    <inkml:brush xml:id="br0">
      <inkml:brushProperty name="width" value="0.03378" units="cm"/>
      <inkml:brushProperty name="height" value="0.03378" units="cm"/>
    </inkml:brush>
  </inkml:definitions>
  <inkml:trace contextRef="#ctx0" brushRef="#br0">79950 43150 651,'-91'23'0,"19"-3"0,19-3 1,19-2 0,5-5 3,-5-2 7,-7-3 6,-5-3 7,6-2 4,23 0 3,22 0 3,22 0 3,18-4-1,16-5-5,15-7-5,17-5-5,13-4-4,13 0-3,12 0-5,13 0-4,9 1-3,6 4-3,7 3-2,6 3-2,9-1-4,13-2-7,12-3-5,13-3-7,-2-1-5,-16 4-2,-15 3-4,-15 3-2,-23 1-1,-28 1 1,-28-1 1,-27 1 1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0:07"/>
    </inkml:context>
    <inkml:brush xml:id="br0">
      <inkml:brushProperty name="width" value="0.04048" units="cm"/>
      <inkml:brushProperty name="height" value="0.04048" units="cm"/>
    </inkml:brush>
  </inkml:definitions>
  <inkml:trace contextRef="#ctx0" brushRef="#br0">84200 42200 543,'-43'-4'6,"17"-5"14,15-7 12,16-5 14,15-4 4,16 0-2,15 0-2,17 0-2,14 0-4,17 0-5,15 0-6,16 0-5,7 1-6,1 4-6,-1 3-6,1 3-6,-9 3-7,-15 3-8,-15 3-9,-16 4-8,-13 5-1,-9 10 4,-10 10 4,-8 9 6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0:07"/>
    </inkml:context>
    <inkml:brush xml:id="br0">
      <inkml:brushProperty name="width" value="0.0367" units="cm"/>
      <inkml:brushProperty name="height" value="0.0367" units="cm"/>
    </inkml:brush>
  </inkml:definitions>
  <inkml:trace contextRef="#ctx0" brushRef="#br0">83800 43200 599,'-24'20'2,"4"-9"6,3-10 4,3-8 5,12-4 3,22 3 4,22 3 3,23 4 3,19 1 4,19 0 8,19 0 6,19 0 7,16 0-7,17 0-21,15 0-20,16 0-22,-7 1-10,-28 4-2,-28 3-1,-27 3-1,-22 1-6,-11 1-11,-14-1-11,-11 1-10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0:12"/>
    </inkml:context>
    <inkml:brush xml:id="br0">
      <inkml:brushProperty name="width" value="0.0499" units="cm"/>
      <inkml:brushProperty name="height" value="0.0499" units="cm"/>
      <inkml:brushProperty name="color" value="#FED406"/>
    </inkml:brush>
  </inkml:definitions>
  <inkml:trace contextRef="#ctx0" brushRef="#br0">61200 35800 440,'28'-61'3,"6"-22"6,7-22 5,6-21 6,-13 15 4,-31 53 1,-31 53 2,-31 54 2,-15 24 0,4-3 0,3-3-2,3-2 0,-8 11-2,-19 29-2,-18 28-3,-19 28-1,-13 15-3,-6 4-1,-6 3-3,-6 3-1,-6 7-2,-2 14-1,-3 11-3,-3 14-1,-4 10-1,-3 9-1,-3 10-1,-2 10 0,-3-1-2,1-9 0,-1-10-1,1-8-1,8-15 1,20-19 0,18-18 1,20-19 1,14-15 0,14-8 1,11-10 0,14-9 0,7-10 0,3-9 0,3-10 2,4-8-1,5-8 1,10-2 0,10-3-1,9-3 1,6-4-1,3-3 0,3-3-1,4-2-1,4-3 1,6 1 1,7-1 2,6 1 0,6-3 1,6-2-1,7-3 0,6-3-1,4-4 0,4-3-1,3-3 0,3-2-1,4-6 0,7-6 1,6-6 0,7-6-1,7-4 2,9 1 0,10-1 0,10 1 1,11-4 1,17-6-1,15-6 1,16-6 0,13-7 0,14-6 0,11-6 1,14-6-1,10-1 1,9 7-2,10 6-1,10 7-2,4 4-1,0 3 1,0 3-2,0 4 1,-4 4-2,-5 6-1,-7 7-1,-5 6-1,-9 3-2,-9 0 1,-10 0-1,-8 0 0,-9-2-1,-6-3 2,-6-3-1,-6-2 2,-13-3-1,-19 1 1,-18-1 0,-19 1 0,-15-3 0,-8-2 2,-10-3 0,-9-3 2,-10-4 1,-9-3 2,-10-3 2,-8-2 1,-11-11 1,-8-15 3,-10-15 1,-9-16 2,-10-15 0,-9-11-1,-10-14-2,-8-11-1,-9-18-3,-6-22-2,-6-22-4,-6-21-2,-7-18-3,-6-12-3,-6-13-1,-6-12-3,-6-7-1,-2 1 1,-3-1 0,-3 1 1,-7-12-1,-9-21 0,-10-22-1,-8-22-1,-11-7 2,-8 10 1,-10 10 4,-9 9 1,-1 6 3,10 3-1,10 3 1,9 4 0,4 18 1,1 34 0,-1 35 1,1 35 1,4 29-1,9 25-3,10 25-1,10 25-3,7 20-4,6 16-6,7 15-7,6 17-7,9 8-5,13 4-4,12 3-4,13 3-4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2:27"/>
    </inkml:context>
    <inkml:brush xml:id="br0">
      <inkml:brushProperty name="width" value="0.04193" units="cm"/>
      <inkml:brushProperty name="height" value="0.04193" units="cm"/>
      <inkml:brushProperty name="color" value="#00BFF3"/>
    </inkml:brush>
  </inkml:definitions>
  <inkml:trace contextRef="#ctx0" brushRef="#br0">40950 9200 524,'-88'-69'-10,"26"13"12,24 12 11,26 13 12,13 6 5,4 0 1,3 0 0,3 0 0,6 1-1,9 4-3,10 3-3,10 3-3,5 3-2,4 3-2,3 3-1,3 4-2,10 2 0,20 4 0,18 3 1,20 3 1,6 1-1,-2 1-2,-3-1-2,-3 1-1,2-3-3,10-2-1,10-3-3,9-3-1,2-2-2,-2 0 0,-3 0 0,-3 0 0,-4 0 1,-3 0-1,-3 0 2,-2 0 0,-3 0 1,1 0 1,-1 0 0,1 0 1,-6 1-1,-8 4-2,-10 3 0,-9 3-3,-10-1 0,-9-2 0,-10-3 0,-8-3 0,-8-2-1,-2 0 0,-3 0 0,-3 0 0,-1-2-7,4-3-12,3-3-12,3-2-13,4-3-2,7 1 5,6-1 6,7 1 5,-6 1 6,-15 3 4,-15 3 6,-16 4 4,-7 1-1,4 0-10,3 0-8,3 0-10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2:29"/>
    </inkml:context>
    <inkml:brush xml:id="br0">
      <inkml:brushProperty name="width" value="0.04885" units="cm"/>
      <inkml:brushProperty name="height" value="0.04885" units="cm"/>
      <inkml:brushProperty name="color" value="#00BFF3"/>
    </inkml:brush>
  </inkml:definitions>
  <inkml:trace contextRef="#ctx0" brushRef="#br0">50700 8500 450,'-86'-2'4,"28"-3"10,28-3 9,29-2 8,16-1 3,7 3-5,6 3-6,7 4-4,8 1-2,14 0-1,11 0-1,14 0 1,5 0-1,1 0 0,-1 0-1,1 0 0,1 1-2,3 4 0,3 3-1,4 3-2,2-1 0,4-2-2,3-3 0,3-3-1,3 1-1,3 6 0,3 7 0,4 6-1,-1 1 0,-3-3-1,-3-3 0,-2-2 0,-3-5-1,1-2 0,-1-3 1,1-3-1,-3-1 0,-2 4 0,-3 3 1,-3 3 1,-2-1-1,0-2 0,0-3-1,0-3-1,0-4 1,0-3 0,0-3 0,0-2 1,0-6 1,0-6-1,0-6 0,0-6 0,0-1 0,0 7 1,0 6 0,0 7 1,-2 2 1,-3 1 0,-3-1 0,-2 1 1,0 1-1,7 3-1,6 3-2,7 4 0,0 1-1,-2 0 1,-3 0 1,-3 0 1,1-2-1,6-3 0,7-3-1,6-2-1,4-3 0,4 1-1,3-1 1,3 1-1,3-3 1,3-2-1,3-3-1,4-3 0,-3-1 0,-5 4-3,-7 3 0,-5 3-3,-4 1 0,0 1 1,0-1 1,0 1 0,-2 1 0,-3 3 1,-3 3 0,-2 4 0,-3 2 0,1 4-1,-1 3 0,1 3-1,-3 3 0,-2 3 1,-3 3 2,-3 4 1,-2-3 1,0-5-1,0-7-1,0-5 1,0-4-1,0 0 0,0 0 0,0 0 0,1 1 0,4 4 0,3 3 0,3 3-1,3-1 2,3-2-1,3-3 1,4-3 1,1 1-1,0 6 0,0 7-2,0 6-1,1-1 1,4-5 0,3-7 0,3-5 2,4-4-1,7 0-1,6 0-3,7 0-1,-3 0 0,-8 0 1,-10 0 2,-9 0 0,-7 1 2,-3 4 2,-3 3 1,-2 3 1,-5 4 1,-2 7 1,-3 6 0,-3 7 2,-2 2 0,0 1 0,0-1 0,0 1 1,-2-4-1,-3-6-1,-3-6 0,-2-6-2,-3-6 0,1-2 1,-1-3-1,1-3 1,-3-4 0,-2-3-2,-3-3-1,-3-2 0,-4-3-1,-3 1-1,-3-1 1,-2 1-1,-3 1 0,1 3 0,-1 3-1,1 4-1,-4 1 0,-6 0 0,-6 0-1,-6 0 0,-15-4-14,-21-5-27,-22-7-26,-22-5-26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2:32"/>
    </inkml:context>
    <inkml:brush xml:id="br0">
      <inkml:brushProperty name="width" value="0.0266" units="cm"/>
      <inkml:brushProperty name="height" value="0.0266" units="cm"/>
      <inkml:brushProperty name="color" value="#00BFF3"/>
    </inkml:brush>
  </inkml:definitions>
  <inkml:trace contextRef="#ctx0" brushRef="#br0">53100 4850 827,'-22'-47'-42,"6"6"9,7 7 9,6 6 9,1 3 5,-3 0 5,-3 0 5,-2 0 4,-5 0 2,-2 0 2,-3 0 0,-3 0 2,-4 1 0,-3 4 1,-3 3 0,-2 3 0,-8 3-1,-8 3-1,-10 3-2,-9 4-1,-7 4-1,-3 6 0,-3 7 0,-2 6-1,-5 4-1,-2 4 0,-3 3-1,-3 3-2,-1 1 1,4 1 1,3-1 1,3 1 1,1 1 0,1 3 1,-1 3 0,1 4 0,1 1 0,3 0-1,3 0 0,4 0-1,1 3 0,0 6 1,0 7 0,0 6 0,0 6 1,0 6-1,0 7 0,0 6 0,-2 9-1,-3 13 1,-3 12-1,-2 13 0,2 7 1,9 4 0,10 3 1,10 3 1,5-1 1,4-2-2,3-3 0,3-3 0,6-2-1,9 0 1,10 0-1,10 0 1,11-4-1,17-5-1,15-7-1,16-5-1,12-9 0,9-9-1,10-10 0,10-8 0,10-9 0,13-6 0,12-6 1,13-6 0,9-9 0,6-8-1,7-10-1,6-9-2,3-9 0,0-5 1,0-7 0,0-5 0,6-9 1,13-9 0,12-10 0,13-8 0,7-15 1,4-19-1,3-18-1,3-19 0,-5-13 0,-12-6-1,-13-6 1,-12-6 0,-9-4-1,-2 1 1,-3-1-1,-3 1-1,-6-1 1,-5 1-1,-7-1 1,-5 1-1,-11 1 0,-11 3 0,-14 3 1,-11 4 0,-15-1 0,-16-3 1,-15-3 0,-15-2 1,-14-6 1,-8-6 0,-10-6 0,-9-6 1,-15 1 0,-18 9 0,-19 10 0,-18 10-1,-17 4 0,-11 0-3,-14 0-3,-11 0-3,-14 4-1,-11 10-3,-14 10 0,-11 9-3,-7 7-1,0 7-4,0 6-3,0 7-2,15 8-1,32 14 3,31 11 3,32 14 3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0:00"/>
    </inkml:context>
    <inkml:brush xml:id="br0">
      <inkml:brushProperty name="width" value="0.03981" units="cm"/>
      <inkml:brushProperty name="height" value="0.03981" units="cm"/>
      <inkml:brushProperty name="color" value="#F2395B"/>
    </inkml:brush>
  </inkml:definitions>
  <inkml:trace contextRef="#ctx0" brushRef="#br0">60766 36845 552,'-7'-4'38,"2"8"4,2 8 3,2 8 3,1 3-1,2-2-8,0 0-7,2 0-7,0 0-6,0 5-2,-1 3-2,1 4-2,0 3-2,0 2 1,0 2 0,0 3 1,0-3-2,2-4-5,0-5-3,2-5-6,-1-4-2,-1-3 0,-1-3-2,0-3 0,-1-4 1,2-6 2,0-6 3,1-6 2,3-8 1,4-11 0,3-11-1,5-10 1,2-5-1,-1 0-1,0 2-2,1 1 0,-2 3-2,-1 6-2,-3 5-2,-1 7-2,-3 4-1,-3 1-1,-2 3-2,-4 2 0,0 1-7,0 2-10,1 3-12,2 1-10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2:35"/>
    </inkml:context>
    <inkml:brush xml:id="br0">
      <inkml:brushProperty name="width" value="0.0517" units="cm"/>
      <inkml:brushProperty name="height" value="0.0517" units="cm"/>
      <inkml:brushProperty name="color" value="#00BFF3"/>
    </inkml:brush>
  </inkml:definitions>
  <inkml:trace contextRef="#ctx0" brushRef="#br0">24000 12700 425,'-24'-47'1,"4"6"2,3 7 1,3 6 3,9 6 2,16 6 3,15 7 4,17 6 4,8 3 0,4 0-3,3 0-1,3 0-3,3 0-3,3 0 0,3 0-3,4 0-1,2 3-1,4 6 1,3 7 1,3 6-1,6 1 1,9-3-1,10-3-1,10-2 0,4-3-1,0 1 0,0-1 0,0 1-1,1-3 0,4-2-1,3-3-2,3-3-1,-4-4-1,-8-3 1,-10-3 1,-9-2 0,-2-12 0,6-19 0,7-18 0,6-19 0,6-16-1,6-12 1,7-13-1,6-12-1,-1 4 1,-5 22 0,-7 22 1,-5 23 2,-8 14-1,-5 10 0,-7 10 1,-5 9-2,-6 9 2,-3 9 1,-3 10 1,-2 10 2,-3 7 1,1 6 2,-1 7 0,1 6 2,-4 3 0,-6 0 0,-6 0 0,-6 0 0,-1-2-1,7-3 0,6-3-2,7-2-1,-1-6-1,-6-6-1,-6-6-1,-6-6 0,2-6-2,14-2 0,11-3-1,14-3-1,10-2-1,9 0-2,10 0-1,10 0-1,0 0-1,-5 0 1,-7 0 2,-5 0 0,-8 1 1,-5 4 0,-7 3 1,-5 3 0,3-1 1,17-2-1,15-3 0,16-3 1,4-2-1,-6 0 1,-6 0 0,-6 0 0,-4-2 0,1-3 0,-1-3 0,1-2 0,-4-5 0,-6-2 1,-6-3-1,-6-3 0,-7-1 0,-6 4 1,-6 3 1,-6 3 0,-10 3-1,-12 3 1,-13 3-1,-12 4 0,-7-1-1,1-3 1,-1-3 1,1-2 0,8-3 0,20 1 2,18-1 0,20 1 2,-1-1-1,-19 1 0,-18-1-1,-19 1-2,-8-1 1,3 1-1,3-1 0,4 1 0,7 1 0,13 3 0,12 3 1,13 4 0,2 1 0,-5 0 0,-7 0-1,-5 0 1,-8 1-1,-5 4 0,-7 3 0,-5 3 0,-1 3 0,6 3-1,7 3 1,6 4 0,7-1 0,10-3 0,10-3-1,9-2 1,6-5-1,3-2-3,3-3-1,4-3-3,-3-4 0,-5-3 0,-7-3 2,-5-2 1,-1-1 1,6 3-1,7 3 1,6 4 0,-1 1 0,-5 0 0,-7 0 1,-5 0 0,-4 3 1,0 6-1,0 7 1,0 6 0,1-1 0,4-5 0,3-7 0,3-5 0,-1-8 0,-2-5 0,-3-7 0,-3-5 0,-2-3 0,0 4 0,0 3 1,0 3-1,1 4 2,4 7 1,3 6 1,3 7 2,1 5 0,1 7 0,-1 6 0,1 7 0,-1 4 0,1 3 0,-1 3 1,1 4-1,-1-4-1,1-9 0,-1-10-1,1-8-1,1-9-1,3-6-1,3-6-1,4-6-1,1-10-1,0-12 1,0-13-1,0-12 1,0-7 1,0 1-1,0-1 2,0 1 0,-2 7 0,-3 16 0,-3 15-1,-2 17 1,-3 11-1,1 10 1,-1 10 1,1 9 0,-1 7 0,1 7 0,-1 6-1,1 7 0,-1-3-1,1-8 0,-1-10 1,1-9 0,-1-7-1,1-3-1,-1-3 0,1-2-2,1-9 0,3-12-1,3-13 0,4-12 0,-3-4 0,-5 7 3,-7 6 2,-5 7 1,-6 2 3,-3 1-1,-3-1 1,-2 1 1,-5 4 0,-2 9 0,-3 10-1,-3 10-1,-2 4 1,0 0 0,0 0 0,0 0 1,1-2-2,4-3-2,3-3-3,3-2-3,1-8-1,1-8 0,-1-10 2,1-9 1,-1-9 0,1-5 0,-1-7 1,1-5 0,2 0 0,7 10 2,6 10 2,7 9 1,2 6 0,1 3 0,-1 3-1,1 4-1,-3 4-1,-2 6 0,-3 7 0,-3 6 0,-2 3-1,0 0 0,0 0-1,0 0 0,0-4 0,0-5 0,0-7 1,0-5-1,-2-8 1,-3-5-1,-3-7 0,-2-5 1,-3-4 0,1 0 0,-1 0 1,1 0 1,-3 3 1,-2 6 0,-3 7 1,-3 6 1,-4 4-1,-3 4 1,-3 3-1,-2 3-1,-3 1 0,1 1-2,-1-1-1,1 1-1,1-3-2,3-2-2,3-3-4,4-3-3,-3-2-6,-5 0-12,-7 0-11,-5 0-11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3:10"/>
    </inkml:context>
    <inkml:brush xml:id="br0">
      <inkml:brushProperty name="width" value="0.03536" units="cm"/>
      <inkml:brushProperty name="height" value="0.03536" units="cm"/>
      <inkml:brushProperty name="color" value="#00BFF3"/>
    </inkml:brush>
  </inkml:definitions>
  <inkml:trace contextRef="#ctx0" brushRef="#br0">76400 13900 622,'-41'21'42,"19"-5"8,19-7 8,19-5 7,10-4-4,4 0-14,3 0-15,3 0-14,3 0-13,3 0-11,3 0-10,4 0-10,-1 0-5,-3 0-2,-3 0-1,-2 0 0,-1 0-1,3 0 1,3 0 1,4 0 1,-1 0 1,-3 0 4,-3 0 3,-2 0 3,-5 0 3,-2 0 0,-3 0 2,-3 0 0,-4 1 3,-3 4 3,-3 3 2,-2 3 4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3:10"/>
    </inkml:context>
    <inkml:brush xml:id="br0">
      <inkml:brushProperty name="width" value="0.02208" units="cm"/>
      <inkml:brushProperty name="height" value="0.02208" units="cm"/>
      <inkml:brushProperty name="color" value="#00BFF3"/>
    </inkml:brush>
  </inkml:definitions>
  <inkml:trace contextRef="#ctx0" brushRef="#br0">77400 14000 996,'46'-22'4,"-5"6"-9,-7 7-8,-5 6-8,-6 4-5,-3 4-2,-3 3-1,-2 3-1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3:10"/>
    </inkml:context>
    <inkml:brush xml:id="br0">
      <inkml:brushProperty name="width" value="0.03406" units="cm"/>
      <inkml:brushProperty name="height" value="0.03406" units="cm"/>
      <inkml:brushProperty name="color" value="#00BFF3"/>
    </inkml:brush>
  </inkml:definitions>
  <inkml:trace contextRef="#ctx0" brushRef="#br0">78050 14250 645,'50'0'59,"0"0"-15,0 0-13,0 0-14,1-4-13,4-5-13,3-7-12,3-5-13,3-4-6,3 0 3,3 0 1,4 0 1,-3 1 6,-5 4 6,-7 3 6,-5 3 8,-4 6 4,0 9 0,0 10 2,0 10 0,-2 4 3,-3 0 2,-3 0 3,-2 0 2,-5-4 3,-2-5 5,-3-7 3,-3-5 5,-2-4 3,0 0 4,0 0 4,0 0 4,0 0 3,0 0 2,0 0 1,0 0 2,1 3-4,4 6-8,3 7-10,3 6-8,4-1-9,7-5-7,6-7-8,7-5-8,2-4-6,1 0-3,-1 0-4,1 0-4,1-5-4,3-9-4,3-10-4,4-8-4,-3-3 2,-5 7 8,-7 6 7,-5 7 7,-8 4 6,-5 3 5,-7 3 4,-5 4 5,-6 2 1,-3 4 2,-3 3 0,-2 3 0,-3 4 5,1 7 8,-1 6 8,1 7 9,-1 0 4,1-2 1,-1-3 1,1-3 0,1-4 0,3-3-5,3-3-3,4-2-4,2-5-5,4-2-4,3-3-5,3-3-4,3-2-6,3 0-6,3 0-6,4 0-6,1 1-4,0 4-3,0 3-3,0 3-3,0 3 0,0 3 3,0 3 1,0 4 3,-5-1 3,-9-3 6,-10-3 4,-8-2 6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3:11"/>
    </inkml:context>
    <inkml:brush xml:id="br0">
      <inkml:brushProperty name="width" value="0.02871" units="cm"/>
      <inkml:brushProperty name="height" value="0.02871" units="cm"/>
      <inkml:brushProperty name="color" value="#00BFF3"/>
    </inkml:brush>
  </inkml:definitions>
  <inkml:trace contextRef="#ctx0" brushRef="#br0">82550 14400 766,'25'-22'104,"0"6"-30,0 7-31,0 6-30,1 4-19,4 4-4,3 3-4,3 3-5,1-1-4,1-2-4,-1-3-4,1-3-3,-1-2-3,1 0 0,-1 0 1,1 0-1,-1 0 5,1 0 6,-1 0 8,1 0 7,-3-2 4,-2-3 2,-3-3 2,-3-2 0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3:11"/>
    </inkml:context>
    <inkml:brush xml:id="br0">
      <inkml:brushProperty name="width" value="0.0258" units="cm"/>
      <inkml:brushProperty name="height" value="0.0258" units="cm"/>
      <inkml:brushProperty name="color" value="#00BFF3"/>
    </inkml:brush>
  </inkml:definitions>
  <inkml:trace contextRef="#ctx0" brushRef="#br0">83750 13500 852,'-25'-22'58,"0"6"-14,0 7-14,0 6-14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3:16"/>
    </inkml:context>
    <inkml:brush xml:id="br0">
      <inkml:brushProperty name="width" value="0.03186" units="cm"/>
      <inkml:brushProperty name="height" value="0.03186" units="cm"/>
      <inkml:brushProperty name="color" value="#F2395B"/>
    </inkml:brush>
  </inkml:definitions>
  <inkml:trace contextRef="#ctx0" brushRef="#br0">83850 13500 690,'-25'-46'22,"0"10"-5,0 10-7,0 9-6,0 2-3,0-2 3,0-3 0,0-3 3,0-1 0,0 4 0,0 3-1,0 3 0,-2 1-1,-3 1-1,-3-1-1,-2 1-1,-1-1 0,3 1 1,3-1 0,4 1 2,-1 1 0,-3 3 1,-3 3 1,-2 4 1,-1 2 0,3 4-2,3 3 0,4 3-2,-1 3 0,-3 3 0,-3 3 1,-2 4-1,-1-1 0,3-3 0,3-3-1,4-2-1,1-1 0,0 3 1,0 3 0,0 4 1,0 2 0,0 4-1,0 3 0,0 3-1,0 1 1,0 1 0,0-1 0,0 1 1,1 1 0,4 3 0,3 3 0,3 4-1,3 4 0,3 6 1,3 7 0,4 6 1,1 1-1,0-3 0,0-3 1,0-2-1,0-5 0,0-2 0,0-3 0,0-3 0,3-4-1,6-3 0,7-3-2,6-2-2,1-3 0,-3 1 0,-3-1 0,-2 1 1,-1-3-1,3-2 0,3-3 0,4-3-1,1-4 1,0-3-2,0-3 0,0-2-1,0-3 0,0 1 0,0-1 0,0 1 1,1-3 0,4-2 0,3-3-1,3-3 0,3-2 0,3 0 0,3 0 1,4 0 1,2 0-1,4 0-2,3 0-1,3 0-1,-1-2-1,-2-3 1,-3-3 0,-3-2 0,-2-5 2,0-2-1,0-3 1,0-3-1,0-2 2,0 0-1,0 0 0,0 0 0,-2 0 1,-3 0-1,-3 0 1,-2 0 0,-5 0 0,-2 0 1,-3 0 2,-3 0 1,-2 0 1,0 0 0,0 0-1,0 0 1,0-2-1,0-3 1,0-3 0,0-2 0,-4-5 0,-5-2 0,-7-3 0,-5-3 0,-4-4 0,0-3 0,0-3 0,0-2 0,0-6 0,0-6-1,0-6 1,0-6-1,-5-2 0,-9 3 0,-10 3 1,-8 4-1,-4 4 0,3 6 0,3 7-1,4 6-1,-1 4 0,-3 4 1,-3 3 0,-2 3 0,-3 1 1,1 1 0,-1-1 0,1 1 1,1 1 0,3 3 0,3 3-1,4 4 1,-1 4-1,-3 6-1,-3 7 0,-2 6-1,-6 6-1,-6 6-5,-6 7-4,-6 6-4,-2 4-4,3 4-2,3 3-2,4 3-4,4-1 0,6-2 1,7-3 1,6-3 2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3:23"/>
    </inkml:context>
    <inkml:brush xml:id="br0">
      <inkml:brushProperty name="width" value="0.03578" units="cm"/>
      <inkml:brushProperty name="height" value="0.03578" units="cm"/>
      <inkml:brushProperty name="color" value="#F2395B"/>
    </inkml:brush>
  </inkml:definitions>
  <inkml:trace contextRef="#ctx0" brushRef="#br0">88250 7200 614,'-47'-46'33,"6"10"-3,7 10-2,6 9-2,3 6-1,0 3-1,0 3-1,0 4-1,-2 2-1,-3 4-3,-3 3-3,-2 3-2,-3 1-3,1 1-1,-1-1-1,1 1-2,-1 1 0,1 3-1,-1 3 0,1 4-1,-1 1 0,1 0 0,-1 0-2,1 0-1,-3 1 0,-2 4 0,-3 3-1,-3 3 1,-2 1-1,0 1 2,0-1-1,0 1 2,3-3 0,6-2-1,7-3 1,6-3 0,-1 1 1,-5 6-1,-7 7 2,-5 6 0,-3 3-1,4 0-2,3 0-1,3 0-4,1 0 0,1 0-1,-1 0-1,1 0 0,-1 1 1,1 4 0,-1 3 1,1 3 0,-1-1 2,1-2 0,-1-3 2,1-3 0,1-1 0,3 4 0,3 3 0,4 3 0,1-2 0,0-6 0,0-6 0,0-6 1,3-4-1,6 1-2,7-1-2,6 1-1,4-3-1,4-2 1,3-3 0,3-3 2,4-4-1,7-3 1,6-3 0,7-2 0,2-1 1,1 3 0,-1 3 0,1 4 1,1-3 1,3-5 0,3-7 1,4-5 1,5-1 1,10 6-2,10 7 1,9 6-1,2 1 0,-2-3 0,-3-3-1,-3-2 0,-2-1-1,0 3 1,0 3-2,0 4 1,-2 1-1,-3 0 0,-3 0 1,-2 0-1,0-2 0,7-3 0,6-3-2,7-2 0,0-3-1,-2 1 0,-3-1 0,-3 1 0,-4-3 0,-3-2 0,-3-3 1,-2-3 0,-5-2 0,-2 0 1,-3 0-1,-3 0 1,-2-2 0,0-3-1,0-3 0,0-2 0,-2-1 0,-3 3 0,-3 3 1,-2 4 1,-5-1-1,-2-3 1,-3-3-1,-3-2 0,-2-3 0,0 1 0,0-1 1,0 1 0,0-1 1,0 1 0,0-1 1,0 1 1,-4-4 1,-5-6 1,-7-6 2,-5-6 2,-8-7-1,-5-6 0,-7-6-3,-5-6-1,-6-7 0,-3-6-1,-3-6 0,-2-6-1,-5-7 0,-2-6-1,-3-6-1,-3-6 0,-6-10-2,-5-12 1,-7-13 0,-5-12 1,-1 2-1,6 20 0,7 18 0,6 20 1,3 6-1,0-2 1,0-3 0,0-3 1,-2-1-2,-3 4-3,-3 3-3,-2 3-3,-1 4-1,3 7 1,3 6 0,4 7 1,2 7-2,4 9-7,3 10-5,3 10-6,3 5-5,3 4-2,3 3-4,4 3-3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3:53"/>
    </inkml:context>
    <inkml:brush xml:id="br0">
      <inkml:brushProperty name="width" value="0.03787" units="cm"/>
      <inkml:brushProperty name="height" value="0.03787" units="cm"/>
      <inkml:brushProperty name="color" value="#F2395B"/>
    </inkml:brush>
  </inkml:definitions>
  <inkml:trace contextRef="#ctx0" brushRef="#br0">13550 24800 580,'-25'-29'3,"0"-5"5,0-7 6,0-5 5,1 8 6,4 26 6,3 24 8,3 26 6,1 19-1,1 17-9,-1 15-9,1 16-10,-3 13-6,-2 14 0,-3 11-3,-3 14-1,-1 0-1,4-8 0,3-10-2,3-9-1,3-1 1,3 10-1,3 10 2,4 9 0,-1 9 0,-3 9-1,-3 10 0,-2 10 0,-1 2-1,3-3 2,3-3 0,4-2 1,1-6 1,0-6-2,0-6-1,0-6-1,0 1 0,0 9 0,0 10 1,0 10-1,0 0-1,0-5-2,0-7-4,0-5-2,0-4-2,0 0 2,0 0 0,0 0 2,0-5 1,0-9 0,0-10 2,0-8 0,0-12 0,0-12-1,0-13-2,0-12-2,0-10 0,0-6 0,0-6 1,0-6-1,0-6 1,0-2 0,0-3-1,0-3 0,0-13-5,0-22-10,0-22-11,0-21-9,0-12-2,0 1 9,0-1 8,0 1 7,1-3 3,4-2-6,3-3-4,3-3-5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3:55"/>
    </inkml:context>
    <inkml:brush xml:id="br0">
      <inkml:brushProperty name="width" value="0.04082" units="cm"/>
      <inkml:brushProperty name="height" value="0.04082" units="cm"/>
      <inkml:brushProperty name="color" value="#F2395B"/>
    </inkml:brush>
  </inkml:definitions>
  <inkml:trace contextRef="#ctx0" brushRef="#br0">13950 23750 539,'26'-44'1,"4"13"3,3 12 2,3 13 2,4 7 0,7 4 0,6 3 0,7 3-2,4 1 1,3 1-1,3-1-1,4 1 1,5-1-1,10 1-1,10-1-1,9 1 1,10-3-1,14-2 1,11-3 1,14-3 1,7-6 0,3-5 0,3-7-1,4-5-1,-1-1-1,-3 6 1,-3 7-1,-2 6 1,-1 3-1,3 0 1,3 0 0,4 0 1,2 1-1,4 4-1,3 3-2,3 3 0,1-1-1,1-2 1,-1-3 2,1-3 0,2-1 0,7 4 0,6 3 0,7 3-1,2-1 1,1-2 1,-1-3 1,1-3 1,-3-2 1,-2 0-1,-3 0-1,-3 0 0,-2 1 0,0 4-2,0 3 0,0 3-2,1 1 1,4 1-1,3-1 1,3 1 1,3-1-1,3 1-1,3-1 1,4 1-1,1-3-1,0-2 1,0-3 1,0-3-1,1-2 1,4 0-1,3 0 1,3 0 0,-1 0-1,-2 0 1,-3 0 0,-3 0 0,-4-2 0,-3-3 0,-3-3 0,-2-2 0,-5-1-1,-2 3 0,-3 3-1,-3 4 0,-2 2-1,0 4 1,0 3 1,0 3 0,-4-1 1,-5-2 0,-7-3 1,-5-3 0,-3-1 0,4 4 0,3 3-1,3 3 0,3-1-1,3-2 0,3-3 0,4-3 0,2-4 0,4-3 0,3-3 1,3-2-1,1-5 1,1-2 0,-1-3 0,1-3 1,-3-1 0,-2 4 0,-3 3-1,-3 3 0,-6 3 1,-5 3 0,-7 3 0,-5 4 1,-9 1 0,-9 0-1,-10 0 0,-8 0-2,-4 0-1,3 0-1,3 0 0,4 0-2,2 0 0,4 0 0,3 0 0,3 0 1,-4 0 0,-8 0 0,-10 0 1,-9 0-1,-7 1 1,-3 4 0,-3 3 1,-2 3 1,-3-1-1,1-2 1,-1-3-1,1-3 0,-4-2 1,-6 0-1,-6 0 0,-6 0 0,-2 1 0,3 4 0,3 3 0,4 3 0,-1 1 0,-3 1 0,-3-1 0,-2 1 0,-3-3 0,1-2 0,-1-3-1,1-3-1,1-1 1,3 4 0,3 3 0,4 3 1,2 1 0,4 1 0,3-1 1,3 1 1,3-3-1,3-2 1,3-3-1,4-3 0,1-2 0,0 0-1,0 0 1,0 0-1,3 0 0,6 0 0,7 0 1,6 0-1,4 0 0,4 0 0,3 0 0,3 0 0,4-2 0,7-3 0,6-3 0,7-2 0,-1-3-1,-6 1 1,-6-1 0,-6 1 0,-4-1 0,1 1 0,-1-1 0,1 1 0,-1 1 0,1 3 0,-1 3 0,1 4 1,-1 1-1,1 0 1,-1 0-1,1 0 0,-7 0 0,-12 0 0,-13 0 0,-12 0 0,-9 1 0,-2 4 0,-3 3 0,-3 3 0,-6 1 0,-5 1 0,-7-1-1,-5 1 1,-8-1-1,-5 1 0,-7-1-1,-5 1 0,-12 5 2,-16 14 3,-15 11 3,-15 14 4,-11 3 1,-2-2-2,-3-3-1,-3-3-2,-2 4-1,0 13-1,0 12-1,0 13-1,0 7 0,0 4 2,0 3-1,0 3 2,1 1 0,4 1 0,3-1-1,3 1 0,1-4 0,1-6 1,-1-6-1,1-6 1,1-4-1,3 1-2,3-1-1,4 1-1,-1-1-2,-3 1 1,-3-1 0,-2 1 0,-3 4 1,1 9 0,-1 10-1,1 10 2,-3 7-2,-2 6 0,-3 7 0,-3 6-2,-4 1 0,-3-3 1,-3-3 0,-2-2 1,-1-8 0,3-8 2,3-10 1,4-9 2,2-5-1,4 0 0,3 0 0,3 0-1,3-2 0,3-3-1,3-3 1,4-2 0,1-1-1,0 3-1,0 3 1,0 4-2,0-1 0,0-3 1,0-3 0,0-2 1,0-3-1,0 1-1,0-1-1,0 1-2,0-4 1,0-6-1,0-6 1,0-6 0,0-6 0,0-2-1,0-3 0,0-3-2,0-1 0,0 4 3,0 3 0,0 3 2,-2 3 1,-3 3 0,-3 3 1,-2 4 1,-3-1-1,1-3 1,-1-3 0,1-2 0,1-5 0,3-2 0,3-3-1,4-3 1,1-2-1,0 0-1,0 0 0,0 0-2,-5-11-13,-9-22-28,-10-22-26,-8-21-29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0:00"/>
    </inkml:context>
    <inkml:brush xml:id="br0">
      <inkml:brushProperty name="width" value="0.03136" units="cm"/>
      <inkml:brushProperty name="height" value="0.03136" units="cm"/>
      <inkml:brushProperty name="color" value="#F2395B"/>
    </inkml:brush>
  </inkml:definitions>
  <inkml:trace contextRef="#ctx0" brushRef="#br0">62450 37297 701,'51'-8'120,"-6"2"-31,-8 1-33,-5 0-31,-5 1-19,0 1-4,1-1-4,-1 0-5,-1 0-5,-1 2-5,-2 0-5,-3 2-6,-1 0-5,-1 0-4,-1 0-4,0 0-5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3:57"/>
    </inkml:context>
    <inkml:brush xml:id="br0">
      <inkml:brushProperty name="width" value="0.04674" units="cm"/>
      <inkml:brushProperty name="height" value="0.04674" units="cm"/>
      <inkml:brushProperty name="color" value="#F2395B"/>
    </inkml:brush>
  </inkml:definitions>
  <inkml:trace contextRef="#ctx0" brushRef="#br0">13000 32850 470,'-46'-2'2,"10"-3"2,10-3 4,9-2 3,17-1 4,25 3 7,25 3 6,25 4 6,15-1 0,7-3-5,6-3-5,7-2-6,4-1-3,3 3-2,3 3-1,4 4-2,4 1-1,6 0-1,7 0-1,6 0-1,4 0-1,4 0-1,3 0-2,3 0 0,-2 1-1,-6 4 0,-6 3 0,-6 3-1,-1 1 1,7 1 0,6-1 1,7 1 1,5-1 1,7 1 0,6-1 1,7 1 1,-1-3 0,-6-2-1,-6-3-1,-6-3-1,-4-2-1,1 0 0,-1 0-1,1 0 0,-1 0-1,1 0 1,-1 0-1,1 0 0,1 0 1,3 0-1,3 0 1,4 0 0,-1 0 0,-3 0-1,-3 0 1,-2 0-1,-5-2 1,-2-3-1,-3-3 2,-3-2-1,-6-1 1,-5 3 0,-7 3 0,-5 4-1,-1 4 1,6 6 0,7 7 0,6 6 0,4-1 1,4-5-1,3-7 0,3-5-1,3-4 1,3 0 1,3 0 0,4 0 1,4-2 1,6-3-1,7-3 1,6-2 0,-1-3 0,-5 1-1,-7-1 0,-5 1 0,-4 1-1,0 3-1,0 3 0,0 4-1,0 1 0,0 0-1,0 0 1,0 0-1,-2 0 1,-3 0-1,-3 0 1,-2 0 0,2 0 0,9 0 0,10 0 2,10 0 0,4 0 0,0 0-1,0 0 0,0 0 0,-2 0-1,-3 0 0,-3 0 1,-2 0-1,-5 1 1,-2 4 0,-3 3 0,-3 3 0,2-1 0,10-2-1,10-3 1,9-3-1,2-1 0,-2 4 0,-3 3 0,-3 3 1,-2-1-1,0-2 0,0-3-1,0-3 0,1-2 0,4 0 0,3 0 0,3 0-1,-1 0 0,-2 0 0,-3 0 1,-3 0 0,-4 0 0,-3 0 0,-3 0 1,-2 0 0,-5 0 0,-2 0-1,-3 0 1,-3 0-1,1 0 1,6 0-1,7 0 0,6 0 1,1 0-1,-3 0 1,-3 0 0,-2 0-1,-1-4 1,3-5-1,3-7 1,4-5-1,-1-1 0,-3 6 0,-3 7 1,-2 6 0,0 1 0,7-3 1,6-3-1,7-2 1,2-1-1,1 3 0,-1 3 0,1 4-2,-3 1 1,-2 0-1,-3 0 1,-3 0-1,-2 0 1,0 0 0,0 0 0,0 0-1,0 1 1,0 4 0,0 3 0,0 3 0,-5 1-1,-9 1 1,-10-1 0,-8 1 0,-6-1 0,1 1-1,-1-1 0,1 1 0,1-3 0,3-2 0,3-3 0,4-3 0,-1-2-1,-3 0 0,-3 0-2,-2 0 0,-9 0-1,-12 0 1,-13 0 0,-12 0 0,-12 1 1,-8 4-1,-10 3 0,-9 3-1,-9 1 0,-5 1-1,-7-1-1,-5 1-1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5:06"/>
    </inkml:context>
    <inkml:brush xml:id="br0">
      <inkml:brushProperty name="width" value="0.05185" units="cm"/>
      <inkml:brushProperty name="height" value="0.05185" units="cm"/>
      <inkml:brushProperty name="color" value="#F2395B"/>
    </inkml:brush>
  </inkml:definitions>
  <inkml:trace contextRef="#ctx0" brushRef="#br0">69900 2300 424,'-22'56'80,"6"13"-17,7 12-17,6 13-17,3 6-10,0 0-4,0 0-4,0 0-3,-2 3-2,-3 6 1,-3 7 0,-2 6 2,-3-5-2,1-16-4,-1-15-5,1-15-3,10-40-8,22-62-9,22-63-8,23-62-11,8-26 0,-3 14 6,-3 11 7,-2 14 6,-8 14 6,-8 20 4,-10 18 6,-9 20 4,-9 13 3,-5 9 2,-7 10 2,-5 10 2,-4 11 5,0 17 7,0 15 9,0 16 7,-2 15 1,-3 16-5,-3 15-6,-2 17-6,-3 5-4,1-3-1,-1-3-3,1-2-3,1-6-1,3-6-3,3-6-2,4-6-1,8-12-7,17-15-10,15-15-11,16-16-10,5-16-3,-2-16 4,-3-15 3,-3-15 5,-6-6 2,-5 7 4,-7 6 4,-5 7 2,-14 16 3,-18 29 0,-19 28 2,-18 28-1,-10 14 3,0 0 2,0 0 3,0 0 2,-5 6 2,-9 13 2,-10 12 2,-8 13 2,-3 2 1,7-5 2,6-7 1,7-5 2,4-8 1,3-5 3,3-7 1,4-5 2,4-8 1,6-5 0,7-7 0,6-5 1,9-11-1,13-11-3,12-14-2,13-11-3,13-17-3,17-18-4,15-19-5,16-18-3,10-15-4,7-9 0,6-10 0,7-8-1,-1-6-2,-6 1-1,-6-1-2,-6 1-2,-9-1-1,-8 1 0,-10-1-1,-9 1-1,-9-3 1,-5-2 1,-7-3 0,-5-3 2,-6 1 0,-3 6 2,-3 7 2,-2 6 1,-5 9 2,-2 13 3,-3 12 4,-3 13 3,-1 9 3,4 6 3,3 7 3,3 6 4,1 18 8,1 32 14,-1 31 15,1 32 13,-4 19 3,-6 10-10,-6 10-10,-6 9-9,-4 6-7,1 3-5,-1 3-3,1 4-5,-1-4-3,1-9-3,-1-10-2,1-8-4,1-8-1,3-2 0,3-3-2,4-3-1,4-9-2,6-11-2,7-14-4,6-11-3,4-9-3,4-3 0,3-3-1,3-2-2,4-6 0,7-6 0,6-6 1,7-6-1,4-4 2,3 1 1,3-1 1,4 1 1,-1-3 3,-3-2 2,-3-3 4,-2-3 2,-5-2 1,-2 0 0,-3 0-1,-3 0-1,-4-2-2,-3-3-3,-3-3-4,-2-2-2,-9-6-3,-12-6-2,-13-6-3,-12-6-2,-9-7-3,-2-6-2,-3-6-3,-3-6-3,-1-4-3,4 1 0,3-1-1,3 1-2,3 1 1,3 3 1,3 3 1,4 4 2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5:06"/>
    </inkml:context>
    <inkml:brush xml:id="br0">
      <inkml:brushProperty name="width" value="0.04509" units="cm"/>
      <inkml:brushProperty name="height" value="0.04509" units="cm"/>
      <inkml:brushProperty name="color" value="#F2395B"/>
    </inkml:brush>
  </inkml:definitions>
  <inkml:trace contextRef="#ctx0" brushRef="#br0">72450 2500 487,'-24'-19'54,"4"13"8,3 12 8,3 13 10,-4 13-3,-8 17-16,-10 15-14,-9 16-16,-10 16-12,-9 20-9,-10 18-9,-8 20-8,-11 10-8,-8 3-4,-10 3-5,-9 4-3,4-14-12,19-27-15,19-28-17,19-28-17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5:07"/>
    </inkml:context>
    <inkml:brush xml:id="br0">
      <inkml:brushProperty name="width" value="0.03533" units="cm"/>
      <inkml:brushProperty name="height" value="0.03533" units="cm"/>
      <inkml:brushProperty name="color" value="#F2395B"/>
    </inkml:brush>
  </inkml:definitions>
  <inkml:trace contextRef="#ctx0" brushRef="#br0">73300 1950 622,'48'25'112,"-3"0"-23,-3 0-23,-2 0-23,-1 1-15,3 4-8,3 3-6,4 3-8,-3 3-9,-5 3-10,-7 3-10,-5 4-10,-9 7-7,-9 13-4,-10 12-4,-8 13-5,-6-4 2,1-18 4,-1-19 7,1-18 4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5:07"/>
    </inkml:context>
    <inkml:brush xml:id="br0">
      <inkml:brushProperty name="width" value="0.03786" units="cm"/>
      <inkml:brushProperty name="height" value="0.03786" units="cm"/>
      <inkml:brushProperty name="color" value="#F2395B"/>
    </inkml:brush>
  </inkml:definitions>
  <inkml:trace contextRef="#ctx0" brushRef="#br0">73200 3350 581,'26'31'46,"4"13"-3,3 12-2,3 13-3,-2 9-4,-6 6-5,-6 7-5,-6 6-4,-6-1-3,-2-5-2,-3-7-2,-3-5-2,-2-1 0,0 6 0,0 7 0,0 6 1,-2-4-1,-3-11 0,-3-14-1,-2-11-1,0-23-7,7-31-15,6-31-14,7-31-14,10-31-6,16-27 2,15-28 2,17-28 2,10-27 2,6-25 1,7-25 3,6-25 2,-5 14 3,-16 53 3,-15 53 3,-15 54 3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5:08"/>
    </inkml:context>
    <inkml:brush xml:id="br0">
      <inkml:brushProperty name="width" value="0.04842" units="cm"/>
      <inkml:brushProperty name="height" value="0.04842" units="cm"/>
      <inkml:brushProperty name="color" value="#F2395B"/>
    </inkml:brush>
  </inkml:definitions>
  <inkml:trace contextRef="#ctx0" brushRef="#br0">74750 1550 454,'70'-210'26,"-9"82"13,-10 81 14,-8 82 12,-9 44 3,-6 10-10,-6 10-10,-6 9-9,-6 2-9,-2-2-6,-3-3-8,-3-3-7,-2-4-6,0-3-2,0-3-4,0-2-4,-4-8-4,-5-8-8,-7-10-6,-5-9-7,-8-15-5,-5-18-5,-7-19-4,-5-18-5,-1-18 1,6-16 5,7-15 5,6-15 6,6-7 7,6 3 6,7 3 7,6 4 7,3 7 7,0 13 5,0 12 6,0 13 5,1 13 9,4 17 11,3 15 12,3 16 13,-1 7-3,-2 1-13,-3-1-15,-3 1-13,-1 1-11,4 3-4,3 3-4,3 4-5,9-6-7,16-11-11,15-14-10,17-11-11,8-18-2,4-22 4,3-22 5,3-21 5,-5-4 4,-12 16 4,-13 15 4,-12 17 4,-15 13 15,-15 13 28,-15 12 27,-16 13 27,-13 13 4,-9 17-18,-10 15-18,-8 16-18,-9 10-12,-6 7-6,-6 6-6,-6 7-5,-2 0-6,3-2-4,3-3-5,4-3-5,4-9-3,6-11-3,7-14-2,6-11-2,6-14 0,6-11 1,7-14 3,6-11 1,6-14 3,6-11 0,7-14 1,6-11 1,4-3 7,4 10 13,3 10 12,3 9 13,3 15 12,3 22 9,3 22 11,4 23 10,-1 14 1,-3 10-11,-3 10-9,-2 9-9,-6 2-9,-6-2-5,-6-3-6,-6-3-5,-6-4-5,-2-3-3,-3-3-2,-3-2-3,-1-9-5,4-12-6,3-13-5,3-12-6,3-16-10,3-19-14,3-18-15,4-19-15,2-12-3,4-2 9,3-3 10,3-3 8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5:09"/>
    </inkml:context>
    <inkml:brush xml:id="br0">
      <inkml:brushProperty name="width" value="0.05215" units="cm"/>
      <inkml:brushProperty name="height" value="0.05215" units="cm"/>
      <inkml:brushProperty name="color" value="#F2395B"/>
    </inkml:brush>
  </inkml:definitions>
  <inkml:trace contextRef="#ctx0" brushRef="#br0">74750 3100 421,'92'-113'12,"-16"26"3,-15 24 2,-15 26 3,-7 13 1,3 4-1,3 3 0,4 3-2,1 3-1,0 3-3,0 3-3,0 4-3,-4 2-1,-5 4-2,-7 3-1,-5 3 0,-4 6-2,0 9 2,0 10-1,0 10 2,-2 5-2,-3 4 1,-3 3-1,-2 3-1,-5 4 4,-2 7 5,-3 6 7,-3 7 6,-2 4 4,0 3 1,0 3 0,0 4 2,0 2-2,0 4-4,0 3-3,0 3-4,0-2-3,0-6-1,0-6-3,0-6-2,1-6-2,4-2-1,3-3-1,3-3-3,-1-6-1,-2-5-4,-3-7-4,-3-5-2,-15-14-8,-24-18-15,-26-19-12,-24-18-15,-12-23-2,4-24 5,3-26 6,3-24 6,7-12 7,14 4 5,11 3 7,14 3 7,10 7 3,9 14 2,10 11 2,10 14 3,7 2 3,6-6 9,7-6 6,6-6 8,4 2 4,4 14-2,3 11-1,3 14 0,1 10-2,1 9 0,-1 10 0,1 10-1,-4 10-1,-6 13-1,-6 12-2,-6 13-1,-7 12-1,-6 13 0,-6 12-2,-6 13 0,-7 2-1,-6-5-2,-6-7-2,-6-5-1,-6-8-1,-2-5-1,-3-7-1,-3-5 0,1-8-1,6-5 1,7-7 0,6-5 0,15-11-7,26-11-14,24-14-12,26-11-15,8-9-3,-5-3 3,-7-3 5,-5-2 3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5:09"/>
    </inkml:context>
    <inkml:brush xml:id="br0">
      <inkml:brushProperty name="width" value="0.04309" units="cm"/>
      <inkml:brushProperty name="height" value="0.04309" units="cm"/>
      <inkml:brushProperty name="color" value="#F2395B"/>
    </inkml:brush>
  </inkml:definitions>
  <inkml:trace contextRef="#ctx0" brushRef="#br0">77400 1550 510,'23'-24'5,"-3"4"11,-3 3 10,-2 3 10,-1 4 8,3 7 4,3 6 6,4 7 5,-4 11-4,-9 20-11,-10 18-10,-8 20-12,-11 11-7,-8 7-2,-10 6-3,-9 7-3,-5-3-6,0-8-7,0-10-8,0-9-8,4-9-3,10-5-1,10-7 0,9-5 0,10-9 0,14-9-1,11-10-2,14-8 0,11-8 3,14-2 7,11-3 8,14-3 7,0-4 5,-8-3 2,-10-3 2,-9-2 2,-12 3 1,-11 14-1,-14 11-1,-11 14 0,-15 14 1,-16 20 2,-15 18 1,-15 20 2,-14 8 1,-8 1-2,-10-1-2,-9 1-1,1-7-2,13-12-2,12-13-2,13-12-3,20-16-4,28-19-6,28-18-6,29-19-7,13-8 1,1 3 8,-1 3 9,1 4 8,-4 5 7,-6 10 3,-6 10 3,-6 9 5,-7 10 1,-6 14 1,-6 11 1,-6 14 1,-6 7 0,-2 3-2,-3 3 0,-3 4-2,-6-1-3,-5-3-7,-7-3-8,-5-2-5,-3-6-10,4-6-10,3-6-9,3-6-12,1-16-8,1-25-6,-1-25-8,1-25-7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5:09"/>
    </inkml:context>
    <inkml:brush xml:id="br0">
      <inkml:brushProperty name="width" value="0.04766" units="cm"/>
      <inkml:brushProperty name="height" value="0.04766" units="cm"/>
      <inkml:brushProperty name="color" value="#F2395B"/>
    </inkml:brush>
  </inkml:definitions>
  <inkml:trace contextRef="#ctx0" brushRef="#br0">78000 2300 461,'31'-29'3,"13"-5"6,12-7 5,13-5 6,6 0 6,0 10 4,0 10 5,0 9 5,3 4 1,6 1-5,7-1-4,6 1-4,-1 1-5,-5 3-7,-7 3-6,-5 4-7,-9 2-5,-9 4-2,-10 3-4,-8 3-1,-11 9 1,-8 16 6,-10 15 6,-9 17 7,-9 8 5,-5 4 3,-7 3 3,-5 3 3,-3 1 0,4 1-3,3-1-2,3 1-3,-1-6-4,-2-8-5,-3-10-5,-3-9-4,-6-13-12,-5-16-19,-7-15-18,-5-15-20,-4-26-5,0-34 8,0-35 6,0-33 8,6-6 8,13 26 8,12 24 8,13 26 9,2 12 5,-5 0 0,-7 0 1,-5 0 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5:10"/>
    </inkml:context>
    <inkml:brush xml:id="br0">
      <inkml:brushProperty name="width" value="0.05078" units="cm"/>
      <inkml:brushProperty name="height" value="0.05078" units="cm"/>
      <inkml:brushProperty name="color" value="#F2395B"/>
    </inkml:brush>
  </inkml:definitions>
  <inkml:trace contextRef="#ctx0" brushRef="#br0">78700 1350 433,'0'-150'11,"0"50"23,0 50 24,0 50 22,0 31 5,0 13-14,0 12-12,0 13-13,0 13-10,0 17-7,0 15-6,0 16-7,0 7-5,0 1-5,0-1-5,0 1-4,-4-1-9,-5 1-11,-7-1-12,-5 1-11,-3-9-6,4-15 2,3-15 1,3-16 1,-1-16 0,-2-16-1,-3-15-1,-3-15-1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53"/>
    </inkml:context>
    <inkml:brush xml:id="br0">
      <inkml:brushProperty name="width" value="0.0399" units="cm"/>
      <inkml:brushProperty name="height" value="0.0399" units="cm"/>
    </inkml:brush>
  </inkml:definitions>
  <inkml:trace contextRef="#ctx0" brushRef="#br0">39833 26300 551,'-22'0'3,"3"0"5,3 0 6,3 0 5,2 1 4,2 2 2,2 2 2,3 2 1,0 0 2,0 1-1,0 0 0,0 0-1,1 1-1,2 3-3,2 4-4,2 2-2,1 3-2,0 5 0,0 3-1,0 4 0,-1 5-2,1 4-3,0 5-3,0 6-3,0 0-4,0-1-4,0-2-6,0-2-5,-1-3-1,-1-4 2,0-4 3,-2-3 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0:01"/>
    </inkml:context>
    <inkml:brush xml:id="br0">
      <inkml:brushProperty name="width" value="0.03107" units="cm"/>
      <inkml:brushProperty name="height" value="0.03107" units="cm"/>
      <inkml:brushProperty name="color" value="#F2395B"/>
    </inkml:brush>
  </inkml:definitions>
  <inkml:trace contextRef="#ctx0" brushRef="#br0">62687 37850 707,'-15'7'2,"2"-2"4,2-3 3,3 0 3,3-2 8,8 3 9,6 2 9,7 2 11,5 0-2,1-2-11,2-3-10,3 0-13,0-2-8,1 0-6,-1 0-7,1 0-6,-1 0-6,2 0-4,1 0-3,1 0-5,-2 0-3,-3 0-1,-5 0 0,-3 0-2,-3-2 1,-1 0 4,-1-3 4,0-2 5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5:10"/>
    </inkml:context>
    <inkml:brush xml:id="br0">
      <inkml:brushProperty name="width" value="0.04906" units="cm"/>
      <inkml:brushProperty name="height" value="0.04906" units="cm"/>
      <inkml:brushProperty name="color" value="#F2395B"/>
    </inkml:brush>
  </inkml:definitions>
  <inkml:trace contextRef="#ctx0" brushRef="#br0">78100 2050 448,'23'125'143,"-3"0"-27,-3 0-29,-2 0-28,-6 9-18,-6 19-9,-6 19-10,-6 19-9,-6 5-4,-2-5 0,-3-7 0,-3-5 1,-4-9-8,-3-9-15,-3-10-15,-2-8-15,0-15-9,7-19-5,6-18-3,7-19-5,0-16 1,-2-12 6,-3-13 7,-3-12 6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5:10"/>
    </inkml:context>
    <inkml:brush xml:id="br0">
      <inkml:brushProperty name="width" value="0.04503" units="cm"/>
      <inkml:brushProperty name="height" value="0.04503" units="cm"/>
      <inkml:brushProperty name="color" value="#F2395B"/>
    </inkml:brush>
  </inkml:definitions>
  <inkml:trace contextRef="#ctx0" brushRef="#br0">78050 4300 488,'73'-94'5,"-3"13"10,-3 12 9,-2 13 10,0 6 6,7 0-1,6 0 1,7 0 0,7 1-2,9 4-4,10 3-4,10 3-4,-1 6-2,-9 9-3,-10 10-2,-8 10-2,-14 8-2,-15 10-3,-15 10-2,-16 9-3,-12 9-2,-5 9-3,-7 10-1,-5 10-1,-12 5-1,-16 4 0,-15 3 1,-15 3 1,-12 1 0,-6 1-2,-6-1-1,-6 1-2,-7-4-2,-6-6-1,-6-6-3,-6-6-2,-2-9-4,3-8-6,3-10-7,4-9-6,4-15-4,6-18-3,7-19-3,6-18-2,10-18-1,17-16 3,15-15 1,16-15 3,9-4 4,3 9 9,3 10 8,4 10 8,5 10 7,10 13 8,10 12 6,9 13 8,6 9 7,3 6 11,3 7 8,4 6 10,5 6 5,10 6-3,10 7-1,9 6-2,9 7-4,9 10-4,10 10-6,10 9-6,5 6-7,4 3-10,3 3-10,3 4-9,-2-4-11,-6-9-10,-6-10-11,-6-8-9,-13-8-9,-19-2-8,-18-3-8,-19-3-6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5:11"/>
    </inkml:context>
    <inkml:brush xml:id="br0">
      <inkml:brushProperty name="width" value="0.03922" units="cm"/>
      <inkml:brushProperty name="height" value="0.03922" units="cm"/>
      <inkml:brushProperty name="color" value="#F2395B"/>
    </inkml:brush>
  </inkml:definitions>
  <inkml:trace contextRef="#ctx0" brushRef="#br0">81600 1550 560,'0'-47'6,"0"6"10,0 7 12,0 6 10,-8 23 8,-16 41 6,-15 40 4,-15 42 5,-15 25-5,-12 14-15,-13 11-14,-12 14-15,-10 7-12,-6 3-6,-6 3-7,-6 4-8,1-7-3,9-16-1,10-15 1,10-15-1,10-20 2,13-21 6,12-22 6,13-22 4,21-22 6,32-22 5,31-22 5,32-21 4,24-24 4,19-25-1,19-25 1,19-25 0,9-13-1,0 1 0,0-1-2,0 1 0,-8 7-2,-16 16-3,-15 15-3,-15 17-3,-15 13-4,-12 13-5,-13 12-6,-12 13-4,-23 9-11,-30 6-15,-32 7-16,-30 6-15,-11 4-3,14 4 13,11 3 12,14 3 13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5:11"/>
    </inkml:context>
    <inkml:brush xml:id="br0">
      <inkml:brushProperty name="width" value="0.05874" units="cm"/>
      <inkml:brushProperty name="height" value="0.05874" units="cm"/>
      <inkml:brushProperty name="color" value="#F2395B"/>
    </inkml:brush>
  </inkml:definitions>
  <inkml:trace contextRef="#ctx0" brushRef="#br0">80600 2100 374,'-27'-29'1,"-3"-5"4,-3-7 2,-2-5 3,0 8 11,7 26 19,6 24 19,7 26 19,5 26 3,7 28-11,6 28-13,7 29-12,2 22-9,1 20-5,-1 18-6,1 20-4,1 5-5,3-6-4,3-6-5,4-6-4,-1-16-3,-3-25-2,-3-25-3,-2-25-3,-3-21-2,1-15-1,-1-15-1,1-16 0,2-18-6,7-18-8,6-19-9,7-18-8,8-28-4,14-33 2,11-35 1,14-34 2,-3-5 3,-15 25 3,-15 25 4,-16 25 3,-8 14 1,0 3-1,0 3-2,0 4-1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5:11"/>
    </inkml:context>
    <inkml:brush xml:id="br0">
      <inkml:brushProperty name="width" value="0.05786" units="cm"/>
      <inkml:brushProperty name="height" value="0.05786" units="cm"/>
      <inkml:brushProperty name="color" value="#F2395B"/>
    </inkml:brush>
  </inkml:definitions>
  <inkml:trace contextRef="#ctx0" brushRef="#br0">81700 3350 380,'3'73'92,"6"-3"-11,7-3-10,6-2-12,7-1-7,10 3-4,10 3-4,9 4-5,2 1-4,-2 0-6,-3 0-4,-3 0-6,-4-4-5,-3-5-5,-3-7-7,-2-5-4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5:11"/>
    </inkml:context>
    <inkml:brush xml:id="br0">
      <inkml:brushProperty name="width" value="0.04464" units="cm"/>
      <inkml:brushProperty name="height" value="0.04464" units="cm"/>
      <inkml:brushProperty name="color" value="#F2395B"/>
    </inkml:brush>
  </inkml:definitions>
  <inkml:trace contextRef="#ctx0" brushRef="#br0">84450 950 492,'26'-22'116,"4"6"-21,3 7-19,3 6-20,3 4-13,3 4-7,3 3-7,4 3-6,1 4-6,0 7-6,0 6-6,0 7-5,-4 5-6,-5 7-7,-7 6-7,-5 7-7,-12 5-8,-16 7-9,-15 6-9,-15 7-8,-11-3-1,-2-8 7,-3-10 8,-3-9 7,-1-7 6,4-3 4,3-3 6,3-2 3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5:12"/>
    </inkml:context>
    <inkml:brush xml:id="br0">
      <inkml:brushProperty name="width" value="0.04235" units="cm"/>
      <inkml:brushProperty name="height" value="0.04235" units="cm"/>
      <inkml:brushProperty name="color" value="#F2395B"/>
    </inkml:brush>
  </inkml:definitions>
  <inkml:trace contextRef="#ctx0" brushRef="#br0">83800 2550 519,'-124'64'49,"54"-22"7,53-22 8,53-21 7,35-17-2,20-8-12,18-10-12,20-9-13,10-7-10,3-3-10,3-3-9,4-2-9,-7 2-7,-16 9-3,-15 10-4,-15 10-3,-15 5-4,-12 4-4,-13 3-3,-12 3-3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5:12"/>
    </inkml:context>
    <inkml:brush xml:id="br0">
      <inkml:brushProperty name="width" value="0.04536" units="cm"/>
      <inkml:brushProperty name="height" value="0.04536" units="cm"/>
      <inkml:brushProperty name="color" value="#F2395B"/>
    </inkml:brush>
  </inkml:definitions>
  <inkml:trace contextRef="#ctx0" brushRef="#br0">84750 1850 485,'-47'-22'3,"6"6"8,7 7 7,6 6 8,6 17 11,6 28 15,7 28 15,6 29 16,4 41-2,4 57-20,3 56-18,3 57-19,-1 15-15,-2-25-15,-3-25-12,-3-25-13,1-4-11,6 20-7,7 18-8,6 20-8,1-23 0,-3-62 5,-3-63 6,-2-62 5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5:12"/>
    </inkml:context>
    <inkml:brush xml:id="br0">
      <inkml:brushProperty name="width" value="0.0533" units="cm"/>
      <inkml:brushProperty name="height" value="0.0533" units="cm"/>
      <inkml:brushProperty name="color" value="#F2395B"/>
    </inkml:brush>
  </inkml:definitions>
  <inkml:trace contextRef="#ctx0" brushRef="#br0">85400 2500 412,'-113'25'73,"26"0"-13,24 0-15,26 0-14,5 9-7,-11 19-2,-14 19-2,-11 19-2,-9 16-1,-3 17-2,-3 15-2,-2 16-1,-3 1-2,1-12-1,-1-13-1,1-12 0,5-15-1,14-15-2,11-15 1,14-16-2,24-29-7,38-40-17,37-40-16,38-41-15,18-18-4,1 7 10,-1 6 9,1 7 8,-4 8 9,-6 14 7,-6 11 6,-6 14 8,-7 8 4,-6 7 1,-6 6 1,-6 7 2,-6 2 3,-2 1 4,-3-1 5,-3 1 4,-2 1 3,0 3-2,0 3 0,0 4-1,-4 4-1,-5 6 0,-7 7-3,-5 6 0,-6 6-1,-3 6 0,-3 7 0,-2 6 1,-5 3-2,-2 0-1,-3 0-1,-3 0-2,-2 0-4,0 0-5,0 0-7,0 0-4,-4-2-19,-5-3-32,-7-3-31,-5-2-32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5:23"/>
    </inkml:context>
    <inkml:brush xml:id="br0">
      <inkml:brushProperty name="width" value="0.03419" units="cm"/>
      <inkml:brushProperty name="height" value="0.03419" units="cm"/>
      <inkml:brushProperty name="color" value="#F2395B"/>
    </inkml:brush>
  </inkml:definitions>
  <inkml:trace contextRef="#ctx0" brushRef="#br0">86200 2800 643,'73'-69'95,"-3"13"-22,-3 12-21,-2 13-22,-1 7-12,3 4-2,3 3-3,4 3-1,-3 3-2,-5 3-3,-7 3-2,-5 4-3,-6 2-2,-3 4 0,-3 3 0,-2 3-2,-6 3 0,-6 3-1,-6 3-2,-6 4-1,-6 5 0,-2 10 2,-3 10 2,-3 9 2,-6 6 2,-5 3 3,-7 3 2,-5 4 3,-9 4-1,-9 6-1,-10 7-1,-8 6-3,-11 1-2,-8-3-5,-10-3-4,-9-2-4,-2-8-1,6-8 1,7-10 1,6-9 2,6-9 1,6-5 3,7-7 2,6-5 2,4-8 2,4-5 4,3-7 3,3-5 2,17-8 1,31-5-5,32-7-3,31-5-3,21-8-6,14-5-9,11-7-9,14-5-8,2-4-7,-6 0-5,-6 0-5,-6 0-6,-15 4 2,-21 10 10,-22 10 10,-22 9 9,-11 4 7,0 1 1,0-1 2,0 1 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0:02"/>
    </inkml:context>
    <inkml:brush xml:id="br0">
      <inkml:brushProperty name="width" value="0.04774" units="cm"/>
      <inkml:brushProperty name="height" value="0.04774" units="cm"/>
      <inkml:brushProperty name="color" value="#F2395B"/>
    </inkml:brush>
  </inkml:definitions>
  <inkml:trace contextRef="#ctx0" brushRef="#br0">65280 36522 460,'0'-13'68,"2"8"-11,0 7-11,2 6-10,-1 5-8,-1 1-5,0 3-5,-1 2-4,-2 2-5,-1 2-1,0 4-2,-1 3-3,-2 1-1,0-2-2,-2 0-1,0-1-1,-1-1-2,0-3 1,1-2-1,-1-1 1,2-6-5,4-9-8,4-8-8,4-9-9,4-7-1,3-5 2,5-5 4,4-5 3,1-1 4,2 0 5,1 1 5,1 2 5,0 1 5,-1 5 5,-1 3 5,-1 5 6,-2 2 2,-3 4-1,-3 3-1,-2 3 0,-4 2 2,-1 4 5,-2 2 5,-2 4 6,-2 2 0,0 3-4,-2 3-3,0 3-4,-2 2-2,-2-1-3,-2 1-2,-2-1-3,0 2 0,0 1-2,2 3 0,1 1-1,0 0-1,2-1-1,0-3-3,2-1-1,0-2-3,2-1-1,0-1-4,2-1-2,1-1-2,3-3-3,3-1-3,4-2-2,1-2-2,3-2 0,2-3-2,1 0-1,3-5-1,3-6-1,3-6-3,3-5-1,1-5-1,0-3 0,0-3 1,1-2-1,-3-3 3,-2 1 2,-3 0 3,-3 0 2,-3 1 2,-3 1 0,-3 3-2,-2 2 0,-4 1 2,-1 1 4,-2 1 5,-2 1 5,-2 2 5,0 3 6,-2 3 6,0 3 6,-1 4 11,0 4 16,0 6 16,0 4 17,0 4 0,0 4-15,0 2-15,0 3-15,-1 4-9,-2 5-3,-2 4-2,-2 6-3,-1 1-3,1-2-2,-1-2-3,0-1-2,0-2-4,0 0-4,0 1-3,1-1-5,-1-1-4,0 0-3,0-1-3,0-1-4,1-8-6,2-15-9,3-14-10,1-15-9,2-9-1,5-2 8,4-4 7,4-2 7,1-1 5,-1 6 5,-1 2 3,0 5 3,-1 1 5,1-1 6,1 0 4,2-2 6,-2 2 5,-1 3 6,-2 5 5,-2 3 6,-1 3 3,1 1 3,2 1 1,0 0 2,0 3-1,1 3-3,0 2-2,0 4-3,-1 1-4,1 2-2,0 0-3,0 2-2,-2 1-4,-1 3 0,-2 3-3,-2 4-1,-2 2-2,0 3-3,-2 3-3,0 3-2,-2 0-1,-2-2 0,-2-1 1,-2-2 0,-2-3-1,-1 0-4,-3 0-4,-2-2-4,0-2-2,-1-3 0,0-3-2,1-2 0,-1-3 1,2 0 0,1-2 2,1 0 2,0-2 1,0 0 3,0-2 3,1 0 2,0-2 1,2 0 1,2-1 2,2-1-1,4 2 11,4 7 17,5 8 19,6 6 18,3 3 2,3 1-12,3-1-13,3 1-13,1-2-10,-1-3-6,-1-3-8,-1-2-6,1-2-6,3-1-7,3 1-6,2 0-6,3-1-4,-1-2-1,0-3 0,1 0-1,-5-3 0,-6-1-1,-7 0-1,-6-1-1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5:24"/>
    </inkml:context>
    <inkml:brush xml:id="br0">
      <inkml:brushProperty name="width" value="0.04535" units="cm"/>
      <inkml:brushProperty name="height" value="0.04535" units="cm"/>
      <inkml:brushProperty name="color" value="#F2395B"/>
    </inkml:brush>
  </inkml:definitions>
  <inkml:trace contextRef="#ctx0" brushRef="#br0">88150 2800 485,'-36'-24'49,"28"4"-3,28 3-5,29 3-4,24 1-4,22 1-6,22-1-5,23 1-5,14-3-4,10-2-5,10-3-2,9-3-5,-7 1-3,-21 6-3,-22 7-3,-22 6-3,-18 4-1,-11 4 0,-14 3 3,-11 3 0,-12 3 1,-9 3 1,-10 3 1,-8 4 1,-8 2 5,-2 4 8,-3 3 8,-3 3 8,-7 6 4,-9 9-1,-10 10-1,-8 10-1,-12 10-2,-12 13-1,-13 12-3,-12 13-1,-9 2-2,-2-5-1,-3-7-3,-3-5-2,-1-9-1,4-9-4,3-10-1,3-8-2,6-11-3,9-8-3,10-10-1,10-9-3,7-13-8,6-16-12,7-15-13,6-15-12,15-39-7,26-58 0,24-60 2,26-59-1,7-7 6,-9 47 7,-10 47 9,-8 48 8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5:24"/>
    </inkml:context>
    <inkml:brush xml:id="br0">
      <inkml:brushProperty name="width" value="0.04243" units="cm"/>
      <inkml:brushProperty name="height" value="0.04243" units="cm"/>
      <inkml:brushProperty name="color" value="#F2395B"/>
    </inkml:brush>
  </inkml:definitions>
  <inkml:trace contextRef="#ctx0" brushRef="#br0">89650 1500 518,'25'-72'1,"0"6"1,0 7 2,0 6 2,0 4 3,0 4 3,0 3 5,0 3 3,-4 14 6,-5 25 7,-7 25 8,-5 25 8,-12 21 1,-16 20-4,-15 18-4,-15 20-5,-17 11-5,-15 7-7,-15 6-8,-16 7-7,-10 5-8,-3 7-4,-3 6-7,-2 7-6,2-7-4,9-19-2,10-18-2,10-19-2,10-18-5,13-15-6,12-15-7,13-16-7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5:24"/>
    </inkml:context>
    <inkml:brush xml:id="br0">
      <inkml:brushProperty name="width" value="0.03196" units="cm"/>
      <inkml:brushProperty name="height" value="0.03196" units="cm"/>
      <inkml:brushProperty name="color" value="#F2395B"/>
    </inkml:brush>
  </inkml:definitions>
  <inkml:trace contextRef="#ctx0" brushRef="#br0">89200 2400 688,'46'4'0,"-5"10"0,-7 10 0,-5 9 0,-3 7 8,4 7 16,3 6 15,3 7 17,3 4 2,3 3-12,3 3-10,4 4-12,-1 1-9,-3 0-10,-3 0-7,-2 0-10,-8-7-13,-8-11-17,-10-14-18,-9-11-18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5:24"/>
    </inkml:context>
    <inkml:brush xml:id="br0">
      <inkml:brushProperty name="width" value="0.03439" units="cm"/>
      <inkml:brushProperty name="height" value="0.03439" units="cm"/>
      <inkml:brushProperty name="color" value="#F2395B"/>
    </inkml:brush>
  </inkml:definitions>
  <inkml:trace contextRef="#ctx0" brushRef="#br0">88450 1850 639,'-25'-49'3,"0"4"4,0 3 6,0 3 4,9 7 10,19 14 13,19 11 14,19 14 14,13 13-4,10 16-21,10 15-20,9 17-21,2 11-10,-2 10 0,-3 10 2,-3 9 1,-9-7 1,-11-21 1,-14-22 2,-11-22 1,-7-11-11,0 0-25,0 0-24,0 0-24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5:25"/>
    </inkml:context>
    <inkml:brush xml:id="br0">
      <inkml:brushProperty name="width" value="0.05308" units="cm"/>
      <inkml:brushProperty name="height" value="0.05308" units="cm"/>
      <inkml:brushProperty name="color" value="#F2395B"/>
    </inkml:brush>
  </inkml:definitions>
  <inkml:trace contextRef="#ctx0" brushRef="#br0">92700 1550 414,'-4'-49'8,"-5"4"15,-7 3 16,-5 3 15,-1 15 7,6 29 1,7 28-1,6 28 0,3 21-4,0 17-9,0 15-9,0 16-9,-2 16-8,-3 20-8,-3 18-7,-2 20-9,-3 17-6,1 20-4,-1 18-4,1 20-3,1-9-1,3-34 2,3-35 4,4-33 2,-1-26-11,-3-16-25,-3-15-24,-2-15-24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6:37"/>
    </inkml:context>
    <inkml:brush xml:id="br0">
      <inkml:brushProperty name="width" value="0.03088" units="cm"/>
      <inkml:brushProperty name="height" value="0.03088" units="cm"/>
      <inkml:brushProperty name="color" value="#F2395B"/>
    </inkml:brush>
  </inkml:definitions>
  <inkml:trace contextRef="#ctx0" brushRef="#br0">97400 10000 712,'-52'4'117,"-3"10"-32,-3 10-30,-2 9-32,-1 4-17,3 1-5,3-1-4,4 1-4,1-1-5,0 1-3,0-1-3,0 1-4,9-6-7,19-8-11,19-10-11,19-9-11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6:37"/>
    </inkml:context>
    <inkml:brush xml:id="br0">
      <inkml:brushProperty name="width" value="0.03626" units="cm"/>
      <inkml:brushProperty name="height" value="0.03626" units="cm"/>
      <inkml:brushProperty name="color" value="#F2395B"/>
    </inkml:brush>
  </inkml:definitions>
  <inkml:trace contextRef="#ctx0" brushRef="#br0">97350 9900 606,'48'0'41,"-3"0"-6,-3 0-7,-2 0-5,-5 0-5,-2 0-2,-3 0-4,-3 0-1,1 3-3,6 6-2,7 7-2,6 6-2,1 1-2,-3-3-1,-3-3-3,-2-2-1,-3-3-3,1 1-1,-1-1-2,1 1-3,-3-1 0,-2 1 0,-3-1-1,-3 1 0,-6 1 1,-5 3 1,-7 3 2,-5 4 2,-3 1 4,4 0 9,3 0 9,3 0 9,-2 1 6,-6 4 4,-6 3 4,-6 3 4,-2 1 0,3 1-5,3-1-6,4 1-4,1 1-5,0 3-6,0 3-5,0 4-4,1 2-6,4 4-2,3 3-4,3 3-3,1 4-2,1 7-1,-1 6 0,1 7-2,-1 2-1,1 1-4,-1-1-5,1 1-3,-3-4-4,-2-6-4,-3-6-4,-3-6-4,-4-10 0,-3-12 6,-3-13 4,-2-12 5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6:38"/>
    </inkml:context>
    <inkml:brush xml:id="br0">
      <inkml:brushProperty name="width" value="0.03701" units="cm"/>
      <inkml:brushProperty name="height" value="0.03701" units="cm"/>
      <inkml:brushProperty name="color" value="#F2395B"/>
    </inkml:brush>
  </inkml:definitions>
  <inkml:trace contextRef="#ctx0" brushRef="#br0">96900 10400 594,'-88'6'57,"26"13"-3,24 12-3,26 13-4,13 10-5,4 10-9,3 10-9,3 9-7,-1 2-6,-2-2-4,-3-3-2,-3-3-3,-1 2-3,4 10 1,3 10-1,3 9 0,1-2-1,1-12 1,-1-13-1,1-12 0,1-7 0,3 1 0,3-1 0,4 1-1,-1-4 1,-3-6 0,-3-6 1,-2-6 1,-1-7-1,3-6 1,3-6 1,4-6-1,1-4 1,0 1 0,0-1 0,0 1 1,1-1 1,4 1 0,3-1 2,3 1 0,4 1 2,7 3 1,6 3 2,7 4 2,0-1-1,-2-3-4,-3-3-4,-3-2-3,-2-6-7,0-6-8,0-6-9,0-6-8,1-6-6,4-2-5,3-3-4,3-3-4,-2-2 0,-6 0 4,-6 0 4,-6 0 3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6:38"/>
    </inkml:context>
    <inkml:brush xml:id="br0">
      <inkml:brushProperty name="width" value="0.03334" units="cm"/>
      <inkml:brushProperty name="height" value="0.03334" units="cm"/>
      <inkml:brushProperty name="color" value="#F2395B"/>
    </inkml:brush>
  </inkml:definitions>
  <inkml:trace contextRef="#ctx0" brushRef="#br0">97750 10750 659,'-25'-22'0,"0"6"0,0 7 0,0 6 0,1 4 3,4 4 4,3 3 6,3 3 4,1 6 2,1 9-1,-1 10-1,1 10-2,1 5 2,3 4 3,3 3 5,4 3 4,2 3-1,4 3-3,3 3-4,3 4-4,1-6-3,1-11-2,-1-14-1,1-11-2,5-14-5,14-11-10,11-14-10,14-11-8,-1-14-5,-12-11 1,-13-14 1,-12-11 0,-7-7 3,1 0 1,-1 0 3,1 0 2,-4 4 0,-6 10 0,-6 10-2,-6 9 0,-2 6 0,3 3 2,3 3 2,4 4 1,-1 2 1,-3 4-1,-3 3-1,-2 3-1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6:38"/>
    </inkml:context>
    <inkml:brush xml:id="br0">
      <inkml:brushProperty name="width" value="0.02883" units="cm"/>
      <inkml:brushProperty name="height" value="0.02883" units="cm"/>
      <inkml:brushProperty name="color" value="#F2395B"/>
    </inkml:brush>
  </inkml:definitions>
  <inkml:trace contextRef="#ctx0" brushRef="#br0">98400 10300 763,'-41'-2'56,"19"-3"-9,19-3-10,19-2-9,13-1-8,10 3-3,10 3-4,9 4-4,6-1-3,3-3-3,3-3-3,4-2-2,-1-1-6,-3 3-8,-3 3-8,-2 4-8,-5 1-4,-2 0-3,-3 0-1,-3 0-1,-6 0 1,-5 0 6,-7 0 6,-5 0 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0:02"/>
    </inkml:context>
    <inkml:brush xml:id="br0">
      <inkml:brushProperty name="width" value="0.03412" units="cm"/>
      <inkml:brushProperty name="height" value="0.03412" units="cm"/>
      <inkml:brushProperty name="color" value="#F2395B"/>
    </inkml:brush>
  </inkml:definitions>
  <inkml:trace contextRef="#ctx0" brushRef="#br0">69737 36078 644,'-6'-8'8,"6"0"17,4 0 16,6 1 16,5-1 4,7 2-11,7 1-8,7 0-11,2 1-9,0 1-8,-2-1-10,0 0-8,-1 0-3,-3 2 1,-2 0 2,-1 2 2,-3 0-8,-2 0-17,-1 0-16,-2 0-17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6:39"/>
    </inkml:context>
    <inkml:brush xml:id="br0">
      <inkml:brushProperty name="width" value="0.03678" units="cm"/>
      <inkml:brushProperty name="height" value="0.03678" units="cm"/>
      <inkml:brushProperty name="color" value="#F2395B"/>
    </inkml:brush>
  </inkml:definitions>
  <inkml:trace contextRef="#ctx0" brushRef="#br0">99850 9850 598,'-46'25'83,"10"0"-20,10 0-19,9 0-20,2 3-12,-2 6-4,-3 7-4,-3 6-4,-4 4-3,-3 4-3,-3 3-2,-2 3-3,-3 3-2,1 3 1,-1 3 0,1 4 1,1-3 0,3-5 0,3-7 1,4-5 0,8-19-2,17-27-7,15-28-5,16-28-6,9-15 0,3 1 8,3-1 7,4 1 6,-1 4 5,-3 9 2,-3 10 1,-2 10 1,-6 5 9,-6 4 13,-6 3 14,-6 3 14,-2 7 3,3 14-5,3 11-6,4 14-6,1 2-7,0-6-8,0-6-8,0-6-8,0-4-7,0 1-5,0-1-5,0 1-5,0-3-3,0-2 0,0-3-1,0-3-1,-2-7 1,-3-9 2,-3-10 3,-2-8 1,-3-8 3,1-2 2,-1-3 1,1-3 3,-1-2 4,1 0 5,-1 0 5,1 0 6,1 4 7,3 10 9,3 10 10,4 9 8,1 7 0,0 7-10,0 6-10,0 7-10,-2 5-7,-3 7-4,-3 6-4,-2 7-5,-5 4-2,-2 3-1,-3 3 0,-3 4-2,-2 1-2,0 0-3,0 0-3,0 0-4,-2-4-3,-3-5-3,-3-7-2,-2-5-4,0-11 0,7-11 6,6-14 4,7-11 4,5-7 5,7 0 5,6 0 4,7 0 6,0 1 2,-2 4 1,-3 3 1,-3 3 1,-2 3-1,0 3-1,0 3 0,0 4-3,0-3-5,0-5-12,0-7-12,0-5-12,-4-8-3,-5-5 3,-7-7 5,-5-5 5,-4-3 4,0 4 6,0 3 4,0 3 7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6:39"/>
    </inkml:context>
    <inkml:brush xml:id="br0">
      <inkml:brushProperty name="width" value="0.04208" units="cm"/>
      <inkml:brushProperty name="height" value="0.04208" units="cm"/>
      <inkml:brushProperty name="color" value="#F2395B"/>
    </inkml:brush>
  </inkml:definitions>
  <inkml:trace contextRef="#ctx0" brushRef="#br0">101050 9550 522,'0'-91'2,"0"19"4,0 19 4,0 19 3,0 19 11,0 23 17,0 22 17,0 22 17,1 18 1,4 16-15,3 15-16,3 17-15,1 8-11,1 4-7,-1 3-7,1 3-5,-1 6-8,1 9-6,-1 10-7,1 10-6,-1 0-3,1-5 3,-1-7 1,1-5 3,-1-11-2,1-11-6,-1-14-7,1-11-5,-1-17-3,1-18 2,-1-19 2,1-18 2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6:39"/>
    </inkml:context>
    <inkml:brush xml:id="br0">
      <inkml:brushProperty name="width" value="0.0355" units="cm"/>
      <inkml:brushProperty name="height" value="0.0355" units="cm"/>
      <inkml:brushProperty name="color" value="#F2395B"/>
    </inkml:brush>
  </inkml:definitions>
  <inkml:trace contextRef="#ctx0" brushRef="#br0">101450 10400 619,'90'0'20,"-18"0"7,-19 0 9,-18 0 8,-10 0 1,0 0-9,0 0-9,0 0-7,-2 3-7,-3 6-4,-3 7-6,-2 6-4,-5 9-4,-2 13-2,-3 12-3,-3 13-2,-6 6-1,-5 0 1,-7 0 2,-5 0 1,-4-2 1,0-3 0,0-3-1,0-2 0,6-9 5,13-12 10,12-13 8,13-12 10,13-12 3,17-8-2,15-10-2,16-9-2,13-13-3,14-16-4,11-15-4,14-15-3,0-7-1,-8 3 0,-10 3 2,-9 4 0,-15 7-13,-18 13-31,-19 12-29,-18 13-30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7:00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100000 8650 999,'-27'-25'-6,"-3"0"-12,-3 0-12,-2 0-12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7:01"/>
    </inkml:context>
    <inkml:brush xml:id="br0">
      <inkml:brushProperty name="width" value="0.04409" units="cm"/>
      <inkml:brushProperty name="height" value="0.04409" units="cm"/>
      <inkml:brushProperty name="color" value="#00BFF3"/>
    </inkml:brush>
  </inkml:definitions>
  <inkml:trace contextRef="#ctx0" brushRef="#br0">99650 8850 498,'-22'-11'174,"6"28"-42,7 28-41,6 29-41,-1 18-25,-5 9-7,-7 10-8,-5 10-9,-1 10-10,6 13-14,7 12-15,6 13-13,1-1-7,-3-11 2,-3-14 1,-2-11 3,-1-4 2,3 6 5,3 7 5,4 6 4,2-8 6,4-22 6,3-22 6,3-21 6,-1-15 15,-2-6 22,-3-6 23,-3-6 21,-4-4 7,-3 1-9,-3-1-9,-2 1-9,-1 1-7,3 3-6,3 3-4,4 4-6,1 1-5,0 0-5,0 0-5,0 0-5,0 1-6,0 4-4,0 3-5,0 3-5,0 4-7,0 7-9,0 6-11,0 7-9,0 2-2,0 1 3,0-1 3,0 1 5,-2-4 5,-3-6 5,-3-6 6,-2-6 5,-3-9 5,1-8 5,-1-10 3,1-9 5,1-5 8,3 0 14,3 0 14,4 0 13,-1 0 3,-3 0-5,-3 0-7,-2 0-5,-1 1-6,3 4-4,3 3-3,4 3-5,1 6-5,0 9-9,0 10-7,0 10-9,0 8-5,0 10-4,0 10-3,0 9-3,0 1-3,0-6 0,0-6-1,0-6-2,0-7 2,0-6 4,0-6 4,0-6 4,0-9 4,0-8 2,0-10 2,0-9 3,0-5 6,0 0 9,0 0 10,0 0 8,0 0 5,0 0-2,0 0-1,0 0-1,0 1-1,0 4 0,0 3 0,0 3-1,0 4-2,0 7-6,0 6-4,0 7-5,0 7-4,0 9 1,0 10 0,0 10-1,0 5-2,0 4-5,0 3-4,0 3-4,0 3-4,0 3-3,0 3-2,0 4-3,-4-7 1,-5-16 3,-7-15 3,-5-15 4,-1-14 4,6-8 5,7-10 5,6-9 6,3-4 5,0 4 7,0 3 6,0 3 7,0 3 3,0 3-1,0 3-1,0 4 0,0 1-3,0 0-4,0 0-3,0 0-4,3 4-7,6 10-12,7 10-12,6 9-12,-1 2-5,-5-2-2,-7-3 0,-5-3-1,-3-7 2,4-9 4,3-10 4,3-8 4,-2-8 5,-6-2 6,-6-3 6,-6-3 5,-4-4 8,1-3 8,-1-3 9,1-2 10,-1 0 5,1 7 2,-1 6 3,1 7 2,1 4-3,3 3-8,3 3-9,4 4-8,1 1-7,0 0-4,0 0-4,0 0-5,0 3-2,0 6 1,0 7 0,0 6 0,0 4-3,0 4-4,0 3-6,0 3-4,0-1-3,0-2 2,0-3 1,0-3 1,-2-2 1,-3 0 2,-3 0 0,-2 0 2,-1-5 1,3-9 3,3-10 3,4-8 3,1-6 1,0 1 0,0-1 1,0 1-1,1-3-1,4-2-3,3-3-4,3-3-3,-1-10-5,-2-16-8,-3-15-7,-3-15-9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7:05"/>
    </inkml:context>
    <inkml:brush xml:id="br0">
      <inkml:brushProperty name="width" value="0.03671" units="cm"/>
      <inkml:brushProperty name="height" value="0.03671" units="cm"/>
      <inkml:brushProperty name="color" value="#00BFF3"/>
    </inkml:brush>
  </inkml:definitions>
  <inkml:trace contextRef="#ctx0" brushRef="#br0">102300 17450 599,'-5'-46'10,"-9"10"-1,-10 10 0,-8 9-1,-8 4 0,-2 1-2,-3-1-2,-3 1-1,-6 4-1,-5 9-1,-7 10-1,-5 10 0,-6 8 0,-3 10 3,-3 10 3,-2 9 3,-3 4 3,1 1 0,-1-1 2,1 1 1,5-3 1,14-2-1,11-3 0,14-3 0,8-4 0,7-3 0,6-3 0,7-2 0,7-3-1,9 1-4,10-1-3,10 1-5,7-1-2,6 1-1,7-1-2,6 1 0,4-1-1,4 1 1,3-1 1,3 1 1,-2-3 0,-6-2 1,-6-3-1,-6-3 0,-4-1 1,1 4 3,-1 3 3,1 3 3,-3 1 1,-2 1 0,-3-1 0,-3 1 0,-2-1-1,0 1 0,0-1-1,0 1-1,-2 1 0,-3 3 1,-3 3 0,-2 4 1,-5-1-2,-2-3-3,-3-3-3,-3-2-2,-6 0-2,-5 7 0,-7 6 1,-5 7 0,-9 2 0,-9 1 0,-10-1 0,-8 1 0,-6-4 0,1-6-2,-1-6-2,1-6-1,-1-7-1,1-6-2,-1-6-1,1-6-2,2-6-1,7-2 0,6-3-3,7-3 0,4-2-3,3 0-6,3 0-5,4 0-5,4-4 0,6-5 5,7-7 4,6-5 5,4-4 1,4 0-1,3 0-2,3 0-2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7:06"/>
    </inkml:context>
    <inkml:brush xml:id="br0">
      <inkml:brushProperty name="width" value="0.03725" units="cm"/>
      <inkml:brushProperty name="height" value="0.03725" units="cm"/>
      <inkml:brushProperty name="color" value="#00BFF3"/>
    </inkml:brush>
  </inkml:definitions>
  <inkml:trace contextRef="#ctx0" brushRef="#br0">102650 18750 590,'70'23'84,"-9"-3"-18,-10-3-19,-8-2-18,-6-1-10,1 3-3,-1 3-4,1 4-2,-4 2-2,-6 4-3,-6 3-1,-6 3-3,-7 3-1,-6 3-2,-6 3-2,-6 4-2,-9 5-1,-8 10 1,-10 10 0,-9 9 0,-4-2 0,4-12-2,3-13-1,3-12 0,1-9-1,1-2 1,-1-3 2,1-3 1,4-2 3,9 0 3,10 0 4,10 0 4,10-2 0,13-3-2,12-3-2,13-2-4,6-6-2,0-6-3,0-6-2,0-6-4,0-9-2,0-8-2,0-10-2,0-9-3,-2-9 0,-3-5 0,-3-7 2,-2-5 0,-3-3 1,1 4 1,-1 3 1,1 3 2,-4 7 1,-6 14 5,-6 11 3,-6 14 4,-4 11 11,1 14 18,-1 11 18,1 14 17,-3 7 4,-2 3-12,-3 3-11,-3 4-12,-1 1-8,4 0-4,3 0-6,3 0-4,4-4-5,7-5-4,6-7-5,7-5-4,2-8-2,1-5-2,-1-7-2,1-5-1,-1-11-1,1-11 0,-1-14 1,1-11 0,-3-9 1,-2-3 2,-3-3 2,-3-2 3,-4-3 0,-3 1 1,-3-1 0,-2 1 0,-5 4 2,-2 9 4,-3 10 5,-3 10 3,-6 5 2,-5 4 0,-7 3-1,-5 3-1,-6 1-1,-3 1-1,-3-1-3,-2 1-1,-6 5-4,-6 14-6,-6 11-5,-6 14-6,-4 13-6,1 16-8,-1 15-8,1 17-7,4-1-2,9-16 4,10-15 5,10-15 3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7:07"/>
    </inkml:context>
    <inkml:brush xml:id="br0">
      <inkml:brushProperty name="width" value="0.02581" units="cm"/>
      <inkml:brushProperty name="height" value="0.02581" units="cm"/>
      <inkml:brushProperty name="color" value="#00BFF3"/>
    </inkml:brush>
  </inkml:definitions>
  <inkml:trace contextRef="#ctx0" brushRef="#br0">101900 19000 852,'-18'20'3,"17"-9"5,15-10 5,16-8 7,9-6 0,3 1-2,3-1-3,4 1-3,1 1-2,0 3-1,0 3 0,0 4-2,-2 1-3,-3 0-6,-3 0-5,-2 0-6,-5-2-7,-2-3-9,-3-3-8,-3-2-9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7:07"/>
    </inkml:context>
    <inkml:brush xml:id="br0">
      <inkml:brushProperty name="width" value="0.02396" units="cm"/>
      <inkml:brushProperty name="height" value="0.02396" units="cm"/>
      <inkml:brushProperty name="color" value="#00BFF3"/>
    </inkml:brush>
  </inkml:definitions>
  <inkml:trace contextRef="#ctx0" brushRef="#br0">102100 19550 918,'-40'-2'1,"23"-3"5,22-3 3,22-2 4,13-3 2,7 1-3,6-1 0,7 1-2,2-3-6,1-2-12,-1-3-10,1-3-12,-6 1-5,-8 6-1,-10 7 1,-9 6-1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16"/>
    </inkml:context>
    <inkml:brush xml:id="br0">
      <inkml:brushProperty name="width" value="0.05" units="cm"/>
      <inkml:brushProperty name="height" value="0.05" units="cm"/>
      <inkml:brushProperty name="color" value="#FED406"/>
    </inkml:brush>
  </inkml:definitions>
  <inkml:trace contextRef="#ctx0" brushRef="#br0">66800 15825 333,'157'63'167,"51"46"-1,50 47 1,49 47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0:02"/>
    </inkml:context>
    <inkml:brush xml:id="br0">
      <inkml:brushProperty name="width" value="0.04237" units="cm"/>
      <inkml:brushProperty name="height" value="0.04237" units="cm"/>
      <inkml:brushProperty name="color" value="#F2395B"/>
    </inkml:brush>
  </inkml:definitions>
  <inkml:trace contextRef="#ctx0" brushRef="#br0">70612 36150 519,'-15'0'4,"3"2"7,1 0 9,2 2 7,3 1 3,1 3-1,2 4-3,2 2-1,1 3 1,0 3 4,0 3 4,0 3 3,0 3 1,0 5-5,0 3-5,0 4-5,0 5-4,0 7-3,0 7-3,0 8-3,0 4-8,0 4-13,0 5-11,0 3-13,0-4-6,0-12-3,0-11-3,0-12-1,0-9-2,0-6-1,0-5 0,0-6 0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18"/>
    </inkml:context>
    <inkml:brush xml:id="br0">
      <inkml:brushProperty name="width" value="0.06151" units="cm"/>
      <inkml:brushProperty name="height" value="0.06151" units="cm"/>
      <inkml:brushProperty name="color" value="#FED406"/>
    </inkml:brush>
  </inkml:definitions>
  <inkml:trace contextRef="#ctx0" brushRef="#br0">54150 5300 357,'67'-25'52,"-16"0"-8,-15 0-7,-15 0-7,-11-4-2,-2-5 4,-3-7 4,-3-5 4,-9-6 0,-11-3-7,-14-3-7,-11-2-5,-12-3-5,-9 1-3,-10-1-2,-8 1-3,-9 2-1,-6 7 0,-6 6 1,-6 7 1,-6 5-1,-2 7-2,-3 6-1,-3 7-2,-7 4-1,-9 3-1,-10 3-2,-8 4-1,-3 2 0,7 4 1,6 3 0,7 3 1,4 4 1,3 7 1,3 6 0,4 7 1,2 5 0,4 7 0,3 6-1,3 7 1,4 2-1,7 1 1,6-1 1,7 1 0,4 4 0,3 9 1,3 10-1,4 10 1,2 8-1,4 10-2,3 10-2,3 9-1,3 4-2,3 1 2,3-1 0,4 1 1,2 2 0,4 7 0,3 6 0,3 7-1,4-3 1,7-8 0,6-10 0,7-9 2,4-5-1,3 0 1,3 0-1,4 0 0,2-2 0,4-3 1,3-3-1,3-2 0,6-5 1,9-2-2,10-3 0,10-3 0,8-6-1,10-5-1,10-7 1,9-5-1,7-8 0,7-5 1,6-7 1,7-5 0,5-9 1,7-9 1,6-10 0,7-8 0,7-9 1,9-6 1,10-6-2,10-6 1,7-7 1,6-6 0,7-6 1,6-6 0,3-7 1,0-6-2,0-6-2,0-6-1,-4-4-1,-5 1 1,-7-1-1,-5 1 1,-6 1-1,-3 3-1,-3 3 0,-2 4-1,-6-3 0,-6-5 2,-6-7 1,-6-5 2,-4-4-1,1 0 1,-1 0-1,1 0-1,-4-2 0,-6-3 0,-6-3 1,-6-2-1,-7-3 0,-6 1-1,-6-1-1,-6 1-1,-9-1 1,-8 1-1,-10-1 1,-9 1 1,-12-6 1,-11-8-1,-14-10 2,-11-9 0,-9-5 0,-3 0 0,-3 0 0,-2 0 0,-9 0 0,-12 0-1,-13 0-2,-12 0 0,-12 1-2,-8 4-1,-10 3-1,-9 3-3,-5 6 1,0 9 0,0 10 1,0 10 1,-5 4 1,-9 0-1,-10 0 0,-8 0-1,-9 4 1,-6 10 0,-6 10 1,-6 9 0,-6 6-1,-2 3-2,-3 3-1,-3 4-2,-9 5-1,-11 10-3,-14 10-3,-11 9-2,-11 15-3,-5 22-2,-7 22-2,-5 23-2,0 19-1,10 19 0,10 19 1,9 19 0,24-2 4,42-22 4,40-22 5,41-21 4,20-10-2,0 3-10,0 3-12,0 4-11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4:38"/>
    </inkml:context>
    <inkml:brush xml:id="br0">
      <inkml:brushProperty name="width" value="0.04592" units="cm"/>
      <inkml:brushProperty name="height" value="0.04592" units="cm"/>
      <inkml:brushProperty name="color" value="#FED406"/>
    </inkml:brush>
  </inkml:definitions>
  <inkml:trace contextRef="#ctx0" brushRef="#br0">54600 2650 479,'65'-22'8,"32"6"19,31 7 17,32 6 18,-4 4 4,-37 4-10,-38 3-8,-37 3-10,-18 4-7,4 7-6,3 6-6,3 7-6,-2 4-3,-6 3-2,-6 3 0,-6 4 0,-6 7-2,-2 13 1,-3 12 0,-3 13-1,-6 9 0,-5 6 0,-7 7-2,-5 6 0,-6-1-1,-3-5-2,-3-7-3,-2-5 0,-3-9-3,1-9-3,-1-10-2,1-8-3,-1-14-5,1-15-8,-1-15-8,1-16-8,-1-16-1,1-16 5,-1-15 7,1-15 6,2-15 3,7-12 0,6-13-1,7-12 0,4-2 2,3 9 3,3 10 4,4 10 3,-1 8 4,-3 10 4,-3 10 3,-2 9 5,-1 6 4,3 3 4,3 3 5,4 4 5,-3 1 3,-5 0 6,-7 0 3,-5 0 5,-6 3-14,-3 6-35,-3 7-33,-2 6-33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4:38"/>
    </inkml:context>
    <inkml:brush xml:id="br0">
      <inkml:brushProperty name="width" value="0.05" units="cm"/>
      <inkml:brushProperty name="height" value="0.05" units="cm"/>
      <inkml:brushProperty name="color" value="#FED406"/>
    </inkml:brush>
  </inkml:definitions>
  <inkml:trace contextRef="#ctx0" brushRef="#br0">54425 3575 333,'157'63'167,"51"46"-1,50 47 1,49 47 0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4:40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65250 6400 999,'15'-60'-6,"-18"-18"-12,-19-19-12,-18-18-12,-4 2-2,13 26 10,12 24 10,13 26 9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4:41"/>
    </inkml:context>
    <inkml:brush xml:id="br0">
      <inkml:brushProperty name="width" value="0.05306" units="cm"/>
      <inkml:brushProperty name="height" value="0.05306" units="cm"/>
      <inkml:brushProperty name="color" value="#00BFF3"/>
    </inkml:brush>
  </inkml:definitions>
  <inkml:trace contextRef="#ctx0" brushRef="#br0">54000 3100 414,'-63'-69'6,"26"13"10,24 12 11,26 13 11,21 4 3,19-3-5,19-3-5,19-2-6,13-3-3,10 1-3,10-1-2,9 1-4,6 1 0,3 3-1,3 3 0,4 4 0,-6 4-1,-11 6-2,-14 7-1,-11 6-2,-11 9-1,-5 13 0,-7 12 0,-5 13 0,-9 7-1,-9 4-1,-10 3-1,-8 3-1,-11 1 0,-8 1 1,-10-1 0,-9 1 1,-5-4 1,0-6-1,0-6-1,0-6 0,-2 7 0,-3 22 2,-3 22 0,-2 23 1,-8 8 0,-8-3-1,-10-3-1,-9-2-2,-5-8 0,0-8-2,0-10 0,0-9-1,0-9-1,0-5 1,0-7 0,0-5 0,0-8-3,0-5-7,0-7-6,0-5-6,0-20-6,0-31-3,0-31-5,0-31-3,6-16 2,13 0 5,12 0 6,13 0 6,6 4 4,0 10 2,0 10 3,0 9 1,0 6 8,0 3 11,0 3 11,0 4 13,0 2 6,0 4 4,0 3 3,0 3 3,0 10 0,0 20-4,0 18-4,0 20-4,3 19-5,6 22-4,7 22-4,6 23-5,3 19-3,0 19-2,0 19-2,0 19-2,0 26-3,0 34-4,0 35-7,0 35-4,4 21-7,10 9-9,10 10-10,9 10-9,6-9-6,3-24-4,3-26-3,4-24-3,-6-38 1,-11-50 6,-14-50 6,-11-50 6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9:42"/>
    </inkml:context>
    <inkml:brush xml:id="br0">
      <inkml:brushProperty name="width" value="0.04209" units="cm"/>
      <inkml:brushProperty name="height" value="0.04209" units="cm"/>
      <inkml:brushProperty name="color" value="#00BFF3"/>
    </inkml:brush>
  </inkml:definitions>
  <inkml:trace contextRef="#ctx0" brushRef="#br0">64700 13250 522,'-40'-49'5,"23"4"11,22 3 10,22 3 10,13 4 2,7 7-5,6 6-7,7 7-5,0 2-5,-2 1-5,-3-1-3,-3 1-5,-1 2-2,4 7 0,3 6 0,3 7-1,-2 5 0,-6 7 1,-6 6 1,-6 7 0,-6 7 0,-2 9 1,-3 10-1,-3 10 1,-6 7-1,-5 6 1,-7 7 0,-5 6-1,-9 6 1,-9 6-1,-10 7 0,-8 6-1,-6-2 0,1-9 1,-1-10 0,1-8 0,-1-9-1,1-6-2,-1-6-3,1-6-2,-1-10-3,1-12 0,-1-13-3,1-12 0,2-12-3,7-8-1,6-10-1,7-9-3,2-15 0,1-18 1,-1-19 0,1-18 0,1-12 2,3-3-1,3-3 1,4-2 1,1 2 2,0 9 4,0 10 4,0 10 5,0 7 3,0 6 3,0 7 4,0 6 4,1 17 9,4 28 16,3 28 16,3 29 15,-1 22 2,-2 20-13,-3 18-12,-3 20-14,-2 14-8,0 14-5,0 11-5,0 14-4,0 2-5,0-6-4,0-6-6,0-6-4,1-2-5,4 3-8,3 3-6,3 4-8,3-6 0,3-11 3,3-14 4,4-11 4,-1-18 0,-3-22-3,-3-22-4,-2-21-2,-3-14-3,1-2 1,-1-3 1,1-3 0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9:42"/>
    </inkml:context>
    <inkml:brush xml:id="br0">
      <inkml:brushProperty name="width" value="0.04021" units="cm"/>
      <inkml:brushProperty name="height" value="0.04021" units="cm"/>
      <inkml:brushProperty name="color" value="#00BFF3"/>
    </inkml:brush>
  </inkml:definitions>
  <inkml:trace contextRef="#ctx0" brushRef="#br0">67200 12900 547,'-19'-19'26,"13"13"12,12 12 13,13 13 13,4 15 1,-3 19-13,-3 19-11,-2 19-12,-5 16-8,-2 17-3,-3 15-3,-3 16-3,-2 13-3,0 14-3,0 11-2,0 14-3,0 7-2,0 3-3,0 3-3,0 4-3,0-3-1,0-5 3,0-7 1,0-5 3,0-9-3,0-9-10,0-10-10,0-8-9,1-18-3,4-25 4,3-25 2,3-25 4,1-18 1,1-8 0,-1-10-2,1-9-1,-3-18 0,-2-24 3,-3-26 2,-3-24 2,-4-12 3,-3 4 4,-3 3 3,-2 3 5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9:43"/>
    </inkml:context>
    <inkml:brush xml:id="br0">
      <inkml:brushProperty name="width" value="0.0373" units="cm"/>
      <inkml:brushProperty name="height" value="0.0373" units="cm"/>
      <inkml:brushProperty name="color" value="#00BFF3"/>
    </inkml:brush>
  </inkml:definitions>
  <inkml:trace contextRef="#ctx0" brushRef="#br0">67150 13050 589,'0'-266'11,"0"69"6,0 69 4,0 69 6,-2 43 5,-3 19 7,-3 19 7,-2 19 7,-6 13-2,-6 10-10,-6 10-10,-6 9-11,-4 9-7,1 9-6,-1 10-6,1 10-5,-3 5-4,-2 4-5,-3 3-3,-3 3-3,1-7-5,6-15-6,7-15-5,6-16-6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9:43"/>
    </inkml:context>
    <inkml:brush xml:id="br0">
      <inkml:brushProperty name="width" value="0.03703" units="cm"/>
      <inkml:brushProperty name="height" value="0.03703" units="cm"/>
      <inkml:brushProperty name="color" value="#00BFF3"/>
    </inkml:brush>
  </inkml:definitions>
  <inkml:trace contextRef="#ctx0" brushRef="#br0">67550 12350 594,'46'0'51,"-5"0"-4,-7 0-2,-5 0-4,0 3-2,10 6-1,10 7-3,9 6-1,7 3-5,7 0-10,6 0-9,7 0-9,0 0-4,-2 0 1,-3 0 3,-3 0 1,-7 0 1,-9 0 2,-10 0 0,-8 0 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9:43"/>
    </inkml:context>
    <inkml:brush xml:id="br0">
      <inkml:brushProperty name="width" value="0.03275" units="cm"/>
      <inkml:brushProperty name="height" value="0.03275" units="cm"/>
      <inkml:brushProperty name="color" value="#00BFF3"/>
    </inkml:brush>
  </inkml:definitions>
  <inkml:trace contextRef="#ctx0" brushRef="#br0">69250 14600 671,'-35'-2'3,"32"-3"7,31-3 6,32-2 6,19-5 3,10-2-1,10-3-1,9-3-2,9-2 0,9 0 0,10 0-1,10 0 0,2 0-1,-3 0-1,-3 0-2,-2 0-1,2 1-2,9 4-4,10 3-2,10 3-3,5-1-2,4-2-4,3-3-2,3-3-3,-4-4 0,-8-3 0,-10-3 0,-9-2 2,-4-1-2,4 3-2,3 3-2,3 4-3,-1 2-2,-2 4-1,-3 3-2,-3 3-1,-7 1-2,-9 1-3,-10-1-3,-8 1-3,-11-1-2,-8 1 1,-10-1 0,-9 1-1,-9-1 4,-5 1 6,-7-1 6,-5 1 6,-8-3 4,-5-2 1,-7-3 2,-5-3 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0:12"/>
    </inkml:context>
    <inkml:brush xml:id="br0">
      <inkml:brushProperty name="width" value="0.04287" units="cm"/>
      <inkml:brushProperty name="height" value="0.04287" units="cm"/>
      <inkml:brushProperty name="color" value="#F2395B"/>
    </inkml:brush>
  </inkml:definitions>
  <inkml:trace contextRef="#ctx0" brushRef="#br0">48400 35210 513,'0'-29'6,"0"5"13,0 5 12,0 5 14,1 4 2,2 2-7,2 4-6,2 3-6,1 2-5,-1 3 0,1 4-2,0 2 0,0 4-2,2 4-1,0 3-1,1 4-2,0 3-2,-1 1-3,0 1-3,-2 1-3,0 0-2,2-2-1,0 0 0,1-1-2,0-2 1,0-3-1,-2-3 0,0-3 0,-1-2 0,1-1-1,2 0-2,0-2 0,0-1 1,1-3 0,0-1 2,0-2 2,2-4 1,5-8 3,5-6 3,5-7 2,6-9 0,8-10 0,8-12-2,8-10-2,5-9-3,5-7-4,3-6-4,5-8-6,-1 2-6,-5 8-11,-5 9-11,-5 9-9,-8 11-3,-10 12 7,-11 13 5,-11 13 7,-6 6 0,-1 1-4,-1-1-5,0 0-4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9:44"/>
    </inkml:context>
    <inkml:brush xml:id="br0">
      <inkml:brushProperty name="width" value="0.03767" units="cm"/>
      <inkml:brushProperty name="height" value="0.03767" units="cm"/>
      <inkml:brushProperty name="color" value="#00BFF3"/>
    </inkml:brush>
  </inkml:definitions>
  <inkml:trace contextRef="#ctx0" brushRef="#br0">75450 11950 583,'118'93'96,"-11"-11"-19,-14-14-18,-11-11-17,-4-9-12,6-3-6,7-3-6,6-2-5,4-5-3,4-2 0,3-3 0,3-3 1,-2-1-2,-6 4-4,-6 3-2,-6 3-5,-7 1-1,-6 1 0,-6-1-1,-6 1 1,-9-3 0,-8-2-1,-10-3 0,-9-3 0,-9-1 0,-5 4 0,-7 3 1,-5 3 1,-9 6 0,-9 9-2,-10 10 0,-8 10-1,-18 11-1,-25 17 1,-25 15 0,-25 16 0,-22 16-3,-19 20-10,-18 18-8,-19 20-8,1-4-6,22-25-3,22-25-4,23-25-3,14-19 2,10-12 7,10-13 8,9-12 8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9:53"/>
    </inkml:context>
    <inkml:brush xml:id="br0">
      <inkml:brushProperty name="width" value="0.03217" units="cm"/>
      <inkml:brushProperty name="height" value="0.03217" units="cm"/>
      <inkml:brushProperty name="color" value="#00BFF3"/>
    </inkml:brush>
  </inkml:definitions>
  <inkml:trace contextRef="#ctx0" brushRef="#br0">72400 2500 683,'-27'23'99,"-3"-3"-24,-3-3-24,-2-2-24,0-1-12,7 3-2,6 3-2,7 4-2,0-1-1,-2-3-3,-3-3-2,-3-2-2,-2 0-2,0 7 0,0 6 0,0 7 0,0-1 0,0-6 1,0-6-1,0-6 1,1-2 0,4 3 0,3 3 0,3 4-1,6-4-9,9-9-17,10-10-18,10-8-19,4-4-2,0 3 11,0 3 12,0 4 12,-2-1 6,-3-3 3,-3-3 2,-2-2 2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9:54"/>
    </inkml:context>
    <inkml:brush xml:id="br0">
      <inkml:brushProperty name="width" value="0.03945" units="cm"/>
      <inkml:brushProperty name="height" value="0.03945" units="cm"/>
      <inkml:brushProperty name="color" value="#00BFF3"/>
    </inkml:brush>
  </inkml:definitions>
  <inkml:trace contextRef="#ctx0" brushRef="#br0">72350 2700 557,'-49'28'44,"4"6"-10,3 7-11,3 6-9,-4 7-7,-8 10 0,-10 10-2,-9 9-1,-5 1 1,0-6 1,0-6 1,0-6 1,1-4 1,4 1 0,3-1 0,3 1-1,4-4 1,7-6 0,6-6 1,7-6 0,10-7-2,16-6-2,15-6-2,17-6-3,14-6-2,17-2 1,15-3-1,16-3 0,10 1 0,7 6 1,6 7 1,7 6 0,-1 3 1,-6 0-1,-6 0 0,-6 0 0,-7-2 0,-6-3 3,-6-3 0,-6-2 3,-6-5 0,-2-2 2,-3-3 0,-3-3 0,-2-4 1,0-3-1,0-3-1,0-2 0,-4-6-1,-5-6 1,-7-6 0,-5-6 1,-8-6 1,-5-2-1,-7-3 1,-5-3 0,-4-7-1,0-9-2,0-10-1,0-8-2,-2-9-3,-3-6-4,-3-6-4,-2-6-4,-5-4-4,-2 1 1,-3-1-2,-3 1 0,1 5-6,6 14-7,7 11-10,6 14-9,3 7-2,0 3 1,0 3 2,0 4 3,1 2 4,4 4 7,3 3 6,3 3 8,1 4 5,1 7 2,-1 6 4,1 7 4,2 2 5,7 1 10,6-1 8,7 1 10,0 1 5,-2 3-1,-3 3 0,-3 4 1,-2 4-2,0 6-2,0 7-2,0 6-2,-2 4-1,-3 4-1,-3 3-1,-2 3-1,-3 6-2,1 9-2,-1 10-2,1 10-2,-1 11-3,1 17-1,-1 15-2,1 16-2,-4 9-1,-6 3 1,-6 3 0,-6 4 0,-2-7-5,3-16-10,3-15-11,4-15-11,-1-15-7,-3-12-2,-3-13-4,-2-12-2,-1-15-1,3-15 1,3-15 1,4-16 1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9:54"/>
    </inkml:context>
    <inkml:brush xml:id="br0">
      <inkml:brushProperty name="width" value="0.03072" units="cm"/>
      <inkml:brushProperty name="height" value="0.03072" units="cm"/>
      <inkml:brushProperty name="color" value="#00BFF3"/>
    </inkml:brush>
  </inkml:definitions>
  <inkml:trace contextRef="#ctx0" brushRef="#br0">73550 3100 716,'4'-47'20,"10"6"8,10 7 8,9 6 7,7 6 1,7 6-7,6 7-7,7 6-7,4 3-7,3 0-9,3 0-9,4 0-9,1 1-7,0 4-5,0 3-6,0 3-5,-7 1-5,-11 1-4,-14-1-4,-11 1-5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9:54"/>
    </inkml:context>
    <inkml:brush xml:id="br0">
      <inkml:brushProperty name="width" value="0.042" units="cm"/>
      <inkml:brushProperty name="height" value="0.042" units="cm"/>
      <inkml:brushProperty name="color" value="#00BFF3"/>
    </inkml:brush>
  </inkml:definitions>
  <inkml:trace contextRef="#ctx0" brushRef="#br0">74700 1450 523,'0'-61'78,"0"28"-7,0 28-7,0 29-6,0 26-8,0 25-10,0 25-9,0 25-9,0 20-6,0 16-1,0 15-2,0 17-2,0 17-4,0 23-6,0 22-8,0 22-5,0 2-9,0-15-7,0-15-10,0-16-7,3-18-3,6-18 5,7-19 4,6-18 5,1-23 1,-3-24-4,-3-26-3,-2-24-3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9:54"/>
    </inkml:context>
    <inkml:brush xml:id="br0">
      <inkml:brushProperty name="width" value="0.03599" units="cm"/>
      <inkml:brushProperty name="height" value="0.03599" units="cm"/>
      <inkml:brushProperty name="color" value="#00BFF3"/>
    </inkml:brush>
  </inkml:definitions>
  <inkml:trace contextRef="#ctx0" brushRef="#br0">76500 2050 611,'-47'-21'52,"6"10"0,7 10 0,6 9-1,1 9-4,-3 9-7,-3 10-7,-2 10-7,-5 7-7,-2 6-7,-3 7-7,-3 6-7,-2 1-4,0-3 1,0-3 1,0-2 0,1-5-1,4-2-3,3-3-2,3-3-3,4-6 1,7-5 4,6-7 2,7-5 4,7-4 2,9 0 0,10 0 1,10 0 0,8-2 0,10-3 0,10-3 0,9-2 1,7-5-1,7-2 2,6-3 1,7-3 0,4-1 0,3 4-3,3 3-4,4 3-2,2 1-3,4 1 0,3-1 0,3 1 0,-4-3 0,-8-2 1,-10-3 2,-9-3 1,-10-2-8,-9 0-21,-10 0-19,-8 0-19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9:55"/>
    </inkml:context>
    <inkml:brush xml:id="br0">
      <inkml:brushProperty name="width" value="0.04351" units="cm"/>
      <inkml:brushProperty name="height" value="0.04351" units="cm"/>
      <inkml:brushProperty name="color" value="#00BFF3"/>
    </inkml:brush>
  </inkml:definitions>
  <inkml:trace contextRef="#ctx0" brushRef="#br0">78350 2350 505,'-47'9'51,"6"19"6,7 19 7,6 19 6,6 13-2,6 10-13,7 10-13,6 9-12,6 1-9,6-6-5,7-6-4,6-6-6,3-9-4,0-8-3,0-10-5,0-9-4,3-12-3,6-11-2,7-14-2,6-11-2,3-12-1,0-9-1,0-10 0,0-8-2,0-15 0,0-19 2,0-18 1,0-19 0,-5-12 3,-9-2 2,-10-3 2,-8-3 2,-8 2 5,-2 10 8,-3 10 8,-3 9 8,-6 10 3,-5 14 2,-7 11-1,-5 14 1,-8 10-2,-5 9-2,-7 10-4,-5 10-3,-9 11-6,-9 17-8,-10 15-7,-8 16-9,-3 10-2,7 7 2,6 6 4,7 7 2,4-1-7,3-6-16,3-6-17,4-6-16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2:57"/>
    </inkml:context>
    <inkml:brush xml:id="br0">
      <inkml:brushProperty name="width" value="0.04103" units="cm"/>
      <inkml:brushProperty name="height" value="0.04103" units="cm"/>
      <inkml:brushProperty name="color" value="#00BFF3"/>
    </inkml:brush>
  </inkml:definitions>
  <inkml:trace contextRef="#ctx0" brushRef="#br0">85650 12100 536,'3'-49'2,"6"4"3,7 3 4,6 3 4,4 9 5,4 16 4,3 15 6,3 17 5,-1 10 0,-2 6-4,-3 7-3,-3 6-5,-4 6-2,-3 6-3,-3 7-1,-2 6-3,-5 4-1,-2 4-1,-3 3-2,-3 3-1,-4 1 0,-3 1 1,-3-1 1,-2 1 0,-6 1-2,-6 3-4,-6 3-6,-6 4-5,-6 1-1,-2 0 1,-3 0 1,-3 0 2,-4-4-1,-3-5 0,-3-7-3,-2-5 0,-5-9-1,-2-9 0,-3-10 1,-3-8 0,-2-11 1,0-8 1,0-10 2,0-9 2,-2-12-1,-3-11-2,-3-14-2,-2-11-2,2-11-2,9-5 2,10-7 0,10-5 0,8-6 2,10-3 1,10-3 0,9-2 3,6 2-1,3 9 0,3 10-2,4 10 0,4 7 1,6 6 4,7 7 3,6 6 4,4 4 3,4 4 3,3 3 3,3 3 3,4 1 2,7 1 2,6-1 1,7 1 0,7 5 2,9 14 0,10 11 0,10 14 0,0 7-1,-5 3-2,-7 3-2,-5 4-2,-4-1-3,0-3-5,0-3-5,0-2-6,-4-3-4,-5 1-5,-7-1-5,-5 1-3,-4-1-7,0 1-7,0-1-8,0 1-8,0-4-1,0-6 2,0-6 3,0-6 4,-4-9 3,-5-8 3,-7-10 4,-5-9 4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2:57"/>
    </inkml:context>
    <inkml:brush xml:id="br0">
      <inkml:brushProperty name="width" value="0.04409" units="cm"/>
      <inkml:brushProperty name="height" value="0.04409" units="cm"/>
      <inkml:brushProperty name="color" value="#00BFF3"/>
    </inkml:brush>
  </inkml:definitions>
  <inkml:trace contextRef="#ctx0" brushRef="#br0">88000 11650 498,'46'-82'30,"-5"39"8,-7 36 8,-5 39 10,-8 21 0,-5 6-8,-7 7-7,-5 6-8,-4 6-5,0 6-3,0 7-4,0 6-3,1 3-2,4 0-3,3 0-2,3 0-2,-1 0-2,-2 0-3,-3 0-3,-3 0-2,-4 20-4,-3 41-5,-3 40-5,-2 42-4,-5 13-3,-2-12-3,-3-13-2,-3-12-2,-4-13-1,-3-12 0,-3-13 0,-2-12 1,-1-18 0,3-21 2,3-22 1,4-22 1,1-19 2,0-16 2,0-15 3,0-15 2,1-20 0,4-21-3,3-22-2,3-22-3,1-8 1,1 6 5,-1 7 5,1 6 3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2:57"/>
    </inkml:context>
    <inkml:brush xml:id="br0">
      <inkml:brushProperty name="width" value="0.03066" units="cm"/>
      <inkml:brushProperty name="height" value="0.03066" units="cm"/>
      <inkml:brushProperty name="color" value="#00BFF3"/>
    </inkml:brush>
  </inkml:definitions>
  <inkml:trace contextRef="#ctx0" brushRef="#br0">88100 11800 717,'-7'-116'58,"-11"69"-4,-14 69-4,-11 69-3,-9 32-9,-3-3-13,-3-3-15,-2-2-12,-1-5-12,3-2-9,3-3-9,4-3-9,5-10-2,10-16 2,10-15 4,9-15 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1:13"/>
    </inkml:context>
    <inkml:brush xml:id="br0">
      <inkml:brushProperty name="width" value="0.04231" units="cm"/>
      <inkml:brushProperty name="height" value="0.04231" units="cm"/>
      <inkml:brushProperty name="color" value="#F2395B"/>
    </inkml:brush>
  </inkml:definitions>
  <inkml:trace contextRef="#ctx0" brushRef="#br0">75700 29969 519,'-16'-9'2,"2"0"4,1-1 4,1-1 4,2 0 3,6 2 4,4 2 3,6 2 3,2 1 0,2 1-4,0-1-4,1 0-3,1 0-3,2 2-1,0 0-2,1 2-1,1 0-1,-1 0-1,1 0-1,0 0 0,0 0-1,1 0 1,1 0 0,1 0-1,1 0 1,-1 2-2,1 0 0,0 2-1,0 0-1,1 0 1,1-1 1,1 1 0,0 0 0,1-2 1,-1 0-1,1-2 1,0 0 0,1-2 0,1 0 0,1-2 1,1 0-1,1-2 0,0 0 0,2-1 0,0-1 0,-1 2 0,-1 1-1,-1 1 0,-1-1-1,1 0 1,-1-2-1,1 0 0,-1 0 0,1 0-1,-1 2 1,0 1 0,0 0-1,-1 0 1,-1 0 0,-1 0 1,0 1-1,1 0 0,1 2 0,1 0 1,0 1-1,1 0 0,-1 0-1,1 0 0,-1 0 0,-1 0 0,-1 0-1,-1 0 0,0 1-1,1 0 1,1 2 0,1 0 0,0 0 0,1 0-1,-1-2 1,0 0 0,0-1-1,-1 0 0,-1 0 0,-1 0-1,0 0 1,-1 0 0,1 0-1,-1 0 1,1 0-1,-1 0 1,1 0 0,-1 0-1,1-1 1,-1 0 0,1-2 0,-1 0 0,1 0 0,-1 0 0,1 2 0,-1 0 0,1 1 0,1 0 1,1 0-1,1 0 1,0 0 0,-1-2-1,-1 0 1,-1-2-1,0 1 1,1 0-1,1 2 0,1 1 1,1 0-1,1 0 0,1 0 1,1 0-1,-1-1 0,0-1 0,-1 0 0,-1-1 0,-1-1 0,-1 2 0,-1 0 0,-1 2 0,0 0 0,-1 0 0,1 0-1,-1 0 0,0 0-1,-1 0 1,-1 0 0,-1 0-1,-1 0 1,-1 0 0,0 0 0,-2 0 0,-4 0-2,-8 0-2,-8 0-5,-8 0-3,-9 0-2,-9 0 0,-10 0-2,-10 0 0,-2 0 0,6 2 3,6 0 1,5 2 3,1 0 2,-6 0 1,-6-1 2,-6 1 2,-3 0 0,-2 0 0,0 0 0,-1 0-1,-1 0 0,0 0 2,0 0 0,1 0 2,-1-1 0,2-1 0,1 0 0,0-2 0,1 0 0,-2 0 1,0 0-1,-1 0 1,0 0 0,0 0 0,2 0 0,1 0 0,1 0 0,2 0 1,2 0-1,2 0 1,1 0 1,2 0-1,0 0-1,2 0 1,0 0-1,1 0 0,2 0 0,0 0 0,1 1-1,2 0-1,0 2 0,1 0 0,1 0 0,2 0-1,0-2 1,1 0-1,1-1 1,-1 2-1,1 0 1,0 2 0,0 0 0,1 0 0,1-1 0,1 2 0,1-2 0,3 1 0,1 0 0,3 0 0,0 1 0,-1 0 0,-1 1 1,-1 2 0,0-1 0,1 1-1,1 0 1,0 0 0,3-2-1,1-1 2,2-2 0,3-2 1,3-1 2,6 0 1,6 0 1,6 0 2,5-1 1,5-2-1,5-2 0,5-1-1,4-2 0,2 2 1,4 1-1,3 0 0,3 1 1,4 1-2,4-1 0,4 0-1,2 0 0,3 2-1,2 0 0,2 2-1,-1 0 0,1 0 0,-2 0 1,-1 0 0,0 0 0,1 2-1,2 0 0,0 2-2,0-1 0,1-1 0,0 0 1,-1-1 0,0-1 1,-1 0 1,0 0-1,-2 0 2,-2 0 0,-1 0-1,-2 0 1,-2 0-1,-1 0 0,2 0-1,0 0-1,1 0-1,-1-1 0,-2-1 0,-4 0 0,-2-1-1,-3-1 1,-2 2-2,-2 0 0,-2 2 0,-2 0 0,-3 2 0,-3 0 0,-3 2 1,-3 0 0,0 0 0,-1-1 0,0 1 0,-3 0 0,-1 0 0,-3 0 0,-1 0 0,-2-1 0,-1 0 0,-1-2 0,0 0 0,-7-3-1,-10-4-3,-12-4-2,-9-3-3,-9-2-2,-5 2 0,-5 2-1,-4 3-1,-6 0 0,-6 2 2,-5 1 1,-7 0 0,-4 2 1,-3 0 0,-3 2-1,-2 0 0,-4 2 0,-3 0 1,-2 2 1,-4 0 1,-1 2 1,-2 0 2,0 1 2,-1 2 2,1 0 0,4 1 0,4 2-1,4 0 0,2 0 0,1 1 1,1 0 0,2 0 1,2-2 1,7-1 1,5-2 0,6-2 1,6-2 0,6-1 0,6 0 1,6-1-1,6-3 1,5 0 1,7-3 1,5-2 2,7 0-1,6 0 0,7 2-1,8 1 0,6-1-2,5 0-1,6-2-3,7 0-1,4 0 0,6 0 0,4 2 0,6 1 2,2 0 0,1 2 1,1 0 1,2 2 0,0 0 1,3 2-1,2 0-1,1 2 0,2-1 0,1-1-2,1 0 0,1-1-2,1-1 1,1 0 1,1 0 0,1 0 2,0 0 0,-2 1 0,0 2 0,0 0 1,-2 1-1,2-2 1,1 0 0,1-2 0,-2 1 0,-3 0-1,-5 2 1,-3 0 0,-4 0 0,-2 0-2,-4-2 0,-2 0-1,-4-1 0,-4 0-2,-4 0-1,-4 0-1,-3 0-1,-3 0 1,-3 0 1,-3 0-1,-3 0 0,-3 0 1,-3 0-1,-3 0 0,-4-1-1,-6 0-2,-6-2-3,-6 0-3,-7-1 0,-9 0 0,-9 0 0,-8 0 1,-9 1 0,-4 0 0,-7 2 0,-6 1 0,-4-1 1,-4-1-1,-5 0 2,-3-1-1,-4-1 1,-4 2-1,-5 0 0,-2 2 0,-3 0 0,2 2 3,0 0 1,2 2 2,1 0 1,0 3 2,1 2 1,2 2 2,2 0 1,4-3 0,3-1 2,5-2 0,5-1 0,5 0 0,6 0 1,7 0-1,5-1 1,5-1 2,7 0 1,6-1 1,11-1 0,17 0-1,16 0-2,17 0-2,12-1 0,6-1-1,7 0-1,8-1 0,4-1 0,3 0-1,3 0-1,3 0 0,3 0-1,3 0 1,3 0 0,3 1 0,0-1 1,0 0 1,-1 0 0,-1 0 1,-2-1 0,0 0 0,-1-1 0,-1-1 0,-1-1-1,-1 2 0,-2 1-1,1 0 0,-5 1 0,-5 0 1,-6 0-1,-7 1 1,-4-1 0,-3 2-2,-5 0 0,-4 2-1,-4 0-1,-3 0 0,-5 0 1,-3 0-1,-8 0-12,-9 0-26,-10 0-24,-9 0-26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2:57"/>
    </inkml:context>
    <inkml:brush xml:id="br0">
      <inkml:brushProperty name="width" value="0.03608" units="cm"/>
      <inkml:brushProperty name="height" value="0.03608" units="cm"/>
      <inkml:brushProperty name="color" value="#00BFF3"/>
    </inkml:brush>
  </inkml:definitions>
  <inkml:trace contextRef="#ctx0" brushRef="#br0">88500 11350 609,'28'48'66,"6"-3"-4,7-3-2,6-2-3,1-3-8,-3 1-9,-3-1-11,-2 1-11,0 1-9,7 3-8,6 3-10,7 4-7,-1 1-7,-6 0-4,-6 0-3,-6 0-4,-9-4-6,-8-5-7,-10-7-7,-9-5-8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06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83425 23925 333,'157'63'167,"51"46"-1,50 47 1,49 47 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07"/>
    </inkml:context>
    <inkml:brush xml:id="br0">
      <inkml:brushProperty name="width" value="0.03885" units="cm"/>
      <inkml:brushProperty name="height" value="0.03885" units="cm"/>
      <inkml:brushProperty name="color" value="#F2395B"/>
    </inkml:brush>
  </inkml:definitions>
  <inkml:trace contextRef="#ctx0" brushRef="#br0">45200 16850 566,'-49'-72'0,"4"6"0,3 7 0,3 6 0,12 7 9,22 10 18,22 10 19,23 9 18,27-1 4,34-8-11,35-10-11,35-9-11,18-2-8,3 6-5,3 7-5,4 6-6,-4 7-6,-9 10-10,-10 10-7,-8 9-10,-18 10-7,-25 14-10,-25 11-7,-25 14-9,-19 3 0,-12-2 9,-13-3 8,-12-3 9,-10-6 4,-6-5-1,-6-7-1,-6-5-2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07"/>
    </inkml:context>
    <inkml:brush xml:id="br0">
      <inkml:brushProperty name="width" value="0.03506" units="cm"/>
      <inkml:brushProperty name="height" value="0.03506" units="cm"/>
      <inkml:brushProperty name="color" value="#F2395B"/>
    </inkml:brush>
  </inkml:definitions>
  <inkml:trace contextRef="#ctx0" brushRef="#br0">46600 16750 627,'-68'1'7,"17"4"15,15 3 14,16 3 15,9 9 3,3 16-6,3 15-6,4 17-7,1 13-6,0 13-7,0 12-6,0 13-7,1 1-7,4-9-10,3-10-7,3-8-9,3-12-3,3-12 2,3-13 1,4-12 4,1-10-6,0-6-12,0-6-13,0-6-11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07"/>
    </inkml:context>
    <inkml:brush xml:id="br0">
      <inkml:brushProperty name="width" value="0.04273" units="cm"/>
      <inkml:brushProperty name="height" value="0.04273" units="cm"/>
      <inkml:brushProperty name="color" value="#F2395B"/>
    </inkml:brush>
  </inkml:definitions>
  <inkml:trace contextRef="#ctx0" brushRef="#br0">48550 15550 514,'25'-36'31,"0"28"12,0 28 14,0 29 13,-2 26 0,-3 25-14,-3 25-13,-2 25-14,-6 25-7,-6 25-2,-6 25-2,-6 25-1,-10 17-8,-12 9-9,-13 10-11,-12 10-11,-4 0-6,7-5-5,6-7-3,7-5-4,5-22-2,7-33-2,6-35-1,7-34-1,4-30 2,3-25 5,3-25 5,4-25 5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07"/>
    </inkml:context>
    <inkml:brush xml:id="br0">
      <inkml:brushProperty name="width" value="0.03516" units="cm"/>
      <inkml:brushProperty name="height" value="0.03516" units="cm"/>
      <inkml:brushProperty name="color" value="#F2395B"/>
    </inkml:brush>
  </inkml:definitions>
  <inkml:trace contextRef="#ctx0" brushRef="#br0">48200 15750 625,'20'-200'42,"-9"50"0,-10 50-1,-8 50 0,-6 31-3,1 13-4,-1 12-4,1 13-4,-7 18-5,-12 26-5,-13 24-5,-12 26-5,-9 16-1,-2 10 0,-3 10 2,-3 9 2,2-2-9,10-12-15,10-13-17,9-12-16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08"/>
    </inkml:context>
    <inkml:brush xml:id="br0">
      <inkml:brushProperty name="width" value="0.03818" units="cm"/>
      <inkml:brushProperty name="height" value="0.03818" units="cm"/>
      <inkml:brushProperty name="color" value="#F2395B"/>
    </inkml:brush>
  </inkml:definitions>
  <inkml:trace contextRef="#ctx0" brushRef="#br0">48800 15600 576,'73'48'118,"-3"-3"-23,-3-3-21,-2-2-23,-1 0-15,3 7-10,3 6-10,4 7-9,-1 0-8,-3-2-9,-3-3-9,-2-3-8,-8-6-11,-8-5-15,-10-7-14,-9-5-15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09"/>
    </inkml:context>
    <inkml:brush xml:id="br0">
      <inkml:brushProperty name="width" value="0.03396" units="cm"/>
      <inkml:brushProperty name="height" value="0.03396" units="cm"/>
      <inkml:brushProperty name="color" value="#F2395B"/>
    </inkml:brush>
  </inkml:definitions>
  <inkml:trace contextRef="#ctx0" brushRef="#br0">57100 15450 647,'65'3'12,"-18"6"3,-19 7 4,-18 6 4,-9 6 2,4 6 1,3 7-1,3 6 1,-1 7-1,-2 10-2,-3 10-3,-3 9-1,-9 17-4,-11 25-3,-14 25-3,-11 25-3,-9 4-2,-3-15-2,-3-15-2,-2-16-1,-8-7-2,-8 4 0,-10 3-1,-9 3 0,-2-7-1,6-15-2,7-15-1,6-16-2,4-16 1,4-16 0,3-15 1,3-15 1,-1-17 0,-2-15-1,-3-15-1,-3-16-1,-2-15-1,0-11-2,0-14-2,0-11-2,6-9 1,13-3 1,12-3 3,13-2 1,9 2 3,6 9 3,7 10 2,6 10 3,3 8 2,0 10 1,0 10 0,0 9 2,4 7 3,10 7 5,10 6 4,9 7 5,10 5 1,14 7-1,11 6-1,14 7-1,7 5-2,3 7-2,3 6-1,4 7-2,1 5-1,0 7 0,0 6 0,0 7-2,-4 2-1,-5 1-3,-7-1-3,-5 1-4,-6-1-4,-3 1-5,-3-1-4,-2 1-5,-3-4-4,1-6-5,-1-6-5,1-6-4,-6-9-3,-8-8 2,-10-10 0,-9-9 1,-5-7 3,0-3 3,0-3 3,0-2 3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09"/>
    </inkml:context>
    <inkml:brush xml:id="br0">
      <inkml:brushProperty name="width" value="0.03609" units="cm"/>
      <inkml:brushProperty name="height" value="0.03609" units="cm"/>
      <inkml:brushProperty name="color" value="#F2395B"/>
    </inkml:brush>
  </inkml:definitions>
  <inkml:trace contextRef="#ctx0" brushRef="#br0">59400 14050 609,'-44'-36'21,"13"28"2,12 28 1,13 29 2,7 22 1,4 20 2,3 18 2,3 20 3,1 13-3,1 9-3,-1 10-6,1 10-3,-1 5-5,1 4-2,-1 3-2,1 3-3,-3 6 0,-2 9 0,-3 10 1,-3 10 1,-4-3-7,-3-11-15,-3-14-15,-2-11-14,-6-15-6,-6-16 2,-6-15 3,-6-15 3,-2-20 2,3-21 4,3-22 3,4-22 3,1-11 3,0 0 1,0 0 2,0 0 2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10"/>
    </inkml:context>
    <inkml:brush xml:id="br0">
      <inkml:brushProperty name="width" value="0.03543" units="cm"/>
      <inkml:brushProperty name="height" value="0.03543" units="cm"/>
      <inkml:brushProperty name="color" value="#F2395B"/>
    </inkml:brush>
  </inkml:definitions>
  <inkml:trace contextRef="#ctx0" brushRef="#br0">58400 17200 620,'7'-77'55,"17"47"-5,15 47-6,16 48-5,5 25-5,-2 7-5,-3 6-5,-3 7-5,-6 4-4,-5 3-2,-7 3-2,-5 4-3,-6-1-1,-3-3 1,-3-3 0,-2-2 0,-3-5-2,1-2-5,-1-3-4,1-3-6,-3-10 0,-2-16 2,-3-15 3,-3-15 3,2-20 2,10-21 3,10-22 1,9-22 3,18-30-1,29-37-2,28-38-2,28-37-2,24-24-6,23-9-6,22-10-8,22-8-6,-6 8-5,-30 29-4,-32 28-3,-30 28-3,-22 21-2,-8 17-3,-10 15-1,-9 16-2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1:47"/>
    </inkml:context>
    <inkml:brush xml:id="br0">
      <inkml:brushProperty name="width" value="0.04868" units="cm"/>
      <inkml:brushProperty name="height" value="0.04868" units="cm"/>
      <inkml:brushProperty name="color" value="#F2395B"/>
    </inkml:brush>
  </inkml:definitions>
  <inkml:trace contextRef="#ctx0" brushRef="#br0">98903 46077 451,'0'-10'9,"2"10"17,0 12 18,2 10 17,0 6 3,2 0-9,0 2-11,1 1-10,1 1-7,-2 3-5,-1 1-4,0 2-4,-2 2-3,-1 2 0,0 2 1,-1 2 1,-2 0-1,-1 0 0,0-2-1,-1 0-1,-1-3 0,0-2-2,0-3-1,0-3-2,0-3 0,0-2-3,0-1-1,1-3-1,-2-4-4,-2-7-9,-2-6-8,-2-8-7,-1-8-6,-1-9-1,-1-11-3,-2-9-3,1-5 2,-1 0 2,1 0 4,-1 0 2,1 2 5,2 2 6,3 3 4,1 4 6,1 2 4,0 5 3,0 3 1,1 5 3,-3 7 7,-4 12 11,-4 11 11,-3 13 10,-3 5 3,-1 1-9,-1-1-8,-1 0-9,1-1-5,3-3-4,3-3-5,3-3-2,2-2-4,-1-1-2,0-1-2,1-1-1,0-1-1,2 0 0,2-2 1,3-1 1,3-4-6,8-8-14,6-8-12,7-7-14,4-5-1,1 0 8,1 1 10,1-1 9,-1 2 5,-1 3 3,-2 3 3,-3 3 1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11"/>
    </inkml:context>
    <inkml:brush xml:id="br0">
      <inkml:brushProperty name="width" value="0.03995" units="cm"/>
      <inkml:brushProperty name="height" value="0.03995" units="cm"/>
      <inkml:brushProperty name="color" value="#F2395B"/>
    </inkml:brush>
  </inkml:definitions>
  <inkml:trace contextRef="#ctx0" brushRef="#br0">53300 31550 550,'26'-38'-7,"4"26"14,3 24 14,3 26 13,-2 13 4,-6 4-4,-6 3-5,-6 3-5,-6 3-4,-2 3-2,-3 3-3,-3 4-3,-7 7-1,-9 13-1,-10 12 0,-8 13-1,-12 10-1,-12 10-1,-13 10-3,-12 9-1,-7-1-2,1-8-3,-1-10-1,1-9-3,1-13 0,3-16-2,3-15 1,4-15-1,1-17 0,0-15 2,0-15 0,0-16 2,1-16 0,4-16-4,3-15-1,3-15-4,4-15 0,7-12 0,6-13 1,7-12 0,7-10 2,9-6 0,10-6 0,10-6 2,4 4 1,0 16 4,0 15 3,0 17 2,1 13 5,4 13 3,3 12 3,3 13 4,3 7 2,3 4 0,3 3 0,4 3-1,7 9 1,13 16 0,12 15 0,13 17 1,6 10 0,0 6-1,0 7-2,0 6 0,4 3-2,10 0-2,10 0-2,9 0-2,2 0-2,-2 0-2,-3 0-2,-3 0-3,-4 0 0,-3 0-1,-3 0-1,-2 0-1,-6-2-3,-6-3-3,-6-3-4,-6-2-4,-6-6-3,-2-6-3,-3-6-4,-3-6-3,-7-6-3,-9-2-3,-10-3-3,-8-3-4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38"/>
    </inkml:context>
    <inkml:brush xml:id="br0">
      <inkml:brushProperty name="width" value="0.05056" units="cm"/>
      <inkml:brushProperty name="height" value="0.05056" units="cm"/>
      <inkml:brushProperty name="color" value="#00BFF3"/>
    </inkml:brush>
  </inkml:definitions>
  <inkml:trace contextRef="#ctx0" brushRef="#br0">47750 45450 435,'-61'0'4,"-22"0"9,-22 0 10,-21 0 8,5-4 5,35-5 2,35-7 2,34-5 2,20-4-2,6 0-6,7 0-5,6 0-5,7 0-5,10 0-1,10 0-3,9 0-1,4 0-2,1 0-2,-1 0-1,1 0-1,2 0-1,7 0-1,6 0 1,7 0 0,5-2-1,7-3-2,6-3-1,7-2-2,4-8-1,3-8 0,3-10-2,4-9-1,4-9 0,6-5 1,7-7-1,6-5 0,4-4 0,4 0 1,3 0 1,3 0 1,-2 1-1,-6 4 0,-6 3 0,-6 3-1,-6 4 0,-2 7 0,-3 6 0,-3 7 0,-7 5 0,-9 7 0,-10 6 1,-8 7 0,-6 2 1,1 1 0,-1-1-1,1 1 1,-3 1 0,-2 3 0,-3 3 1,-3 4-1,-2 1 0,0 0 1,0 0-1,0 0 0,1-2 1,4-3 0,3-3 0,3-2 1,3-3 0,3 1-1,3-1 1,4 1 0,1-1 0,0 1-1,0-1 0,0 1 0,3-6 0,6-8 0,7-10-1,6-9 0,-1-4 0,-5 4 0,-7 3 0,-5 3 0,-1-1 0,6-2-1,7-3 1,6-3 0,3-2-1,0 0-1,0 0-1,0 0-1,-2-4 0,-3-5 0,-3-7 1,-2-5-1,-1-3 1,3 4 0,3 3 1,4 3 1,1 1-1,0 1 1,0-1-1,0 1 0,-4 1 1,-5 3 0,-7 3 2,-5 4 1,-4 2 1,0 4-1,0 3 1,0 3 0,0 1 0,0 1 0,0-1 0,0 1-1,0-3 0,0-2 0,0-3 0,0-3 0,0-4 0,0-3 0,0-3 0,0-2 1,1-5-1,4-2 0,3-3 0,3-3 0,3-1 1,3 4-1,3 3 0,4 3 1,1 3-1,0 3 0,0 3 0,0 4 1,0 2-2,0 4 1,0 3-1,0 3-1,-4 1 0,-5 1 0,-7-1 0,-5 1 0,-4-1 0,0 1 0,0-1 1,0 1-1,0-3 1,0-2-1,0-3 1,0-3-1,-2-6 0,-3-5 0,-3-7 1,-2-5-1,-1-4 0,3 0-1,3 0 0,4 0 0,-1 1 0,-3 4 0,-3 3 0,-2 3 0,-3 3 0,1 3 1,-1 3 0,1 4 0,-3 2 0,-2 4 2,-3 3 1,-3 3 0,-2 3 1,0 3 0,0 3 0,0 4 0,0-3 0,0-5 0,0-7-1,0-5 0,1-4 1,4 0-1,3 0 0,3 0 0,3-2 0,3-3 0,3-3-2,4-2 0,-1-3 0,-3 1-1,-3-1 1,-2 1-2,-1-1 1,3 1 0,3-1-1,4 1 1,2 1 0,4 3-1,3 3 0,3 4 1,-1 1-1,-2 0 0,-3 0 1,-3 0-1,-4 1 1,-3 4 0,-3 3 0,-2 3 0,-6 1-1,-6 1-1,-6-1-1,-6 1-2,-4-4 0,1-6 1,-1-6 0,1-6 2,-1-4-1,1 1 2,-1-1 0,1 1 1,1-1 0,3 1 0,3-1 0,4 1 0,1-3-1,0-2-1,0-3 0,0-3-1,1-2-1,4 0 1,3 0 0,3 0 0,3 1 1,3 4 0,3 3-1,4 3 1,-1 4 0,-3 7 0,-3 6 1,-2 7 0,-8 4 0,-8 3 0,-10 3-1,-9 4 1,-10 1-1,-9 0 0,-10 0 0,-8 0 1,-4 0-1,3 0 0,3 0-1,4 0 0,-1 0 0,-3 0 0,-3 0 0,-2 0 0,-3 0 0,1 0-2,-1 0 1,1 0-2,1 1 0,3 4 1,3 3 1,4 3-1,1-1 1,0-2-1,0-3-2,0-3 0,0-1 0,0 4 1,0 3 1,0 3 1,-4 10-11,-5 20-23,-7 18-22,-5 20-24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40"/>
    </inkml:context>
    <inkml:brush xml:id="br0">
      <inkml:brushProperty name="width" value="0.04135" units="cm"/>
      <inkml:brushProperty name="height" value="0.04135" units="cm"/>
      <inkml:brushProperty name="color" value="#00BFF3"/>
    </inkml:brush>
  </inkml:definitions>
  <inkml:trace contextRef="#ctx0" brushRef="#br0">70650 29450 532,'23'71'7,"-3"-5"9,-3-7 10,-2-5 8,-5 8 4,-2 26-4,-3 24-2,-3 26-4,-4 10-2,-3-3-5,-3-3-2,-2-2-5,-9-3-2,-12 1-3,-13-1-3,-12 1-2,-9-3-3,-2-2-3,-3-3-3,-3-3-2,-4-7-2,-3-9 0,-3-10 1,-2-8-1,-1-14-1,3-15-1,3-15 0,4-16-2,-1-16 0,-3-16 1,-3-15 0,-2-15 0,-1-18 1,3-19 1,3-18 1,4-19 1,7-12 0,13-2-1,12-3-1,13-3-1,9-1 1,6 4 4,7 3 3,6 3 3,6 10 4,6 20 5,7 18 6,6 20 4,6 13 4,6 9 1,7 10 2,6 10 1,7 13 2,10 19 0,10 19 0,9 19 0,4 9-1,1 0-4,-1 0-4,1 0-3,2-2-4,7-3-5,6-3-3,7-2-5,-1-6-3,-6-6-6,-6-6-4,-6-6-4,-9-6-3,-8-2-1,-10-3 0,-9-3-1,-9-4-2,-5-3-5,-7-3-5,-5-2-5,-4-9-1,0-12-1,0-13 1,0-12 1,0-7 2,0 1 5,0-1 4,0 1 4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40"/>
    </inkml:context>
    <inkml:brush xml:id="br0">
      <inkml:brushProperty name="width" value="0.05066" units="cm"/>
      <inkml:brushProperty name="height" value="0.05066" units="cm"/>
      <inkml:brushProperty name="color" value="#00BFF3"/>
    </inkml:brush>
  </inkml:definitions>
  <inkml:trace contextRef="#ctx0" brushRef="#br0">72300 29250 434,'25'-50'0,"0"0"-1,0 0-1,0 0 1,-4 3 1,-5 6 4,-7 7 5,-5 6 3,0 13 12,10 23 16,10 22 17,9 22 16,1 15 2,-6 9-13,-6 10-14,-6 10-14,-2 14-8,3 23-2,3 22-1,4 22-1,-3 13-5,-5 7-5,-7 6-5,-5 7-7,-4 0-3,0-2-2,0-3-3,0-3-3,-4-7-2,-5-9-3,-7-10-3,-5-8-2,-4-11-2,0-8-3,0-10-2,0-9-3,1-15-1,4-18-1,3-19 0,3-18-1,1-23-1,1-24 0,-1-26 0,1-24 0,-1-17 2,1-5 4,-1-7 5,1-5 3,-1-4 4,1 0 1,-1 0 3,1 0 2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40"/>
    </inkml:context>
    <inkml:brush xml:id="br0">
      <inkml:brushProperty name="width" value="0.04181" units="cm"/>
      <inkml:brushProperty name="height" value="0.04181" units="cm"/>
      <inkml:brushProperty name="color" value="#00BFF3"/>
    </inkml:brush>
  </inkml:definitions>
  <inkml:trace contextRef="#ctx0" brushRef="#br0">72800 28500 526,'0'-94'3,"0"13"6,0 12 7,0 13 6,1 18 7,4 26 7,3 24 9,3 26 7,-5 19 0,-12 17-7,-13 15-7,-12 16-8,-10 9-4,-6 3-3,-6 3-3,-6 4-2,-4-1-8,1-3-13,-1-3-12,1-2-13,2-11-5,7-15 2,6-15 2,7-16 3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40"/>
    </inkml:context>
    <inkml:brush xml:id="br0">
      <inkml:brushProperty name="width" value="0.03995" units="cm"/>
      <inkml:brushProperty name="height" value="0.03995" units="cm"/>
      <inkml:brushProperty name="color" value="#00BFF3"/>
    </inkml:brush>
  </inkml:definitions>
  <inkml:trace contextRef="#ctx0" brushRef="#br0">72950 28750 550,'92'1'75,"-16"4"-15,-15 3-14,-15 3-13,-6 6-6,7 9 5,6 10 3,7 10 5,2 5-2,1 4-9,-1 3-9,1 3-8,-3 1-10,-2 1-7,-3-1-10,-3 1-8,-7-3-6,-9-2-4,-10-3-3,-8-3-5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43"/>
    </inkml:context>
    <inkml:brush xml:id="br0">
      <inkml:brushProperty name="width" value="0.05938" units="cm"/>
      <inkml:brushProperty name="height" value="0.05938" units="cm"/>
      <inkml:brushProperty name="color" value="#00BFF3"/>
    </inkml:brush>
  </inkml:definitions>
  <inkml:trace contextRef="#ctx0" brushRef="#br0">43500 52350 370,'-2'-46'0,"-3"10"-1,-3 10-1,-2 9 0,5 9 7,16 9 18,15 10 15,17 10 18,5 2 3,-3-3-9,-3-3-11,-2-2-8,-1-5-7,3-2-2,3-3-3,4-3-2,4-6-2,6-5-2,7-7-1,6-5 0,4-8-2,4-5 0,3-7 0,3-5-1,6-4 0,9 0 1,10 0-1,10 0 1,5-2-1,4-3 0,3-3-1,3-2 0,1 2 0,1 9-1,-1 10-1,1 10 0,-3 5-1,-2 4-1,-3 3-2,-3 3-1,-4 3-1,-3 3 0,-3 3 0,-2 4 1,-5 4-1,-2 6 1,-3 7 0,-3 6 1,-4 4-1,-3 4 0,-3 3-1,-2 3 0,0 1 0,7 1-1,6-1-1,7 1 0,2-6-1,1-8 0,-1-10 1,1-9-2,1-9 1,3-5 0,3-7 0,4-5 0,-1-3-1,-3 4 0,-3 3-1,-2 3 0,-5 1 0,-2 1 0,-3-1 0,-3 1 1,-2 2 0,0 7 2,0 6 2,0 7 0,-4 4 2,-5 3-1,-7 3 1,-5 4-1,-4 1 1,0 0-1,0 0 2,0 0-1,-2 0 1,-3 0-2,-3 0 1,-2 0-2,0-2 1,7-3-1,6-3 0,7-2 1,0-3-1,-2 1 1,-3-1-1,-3 1 0,1-3 1,6-2-1,7-3 0,6-3 0,7-1 1,10 4 2,10 3 2,9 3 1,7-4 2,7-8-2,6-10-1,7-9-1,5-10 0,7-9-1,6-10 0,7-8 0,4-4 0,3 3 0,3 3 0,4 4 1,-3 5-1,-5 10 1,-7 10-1,-5 9 0,-4 6 0,0 3-2,0 3 1,0 4-1,-4 2-1,-5 4 1,-7 3 1,-5 3-1,-6 3 1,-3 3-2,-3 3 0,-2 4-1,0-3-1,7-5 0,6-7 0,7-5 0,0-4 0,-2 0 1,-3 0 0,-3 0 0,-2 0 0,0 0 0,0 0 0,0 0 1,-2 0-1,-3 0 1,-3 0-1,-2 0 1,-1 0 0,3 0-1,3 0 0,4 0 0,1 0 0,0 0 0,0 0 0,0 0 0,1 0 1,4 0-1,3 0 1,3 0 0,1 0-1,1 0 1,-1 0 0,1 0 0,1-4 0,3-5 0,3-7 0,4-5 1,2-3 0,4 4 0,3 3 1,3 3 1,-4 3 0,-8 3 0,-10 3-1,-9 4-1,-9 4 1,-5 6-2,-7 7 1,-5 6-1,-3 1 0,4-3 0,3-3 0,3-2-1,6-5 0,9-2 0,10-3 1,10-3-1,4-2 0,0 0 1,0 0-1,0 0 1,1-4-1,4-5 1,3-7 1,3-5 0,-1-3 0,-2 4 0,-3 3 0,-3 3-1,-2 3 1,0 3 0,0 3-1,0 4 0,0-1 0,0-3 0,0-3 1,0-2-1,-4-5 0,-5-2 0,-7-3-1,-5-3 0,-6 1-1,-3 6 1,-3 7 0,-2 6 0,-1 3 1,3 0-1,3 0 1,4 0 0,-4 1 0,-9 4 1,-10 3-1,-8 3 1,-8 1-1,-2 1 0,-3-1-2,-3 1 0,-2-3-1,0-2-1,0-3 0,0-3-1,0-2 0,0 0 1,0 0 0,0 0 1,0-2-1,0-3 1,0-3-1,0-2 1,0-3-1,0 1 0,0-1-1,0 1 1,-4-1-1,-5 1 1,-7-1 0,-5 1 0,-8 1 0,-5 3 0,-7 3 0,-5 4-1,-4-1 0,0-3 0,0-3-1,0-2 1,3-3-1,6 1-2,7-1-1,6 1-2,-1-3-2,-5-2-2,-7-3-1,-5-3-2,-11-4-11,-11-3-16,-14-3-19,-11-2-17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43"/>
    </inkml:context>
    <inkml:brush xml:id="br0">
      <inkml:brushProperty name="width" value="0.05346" units="cm"/>
      <inkml:brushProperty name="height" value="0.05346" units="cm"/>
      <inkml:brushProperty name="color" value="#00BFF3"/>
    </inkml:brush>
  </inkml:definitions>
  <inkml:trace contextRef="#ctx0" brushRef="#br0">75350 49450 411,'73'50'106,"-3"0"-21,-3 0-20,-2 0-22,2 0-12,9 0-4,10 0-3,10 0-4,2 0-2,-3 0-3,-3 0 0,-2 0-3,-5-2 0,-2-3-1,-3-3-1,-3-2 0,2 0 0,10 7-1,10 6 0,9 7 0,-4-1-1,-15-6-1,-15-6 1,-16-6-2,-15-1 0,-11 7-1,-14 6-1,-11 7 0,-18 0-5,-22-2-8,-22-3-7,-21-3-7,-26 5-7,-28 17-3,-28 15-4,-27 16-5,-30 20 1,-27 25 1,-28 25 4,-28 25 2,10-4-1,51-30-7,49-32-5,51-30-6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44"/>
    </inkml:context>
    <inkml:brush xml:id="br0">
      <inkml:brushProperty name="width" value="0.04903" units="cm"/>
      <inkml:brushProperty name="height" value="0.04903" units="cm"/>
      <inkml:brushProperty name="color" value="#00BFF3"/>
    </inkml:brush>
  </inkml:definitions>
  <inkml:trace contextRef="#ctx0" brushRef="#br0">71800 54450 448,'-21'-24'1,"10"4"0,10 3 2,9 3 1,9 1 4,9 1 8,10-1 8,10 1 7,14-1 4,23 1-1,22-1-2,22 1-1,5 4-2,-8 9-3,-10 10-2,-9 10-3,-12 7-2,-11 6-2,-14 7-2,-11 6-2,-11 7-1,-5 10-2,-7 10-1,-5 9-2,-11 9-2,-11 9-3,-14 10-4,-11 10-3,-11-3-3,-5-11-1,-7-14-2,-5-11-2,-8-9-1,-5-3 1,-7-3 0,-5-2 1,-1-8-5,6-8-7,7-10-9,6-9-9,3-15-2,0-18 4,0-19 3,0-18 4,4-17 3,10-11 4,10-14 4,9-11 3,6-4 4,3 6 3,3 7 3,4 6 3,1 4 5,0 4 7,0 3 7,0 3 7,0 6 8,0 9 7,0 10 9,0 10 9,1 19 4,4 32 2,3 31 2,3 32 2,-1 24-5,-2 19-12,-3 19-10,-3 19-13,-2 12-7,0 6-6,0 7-5,0 6-6,4 6-9,10 6-14,10 7-14,9 6-15,4-13-6,1-31 0,-1-31 0,1-31-1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44"/>
    </inkml:context>
    <inkml:brush xml:id="br0">
      <inkml:brushProperty name="width" value="0.05425" units="cm"/>
      <inkml:brushProperty name="height" value="0.05425" units="cm"/>
      <inkml:brushProperty name="color" value="#00BFF3"/>
    </inkml:brush>
  </inkml:definitions>
  <inkml:trace contextRef="#ctx0" brushRef="#br0">74300 54600 405,'23'-50'-1,"-3"0"-3,-3 0-2,-2 0-3,-3-2 3,1-3 8,-1-3 7,1-2 8,-1 2 3,1 9-2,-1 10-2,1 10 0,1 5 0,3 4 6,3 3 5,4 3 5,1 4 0,0 7-1,0 6-3,0 7-3,-2 11 0,-3 20 1,-3 18 2,-2 20 2,-3 22-1,1 29-1,-1 28-2,1 28-1,-4 23-2,-6 19-4,-6 19-4,-6 19-3,-4 19-3,1 23-2,-1 22-2,1 22-2,1 4-5,3-12-7,3-13-6,4-12-7,-1-15-5,-3-15-4,-3-15-3,-2-16-3,-5-12-3,-2-5-2,-3-7-1,-3-5-1,-2-25 0,0-40 1,0-40 2,0-41 2,0-29 3,0-15 4,0-15 5,0-16 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1:48"/>
    </inkml:context>
    <inkml:brush xml:id="br0">
      <inkml:brushProperty name="width" value="0.03992" units="cm"/>
      <inkml:brushProperty name="height" value="0.03992" units="cm"/>
      <inkml:brushProperty name="color" value="#F2395B"/>
    </inkml:brush>
  </inkml:definitions>
  <inkml:trace contextRef="#ctx0" brushRef="#br0">100350 47447 551,'57'-21'4,"-10"7"8,-12 5 8,-10 6 7,-5 3 4,0 0-2,-1 0-2,1 0-2,0 1 1,3 2 3,1 2 2,3 2 3,1 0-1,1 1-5,0 0-5,2 0-6,0 0-2,-1 1-2,-1 2-2,-1 0-2,-3 0-4,-3 1-11,-5 0-9,-3 0-9,-4-1-8,-2 1-7,-4 0-7,-2-1-6,-4 0-4,0-2 2,-3-2 1,-2-2 1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44"/>
    </inkml:context>
    <inkml:brush xml:id="br0">
      <inkml:brushProperty name="width" value="0.03831" units="cm"/>
      <inkml:brushProperty name="height" value="0.03831" units="cm"/>
      <inkml:brushProperty name="color" value="#00BFF3"/>
    </inkml:brush>
  </inkml:definitions>
  <inkml:trace contextRef="#ctx0" brushRef="#br0">74750 54550 574,'-2'-52'3,"-3"-3"8,-3-3 6,-2-2 7,-9 25 10,-12 57 13,-13 56 13,-12 57 12,-13 32-4,-12 9-18,-13 10-21,-12 10-18,-4-7-16,7-22-10,6-22-10,7-21-10,8-20-8,14-15-5,11-15-5,14-16-5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45"/>
    </inkml:context>
    <inkml:brush xml:id="br0">
      <inkml:brushProperty name="width" value="0.04863" units="cm"/>
      <inkml:brushProperty name="height" value="0.04863" units="cm"/>
      <inkml:brushProperty name="color" value="#00BFF3"/>
    </inkml:brush>
  </inkml:definitions>
  <inkml:trace contextRef="#ctx0" brushRef="#br0">75200 54000 452,'98'121'151,"-3"-5"-31,-3-7-31,-2-5-31,-6-4-19,-6 0-7,-6 0-6,-6 0-7,-7-5-8,-6-9-8,-6-10-9,-6-8-9,-7-9-16,-6-6-26,-6-6-25,-6-6-25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49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78600 21175 333,'157'63'167,"51"46"-1,50 47 1,49 47 0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51"/>
    </inkml:context>
    <inkml:brush xml:id="br0">
      <inkml:brushProperty name="width" value="0.03958" units="cm"/>
      <inkml:brushProperty name="height" value="0.03958" units="cm"/>
      <inkml:brushProperty name="color" value="#F2395B"/>
    </inkml:brush>
  </inkml:definitions>
  <inkml:trace contextRef="#ctx0" brushRef="#br0">46100 23300 555,'-55'-4'0,"-9"-5"-1,-10-7 0,-8-5-2,-4-3 2,3 4 0,3 3 2,4 3 1,2 3 4,4 3 5,3 3 5,3 4 5,14 1 5,25 0 5,25 0 4,25 0 5,20 1-1,16 4-7,15 3-5,17 3-7,8-1-5,4-2-2,3-3-4,3-3-2,3-2-2,3 0-1,3 0 0,4 0-1,4 0 0,6 0 1,7 0 1,6 0 1,4-2 1,4-3-3,3-3 0,3-2-2,-2-3-1,-6 1 0,-6-1 0,-6 1-1,-1 1 0,7 3 2,6 3 0,7 4 2,2 1-1,1 0 0,-1 0 0,1 0-1,-1 1 0,1 4 0,-1 3 0,1 3 0,-1-1-1,1-2 1,-1-3-1,1-3 0,-1-1 0,1 4-1,-1 3 0,1 3-1,-4-1 0,-6-2 1,-6-3 1,-6-3 0,-2 1 0,3 6-1,3 7-1,4 6 0,1-1-1,0-5 1,0-7-1,0-5 2,1-4-1,4 0 1,3 0-1,3 0 1,1 0 0,1 0-1,-1 0 1,1 0 0,1-4-1,3-5 1,3-7 0,4-5 0,1-1 0,0 6 1,0 7 0,0 6-1,-2 3 1,-3 0-2,-3 0 0,-2 0-2,-3 0 1,1 0 0,-1 0 2,1 0 0,5 0 1,14 0 1,11 0-1,14 0 1,8 0 0,7 0 0,6 0-1,7 0 1,2-4-1,1-5 0,-1-7 0,1-5-1,4-4 1,9 0 0,10 0 0,10 0 0,2 3 0,-3 6 0,-3 7 1,-2 6-1,-5 3 1,-2 0-1,-3 0 0,-3 0-1,-2-2 0,0-3 0,0-3 0,0-2 0,-2-5-1,-3-2-1,-3-3-1,-2-3-1,-3-2 1,1 0-1,-1 0 1,1 0 1,-4 1 0,-6 4 0,-6 3 1,-6 3 0,-7 4 0,-6 7 1,-6 6-1,-6 7 0,-6 2 0,-2 1 1,-3-1-1,-3 1 1,1-3 0,6-2-1,7-3 1,6-3 0,-1-2 0,-5 0 0,-7 0-1,-5 0 1,-3-2-1,4-3 1,3-3-1,3-2 1,-1-5-1,-2-2 0,-3-3-1,-3-3 0,-4 1 0,-3 6-1,-3 7-1,-2 6-1,-8 3 0,-8 0 0,-10 0-1,-9 0-1,-7 0 0,-3 0-1,-3 0-1,-2 0 0,-8 0-1,-8 0 0,-10 0 0,-9 0 0,-10 0-1,-9 0-3,-10 0-3,-8 0-2,-14 0-7,-15 0-9,-15 0-11,-16 0-10,-8 0 1,0 0 11,0 0 11,0 0 11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51"/>
    </inkml:context>
    <inkml:brush xml:id="br0">
      <inkml:brushProperty name="width" value="0.03878" units="cm"/>
      <inkml:brushProperty name="height" value="0.03878" units="cm"/>
      <inkml:brushProperty name="color" value="#F2395B"/>
    </inkml:brush>
  </inkml:definitions>
  <inkml:trace contextRef="#ctx0" brushRef="#br0">73000 21300 567,'-18'-24'5,"17"4"10,15 3 11,16 3 10,13 7 3,14 14-6,11 11-5,14 14-5,7 3-4,3-2-2,3-3-2,4-3-3,8-1 0,17 4 0,15 3 2,16 3 1,2 4-1,-8 7 0,-10 6-1,-9 7-1,-12 4-1,-11 3 0,-14 3 0,-11 4 0,-14 1-1,-11 0-6,-14 0-3,-11 0-6,-12-4 0,-9-5 2,-10-7 3,-8-5 2,-9-3 1,-6 4-3,-6 3-3,-6 3-2,-12 1-1,-15 1 0,-15-1 0,-16 1-1,-19 4-3,-22 9-8,-22 10-8,-21 10-7,-1-1-4,22-9 2,22-10 3,23-8 1,13-9-1,6-6-5,7-6-6,6-6-4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52"/>
    </inkml:context>
    <inkml:brush xml:id="br0">
      <inkml:brushProperty name="width" value="0.02884" units="cm"/>
      <inkml:brushProperty name="height" value="0.02884" units="cm"/>
      <inkml:brushProperty name="color" value="#F2395B"/>
    </inkml:brush>
  </inkml:definitions>
  <inkml:trace contextRef="#ctx0" brushRef="#br0">68600 19200 762,'-69'-7'1,"13"-11"2,12-14 2,13-11 1,26-4 5,41 6 8,40 7 6,42 6 9,27 6 1,16 6-4,15 7-4,17 6-4,3 3-8,-5 0-13,-7 0-11,-5 0-12,-15 6-5,-22 13-1,-22 12 1,-21 13-1,-21 2 0,-19-5-2,-18-7-2,-19-5-2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52"/>
    </inkml:context>
    <inkml:brush xml:id="br0">
      <inkml:brushProperty name="width" value="0.02872" units="cm"/>
      <inkml:brushProperty name="height" value="0.02872" units="cm"/>
      <inkml:brushProperty name="color" value="#F2395B"/>
    </inkml:brush>
  </inkml:definitions>
  <inkml:trace contextRef="#ctx0" brushRef="#br0">70000 19250 766,'-90'-2'-11,"23"-3"2,22-3 4,22-2 2,10 0 5,1 7 7,-1 6 6,1 7 6,1 13 5,3 22 4,3 22 4,4 23 2,1 13-1,0 6-9,0 7-9,0 6-8,-2 4-8,-3 4-6,-3 3-7,-2 3-7,-1-7-5,3-15-2,3-15-3,4-16-3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52"/>
    </inkml:context>
    <inkml:brush xml:id="br0">
      <inkml:brushProperty name="width" value="0.0312" units="cm"/>
      <inkml:brushProperty name="height" value="0.0312" units="cm"/>
      <inkml:brushProperty name="color" value="#F2395B"/>
    </inkml:brush>
  </inkml:definitions>
  <inkml:trace contextRef="#ctx0" brushRef="#br0">71500 18150 705,'4'-147'-1,"10"56"14,10 57 14,9 56 14,2 35 4,-2 17-6,-3 15-6,-3 16-6,-4 21-5,-3 29-4,-3 28-5,-2 28-3,-8 21-5,-8 17-2,-10 15-4,-9 16-3,-7 1-3,-3-12-4,-3-13-4,-2-12-3,-1-18-5,3-21-5,3-22-5,4-22-5,4-24 0,6-24 4,7-26 4,6-24 3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53"/>
    </inkml:context>
    <inkml:brush xml:id="br0">
      <inkml:brushProperty name="width" value="0.0267" units="cm"/>
      <inkml:brushProperty name="height" value="0.0267" units="cm"/>
      <inkml:brushProperty name="color" value="#F2395B"/>
    </inkml:brush>
  </inkml:definitions>
  <inkml:trace contextRef="#ctx0" brushRef="#br0">71600 18150 823,'-22'-93'0,"6"17"-2,7 15-1,6 16-1,1 23 5,-3 31 14,-3 32 12,-2 31 12,-11 18 2,-15 7-10,-15 6-11,-16 7-10,-7 4-8,4 3-10,3 3-7,3 4-9,4-7-3,7-16 2,6-15 1,7-15 1,5-14 0,7-8-4,6-10-5,7-9-4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53"/>
    </inkml:context>
    <inkml:brush xml:id="br0">
      <inkml:brushProperty name="width" value="0.02659" units="cm"/>
      <inkml:brushProperty name="height" value="0.02659" units="cm"/>
      <inkml:brushProperty name="color" value="#F2395B"/>
    </inkml:brush>
  </inkml:definitions>
  <inkml:trace contextRef="#ctx0" brushRef="#br0">72150 17800 827,'96'-38'17,"-5"26"5,-7 24 7,-5 26 5,-4 16-2,0 10-10,0 10-9,0 9-10,-5 6-6,-9 3-6,-10 3-3,-8 4-5,-11-7-1,-8-16 4,-10-15 3,-9-15 3,-4-11-4,4-2-12,3-3-12,3-3-12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1:48"/>
    </inkml:context>
    <inkml:brush xml:id="br0">
      <inkml:brushProperty name="width" value="0.04872" units="cm"/>
      <inkml:brushProperty name="height" value="0.04872" units="cm"/>
      <inkml:brushProperty name="color" value="#F2395B"/>
    </inkml:brush>
  </inkml:definitions>
  <inkml:trace contextRef="#ctx0" brushRef="#br0">98564 48350 451,'-2'30'132,"0"-1"-25,-3-3-25,-2-1-27,-2 0-14,-2 4-6,-2 4-4,-1 5-4,-6 5-7,-9 9-7,-9 10-8,-8 8-6,-10 7-6,-10 8-2,-9 6-3,-10 8-2,-6 4-7,0 3-8,-2 3-10,0 3-8,7-9-8,17-22-6,17-21-5,16-22-6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5:18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69600 46550 999,'-25'-29'-4,"0"-5"-9,0-7-10,0-5-8,1 0-1,4 10 7,3 10 9,3 9 7,1 2 3,1-2-3,-1-3-3,1-3-2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5:19"/>
    </inkml:context>
    <inkml:brush xml:id="br0">
      <inkml:brushProperty name="width" value="0.04233" units="cm"/>
      <inkml:brushProperty name="height" value="0.04233" units="cm"/>
      <inkml:brushProperty name="color" value="#FED406"/>
    </inkml:brush>
  </inkml:definitions>
  <inkml:trace contextRef="#ctx0" brushRef="#br0">68950 46100 519,'-18'21'182,"17"-5"-41,15-7-42,16-5-40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5:28"/>
    </inkml:context>
    <inkml:brush xml:id="br0">
      <inkml:brushProperty name="width" value="0.04187" units="cm"/>
      <inkml:brushProperty name="height" value="0.04187" units="cm"/>
      <inkml:brushProperty name="color" value="#F2395B"/>
    </inkml:brush>
  </inkml:definitions>
  <inkml:trace contextRef="#ctx0" brushRef="#br0">54300 34550 525,'-77'-60'14,"47"32"15,47 31 15,48 32 17,25 22 1,7 17-10,6 15-11,7 16-10,-4 2-7,-12-8-4,-13-10-2,-12-9-4,1-4-2,16 4 1,15 3 0,17 3 0,5-2-4,-3-6-4,-3-6-7,-2-6-6,-1-2-2,3 3 2,3 3 0,4 4 2,-3-1 2,-5-3 0,-7-3 3,-5-2 0,-3-6 2,4-6-1,3-6-1,3-6 1,-1-4-1,-2 1 0,-3-1-1,-3 1 0,-1-3 1,4-2-1,3-3 1,3-3 0,-2-1 0,-6 4 1,-6 3-1,-6 3 1,-4 1 0,1 1-1,-1-1 1,1 1 1,-1-1-1,1 1 0,-1-1 1,1 1-1,-4 1 0,-6 3 1,-6 3-1,-6 4 1,-4 1-1,1 0 1,-1 0-1,1 0 0,-1 0 1,1 0 0,-1 0 1,1 0 0,1 0-1,3 0 0,3 0-2,4 0-1,1 0-1,0 0-1,0 0-1,0 0 0,1 1-1,4 4 1,3 3 0,3 3-1,1-1 1,1-2-1,-1-3-1,1-3-1,-1-4-1,1-3 1,-1-3-2,1-2 1,-1-3-1,1 1 0,-1-1 1,1 1 0,-1-1 0,1 1 0,-1-1 0,1 1 1,-3 1 0,-2 3 1,-3 3 1,-3 4 2,-1 1 1,4 0 1,3 0 0,3 0 0,1 1 2,1 4 0,-1 3 0,1 3 2,1 3-1,3 3 0,3 3-1,4 4 1,-1-1-1,-3-3-1,-3-3 0,-2-2 0,-5-5 0,-2-2-1,-3-3 1,-3-3-1,-2-1 1,0 4-1,0 3 1,0 3 1,-2 1-1,-3 1 0,-3-1 1,-2 1-1,-5-3 1,-2-2 0,-3-3 1,-3-3 0,-4-1 1,-3 4 0,-3 3-1,-2 3 0,-1 1 0,3 1 1,3-1 1,4 1 1,2 1 0,4 3-1,3 3-1,3 4-1,-1-1 1,-2-3-1,-3-3 1,-3-2 0,-1-5 0,4-2-2,3-3 0,3-3-1,-1-1 0,-2 4 1,-3 3 0,-3 3 0,-2-1 1,0-2-1,0-3 0,0-3 0,1 2 0,4 10-1,3 10 1,3 9 0,1 4 0,1 1-1,-1-1-1,1 1 0,-1 1 0,1 3 0,-1 3 1,1 4-1,-3-3 1,-2-5 0,-3-7-1,-3-5 1,-1-6-1,4-3-1,3-3-1,3-2-1,-2-5 0,-6-2-2,-6-3 0,-6-3-1,-6-4-2,-2-3-2,-3-3-1,-3-2-1,-2-6-2,0-6 0,0-6 0,0-6-1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5:30"/>
    </inkml:context>
    <inkml:brush xml:id="br0">
      <inkml:brushProperty name="width" value="0.04969" units="cm"/>
      <inkml:brushProperty name="height" value="0.04969" units="cm"/>
      <inkml:brushProperty name="color" value="#F2395B"/>
    </inkml:brush>
  </inkml:definitions>
  <inkml:trace contextRef="#ctx0" brushRef="#br0">72250 42450 442,'0'-38'7,"0"26"15,0 24 14,0 26 14,0 15 2,0 6-8,0 7-10,0 6-9,0 1-5,0-3-3,0-3-3,0-2-2,4-8-3,10-8-5,10-10-4,9-9-4,9-12-4,9-11-4,10-14-3,10-11-4,4-11-1,0-5 0,0-7 0,0-5 1,-5 0 1,-9 10 3,-10 10 1,-8 9 2,-12 9 5,-12 9 6,-13 10 7,-12 10 7,-10 8 4,-6 10-2,-6 10 0,-6 9-2,-6 6 1,-2 3-1,-3 3-1,-3 4 0,1-4 0,6-9-1,7-10-1,6-8 0,10-9-2,17-6-1,15-6-2,16-6-3,9-6-1,3-2 0,3-3-2,4-3-1,-1-2-2,-3 0-1,-3 0-2,-2 0-1,-11 7-1,-15 17 2,-15 15 1,-16 16 2,-12 10 0,-5 7-1,-7 6 1,-5 7-1,-4-3 0,0-8 1,0-10 1,0-9 1,3-10 0,6-9 0,7-10 0,6-8 0,10-8 2,17-2 5,15-3 5,16-3 6,12-7 1,9-9-2,10-10-3,10-8-1,0-3-3,-5 7-1,-7 6-2,-5 7-2,-8 7 0,-5 9-1,-7 10 0,-5 10 0,-12 7-1,-16 6-2,-15 7-2,-15 6-1,-14 1-1,-8-3-3,-10-3 0,-9-2-2,-10-3-1,-9 1 3,-10-1 0,-8 1 3,-4 1 0,3 3 1,3 3 2,4 4 0,2 2 3,4 4 3,3 3 3,3 3 4,6-4 3,9-8 2,10-10 1,10-9 3,16-7 0,26-3 2,24-3 1,26-2 1,19-6-2,17-6-6,15-6-4,16-6-7,13-9-2,14-8-1,11-10 0,14-9-1,3-5-1,-2 0-2,-3 0-1,-3 0-1,-7 3-1,-9 6 0,-10 7 1,-8 6 0,-9 4-3,-6 4-8,-6 3-7,-6 3-7,-10 3-3,-12 3 3,-13 3 3,-12 4 3,-19-1 0,-25-3-4,-25-3-4,-25-2-3,-11-5 2,3-2 8,3-3 6,4-3 8,2-2 5,4 0 2,3 0 3,3 0 3,3-2 3,3-3 1,3-3 3,4-2 2,1-1 5,0 3 7,0 3 7,0 4 6,1 10 4,4 19 0,3 19 0,3 19-1,4 13-3,7 10-6,6 10-7,7 9-6,2 7-5,1 7-4,-1 6-2,1 7-5,1 5-3,3 7-4,3 6-5,4 7-5,1 2-3,0 1-1,0-1-2,0 1 0,-2-10-2,-3-19 0,-3-18-1,-2-19 0,-19-22-1,-30-25-2,-32-25-2,-30-25-2,-15-16 3,3-6 8,3-6 7,4-6 8,7-1 6,13 7 3,12 6 3,13 7 5,15 0 4,19-2 7,19-3 7,19-3 6,18-4-4,19-3-15,19-3-16,19-2-16,10-5-9,4-2-3,3-3-2,3-3-3,3-1-3,3 4-1,3 3-3,4 3-2,-12 6 2,-24 9 5,-26 10 6,-24 10 6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5:32"/>
    </inkml:context>
    <inkml:brush xml:id="br0">
      <inkml:brushProperty name="width" value="0.0507" units="cm"/>
      <inkml:brushProperty name="height" value="0.0507" units="cm"/>
      <inkml:brushProperty name="color" value="#F2395B"/>
    </inkml:brush>
  </inkml:definitions>
  <inkml:trace contextRef="#ctx0" brushRef="#br0">74700 43150 433,'-44'-5'3,"13"-9"3,12-10 6,13-8 3,9-4 3,6 3 0,7 3-1,6 4 0,7 1 2,10 0 2,10 0 3,9 0 3,6 1 0,3 4-1,3 3-3,4 3 0,-1 4-3,-3 7-2,-3 6-2,-2 7-2,-6 8-1,-6 14-2,-6 11 1,-6 14-2,-6 14 0,-2 20 0,-3 18 1,-3 20 0,-6 13-2,-5 9-5,-7 10-3,-5 10-5,-9-3-2,-9-11 1,-10-14 1,-8-11 0,-8-17-2,-2-18-2,-3-19-3,-3-18-2,-2-15-4,0-9-1,0-10-3,0-8-2,0-17-2,0-21-2,0-22-3,0-22-2,4-21 1,10-18 2,10-19 4,9-18 3,6-3 3,3 17 0,3 15 2,4 16 1,2 12 3,4 9 5,3 10 6,3 10 5,1 14 12,1 23 16,-1 22 17,1 22 16,-3 19 5,-2 20-11,-3 18-9,-3 20-9,-1 13-7,4 9-4,3 10-4,3 10-4,3 14-2,3 23-2,3 22-2,4 22-1,2 35-8,4 51-15,3 49-14,3 51-15,3 13-6,3-21 1,3-22 2,4-22 1,-3-38-4,-5-53-7,-7-53-8,-5-52-8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6:46"/>
    </inkml:context>
    <inkml:brush xml:id="br0">
      <inkml:brushProperty name="width" value="0.05" units="cm"/>
      <inkml:brushProperty name="height" value="0.05" units="cm"/>
      <inkml:brushProperty name="color" value="#FED406"/>
    </inkml:brush>
  </inkml:definitions>
  <inkml:trace contextRef="#ctx0" brushRef="#br0">85100 20150 333,'157'63'167,"51"46"-1,50 47 1,49 47 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6:50"/>
    </inkml:context>
    <inkml:brush xml:id="br0">
      <inkml:brushProperty name="width" value="0.03917" units="cm"/>
      <inkml:brushProperty name="height" value="0.03917" units="cm"/>
      <inkml:brushProperty name="color" value="#FED406"/>
    </inkml:brush>
  </inkml:definitions>
  <inkml:trace contextRef="#ctx0" brushRef="#br0">50050 31000 561,'-5'-44'41,"-9"13"0,-10 12 0,-8 13 0,-3 9-4,7 6-9,6 7-8,7 6-8,-3 4-5,-8 4-2,-10 3-1,-9 3-1,-4 3-1,4 3 1,3 3-1,3 4 2,1 1-1,1 0 0,-1 0 1,1 0 0,-3 1-1,-2 4-1,-3 3-1,-3 3-1,-2 1-1,0 1 0,0-1-1,0 1 0,1-3-1,4-2 0,3-3-1,3-3-1,1-4 1,1-3-1,-1-3 2,1-2 0,1-5 1,3-2 2,3-3 1,4-3 3,2-2 3,4 0 4,3 0 3,3 0 5,12 1 0,22 4-2,22 3-3,23 3-2,11-2-3,4-6 0,3-6 0,3-6-2,1-6-1,1-2-1,-1-3-4,1-3-1,-3-2-1,-2 0 0,-3 0 0,-3 0 0,-2 0 0,0 0-1,0 0-1,0 0-1,-2 0-1,-3 0 0,-3 0 0,-2 0 0,-6 0 0,-6 0 1,-6 0-1,-6 0 1,-4-2 1,1-3 0,-1-3 0,1-2 1,-6-6 1,-8-6 1,-10-6 1,-9-6 3,-7-4 0,-3 1 3,-3-1 1,-2 1 2,-5-3 1,-2-2-3,-3-3-2,-3-3-2,-2-7-2,0-9-2,0-10-1,0-8-2,-4-9-2,-5-6-3,-7-6-3,-5-6-2,-3-10-5,4-12-5,3-13-5,3-12-6,3-4-5,3 7-3,3 6-4,4 7-3,2 15 0,4 25 6,3 25 5,3 25 5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6:51"/>
    </inkml:context>
    <inkml:brush xml:id="br0">
      <inkml:brushProperty name="width" value="0.02312" units="cm"/>
      <inkml:brushProperty name="height" value="0.02312" units="cm"/>
      <inkml:brushProperty name="color" value="#FED406"/>
    </inkml:brush>
  </inkml:definitions>
  <inkml:trace contextRef="#ctx0" brushRef="#br0">49600 23050 951,'-22'25'-1,"6"0"2,7 0 1,6 0 1,3 1 0,0 4 0,0 3 1,0 3-1,0 7 0,0 14 2,0 11 1,0 14 1,0 3-1,0-2-2,0-3-5,0-3-2,-2-2-1,-3 0 0,-3 0 0,-2 0 1,-1 1-1,3 4-2,3 3-1,4 3-3,1 3 1,0 3 1,0 3 0,0 4 2,0 2 1,0 4-1,0 3-1,0 3-1,0 1 0,0 1-2,0-1 0,0 1-2,1-6 0,4-8 1,3-10 1,3-9 1,1-5 0,1 0 0,-1 0 0,1 0 0,-3 0 0,-2 0 2,-3 0 1,-3 0 1,-2 1 1,0 4 0,0 3 2,0 3 0,0 4 1,0 7 0,0 6 0,0 7 0,0 4 1,0 3 1,0 3 1,0 4 2,-2-3 1,-3-5-1,-3-7 0,-2-5 0,-3-6-1,1-3 0,-1-3-1,1-2 0,-1-6 0,1-6 2,-1-6 2,1-6 2,1-2 0,3 3-1,3 3-1,4 4-2,2 1-1,4 0 0,3 0-2,3 0 0,1 1-2,1 4 1,-1 3-1,1 3 0,-1-2-1,1-6 1,-1-6-1,1-6 1,-3-7 0,-2-6 0,-3-6 0,-3-6 0,-2-6-1,0-2-1,0-3-2,0-3-1,-2-9-1,-3-11-2,-3-14-1,-2-11-1,-3-9 0,1-3 2,-1-3 3,1-2 3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6:52"/>
    </inkml:context>
    <inkml:brush xml:id="br0">
      <inkml:brushProperty name="width" value="0.0339" units="cm"/>
      <inkml:brushProperty name="height" value="0.0339" units="cm"/>
      <inkml:brushProperty name="color" value="#FED406"/>
    </inkml:brush>
  </inkml:definitions>
  <inkml:trace contextRef="#ctx0" brushRef="#br0">49650 23150 648,'-47'7'36,"6"17"-1,7 15 0,6 16 0,1 9-1,-3 3-5,-3 3-4,-2 4-3,-6 5-4,-6 10-2,-6 10-2,-6 9-2,-2 4-3,3 1-1,3-1-3,4 1-2,2-3-1,4-2 0,3-3 2,3-3-1,3-7 0,3-9-2,3-10-1,4-8-3,8-22-12,17-30-22,15-32-22,16-30-22,5-15-3,-2 3 17,-3 3 16,-3 4 17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6:52"/>
    </inkml:context>
    <inkml:brush xml:id="br0">
      <inkml:brushProperty name="width" value="0.03833" units="cm"/>
      <inkml:brushProperty name="height" value="0.03833" units="cm"/>
      <inkml:brushProperty name="color" value="#FED406"/>
    </inkml:brush>
  </inkml:definitions>
  <inkml:trace contextRef="#ctx0" brushRef="#br0">49700 23400 573,'51'70'96,"4"-9"-20,3-10-19,3-8-20,1-4-12,1 3-1,-1 3-3,1 4-2,-1 1-3,1 0-1,-1 0-3,1 0-3,-3 0-1,-2 0-2,-3 0-3,-3 0-1,-4-4-8,-3-5-14,-3-7-14,-2-5-15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1:51"/>
    </inkml:context>
    <inkml:brush xml:id="br0">
      <inkml:brushProperty name="width" value="0.03663" units="cm"/>
      <inkml:brushProperty name="height" value="0.03663" units="cm"/>
      <inkml:brushProperty name="color" value="#F2395B"/>
    </inkml:brush>
  </inkml:definitions>
  <inkml:trace contextRef="#ctx0" brushRef="#br0">76315 52106 600,'-24'-8'-1,"3"2"0,0 1-3,1 0 0,1 1 1,4 1 4,3-1 4,3 0 4,1 0 4,0 0 2,0 0 2,0 0 3,5 0 6,8-2 8,9 0 10,10-1 8,4-1 0,4 2-11,3 1-11,3 0-10,-2 2-7,-4 1-4,-5 0-2,-5 2-4,-2-1-2,1 0 0,1-2-2,1 0 0,2-1-1,5 2-2,3 0-1,4 2-1,1 0 0,-3-2 0,-4-1 1,-2 0 1,-2 0-4,-3 0-9,-1 2-9,-3 1-9,-2 0-3,-3 0 3,-2 0 3,-4 0 2,-2-2-1,-2 0-4,-3-3-4,0-2-4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6:56"/>
    </inkml:context>
    <inkml:brush xml:id="br0">
      <inkml:brushProperty name="width" value="0.04234" units="cm"/>
      <inkml:brushProperty name="height" value="0.04234" units="cm"/>
      <inkml:brushProperty name="color" value="#FED406"/>
    </inkml:brush>
  </inkml:definitions>
  <inkml:trace contextRef="#ctx0" brushRef="#br0">67600 30350 519,'-47'26'70,"6"4"-14,7 3-16,6 3-15,1 3-8,-3 3-2,-3 3-2,-2 4-2,-8 5-2,-8 10 1,-10 10 0,-9 9-1,-5 2-1,0-2-2,0-3-2,0-3-1,-2-2-2,-3 0 1,-3 0 0,-2 0 0,-1-4 0,3-5-2,3-7 0,4-5-1,2-4-1,4 0 1,3 0 1,3 0 1,4 0 0,7 0 1,6 0-1,7 0 2,4-4-1,3-5 0,3-7 1,4-5-1,1-4 2,0 0 2,0 0 3,0 0 3,9 0-1,19 0-1,19 0-2,19 0-2,7-2-2,-3-3 1,-3-3-1,-2-2-1,3-3 1,14 1-1,11-1 0,14 1 1,5-3-1,1-2-1,-1-3 0,1-3 0,-3-1-1,-2 4-1,-3 3-1,-3 3 0,-2-1-1,0-2 0,0-3-1,0-3 0,-4-2-1,-5 0 0,-7 0 1,-5 0-1,-4-4 0,0-5 1,0-7-1,0-5 0,-2-3 1,-3 4 0,-3 3 1,-2 3 1,-3 1 0,1 1 0,-1-1-1,1 1 1,-3-3 2,-2-2 6,-3-3 5,-3-3 6,-7-12 1,-9-18-4,-10-19-3,-8-18-5,-8-7-2,-2 6-1,-3 7-2,-3 6-2,-4 3 0,-3 0-2,-3 0-1,-2 0-1,-3 1 0,1 4 0,-1 3 1,1 3 0,2 3-4,7 3-11,6 3-10,7 4-11,2 1-4,1 0 0,-1 0 0,1 0 0,1 3 0,3 6-1,3 7-1,4 6-2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6:58"/>
    </inkml:context>
    <inkml:brush xml:id="br0">
      <inkml:brushProperty name="width" value="0.02872" units="cm"/>
      <inkml:brushProperty name="height" value="0.02872" units="cm"/>
      <inkml:brushProperty name="color" value="#FED406"/>
    </inkml:brush>
  </inkml:definitions>
  <inkml:trace contextRef="#ctx0" brushRef="#br0">67150 33200 765,'-22'54'-33,"6"10"7,7 10 8,6 9 8,3-4 6,0-15 1,0-15 3,0-16 2,0-4 1,0 10 1,0 10 1,0 9 0,0 7 0,0 7-3,0 6-3,0 7-2,1 5-1,4 7 2,3 6 0,3 7 2,1 4-2,1 3-5,-1 3-3,1 4-6,-3 4 0,-2 6 3,-3 7 2,-3 6 2,-2-1 3,0-5 1,0-7 1,0-5 2,0-8 1,0-5 0,0-7 0,0-5 1,-2-4 0,-3 0 0,-3 0 2,-2 0 0,-3-2 1,1-3 2,-1-3 1,1-2 2,-1-5 0,1-2 1,-1-3 0,1-3 1,-1-1 0,1 4 0,-1 3 1,1 3-1,1 3 1,3 3 0,3 3 0,4 4 1,1 2-2,0 4 0,0 3-1,0 3-2,0 1 0,0 1-2,0-1 0,0 1-2,0-3 0,0-2-1,0-3 0,0-3 0,0-4-1,0-3-1,0-3 0,0-2-1,0-3-1,0 1 1,0-1 0,0 1 0,0 1 0,0 3-1,0 3 0,0 4-1,0 4 0,0 6 0,0 7-1,0 6 0,1 1 0,4-3 1,3-3 0,3-2 1,-1-6-2,-2-6-4,-3-6-4,-3-6-5,-2-7 1,0-6 2,0-6 4,0-6 2,0-2 3,0 3 0,0 3 1,0 4 1,1 2 1,4 4 1,3 3 1,3 3 2,-1 1 1,-2 1 0,-3-1 1,-3 1 0,-2 2 1,0 7-2,0 6 0,0 7-1,0 2 0,0 1-1,0-1 0,0 1 0,0-3-1,0-2 2,0-3 0,0-3 0,0-6 1,0-5-1,0-7 0,0-5-1,0-4 1,0 0 2,0 0 2,0 0 2,1 0 0,4 0-1,3 0 0,3 0-2,-1 1-1,-2 4 0,-3 3 1,-3 3-1,-2 3 0,0 3 0,0 3-1,0 4-1,0 1 1,0 0 0,0 0 2,0 0 0,1-2 1,4-3 0,3-3 0,3-2 1,-1-5-1,-2-2 0,-3-3-1,-3-3-1,-2-2 0,0 0-1,0 0 0,0 0-1,0 0-1,0 0 1,0 0 1,0 0-1,0-2 2,0-3 1,0-3 1,0-2 1,0-1 1,0 3-2,0 3-1,0 4-1,0 2-1,0 4 0,0 3-1,0 3 0,0-1-1,0-2 1,0-3 0,0-3-1,0-2 1,0 0 1,0 0 0,0 0 0,0 0 0,0 0 1,0 0 0,0 0 1,0-2 0,0-3 0,0-3 0,0-2 1,0-5-1,0-2-1,0-3-2,0-3 0,1-2-1,4 0 1,3 0 0,3 0 1,-1-2-1,-2-3-2,-3-3-1,-3-2-3,-2-3 0,0 1 1,0-1 0,0 1 1,0-1 1,0 1 1,0-1 1,0 1 1,0-1 0,0 1 0,0-1 0,0 1 0,0-3 0,0-2 0,0-3 0,0-3-1,0-2 0,0 0 0,0 0-1,0 0 0,0 1-1,0 4 1,0 3 0,0 3 0,0-1 0,0-2 0,0-3-1,0-3 1,0-2-1,0 0 2,0 0 1,0 0 1,1 0 0,4 0 0,3 0-1,3 0-1,1-11-8,1-22-18,-1-22-17,1-21-17,-4-9-4,-6 7 10,-6 6 8,-6 7 10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6:58"/>
    </inkml:context>
    <inkml:brush xml:id="br0">
      <inkml:brushProperty name="width" value="0.04282" units="cm"/>
      <inkml:brushProperty name="height" value="0.04282" units="cm"/>
      <inkml:brushProperty name="color" value="#FED406"/>
    </inkml:brush>
  </inkml:definitions>
  <inkml:trace contextRef="#ctx0" brushRef="#br0">66350 50700 513,'25'-40'138,"0"23"-32,0 22-33,0 22-33,0 13-17,0 7-5,0 6-3,0 7-4,1 0-1,4-2 0,3-3 1,3-3 0,-1-2-1,-2 0-3,-3 0-4,-3 0-3,-2 1-2,0 4-1,0 3-2,0 3-1,0 1 0,0 1-1,0-1 1,0 1 0,0-4 1,0-6-1,0-6 1,0-6-1,0-15 2,0-21 2,0-22 3,0-22 1,0-15 2,0-5-1,0-7 2,0-5-1,3-9 0,6-9 0,7-10-1,6-8 0,7-12 0,10-12 1,10-13 2,9-12 1,6-18-3,3-21-8,3-22-7,4-22-7,-4-5-9,-9 13-8,-10 12-8,-8 13-10,-11 23-3,-8 34-2,-10 35 0,-9 35-1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7:06"/>
    </inkml:context>
    <inkml:brush xml:id="br0">
      <inkml:brushProperty name="width" value="0.05774" units="cm"/>
      <inkml:brushProperty name="height" value="0.05774" units="cm"/>
      <inkml:brushProperty name="color" value="#FED406"/>
    </inkml:brush>
  </inkml:definitions>
  <inkml:trace contextRef="#ctx0" brushRef="#br0">24500 7850 381,'-68'23'-1,"17"-3"1,15-3 0,16-2-1,2-1 4,-8 3 8,-10 3 9,-9 4 7,5 1 10,23 0 13,22 0 13,22 0 12,18 0-1,16 0-13,15 0-13,17 0-13,7 0-10,0 0-5,0 0-5,0 0-6,0 0-2,0 0-1,0 0-1,0 0-1,0-2-1,0-3 1,0-3 0,0-2 1,1-5-2,4-2 0,3-3-2,3-3-1,-1-2 0,-2 0-1,-3 0 0,-3 0 1,-2 0-1,0 0 1,0 0 0,0 0-1,3 1 1,6 4 0,7 3-1,6 3 0,-1-1 0,-5-2 0,-7-3 0,-5-3-1,-6-1 0,-3 4 2,-3 3-1,-2 3 2,-3 1 0,1 1-1,-1-1 1,1 1 0,-1-1-1,1 1 1,-1-1 0,1 1-1,1-1 0,3 1 1,3-1-1,4 1 1,-1-1 0,-3 1 0,-3-1 1,-2 1 0,-1-1-1,3 1 0,3-1-1,4 1 0,1-3-1,0-2 0,0-3 0,0-3 0,1-2 0,4 0 0,3 0 0,3 0 0,-1-2 0,-2-3 1,-3-3-1,-3-2 0,-4-1 0,-3 3 0,-3 3 0,-2 4 0,-3 2 1,1 4 0,-1 3 0,1 3 0,-1 1 1,1 1 0,-1-1-1,1 1 1,-3-3-1,-2-2 1,-3-3-1,-3-3 1,-6-2-2,-5 0-2,-7 0-4,-5 0-2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7:44"/>
    </inkml:context>
    <inkml:brush xml:id="br0">
      <inkml:brushProperty name="width" value="0.02881" units="cm"/>
      <inkml:brushProperty name="height" value="0.02881" units="cm"/>
      <inkml:brushProperty name="color" value="#F2395B"/>
    </inkml:brush>
  </inkml:definitions>
  <inkml:trace contextRef="#ctx0" brushRef="#br0">68200 11200 763,'54'7'7,"10"17"14,10 15 15,9 16 13,4 2 1,1-8-13,-1-10-12,1-9-14,-9-10-17,-15-9-23,-15-10-23,-16-8-23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8:27"/>
    </inkml:context>
    <inkml:brush xml:id="br0">
      <inkml:brushProperty name="width" value="0.04765" units="cm"/>
      <inkml:brushProperty name="height" value="0.04765" units="cm"/>
      <inkml:brushProperty name="color" value="#F2395B"/>
    </inkml:brush>
  </inkml:definitions>
  <inkml:trace contextRef="#ctx0" brushRef="#br0">27450 30400 461,'-90'-2'2,"23"-3"5,22-3 3,22-2 5,10-5 5,1-2 6,-1-3 5,1-3 7,5-2-1,14 0-4,11 0-6,14 0-5,8 0-4,7 0 0,6 0-1,7 0-1,4 0-1,3 0-2,3 0 0,4 0-1,5 3-1,10 6 0,10 7 0,9 6 0,2 3 0,-2 0 0,-3 0-1,-3 0 1,1 3-1,6 6-2,7 7 0,6 6-2,3 1-1,0-3 0,0-3-2,0-2 0,0-5 0,0-2-1,0-3-1,0-3 0,0-6 0,0-5 0,0-7 0,0-5 1,-5-4-1,-9 0-1,-10 0-1,-8 0-2,-6-2 0,1-3-1,-1-3-1,1-2 0,-3 0-1,-2 7 0,-3 6 1,-3 7-1,-7 2-14,-9 1-28,-10-1-28,-8 1-29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9:57:44"/>
    </inkml:context>
    <inkml:brush xml:id="br0">
      <inkml:brushProperty name="width" value="0.02881" units="cm"/>
      <inkml:brushProperty name="height" value="0.02881" units="cm"/>
      <inkml:brushProperty name="color" value="#F2395B"/>
    </inkml:brush>
  </inkml:definitions>
  <inkml:trace contextRef="#ctx0" brushRef="#br0">68200 11200 763,'54'7'7,"10"17"14,10 15 15,9 16 13,4 2 1,1-8-13,-1-10-12,1-9-14,-9-10-17,-15-9-23,-15-10-23,-16-8-23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9:57:46"/>
    </inkml:context>
    <inkml:brush xml:id="br0">
      <inkml:brushProperty name="width" value="0.04963" units="cm"/>
      <inkml:brushProperty name="height" value="0.04963" units="cm"/>
      <inkml:brushProperty name="color" value="#F2395B"/>
    </inkml:brush>
  </inkml:definitions>
  <inkml:trace contextRef="#ctx0" brushRef="#br0">12100 37400 443,'-69'0'0,"13"0"0,12 0 0,13 0 0,6 0 5,0 0 9,0 0 9,0 0 11,14 6 5,28 13 3,28 12 2,29 13 4,13 7-4,1 4-6,-1 3-9,1 3-6,-3 1-6,-2 1-2,-3-1-3,-3 1-3,-2-1-1,0 1-2,0-1 0,0 1-2,-4-3 0,-5-2 0,-7-3-1,-5-3 0,-3-7 0,4-9 1,3-10-1,3-8 1,3-9-1,3-6-3,3-6-3,4-6-4,-1-7 0,-3-6 0,-3-6 1,-2-6 1,-1-4 0,3 1 0,3-1 0,4 1 0,1 2 1,0 7-1,0 6 2,0 7 0,0 4 0,0 3 2,0 3 0,0 4 2,0 1 1,0 0 2,0 0 1,0 0 1,-2 1 2,-3 4 1,-3 3 0,-2 3 0,-5 3 1,-2 3-2,-3 3 0,-3 4-1,1-1 0,6-3-1,7-3 1,6-2 0,3-3-1,0 1-3,0-1-2,0 1-3,0-3-2,0-2-1,0-3-1,0-3-1,1-6 0,4-5 1,3-7 0,3-5 1,3-1 0,3 6-1,3 7-1,4 6-2,5 3 2,10 0 1,10 0 3,9 0 1,-1 1 3,-8 4 1,-10 3 3,-9 3 1,-9 1 0,-5 1-1,-7-1-1,-5 1-2,-3-3-1,4-2 0,3-3-1,3-3-1,-2-6-1,-6-5 2,-6-7-1,-6-5 1,-4-3 0,1 4-1,-1 3 0,1 3-1,1 3 0,3 3 0,3 3 1,4 4 1,1 2 1,0 4 0,0 3 1,0 3 1,0-1 0,0-2 0,0-3-1,0-3-1,3-9-1,6-11 0,7-14-2,6-11 0,1-6-1,-3 4 2,-3 3 0,-2 3 1,0 4 0,7 7 2,6 6 0,7 7 2,2 5-1,1 7 0,-1 6 0,1 7-1,-4 4 0,-6 3 0,-6 3 0,-6 4 0,-6-1 1,-2-3 0,-3-3 2,-3-2 2,-2-5-1,0-2-1,0-3-1,0-3-2,0-4-1,0-3-2,0-3-1,0-2-1,1-1-1,4 3 2,3 3 2,3 4 0,1 4 2,1 6-1,-1 7 0,1 6 0,-3 3 0,-2 0 1,-3 0-1,-3 0 1,-4-2 0,-3-3-1,-3-3-1,-2-2 0,-3-5-1,1-2-1,-1-3-1,1-3 0,1-7-2,3-9 0,3-10 0,4-8-1,1-4 0,0 3 3,0 3 1,0 4 1,3 4 2,6 6 0,7 7 0,6 6 2,-1 4 0,-5 4 1,-7 3 0,-5 3 2,-4 4-1,0 7 1,0 6-1,0 7-1,-4-1 0,-5-6-1,-7-6-1,-5-6 0,-4-6-2,0-2-1,0-3-2,0-3-1,0-2 0,0 0 0,0 0 2,0 0 1,1 1 0,4 4 2,3 3 0,3 3 1,4 4 0,7 7-1,6 6-1,7 7 0,2 2 0,1 1 2,-1-1 1,1 1 3,-1-4-1,1-6-2,-1-6-3,1-6-1,2-9-1,7-8 0,6-10-1,7-9 0,4-13-1,3-16 0,3-15-2,4-15-1,-1-7-3,-3 3-4,-3 3-5,-2 4-4,-6 5-3,-6 10-1,-6 10-1,-6 9-1,-10 6-6,-12 3-14,-13 3-11,-12 4-14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7:52"/>
    </inkml:context>
    <inkml:brush xml:id="br0">
      <inkml:brushProperty name="width" value="0.04172" units="cm"/>
      <inkml:brushProperty name="height" value="0.04172" units="cm"/>
      <inkml:brushProperty name="color" value="#00BFF3"/>
    </inkml:brush>
  </inkml:definitions>
  <inkml:trace contextRef="#ctx0" brushRef="#br0">19400 44450 527,'-50'4'104,"0"10"-22,0 10-25,0 9-22,-2 6-15,-3 3-4,-3 3-4,-2 4-5,-3 4-2,1 6-1,-1 7 1,1 6-1,-1 3 1,1 0 0,-1 0 1,1 0 0,2 0 1,7 0 1,6 0 1,7 0 1,4-4 0,3-5-3,3-7-1,4-5-2,4-6-2,6-3 2,7-3 1,6-2 0,3-1 0,0 3 0,0 3-1,0 4-1,4-3-1,10-5 0,10-7-1,9-5-1,9-6 0,9-3-2,10-3-2,10-2-1,5-5-3,4-2-3,3-3-4,3-3-5,4-9 0,7-11-1,6-14 1,7-11 1,5-9-3,7-3-5,6-3-6,7-2-4,-6 2-2,-15 9 3,-15 10 1,-16 10 3,-12 4 1,-5 0 2,-7 0 1,-5 0 1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7:53"/>
    </inkml:context>
    <inkml:brush xml:id="br0">
      <inkml:brushProperty name="width" value="0.03855" units="cm"/>
      <inkml:brushProperty name="height" value="0.03855" units="cm"/>
      <inkml:brushProperty name="color" value="#00BFF3"/>
    </inkml:brush>
  </inkml:definitions>
  <inkml:trace contextRef="#ctx0" brushRef="#br0">20500 45350 570,'-105'0'53,"41"0"-3,40 0-3,42 0-3,21 0-4,3 0-5,3 0-6,4 0-6,5 0-4,10 0 0,10 0-2,9 0 0,7-2-3,7-3-3,6-3-4,7-2-3,2-5-4,1-2-2,-1-3-5,1-3-3,-4-1-3,-6 4-4,-6 3-2,-6 3-4,-6 3 0,-2 3 1,-3 3 1,-3 4 1,-7 1-3,-9 0-7,-10 0-7,-8 0-8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54"/>
    </inkml:context>
    <inkml:brush xml:id="br0">
      <inkml:brushProperty name="width" value="0.03965" units="cm"/>
      <inkml:brushProperty name="height" value="0.03965" units="cm"/>
    </inkml:brush>
  </inkml:definitions>
  <inkml:trace contextRef="#ctx0" brushRef="#br0">40250 26828 554,'32'-21'50,"2"5"-6,3 5-6,1 4-5,1 3-4,2 1-1,0-1 1,2 0-2,-2 0-2,-4 2-3,-4 0-5,-3 2-3,-5 2-2,-5 4-1,-5 4 0,-5 3 0,-4 6-2,-4 5-3,-4 7-3,-4 5-3,-5 3 0,-5 2-1,-7 1 0,-5 0 1,-3 0-1,1-2 0,2-2 1,0-1-1,1-4 0,3-4 2,1-3 0,3-5 1,1-3 2,1-3 1,0-2 1,2-4 2,7-4-2,14-4-8,14-6-6,13-4-7,9-5-5,2-5-2,4-5-4,2-5-2,-1-1 1,-6 3 3,-6 3 3,-5 3 4,-6 2-5,-2-1-13,-3 1-13,-2-1-13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1:51"/>
    </inkml:context>
    <inkml:brush xml:id="br0">
      <inkml:brushProperty name="width" value="0.03328" units="cm"/>
      <inkml:brushProperty name="height" value="0.03328" units="cm"/>
      <inkml:brushProperty name="color" value="#F2395B"/>
    </inkml:brush>
  </inkml:definitions>
  <inkml:trace contextRef="#ctx0" brushRef="#br0">76844 50966 661,'-8'-7'2,"0"2"5,0 2 5,0 2 5,0 2 5,-1 2 7,-2 2 6,0 2 7,-3 4 0,-3 7-6,-5 7-7,-3 7-5,-4 6-6,-1 6-6,-2 6-4,-2 6-4,-2 2-6,1 1-2,0-1-3,0 1-4,0-2-4,3-2-4,2-4-6,1-2-4,4-6-5,3-6-2,4-7-4,5-7-2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7:53"/>
    </inkml:context>
    <inkml:brush xml:id="br0">
      <inkml:brushProperty name="width" value="0.03962" units="cm"/>
      <inkml:brushProperty name="height" value="0.03962" units="cm"/>
      <inkml:brushProperty name="color" value="#00BFF3"/>
    </inkml:brush>
  </inkml:definitions>
  <inkml:trace contextRef="#ctx0" brushRef="#br0">21900 44550 555,'-25'-27'0,"0"-3"-1,0-3 1,0-2-1,0-3 1,0 1 2,0-1 0,0 1 1,3 7 8,6 16 14,7 15 13,6 17 13,3 17 5,0 23-8,0 22-5,0 22-8,0 10-4,0 1-6,0-1-4,0 1-4,-2-1-4,-3 1-2,-3-1-3,-2 1-2,-1 2-5,3 7-9,3 6-8,4 7-9,2 2-6,4 1-7,3-1-5,3 1-7,3-13 1,3-25 6,3-25 7,4-25 7,-1-15 2,-3-2-1,-3-3-2,-2-3-1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7:54"/>
    </inkml:context>
    <inkml:brush xml:id="br0">
      <inkml:brushProperty name="width" value="0.0463" units="cm"/>
      <inkml:brushProperty name="height" value="0.0463" units="cm"/>
      <inkml:brushProperty name="color" value="#00BFF3"/>
    </inkml:brush>
  </inkml:definitions>
  <inkml:trace contextRef="#ctx0" brushRef="#br0">24150 44550 475,'-25'-60'8,"0"32"17,0 31 16,0 32 17,1 16 3,4 4-11,3 3-10,3 3-11,-1 1-6,-2 1-2,-3-1-1,-3 1-2,-2 2-2,0 7-1,0 6-1,0 7-1,1-1-1,4-6 0,3-6 0,3-6 1,4-7-3,7-6-2,6-6-4,7-6-3,11-7-4,20-6-6,18-6-6,20-6-6,8-16-1,1-25 2,-1-25 3,1-25 3,-3-15 1,-2-2-2,-3-3-2,-3-3-2,-7-1 2,-9 4 2,-10 3 4,-8 3 2,-11 1 3,-8 1 3,-10-1 1,-9 1 2,-9 2 2,-5 7-1,-7 6 0,-5 7-1,-8 8 2,-5 14 0,-7 11 1,-5 14 1,-8 8-1,-5 7-3,-7 6-3,-5 7-3,-3 11-4,4 20-8,3 18-8,3 20-6,6 3-4,9-8 0,10-10 2,10-9-1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7:54"/>
    </inkml:context>
    <inkml:brush xml:id="br0">
      <inkml:brushProperty name="width" value="0.03908" units="cm"/>
      <inkml:brushProperty name="height" value="0.03908" units="cm"/>
      <inkml:brushProperty name="color" value="#00BFF3"/>
    </inkml:brush>
  </inkml:definitions>
  <inkml:trace contextRef="#ctx0" brushRef="#br0">25100 45050 562,'48'0'38,"-3"0"-1,-3 0-2,-2 0-1,0 1-1,7 4-1,6 3-1,7 3-2,2 4-1,1 7-4,-1 6-2,1 7-3,-7 4-2,-12 3-2,-13 3-1,-12 4-3,-12 2-1,-8 4-4,-10 3-3,-9 3-4,-9 3-3,-5 3-1,-7 3-1,-5 4-2,-4-4-1,0-9 0,0-10 0,0-8 1,4-6 0,10 1 1,10-1 1,9 1 2,12-3 2,16-2 3,15-3 2,17-3 2,11-9 0,10-11-3,10-14-4,9-11-4,6-9-2,3-3-1,3-3-3,4-2 0,-4 0-5,-9 7-6,-10 6-7,-8 7-7,-11 2-5,-8 1-3,-10-1-3,-9 1-4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7:55"/>
    </inkml:context>
    <inkml:brush xml:id="br0">
      <inkml:brushProperty name="width" value="0.02898" units="cm"/>
      <inkml:brushProperty name="height" value="0.02898" units="cm"/>
      <inkml:brushProperty name="color" value="#00BFF3"/>
    </inkml:brush>
  </inkml:definitions>
  <inkml:trace contextRef="#ctx0" brushRef="#br0">20100 46300 759,'-91'50'41,"19"0"-7,19 0-8,19 0-6,9 3-5,0 6 1,0 7 1,0 6 0,3-1-1,6-5-3,7-7-2,6-5-2,4-4-4,4 0-5,3 0-4,3 0-5,3-4-5,3-5-6,3-7-4,4-5-5,2-9-2,4-9 0,3-10 0,3-8 0,-2-6 2,-6 1 3,-6-1 3,-6 1 3,-2-1 2,3 1 1,3-1 2,4 1 1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7:55"/>
    </inkml:context>
    <inkml:brush xml:id="br0">
      <inkml:brushProperty name="width" value="0.03175" units="cm"/>
      <inkml:brushProperty name="height" value="0.03175" units="cm"/>
      <inkml:brushProperty name="color" value="#00BFF3"/>
    </inkml:brush>
  </inkml:definitions>
  <inkml:trace contextRef="#ctx0" brushRef="#br0">20700 46350 692,'-7'-43'5,"-11"17"7,-14 15 9,-11 16 8,-4 12 3,6 9-3,7 10-2,6 10-4,4 4-1,4 0-2,3 0-1,3 0-1,3-4-3,3-5-2,3-7-4,4-5-2,2-4-3,4 0-2,3 0-2,3 0-2,7-4-2,14-5-2,11-7-2,14-5-2,0-4 0,-8 0 1,-10 0 3,-9 0 2,-5 1 0,0 4 1,0 3-1,0 3 0,-4 4 0,-5 7 2,-7 6 0,-5 7 2,-8 2 1,-5 1 1,-7-1 1,-5 1 1,-6 1-1,-3 3-2,-3 3-2,-2 4-3,-1-4-2,3-9-4,3-10-4,4-8-4,1-9-6,0-6-6,0-6-8,0-6-7,1-4-1,4 1 7,3-1 6,3 1 6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7:55"/>
    </inkml:context>
    <inkml:brush xml:id="br0">
      <inkml:brushProperty name="width" value="0.03637" units="cm"/>
      <inkml:brushProperty name="height" value="0.03637" units="cm"/>
      <inkml:brushProperty name="color" value="#00BFF3"/>
    </inkml:brush>
  </inkml:definitions>
  <inkml:trace contextRef="#ctx0" brushRef="#br0">20600 45900 604,'48'-24'2,"-3"4"3,-3 3 4,-2 3 4,-1 4 2,3 7 4,3 6 2,4 7 3,-1 8 2,-3 14 1,-3 11 2,-2 14 1,-6 8-1,-6 7-5,-6 6-4,-6 7-4,-7 5-4,-6 7 0,-6 6-3,-6 7-1,-7 2 0,-6 1 2,-6-1 1,-6 1 2,-7-3-9,-6-2-23,-6-3-21,-6-3-21,1-10-9,9-16 4,10-15 4,10-15 4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7:56"/>
    </inkml:context>
    <inkml:brush xml:id="br0">
      <inkml:brushProperty name="width" value="0.03721" units="cm"/>
      <inkml:brushProperty name="height" value="0.03721" units="cm"/>
      <inkml:brushProperty name="color" value="#00BFF3"/>
    </inkml:brush>
  </inkml:definitions>
  <inkml:trace contextRef="#ctx0" brushRef="#br0">27450 45300 591,'-68'-61'66,"17"28"-5,15 28-5,16 29-7,5 15-5,-2 3-8,-3 3-6,-3 4-8,-1 4-5,4 6-4,3 7-4,3 6-4,3 1-4,3-3-8,3-3-6,4-2-7,4-9-6,6-12-5,7-13-7,6-12-4,6-9-3,6-2 3,7-3 2,6-3 2,-2-4 4,-9-3 4,-10-3 4,-8-2 5,-6-3 2,1 1 3,-1-1 1,1 1 2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7:57"/>
    </inkml:context>
    <inkml:brush xml:id="br0">
      <inkml:brushProperty name="width" value="0.04041" units="cm"/>
      <inkml:brushProperty name="height" value="0.04041" units="cm"/>
      <inkml:brushProperty name="color" value="#00BFF3"/>
    </inkml:brush>
  </inkml:definitions>
  <inkml:trace contextRef="#ctx0" brushRef="#br0">28050 45400 544,'23'-47'0,"-3"6"1,-3 7 1,-2 6 0,-11 7 7,-15 10 13,-15 10 12,-16 9 12,-5 7 3,6 7-8,7 6-8,6 7-8,4 2-6,4 1-6,3-1-4,3 1-4,4-3-6,7-2-6,6-3-6,7-3-6,5-6-2,7-5 2,6-7 1,7-5 2,2-4-1,1 0-4,-1 0-3,1 0-3,-4 4 10,-6 10 24,-6 10 23,-6 9 25,-4 7 6,1 7-12,-1 6-10,1 7-11,-3 4-7,-2 3-5,-3 3-3,-3 4-4,-2 5-2,0 10 1,0 10 0,0 9-1,-2-1-1,-3-8-4,-3-10-6,-2-9-3,-3-7-4,1-3-1,-1-3-1,1-2-1,-6-9-3,-8-12-2,-10-13-4,-9-12-1,-4-15-1,4-15 5,3-15 4,3-16 3,6-15 3,9-11 1,10-14 2,10-11 1,7-11 0,6-5 2,7-7 0,6-5 0,6-1 0,6 6-2,7 7-2,6 6-3,3 7-1,0 10-3,0 10-1,0 9-1,0 9-3,0 9-3,0 10-4,0 10-4,-5 5 1,-9 4 5,-10 3 5,-8 3 4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7:57"/>
    </inkml:context>
    <inkml:brush xml:id="br0">
      <inkml:brushProperty name="width" value="0.03461" units="cm"/>
      <inkml:brushProperty name="height" value="0.03461" units="cm"/>
      <inkml:brushProperty name="color" value="#00BFF3"/>
    </inkml:brush>
  </inkml:definitions>
  <inkml:trace contextRef="#ctx0" brushRef="#br0">29050 45100 635,'48'-19'18,"-3"13"4,-3 12 5,-2 13 5,-5 9 1,-2 6-2,-3 7-2,-3 6-1,-4 4-3,-3 4-4,-3 3-2,-2 3-4,-5 3-1,-2 3 0,-3 3 0,-3 4 1,-12 7-8,-18 13-14,-19 12-16,-18 13-15,-7-1-6,6-11 4,7-14 4,6-11 4,6-11 0,6-5-5,7-7-4,6-5-4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7:57"/>
    </inkml:context>
    <inkml:brush xml:id="br0">
      <inkml:brushProperty name="width" value="0.03437" units="cm"/>
      <inkml:brushProperty name="height" value="0.03437" units="cm"/>
      <inkml:brushProperty name="color" value="#00BFF3"/>
    </inkml:brush>
  </inkml:definitions>
  <inkml:trace contextRef="#ctx0" brushRef="#br0">30550 45050 640,'-41'-2'34,"19"-3"-3,19-3-1,19-2-3,15-1-1,13 3 0,12 3 0,13 4 0,10-1 0,10-3-2,10-3-1,9-2-1,4-1-4,1 3-5,-1 3-7,1 4-5,-6 1-2,-8 0-2,-10 0 0,-9 0 0,-4 0-5,4 0-8,3 0-9,3 0-8,-7 0-6,-15 0 0,-15 0-3,-16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1:51"/>
    </inkml:context>
    <inkml:brush xml:id="br0">
      <inkml:brushProperty name="width" value="0.03072" units="cm"/>
      <inkml:brushProperty name="height" value="0.03072" units="cm"/>
      <inkml:brushProperty name="color" value="#F2395B"/>
    </inkml:brush>
  </inkml:definitions>
  <inkml:trace contextRef="#ctx0" brushRef="#br0">77016 52937 716,'13'-6'14,"-3"6"4,-4 4 2,-4 6 3,-3 3 2,0 3-2,-2 3 1,0 3-1,-1 3 0,2 1-2,0 2 0,2 3-1,-1 1-4,0 4-7,-2 3-5,0 2-8,-1 2-7,1-2-9,-1 0-10,0-1-8,0-5-4,2-8 2,0-7 3,2-8 3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7:58"/>
    </inkml:context>
    <inkml:brush xml:id="br0">
      <inkml:brushProperty name="width" value="0.03579" units="cm"/>
      <inkml:brushProperty name="height" value="0.03579" units="cm"/>
      <inkml:brushProperty name="color" value="#00BFF3"/>
    </inkml:brush>
  </inkml:definitions>
  <inkml:trace contextRef="#ctx0" brushRef="#br0">30550 45700 614,'-115'0'-11,"23"0"6,22 0 7,22 0 7,19 0 10,20 0 12,18 0 11,20 0 13,16 0 1,16 0-9,15 0-8,17 0-10,13 0-6,13 0-4,12 0-4,13 0-4,6-2-7,0-3-10,0-3-12,0-2-10,-7-1-4,-11 3 3,-14 3 3,-11 4 4,-11 1-2,-5 0-7,-7 0-6,-5 0-6,-11 1-1,-11 4 4,-14 3 5,-11 3 4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7:58"/>
    </inkml:context>
    <inkml:brush xml:id="br0">
      <inkml:brushProperty name="width" value="0.04554" units="cm"/>
      <inkml:brushProperty name="height" value="0.04554" units="cm"/>
      <inkml:brushProperty name="color" value="#00BFF3"/>
    </inkml:brush>
  </inkml:definitions>
  <inkml:trace contextRef="#ctx0" brushRef="#br0">35850 43750 483,'-47'-66'28,"6"19"-5,7 19-3,6 19-4,-1 12-2,-5 6 1,-7 7 1,-5 6 1,-4 7 0,0 10-1,0 10-1,0 9-2,-2 10 2,-3 14 0,-3 11 1,-2 14 2,-5 7 0,-2 3-2,-3 3 0,-3 4-2,1-4-1,6-9 0,7-10-1,6-8 0,7-9-1,10-6-1,10-6-1,9-6-2,15-10-4,22-12-7,22-13-6,23-12-7,20-21-4,23-28-4,22-28-2,22-27-3,5-12 0,-8 6 2,-10 7 3,-9 6 1,-12 4 3,-11 4 1,-14 3 1,-11 3 3,-14 7 3,-11 14 6,-14 11 6,-11 14 6,-11 11 9,-5 14 11,-7 11 11,-5 14 11,-8 8 3,-5 7-6,-7 6-7,-5 7-5,-4 2-6,0 1-3,0-1-4,0 1-4,3-3-3,6-2-2,7-3-2,6-3-2,3-4-1,0-3-1,0-3 0,0-2-1,6-6-2,13-6-3,12-6-3,13-6-4,9-13-4,6-19-3,7-18-5,6-19-4,-1-13-1,-5-6 2,-7-6 2,-5-6 1,-8-4 2,-5 1 2,-7-1 1,-5 1 1,-9 1 3,-9 3 2,-10 3 2,-8 4 3,-12 5 1,-12 10 0,-13 10 0,-12 9 0,-9 7-1,-2 7-1,-3 6-1,-3 7-1,-2 11-3,0 20-3,0 18-4,0 20-4,7 3 0,17-8 1,15-10 3,16-9 2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7:59"/>
    </inkml:context>
    <inkml:brush xml:id="br0">
      <inkml:brushProperty name="width" value="0.03563" units="cm"/>
      <inkml:brushProperty name="height" value="0.03563" units="cm"/>
      <inkml:brushProperty name="color" value="#00BFF3"/>
    </inkml:brush>
  </inkml:definitions>
  <inkml:trace contextRef="#ctx0" brushRef="#br0">37200 44600 617,'28'-24'3,"6"4"8,7 3 6,6 3 7,-1 3 4,-5 3 2,-7 3 2,-5 4 1,-4 7 0,0 13-6,0 12-4,0 13-5,-4 7-3,-5 4 0,-7 3-1,-5 3 0,-12 4-1,-16 7-2,-15 6-1,-15 7-2,-9 0-5,1-2-8,-1-3-8,1-3-9,2-6-2,7-5 5,6-7 5,7-5 5,5-6 3,7-3 4,6-3 3,7-2 3,5-5 3,7-2 0,6-3 2,7-3 1,8-7-1,14-9-6,11-10-4,14-8-4,10-12-6,9-12-5,10-13-6,10-12-5,0-4-3,-5 7-1,-7 6 1,-5 7-2,-6 5 0,-3 7-1,-3 6-2,-2 7 0,-9 2 1,-12 1 8,-13-1 5,-12 1 7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7:59"/>
    </inkml:context>
    <inkml:brush xml:id="br0">
      <inkml:brushProperty name="width" value="0.03996" units="cm"/>
      <inkml:brushProperty name="height" value="0.03996" units="cm"/>
      <inkml:brushProperty name="color" value="#00BFF3"/>
    </inkml:brush>
  </inkml:definitions>
  <inkml:trace contextRef="#ctx0" brushRef="#br0">38950 44750 550,'-7'-110'56,"-11"32"0,-14 31 1,-11 32 0,-4 22-5,6 17-7,7 15-9,6 16-9,4 10-6,4 7-5,3 6-4,3 7-5,3 0-4,3-2 0,3-3-2,4-3-1,4-6-5,6-5-11,7-7-10,6-5-10,4-11-6,4-11-4,3-14-2,3-11-4,1-7 1,1 0 2,-1 0 3,1 0 4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00"/>
    </inkml:context>
    <inkml:brush xml:id="br0">
      <inkml:brushProperty name="width" value="0.04513" units="cm"/>
      <inkml:brushProperty name="height" value="0.04513" units="cm"/>
      <inkml:brushProperty name="color" value="#00BFF3"/>
    </inkml:brush>
  </inkml:definitions>
  <inkml:trace contextRef="#ctx0" brushRef="#br0">40350 44500 487,'-93'-44'2,"17"13"4,15 12 5,16 13 3,4 6 6,-6 0 5,-6 0 6,-6 0 6,1 3 0,9 6-5,10 7-5,10 6-5,7 6-3,6 6-3,7 7-4,6 6-3,3 1-1,0-3-2,0-3 0,0-2-2,7-6-6,17-6-11,15-6-11,16-6-11,5-9-3,-2-8 4,-3-10 4,-3-9 5,-6-7 2,-5-3 0,-7-3 0,-5-2-1,-12 3 11,-16 14 19,-15 11 20,-15 14 20,-4 8 6,9 7-7,10 6-7,10 7-6,4 7-5,0 9-2,0 10-1,0 10-3,0 4-1,0 0-2,0 0-1,0 0-1,0 3-2,0 6-2,0 7-1,0 6-2,0 6-2,0 6-2,0 7-2,0 6-2,0 3-1,0 0-2,0 0-1,0 0-2,-2-5-3,-3-9-2,-3-10-4,-2-8-2,-5-14-4,-2-15-1,-3-15-2,-3-16-2,-6-16-2,-5-16 0,-7-15 0,-5-15 0,0-21 1,10-25 5,10-25 4,9-25 4,6-15 3,3-2 1,3-3 1,4-3 1,5 1 2,10 6 3,10 7 2,9 6 3,6 7 0,3 10-3,3 10-2,4 9-4,1 9-3,0 9-6,0 10-6,0 10-5,-4 7-3,-5 6 1,-7 7 1,-5 6 2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00"/>
    </inkml:context>
    <inkml:brush xml:id="br0">
      <inkml:brushProperty name="width" value="0.04379" units="cm"/>
      <inkml:brushProperty name="height" value="0.04379" units="cm"/>
      <inkml:brushProperty name="color" value="#00BFF3"/>
    </inkml:brush>
  </inkml:definitions>
  <inkml:trace contextRef="#ctx0" brushRef="#br0">41050 43800 502,'117'0'23,"-16"0"2,-15 0 0,-15 0 2,-7 7-2,3 17-1,3 15-3,4 16-3,4 10 3,6 7 7,7 6 7,6 7 7,-2 0 1,-9-2-6,-10-3-6,-8-3-6,-11 1-5,-8 6-6,-10 7-5,-9 6-5,-18 7-5,-24 10-6,-26 10-7,-24 9-5,-28 9-9,-27 9-12,-28 10-13,-28 10-11,-1-11-4,29-27 5,28-28 5,28-28 5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07"/>
    </inkml:context>
    <inkml:brush xml:id="br0">
      <inkml:brushProperty name="width" value="0.04197" units="cm"/>
      <inkml:brushProperty name="height" value="0.04197" units="cm"/>
      <inkml:brushProperty name="color" value="#00BFF3"/>
    </inkml:brush>
  </inkml:definitions>
  <inkml:trace contextRef="#ctx0" brushRef="#br0">9450 20250 524,'-33'-29'2,"-16"-5"6,-15-7 5,-15-5 5,-1 2 2,16 13 2,15 12 1,17 13 1,11 10-1,10 10-2,10 10-2,9 9-2,15 12-1,22 16 2,22 15 2,23 17 2,10 7-1,0 0-3,0 0-2,0 0-2,-5 1-2,-9 4-2,-10 3-1,-8 3-2,-8 1 0,-2 1 0,-3-1 0,-3 1 1,-1-10-1,4-19-2,3-18 0,3-19-2,6-21 0,9-21 0,10-22 0,10-22 0,11-29 0,17-33 0,15-35 0,16-34-1,12-20 0,9-2 1,10-3-1,10-3 0,-1-2-1,-9 0-1,-10 0-3,-8 0-3,-18 17-2,-25 34-4,-25 35-4,-25 35-3,-27 35-9,-28 38-10,-28 37-13,-27 38-11,-15 18-1,0 1 8,0-1 10,0 1 9,1-4 5,4-6 4,3-6 3,3-6 3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07"/>
    </inkml:context>
    <inkml:brush xml:id="br0">
      <inkml:brushProperty name="width" value="0.04063" units="cm"/>
      <inkml:brushProperty name="height" value="0.04063" units="cm"/>
      <inkml:brushProperty name="color" value="#00BFF3"/>
    </inkml:brush>
  </inkml:definitions>
  <inkml:trace contextRef="#ctx0" brushRef="#br0">8850 24900 541,'-41'-18'30,"19"17"3,19 15 2,19 16 3,16 15-1,17 16-3,15 15-3,16 17-4,9 11-2,3 10-1,3 10-2,4 9 0,-4-1-3,-9-8-2,-10-10-3,-8-9-4,-6-12-1,1-11-1,-1-14-1,1-11-2,-1-12-1,1-9-1,-1-10-1,1-8-1,7-15-1,16-19 1,15-18-1,17-19 1,14-35-2,17-49-3,15-51-2,16-49-3,18-34-2,22-15-2,22-15-2,23-16-2,-1 10-5,-22 39-6,-22 36-7,-21 39-7,-31 38-1,-36 41 3,-39 40 2,-36 42 4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08"/>
    </inkml:context>
    <inkml:brush xml:id="br0">
      <inkml:brushProperty name="width" value="0.04294" units="cm"/>
      <inkml:brushProperty name="height" value="0.04294" units="cm"/>
      <inkml:brushProperty name="color" value="#00BFF3"/>
    </inkml:brush>
  </inkml:definitions>
  <inkml:trace contextRef="#ctx0" brushRef="#br0">8100 33300 512,'-47'1'6,"6"4"11,7 3 12,6 3 12,7 3 1,10 3-7,10 3-9,9 4-8,10 10-2,14 19 1,11 19 2,14 19 2,8 10 0,7 4-1,6 3-1,7 3-1,0 3-2,-2 3-1,-3 3-3,-3 4-1,-4-1-2,-3-3-1,-3-3-1,-2-2-2,-5-9 1,-2-12 0,-3-13 0,-3-12 2,-2-12-2,0-8-1,0-10-3,0-9-1,4-16-3,10-22-1,10-22-1,9-21-1,13-31-1,20-36 1,18-39 1,20-36 1,19-45-1,22-49-6,22-51-4,23-49-5,13-20-6,6 14-5,7 11-5,6 14-6,-19 35-6,-44 59-4,-43 60-4,-44 60-6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18"/>
    </inkml:context>
    <inkml:brush xml:id="br0">
      <inkml:brushProperty name="width" value="0.04748" units="cm"/>
      <inkml:brushProperty name="height" value="0.04748" units="cm"/>
      <inkml:brushProperty name="color" value="#00BFF3"/>
    </inkml:brush>
  </inkml:definitions>
  <inkml:trace contextRef="#ctx0" brushRef="#br0">26250 17850 463,'-71'-46'11,"10"10"14,10 10 12,9 9 12,6 10 3,3 14-10,3 11-9,4 14-10,-7 11-6,-16 14-4,-15 11-3,-15 14-4,-9 3-2,1-2-1,-1-3-2,1-3-1,-1-2-1,1 0 0,-1 0-1,1 0 0,-1 3 1,1 6-1,-1 7 2,1 6 0,-1 4 1,1 4 0,-1 3-1,1 3 1,1-1 0,3-2-1,3-3 1,4-3 0,-1-2 0,-3 0-1,-3 0 1,-2 0-1,-1-4 0,3-5-1,3-7 1,4-5 0,2-8 0,4-5 0,3-7 0,3-5 0,3-6 1,3-3 1,3-3 2,4-2 1,11-6 1,23-6 3,22-6 2,22-6 2,13-6 0,7-2-1,6-3-2,7-3-2,5-2-2,7 0 0,6 0-2,7 0 0,2-2-1,1-3 2,-1-3 0,1-2 2,1-1 0,3 3-1,3 3-2,4 4 0,2-1-1,4-3 1,3-3 0,3-2 1,4-3-1,7 1 0,6-1-2,7 1 0,5-1-1,7 1 0,6-1 0,7 1 0,-1 1 0,-6 3 0,-6 3-1,-6 4 0,-4 2-1,1 4-1,-1 3-2,1 3-1,-3-1 0,-2-2 1,-3-3 1,-3-3 1,-4-2 0,-3 0 0,-3 0-1,-2 0 0,-6 0 0,-6 0 0,-6 0-1,-6 0 1,-7-2 0,-6-3 0,-6-3 0,-6-2 0,-7-1 1,-6 3 0,-6 3 0,-6 4 0,-13-3 3,-19-5 5,-18-7 4,-19-5 4,-12-6 1,-2-3-2,-3-3-4,-3-2-3,-1-5-2,4-2 0,3-3-1,3-3 0,-2-6-2,-6-5 1,-6-7-1,-6-5-1,-7-11 0,-6-11 0,-6-14 0,-6-11-1,-6-12-1,-2-9 0,-3-10-2,-3-8 0,-2-6-1,0 1-3,0-1-1,0 1-3,1 4 0,4 9 1,3 10 0,3 10 2,4 10-1,7 13 1,6 12 0,7 13 0,5 9 0,7 6 1,6 7-1,7 6 1,2 7-2,1 10-3,-1 10-4,1 9-4,1 9-4,3 9-4,3 10-5,4 10-3,4 5-4,6 4 0,7 3-2,6 3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1:52"/>
    </inkml:context>
    <inkml:brush xml:id="br0">
      <inkml:brushProperty name="width" value="0.03646" units="cm"/>
      <inkml:brushProperty name="height" value="0.03646" units="cm"/>
      <inkml:brushProperty name="color" value="#F2395B"/>
    </inkml:brush>
  </inkml:definitions>
  <inkml:trace contextRef="#ctx0" brushRef="#br0">77311 53281 603,'9'-7'62,"5"1"-9,4 0-10,3 2-8,3 0-8,-1 2-2,0 0-5,1 2-2,-2 0-4,-2 2-3,-1 0-4,-2 2-2,-3 1-2,-1 1-3,-3 3-1,-1 2-2,-1 1-1,-2 0-1,-1-1 0,0 1-2,-3 0 1,-4 3 1,-4 2 1,-4 1 1,-3 2 1,-3 0 0,-3-1 1,-3 1 1,-1-2 0,1 0 2,1 0 2,1-2 0,1-1 2,-1-1 1,1-1 2,-1 0 0,2-3 3,1-1 1,2-2 3,3-2 2,4-3-3,6-4-8,7-4-10,8-4-7,3-2-6,3 1-2,1-1-4,3 0-1,0 0-5,1-1-6,-1-1-5,0-1-7,-2 0 1,-3 4 7,-4 3 7,-4 3 8,-3 1 2,1 0-2,0 0 0,0 0-2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23"/>
    </inkml:context>
    <inkml:brush xml:id="br0">
      <inkml:brushProperty name="width" value="0.04978" units="cm"/>
      <inkml:brushProperty name="height" value="0.04978" units="cm"/>
      <inkml:brushProperty name="color" value="#00BFF3"/>
    </inkml:brush>
  </inkml:definitions>
  <inkml:trace contextRef="#ctx0" brushRef="#br0">25150 29750 441,'-71'-24'93,"10"4"-21,10 3-20,9 3-19,4 7-12,1 14-1,-1 11-4,1 14-1,-6 11-2,-8 14-1,-10 11 0,-9 14-1,-9 11-2,-5 14 0,-7 11 0,-5 14-2,-8 8-1,-5 7-1,-7 6-2,-5 7 0,-6-1-1,-3-6 0,-3-6 1,-2-6 0,-3-1-1,1 7 0,-1 6-1,1 7-2,1 5 1,3 7-1,3 6 1,4 7-1,5-4 1,10-12 0,10-13 1,9-12 1,6-12 0,3-8 0,3-10 1,4-9 0,4-12 0,6-11 0,7-14-1,6-11 0,6-9-1,6-3-1,7-3 1,6-2-2,7-3-1,10 1-3,10-1-3,9 1-4,9-6 1,9-8 3,10-10 3,10-9 3,5-5 3,4 0 1,3 0 1,3 0 3,7 0 0,14 0 2,11 0 0,14 0 1,8 0 0,7 0 0,6 0-1,7 0 0,4-2-1,3-3-1,3-3-2,4-2-2,2-1 0,4 3-1,3 3-1,3 4 0,-1-1 0,-2-3-1,-3-3 1,-3-2 1,-4-1-1,-3 3-1,-3 3 1,-2 4-1,-3 1 0,1 0 0,-1 0-1,1 0 1,1 0-1,3 0 1,3 0 0,4 0 1,-1 0 0,-3 0 1,-3 0 2,-2 0 1,-6 0 0,-6 0-1,-6 0-1,-6 0 0,-7 0 0,-6 0-2,-6 0-1,-6 0-1,-4 0-1,1 0 1,-1 0 0,1 0 0,-4-4 0,-6-5 0,-6-7 1,-6-5 0,-7-4 1,-6 0 0,-6 0 1,-6 0 1,-15-7 1,-21-11 2,-22-14 3,-22-11 2,-11-6 1,0 4-3,0 3-1,0 3-2,-4-2-2,-5-6-3,-7-6-2,-5-6-4,-3-7-1,4-6-1,3-6 0,3-6 0,-1-6 0,-2-2 0,-3-3 1,-3-3 1,-4-1-1,-3 4 0,-3 3 0,-2 3 0,-5-1 0,-2-2 1,-3-3 0,-3-3 2,-2-12-1,0-18-2,0-19-2,0-18-2,-4-17-1,-5-11-1,-7-14-1,-5-11-2,2 8 0,13 32 1,12 31 1,13 32 0,9 25 0,6 23-1,7 22-3,6 22-1,6 15-2,6 9-2,7 10-3,6 10-1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34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25425 22750 333,'157'63'167,"51"46"-1,49 47 1,51 47 0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35"/>
    </inkml:context>
    <inkml:brush xml:id="br0">
      <inkml:brushProperty name="width" value="0.04272" units="cm"/>
      <inkml:brushProperty name="height" value="0.04272" units="cm"/>
      <inkml:brushProperty name="color" value="#00BFF3"/>
    </inkml:brush>
  </inkml:definitions>
  <inkml:trace contextRef="#ctx0" brushRef="#br0">25850 22000 514,'-29'-22'4,"-5"6"5,-7 7 5,-5 6 5,-3 7 2,4 10-1,3 10-2,3 9-1,-2 7-1,-6 7-1,-6 6-1,-6 7 0,-6 2-2,-2 1-1,-3-1-2,-3 1 0,-4 2-2,-3 7-1,-3 6-1,-2 7-1,-8 4 0,-8 3-2,-10 3 1,-9 4-1,-9 5 0,-5 10 0,-7 10-1,-5 9 1,-8 2-1,-5-2 0,-7-3-2,-5-3 0,-6 4-1,-3 13-1,-3 12 0,-2 13 0,2 1 0,9-9 1,10-10 1,10-8 1,13-14 0,19-15 2,19-15 1,19-16 1,12-13 0,6-9 2,7-10 0,6-8 1,7-8 1,10-2-1,10-3-1,9-3-1,20-4-1,31-3-1,32-3 0,31-2 0,17-5-1,3-2-1,3-3-1,4-3 0,1-4-1,0-3 1,0-3 0,0-2 1,4-1 0,10 3 1,10 3 1,9 4 1,6 1-1,3 0-1,3 0-1,4 0-2,-3 0-1,-5 0 2,-7 0 2,-5 0 0,-6-2 1,-3-3 0,-3-3-2,-2-2 0,-5-1 0,-2 3 1,-3 3 0,-3 4 0,-1 2 1,4 4 1,3 3-1,3 3 1,-1 1 0,-2 1 0,-3-1-2,-3 1 0,-4 1 0,-3 3 0,-3 3 0,-2 4 1,-3-1-1,1-3 0,-1-3-1,1-2 0,-3-5 0,-2-2 0,-3-3-1,-3-3 0,-6-2 0,-5 0-2,-7 0 0,-5 0-1,-8-4-1,-5-5 2,-7-7-1,-5-5 2,-8-4 0,-5 0 0,-7 0 1,-5 0 1,-6-4 1,-3-5 4,-3-7 2,-2-5 5,-8-6 0,-8-3-1,-10-3-1,-9-2-1,-7-6-1,-3-6-2,-3-6-2,-2-6-2,-5-6 0,-2-2-1,-3-3 0,-3-3 0,-6-2-1,-5 0-1,-7 0-1,-5 0-1,-6 0-1,-3 0 0,-3 0 0,-2 0 1,-6-2 0,-6-3 0,-6-3 1,-6-2 0,-6-1 0,-2 3-2,-3 3 0,-3 4-1,-2-1-1,0-3 1,0-3-1,0-2 0,3-3-3,6 1-6,7-1-6,6 1-6,7 2-4,10 7 0,10 6-2,9 7 0,10 8-4,14 14-7,11 11-7,14 14-7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4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68850 16250 999,'-85'-80'-5,"-18"-9"-13,-19-10-12,-18-8-11,7 11-2,34 35 10,35 35 8,35 34 10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43"/>
    </inkml:context>
    <inkml:brush xml:id="br0">
      <inkml:brushProperty name="width" value="0.04435" units="cm"/>
      <inkml:brushProperty name="height" value="0.04435" units="cm"/>
      <inkml:brushProperty name="color" value="#F2395B"/>
    </inkml:brush>
  </inkml:definitions>
  <inkml:trace contextRef="#ctx0" brushRef="#br0">65050 18250 496,'-49'-19'85,"4"13"-12,3 12-14,3 13-14,3 6-9,3 0-5,3 0-6,4 0-6,-4 9-2,-9 19-1,-10 19 0,-8 19-1,-9 13 0,-6 10-2,-6 10-2,-6 9-2,-6 7-1,-2 7-2,-3 6-3,-3 7-1,1-4-4,6-12-1,7-13-4,6-12-2,4-12-3,4-8-1,3-10-2,3-9-2,7-21-9,14-31-19,11-31-17,14-31-17,8-18-2,7-3 15,6-3 16,7-2 15,2 0 10,1 7 5,-1 6 3,1 7 5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44"/>
    </inkml:context>
    <inkml:brush xml:id="br0">
      <inkml:brushProperty name="width" value="0.04651" units="cm"/>
      <inkml:brushProperty name="height" value="0.04651" units="cm"/>
      <inkml:brushProperty name="color" value="#F2395B"/>
    </inkml:brush>
  </inkml:definitions>
  <inkml:trace contextRef="#ctx0" brushRef="#br0">63100 18750 472,'-24'-69'2,"4"13"2,3 12 4,3 13 3,3 6 2,3 0 4,3 0 2,4 0 4,5 3 4,10 6 8,10 7 7,9 6 7,6 9 1,3 13-7,3 12-7,4 13-6,4 9-6,6 6-2,7 7-3,6 6-2,3 7-4,0 10-2,0 10-4,0 9-2,1 6-4,4 3-6,3 3-4,3 4-6,-1-1-3,-2-3 0,-3-3-2,-3-2-1,-2-8-5,0-8-7,0-10-8,0-9-9,-8-12 2,-16-11 9,-15-14 9,-15-11 10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44"/>
    </inkml:context>
    <inkml:brush xml:id="br0">
      <inkml:brushProperty name="width" value="0.04646" units="cm"/>
      <inkml:brushProperty name="height" value="0.04646" units="cm"/>
      <inkml:brushProperty name="color" value="#F2395B"/>
    </inkml:brush>
  </inkml:definitions>
  <inkml:trace contextRef="#ctx0" brushRef="#br0">66850 18050 473,'-5'-46'4,"-9"10"7,-10 10 7,-8 9 8,-6 9 5,1 9 2,-1 10 4,1 10 1,-3 8 1,-2 10-3,-3 10-3,-3 9-3,-1 6-3,4 3-3,3 3-4,3 4-3,-1 4-2,-2 6-1,-3 7-2,-3 6 0,1 3-1,6 0 0,7 0-2,6 0-1,4-2-1,4-3-4,3-3-3,3-2-2,6-6-5,9-6-3,10-6-4,10-6-4,10-7-1,13-6 1,12-6 2,13-6 1,7-9-2,4-8-9,3-10-7,3-9-8,-1-5-4,-2 0-1,-3 0 0,-3 0-2,-9-4 3,-11-5 5,-14-7 7,-11-5 5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44"/>
    </inkml:context>
    <inkml:brush xml:id="br0">
      <inkml:brushProperty name="width" value="0.03381" units="cm"/>
      <inkml:brushProperty name="height" value="0.03381" units="cm"/>
      <inkml:brushProperty name="color" value="#F2395B"/>
    </inkml:brush>
  </inkml:definitions>
  <inkml:trace contextRef="#ctx0" brushRef="#br0">67050 18950 650,'-43'-46'7,"17"10"14,15 10 15,16 9 14,15 6 3,16 3-7,15 3-7,17 4-7,8 1-7,4 0-5,3 0-7,3 0-6,-1 0-7,-2 0-10,-3 0-9,-3 0-10,-4 0-4,-3 0-2,-3 0 1,-2 0-2,-8 0 1,-8 0-1,-10 0 0,-9 0 0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44"/>
    </inkml:context>
    <inkml:brush xml:id="br0">
      <inkml:brushProperty name="width" value="0.04705" units="cm"/>
      <inkml:brushProperty name="height" value="0.04705" units="cm"/>
      <inkml:brushProperty name="color" value="#F2395B"/>
    </inkml:brush>
  </inkml:definitions>
  <inkml:trace contextRef="#ctx0" brushRef="#br0">68650 18050 467,'0'-58'10,"0"34"22,0 35 20,0 35 21,0 16 3,0 1-15,0-1-13,0 1-15,-2 1-9,-3 3-2,-3 3-2,-2 4-3,-1 4-2,3 6 0,3 7-1,4 6-1,1 4-6,0 4-9,0 3-10,0 3-10,0 1-10,0 1-8,0-1-8,0 1-9,0-9 0,0-15 7,0-15 9,0-16 7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45"/>
    </inkml:context>
    <inkml:brush xml:id="br0">
      <inkml:brushProperty name="width" value="0.04471" units="cm"/>
      <inkml:brushProperty name="height" value="0.04471" units="cm"/>
      <inkml:brushProperty name="color" value="#F2395B"/>
    </inkml:brush>
  </inkml:definitions>
  <inkml:trace contextRef="#ctx0" brushRef="#br0">69100 17150 492,'28'-25'3,"6"0"6,7 0 7,6 0 5,-1 3 3,-5 6-1,-7 7-2,-5 6-2,2 4 1,13 4 1,12 3 3,13 3 2,6 7 0,0 14-2,0 11-1,0 14-2,0 8-1,0 7-2,0 6-1,0 7-2,-2 2 0,-3 1 1,-3-1 0,-2 1 2,-9 2-1,-12 7-3,-13 6-3,-12 7-3,-16 10-6,-19 16-9,-18 15-7,-19 17-9,-22 13-8,-25 13-10,-25 12-9,-25 13-10,0-15-3,25-40 2,25-40 3,25-41 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1:52"/>
    </inkml:context>
    <inkml:brush xml:id="br0">
      <inkml:brushProperty name="width" value="0.04123" units="cm"/>
      <inkml:brushProperty name="height" value="0.04123" units="cm"/>
      <inkml:brushProperty name="color" value="#F2395B"/>
    </inkml:brush>
  </inkml:definitions>
  <inkml:trace contextRef="#ctx0" brushRef="#br0">79179 52068 533,'-22'0'3,"5"0"4,3 0 6,4 0 5,5 0 5,4 2 4,6 0 3,4 2 5,4-1-1,3-1-5,3 0-5,3-2-5,3 0-4,3 0-2,3 0-3,3 0-3,0 0-1,0-2-3,-1 0-1,-1-1-1,-2-1-2,-1 2-1,-3 0-1,-1 2-2,-3 0 1,-3 0-2,-3 0 1,-3 0-1,-2 1 0,-2 3 0,-3 4 2,-1 2 0,-2 2 1,-2 1 1,-2 2 1,-2 0 2,-2 1-1,-1-1 1,-3 1-1,-2 0-1,-1-1 2,-2 1 1,0-1 2,-1 1 2,0 0 0,-1-1 0,0 1-1,1 0-1,-1-1-1,2-1-1,1-1-2,1 0-2,1-8-8,0-10-16,2-13-17,1-11-15,2-9-5,6-5 10,4-4 8,6-5 9,1-2 8,-1 2 6,-1 2 6,0 2 7,-2 3 3,-1 6 2,-1 4 0,0 5 3,-1 5 2,0 5 5,0 5 4,0 5 6,-1 5 8,-1 6 10,0 6 10,-1 6 12,-2 4 0,-1 5-9,0 3-8,-1 5-10,-3 2-5,-2 4-4,-3 3-3,-3 2-4,-3 1-2,0-2 0,-1-2-2,-1-1 1,-1-3-6,1 0-8,-1-1-9,1-1-8,0-3-5,1-3-1,0-5 0,2-3 0,1-4 0,1-3 2,1-3 1,1-2 2,-2-5-1,-2-4-5,-3-6-3,-3-4-5,-1-3 2,1-1 7,1-1 7,1-1 6,1 0 5,1 3 3,1 1 1,1 2 2,0 3 2,2 2 3,1 4 2,1 3 3,1 1 4,0 0 5,2 0 6,1 0 5,1 1 5,2 2 5,2 2 4,2 1 5,1 3 0,0 2-5,0 2-6,0 1-5,2 2-3,4 2-1,4 0-2,3 1-2,5 2-1,3 3-1,5 3-2,3 3-2,5 2-4,6 2-5,7 2-7,5 2-5,4 0-1,3-1 3,3-3 3,3-2 3,2-3-9,-1-5-22,1-5-22,-1-5-23,-5-3-6,-12-2 8,-12-2 7,-11-2 8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46"/>
    </inkml:context>
    <inkml:brush xml:id="br0">
      <inkml:brushProperty name="width" value="0.04239" units="cm"/>
      <inkml:brushProperty name="height" value="0.04239" units="cm"/>
      <inkml:brushProperty name="color" value="#F2395B"/>
    </inkml:brush>
  </inkml:definitions>
  <inkml:trace contextRef="#ctx0" brushRef="#br0">77600 23000 519,'-72'-16'9,"6"19"21,7 19 20,6 19 19,1 12 3,-3 6-13,-3 7-15,-2 6-14,-5 4-8,-2 4-1,-3 3-3,-3 3-2,-2 1-2,0 1-3,0-1-3,0 1-2,1-1-5,4 1-3,3-1-6,3 1-4,4-3-4,7-2-4,6-3-4,7-3-4,4-7-4,3-9-4,3-10-2,4-8-4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47"/>
    </inkml:context>
    <inkml:brush xml:id="br0">
      <inkml:brushProperty name="width" value="0.04629" units="cm"/>
      <inkml:brushProperty name="height" value="0.04629" units="cm"/>
      <inkml:brushProperty name="color" value="#F2395B"/>
    </inkml:brush>
  </inkml:definitions>
  <inkml:trace contextRef="#ctx0" brushRef="#br0">75950 23300 475,'-24'-46'1,"4"10"4,3 10 3,3 9 3,12 13 11,22 20 19,22 18 20,23 20 18,6 10 2,-5 3-15,-7 3-15,-5 4-16,-3 2-11,4 4-5,3 3-6,3 3-6,3 4-7,3 7-7,3 6-9,4 7-7,-3 2-9,-5 1-9,-7-1-10,-5 1-9,-6-9-2,-3-15 5,-3-15 5,-2-16 6,-6-13 4,-6-9 7,-6-10 5,-6-8 7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47"/>
    </inkml:context>
    <inkml:brush xml:id="br0">
      <inkml:brushProperty name="width" value="0.05121" units="cm"/>
      <inkml:brushProperty name="height" value="0.05121" units="cm"/>
      <inkml:brushProperty name="color" value="#F2395B"/>
    </inkml:brush>
  </inkml:definitions>
  <inkml:trace contextRef="#ctx0" brushRef="#br0">79200 22650 429,'-4'-47'5,"-5"6"9,-7 7 10,-5 6 10,-8 15 6,-5 26 6,-7 24 4,-5 26 6,-6 15-2,-3 6-8,-3 7-8,-2 6-8,-3 3-5,1 0-4,-1 0-4,1 0-3,2-4-2,7-5-3,6-7-1,7-5-3,7-3 0,9 4 0,10 3 0,10 3 0,7-2-2,6-6-7,7-6-6,6-6-6,9-7-6,13-6-6,12-6-6,13-6-6,12-9-4,13-8-2,12-10-3,13-9-1,-5-9-1,-22-5 2,-22-7 1,-21-5 2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47"/>
    </inkml:context>
    <inkml:brush xml:id="br0">
      <inkml:brushProperty name="width" value="0.03209" units="cm"/>
      <inkml:brushProperty name="height" value="0.03209" units="cm"/>
      <inkml:brushProperty name="color" value="#F2395B"/>
    </inkml:brush>
  </inkml:definitions>
  <inkml:trace contextRef="#ctx0" brushRef="#br0">79750 23650 685,'-24'-24'0,"4"4"0,3 3 0,3 3 0,1 1 4,1 1 7,-1-1 8,1 1 8,4-3 2,9-2-4,10-3-4,10-3-4,13 1 0,19 6 4,19 7 3,19 6 3,7 3 0,-3 0-7,-3 0-5,-2 0-6,-5 0-7,-2 0-10,-3 0-10,-3 0-9,-4 1-6,-3 4-3,-3 3-3,-2 3-2,-8 1-2,-8 1 2,-10-1 1,-9 1 1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47"/>
    </inkml:context>
    <inkml:brush xml:id="br0">
      <inkml:brushProperty name="width" value="0.04789" units="cm"/>
      <inkml:brushProperty name="height" value="0.04789" units="cm"/>
      <inkml:brushProperty name="color" value="#F2395B"/>
    </inkml:brush>
  </inkml:definitions>
  <inkml:trace contextRef="#ctx0" brushRef="#br0">81600 22400 459,'-2'-47'0,"-3"6"0,-3 7 0,-2 6 0,-1 13 11,3 23 24,3 22 23,4 22 24,2 13 3,4 7-15,3 6-16,3 7-15,-2 4-9,-6 3-5,-6 3-4,-6 4-4,-2 1-6,3 0-8,3 0-8,4 0-8,-1 1-3,-3 4-1,-3 3 0,-2 3 0,-1-1-4,3-2-10,3-3-9,4-3-9,1-10-1,0-16 6,0-15 5,0-15 7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48"/>
    </inkml:context>
    <inkml:brush xml:id="br0">
      <inkml:brushProperty name="width" value="0.04922" units="cm"/>
      <inkml:brushProperty name="height" value="0.04922" units="cm"/>
      <inkml:brushProperty name="color" value="#F2395B"/>
    </inkml:brush>
  </inkml:definitions>
  <inkml:trace contextRef="#ctx0" brushRef="#br0">82100 21900 446,'34'-27'5,"19"-3"10,19-3 9,19-2 9,5 2 4,-5 9-3,-7 10-3,-5 10-4,-1 11 0,6 17 0,7 15 1,6 16 0,-1 13 0,-5 14 1,-7 11 0,-5 14 0,-11 7-2,-11 3-5,-14 3-4,-11 4-5,-17 5-2,-18 10-1,-19 10-1,-18 9 0,-26 10-6,-31 14-8,-31 11-9,-31 14-10,-4-14-1,26-36 5,24-39 6,26-36 5,13-18-10,4 3-26,3 3-24,3 4-26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51"/>
    </inkml:context>
    <inkml:brush xml:id="br0">
      <inkml:brushProperty name="width" value="0.04228" units="cm"/>
      <inkml:brushProperty name="height" value="0.04228" units="cm"/>
      <inkml:brushProperty name="color" value="#F2395B"/>
    </inkml:brush>
  </inkml:definitions>
  <inkml:trace contextRef="#ctx0" brushRef="#br0">75350 31300 520,'23'-46'-12,"-3"10"6,-3 10 7,-2 9 7,-1 6 7,3 3 8,3 3 9,4 4 8,-6 8 7,-11 17 2,-14 15 3,-11 16 3,-15 10-4,-16 7-9,-15 6-10,-15 7-10,-11 7-7,-2 9-5,-3 10-7,-3 10-4,-1 0-5,4-5-2,3-7-2,3-5-3,6-8-4,9-5-5,10-7-5,10-5-5,8-8-3,10-5-1,10-7-1,9-5-1,4-8 1,1-5 2,-1-7 2,1-5 2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51"/>
    </inkml:context>
    <inkml:brush xml:id="br0">
      <inkml:brushProperty name="width" value="0.04617" units="cm"/>
      <inkml:brushProperty name="height" value="0.04617" units="cm"/>
      <inkml:brushProperty name="color" value="#F2395B"/>
    </inkml:brush>
  </inkml:definitions>
  <inkml:trace contextRef="#ctx0" brushRef="#br0">74100 31250 476,'-2'-69'1,"-3"13"2,-3 12 2,-2 13 1,2 10 8,9 10 14,10 10 13,10 9 14,5 9 3,4 9-6,3 10-8,3 10-5,3 5-6,3 4-2,3 3-3,4 3-4,2 3-2,4 3-6,3 3-4,3 4-4,3 2-5,3 4-3,3 3-6,4 3-3,-1 6-6,-3 9-6,-3 10-7,-2 10-7,-1 8-5,3 10-4,3 10-4,4 9-5,-6-12 3,-11-30 8,-14-32 10,-11-30 10,-9-19 2,-3-2-3,-3-3-4,-2-3-2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52"/>
    </inkml:context>
    <inkml:brush xml:id="br0">
      <inkml:brushProperty name="width" value="0.04368" units="cm"/>
      <inkml:brushProperty name="height" value="0.04368" units="cm"/>
      <inkml:brushProperty name="color" value="#F2395B"/>
    </inkml:brush>
  </inkml:definitions>
  <inkml:trace contextRef="#ctx0" brushRef="#br0">77250 30750 503,'-16'-22'19,"19"6"-4,19 7-3,19 6-5,12 3 5,6 0 10,7 0 12,6 0 11,4 3 3,4 6-6,3 7-5,3 6-5,-2 4-6,-6 4-2,-6 3-3,-6 3-3,-9 3-3,-8 3-1,-10 3-2,-9 4-1,-10 4-2,-9 6-2,-10 7 0,-8 6-3,-14 7-1,-15 10-2,-15 10-4,-16 9-2,-12 4-1,-5 1 0,-7-1 0,-5 1 1,-3-6-1,4-8 2,3-10 0,3-9 0,-1-5 0,-2 0 0,-3 0-1,-3 0-1,4-7-1,13-11 1,12-14-1,13-11 1,20-11 3,28-5 8,28-7 7,29-5 7,29-9-1,31-9-9,32-10-11,31-8-10,20-4-6,9 3-1,10 3-3,10 4-1,-4 4-4,-16 6-7,-15 7-6,-15 6-6,-25 4-4,-30 4 1,-32 3 0,-30 3 0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52"/>
    </inkml:context>
    <inkml:brush xml:id="br0">
      <inkml:brushProperty name="width" value="0.03246" units="cm"/>
      <inkml:brushProperty name="height" value="0.03246" units="cm"/>
      <inkml:brushProperty name="color" value="#F2395B"/>
    </inkml:brush>
  </inkml:definitions>
  <inkml:trace contextRef="#ctx0" brushRef="#br0">75900 31100 677,'-24'-24'2,"4"4"9,3 3 9,3 3 9,-1 4 4,-2 7-1,-3 6 1,-3 7-1,-2 5-2,0 7-4,0 6-5,0 7-4,-2 2-4,-3 1-3,-3-1-3,-2 1-2,-8 7-3,-8 16-5,-10 15-3,-9 17-3,-9 11-6,-5 10-5,-7 10-6,-5 9-5,2-2-1,13-12 4,12-13 5,13-12 4,7-10-2,4-6-8,3-6-7,3-6-9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1:53"/>
    </inkml:context>
    <inkml:brush xml:id="br0">
      <inkml:brushProperty name="width" value="0.03345" units="cm"/>
      <inkml:brushProperty name="height" value="0.03345" units="cm"/>
      <inkml:brushProperty name="color" value="#F2395B"/>
    </inkml:brush>
  </inkml:definitions>
  <inkml:trace contextRef="#ctx0" brushRef="#br0">81950 52489 657,'0'-15'3,"0"2"5,0 3 6,0 1 5,2 1 6,4 2 3,4 1 4,3 1 4,6-1 0,5 0-3,7-2-3,5 0-4,3-1-4,2 1-6,1-1-6,0 0-6,0 0-5,-2 2-5,-1 1-6,-3 1-6,-4 0-7,-4 0-7,-4 0-8,-6 0-8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53"/>
    </inkml:context>
    <inkml:brush xml:id="br0">
      <inkml:brushProperty name="width" value="0.02656" units="cm"/>
      <inkml:brushProperty name="height" value="0.02656" units="cm"/>
      <inkml:brushProperty name="color" value="#F2395B"/>
    </inkml:brush>
  </inkml:definitions>
  <inkml:trace contextRef="#ctx0" brushRef="#br0">74200 31200 828,'26'-18'69,"4"17"-18,3 15-19,3 16-18,3 10-10,3 7-2,3 6-3,4 7-3,-3-3-8,-5-8-18,-7-10-17,-5-9-16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54"/>
    </inkml:context>
    <inkml:brush xml:id="br0">
      <inkml:brushProperty name="width" value="0.02941" units="cm"/>
      <inkml:brushProperty name="height" value="0.02941" units="cm"/>
      <inkml:brushProperty name="color" value="#F2395B"/>
    </inkml:brush>
  </inkml:definitions>
  <inkml:trace contextRef="#ctx0" brushRef="#br0">74850 31950 748,'-25'23'23,"0"-3"0,0-3-1,0-2 0,-2 0-2,-3 7-2,-3 6-2,-2 7-3,-9 11 1,-12 20 1,-13 18 3,-12 20 1,-7 11-2,1 7-7,-1 6-8,1 7-8,1 2-5,3 1-3,3-1-4,4 1-2,5-9-3,10-15 0,10-15-1,9-16-1,7-15-2,7-11-5,6-14-5,7-11-4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54"/>
    </inkml:context>
    <inkml:brush xml:id="br0">
      <inkml:brushProperty name="width" value="0.03207" units="cm"/>
      <inkml:brushProperty name="height" value="0.03207" units="cm"/>
      <inkml:brushProperty name="color" value="#F2395B"/>
    </inkml:brush>
  </inkml:definitions>
  <inkml:trace contextRef="#ctx0" brushRef="#br0">75800 31150 685,'0'-47'4,"0"6"6,0 7 6,0 6 7,-4 6 4,-5 6 3,-7 7 2,-5 6 2,-4 7 0,0 10-6,0 10-4,0 9-5,-2 6-4,-3 3-5,-3 3-4,-2 4-4,-3 2-7,1 4-14,-1 3-11,1 3-12,1-4-7,3-8-3,3-10-2,4-9-2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9:31"/>
    </inkml:context>
    <inkml:brush xml:id="br0">
      <inkml:brushProperty name="width" value="0.04238" units="cm"/>
      <inkml:brushProperty name="height" value="0.04238" units="cm"/>
      <inkml:brushProperty name="color" value="#F2395B"/>
    </inkml:brush>
  </inkml:definitions>
  <inkml:trace contextRef="#ctx0" brushRef="#br0">16150 39900 519,'-43'-8'80,"17"-16"-15,15-15-16,16-15-15,10-9-10,7 1-2,6-1-3,7 1-2,4-3-5,3-2-4,3-3-7,4-3-4,-3 1-3,-5 6 1,-7 7 0,-5 6 1,-4 4 0,0 4 3,0 3 1,0 3 2,1 7 2,4 14 1,3 11 1,3 14 2,3 11 2,3 14 0,3 11 2,4 14 1,-3 8 0,-5 7 0,-7 6 0,-5 7 0,-3 0-1,4-2 0,3-3-2,3-3 0,1-2-3,1 0-3,-1 0-3,1 0-5,-3 0-1,-2 0 1,-3 0 0,-3 0 1,-2 0 0,0 0 0,0 0 0,0 0-1,-2-5-1,-3-9-1,-3-10-2,-2-8-2,-5-22-11,-2-30-20,-3-32-21,-3-30-21,-4-11-3,-3 14 17,-3 11 15,-2 14 16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9:31"/>
    </inkml:context>
    <inkml:brush xml:id="br0">
      <inkml:brushProperty name="width" value="0.04433" units="cm"/>
      <inkml:brushProperty name="height" value="0.04433" units="cm"/>
      <inkml:brushProperty name="color" value="#F2395B"/>
    </inkml:brush>
  </inkml:definitions>
  <inkml:trace contextRef="#ctx0" brushRef="#br0">17850 38750 496,'-2'-63'9,"-3"26"20,-3 24 19,-2 26 19,-8 18 5,-8 13-11,-10 12-11,-9 13-10,-7 6-8,-3 0-5,-3 0-5,-2 0-6,-6 1-4,-6 4-3,-6 3-3,-6 3-3,-4 1-3,1 1-1,-1-1-3,1 1-1,2-3-6,7-2-9,6-3-9,7-3-9,7-7-5,9-9 1,10-10-1,10-8 1,5-8-2,4-2-2,3-3-2,3-3-3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9:33"/>
    </inkml:context>
    <inkml:brush xml:id="br0">
      <inkml:brushProperty name="width" value="0.04472" units="cm"/>
      <inkml:brushProperty name="height" value="0.04472" units="cm"/>
      <inkml:brushProperty name="color" value="#F2395B"/>
    </inkml:brush>
  </inkml:definitions>
  <inkml:trace contextRef="#ctx0" brushRef="#br0">25000 38850 492,'0'96'95,"0"-5"-21,0-7-22,0-5-22,0-6-13,0-3-4,0-3-2,0-2-4,0-6-3,0-6 0,0-6-2,0-6-1,3-4-4,6 1-7,7-1-7,6 1-8,3-6-2,0-8 2,0-10 3,0-9 1,3-13 2,6-16 0,7-15 0,6-15 1,4-14 0,4-8 2,3-10 1,3-9 2,-4-5 2,-8 0 2,-10 0 3,-9 0 2,-7 6 1,-3 13-1,-3 12-2,-2 13-2,-5 9 9,-2 6 17,-3 7 19,-3 6 17,-1 15 6,4 26-6,3 24-5,3 26-7,1 12-6,1 0-4,-1 0-6,1 0-6,-1 0-2,1 0-4,-1 0-1,1 0-3,-3 6-2,-2 13 0,-3 12-1,-3 13-2,-2 9 0,0 6 0,0 7 0,0 6-1,-2 3-1,-3 0-2,-3 0-1,-2 0-3,-1-5-1,3-9-3,3-10-2,4-8-2,-1-12-1,-3-12 2,-3-13 0,-2-12 3,-12-13-2,-19-12-2,-18-13-3,-19-12-3,-7-16 0,7-19 2,6-18 2,7-19 2,4-13 2,3-6 2,3-6 2,4-6 2,5-2 1,10 3 1,10 3 1,9 4 0,7-1 2,7-3 2,6-3 2,7-2 3,15-5 0,25-2-2,25-3-1,25-3-1,20-9-4,16-11-5,15-14-5,17-11-6,11-7-4,10 0-5,10 0-4,9 0-5,-15 12-5,-36 26-4,-39 24-5,-36 26-4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9:56"/>
    </inkml:context>
    <inkml:brush xml:id="br0">
      <inkml:brushProperty name="width" value="0.03584" units="cm"/>
      <inkml:brushProperty name="height" value="0.03584" units="cm"/>
      <inkml:brushProperty name="color" value="#F2395B"/>
    </inkml:brush>
  </inkml:definitions>
  <inkml:trace contextRef="#ctx0" brushRef="#br0">54750 44150 613,'25'-29'85,"0"-5"-21,0-7-18,0-5-20,1-9-10,4-9-1,3-10-1,3-8-2,3-3-2,3 7-4,3 6-5,4 7-3,-1 5-2,-3 7 0,-3 6 0,-2 7 0,-3 4 1,1 3 0,-1 3 0,1 4 2,-3 2 0,-2 4 0,-3 3 1,-3 3 0,2 6 1,10 9 3,10 10 2,9 10 2,-1 7 1,-8 6 1,-10 7 0,-9 6 0,-5 6 0,0 6 0,0 7-2,0 6 0,0 3-1,0 0-1,0 0-1,0 0-2,-2-2 0,-3-3-1,-3-3-1,-2-2-1,-1-3 1,3 1-2,3-1 1,4 1 0,-3-4-1,-5-6-2,-7-6-2,-5-6-1,-3-6-3,4-2-1,3-3-3,3-3 0,3-10-12,3-16-17,3-15-19,4-15-19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9:56"/>
    </inkml:context>
    <inkml:brush xml:id="br0">
      <inkml:brushProperty name="width" value="0.03665" units="cm"/>
      <inkml:brushProperty name="height" value="0.03665" units="cm"/>
      <inkml:brushProperty name="color" value="#F2395B"/>
    </inkml:brush>
  </inkml:definitions>
  <inkml:trace contextRef="#ctx0" brushRef="#br0">56750 42900 600,'-4'-61'17,"-5"28"14,-7 28 13,-5 29 14,-8 18 1,-5 9-11,-7 10-10,-5 10-12,-9 7-6,-9 6-2,-10 7-3,-8 6-2,-8 7-4,-2 10-5,-3 10-6,-3 9-4,-1 2-3,4-2 1,3-3 0,3-3 1,6-10-6,9-16-15,10-15-15,10-15-13,10-14-6,13-8 4,12-10 5,13-9 3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9:57"/>
    </inkml:context>
    <inkml:brush xml:id="br0">
      <inkml:brushProperty name="width" value="0.02581" units="cm"/>
      <inkml:brushProperty name="height" value="0.02581" units="cm"/>
      <inkml:brushProperty name="color" value="#F2395B"/>
    </inkml:brush>
  </inkml:definitions>
  <inkml:trace contextRef="#ctx0" brushRef="#br0">57550 43800 852,'68'46'75,"-11"-5"-26,-14-7-26,-11-5-25,-9-3-15,-3 4-3,-3 3-2,-2 3-4,-5 1-1,-2 1-2,-3-1-2,-3 1-1,-2-3 0,0-2 5,0-3 5,0-3 3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9:57"/>
    </inkml:context>
    <inkml:brush xml:id="br0">
      <inkml:brushProperty name="width" value="0.02438" units="cm"/>
      <inkml:brushProperty name="height" value="0.02438" units="cm"/>
      <inkml:brushProperty name="color" value="#F2395B"/>
    </inkml:brush>
  </inkml:definitions>
  <inkml:trace contextRef="#ctx0" brushRef="#br0">57550 44700 902,'-61'4'4,"28"10"9,28 10 7,29 9 10,11 2-6,-2-2-17,-3-3-19,-3-3-17,-4-2-9,-3 0-1,-3 0 0,-2 0-1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1:53"/>
    </inkml:context>
    <inkml:brush xml:id="br0">
      <inkml:brushProperty name="width" value="0.0413" units="cm"/>
      <inkml:brushProperty name="height" value="0.0413" units="cm"/>
      <inkml:brushProperty name="color" value="#F2395B"/>
    </inkml:brush>
  </inkml:definitions>
  <inkml:trace contextRef="#ctx0" brushRef="#br0">82993 51398 532,'-17'-18'0,"0"-2"0,-1-3 0,-1-2 0,1-1 2,3 6 3,3 5 3,3 5 4,1 6 9,2 8 16,1 8 14,0 7 15,2 10 2,2 11-12,2 10-11,2 11-12,-1 9-9,-2 7-5,-3 7-6,-4 6-6,-1 8-7,-1 6-7,-2 7-9,0 7-7,0 1-10,3-5-9,1-5-9,2-5-10,2-9-1,2-14 8,2-13 7,2-14 7,1-13 7,0-10 3,0-11 6,0-10 4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9:59"/>
    </inkml:context>
    <inkml:brush xml:id="br0">
      <inkml:brushProperty name="width" value="0.03863" units="cm"/>
      <inkml:brushProperty name="height" value="0.03863" units="cm"/>
      <inkml:brushProperty name="color" value="#F2395B"/>
    </inkml:brush>
  </inkml:definitions>
  <inkml:trace contextRef="#ctx0" brushRef="#br0">63850 43250 569,'-27'-18'39,"-3"17"-7,-3 15-7,-2 16-6,-5 12-5,-2 9 1,-3 10-2,-3 10 0,-1 4-1,4 0 0,3 0-1,3 0-1,3 0 0,3 0 0,3 0 0,4 0-1,1-2 1,0-3-1,0-3 2,0-2-1,1-5-1,4-2-1,3-3-4,3-3-1,4-6-3,7-5-3,6-7-3,7-5-3,7-11-2,9-11 0,10-14 0,10-11 0,11-11-1,17-5 1,15-7-2,16-5 1,4-8-1,-6-5-1,-6-7 0,-6-5-2,-4-1 2,1 6 1,-1 7 3,1 6 2,-6 4 1,-8 4 1,-10 3 0,-9 3 1,-10 3 1,-9 3 2,-10 3 1,-8 4 1,-12 11 8,-12 23 15,-13 22 13,-12 22 15,-4 8 1,7-2-9,6-3-11,7-3-10,4-1-5,3 4-3,3 3-2,4 3-3,-1-1 0,-3-2-2,-3-3-1,-2-3-1,-1-4-1,3-3-1,3-3-1,4-2-2,4-3 0,6 1-2,7-1-2,6 1-1,4-6-1,4-8-3,3-10-1,3-9-2,3-12-1,3-11 0,3-14-1,4-11 0,2-11 1,4-5 0,3-7 1,3-5 1,-1-6 1,-2-3 0,-3-3 1,-3-2 1,-6-5 1,-5-2 1,-7-3 1,-5-3 2,-6 1 1,-3 6 0,-3 7 2,-2 6 0,-6 6 1,-6 6 1,-6 7 2,-6 6 1,-6 7 0,-2 10-1,-3 10-1,-3 9-2,-6 6 1,-5 3 1,-7 3 1,-5 4 2,-8 8-3,-5 17-7,-7 15-6,-5 16-7,-4 12-5,0 9-6,0 10-5,0 10-5,7-6 0,17-18 7,15-19 6,16-18 7,7-10 1,1 0 0,-1 0-1,1 0-2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01"/>
    </inkml:context>
    <inkml:brush xml:id="br0">
      <inkml:brushProperty name="width" value="0.03193" units="cm"/>
      <inkml:brushProperty name="height" value="0.03193" units="cm"/>
      <inkml:brushProperty name="color" value="#F2395B"/>
    </inkml:brush>
  </inkml:definitions>
  <inkml:trace contextRef="#ctx0" brushRef="#br0">67400 44150 689,'-66'-25'23,"19"0"4,19 0 4,19 0 4,13 1-1,10 4-4,10 3-5,9 3-4,9 1-3,9 1-1,10-1-2,10 1-2,5-1-2,4 1-4,3-1-3,3 1-5,3-1-3,3 1-5,3-1-5,4 1-6,-4 1-5,-9 3-7,-10 3-8,-8 4-7,-11 2-1,-8 4 2,-10 3 4,-9 3 3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01"/>
    </inkml:context>
    <inkml:brush xml:id="br0">
      <inkml:brushProperty name="width" value="0.03393" units="cm"/>
      <inkml:brushProperty name="height" value="0.03393" units="cm"/>
      <inkml:brushProperty name="color" value="#F2395B"/>
    </inkml:brush>
  </inkml:definitions>
  <inkml:trace contextRef="#ctx0" brushRef="#br0">68200 43050 648,'-47'-68'13,"6"17"0,7 15 1,6 16 0,6 18 5,6 22 7,7 22 9,6 23 7,3 13 1,0 6-7,0 7-6,0 6-8,0 6-5,0 6-4,0 7-4,0 6-5,-2 1-2,-3-3-3,-3-3-2,-2-2-2,-1-6-5,3-6-7,3-6-6,4-6-7,2-12-6,4-15-7,3-15-6,3-16-6,1-10 2,1-3 8,-1-3 8,1-2 8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02"/>
    </inkml:context>
    <inkml:brush xml:id="br0">
      <inkml:brushProperty name="width" value="0.03097" units="cm"/>
      <inkml:brushProperty name="height" value="0.03097" units="cm"/>
      <inkml:brushProperty name="color" value="#F2395B"/>
    </inkml:brush>
  </inkml:definitions>
  <inkml:trace contextRef="#ctx0" brushRef="#br0">69250 43600 710,'70'-66'27,"-9"19"1,-10 19 1,-8 19 2,5 9-1,22 0-1,22 0-1,23 0-2,8 1-3,-3 4-8,-3 3-6,-2 3-7,-8 1-2,-8 1 2,-10-1 2,-9 1 2,-9 1-6,-5 3-13,-7 3-15,-5 4-13,-8-3-8,-5-5 0,-7-7 0,-5-5-1,-6-3 4,-3 4 8,-3 3 9,-2 3 9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02"/>
    </inkml:context>
    <inkml:brush xml:id="br0">
      <inkml:brushProperty name="width" value="0.0311" units="cm"/>
      <inkml:brushProperty name="height" value="0.0311" units="cm"/>
      <inkml:brushProperty name="color" value="#F2395B"/>
    </inkml:brush>
  </inkml:definitions>
  <inkml:trace contextRef="#ctx0" brushRef="#br0">70050 44450 707,'-80'-50'37,"41"0"-1,40 0 0,42 0-2,22 4-2,7 10-5,6 10-4,7 9-6,-3 9-4,-8 9-2,-10 10-2,-9 10-3,-10 8-2,-9 10-1,-10 10 0,-8 9-2,-14 6-1,-15 3-1,-15 3-3,-16 4-1,-10-1-1,-3-3 1,-3-3 0,-2-2 1,-1-5 1,3-2 1,3-3 0,4-3 1,4-7 1,6-9-2,7-10 0,6-8-1,15-9 1,26-6 1,24-6 1,26-6 2,10-4 0,-3 1-2,-3-1-1,-2 1-1,-5-1-3,-2 1-4,-3-1-3,-3 1-4,-4 1-3,-3 3-3,-3 3-3,-2 4-3,-3-3-2,1-5 3,-1-7 0,1-5 3,-4-3-1,-6 4 1,-6 3-1,-6 3 1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02"/>
    </inkml:context>
    <inkml:brush xml:id="br0">
      <inkml:brushProperty name="width" value="0.03361" units="cm"/>
      <inkml:brushProperty name="height" value="0.03361" units="cm"/>
      <inkml:brushProperty name="color" value="#F2395B"/>
    </inkml:brush>
  </inkml:definitions>
  <inkml:trace contextRef="#ctx0" brushRef="#br0">70850 42550 654,'-24'-102'20,"4"47"11,3 47 10,3 48 11,1 27 1,1 9-8,-1 10-8,1 10-9,1 4-7,3 0-8,3 0-9,4 0-7,1-8-11,0-16-11,0-15-13,0-15-12,0-11-6,0-2 1,0-3 2,0-3 0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03"/>
    </inkml:context>
    <inkml:brush xml:id="br0">
      <inkml:brushProperty name="width" value="0.0387" units="cm"/>
      <inkml:brushProperty name="height" value="0.0387" units="cm"/>
      <inkml:brushProperty name="color" value="#F2395B"/>
    </inkml:brush>
  </inkml:definitions>
  <inkml:trace contextRef="#ctx0" brushRef="#br0">72050 43200 568,'-25'-21'7,"0"10"14,0 10 15,0 9 13,0 10 4,0 14-9,0 11-8,0 14-9,-2 8-6,-3 7-2,-3 6-4,-2 7-2,-1 0-2,3-2 1,3-3 1,4-3 1,4-7-1,6-9-2,7-10-3,6-8-1,12-12-5,19-12-9,19-13-9,19-12-7,7-13-4,-3-12 2,-3-13 3,-2-12 2,-6-7 2,-6 1 1,-6-1 1,-6 1 3,-4-4 0,1-6 2,-1-6 0,1-6 2,-7-1 2,-12 7 4,-13 6 2,-12 7 3,-10 7 2,-6 9 0,-6 10 0,-6 10 1,-7 7-1,-6 6 0,-6 7-1,-6 6-1,-6 9-4,-2 13-10,-3 12-9,-3 13-10,4 2-4,13-5 1,12-7 0,13-5 1,6-4 3,0 0 4,0 0 4,0 0 5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03"/>
    </inkml:context>
    <inkml:brush xml:id="br0">
      <inkml:brushProperty name="width" value="0.03478" units="cm"/>
      <inkml:brushProperty name="height" value="0.03478" units="cm"/>
      <inkml:brushProperty name="color" value="#F2395B"/>
    </inkml:brush>
  </inkml:definitions>
  <inkml:trace contextRef="#ctx0" brushRef="#br0">72350 43900 632,'71'-46'5,"-5"10"10,-7 10 10,-5 9 10,-4 4 4,0 1-1,0-1-2,0 1-2,-2 5-4,-3 14-4,-3 11-5,-2 14-4,-8 8-5,-8 7-2,-10 6-3,-9 7-3,-10 5-1,-9 7 0,-10 6 0,-8 7 1,-8-1-4,-2-6-4,-3-6-6,-3-6-5,1-7 0,6-6 2,7-6 3,6-6 4,4-6 3,4-2 0,3-3 3,3-3 0,10-6 0,20-5-3,18-7-3,20-5-3,8-6-5,1-3-5,-1-3-6,1-2-5,-3-3-5,-2 1-2,-3-1-3,-3 1-2,-6 1 2,-5 3 6,-7 3 6,-5 4 6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03"/>
    </inkml:context>
    <inkml:brush xml:id="br0">
      <inkml:brushProperty name="width" value="0.02644" units="cm"/>
      <inkml:brushProperty name="height" value="0.02644" units="cm"/>
      <inkml:brushProperty name="color" value="#F2395B"/>
    </inkml:brush>
  </inkml:definitions>
  <inkml:trace contextRef="#ctx0" brushRef="#br0">74000 43650 832,'28'-24'3,"6"4"9,7 3 7,6 3 7,7 3 2,10 3-5,10 3-4,9 4-6,2 1-3,-2 0-3,-3 0-2,-3 0-3,-4 0-7,-3 0-14,-3 0-14,-2 0-14,-5 1-4,-2 4 6,-3 3 5,-3 3 6,-7 1 5,-9 1 7,-10-1 6,-8 1 7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04"/>
    </inkml:context>
    <inkml:brush xml:id="br0">
      <inkml:brushProperty name="width" value="0.02738" units="cm"/>
      <inkml:brushProperty name="height" value="0.02738" units="cm"/>
      <inkml:brushProperty name="color" value="#F2395B"/>
    </inkml:brush>
  </inkml:definitions>
  <inkml:trace contextRef="#ctx0" brushRef="#br0">74000 44400 803,'-65'-2'-18,"23"-3"16,22-3 16,22-2 17,19-1 4,20 3-7,18 3-5,20 4-7,8 1-3,1 0 2,-1 0 0,1 0 2,1 0-8,3 0-13,3 0-16,4 0-14,1-2-8,0-3-3,0-3-1,0-2-3,-8-1 3,-16 3 11,-15 3 10,-15 4 10,-11-1 6,-2-3 2,-3-3 2,-3-2 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1:53"/>
    </inkml:context>
    <inkml:brush xml:id="br0">
      <inkml:brushProperty name="width" value="0.03222" units="cm"/>
      <inkml:brushProperty name="height" value="0.03222" units="cm"/>
      <inkml:brushProperty name="color" value="#F2395B"/>
    </inkml:brush>
  </inkml:definitions>
  <inkml:trace contextRef="#ctx0" brushRef="#br0">82450 52925 682,'7'-9'0,"-2"-2"0,-3-2 0,0-1 0,-4 4 10,0 12 21,-3 12 20,-2 11 21,-3 7-1,-6 1-22,-4 0-21,-4 2-22,-4-1-14,1 0-4,0-1-5,-1-1-5,3-4-4,5-6-4,5-5-5,5-6-4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04"/>
    </inkml:context>
    <inkml:brush xml:id="br0">
      <inkml:brushProperty name="width" value="0.04217" units="cm"/>
      <inkml:brushProperty name="height" value="0.04217" units="cm"/>
      <inkml:brushProperty name="color" value="#F2395B"/>
    </inkml:brush>
  </inkml:definitions>
  <inkml:trace contextRef="#ctx0" brushRef="#br0">77250 42950 521,'-10'-35'12,"-18"32"15,-19 31 13,-18 32 14,-7 15 3,6 0-10,7 0-10,6 0-10,3 3-5,0 6-4,0 7-2,0 6-3,0 3-2,0 0-3,0 0-2,0 0-3,4-7 0,10-11 2,10-14 2,9-11 1,9-11-5,9-5-12,10-7-11,10-5-13,13-15-3,19-22 2,19-22 3,19-21 4,12-18 1,6-12 0,7-13 0,6-12 0,-1-5 1,-5 3 2,-7 3 1,-5 4 2,-9 5 3,-9 10 4,-10 10 4,-8 9 4,-11 9 2,-8 9-3,-10 10-2,-9 10-2,-9 10 11,-5 13 23,-7 12 22,-5 13 23,-8 10 5,-5 10-15,-7 10-13,-5 9-15,-4 7-7,0 7-2,0 6 0,0 7-2,1 0-3,4-2-1,3-3-4,3-3-3,3-6-1,3-5-3,3-7-2,4-5-2,1-6 0,0-3-2,0-3 0,0-2-1,4-6-2,10-6-5,10-6-5,9-6-5,6-9-2,3-8 1,3-10 0,4-9 2,2-10 0,4-9-1,3-10-1,3-8-1,1-14 1,1-15 1,-1-15 1,1-16 2,-3-8 1,-2 0 1,-3 0 0,-3 0 1,-6 7 2,-5 17 1,-7 15 3,-5 16 2,-9 9 1,-9 3 2,-10 3 0,-8 4 0,-9 5 2,-6 10 2,-6 10 2,-6 9 1,-7 7-2,-6 7-5,-6 6-5,-6 7-5,-4 8-5,1 14-4,-1 11-4,1 14-5,4 3 1,9-2 5,10-3 4,10-3 5,5-7 3,4-9 3,3-10 3,3-8 2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05"/>
    </inkml:context>
    <inkml:brush xml:id="br0">
      <inkml:brushProperty name="width" value="0.04064" units="cm"/>
      <inkml:brushProperty name="height" value="0.04064" units="cm"/>
      <inkml:brushProperty name="color" value="#F2395B"/>
    </inkml:brush>
  </inkml:definitions>
  <inkml:trace contextRef="#ctx0" brushRef="#br0">79100 43700 541,'71'-2'-3,"-5"-3"13,-7-3 11,-5-2 13,-6 0 6,-3 7-2,-3 6 0,-2 7-1,-5 4-2,-2 3-4,-3 3-5,-3 4-3,-4 4-4,-3 6-4,-3 7-3,-2 6-3,-6 4-2,-6 4 0,-6 3 2,-6 3 1,-9 1-3,-8 1-5,-10-1-6,-9 1-4,-5-1-4,0 1-2,0-1-2,0 1-2,1-4 0,4-6 1,3-6 2,3-6 1,3-6 3,3-2 3,3-3 3,4-3 3,16-6 6,32-5 9,31-7 8,32-5 9,11-6 1,-5-3-5,-7-3-5,-5-2-5,-4-3-4,0 1-3,0-1-2,0 1-3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07"/>
    </inkml:context>
    <inkml:brush xml:id="br0">
      <inkml:brushProperty name="width" value="0.04499" units="cm"/>
      <inkml:brushProperty name="height" value="0.04499" units="cm"/>
      <inkml:brushProperty name="color" value="#F2395B"/>
    </inkml:brush>
  </inkml:definitions>
  <inkml:trace contextRef="#ctx0" brushRef="#br0">55700 47550 489,'-22'50'17,"6"0"4,7 0 2,6 0 3,1 0 1,-3 0-2,-3 0-1,-2 0-1,-1 1-1,3 4-3,3 3-1,4 3-3,-1 1-1,-3 1-3,-3-1-1,-2 1-3,-1-4-1,3-6-3,3-6-1,4-6-3,7-9-5,13-8-6,12-10-7,13-9-6,4-13-4,-3-16 0,-3-15-1,-2-15 0,-1-15 0,3-12 1,3-13 0,4-12 1,-3-1 2,-5 14 3,-7 11 4,-5 14 4,-4 5 6,0 1 6,0-1 7,0 1 7,-4 2 6,-5 7 6,-7 6 4,-5 7 5,-4 10 4,0 16 3,0 15 4,0 17 2,1 10-1,4 6-6,3 7-8,3 6-6,-1 4-4,-2 4-2,-3 3-1,-3 3-2,-2 4-1,0 7-1,0 6-1,0 7 0,0 5-1,0 7 0,0 6-1,0 7-1,-2 4-1,-3 3-3,-3 3-3,-2 4-4,-3-3-3,1-5-2,-1-7-1,1-5-4,-1-9 0,1-9-2,-1-10 0,1-8-1,-3-9-1,-2-6 1,-3-6 0,-3-6 1,-7-6-1,-9-2-2,-10-3-3,-8-3-1,-4-6 1,3-5 4,3-7 5,4-5 4,1-8 2,0-5 2,0-7 0,0-5 1,1-8 1,4-5 3,3-7 2,3-5 2,6-8 1,9-5 0,10-7 1,10-5 1,8-8-1,10-5 0,10-7 1,9-5-1,10-4-2,14 0-4,11 0-4,14 0-5,7 4-4,3 10-6,3 10-5,4 9-6,-9 10-1,-18 14 5,-19 11 5,-18 14 5,-9 5-3,4 1-7,3-1-9,3 1-8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07"/>
    </inkml:context>
    <inkml:brush xml:id="br0">
      <inkml:brushProperty name="width" value="0.03424" units="cm"/>
      <inkml:brushProperty name="height" value="0.03424" units="cm"/>
      <inkml:brushProperty name="color" value="#F2395B"/>
    </inkml:brush>
  </inkml:definitions>
  <inkml:trace contextRef="#ctx0" brushRef="#br0">59050 48600 642,'6'-43'9,"13"17"18,12 15 17,13 16 18,4 10 4,-3 7-10,-3 6-11,-2 7-9,-6 2-23,-6 1-37,-6-1-34,-6 1-37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08"/>
    </inkml:context>
    <inkml:brush xml:id="br0">
      <inkml:brushProperty name="width" value="0.02861" units="cm"/>
      <inkml:brushProperty name="height" value="0.02861" units="cm"/>
      <inkml:brushProperty name="color" value="#F2395B"/>
    </inkml:brush>
  </inkml:definitions>
  <inkml:trace contextRef="#ctx0" brushRef="#br0">59050 49100 768,'-47'0'3,"6"0"5,7 0 5,6 0 5,9 3 6,13 6 7,12 7 5,13 6 7,7 3-6,4 0-18,3 0-20,3 0-18,-1-2-14,-2-3-11,-3-3-9,-3-2-10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09"/>
    </inkml:context>
    <inkml:brush xml:id="br0">
      <inkml:brushProperty name="width" value="0.04013" units="cm"/>
      <inkml:brushProperty name="height" value="0.04013" units="cm"/>
      <inkml:brushProperty name="color" value="#F2395B"/>
    </inkml:brush>
  </inkml:definitions>
  <inkml:trace contextRef="#ctx0" brushRef="#br0">64400 47800 548,'0'-63'42,"0"26"-2,0 24-2,0 26-4,0 13-2,0 4-1,0 3-2,0 3-1,-2 9-2,-3 16-1,-3 15-2,-2 17 0,-1 7-4,3 0-3,3 0-5,4 0-4,-1-2-2,-3-3 2,-3-3 0,-2-2 2,-1-6-10,3-6-17,3-6-19,4-6-18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09"/>
    </inkml:context>
    <inkml:brush xml:id="br0">
      <inkml:brushProperty name="width" value="0.03171" units="cm"/>
      <inkml:brushProperty name="height" value="0.03171" units="cm"/>
      <inkml:brushProperty name="color" value="#F2395B"/>
    </inkml:brush>
  </inkml:definitions>
  <inkml:trace contextRef="#ctx0" brushRef="#br0">64300 48700 693,'0'-91'2,"0"19"4,0 19 5,0 19 3,3 9 4,6 0 3,7 0 4,6 0 2,4 1 2,4 4-1,3 3-2,3 3-1,1 3-2,1 3-6,-1 3-4,1 4-6,1 1-2,3 0-1,3 0-1,4 0-1,-1 0-4,-3 0-8,-3 0-7,-2 0-9,-5 1-7,-2 4-7,-3 3-8,-3 3-7,-2-1 0,0-2 9,0-3 8,0-3 9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09"/>
    </inkml:context>
    <inkml:brush xml:id="br0">
      <inkml:brushProperty name="width" value="0.04522" units="cm"/>
      <inkml:brushProperty name="height" value="0.04522" units="cm"/>
      <inkml:brushProperty name="color" value="#F2395B"/>
    </inkml:brush>
  </inkml:definitions>
  <inkml:trace contextRef="#ctx0" brushRef="#br0">65350 47350 486,'0'-52'2,"0"-3"3,0-3 4,0-2 3,0 2 4,0 9 3,0 10 3,0 10 3,0 14 6,0 23 8,0 22 7,0 22 9,0 12-2,0 3-8,0 3-10,0 4-9,0 4-7,0 6-2,0 7-4,0 6-3,0 7-3,0 10-2,0 10-3,0 9-2,-2 10-3,-3 14-6,-3 11-6,-2 14-4,-1 8-6,3 7-6,3 6-6,4 7-6,4-7-3,6-19 0,7-18-2,6-19 0,1-24 2,-3-28 3,-3-28 5,-2-27 3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10"/>
    </inkml:context>
    <inkml:brush xml:id="br0">
      <inkml:brushProperty name="width" value="0.0347" units="cm"/>
      <inkml:brushProperty name="height" value="0.0347" units="cm"/>
      <inkml:brushProperty name="color" value="#F2395B"/>
    </inkml:brush>
  </inkml:definitions>
  <inkml:trace contextRef="#ctx0" brushRef="#br0">65700 48550 633,'51'-44'80,"4"13"-14,3 12-15,3 13-14,-4 9-10,-8 6-5,-10 7-5,-9 6-4,-7 6-4,-3 6-2,-3 7-1,-2 6-1,-6 3-2,-6 0-2,-6 0-2,-6 0-2,-7 1-1,-6 4 1,-6 3-1,-6 3 0,-4-4-1,1-8 1,-1-10-1,1-9 0,1-5 1,3 0 3,3 0 4,4 0 2,5 0 3,10 0 2,10 0 1,9 0 1,9-4-2,9-5-4,10-7-6,10-5-4,5-4-6,4 0-9,3 0-8,3 0-9,-4 0-4,-8 0-3,-10 0-3,-9 0-1,-5 1 0,0 4 6,0 3 4,0 3 4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10"/>
    </inkml:context>
    <inkml:brush xml:id="br0">
      <inkml:brushProperty name="width" value="0.02711" units="cm"/>
      <inkml:brushProperty name="height" value="0.02711" units="cm"/>
      <inkml:brushProperty name="color" value="#F2395B"/>
    </inkml:brush>
  </inkml:definitions>
  <inkml:trace contextRef="#ctx0" brushRef="#br0">67300 48500 811,'160'-44'84,"-27"13"-25,-28 12-24,-28 13-25,-13 7-12,3 4-1,3 3-2,4 3-1,-3-1-4,-5-2-7,-7-3-6,-5-3-7,-8-1-5,-5 4-3,-7 3-2,-5 3-3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1:53"/>
    </inkml:context>
    <inkml:brush xml:id="br0">
      <inkml:brushProperty name="width" value="0.03382" units="cm"/>
      <inkml:brushProperty name="height" value="0.03382" units="cm"/>
      <inkml:brushProperty name="color" value="#F2395B"/>
    </inkml:brush>
  </inkml:definitions>
  <inkml:trace contextRef="#ctx0" brushRef="#br0">83100 53081 650,'43'-14'20,"-8"5"3,-8 3 4,-7 4 3,-5 3 2,-1 4-2,-1 2-2,-1 3-2,0 3 0,0 2 0,-1 1-1,1 3 1,-1-1-6,-1 1-9,0-2-12,-2-1-9,-1-2-10,0-1-11,-2-2-10,0-2-10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10"/>
    </inkml:context>
    <inkml:brush xml:id="br0">
      <inkml:brushProperty name="width" value="0.03877" units="cm"/>
      <inkml:brushProperty name="height" value="0.03877" units="cm"/>
      <inkml:brushProperty name="color" value="#F2395B"/>
    </inkml:brush>
  </inkml:definitions>
  <inkml:trace contextRef="#ctx0" brushRef="#br0">68050 48000 567,'-46'-58'31,"10"34"11,10 35 11,9 35 11,6 18 0,3 3-11,3 3-10,4 4-12,1 4-9,0 6-6,0 7-6,0 6-6,0 6-6,0 6-4,0 7-4,0 6-5,0-8-3,0-22-4,0-22-4,0-21-3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10"/>
    </inkml:context>
    <inkml:brush xml:id="br0">
      <inkml:brushProperty name="width" value="0.03558" units="cm"/>
      <inkml:brushProperty name="height" value="0.03558" units="cm"/>
      <inkml:brushProperty name="color" value="#F2395B"/>
    </inkml:brush>
  </inkml:definitions>
  <inkml:trace contextRef="#ctx0" brushRef="#br0">69700 48300 618,'26'-44'5,"4"13"12,3 12 11,3 13 11,6 4 4,9-3-2,10-3-3,10-2-3,7-1-4,6 3-4,7 3-5,6 4-4,6-1-4,6-3-4,7-3-4,6-2-3,3-1-1,0 3-1,0 3 0,0 4 0,-2 4-6,-3 6-8,-3 7-11,-2 6-9,-9-1-7,-12-5-6,-13-7-5,-12-5-6,-13-3 2,-12 4 8,-13 3 6,-12 3 8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11"/>
    </inkml:context>
    <inkml:brush xml:id="br0">
      <inkml:brushProperty name="width" value="0.03586" units="cm"/>
      <inkml:brushProperty name="height" value="0.03586" units="cm"/>
      <inkml:brushProperty name="color" value="#F2395B"/>
    </inkml:brush>
  </inkml:definitions>
  <inkml:trace contextRef="#ctx0" brushRef="#br0">70650 48750 613,'92'-44'49,"-16"13"-3,-15 12-4,-15 13-4,-9 7-4,1 4-6,-1 3-4,1 3-6,-4 4-2,-6 7-1,-6 6 1,-6 7 0,-7 4-2,-6 3-2,-6 3-3,-6 4-2,-7 2-4,-6 4-4,-6 3-4,-6 3-4,-2-1-3,3-2 0,3-3-1,4-3-1,2-6 0,4-5 0,3-7 2,3-5 1,6-6 0,9-3 1,10-3-1,10-2 1,10-6-3,13-6-3,12-6-4,13-6-4,6-6-1,0-2-1,0-3 1,0-3-1,-4-1 1,-5 4 0,-7 3 1,-5 3 0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11"/>
    </inkml:context>
    <inkml:brush xml:id="br0">
      <inkml:brushProperty name="width" value="0.0353" units="cm"/>
      <inkml:brushProperty name="height" value="0.0353" units="cm"/>
      <inkml:brushProperty name="color" value="#F2395B"/>
    </inkml:brush>
  </inkml:definitions>
  <inkml:trace contextRef="#ctx0" brushRef="#br0">71450 46500 623,'0'-47'2,"0"6"7,0 7 5,0 6 5,0 10 7,0 17 6,0 15 7,0 16 7,0 18 0,0 22-8,0 22-6,0 23-8,0 10-6,0 0-5,0 0-7,0 0-6,0-4-1,0-5 2,0-7 4,0-5 3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12"/>
    </inkml:context>
    <inkml:brush xml:id="br0">
      <inkml:brushProperty name="width" value="0.04194" units="cm"/>
      <inkml:brushProperty name="height" value="0.04194" units="cm"/>
      <inkml:brushProperty name="color" value="#F2395B"/>
    </inkml:brush>
  </inkml:definitions>
  <inkml:trace contextRef="#ctx0" brushRef="#br0">73150 47850 524,'-24'-46'4,"4"10"9,3 10 9,3 9 9,-1 7 3,-2 7-1,-3 6 0,-3 7-2,-2 7-1,0 9-2,0 10-3,0 10-3,0 5-1,0 4-3,0 3-1,0 3-2,1 1-1,4 1-2,3-1-1,3 1-1,1-3-1,1-2 1,-1-3 2,1-3 0,7-6-4,16-5-7,15-7-10,17-5-7,7-14-5,0-18-1,0-19 0,0-18-2,1-14-1,4-5-1,3-7-1,3-5 0,-2-6 0,-6-3 4,-6-3 4,-6-2 3,-7 0 4,-6 7 3,-6 6 4,-6 7 4,-7 5 1,-6 7 2,-6 6-1,-6 7 2,-10 8-2,-12 14-3,-13 11-4,-12 14-3,-5 10-3,3 9-2,3 10-2,4 10-2,4 0-3,6-5-3,7-7-4,6-5-3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12"/>
    </inkml:context>
    <inkml:brush xml:id="br0">
      <inkml:brushProperty name="width" value="0.03418" units="cm"/>
      <inkml:brushProperty name="height" value="0.03418" units="cm"/>
      <inkml:brushProperty name="color" value="#F2395B"/>
    </inkml:brush>
  </inkml:definitions>
  <inkml:trace contextRef="#ctx0" brushRef="#br0">73650 48100 643,'46'1'13,"-5"4"-2,-7 3-3,-5 3-2,-4 3 4,0 3 10,0 3 11,0 4 11,-4 4 2,-5 6-7,-7 7-6,-5 6-7,-6 1-5,-3-3-3,-3-3-4,-2-2-3,-1-3-3,3 1 1,3-1-2,4 1 0,10-7-7,19-12-15,19-13-14,19-12-16,9-9-5,0-2 2,0-3 1,0-3 3,-7-1 4,-11 4 8,-14 3 6,-11 3 8,-7 1 4,0 1 1,0-1 1,0 1 1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12"/>
    </inkml:context>
    <inkml:brush xml:id="br0">
      <inkml:brushProperty name="width" value="0.03537" units="cm"/>
      <inkml:brushProperty name="height" value="0.03537" units="cm"/>
      <inkml:brushProperty name="color" value="#F2395B"/>
    </inkml:brush>
  </inkml:definitions>
  <inkml:trace contextRef="#ctx0" brushRef="#br0">75400 47850 622,'-43'-25'1,"17"0"3,15 0 3,16 0 4,12 0 5,9 0 12,10 0 10,10 0 12,7 3 0,6 6-9,7 7-8,6 6-9,3 3-5,0 0-1,0 0-2,0 0-2,-5 3-6,-9 6-15,-10 7-13,-8 6-14,-8 3-10,-2 0-6,-3 0-5,-3 0-6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12"/>
    </inkml:context>
    <inkml:brush xml:id="br0">
      <inkml:brushProperty name="width" value="0.02893" units="cm"/>
      <inkml:brushProperty name="height" value="0.02893" units="cm"/>
      <inkml:brushProperty name="color" value="#F2395B"/>
    </inkml:brush>
  </inkml:definitions>
  <inkml:trace contextRef="#ctx0" brushRef="#br0">75200 48300 760,'98'-2'90,"-3"-3"-22,-3-3-23,-2-2-21,-3-3-14,1 1-7,-1-1-7,1 1-6,-3 1-10,-2 3-13,-3 3-13,-3 4-12,-7-1-2,-9-3 10,-10-3 10,-8-2 10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13"/>
    </inkml:context>
    <inkml:brush xml:id="br0">
      <inkml:brushProperty name="width" value="0.04738" units="cm"/>
      <inkml:brushProperty name="height" value="0.04738" units="cm"/>
      <inkml:brushProperty name="color" value="#F2395B"/>
    </inkml:brush>
  </inkml:definitions>
  <inkml:trace contextRef="#ctx0" brushRef="#br0">77700 47150 464,'0'-57'36,"0"39"10,0 36 10,0 39 12,0 16-1,0-3-9,0-3-9,0-2-10,0-3-7,0 1-5,0-1-5,0 1-4,0-1-6,0 1-7,0-1-5,0 1-6,-4-1-8,-5 1-9,-7-1-9,-5 1-9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13"/>
    </inkml:context>
    <inkml:brush xml:id="br0">
      <inkml:brushProperty name="width" value="0.03388" units="cm"/>
      <inkml:brushProperty name="height" value="0.03388" units="cm"/>
      <inkml:brushProperty name="color" value="#F2395B"/>
    </inkml:brush>
  </inkml:definitions>
  <inkml:trace contextRef="#ctx0" brushRef="#br0">77650 47900 649,'23'-49'1,"-3"4"3,-3 3 3,-2 3 2,-1 3 3,3 3 4,3 3 4,4 4 4,4 1 4,6 0 3,7 0 2,6 0 4,1 3 0,-3 6-5,-3 7-5,-2 6-3,-3 3-16,1 0-23,-1 0-25,1 0-24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1:54"/>
    </inkml:context>
    <inkml:brush xml:id="br0">
      <inkml:brushProperty name="width" value="0.03858" units="cm"/>
      <inkml:brushProperty name="height" value="0.03858" units="cm"/>
      <inkml:brushProperty name="color" value="#F2395B"/>
    </inkml:brush>
  </inkml:definitions>
  <inkml:trace contextRef="#ctx0" brushRef="#br0">84430 52374 570,'1'-11'11,"0"10"24,2 10 24,0 9 23,0 8 2,0 3-19,-2 4-18,0 4-19,-3 2-14,0-2-10,-3 0-8,-2-1-9,0-2-10,-1-2-7,1-2-9,-1-1-9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13"/>
    </inkml:context>
    <inkml:brush xml:id="br0">
      <inkml:brushProperty name="width" value="0.05727" units="cm"/>
      <inkml:brushProperty name="height" value="0.05727" units="cm"/>
      <inkml:brushProperty name="color" value="#F2395B"/>
    </inkml:brush>
  </inkml:definitions>
  <inkml:trace contextRef="#ctx0" brushRef="#br0">78400 46700 384,'0'-115'2,"0"23"4,0 22 4,0 22 5,1 26 10,4 31 17,3 32 16,3 31 17,-1 15 1,-2 1-14,-3-1-13,-3 1-15,-2 2-7,0 7-4,0 6-2,0 7-2,-2 2-4,-3 1-3,-3-1-3,-2 1-4,-3-3 0,1-2 0,-1-3 2,1-3 1,1-6-3,3-5-7,3-7-7,4-5-7,1-6-7,0-3-5,0-3-6,0-2-5,0-6-2,0-6 0,0-6 2,0-6 0,-2-13-3,-3-19-6,-3-18-6,-2-19-7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14"/>
    </inkml:context>
    <inkml:brush xml:id="br0">
      <inkml:brushProperty name="width" value="0.05587" units="cm"/>
      <inkml:brushProperty name="height" value="0.05587" units="cm"/>
      <inkml:brushProperty name="color" value="#F2395B"/>
    </inkml:brush>
  </inkml:definitions>
  <inkml:trace contextRef="#ctx0" brushRef="#br0">78450 48300 393,'71'-96'1,"-5"10"3,-7 10 2,-5 9 2,-6 9 3,-3 9 4,-3 10 3,-2 10 2,-5 7 5,-2 6 2,-3 7 4,-3 6 4,-7 9-2,-9 13-5,-10 12-5,-8 13-5,-6 6-3,1 0-2,-1 0 0,1 0-2,5-8-6,14-16-9,11-15-12,14-15-9,7-12-5,3-6 1,3-6 0,4-6 1,1-6 1,0-2 3,0-3 2,0-3 2,-2-1 4,-3 4 3,-3 3 4,-2 3 4,-3 1 4,1 1 4,-1-1 5,1 1 4,-4 1 4,-6 3 2,-6 3 3,-6 4 3,-7 15 6,-6 28 12,-6 28 11,-6 29 10,-6 10 1,-2-6-13,-3-6-12,-3-6-11,1-6-8,6-2-3,7-3-2,6-3-3,4-2-5,4 0-5,3 0-7,3 0-6,7-8-6,14-16-5,11-15-4,14-15-6,3-12 0,-2-6 2,-3-6 2,-3-6 3,-4-6 4,-3-2 4,-3-3 4,-2-3 5,-5-2 4,-2 0 1,-3 0 3,-3 0 2,-1-2 2,4-3-1,3-3 1,3-2 0,-4-5-1,-8-2 1,-10-3-1,-9-3 0,-5 1 0,0 6-1,0 7 1,0 6-2,-5 6 1,-9 6-1,-10 7-1,-8 6 0,-9 6-2,-6 6-6,-6 7-5,-6 6-5,-6 9-2,-2 13 1,-3 12 1,-3 13 0,4 1 2,13-9 4,12-10 2,13-8 4,6-4-6,0 3-12,0 3-13,0 4-12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14"/>
    </inkml:context>
    <inkml:brush xml:id="br0">
      <inkml:brushProperty name="width" value="0.04795" units="cm"/>
      <inkml:brushProperty name="height" value="0.04795" units="cm"/>
      <inkml:brushProperty name="color" value="#F2395B"/>
    </inkml:brush>
  </inkml:definitions>
  <inkml:trace contextRef="#ctx0" brushRef="#br0">81750 46650 458,'1'-49'5,"4"4"10,3 3 10,3 3 9,-7 21 10,-15 42 8,-15 40 8,-16 41 8,-4 18-2,10-3-12,10-3-14,9-2-12,6-6-8,3-6-5,3-6-5,4-6-5,2-6-5,4-2-9,3-3-9,3-3-7,3-7-8,3-9-8,3-10-6,4-8-6,2-9-5,4-6-1,3-6-2,3-6 0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15"/>
    </inkml:context>
    <inkml:brush xml:id="br0">
      <inkml:brushProperty name="width" value="0.05487" units="cm"/>
      <inkml:brushProperty name="height" value="0.05487" units="cm"/>
      <inkml:brushProperty name="color" value="#F2395B"/>
    </inkml:brush>
  </inkml:definitions>
  <inkml:trace contextRef="#ctx0" brushRef="#br0">82100 47450 400,'26'-27'108,"4"-3"-26,3-3-27,3-2-27,3-5-15,3-2-5,3-3-5,4-3-6,1-4-2,0-3-3,0-3-2,0-2-2,-2-3-2,-3 1 1,-3-1 0,-2 1 0,-6 2 2,-6 7 2,-6 6 2,-6 7 2,-7 10 8,-6 16 10,-6 15 12,-6 17 11,-7 17 4,-6 23-3,-6 22-3,-6 22-4,-2 7-2,3-6-3,3-6-4,4-6-3,1-6-2,0-2-1,0-3 0,0-3-1,3-4 0,6-3-2,7-3 0,6-2-2,6-6-3,6-6-7,7-6-5,6-6-7,7-10-7,10-12-9,10-13-8,9-12-9,-1-9-2,-8-2 2,-10-3 3,-9-3 3,-5-2 2,0 0 0,0 0 0,0 0 0,-2 0 1,-3 0 2,-3 0 0,-2 0 2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15"/>
    </inkml:context>
    <inkml:brush xml:id="br0">
      <inkml:brushProperty name="width" value="0.05515" units="cm"/>
      <inkml:brushProperty name="height" value="0.05515" units="cm"/>
      <inkml:brushProperty name="color" value="#F2395B"/>
    </inkml:brush>
  </inkml:definitions>
  <inkml:trace contextRef="#ctx0" brushRef="#br0">83600 46100 398,'29'-40'44,"10"23"1,10 22 2,9 22 2,1 13-1,-6 7-2,-6 6-4,-6 7-2,-2 4-4,3 3-4,3 3-3,4 4-4,1 1-3,0 0-2,0 0 0,0 0-3,-5 0-1,-9 0-5,-10 0-3,-8 0-4,-12 0-4,-12 0-6,-13 0-7,-12 0-5,-18 6-9,-21 13-10,-22 12-11,-22 13-11,-4-5-6,17-22-2,15-22-2,16-21-2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25"/>
    </inkml:context>
    <inkml:brush xml:id="br0">
      <inkml:brushProperty name="width" value="0.04033" units="cm"/>
      <inkml:brushProperty name="height" value="0.04033" units="cm"/>
      <inkml:brushProperty name="color" value="#F2395B"/>
    </inkml:brush>
  </inkml:definitions>
  <inkml:trace contextRef="#ctx0" brushRef="#br0">55450 53000 545,'-24'-24'6,"4"4"11,3 3 11,3 3 12,6-2 5,9-6-1,10-6-1,10-6-2,4-4-4,0 1-8,0-1-8,0 1-8,1-3-4,4-2-4,3-3-1,3-3-4,1-2-1,1 0 0,-1 0-1,1 0-1,2 14 2,7 28 3,6 28 5,7 29 3,-3 11 0,-8-2-4,-10-3-3,-9-3-4,-7 2-1,-3 10 2,-3 10 2,-2 9 3,-3 2 0,1-2 0,-1-3 1,1-3 1,-3-2-1,-2 0-2,-3 0 0,-3 0-3,-1 0 0,4 0-4,3 0-1,3 0-2,-1-5-2,-2-9 1,-3-10 0,-3-8 1,-2-6-6,0 1-8,0-1-11,0 1-9,0-9-2,0-15 4,0-15 4,0-16 5,3-15 0,6-11-1,7-14-3,6-11-3,-1-1 3,-5 13 4,-7 12 6,-5 13 5,-3 4 4,4-3 1,3-3 3,3-2 1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25"/>
    </inkml:context>
    <inkml:brush xml:id="br0">
      <inkml:brushProperty name="width" value="0.04091" units="cm"/>
      <inkml:brushProperty name="height" value="0.04091" units="cm"/>
      <inkml:brushProperty name="color" value="#F2395B"/>
    </inkml:brush>
  </inkml:definitions>
  <inkml:trace contextRef="#ctx0" brushRef="#br0">56850 52400 537,'0'-91'5,"0"19"11,0 19 9,0 19 11,0 15 5,0 13 1,0 12-1,0 13 1,-5 12-3,-9 13-3,-10 12-5,-8 13-5,-8 6-3,-2 0-5,-3 0-3,-3 0-5,-6 3-2,-5 6-3,-7 7-2,-5 6-2,-6 3-7,-3 0-8,-3 0-8,-2 0-10,2-5-6,9-9-7,10-10-6,10-8-7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26"/>
    </inkml:context>
    <inkml:brush xml:id="br0">
      <inkml:brushProperty name="width" value="0.03842" units="cm"/>
      <inkml:brushProperty name="height" value="0.03842" units="cm"/>
      <inkml:brushProperty name="color" value="#F2395B"/>
    </inkml:brush>
  </inkml:definitions>
  <inkml:trace contextRef="#ctx0" brushRef="#br0">56950 53150 572,'-38'-2'24,"26"-3"13,24-3 13,26-2 13,13-1 0,4 3-11,3 3-11,3 4-11,3-1-10,3-3-4,3-3-7,4-2-5,-3-1-2,-5 3 2,-7 3 1,-5 4 2,-4 1-7,0 0-14,0 0-15,0 0-14,-4 0-9,-5 0-1,-7 0-1,-5 0-2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26"/>
    </inkml:context>
    <inkml:brush xml:id="br0">
      <inkml:brushProperty name="width" value="0.05621" units="cm"/>
      <inkml:brushProperty name="height" value="0.05621" units="cm"/>
      <inkml:brushProperty name="color" value="#F2395B"/>
    </inkml:brush>
  </inkml:definitions>
  <inkml:trace contextRef="#ctx0" brushRef="#br0">58350 52150 391,'-22'-25'1,"6"0"1,7 0 2,6 0 1,3 9 8,0 19 14,0 19 13,0 19 14,0 12 2,0 6-10,0 7-8,0 6-10,-4 3-6,-5 0-2,-7 0-3,-5 0-3,-1 0-3,6 0-3,7 0-3,6 0-3,3-5 0,0-9 0,0-10 1,0-8 1,6-12-7,13-12-14,12-13-14,13-12-14,6-16-4,0-19 4,0-18 4,0-19 6,-2-12 3,-3-2 3,-3-3 3,-2-3 1,-3-4 5,1-3 3,-1-3 5,1-2 4,-3 0 5,-2 7 3,-3 6 3,-3 7 4,-4 7 5,-3 9 5,-3 10 6,-2 10 5,-3 7 3,1 6-1,-1 7-2,1 6 0,-3 15 3,-2 26 7,-3 24 6,-3 26 6,-4 18 0,-3 13-9,-3 12-8,-2 13-8,-1 2-5,3-5-4,3-7-2,4-5-2,-1 0-3,-3 10 0,-3 10-2,-2 9-1,-1-1-1,3-8-2,3-10-1,4-9-1,-1 2-5,-3 17-5,-3 15-6,-2 16-6,-1 2-3,3-8 0,3-10 1,4-9 0,-1-15 1,-3-18 1,-3-19 1,-2-18 1,-5-14 2,-2-5 2,-3-7 2,-3-5 2,-4-8 2,-3-5 1,-3-7 1,-2-5 1,-5-4 2,-2 0 0,-3 0 1,-3 0 1,-1-4 2,4-5 1,3-7 1,3-5 2,3-4 1,3 0 2,3 0 1,4 0 2,4-4 0,6-5 0,7-7 0,6-5 0,6-11-1,6-11-3,7-14-2,6-11-3,9-9-4,13-3-6,12-3-5,13-2-7,6 0-5,0 7-2,0 6-4,0 7-3,0 8-1,0 14 2,0 11 2,0 14 2,-7 7 2,-11 3 1,-14 3 1,-11 4 1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27"/>
    </inkml:context>
    <inkml:brush xml:id="br0">
      <inkml:brushProperty name="width" value="0.03812" units="cm"/>
      <inkml:brushProperty name="height" value="0.03812" units="cm"/>
      <inkml:brushProperty name="color" value="#F2395B"/>
    </inkml:brush>
  </inkml:definitions>
  <inkml:trace contextRef="#ctx0" brushRef="#br0">61300 53150 577,'-19'-24'7,"13"4"17,12 3 15,13 3 15,7 3 6,4 3-3,3 3-4,3 4-5,-1 5-7,-2 10-15,-3 10-13,-3 9-13,-6 6-13,-5 3-11,-7 3-11,-5 4-12,-3-3-8,4-5-3,3-7-4,3-5-4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1:54"/>
    </inkml:context>
    <inkml:brush xml:id="br0">
      <inkml:brushProperty name="width" value="0.04512" units="cm"/>
      <inkml:brushProperty name="height" value="0.04512" units="cm"/>
      <inkml:brushProperty name="color" value="#F2395B"/>
    </inkml:brush>
  </inkml:definitions>
  <inkml:trace contextRef="#ctx0" brushRef="#br0">84752 51593 487,'8'-8'2,"0"2"3,-1 1 4,1 1 4,0 1 2,2 3 1,0 4 2,1 2 0,0 3-1,0 4-2,-2 2-2,-1 3-3,0 2 0,-2 3 2,-1 1 2,0 3 1,-2 2 2,-1 2 2,0 4 2,-1 3 2,-2 2 1,-1 2 1,0 2 1,-1 2 1,-2 0-1,0-2-5,-1-2-3,-2-1-3,2-4-4,1 0 0,2-3-2,2-2-2,0-2-1,0-3-3,-2-3-1,0-3-4,-4-7-8,-4-10-14,-5-12-16,-5-10-15,-1-9-5,3-8 5,3-9 4,3-6 4,3-3 8,2 6 10,4 4 9,2 6 10,3 3 7,2 3 2,2 3 3,2 3 4,1 4 1,0 3 1,0 4 2,-1 5 2,1 2 0,0 4 1,0 2 1,0 4 1,-2 3-1,-1 5-3,-2 5-3,-2 6-3,-3 3-2,-6 4-2,-4 5-2,-5 3-3,-3 1-1,1-2 0,-1-2 0,1-1-1,0-4 2,3-3 0,1-5 3,3-3 0,1-4 3,2-1 1,2-2 1,2-2 1,4-4-3,6-5-10,6-4-10,6-5-9,0-2-5,-1 0-2,-4 2-2,-3 1-1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27"/>
    </inkml:context>
    <inkml:brush xml:id="br0">
      <inkml:brushProperty name="width" value="0.03201" units="cm"/>
      <inkml:brushProperty name="height" value="0.03201" units="cm"/>
      <inkml:brushProperty name="color" value="#F2395B"/>
    </inkml:brush>
  </inkml:definitions>
  <inkml:trace contextRef="#ctx0" brushRef="#br0">61300 53850 687,'-38'0'11,"26"0"22,24 0 23,26 0 21,10 3-2,-3 6-30,-3 7-30,-2 6-28,-6 3-21,-6 0-15,-6 0-12,-6 0-15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33"/>
    </inkml:context>
    <inkml:brush xml:id="br0">
      <inkml:brushProperty name="width" value="0.04596" units="cm"/>
      <inkml:brushProperty name="height" value="0.04596" units="cm"/>
      <inkml:brushProperty name="color" value="#F2395B"/>
    </inkml:brush>
  </inkml:definitions>
  <inkml:trace contextRef="#ctx0" brushRef="#br0">67250 52150 478,'-25'-47'11,"0"6"7,0 7 6,0 6 7,-2 9 1,-3 13-2,-3 12-4,-2 13-3,-3 10-3,1 10-3,-1 10-2,1 9-3,-1 6-1,1 3-1,-1 3 0,1 4 0,-1 2-1,1 4 0,-1 3 0,1 3 0,1 1-1,3 1 1,3-1 0,4 1 0,4-4 0,6-6-3,7-6-3,6-6-2,9-9-2,13-8-1,12-10-2,13-9 0,9-13-3,6-16-2,7-15-3,6-15-3,3-12-1,0-6-2,0-6-1,0-6-1,0-6-1,0-2-2,0-3-1,0-3-2,-4-1 3,-5 4 4,-7 3 5,-5 3 5,-8 4 4,-5 7 4,-7 6 3,-5 7 4,-8 11 9,-5 20 11,-7 18 14,-5 20 12,-6 10 1,-3 3-9,-3 3-10,-2 4-10,-1 1-5,3 0-3,3 0-1,4 0-3,-1 0-1,-3 0-1,-3 0-1,-2 0 0,-1-2-2,3-3-1,3-3-3,4-2-3,5-5 0,10-2 2,10-3 0,9-3 2,4-10-2,1-16-1,-1-15-4,1-15-2,1-11-3,3-2 0,3-3-2,4-3-2,-1-2-2,-3 0-5,-3 0-3,-2 0-5,-5-2-1,-2-3 4,-3-3 2,-3-2 4,-4-1 5,-3 3 5,-3 3 6,-2 4 5,-5-3 3,-2-5-1,-3-7 0,-3-5-1,-4-1-1,-3 6-2,-3 7-1,-2 6-1,-8 6-2,-8 6 1,-10 7-1,-9 6 1,-4 4-2,4 4 0,3 3-2,3 3-2,-1 7-3,-2 14-4,-3 11-5,-3 14-5,2 5-3,10 1 1,10-1 0,9 1 1,4-1-2,1 1 0,-1-1-2,1 1 0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33"/>
    </inkml:context>
    <inkml:brush xml:id="br0">
      <inkml:brushProperty name="width" value="0.03558" units="cm"/>
      <inkml:brushProperty name="height" value="0.03558" units="cm"/>
      <inkml:brushProperty name="color" value="#F2395B"/>
    </inkml:brush>
  </inkml:definitions>
  <inkml:trace contextRef="#ctx0" brushRef="#br0">69400 52700 618,'-40'-24'12,"23"4"15,22 3 14,22 3 14,18-1 3,16-2-10,15-3-8,17-3-11,8-1-6,4 4-4,3 3-5,3 3-4,-4 3-5,-8 3-5,-10 3-4,-9 4-5,-9 2-6,-5 4-7,-7 3-7,-5 3-7,-8 1-1,-5 1 4,-7-1 4,-5 1 3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34"/>
    </inkml:context>
    <inkml:brush xml:id="br0">
      <inkml:brushProperty name="width" value="0.03851" units="cm"/>
      <inkml:brushProperty name="height" value="0.03851" units="cm"/>
      <inkml:brushProperty name="color" value="#F2395B"/>
    </inkml:brush>
  </inkml:definitions>
  <inkml:trace contextRef="#ctx0" brushRef="#br0">70200 51900 571,'-66'-69'7,"19"13"13,19 12 14,19 13 13,9 12 4,0 13-7,0 12-8,0 13-7,0 13-4,0 17-1,0 15 0,0 16-2,0 13-1,0 14-4,0 11-4,0 14-3,-4 7-6,-5 3-7,-7 3-7,-5 4-8,-3 1-8,4 0-10,3 0-9,3 0-11,3-15 1,3-27 10,3-28 10,4-28 11,1-17 2,0-2-3,0-3-4,0-3-4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34"/>
    </inkml:context>
    <inkml:brush xml:id="br0">
      <inkml:brushProperty name="width" value="0.04096" units="cm"/>
      <inkml:brushProperty name="height" value="0.04096" units="cm"/>
      <inkml:brushProperty name="color" value="#F2395B"/>
    </inkml:brush>
  </inkml:definitions>
  <inkml:trace contextRef="#ctx0" brushRef="#br0">72900 51850 537,'0'-32'37,"0"39"13,0 36 14,0 39 12,0 16-1,0-3-15,0-3-16,0-2-15,-2-3-12,-3 1-8,-3-1-8,-2 1-6,-3-3-6,1-2-3,-1-3-2,1-3-2,1-7-7,3-9-12,3-10-11,4-8-12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34"/>
    </inkml:context>
    <inkml:brush xml:id="br0">
      <inkml:brushProperty name="width" value="0.03332" units="cm"/>
      <inkml:brushProperty name="height" value="0.03332" units="cm"/>
      <inkml:brushProperty name="color" value="#F2395B"/>
    </inkml:brush>
  </inkml:definitions>
  <inkml:trace contextRef="#ctx0" brushRef="#br0">72800 52850 660,'1'-49'0,"4"4"2,3 3 1,3 3 1,3 1 2,3 1 0,3-1 1,4 1 1,2 1 5,4 3 9,3 3 9,3 4 9,3 2 2,3 4-5,3 3-7,4 3-5,-1 3-4,-3 3-4,-3 3-3,-2 4-3,-5 2-11,-2 4-23,-3 3-20,-3 3-22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35"/>
    </inkml:context>
    <inkml:brush xml:id="br0">
      <inkml:brushProperty name="width" value="0.05292" units="cm"/>
      <inkml:brushProperty name="height" value="0.05292" units="cm"/>
      <inkml:brushProperty name="color" value="#F2395B"/>
    </inkml:brush>
  </inkml:definitions>
  <inkml:trace contextRef="#ctx0" brushRef="#br0">73700 51250 415,'-2'-35'37,"-3"32"15,-3 31 13,-2 32 15,-1 16 0,3 4-14,3 3-14,4 3-14,1 6-9,0 9-5,0 10-3,0 10-4,0 5-6,0 4-7,0 3-7,0 3-7,0-2-6,0-6-5,0-6-4,0-6-4,0-9-2,0-8 0,0-10 1,0-9 0,0-10 1,0-9-2,0-10 0,0-8-2,0-22-3,0-30-4,0-32-5,0-30-4,3-15 2,6 3 10,7 3 11,6 4 11,6 2 5,6 4 3,7 3 2,6 3 2,1 3 6,-3 3 13,-3 3 10,-2 4 13,-3 4 3,1 6-3,-1 7-4,1 6-3,-4 13-1,-6 23 2,-6 22 0,-6 22 2,-6 7-3,-2-6-6,-3-6-7,-3-6-5,2-9-8,10-8-10,10-10-8,9-9-9,7-13-4,7-16 3,6-15 3,7-15 2,2-9 1,1 1-4,-1-1-2,1 1-4,-4 2 2,-6 7 4,-6 6 6,-6 7 4,-7 10 13,-6 16 24,-6 15 21,-6 17 24,-6 10 4,-2 6-14,-3 7-12,-3 6-14,-2 4-9,0 4-4,0 3-4,0 3-4,3 3-4,6 3-2,7 3-2,6 4-3,6-10-6,6-22-11,7-22-11,6-21-12,3-20-2,0-15 3,0-15 5,0-16 4,0-7 4,0 4 4,0 3 5,0 3 4,-5-1 2,-9-2 3,-10-3 2,-8-3 1,-6-4 1,1-3 0,-1-3 0,1-2 0,-6 5-1,-8 16-1,-10 15-1,-9 17-2,-9 10 1,-5 6 0,-7 7 0,-5 6 1,-4 7-4,0 10-6,0 10-8,0 9-6,3 6-2,6 3 3,7 3 4,6 4 3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35"/>
    </inkml:context>
    <inkml:brush xml:id="br0">
      <inkml:brushProperty name="width" value="0.0472" units="cm"/>
      <inkml:brushProperty name="height" value="0.0472" units="cm"/>
      <inkml:brushProperty name="color" value="#F2395B"/>
    </inkml:brush>
  </inkml:definitions>
  <inkml:trace contextRef="#ctx0" brushRef="#br0">76950 51350 466,'-47'1'11,"6"4"21,7 3 23,6 3 21,4 7 4,4 14-14,3 11-14,3 14-14,1 8-9,1 7-5,-1 6-5,1 7-5,1 2-2,3 1-3,3-1-1,4 1-2,1-3-3,0-2-7,0-3-5,0-3-6,3-6-6,6-5-3,7-7-4,6-5-5,4-8-8,4-5-14,3-7-14,3-5-13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36"/>
    </inkml:context>
    <inkml:brush xml:id="br0">
      <inkml:brushProperty name="width" value="0.0561" units="cm"/>
      <inkml:brushProperty name="height" value="0.0561" units="cm"/>
      <inkml:brushProperty name="color" value="#F2395B"/>
    </inkml:brush>
  </inkml:definitions>
  <inkml:trace contextRef="#ctx0" brushRef="#br0">77650 52250 392,'-25'-24'1,"0"4"4,0 3 4,0 3 3,4-1 6,10-2 8,10-3 7,9-3 10,7-2-2,7 0-7,6 0-10,7 0-8,2-4-5,1-5-3,-1-7-4,1-5-2,-3-3-5,-2 4-7,-3 3-9,-3 3-7,-4 1-2,-3 1 3,-3-1 4,-2 1 2,-3 1 4,1 3 2,-1 3 1,1 4 3,-7 13 13,-12 26 22,-13 24 24,-12 26 23,-2 8 5,9-5-15,10-7-14,10-5-14,2 2-9,-3 13-3,-3 12-3,-2 13-3,-3 4-4,1-3-2,-1-3-3,1-2-3,1-8-1,3-8 0,3-10 0,4-9 1,8-10-2,17-9-4,15-10-2,16-8-3,5-11-14,-2-8-25,-3-10-25,-3-9-24,-7-5-6,-9 0 14,-10 0 15,-8 0 13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36"/>
    </inkml:context>
    <inkml:brush xml:id="br0">
      <inkml:brushProperty name="width" value="0.05317" units="cm"/>
      <inkml:brushProperty name="height" value="0.05317" units="cm"/>
      <inkml:brushProperty name="color" value="#F2395B"/>
    </inkml:brush>
  </inkml:definitions>
  <inkml:trace contextRef="#ctx0" brushRef="#br0">78600 51150 413,'3'-46'4,"6"10"8,7 10 7,6 9 8,4 6 3,4 3 1,3 3-2,3 4 0,1 4-1,1 6-3,-1 7-4,1 6-2,-1 4 0,1 4 2,-1 3 2,1 3 3,-3 3 1,-2 3 0,-3 3 1,-3 4 0,-4 2-2,-3 4-4,-3 3-4,-2 3-3,-6 4-4,-6 7-1,-6 6-3,-6 7-3,-13 11-7,-19 20-13,-18 18-14,-19 20-14,-5-4-5,9-25 4,10-25 3,10-25 4,5-16-3,4-6-8,3-6-8,3-6-8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55"/>
    </inkml:context>
    <inkml:brush xml:id="br0">
      <inkml:brushProperty name="width" value="0.05407" units="cm"/>
      <inkml:brushProperty name="height" value="0.05407" units="cm"/>
    </inkml:brush>
  </inkml:definitions>
  <inkml:trace contextRef="#ctx0" brushRef="#br0">43520 24791 406,'-11'0'8,"8"-2"15,9 0 15,10-2 15,6-1 2,4-3-12,6-4-11,5-2-12,3-3-6,0-3-1,2-3 0,1-3-2,-2-1-5,-4 1-10,-4 1-10,-3 1-11,-6 3-5,-4 3 1,-4 5 0,-6 3 1,-3 2 1,-2 0 0,-3 0 2,0 1 0,-5-3 1,-6 0 1,-6-3 2,-5-1 1,-4-4 2,1-2 4,-1-3 2,1-2 3,0-2 2,1 1 1,1 1 3,1 1 0,0 1 3,2 1 2,1 1 1,1 1 3,1 2 2,1 2 1,0 4 2,2 3 1,2 3 7,2 6 12,4 4 12,3 6 12,1 5 2,0 7-6,0 7-7,0 6-6,0 8-6,0 6-5,0 8-3,0 6-5,0 4-4,0 1-2,0 1-3,0 1-2,0-1-5,0-2-5,0-1-6,0-2-5,0-3-5,0-3-5,0-3-6,0-2-4,0-6-2,0-6 1,0-8 1,0-6 1,0-5 1,2-5 2,0-3 1,2-4 2,1-6 10,5-8 20,4-8 20,4-7 20,5-10 5,8-7-9,9-10-10,7-8-9,3-4-6,1 1-4,0 0-3,0 2-5,0 2 0,0 1 0,0 2 0,0 2 1,-1 1-3,-2 0-7,-2 0-7,-2 0-7,-3 2-2,-4 4 3,-4 4 5,-3 4 3,-5 4 3,-3 7 2,-5 5 1,-3 6 2,-4 8 9,-4 10 17,-4 10 18,-4 9 17,-3 6 3,-2 1-11,-2 1-11,-2 0-10,0 2-8,1 1-4,0 0-3,2 2-5,0 0-2,-2-2 1,0 0 0,-1-1 0,0-2-5,1 0-11,0-1-9,2-1-11,0-3-4,0-4 0,0-3 0,1-4 2,-1-8-5,0-9-9,0-10-9,0-9-9,1-4-1,-1 3 8,0 3 7,0 3 7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1:54"/>
    </inkml:context>
    <inkml:brush xml:id="br0">
      <inkml:brushProperty name="width" value="0.03751" units="cm"/>
      <inkml:brushProperty name="height" value="0.03751" units="cm"/>
      <inkml:brushProperty name="color" value="#F2395B"/>
    </inkml:brush>
  </inkml:definitions>
  <inkml:trace contextRef="#ctx0" brushRef="#br0">87196 51100 586,'1'24'142,"2"3"-33,2 1-32,2 2-33,0 2-21,-1-1-9,-1 0-10,0 0-9,-2 1-7,0-1-6,-2 0-4,0 0-6,-3-1-6,-2-3-5,-4-3-7,-1-3-5,-3-4 0,2-3 8,1-4 8,1-4 7,0-3 5,0 0 0,1-2 3,-1 0 0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37"/>
    </inkml:context>
    <inkml:brush xml:id="br0">
      <inkml:brushProperty name="width" value="0.03862" units="cm"/>
      <inkml:brushProperty name="height" value="0.03862" units="cm"/>
      <inkml:brushProperty name="color" value="#F2395B"/>
    </inkml:brush>
  </inkml:definitions>
  <inkml:trace contextRef="#ctx0" brushRef="#br0">80250 51400 569,'-40'-2'8,"23"-3"15,22-3 15,22-2 16,21-5 5,22-2-5,22-3-5,23-3-5,5-1-7,-9 4-9,-10 3-7,-8 3-10,-6 3-7,1 3-5,-1 3-7,1 4-5,-7 2-8,-12 4-10,-13 3-9,-12 3-9,-10 3-6,-6 3-1,-6 3-1,-6 4-2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38"/>
    </inkml:context>
    <inkml:brush xml:id="br0">
      <inkml:brushProperty name="width" value="0.03574" units="cm"/>
      <inkml:brushProperty name="height" value="0.03574" units="cm"/>
      <inkml:brushProperty name="color" value="#F2395B"/>
    </inkml:brush>
  </inkml:definitions>
  <inkml:trace contextRef="#ctx0" brushRef="#br0">80450 52150 615,'-94'21'2,"13"-5"4,12-7 5,13-5 4,24-8 9,39-5 13,36-7 13,39-5 14,21-3-1,6 4-14,7 3-14,6 3-15,3 1-11,0 1-10,0-1-9,0 1-9,-5 4-9,-9 9-8,-10 10-7,-8 10-8,-14 0-3,-15-5 2,-15-7 2,-16-5 2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40"/>
    </inkml:context>
    <inkml:brush xml:id="br0">
      <inkml:brushProperty name="width" value="0.04841" units="cm"/>
      <inkml:brushProperty name="height" value="0.04841" units="cm"/>
      <inkml:brushProperty name="color" value="#F2395B"/>
    </inkml:brush>
  </inkml:definitions>
  <inkml:trace contextRef="#ctx0" brushRef="#br0">84300 50600 454,'-7'-40'13,"-11"23"11,-14 22 12,-11 22 11,-9 15 2,-3 9-9,-3 10-9,-2 10-8,-1 4-5,3 0-1,3 0-3,4 0-1,2 0-1,4 0-1,3 0 0,3 0-1,3-5 0,3-9-1,3-10 0,4-8 0,11-11-6,23-8-8,22-10-11,22-9-8,18-15-5,16-18 0,15-19 0,17-18 1,5-9 0,-3 4 3,-3 3 3,-2 3 1,-9 4 3,-12 7 3,-13 6 4,-12 7 2,-12 7 5,-8 9 5,-10 10 5,-9 10 5,-9 7 6,-5 6 6,-7 7 7,-5 6 5,-8 9 2,-5 13-4,-7 12-3,-5 13-3,-3 4-2,4-3 0,3-3 0,3-2 0,1-3-2,1 1-4,-1-1-3,1 1-4,2-4-2,7-6-3,6-6-1,7-6-1,5-10-3,7-12-4,6-13-3,7-12-3,11-16-4,20-19-6,18-18-6,20-19-6,3-10 0,-8 1 2,-10-1 3,-9 1 3,-10 2 4,-9 7 2,-10 6 3,-8 7 3,-9 2 1,-6 1 1,-6-1-1,-6 1 0,-9 2 1,-8 7 4,-10 6 2,-9 7 4,-9 4 1,-5 3 3,-7 3 0,-5 4 3,-8 4-2,-5 6-2,-7 7-3,-5 6-4,-3 6-2,4 6-6,3 7-4,3 6-4,6 4-3,9 4-1,10 3 0,10 3-1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40"/>
    </inkml:context>
    <inkml:brush xml:id="br0">
      <inkml:brushProperty name="width" value="0.03829" units="cm"/>
      <inkml:brushProperty name="height" value="0.03829" units="cm"/>
      <inkml:brushProperty name="color" value="#F2395B"/>
    </inkml:brush>
  </inkml:definitions>
  <inkml:trace contextRef="#ctx0" brushRef="#br0">86050 51000 574,'54'0'35,"10"0"3,10 0 2,9 0 4,-1 1-2,-8 4-5,-10 3-5,-9 3-5,-10 4-4,-9 7-4,-10 6-5,-8 7-3,-15 8-2,-19 14-1,-18 11-2,-19 14 0,-13 5 0,-6 1 1,-6-1 1,-6 1 0,-1-6-2,7-8-10,6-10-7,7-9-9,18-10 1,31-9 12,32-10 12,31-8 10,18-9 1,7-6-12,6-6-10,7-6-12,0-2-7,-2 3-3,-3 3-3,-3 4-2,-1-1-3,4-3-4,3-3-2,3-2-3,-5-3 1,-12 1 4,-13-1 4,-12 1 4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41"/>
    </inkml:context>
    <inkml:brush xml:id="br0">
      <inkml:brushProperty name="width" value="0.03348" units="cm"/>
      <inkml:brushProperty name="height" value="0.03348" units="cm"/>
      <inkml:brushProperty name="color" value="#F2395B"/>
    </inkml:brush>
  </inkml:definitions>
  <inkml:trace contextRef="#ctx0" brushRef="#br0">87250 50950 657,'31'-44'66,"13"13"-8,12 12-8,13 13-9,12 4-6,13-3-6,12-3-5,13-2-4,2-1-7,-5 3-6,-7 3-8,-5 4-7,-11 1-6,-11 0-6,-14 0-6,-11 0-5,-7 0-5,0 0-1,0 0-3,0 0-2,-5 1 1,-9 4 2,-10 3 3,-8 3 2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41"/>
    </inkml:context>
    <inkml:brush xml:id="br0">
      <inkml:brushProperty name="width" value="0.04079" units="cm"/>
      <inkml:brushProperty name="height" value="0.04079" units="cm"/>
      <inkml:brushProperty name="color" value="#F2395B"/>
    </inkml:brush>
  </inkml:definitions>
  <inkml:trace contextRef="#ctx0" brushRef="#br0">88200 50150 539,'-86'-60'38,"28"32"11,28 31 11,29 32 12,13 22-1,1 17-15,-1 15-14,1 16-13,-3 10-10,-2 7-6,-3 6-5,-3 7-5,-2 0-8,0-2-12,0-3-12,0-3-12,0-7-8,0-9-4,0-10-5,0-8-4,1-14 2,4-15 9,3-15 8,3-16 9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41"/>
    </inkml:context>
    <inkml:brush xml:id="br0">
      <inkml:brushProperty name="width" value="0.04573" units="cm"/>
      <inkml:brushProperty name="height" value="0.04573" units="cm"/>
      <inkml:brushProperty name="color" value="#F2395B"/>
    </inkml:brush>
  </inkml:definitions>
  <inkml:trace contextRef="#ctx0" brushRef="#br0">90250 50050 481,'0'-41'11,"0"19"22,0 19 21,0 19 23,1 15 5,4 13-13,3 12-12,3 13-13,-1 6-10,-2 0-8,-3 0-7,-3 0-9,-6 1-8,-5 4-6,-7 3-7,-5 3-7,-3-4-7,4-8-5,3-10-5,3-9-5,1-9-2,1-5 3,-1-7 4,1-5 2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41"/>
    </inkml:context>
    <inkml:brush xml:id="br0">
      <inkml:brushProperty name="width" value="0.03586" units="cm"/>
      <inkml:brushProperty name="height" value="0.03586" units="cm"/>
      <inkml:brushProperty name="color" value="#F2395B"/>
    </inkml:brush>
  </inkml:definitions>
  <inkml:trace contextRef="#ctx0" brushRef="#br0">90100 50950 613,'46'-49'19,"-5"4"3,-7 3 3,-5 3 1,-4 3 2,0 3-1,0 3 0,0 4 0,6 2-1,13 4-1,12 3 0,13 3 0,2 1-3,-5 1-2,-7-1-2,-5 1-4,-6 1-5,-3 3-8,-3 3-7,-2 4-8,-5 2-9,-2 4-6,-3 3-9,-3 3-8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42"/>
    </inkml:context>
    <inkml:brush xml:id="br0">
      <inkml:brushProperty name="width" value="0.0612" units="cm"/>
      <inkml:brushProperty name="height" value="0.0612" units="cm"/>
      <inkml:brushProperty name="color" value="#F2395B"/>
    </inkml:brush>
  </inkml:definitions>
  <inkml:trace contextRef="#ctx0" brushRef="#br0">91350 49200 359,'-24'-49'2,"4"4"4,3 3 3,3 3 5,3 1 1,3 1 0,3-1 1,4 1 0,1 19 9,0 42 20,0 40 19,0 41 19,0 16 3,0-5-16,0-7-14,0-5-16,0 6-11,0 23-7,0 22-6,0 22-8,-4 10-4,-5 1-6,-7-1-4,-5 1-4,-4 5-6,0 14-8,0 11-7,0 14-8,1 11-1,4 14 4,3 11 5,3 14 3,3-26 5,3-62 4,3-63 5,4-62 5,1-30-2,0 3-8,0 3-8,0 4-9,1-3-4,4-5-2,3-7-1,3-5-2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42"/>
    </inkml:context>
    <inkml:brush xml:id="br0">
      <inkml:brushProperty name="width" value="0.04592" units="cm"/>
      <inkml:brushProperty name="height" value="0.04592" units="cm"/>
      <inkml:brushProperty name="color" value="#F2395B"/>
    </inkml:brush>
  </inkml:definitions>
  <inkml:trace contextRef="#ctx0" brushRef="#br0">91600 50850 479,'3'-47'3,"6"6"9,7 7 7,6 6 8,6 4 3,6 4 1,7 3-1,6 3 0,3 4-1,0 7-3,0 6-2,0 7-3,-2 4-2,-3 3 0,-3 3-1,-2 4 1,-6 4-2,-6 6-1,-6 7-1,-6 6-2,-7 4 0,-6 4-1,-6 3-1,-6 3-1,-7 3-2,-6 3-6,-6 3-4,-6 4-6,-7-3-3,-6-5-1,-6-7 0,-6-5-2,-2-6 2,3-3 3,3-3 2,4-2 3,18-8 7,34-8 11,35-10 11,35-9 12,21-7-3,9-3-14,10-3-16,10-2-13,-7 0-13,-22 7-10,-22 6-10,-21 7-10,-14 2-7,-2 1-3,-3-1-6,-3 1-3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1:54"/>
    </inkml:context>
    <inkml:brush xml:id="br0">
      <inkml:brushProperty name="width" value="0.03706" units="cm"/>
      <inkml:brushProperty name="height" value="0.03706" units="cm"/>
      <inkml:brushProperty name="color" value="#F2395B"/>
    </inkml:brush>
  </inkml:definitions>
  <inkml:trace contextRef="#ctx0" brushRef="#br0">86631 51550 593,'-14'1'72,"5"4"-12,3 2-10,4 3-11,3 5-7,2 5-2,2 7-1,2 5-1,1 2-4,1-3-5,1-4-5,1-2-5,2-2-9,2-3-17,1-1-16,3-3-15,-1-2-4,-1-4 7,-3-4 8,-1-4 7,-1-4 2,-1 0-6,1-3-5,0-2-6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48"/>
    </inkml:context>
    <inkml:brush xml:id="br0">
      <inkml:brushProperty name="width" value="0.0287" units="cm"/>
      <inkml:brushProperty name="height" value="0.0287" units="cm"/>
      <inkml:brushProperty name="color" value="#00BFF3"/>
    </inkml:brush>
  </inkml:definitions>
  <inkml:trace contextRef="#ctx0" brushRef="#br0">64400 54500 766,'-22'-47'-8,"6"6"14,7 7 15,6 6 15,6 3 5,6 0-1,7 0-2,6 0-3,3 1-11,0 4-24,0 3-22,0 3-22,0 3-9,0 3 9,0 3 7,0 4 8,-2 2 6,-3 4 3,-3 3 3,-2 3 4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51"/>
    </inkml:context>
    <inkml:brush xml:id="br0">
      <inkml:brushProperty name="width" value="0.03574" units="cm"/>
      <inkml:brushProperty name="height" value="0.03574" units="cm"/>
      <inkml:brushProperty name="color" value="#00BFF3"/>
    </inkml:brush>
  </inkml:definitions>
  <inkml:trace contextRef="#ctx0" brushRef="#br0">64800 54500 615,'-79'-25'-2,"-5"0"-4,-7 0-5,-5 0-4,-1 3 0,6 6 5,7 7 4,6 6 4,9 4 4,13 4 4,12 3 4,13 3 2,9 3 5,6 3 4,7 3 3,6 4 5,9-1 0,13-3-3,12-3-3,13-2-3,6-5-3,0-2-4,0-3-2,0-3-5,3-2 0,6 0-2,7 0 0,6 0 0,3 0 0,0 0 0,0 0 2,0 0 0,1-2-1,4-3-1,3-3-2,3-2-2,1-1-1,1 3 0,-1 3 0,1 4 1,4-3-2,9-5 1,10-7-2,10-5 1,7-1-1,6 6 1,7 7 0,6 6 1,1 3-1,-3 0 2,-3 0-1,-2 0 1,-5 0-1,-2 0 1,-3 0 0,-3 0 0,-1 0 0,4 0 0,3 0 0,3 0 0,3 0 0,3 0 0,3 0 0,4 0 0,-3-2-1,-5-3 1,-7-3 0,-5-2-1,-4-3 1,0 1 0,0-1 0,0 1 0,-2-1-1,-3 1 1,-3-1 0,-2 1 0,-6-1 0,-6 1-1,-6-1 0,-6 1-1,-4 1 0,1 3 1,-1 3 0,1 4 0,-3 2 0,-2 4 0,-3 3 0,-3 3 0,-2 1 0,0 1 1,0-1-1,0 1 1,0-1-1,0 1 1,0-1 0,0 1 0,1-3 0,4-2 0,3-3 0,3-3 0,4-4 1,7-3-1,6-3 2,7-2 0,2-3 0,1 1 0,-1-1-1,1 1 0,1-1-1,3 1 0,3-1-1,4 1-1,2-1-1,4 1 1,3-1-1,3 1 1,3-3-1,3-2 2,3-3-1,4-3 1,1-2 0,0 0 1,0 0 1,0 0 1,0 0 1,0 0 0,0 0 2,0 0 0,-2 0 1,-3 0-2,-3 0 0,-2 0 0,-1 1-1,3 4 0,3 3 2,4 3 0,1 1 0,0 1 0,0-1 0,0 1-1,-2 1 1,-3 3-1,-3 3 1,-2 4-1,-5 1 0,-2 0-1,-3 0-1,-3 0 0,-4 0-1,-3 0-1,-3 0 1,-2 0-2,-1-2 1,3-3 2,3-3 0,4-2 1,1-3 1,0 1 1,0-1-1,0 1 0,1-1 1,4 1-1,3-1 0,3 1 0,-1-1 0,-2 1-1,-3-1 0,-3 1 0,-1-1 0,4 1 1,3-1 0,3 1 0,3-1 0,3 1-2,3-1-2,4 1-2,2-1 1,4 1-1,3-1 2,3 1 0,-1-1 0,-2 1-1,-3-1 0,-3 1-3,-2 1 2,0 3 1,0 3 2,0 4 2,0-1 0,0-3-1,0-3-1,0-2 0,0-1-1,0 3-1,0 3 0,0 4 0,3 1 0,6 0 0,7 0 1,6 0 0,1 0 1,-3 0 0,-3 0 0,-2 0 0,-3 0 0,1 0 0,-1 0-1,1 0 1,4 0-1,9 0 1,10 0 0,10 0 2,2 0-1,-3 0 0,-3 0 0,-2 0-1,-5-2-1,-2-3 0,-3-3-2,-3-2-1,2-3 0,10 1 0,10-1 0,9 1 2,4-3-1,1-2 1,-1-3 1,1-3 0,-4 1 0,-6 6-2,-6 7 0,-6 6-2,-4 1 0,1-3 1,-1-3 0,1-2 2,-3-1 0,-2 3 1,-3 3 0,-3 4 1,-6 1 0,-5 0 0,-7 0-2,-5 0 1,-8 0-1,-5 0 0,-7 0 0,-5 0 1,-6 1-1,-3 4-1,-3 3-1,-2 3-1,-6-1 0,-6-2 0,-6-3 0,-6-3 1,-6-1-1,-2 4 0,-3 3 1,-3 3-1,-6-1-1,-5-2-1,-7-3-2,-5-3-1,-6-2-3,-3 0-5,-3 0-6,-2 0-4,-11 3-6,-15 6-7,-15 7-8,-16 6-6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1:09"/>
    </inkml:context>
    <inkml:brush xml:id="br0">
      <inkml:brushProperty name="width" value="0.03941" units="cm"/>
      <inkml:brushProperty name="height" value="0.03941" units="cm"/>
      <inkml:brushProperty name="color" value="#00BFF3"/>
    </inkml:brush>
  </inkml:definitions>
  <inkml:trace contextRef="#ctx0" brushRef="#br0">85450 14700 558,'-22'-19'10,"6"13"19,7 12 20,6 13 20,3 9 3,0 6-14,0 7-14,0 6-13,0 7-9,0 10-4,0 10-5,0 9-3,0 4-4,0 1-1,0-1-2,0 1 0,-2-1-4,-3 1-4,-3-1-5,-2 1-4,-1-3-5,3-2-6,3-3-6,4-3-5,4-23-8,6-40-7,7-40-9,6-41-7,-1-19 3,-5 3 13,-7 3 16,-5 4 13,-4 5 9,0 10 3,0 10 3,0 9 3,-2 6 1,-3 3 1,-3 3 1,-2 4 0,5 4 12,16 6 22,15 7 24,17 6 22,8 1 3,4-3-18,3-3-16,3-2-17,1-1-13,1 3-7,-1 3-7,1 4-7,-3-1-7,-2-3-6,-3-3-6,-3-2-6,-6-6-7,-5-6-7,-7-6-7,-5-6-7,-9-2 3,-9 3 11,-10 3 12,-8 4 12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1:09"/>
    </inkml:context>
    <inkml:brush xml:id="br0">
      <inkml:brushProperty name="width" value="0.04839" units="cm"/>
      <inkml:brushProperty name="height" value="0.04839" units="cm"/>
      <inkml:brushProperty name="color" value="#00BFF3"/>
    </inkml:brush>
  </inkml:definitions>
  <inkml:trace contextRef="#ctx0" brushRef="#br0">86350 14150 454,'-4'-69'9,"-5"13"1,-7 12 1,-5 13 0,-1 12 7,6 13 11,7 12 12,6 13 12,3 10 2,0 10-8,0 10-8,0 9-8,-2 7-4,-3 7-4,-3 6-1,-2 7-4,-1 5-1,3 7-2,3 6-1,4 7-1,-1-1-1,-3-6-2,-3-6-1,-2-6-2,-5 10-2,-2 29-7,-3 28-5,-3 28-6,-1 9-4,4-9-4,3-10-4,3-8-4,3-11-2,3-8-3,3-10-2,4-9-2,2-18-2,4-24 1,3-26-1,3-24 1,3-20 1,3-11 1,3-14 2,4-11 0,-3-7 5,-5 0 7,-7 0 6,-5 0 7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1:10"/>
    </inkml:context>
    <inkml:brush xml:id="br0">
      <inkml:brushProperty name="width" value="0.05141" units="cm"/>
      <inkml:brushProperty name="height" value="0.05141" units="cm"/>
      <inkml:brushProperty name="color" value="#00BFF3"/>
    </inkml:brush>
  </inkml:definitions>
  <inkml:trace contextRef="#ctx0" brushRef="#br0">86350 15850 427,'23'-25'3,"-3"0"5,-3 0 5,-2 0 5,-1 1 2,3 4-2,3 3 0,4 3-2,4 1 0,6 1 0,7-1 2,6 1 0,1 5 0,-3 14 0,-3 11 0,-2 14 0,-8 10-1,-8 9-5,-10 10-3,-9 10-3,-9 2-3,-5-3-2,-7-3 0,-5-2-2,-4-8 1,0-8 0,0-10 3,0-9 0,7-12 0,17-11-2,15-14-3,16-11-1,12-15-2,9-16-1,10-15-1,10-15-1,4-6-1,0 7 0,0 6 0,0 7 0,-2 2-1,-3 1-1,-3-1-2,-2 1-2,-8 4 2,-8 9 3,-10 10 4,-9 10 4,-7 10 7,-3 13 10,-3 12 10,-2 13 9,-5 9 4,-2 6-3,-3 7-3,-3 6-4,-4 6-2,-3 6-5,-3 7-2,-2 6-4,-5 4-1,-2 4-2,-3 3-1,-3 3 0,1-1-1,6-2 0,7-3 1,6-3-1,6-7 0,6-9-3,7-10-1,6-8-3,15-23-7,26-34-9,24-35-11,26-33-10,1-14-1,-22 10 4,-22 10 6,-21 9 6,-12 2 4,1-2 3,-1-3 2,1-3 3,-4-1 2,-6 4 1,-6 3 0,-6 3 1,-6 1 1,-2 1-2,-3-1 1,-3 1-1,-6 4-1,-5 9 1,-7 10 1,-5 10-1,-6 5 1,-3 4-1,-3 3 0,-2 3-1,-9 4-1,-12 7-4,-13 6-4,-12 7-3,-4 5-4,7 7-3,6 6-4,7 7-4,7-1-1,9-6 0,10-6 1,10-6 0,5-4 4,4 1 5,3-1 6,3 1 6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1:11"/>
    </inkml:context>
    <inkml:brush xml:id="br0">
      <inkml:brushProperty name="width" value="0.04433" units="cm"/>
      <inkml:brushProperty name="height" value="0.04433" units="cm"/>
      <inkml:brushProperty name="color" value="#00BFF3"/>
    </inkml:brush>
  </inkml:definitions>
  <inkml:trace contextRef="#ctx0" brushRef="#br0">90150 14900 496,'-27'-18'68,"-3"17"-10,-3 15-10,-2 16-10,-5 10-7,-2 7-1,-3 6-2,-3 7-2,1 2-3,6 1 0,7-1-3,6 1-2,3 2-2,0 7-2,0 6-3,0 7-1,3-1-1,6-6 0,7-6 0,6-6 1,6-4-6,6 1-10,7-1-12,6 1-11,7-6-8,10-8-5,10-10-4,9-9-4,1-9-1,-6-5 4,-6-7 3,-6-5 4,-4-8 3,1-5 2,-1-7 4,1-5 2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1:11"/>
    </inkml:context>
    <inkml:brush xml:id="br0">
      <inkml:brushProperty name="width" value="0.04671" units="cm"/>
      <inkml:brushProperty name="height" value="0.04671" units="cm"/>
      <inkml:brushProperty name="color" value="#00BFF3"/>
    </inkml:brush>
  </inkml:definitions>
  <inkml:trace contextRef="#ctx0" brushRef="#br0">90750 15400 471,'-86'20'6,"28"-9"12,28-10 13,29-8 13,18-11 0,9-8-8,10-10-11,10-9-8,4-5-8,0 0-4,0 0-4,0 0-5,-2 0-2,-3 0-2,-3 0-1,-2 0-2,-6 3 0,-6 6-1,-6 7-1,-6 6 0,-6 3 0,-2 0 2,-3 0 2,-3 0 3,-7 4 6,-9 10 10,-10 10 12,-8 9 11,-3 7 4,7 7-5,6 6-3,7 7-4,-1 10-2,-6 16 2,-6 15 0,-6 17 1,-1 5-1,7-3-3,6-3-3,7-2-3,4-3-3,3 1-1,3-1-2,4 1-1,5-1-3,10 1-7,10-1-6,9 1-5,4-10-3,1-19 0,-1-18 1,1-19 0,1-15-5,3-8-10,3-10-12,4-9-10,1-12-5,0-11 3,0-14 1,0-11 3,-5-3 4,-9 10 7,-10 10 5,-8 9 5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1:12"/>
    </inkml:context>
    <inkml:brush xml:id="br0">
      <inkml:brushProperty name="width" value="0.04667" units="cm"/>
      <inkml:brushProperty name="height" value="0.04667" units="cm"/>
      <inkml:brushProperty name="color" value="#00BFF3"/>
    </inkml:brush>
  </inkml:definitions>
  <inkml:trace contextRef="#ctx0" brushRef="#br0">91850 14500 471,'3'-66'6,"6"19"11,7 19 11,6 19 12,6 12 3,6 6-1,7 7-4,6 6-3,4 6-2,4 6-4,3 7-2,3 6-3,-2 3-1,-6 0-1,-6 0-1,-6 0 0,-7 1-2,-6 4-3,-6 3-1,-6 3-4,-6 4-2,-2 7-2,-3 6-4,-3 7-4,-10 5-3,-16 7-7,-15 6-7,-15 7-6,-14 2-3,-8 1-1,-10-1-2,-9 1 0,-2-7-3,6-12-4,7-13-5,6-12-3,9-13-2,13-12 1,12-13 1,13-12 1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1:12"/>
    </inkml:context>
    <inkml:brush xml:id="br0">
      <inkml:brushProperty name="width" value="0.04463" units="cm"/>
      <inkml:brushProperty name="height" value="0.04463" units="cm"/>
      <inkml:brushProperty name="color" value="#00BFF3"/>
    </inkml:brush>
  </inkml:definitions>
  <inkml:trace contextRef="#ctx0" brushRef="#br0">93450 15150 492,'-38'-2'11,"26"-3"20,24-3 22,26-2 20,18-1 3,13 3-14,12 3-14,13 4-14,6 1-9,0 0-1,0 0-1,0 0-2,1 0-4,4 0-8,3 0-8,3 0-9,-7 0-7,-15 0-9,-15 0-9,-16 0-10,-10 0-2,-3 0 0,-3 0 2,-2 0 1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1:13"/>
    </inkml:context>
    <inkml:brush xml:id="br0">
      <inkml:brushProperty name="width" value="0.03725" units="cm"/>
      <inkml:brushProperty name="height" value="0.03725" units="cm"/>
      <inkml:brushProperty name="color" value="#00BFF3"/>
    </inkml:brush>
  </inkml:definitions>
  <inkml:trace contextRef="#ctx0" brushRef="#br0">93300 15600 590,'-47'0'1,"6"0"3,7 0 3,6 0 2,12 0 10,19 0 16,19 0 16,19 0 16,18 0 2,19 0-15,19 0-13,19 0-13,13 0-12,10 0-8,10 0-8,9 0-8,1 0-5,-6 0-2,-6 0-2,-6 0-1,-15 0-5,-21 0-6,-22 0-7,-22 0-5,-15 0-5,-5 0-2,-7 0-2,-5 0-1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1:55"/>
    </inkml:context>
    <inkml:brush xml:id="br0">
      <inkml:brushProperty name="width" value="0.05064" units="cm"/>
      <inkml:brushProperty name="height" value="0.05064" units="cm"/>
      <inkml:brushProperty name="color" value="#F2395B"/>
    </inkml:brush>
  </inkml:definitions>
  <inkml:trace contextRef="#ctx0" brushRef="#br0">86796 51566 434,'6'-7'21,"-4"2"5,-4 2 3,-4 2 4,-3 3 2,0 4-3,-1 4-2,-1 3-2,-3 4-5,-2 3-5,-3 3-6,-3 3-7,-2 3-5,-1 1-7,-1 2-6,0 3-7,-2-1-4,-1-2-1,-1-2-1,-1-1-2,0-3 1,2-1 1,0-3 2,1-1 2,1-3 1,-1-1 1,1-2 2,0-3 0,0-1 5,1-2 5,1-2 5,1-2 6,1-1 5,3 1 4,1 2 3,3 0 4,3 0 8,8-2 8,7-2 11,6-2 9,7-2-1,7-2-11,7-2-11,7-2-11,4-1-6,3-2-1,4 0-3,3-1 0,-1 0-5,-3 2-7,-2 3-6,-4 1-7,-3 1-2,-3 2 0,-5 0 2,-4 2 1,-3 0 1,-3 0 2,-3 0 1,-2 0 3,-4 2 7,-5 6 14,-3 4 13,-4 5 14,-1 3 3,1-1-6,0 1-8,2-1-7,-1 1-5,-1 1-3,0 1-3,-1 1-2,-1 1-4,0 1-1,0 1-2,0 1-3,0 1 0,0-1 0,0 0 1,1 1-1,-1-2-3,0-3-10,0-3-8,0-3-10,-2-4-6,-4-5-4,-3-4-4,-5-6-4,-3-5 1,-1-9 5,-3-8 4,-1-7 6,-2-3 4,-1 1 4,0 3 5,-2 2 4,2 2 4,5 5 7,5 3 5,5 5 5,3 1 5,2 2 4,2 1 3,3 0 4,1 1 2,3-1-1,4-2 1,2 0-1,4-1 0,6 1-2,4-1-1,5 0-2,1 1-2,0 3-5,-1 1-2,-1 2-5,-2 2-2,-3 0-3,-3 2-3,-2 0-2,-4 3-2,-3 4-3,-2 4-2,-4 4-1,-4 3-2,-7 5 1,-8 3 2,-5 4 1,-4 2 0,1-1 2,1-1 2,1-1 1,0-2 3,1-1 5,0-3 5,-1-1 4,1-3 5,1-1 3,1-2 3,1-3 4,6-2-3,12-2-7,12-4-7,12-2-7,8-5-11,6-8-12,6-6-13,6-7-12,-2-2-5,-10 5 0,-10 3 3,-9 5 1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1:13"/>
    </inkml:context>
    <inkml:brush xml:id="br0">
      <inkml:brushProperty name="width" value="0.0372" units="cm"/>
      <inkml:brushProperty name="height" value="0.0372" units="cm"/>
      <inkml:brushProperty name="color" value="#00BFF3"/>
    </inkml:brush>
  </inkml:definitions>
  <inkml:trace contextRef="#ctx0" brushRef="#br0">96200 13800 591,'-22'143'96,"6"-11"-16,7-14-17,6-11-16,1-7-12,-3 0-6,-3 0-6,-2 0-6,-6 1-5,-6 4-6,-6 3-5,-6 3-6,-1-5-7,7-12-8,6-13-7,7-12-8,2-9-8,1-2-7,-1-3-8,1-3-6,1-12 1,3-18 13,3-19 12,4-18 11,2-17 9,4-11 4,3-14 4,3-11 4,1-6 2,1 4 1,-1 3 1,1 3 1,-1 3 0,1 3 1,-1 3-1,1 4 1,2 5 0,7 10 0,6 10 0,7 9 0,4 4 3,3 1 9,3-1 6,4 1 8,1-1 3,0 1-2,0-1-2,0 1-2,0 1-6,0 3-10,0 3-10,0 4-10,1 1-4,4 0-2,3 0 0,3 0 0,-4 0 0,-8 0 3,-10 0 1,-9 0 2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1:14"/>
    </inkml:context>
    <inkml:brush xml:id="br0">
      <inkml:brushProperty name="width" value="0.04681" units="cm"/>
      <inkml:brushProperty name="height" value="0.04681" units="cm"/>
      <inkml:brushProperty name="color" value="#00BFF3"/>
    </inkml:brush>
  </inkml:definitions>
  <inkml:trace contextRef="#ctx0" brushRef="#br0">97000 13500 469,'-22'-18'-26,"6"17"27,7 15 27,6 16 28,3 12 10,0 9-5,0 10-6,0 10-6,-2 7-5,-3 6-3,-3 7-5,-2 6-4,-3 4-5,1 4-5,-1 3-5,1 3-6,-3-1-4,-2-2-4,-3-3-3,-3-3-5,-1-4-3,4-3-3,3-3-2,3-2-3,1-9-5,1-12-5,-1-13-5,1-12-6,8-19-7,20-25-10,18-25-8,20-25-9,11-16 2,7-6 15,6-6 14,7-6 14,-4 4 10,-12 16 5,-13 15 5,-12 17 6,-10 13 9,-6 13 14,-6 12 14,-6 13 14,-9 10 4,-8 10-7,-10 10-7,-9 9-7,-5-1-6,0-8-5,0-10-6,0-9-5,12-12-12,26-11-18,24-14-19,26-11-18,12-12-5,0-9 7,0-10 9,0-8 8,-5-3 6,-9 7 8,-10 6 6,-8 7 6,-9 4 4,-6 3 2,-6 3 0,-6 4 2,-7 8 14,-6 17 26,-6 15 26,-6 16 27,-2 9 4,3 3-17,3 3-17,4 4-17,1 2-12,0 4-5,0 3-6,0 3-6,0 1-5,0 1-2,0-1-3,0 1-3,9-10-7,19-19-15,19-18-14,19-19-13,5-19-4,-5-19 5,-7-18 7,-5-19 6,-6-8 5,-3 3 5,-3 3 4,-2 4 4,-8 2 3,-8 4 4,-10 3 2,-9 3 4,-7 4 1,-3 7 1,-3 6 0,-2 7 1,-8 5 1,-8 7 0,-10 6 0,-9 7 0,-4 4-5,4 3-7,3 3-9,3 4-8,3 4-3,3 6 3,3 7 2,4 6 3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1:14"/>
    </inkml:context>
    <inkml:brush xml:id="br0">
      <inkml:brushProperty name="width" value="0.04116" units="cm"/>
      <inkml:brushProperty name="height" value="0.04116" units="cm"/>
      <inkml:brushProperty name="color" value="#00BFF3"/>
    </inkml:brush>
  </inkml:definitions>
  <inkml:trace contextRef="#ctx0" brushRef="#br0">99450 14100 534,'17'76'131,"-16"4"-26,-15 3-27,-15 3-27,-9 1-16,1 1-8,-1-1-7,1 1-7,2-4-7,7-6-7,6-6-7,7-6-7,4-6-6,3-2-6,3-3-7,4-3-7,7-6-4,13-5-5,12-7-3,13-5-4,4-8 2,-3-5 8,-3-7 9,-2-5 9,-5-4 7,-2 0 4,-3 0 6,-3 0 4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1:15"/>
    </inkml:context>
    <inkml:brush xml:id="br0">
      <inkml:brushProperty name="width" value="0.05605" units="cm"/>
      <inkml:brushProperty name="height" value="0.05605" units="cm"/>
      <inkml:brushProperty name="color" value="#00BFF3"/>
    </inkml:brush>
  </inkml:definitions>
  <inkml:trace contextRef="#ctx0" brushRef="#br0">100450 14750 392,'1'-49'2,"4"4"4,3 3 5,3 3 4,-1 1 1,-2 1 2,-3-1-1,-3 1 1,-1-1-1,4 1-2,3-1-1,3 1-3,-1-1 0,-2 1-2,-3-1 1,-3 1-1,-9 2 1,-11 7 4,-14 6 4,-11 7 4,-7 8 0,0 14-2,0 11-3,0 14-2,1 10-3,4 9 0,3 10-1,3 10-1,4 0 0,7-5-2,6-7-1,7-5-1,11-8-4,20-5-8,18-7-7,20-5-8,6-8-2,-2-5 2,-3-7 2,-3-5 1,-4-9 0,-3-9-5,-3-10-3,-2-8-3,-6-4-1,-6 3 6,-6 3 4,-6 4 4,-9 8 15,-8 17 24,-10 15 24,-9 16 23,-4 9 6,4 3-14,3 3-13,3 4-15,3 7-8,3 13-3,3 12-4,4 13-3,1 2-2,0-5-2,0-7-1,0-5-2,-4 2-2,-5 13-5,-7 12-3,-5 13-6,-4 4-3,0-3-3,0-3-4,0-2-2,-2-6-2,-3-6 2,-3-6 1,-2-6 1,-5-10 0,-2-12 0,-3-13-1,-3-12-1,-2-12 1,0-8 0,0-10 2,0-9 1,0-9 1,0-5 1,0-7 1,0-5 1,4-11 1,10-11 3,10-14 3,9-11 1,7-12 3,7-9 0,6-10 1,7-8 0,10-3 0,16 7-1,15 6-3,17 7-1,8 5-3,4 7-3,3 6-4,3 7-3,-1 2-2,-2 1 2,-3-1 1,-3 1 2,-9 4-3,-11 9-7,-14 10-6,-11 10-7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1:15"/>
    </inkml:context>
    <inkml:brush xml:id="br0">
      <inkml:brushProperty name="width" value="0.05096" units="cm"/>
      <inkml:brushProperty name="height" value="0.05096" units="cm"/>
      <inkml:brushProperty name="color" value="#00BFF3"/>
    </inkml:brush>
  </inkml:definitions>
  <inkml:trace contextRef="#ctx0" brushRef="#br0">101050 13800 431,'50'0'20,"0"0"4,0 0 6,0 0 3,0 4 4,0 10 0,0 10 1,0 9 1,0 7-1,0 7 1,0 6-1,0 7-1,-2 7-2,-3 9-4,-3 10-5,-2 10-5,-8 4-4,-8 0-4,-10 0-3,-9 0-5,-12 1-5,-11 4-7,-14 3-7,-11 3-9,-22 4-1,-27 7 1,-28 6 3,-28 7 2,1-10-9,31-25-22,32-25-21,31-25-21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1:16"/>
    </inkml:context>
    <inkml:brush xml:id="br0">
      <inkml:brushProperty name="width" value="0.05058" units="cm"/>
      <inkml:brushProperty name="height" value="0.05058" units="cm"/>
      <inkml:brushProperty name="color" value="#00BFF3"/>
    </inkml:brush>
  </inkml:definitions>
  <inkml:trace contextRef="#ctx0" brushRef="#br0">96750 18750 434,'-74'51'135,"4"4"-28,3 3-26,3 3-27,-2 4-17,-6 7-4,-6 6-5,-6 7-4,-2 0-5,3-2-3,3-3-4,4-3-2,4-6-4,6-5-3,7-7-2,6-5-4,20-6-5,34-3-7,35-3-6,35-2-8,14-8-1,-2-8 6,-3-10 5,-3-9 6,-2-7 4,0-3 1,0-3 2,0-2 2,-2-3 2,-3 1 3,-3-1 2,-2 1 4,-9-4 4,-12-6 5,-13-6 6,-12-6 6,-9-9-2,-2-8-10,-3-10-10,-3-9-9,-2-5-7,0 0-7,0 0-7,0 0-5,0-8-5,0-16-4,0-15-3,0-15-5,3 0 2,6 20 6,7 18 6,6 20 6,7 10 2,10 3-3,10 3-2,9 4-1,2 4 0,-2 6 5,-3 7 6,-3 6 5,-4 4 3,-3 4 3,-3 3 2,-2 3 2,-5 3 2,-2 3 0,-3 3 1,-3 4 0,-2 1 7,0 0 11,0 0 12,0 0 11,-2 4 5,-3 10-3,-3 10-2,-2 9-4,-3 6-1,1 3 1,-1 3 0,1 4 1,-3 2 0,-2 4-2,-3 3 0,-3 3-2,-4 3-2,-3 3-5,-3 3-4,-2 4-5,-6 4-4,-6 6-6,-6 7-4,-6 6-5,-2 1-4,3-3-1,3-3-2,4-2-1,1-9-5,0-12-11,0-13-10,0-12-10,1-18-9,4-21-6,3-22-7,3-22-7,4-10 5,7 4 15,6 3 15,7 3 14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1:17"/>
    </inkml:context>
    <inkml:brush xml:id="br0">
      <inkml:brushProperty name="width" value="0.03135" units="cm"/>
      <inkml:brushProperty name="height" value="0.03135" units="cm"/>
      <inkml:brushProperty name="color" value="#00BFF3"/>
    </inkml:brush>
  </inkml:definitions>
  <inkml:trace contextRef="#ctx0" brushRef="#br0">97450 19150 701,'70'-46'20,"-9"10"5,-10 10 6,-8 9 5,-6 4 2,1 1-4,-1-1-4,1 1-4,-1-1-5,1 1-4,-1-1-4,1 1-6,-3-1-6,-2 1-10,-3-1-9,-3 1-8,-2-1-10,0 1-10,0-1-10,0 1-10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1:17"/>
    </inkml:context>
    <inkml:brush xml:id="br0">
      <inkml:brushProperty name="width" value="0.05853" units="cm"/>
      <inkml:brushProperty name="height" value="0.05853" units="cm"/>
      <inkml:brushProperty name="color" value="#00BFF3"/>
    </inkml:brush>
  </inkml:definitions>
  <inkml:trace contextRef="#ctx0" brushRef="#br0">98450 18200 375,'-24'75'171,"4"0"-36,3 0-37,3 0-36,1 4-22,1 10-7,-1 10-7,1 9-7,-3 10-5,-2 14-3,-3 11-2,-3 14-3,-2 8-7,0 7-13,0 6-13,0 7-13,3-14-3,6-30 7,7-32 6,6-30 6,-1-19-5,-5-2-18,-7-3-18,-5-3-18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1:17"/>
    </inkml:context>
    <inkml:brush xml:id="br0">
      <inkml:brushProperty name="width" value="0.04813" units="cm"/>
      <inkml:brushProperty name="height" value="0.04813" units="cm"/>
      <inkml:brushProperty name="color" value="#00BFF3"/>
    </inkml:brush>
  </inkml:definitions>
  <inkml:trace contextRef="#ctx0" brushRef="#br0">99500 18450 457,'140'48'159,"-18"-3"-36,-19-3-38,-18-2-37,-12-5-20,-3-2-5,-3-3-4,-2-3-5,-5-1-2,-2 4-2,-3 3 0,-3 3-3,-7 3-2,-9 3-7,-10 3-6,-8 4-6,-12-3-2,-12-5 4,-13-7 3,-12-5 3,-13-3 1,-12 4-1,-13 3 0,-12 3-1,-9 4 0,-2 7 0,-3 6 1,-3 7 1,1 0-5,6-2-11,7-3-9,6-3-12,7-4-2,10-3 2,10-3 3,9-2 4,9-5 0,9-2-2,10-3-2,10-3-1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1:18"/>
    </inkml:context>
    <inkml:brush xml:id="br0">
      <inkml:brushProperty name="width" value="0.04987" units="cm"/>
      <inkml:brushProperty name="height" value="0.04987" units="cm"/>
      <inkml:brushProperty name="color" value="#00BFF3"/>
    </inkml:brush>
  </inkml:definitions>
  <inkml:trace contextRef="#ctx0" brushRef="#br0">101650 18600 441,'-25'46'55,"0"-5"-8,0-7-8,0-5-7,0-1-6,0 6-3,0 7-2,0 6-3,1 6 0,4 6 6,3 7 3,3 6 6,1 3 0,1 0-4,-1 0-2,1 0-4,1-2-4,3-3-3,3-3-3,4-2-5,5-6-1,10-6-1,10-6 1,9-6-1,6-7-4,3-6-8,3-6-8,4-6-8,1-6-6,0-2-5,0-3-4,0-3-5,6-13-1,13-22 5,12-22 4,13-21 3,-2-14 5,-16-2 5,-15-3 4,-15-3 4,-11 1 3,-2 6 0,-3 7 1,-3 6 0,-9 6 1,-11 6 4,-14 7 4,-11 6 3,-14 7 1,-11 10 0,-14 10 1,-11 9-2,-12 7-3,-9 7-9,-10 6-9,-8 7-9,2 2-3,16 1 3,15-1 1,17 1 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1:56"/>
    </inkml:context>
    <inkml:brush xml:id="br0">
      <inkml:brushProperty name="width" value="0.03997" units="cm"/>
      <inkml:brushProperty name="height" value="0.03997" units="cm"/>
      <inkml:brushProperty name="color" value="#F2395B"/>
    </inkml:brush>
  </inkml:definitions>
  <inkml:trace contextRef="#ctx0" brushRef="#br0">89717 51100 550,'16'1'102,"1"2"-19,1 2-18,2 2-19,-1 1-13,1 1-8,-1 1-8,1 2-7,-2 0-5,-1 1-3,-2 1-2,-3 1-2,-1 1-5,-2 2-7,-2 0-7,-2 1-8,-5 3-5,-8 4-7,-8 6-6,-7 5-5,-6 1-1,-3-2 6,-3-2 6,-2-1 7,-2-4 5,1-4 6,2-4 7,0-3 6,2-3 5,1-1 7,3-1 6,2 0 5,2-2 6,3-3 6,3-1 6,3-2 6,5-1 5,10 0 5,8 0 4,10 0 5,6-1-1,4 0-9,6-2-7,5 0-8,3-2-7,2 0-6,2-2-5,2 0-5,-2-1-6,-6 0-8,-6 0-8,-5 0-6,-5 1-7,-3 0-3,-3 2-4,-3 0-5,-4 1-4,-6-2-8,-6 0-5,-6-1-8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03"/>
    </inkml:context>
    <inkml:brush xml:id="br0">
      <inkml:brushProperty name="width" value="0.03985" units="cm"/>
      <inkml:brushProperty name="height" value="0.03985" units="cm"/>
    </inkml:brush>
  </inkml:definitions>
  <inkml:trace contextRef="#ctx0" brushRef="#br0">7700 51100 552,'-46'-24'0,"10"4"2,10 3 0,9 3 2,10 1 4,14 1 10,11-1 10,14 1 8,7 1 3,3 3-5,3 3-5,4 4-4,-1 4-5,-3 6-4,-3 7-5,-2 6-3,-6 3-4,-6 0-2,-6 0-2,-6 0-3,-7 4-1,-6 10 1,-6 10 0,-6 9 1,-9 4-1,-8 1-1,-10-1-1,-9 1-2,-5-4 1,0-6-1,0-6 1,0-6 0,1-4 1,4 1 1,3-1 2,3 1 0,7-1 3,14 1 5,11-1 5,14 1 5,11-3 1,14-2-2,11-3-2,14-3-2,5-2-1,1 0-1,-1 0-1,1 0 0,-3 0-1,-2 0 1,-3 0 0,-3 0 0,-7 1 0,-9 4 0,-10 3 0,-8 3-1,-8 3-1,-2 3-2,-3 3-1,-3 4-2,-6 2 0,-5 4 3,-7 3 2,-5 3 2,-9 1-1,-9 1-2,-10-1-4,-8 1-2,-8-4-3,-2-6-2,-3-6-3,-3-6-1,-2-4-3,0 1 0,0-1-2,0 1 0,3-3-3,6-2-4,7-3-2,6-3-4,9-10-5,13-16-8,12-15-6,13-15-8,9-9 2,6 1 8,7-1 9,6 1 9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04"/>
    </inkml:context>
    <inkml:brush xml:id="br0">
      <inkml:brushProperty name="width" value="0.04613" units="cm"/>
      <inkml:brushProperty name="height" value="0.04613" units="cm"/>
    </inkml:brush>
  </inkml:definitions>
  <inkml:trace contextRef="#ctx0" brushRef="#br0">9000 51900 476,'-18'21'107,"17"-5"-22,15-7-20,16-5-21,7-3-11,1 4-4,-1 3-3,1 3-2,2 1-3,7 1-2,6-1-2,7 1-1,0-3-3,-2-2-2,-3-3-4,-3-3-2,1-2-4,6 0-2,7 0-3,6 0-4,-1 0-5,-5 0-8,-7 0-8,-5 0-8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05"/>
    </inkml:context>
    <inkml:brush xml:id="br0">
      <inkml:brushProperty name="width" value="0.04494" units="cm"/>
      <inkml:brushProperty name="height" value="0.04494" units="cm"/>
    </inkml:brush>
  </inkml:definitions>
  <inkml:trace contextRef="#ctx0" brushRef="#br0">11100 51150 489,'-18'-22'5,"17"6"12,15 7 10,16 6 11,5 3 3,-2 0-7,-3 0-5,-3 0-7,1 1-4,6 4 0,7 3-1,6 3-1,-1 4-1,-5 7 0,-7 6-1,-5 7 0,-8 2-2,-5 1-2,-7-1-3,-5 1-2,-4 5-1,0 14-1,0 11 1,0 14-1,-7 7-1,-11 3-3,-14 3-3,-11 4-4,-7-1-2,0-3-2,0-3-2,0-2-3,0-6 1,0-6 2,0-6 2,0-6 2,1-9 3,4-8 3,3-10 3,3-9 4,14-9 6,25-5 12,25-7 11,25-5 10,12-6 1,1-3-8,-1-3-10,1-2-9,-3-3-5,-2 1-4,-3-1-2,-3 1-3,-4 1-5,-3 3-6,-3 3-6,-2 4-6,-3 1-4,1 0-3,-1 0-3,1 0-3,1 1-4,3 4-5,3 3-4,4 3-6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05"/>
    </inkml:context>
    <inkml:brush xml:id="br0">
      <inkml:brushProperty name="width" value="0.03503" units="cm"/>
      <inkml:brushProperty name="height" value="0.03503" units="cm"/>
    </inkml:brush>
  </inkml:definitions>
  <inkml:trace contextRef="#ctx0" brushRef="#br0">13500 52650 628,'-21'-24'9,"10"4"21,10 3 19,9 3 20,6 4 3,3 7-12,3 6-12,4 7-13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10"/>
    </inkml:context>
    <inkml:brush xml:id="br0">
      <inkml:brushProperty name="width" value="0.038" units="cm"/>
      <inkml:brushProperty name="height" value="0.038" units="cm"/>
    </inkml:brush>
  </inkml:definitions>
  <inkml:trace contextRef="#ctx0" brushRef="#br0">17250 51100 578,'-29'-11'86,"-5"28"-21,-7 28-19,-5 29-21,-4 11-10,0-2-4,0-3-3,0-3-2,0-2-2,0 0-2,0 0-1,0 0-2,3-4-1,6-5 0,7-7 1,6-5-1,3-6 1,0-3 0,0-3 2,0-2 0,7-5 0,17-2 2,15-3-1,16-3 2,10-6-1,7-5 0,6-7 0,7-5-1,4-4 0,3 0 0,3 0 0,4 0 0,1 0-1,0 0 0,0 0 0,0 0-1,-5-4 0,-9-5 1,-10-7-1,-8-5 1,-9-4 0,-6 0 0,-6 0 1,-6 0 0,-6-5 2,-2-9 4,-3-10 2,-3-8 4,-4-4 0,-3 3-1,-3 3-2,-2 4-2,-6 1-2,-6 0 0,-6 0-1,-6 0 0,-4 0-1,1 0-2,-1 0 0,1 0-3,-1 1 0,1 4-1,-1 3-1,1 3-2,2 1-4,7 1-10,6-1-9,7 1-10,7 5-9,9 14-8,10 11-9,10 14-9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10"/>
    </inkml:context>
    <inkml:brush xml:id="br0">
      <inkml:brushProperty name="width" value="0.04285" units="cm"/>
      <inkml:brushProperty name="height" value="0.04285" units="cm"/>
    </inkml:brush>
  </inkml:definitions>
  <inkml:trace contextRef="#ctx0" brushRef="#br0">18550 50650 513,'-24'-68'5,"4"17"10,3 15 10,3 16 10,6 12 5,9 9-2,10 10-1,10 10-1,0 8-3,-5 10-3,-7 10-3,-5 9-5,-4 7-2,0 7-4,0 6-2,0 7-4,-2 5-1,-3 7 1,-3 6 0,-2 7 0,-3 4 0,1 3 1,-1 3 0,1 4 1,1-6-11,3-11-22,3-14-22,4-11-22,1-12-6,0-9 9,0-10 9,0-8 9,0-22 5,0-30 1,0-32 2,0-30 0,0-15 5,0 3 7,0 3 7,0 4 6,1 2 7,4 4 6,3 3 5,3 3 5,3 4 4,3 7 2,3 6 2,4 7 1,2 4 1,4 3 3,3 3 0,3 4 3,3 2-2,3 4-3,3 3-4,4 3-3,-3 1-2,-5 1-1,-7-1 1,-5 1 0,-3 1-11,4 3-21,3 3-19,3 4-21,-2 2-5,-6 4 13,-6 3 11,-6 3 12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11"/>
    </inkml:context>
    <inkml:brush xml:id="br0">
      <inkml:brushProperty name="width" value="0.05217" units="cm"/>
      <inkml:brushProperty name="height" value="0.05217" units="cm"/>
    </inkml:brush>
  </inkml:definitions>
  <inkml:trace contextRef="#ctx0" brushRef="#br0">19400 50350 421,'0'-52'2,"0"-3"3,0-3 3,0-2 4,0-1 2,0 3 0,0 3 0,0 4 1,0 4 4,0 6 11,0 7 10,0 6 10,0 18 4,0 32-2,0 31-2,0 32-2,0 18-5,0 6-8,0 7-7,0 6-8,0 7-6,0 10-6,0 10-5,0 9-4,-2 21-7,-3 35-7,-3 35-7,-2 34-7,-1 17-5,3 0-3,3 0-3,4 0-3,2-5 1,4-9 5,3-10 5,3-8 4,3-18 2,3-25-2,3-25-2,4-25-1,-1-29 0,-3-30 2,-3-32 0,-2-30 2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12"/>
    </inkml:context>
    <inkml:brush xml:id="br0">
      <inkml:brushProperty name="width" value="0.03935" units="cm"/>
      <inkml:brushProperty name="height" value="0.03935" units="cm"/>
    </inkml:brush>
  </inkml:definitions>
  <inkml:trace contextRef="#ctx0" brushRef="#br0">20150 51350 559,'46'-22'78,"-5"6"-17,-7 7-19,-5 6-19,-3 4-9,4 4 0,3 3 0,3 3-1,-2 3-1,-6 3-1,-6 3-2,-6 4-1,-6 5-2,-2 10-2,-3 10-1,-3 9-1,-9 6-2,-11 3-1,-14 3-3,-11 4-1,-6-3-2,4-5-2,3-7-4,3-5-2,3-8 0,3-5 2,3-7 3,4-5 2,8-8 5,17-5 6,15-7 7,16-5 6,9-4 3,3 0-1,3 0-2,4 0-1,1-2-1,0-3 1,0-3 0,0-2 0,-4 5-1,-5 16 1,-7 15-2,-5 17 0,-12 10-2,-16 6-5,-15 7-5,-15 6-4,-12 3-3,-6 0-1,-6 0 0,-6 0-2,-2-4-2,3-5-6,3-7-4,4-5-5,1-6-3,0-3-3,0-3-3,0-2-1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12"/>
    </inkml:context>
    <inkml:brush xml:id="br0">
      <inkml:brushProperty name="width" value="0.03483" units="cm"/>
      <inkml:brushProperty name="height" value="0.03483" units="cm"/>
    </inkml:brush>
  </inkml:definitions>
  <inkml:trace contextRef="#ctx0" brushRef="#br0">21300 52050 631,'-43'-24'7,"17"4"14,15 3 14,16 3 14,13 1 3,14 1-7,11-1-8,14 1-8,7-1-5,3 1-4,3-1-2,4 1-4,-3 1-4,-5 3-4,-7 3-4,-5 4-5,0 1-2,10 0-1,10 0 1,9 0-1,-1 0-4,-8 0-8,-10 0-8,-9 0-8,-9 1-7,-5 4-8,-7 3-7,-5 3-7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12"/>
    </inkml:context>
    <inkml:brush xml:id="br0">
      <inkml:brushProperty name="width" value="0.04174" units="cm"/>
      <inkml:brushProperty name="height" value="0.04174" units="cm"/>
    </inkml:brush>
  </inkml:definitions>
  <inkml:trace contextRef="#ctx0" brushRef="#br0">24300 51000 527,'-29'-40'6,"-5"23"15,-7 22 13,-5 22 14,-8 15 2,-5 9-12,-7 10-10,-5 10-11,-3 5-6,4 4 0,3 3 0,3 3 0,3-4 0,3-8-1,3-10-1,4-9-1,4-7-1,6-3-1,7-3-1,6-2-1,7-3 0,10 1 0,10-1 1,9 1 0,9-6-1,9-8-1,10-10-1,10-9-1,4-5-2,0 0 1,0 0-1,0 0-1,1 0 1,4 0 0,3 0 0,3 0 1,-1-2 0,-2-3-1,-3-3 0,-3-2-2,-4-6 2,-3-6 2,-3-6 1,-2-6 3,-5-2 1,-2 3 2,-3 3 2,-3 4 1,-6-4 0,-5-9 1,-7-10-1,-5-8 0,-6-4-1,-3 3-3,-3 3-3,-2 4-2,-3-1-2,1-3-4,-1-3-3,1-2-3,-1-1-2,1 3-2,-1 3-1,1 4-1,1 2-5,3 4-6,3 3-7,4 3-7,4 4-2,6 7 2,7 6 3,6 7 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1:56"/>
    </inkml:context>
    <inkml:brush xml:id="br0">
      <inkml:brushProperty name="width" value="0.05117" units="cm"/>
      <inkml:brushProperty name="height" value="0.05117" units="cm"/>
      <inkml:brushProperty name="color" value="#F2395B"/>
    </inkml:brush>
  </inkml:definitions>
  <inkml:trace contextRef="#ctx0" brushRef="#br0">88987 52354 429,'-15'-22'2,"2"5"4,3 3 4,1 4 4,2 6 8,2 8 9,2 8 10,2 7 11,1 6 1,0 3-8,0 3-7,0 3-7,0 3-5,0 4 1,0 4-1,0 4 1,0 0-2,0-3-5,0-2-3,0-3-5,0-4-3,2 0-1,1-3-1,0-2 0,0-1-2,0-1-1,-2-1-1,0-1-1,-2-2-2,0-2-3,-2-1-5,0-2-3,-5-5 0,-8-3 1,-7-6 3,-8-4 2,-7-5-7,-7 0-15,-4-3-15,-7-2-15,-3-4-6,1-5 2,-1-7 2,0-5 1,6-1 6,9 7 7,9 5 8,11 7 8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13"/>
    </inkml:context>
    <inkml:brush xml:id="br0">
      <inkml:brushProperty name="width" value="0.05253" units="cm"/>
      <inkml:brushProperty name="height" value="0.05253" units="cm"/>
    </inkml:brush>
  </inkml:definitions>
  <inkml:trace contextRef="#ctx0" brushRef="#br0">25050 50500 418,'23'-24'4,"-3"4"7,-3 3 6,-2 3 8,-1 7 10,3 14 13,3 11 12,4 14 14,-3 8-1,-5 7-13,-7 6-13,-5 7-15,-6 5-7,-3 7-3,-3 6-3,-2 7-2,-3 2-6,1 1-10,-1-1-8,1 1-8,-1-1-9,1 1-7,-1-1-7,1 1-7,-1-3-2,1-2 3,-1-3 1,1-3 3,1-9 4,3-11 4,3-14 5,4-11 4,-1-14 1,-3-11-5,-3-14-5,-2-11-3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13"/>
    </inkml:context>
    <inkml:brush xml:id="br0">
      <inkml:brushProperty name="width" value="0.0358" units="cm"/>
      <inkml:brushProperty name="height" value="0.0358" units="cm"/>
    </inkml:brush>
  </inkml:definitions>
  <inkml:trace contextRef="#ctx0" brushRef="#br0">25000 51600 614,'45'-113'0,"-9"26"0,-10 24 0,-8 26 0,-3 8 6,7-5 10,6-7 12,7-5 10,4-1 5,3 6-2,3 7-3,4 6-3,1 4-2,0 4-3,0 3-2,0 3-3,0 3-7,0 3-12,0 3-11,0 4-13,-2 2-5,-3 4 2,-3 3 3,-2 3 1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13"/>
    </inkml:context>
    <inkml:brush xml:id="br0">
      <inkml:brushProperty name="width" value="0.05631" units="cm"/>
      <inkml:brushProperty name="height" value="0.05631" units="cm"/>
    </inkml:brush>
  </inkml:definitions>
  <inkml:trace contextRef="#ctx0" brushRef="#br0">26500 50000 390,'0'-91'2,"0"19"5,0 19 3,0 19 5,0 9 2,0 0 2,0 0 1,0 0 1,0 0 1,0 0 0,0 0-1,0 0 0,0 17 7,0 34 14,0 35 16,0 35 14,0 19-1,0 7-14,0 6-16,0 7-14,-2 7-13,-3 9-12,-3 10-9,-2 10-12,-5 14-7,-2 23-6,-3 22-4,-3 22-6,-1 1-4,4-19-3,3-18-3,3-19-5,1-29 1,1-36 3,-1-39 4,1-36 3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14"/>
    </inkml:context>
    <inkml:brush xml:id="br0">
      <inkml:brushProperty name="width" value="0.03799" units="cm"/>
      <inkml:brushProperty name="height" value="0.03799" units="cm"/>
    </inkml:brush>
  </inkml:definitions>
  <inkml:trace contextRef="#ctx0" brushRef="#br0">27200 51150 579,'112'-44'94,"-24"13"-18,-26 12-17,-24 13-19,-13 13-11,0 17-5,0 15-5,0 16-4,-8 12-4,-16 9-1,-15 10 0,-15 10-2,-12 4-4,-6 0-8,-6 0-8,-6 0-8,-2-7-4,3-11-1,3-14 0,4-11 0,4-12 2,6-9 6,7-10 6,6-8 6,10-12 9,17-12 12,15-13 13,16-12 11,10-5 2,7 3-8,6 3-10,7 4-9,0 4-8,-2 6-6,-3 7-5,-3 6-7,-2 4-8,0 4-9,0 3-9,0 3-10,-4 1-5,-5 1-4,-7-1-2,-5 1-3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14"/>
    </inkml:context>
    <inkml:brush xml:id="br0">
      <inkml:brushProperty name="width" value="0.02737" units="cm"/>
      <inkml:brushProperty name="height" value="0.02737" units="cm"/>
    </inkml:brush>
  </inkml:definitions>
  <inkml:trace contextRef="#ctx0" brushRef="#br0">29450 51050 803,'25'-21'47,"0"10"-5,0 10-3,0 9-5,-2 6-9,-3 3-16,-3 3-14,-2 4-16,-5 1-11,-2 0-9,-3 0-8,-3 0-9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14"/>
    </inkml:context>
    <inkml:brush xml:id="br0">
      <inkml:brushProperty name="width" value="0.02931" units="cm"/>
      <inkml:brushProperty name="height" value="0.02931" units="cm"/>
    </inkml:brush>
  </inkml:definitions>
  <inkml:trace contextRef="#ctx0" brushRef="#br0">29200 51600 750,'46'25'125,"-5"0"-42,-7 0-42,-5 0-42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16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18950 55500 999,'-2'-43'-16,"-3"17"-3,-3 15-1,-2 16-2,-3 9-1,1 3 0,-1 3 0,1 4-1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16"/>
    </inkml:context>
    <inkml:brush xml:id="br0">
      <inkml:brushProperty name="width" value="0.04483" units="cm"/>
      <inkml:brushProperty name="height" value="0.04483" units="cm"/>
    </inkml:brush>
  </inkml:definitions>
  <inkml:trace contextRef="#ctx0" brushRef="#br0">18950 55550 490,'-5'-46'28,"-9"10"2,-10 10 3,-8 9 3,-4 13-3,3 20-5,3 18-6,4 20-5,-3 8-4,-5 1 0,-7-1 0,-5 1 0,-1 1-1,6 3 0,7 3-1,6 4-1,1-1-1,-3-3 1,-3-3-1,-2-2 1,0-3-2,7 1-1,6-1-3,7 1-1,4-3-2,3-2-1,3-3 0,4-3 0,11-9-4,23-11-6,22-14-5,22-11-6,13-17-3,7-18 3,6-19 1,7-18 2,-1-9 1,-6 4 1,-6 3 1,-6 3 2,-9 3 1,-8 3 4,-10 3 3,-9 4 5,-9 5 2,-5 10 2,-7 10 2,-5 9 3,-8 12 5,-5 16 10,-7 15 9,-5 17 10,-4 7 1,0 0-8,0 0-7,0 0-9,0 0-5,0 0-2,0 0-3,0 0-3,0 0 0,0 0 0,0 0 0,0 0 1,6-4-2,13-5-8,12-7-5,13-5-7,7-11-2,4-11 2,3-14 2,3-11 3,3-9 1,3-3 0,3-3 1,4-2-1,-1-5 1,-3-2 1,-3-3 0,-2-3 1,-6-4 1,-6-3 1,-6-3 2,-6-2 2,-9-3 0,-8 1 0,-10-1 0,-9 1 1,-5 1-1,0 3 1,0 3-1,0 4 0,-4 2 1,-5 4 2,-7 3 2,-5 3 2,-8 4 0,-5 7-4,-7 6-1,-5 7-4,-4 2-1,0 1-1,0-1-2,0 1 0,-2 4-5,-3 9-6,-3 10-6,-2 10-7,-3 13-4,1 19 0,-1 19-2,1 19 0,5 1-2,14-16-4,11-15-2,14-15-3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17"/>
    </inkml:context>
    <inkml:brush xml:id="br0">
      <inkml:brushProperty name="width" value="0.03218" units="cm"/>
      <inkml:brushProperty name="height" value="0.03218" units="cm"/>
    </inkml:brush>
  </inkml:definitions>
  <inkml:trace contextRef="#ctx0" brushRef="#br0">23500 55850 683,'-33'-25'29,"34"0"7,35 0 8,35 0 7,25 3-1,20 6-11,18 7-9,20 6-11,2 3-7,-12 0-6,-13 0-5,-12 0-6,-15 3-6,-15 6-4,-15 7-6,-16 6-6,-12 1 0,-5-3 2,-7-3 4,-5-2 2,-9-1-3,-9 3-9,-10 3-10,-8 4-10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18"/>
    </inkml:context>
    <inkml:brush xml:id="br0">
      <inkml:brushProperty name="width" value="0.03735" units="cm"/>
      <inkml:brushProperty name="height" value="0.03735" units="cm"/>
    </inkml:brush>
  </inkml:definitions>
  <inkml:trace contextRef="#ctx0" brushRef="#br0">24050 55200 589,'-133'-96'66,"34"60"-3,35 60-2,35 59-4,16 31-5,1 3-10,-1 3-11,1 4-9,-1 1-9,1 0-9,-1 0-10,1 0-9,2-4-7,7-5-7,6-7-5,7-5-7,4-11-3,3-11 1,3-14 1,4-11 0,1-14 1,0-11 4,0-14 2,0-11 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1:57"/>
    </inkml:context>
    <inkml:brush xml:id="br0">
      <inkml:brushProperty name="width" value="0.04218" units="cm"/>
      <inkml:brushProperty name="height" value="0.04218" units="cm"/>
      <inkml:brushProperty name="color" value="#F2395B"/>
    </inkml:brush>
  </inkml:definitions>
  <inkml:trace contextRef="#ctx0" brushRef="#br0">92383 52394 521,'-6'-7'8,"4"2"15,4 2 15,4 2 16,4 1 2,5 0-11,5 0-11,5 0-12,3 1-5,1 2-1,1 2-1,1 2-1,-1 1-2,-2 1-4,-1 2-5,-2 0-2,-4 1-3,-3 1 2,-5 1 1,-3 2 1,-3-1 0,-2 1 2,-2 0-1,-2-1 1,-3 2 1,-4 1 1,-4 3 0,-3 1 2,-4 1 0,0-3-1,-1-1-1,-1-2-2,-1-2 0,1 1-3,-1-1-1,1 1-2,0-4-6,2-8-10,3-8-8,1-8-9,4-9-6,4-11 0,6-10-1,4-11 0,6-7 0,7 0 1,7-1 1,7-1 1,2 3 4,-3 5 6,-3 6 6,-3 6 6,-4 6 9,-3 5 9,-5 7 9,-2 6 11,-6 6 12,-5 8 17,-4 8 17,-5 8 17,-4 5 0,-2 7-17,-2 3-16,-1 6-16,-3 3-11,-1 0-6,-3 2-7,-1 1-7,-2-1-2,-1 0 1,-1-2 0,-1 0 2,2-2-7,4-3-11,3-4-13,4-2-12,7-6-10,9-10-9,8-10-9,9-10-8,11-7 2,13-5 13,12-5 14,14-4 14,3-2 9,-1 5 5,-4 3 6,-3 5 6,-5 4 3,-6 5 3,-8 4 3,-6 6 2,-7 3 5,-7 4 6,-7 2 5,-6 3 6,-6 4 3,-2 2-1,-4 3-2,-2 3 0,-4 1-1,-2-1 1,-3-2 1,-3 1 0,0-3 0,2-1 0,4-3-2,3-1 0,6-3-5,8-4-12,9-4-11,9-4-10,6-3-9,3-2-5,3-2-6,3-1-4,0-1 0,0 4 6,-2 2 7,0 4 6,-3 3 5,-5 4 3,-5 4 2,-5 3 3,-4 2 2,-2-2 5,-4-3 2,-3-1 4,-1-5-4,0-10-14,0-8-13,0-9-13,-1-3-3,0 3 6,-2 3 7,0 3 7,-1 2 3,2 1 1,0 1 1,2 1 1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18"/>
    </inkml:context>
    <inkml:brush xml:id="br0">
      <inkml:brushProperty name="width" value="0.04016" units="cm"/>
      <inkml:brushProperty name="height" value="0.04016" units="cm"/>
    </inkml:brush>
  </inkml:definitions>
  <inkml:trace contextRef="#ctx0" brushRef="#br0">26450 54850 547,'-24'-24'0,"4"4"0,3 3 0,3 3 0,3 6 5,3 9 9,3 10 10,4 10 9,1 13 6,0 19 4,0 19 4,0 19 3,-2 12-1,-3 6-7,-3 7-7,-2 6-5,-3-2-8,1-9-8,-1-10-9,1-8-7,-1-8-5,1-2-2,-1-3-2,1-3-3,1-7-10,3-9-18,3-10-18,4-8-17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18"/>
    </inkml:context>
    <inkml:brush xml:id="br0">
      <inkml:brushProperty name="width" value="0.03317" units="cm"/>
      <inkml:brushProperty name="height" value="0.03317" units="cm"/>
    </inkml:brush>
  </inkml:definitions>
  <inkml:trace contextRef="#ctx0" brushRef="#br0">26350 55850 663,'1'-71'6,"4"10"14,3 10 14,3 9 13,7 6 2,14 3-7,11 3-8,14 4-8,5-1-5,1-3-3,-1-3-2,1-2-4,-4 2-3,-6 9-6,-6 10-7,-6 10-5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19"/>
    </inkml:context>
    <inkml:brush xml:id="br0">
      <inkml:brushProperty name="width" value="0.05464" units="cm"/>
      <inkml:brushProperty name="height" value="0.05464" units="cm"/>
    </inkml:brush>
  </inkml:definitions>
  <inkml:trace contextRef="#ctx0" brushRef="#br0">27050 54450 402,'0'-71'-4,"0"10"0,0 10 1,0 9 0,1 4 3,4 1 7,3-1 5,3 1 7,1 12 9,1 25 14,-1 25 13,1 25 13,-3 15 0,-2 7-11,-3 6-13,-3 7-11,-4 7-8,-3 9-1,-3 10-2,-2 10-2,-5 11-2,-2 17-5,-3 15-2,-3 16-5,-1-4-2,4-21 0,3-22 0,3-22 0,1-13-4,1-3-6,-1-3-5,1-2-6,1-8-4,3-8-4,3-10-2,4-9-3,4-15-3,6-18-3,7-19-3,6-18-2,10-21 1,17-22 5,15-22 5,16-21 6,2-7 3,-8 9 2,-10 10 3,-9 10 3,-7 8 4,-3 10 8,-3 10 9,-2 9 8,-8 17 7,-8 25 6,-10 25 6,-9 25 7,-2 9-3,6-6-13,7-6-12,6-6-12,6-10-9,6-12-3,7-13-6,6-12-3,6-13-3,6-12 0,7-13-2,6-12 1,-1-7 0,-5 1 2,-7-1 2,-5 1 2,-6-1 3,-3 1 4,-3-1 4,-2 1 5,-6 4 5,-6 9 5,-6 10 5,-6 10 6,-6 11 8,-2 17 10,-3 15 12,-3 16 10,-4 10 2,-3 7-10,-3 6-9,-2 7-9,-3 4-7,1 3-5,-1 3-5,1 4-4,1-3-4,3-5 1,3-7 0,4-5 0,4-4-4,6 0-11,7 0-10,6 0-9,6-7-6,6-11 0,7-14 1,6-11-1,3-14 1,0-11 4,0-14 3,0-11 4,0-11 2,0-5 2,0-7 1,0-5 3,-4-8 1,-5-5 0,-7-7 2,-5-5 0,-8-1 1,-5 6 1,-7 7 1,-5 6 2,-6 6-1,-3 6 1,-3 7-1,-2 6 1,-6 7 0,-6 10-1,-6 10 0,-6 9 0,-4 7-2,1 7-5,-1 6-4,1 7-5,2 4-1,7 3 3,6 3 3,7 4 3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19"/>
    </inkml:context>
    <inkml:brush xml:id="br0">
      <inkml:brushProperty name="width" value="0.04587" units="cm"/>
      <inkml:brushProperty name="height" value="0.04587" units="cm"/>
    </inkml:brush>
  </inkml:definitions>
  <inkml:trace contextRef="#ctx0" brushRef="#br0">30450 54400 479,'-2'-46'6,"-3"10"12,-3 10 12,-2 9 12,-5 18 7,-2 29 1,-3 28 1,-3 28 2,-4 18-3,-3 10-7,-3 10-5,-2 9-7,-1 2-7,3-2-6,3-3-6,4-3-6,4-9-10,6-11-10,7-14-12,6-11-11,9-14-6,13-11-4,12-14-3,13-11-3,4-11 2,-3-5 8,-3-7 8,-2-5 8,-5-8 2,-2-5-1,-3-7-3,-3-5-2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20"/>
    </inkml:context>
    <inkml:brush xml:id="br0">
      <inkml:brushProperty name="width" value="0.06175" units="cm"/>
      <inkml:brushProperty name="height" value="0.06175" units="cm"/>
    </inkml:brush>
  </inkml:definitions>
  <inkml:trace contextRef="#ctx0" brushRef="#br0">31500 54300 356,'-2'-46'1,"-3"10"4,-3 10 3,-2 9 3,-5 6 3,-2 3 4,-3 3 5,-3 4 3,-2 5 2,0 10-2,0 10-1,0 9-1,0 7-2,0 7-2,0 6-1,0 7-1,1 0-2,4-2-2,3-3 0,3-3-1,10-6-8,20-5-13,18-7-13,20-5-13,5-11-5,-6-11 6,-6-14 5,-6-11 6,-7-9 3,-6-3 0,-6-3 1,-6-2 2,-4-1 1,1 3 5,-1 3 4,1 4 4,-3 1 4,-2 0 7,-3 0 4,-3 0 5,-4 12 9,-3 26 12,-3 24 11,-2 26 11,-1 21 1,3 19-10,3 19-9,4 19-10,-1 7-6,-3-3-2,-3-3-3,-2-2-3,-3-1-2,1 3-1,-1 3-2,1 4-1,-1-9-3,1-18-3,-1-19-3,1-18-3,1-10-5,3 0-3,3 0-3,4 0-5,-3-4-2,-5-5-3,-7-7-3,-5-5-2,-12-8-1,-16-5-2,-15-7-2,-15-5 0,-4-12 1,9-16 2,10-15 4,10-15 2,5-15 3,4-12 0,3-13 1,3-12 0,6-9 2,9-2 2,10-3 2,10-3 1,11-2 3,17 0 1,15 0 0,16 0 2,12 0 0,9 0 1,10 0-2,10 0 1,2 3-2,-3 6-3,-3 7-2,-2 6-4,-8 7 0,-8 10 1,-10 10 1,-9 9 1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20"/>
    </inkml:context>
    <inkml:brush xml:id="br0">
      <inkml:brushProperty name="width" value="0.04472" units="cm"/>
      <inkml:brushProperty name="height" value="0.04472" units="cm"/>
    </inkml:brush>
  </inkml:definitions>
  <inkml:trace contextRef="#ctx0" brushRef="#br0">32450 54050 491,'51'-21'7,"4"10"13,3 10 14,3 9 13,-1 9 4,-2 9-3,-3 10-6,-3 10-3,-6 8-4,-5 10 0,-7 10-2,-5 9-2,-9 6-2,-9 3-7,-10 3-4,-8 4-6,-15 8-7,-19 17-6,-18 15-7,-19 16-7,-13 2-6,-6-8-2,-6-10-3,-6-9-2,5-16-10,20-22-14,18-22-14,20-21-16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21"/>
    </inkml:context>
    <inkml:brush xml:id="br0">
      <inkml:brushProperty name="width" value="0.03328" units="cm"/>
      <inkml:brushProperty name="height" value="0.03328" units="cm"/>
    </inkml:brush>
  </inkml:definitions>
  <inkml:trace contextRef="#ctx0" brushRef="#br0">35100 55600 661,'-27'-49'9,"47"4"18,47 3 17,48 3 19,24 4 2,3 7-13,3 6-14,4 7-13,-9 4-12,-18 3-11,-19 3-9,-18 4-11,-17 4-7,-11 6-6,-14 7-6,-11 6-4,-11 4-1,-5 4 4,-7 3 5,-5 3 4,-6-2 3,-3-6-2,-3-6 0,-2-6 0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21"/>
    </inkml:context>
    <inkml:brush xml:id="br0">
      <inkml:brushProperty name="width" value="0.03827" units="cm"/>
      <inkml:brushProperty name="height" value="0.03827" units="cm"/>
    </inkml:brush>
  </inkml:definitions>
  <inkml:trace contextRef="#ctx0" brushRef="#br0">34850 56350 574,'-71'0'3,"10"0"5,10 0 4,9 0 6,15-2 5,22-3 6,22-3 5,23-2 5,19-5 2,19-2-3,19-3-4,19-3-3,10-1-4,4 4-6,3 3-5,3 3-6,-1 3-2,-2 3 1,-3 3 1,-3 4 0,-6 1-6,-5 0-10,-7 0-12,-5 0-10,-12 1-8,-16 4-3,-15 3-1,-15 3-4,-11 1-2,-2 1-2,-3-1-1,-3 1-3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22"/>
    </inkml:context>
    <inkml:brush xml:id="br0">
      <inkml:brushProperty name="width" value="0.04862" units="cm"/>
      <inkml:brushProperty name="height" value="0.04862" units="cm"/>
    </inkml:brush>
  </inkml:definitions>
  <inkml:trace contextRef="#ctx0" brushRef="#br0">38700 54850 452,'0'-93'4,"0"17"8,0 15 8,0 16 7,-4 13 6,-5 14 3,-7 11 3,-5 14 2,-8 13-1,-5 16-6,-7 15-7,-5 17-5,-6 10-3,-3 6-1,-3 7-1,-2 6 0,-1 1-1,3-3-2,3-3-1,4-2-2,4-6-1,6-6 1,7-6 0,6-6 0,10-7-7,17-6-13,15-6-15,16-6-14,13-9-6,14-8 1,11-10 1,14-9 1,7-10 2,3-9 4,3-10 2,4-8 4,-1-6 2,-3 1 4,-3-1 3,-2 1 3,-6-3 3,-6-2 3,-6-3 4,-6-3 2,-7-1 6,-6 4 7,-6 3 6,-6 3 9,-12 9 7,-15 16 11,-15 15 9,-16 17 10,-8 8 0,0 4-11,0 3-11,0 3-11,-2 7-6,-3 14-2,-3 11 0,-2 14-2,0 2-1,7-6-1,6-6-1,7-6-2,11-7-5,20-6-8,18-6-10,20-6-8,11-15-6,7-21-3,6-22-2,7-22-4,0-16 2,-2-9 3,-3-10 3,-3-8 4,-6-9 4,-5-6 3,-7-6 3,-5-6 4,-9-2 2,-9 3 0,-10 3 0,-8 4 1,-8 5 0,-2 10-1,-3 10 1,-3 9-1,-9 9 1,-11 9 1,-14 10 2,-11 10 0,-9 8 0,-3 10-1,-3 10-2,-2 9-1,-3 12-4,1 16-5,-1 15-6,1 17-4,5 0-2,14-11 3,11-14 2,14-11 2,5-7 2,1 0 1,-1 0 1,1 0 1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22"/>
    </inkml:context>
    <inkml:brush xml:id="br0">
      <inkml:brushProperty name="width" value="0.03651" units="cm"/>
      <inkml:brushProperty name="height" value="0.03651" units="cm"/>
    </inkml:brush>
  </inkml:definitions>
  <inkml:trace contextRef="#ctx0" brushRef="#br0">40150 55300 602,'32'-25'2,"17"0"3,15 0 5,16 0 3,5 1 5,-2 4 8,-3 3 6,-3 3 8,-6 6 1,-5 9-5,-7 10-5,-5 10-4,-9 8-5,-9 10-2,-10 10-3,-8 9-3,-12 6-3,-12 3-2,-13 3-2,-12 4-2,-10-1-2,-6-3 0,-6-3 0,-6-2-1,-6-1-1,-2 3-6,-3 3-5,-3 4-5,4-6-1,13-11 5,12-14 3,13-11 5,15-7 4,19 0 3,19 0 5,19 0 3,12-7-3,6-11-7,7-14-10,6-11-8,1-6-7,-3 4-7,-3 3-7,-2 3-6,-8 1-4,-8 1-2,-10-1-1,-9 1-2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1:58"/>
    </inkml:context>
    <inkml:brush xml:id="br0">
      <inkml:brushProperty name="width" value="0.05853" units="cm"/>
      <inkml:brushProperty name="height" value="0.05853" units="cm"/>
      <inkml:brushProperty name="color" value="#F2395B"/>
    </inkml:brush>
  </inkml:definitions>
  <inkml:trace contextRef="#ctx0" brushRef="#br0">95046 51410 375,'15'-22'4,"1"4"9,0 5 8,-1 3 8,1 2 4,0 2 2,-1 1 1,1 0 2,1 1-3,3 1-3,3-1-5,3 0-4,1 0-4,1 2-1,-1 0-3,1 2-2,-3 0-4,-1 0-6,-4 0-6,-3 0-6,-7 1-12,-12 2-19,-12 2-19,-11 2-19,-6 0 0,1-1 19,1-1 19,1 0 19,1 0 14,1 0 10,1 1 10,1 2 10,1 1 8,1 3 3,1 3 4,1 3 4,1 3 2,1 3-3,1 3-2,1 3-1,1 3-4,4 1-3,3 2-5,2 2-4,2 2-2,0 0 1,0 2 0,1 1 2,-1 1-2,0 6-3,0 2-3,0 5-3,-1 3-3,-2 3-2,-2 3-3,-1 4-2,-4 0 0,-2 1-1,-3-1 0,-3 1 0,-3-3-6,-1-1-9,-2-5-11,-3-1-10,0-5-8,0-5-5,-1-4-6,1-5-6,0-6 0,1-6 5,1-5 4,2-7 6,1-5 4,6-6 4,5-6 4,5-6 4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25"/>
    </inkml:context>
    <inkml:brush xml:id="br0">
      <inkml:brushProperty name="width" value="0.03792" units="cm"/>
      <inkml:brushProperty name="height" value="0.03792" units="cm"/>
    </inkml:brush>
  </inkml:definitions>
  <inkml:trace contextRef="#ctx0" brushRef="#br0">42000 55450 580,'-46'-24'7,"10"4"15,10 3 16,9 3 14,13 1 3,20 1-8,18-1-9,20 1-9,14-3-5,14-2-2,11-3-2,14-3-3,5-2-2,1 0-2,-1 0-3,1 0-3,-4 3-4,-6 6-5,-6 7-7,-6 6-5,-9 3-7,-8 0-9,-10 0-7,-9 0-9,-10 4-2,-9 10 4,-10 10 4,-8 9 4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25"/>
    </inkml:context>
    <inkml:brush xml:id="br0">
      <inkml:brushProperty name="width" value="0.04202" units="cm"/>
      <inkml:brushProperty name="height" value="0.04202" units="cm"/>
    </inkml:brush>
  </inkml:definitions>
  <inkml:trace contextRef="#ctx0" brushRef="#br0">42550 54550 523,'-25'-69'4,"0"13"6,0 12 8,0 13 7,4 15 6,10 19 4,10 19 5,9 19 5,4 16 1,1 17-3,-1 15-4,1 16-3,-4 12-5,-6 9-5,-6 10-5,-6 10-5,-4 2-7,1-3-8,-1-3-6,1-2-8,1-8-9,3-8-10,3-10-11,4-9-10,1-13-2,0-16 7,0-15 8,0-15 7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25"/>
    </inkml:context>
    <inkml:brush xml:id="br0">
      <inkml:brushProperty name="width" value="0.04662" units="cm"/>
      <inkml:brushProperty name="height" value="0.04662" units="cm"/>
    </inkml:brush>
  </inkml:definitions>
  <inkml:trace contextRef="#ctx0" brushRef="#br0">44550 54100 471,'-22'-63'12,"6"26"23,7 24 22,6 26 24,3 19 4,0 17-16,0 15-14,0 16-16,-4 15-10,-5 16-5,-7 15-6,-5 17-4,-6 5-6,-3-3-5,-3-3-6,-2-2-5,-1-8-6,3-8-9,3-10-9,4-9-8,2-13-2,4-16 6,3-15 5,3-15 6,4-17-2,7-15-10,6-15-9,7-16-10,0-8 1,-2 0 10,-3 0 9,-3 0 11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25"/>
    </inkml:context>
    <inkml:brush xml:id="br0">
      <inkml:brushProperty name="width" value="0.03668" units="cm"/>
      <inkml:brushProperty name="height" value="0.03668" units="cm"/>
    </inkml:brush>
  </inkml:definitions>
  <inkml:trace contextRef="#ctx0" brushRef="#br0">44200 55700 599,'45'-182'4,"-9"39"7,-10 36 8,-8 39 7,-3 21 4,7 6-1,6 7-1,7 6-1,4 3-2,3 0-2,3 0-3,4 0-2,1 1 1,0 4 2,0 3 4,0 3 2,-2 3-2,-3 3-9,-3 3-8,-2 4-10,-3 1-15,1 0-22,-1 0-22,1 0-22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26"/>
    </inkml:context>
    <inkml:brush xml:id="br0">
      <inkml:brushProperty name="width" value="0.05825" units="cm"/>
      <inkml:brushProperty name="height" value="0.05825" units="cm"/>
    </inkml:brush>
  </inkml:definitions>
  <inkml:trace contextRef="#ctx0" brushRef="#br0">45400 53900 377,'-22'-72'3,"6"6"5,7 7 4,6 6 7,3 6 4,0 6 5,0 7 6,0 6 5,0 15 4,0 26 3,0 24 2,0 26 4,-2 15-3,-3 6-6,-3 7-6,-2 6-7,-3 7-5,1 10-4,-1 10-2,1 9-5,-3 7-2,-2 7-4,-3 6-2,-3 7-3,-4-3-3,-3-8-4,-3-10-4,-2-9-4,-1-10-5,3-9-6,3-10-6,4-8-6,2-11-2,4-8 5,3-10 3,3-9 4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26"/>
    </inkml:context>
    <inkml:brush xml:id="br0">
      <inkml:brushProperty name="width" value="0.04229" units="cm"/>
      <inkml:brushProperty name="height" value="0.04229" units="cm"/>
    </inkml:brush>
  </inkml:definitions>
  <inkml:trace contextRef="#ctx0" brushRef="#br0">45600 55250 520,'46'-93'0,"-5"17"0,-7 15 0,-5 16 0,-1 10 7,6 7 15,7 6 14,6 7 14,-1 8 6,-5 14-5,-7 11-4,-5 14-4,-11 13-7,-11 16-7,-14 15-7,-11 17-8,-9 3-3,-3-5 0,-3-7-1,-2-5 1,0-9-2,7-9-2,6-10-2,7-8-3,10-9-2,16-6-5,15-6-4,17-6-4,7-9-5,0-8-6,0-10-5,0-9-6,-2-4-2,-3 4-1,-3 3 1,-2 3 0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34"/>
    </inkml:context>
    <inkml:brush xml:id="br0">
      <inkml:brushProperty name="width" value="0.046" units="cm"/>
      <inkml:brushProperty name="height" value="0.046" units="cm"/>
    </inkml:brush>
  </inkml:definitions>
  <inkml:trace contextRef="#ctx0" brushRef="#br0">30350 50100 478,'-49'50'99,"4"0"-22,3 0-20,3 0-22,-2-2-12,-6-3-5,-6-3-4,-6-2-5,-7 0-1,-6 7 0,-6 6 0,-6 7 0,-4 2 0,1 1-1,-1-1-2,1 1 0,-1-4-2,1-6 0,-1-6 0,1-6 0,2-6-2,7-2 0,6-3-2,7-3-2,19-2 3,35 0 5,35 0 6,34 0 6,21-2 1,10-3-4,10-3-2,9-2-4,4-1-1,1 3 0,-1 3 0,1 4-1,-4 2 0,-6 4-3,-6 3-2,-6 3-1,-6 3-5,-2 3-7,-3 3-7,-3 4-7,-4-1-6,-3-3-3,-3-3-4,-2-2-4,-6-5-1,-6-2 1,-6-3 0,-6-3 2,-6-4 1,-2-3 1,-3-3 2,-3-2 2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35"/>
    </inkml:context>
    <inkml:brush xml:id="br0">
      <inkml:brushProperty name="width" value="0.05127" units="cm"/>
      <inkml:brushProperty name="height" value="0.05127" units="cm"/>
    </inkml:brush>
  </inkml:definitions>
  <inkml:trace contextRef="#ctx0" brushRef="#br0">32750 50400 429,'-2'-46'2,"-3"10"7,-3 10 5,-2 9 6,-5 7 4,-2 7 3,-3 6 3,-3 7 4,-2 5 0,0 7-1,0 6-2,0 7-1,0 5-2,0 7-2,0 6-3,0 7-1,0 4-3,0 3 1,0 3-1,0 4 0,1 1-1,4 0-3,3 0-3,3 0-2,3 0-2,3 0-1,3 0 0,4 0 0,4-4-1,6-5 0,7-7-1,6-5-1,6-9-2,6-9-6,7-10-5,6-8-6,4-9-2,4-6 2,3-6 0,3-6 2,4-12-1,7-15-1,6-15-2,7-16-2,2-10 0,1-3 3,-1-3 0,1-2 3,-6-1 2,-8 3 2,-10 3 3,-9 4 3,-12 1 1,-11 0 2,-14 0 0,-11 0 2,-12 1 1,-9 4-1,-10 3 0,-8 3 0,-11 3-2,-8 3-2,-10 3-2,-9 4-2,-9 7-4,-5 13-2,-7 12-4,-5 13-4,0 10 0,10 10 2,10 10 2,9 9 2,6 4-4,3 1-11,3-1-10,4 1-11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49"/>
    </inkml:context>
    <inkml:brush xml:id="br0">
      <inkml:brushProperty name="width" value="0.03399" units="cm"/>
      <inkml:brushProperty name="height" value="0.03399" units="cm"/>
    </inkml:brush>
  </inkml:definitions>
  <inkml:trace contextRef="#ctx0" brushRef="#br0">27050 58100 647,'-44'-40'16,"13"23"15,12 22 15,13 22 16,6 15 1,0 9-13,0 10-13,0 10-14,-2 4-9,-3 0-6,-3 0-6,-2 0-5,-3 1-5,1 4-2,-1 3-2,1 3-3,1-2-4,3-6-6,3-6-5,4-6-7,1-9-3,0-8-1,0-10-1,0-9-1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49"/>
    </inkml:context>
    <inkml:brush xml:id="br0">
      <inkml:brushProperty name="width" value="0.02962" units="cm"/>
      <inkml:brushProperty name="height" value="0.02962" units="cm"/>
    </inkml:brush>
  </inkml:definitions>
  <inkml:trace contextRef="#ctx0" brushRef="#br0">26900 58950 742,'1'-49'6,"4"4"10,3 3 12,3 3 11,4 4 1,7 7-6,6 6-7,7 7-7,4 2-5,3 1-2,3-1-4,4 1-3,-1-1-3,-3 1-2,-3-1-2,-2 1-2,-5 1-5,-2 3-5,-3 3-7,-3 4-5,-2 1-5,0 0-2,0 0-2,0 0-3,-2 1 1,-3 4 5,-3 3 5,-2 3 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1:58"/>
    </inkml:context>
    <inkml:brush xml:id="br0">
      <inkml:brushProperty name="width" value="0.05633" units="cm"/>
      <inkml:brushProperty name="height" value="0.05633" units="cm"/>
      <inkml:brushProperty name="color" value="#F2395B"/>
    </inkml:brush>
  </inkml:definitions>
  <inkml:trace contextRef="#ctx0" brushRef="#br0">96200 52871 390,'9'-15'45,"3"4"2,4 3 0,2 2 1,4 2-4,5 1-7,4-1-7,6 0-8,4 0-5,2 0-5,4 0-4,2 0-5,-1 0-4,-4 0-4,-5 0-4,-5 1-5,-10-3-9,-13-4-12,-14-4-12,-14-3-12,-6-2 1,-1 0 15,1 2 17,-1 1 15,2 2 10,1 1 4,3 2 5,1 2 4,2 1 5,2 1 6,3-1 6,1 0 7,2 3 4,2 6 2,2 6 2,2 6 3,1 4-1,0 3-7,0 3-6,0 3-6,-1 2-3,-2 2-2,-2 2-2,-1 3-1,-2-1-3,2-2-3,1-2-4,0-1-3,2-2-3,0-1-1,2-1-1,0-1-1,4-2-2,4-2-4,5-1-4,6-2-4,2-2-1,1-1 1,0-1-1,3 0 1,-1-3 1,2-1-1,1-2 1,1-2-1,0-2 1,-1-1 1,-1 0 2,-1-1 0,-2-1-1,-1 0-5,-3 0-5,-1 0-4,-3-3-4,-4-4-3,-5-6-3,-2-3-4,-5-2-2,0 4-1,-3 4-2,-2 5 0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49"/>
    </inkml:context>
    <inkml:brush xml:id="br0">
      <inkml:brushProperty name="width" value="0.04289" units="cm"/>
      <inkml:brushProperty name="height" value="0.04289" units="cm"/>
    </inkml:brush>
  </inkml:definitions>
  <inkml:trace contextRef="#ctx0" brushRef="#br0">27750 57800 512,'-24'-68'7,"4"17"11,3 15 12,3 16 12,3 13 4,3 14-7,3 11-6,4 14-6,1 8-3,0 7-2,0 6 0,0 7-2,0 2 1,0 1-1,0-1 0,0 1 0,-2 1-2,-3 3-2,-3 3-3,-2 4-3,-1 4-2,3 6-2,3 7-2,4 6-2,-1 1-3,-3-3-1,-3-3-2,-2-2-1,-1-3-7,3 1-11,3-1-10,4 1-10,1-6-6,0-8 0,0-10 0,0-9-1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50"/>
    </inkml:context>
    <inkml:brush xml:id="br0">
      <inkml:brushProperty name="width" value="0.04433" units="cm"/>
      <inkml:brushProperty name="height" value="0.04433" units="cm"/>
    </inkml:brush>
  </inkml:definitions>
  <inkml:trace contextRef="#ctx0" brushRef="#br0">27800 59150 496,'48'-91'35,"-3"19"-4,-3 19-4,-2 19-3,-3 10-3,1 4-1,-1 3-1,1 3-2,1 6 1,3 9-1,3 10 1,4 10 1,-6 7-2,-11 6-3,-14 7-2,-11 6-4,-7 1-3,0-3-4,0-3-4,0-2-5,6-11-2,13-15-3,12-15-1,13-16-3,10-15-1,10-11 0,10-14 0,9-11 0,2-4 2,-2 6 3,-3 7 4,-3 6 3,-7 6 4,-9 6 4,-10 7 2,-8 6 4,-9 10 6,-6 17 11,-6 15 11,-6 16 10,-6 7 2,-2 1-7,-3-1-8,-3 1-6,-2-1-5,0 1-4,0-1-3,0 1-3,4 1-4,10 3-4,10 3-4,9 4-3,7-4-4,7-9-2,6-10-2,7-8-3,0-11-1,-2-8 0,-3-10-1,-3-9 1,-2-12 1,0-11 1,0-14 2,0-11 2,-4-11 2,-5-5 2,-7-7 3,-5-5 1,-6 0 3,-3 10 0,-3 10 0,-2 9 2,-11 7 1,-15 7 1,-15 6 3,-16 7 1,-10 13-3,-3 22-9,-3 22-8,-2 23-9,-1 14-8,3 10-10,3 10-9,4 9-10,5-4-1,10-15 6,10-15 5,9-16 6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51"/>
    </inkml:context>
    <inkml:brush xml:id="br0">
      <inkml:brushProperty name="width" value="0.03907" units="cm"/>
      <inkml:brushProperty name="height" value="0.03907" units="cm"/>
    </inkml:brush>
  </inkml:definitions>
  <inkml:trace contextRef="#ctx0" brushRef="#br0">32400 57650 563,'-25'-22'6,"0"6"13,0 7 13,0 6 12,-4 13 5,-5 23-6,-7 22-4,-5 22-5,-3 8-5,4-2-2,3-3-4,3-3-3,3-1-3,3 4-5,3 3-4,4 3-4,4-1-1,6-2 3,7-3 2,6-3 2,6-6-6,6-5-15,7-7-15,6-5-15,4-8-7,4-5-2,3-7-2,3-5-2,1-8 2,1-5 5,-1-7 3,1-5 5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51"/>
    </inkml:context>
    <inkml:brush xml:id="br0">
      <inkml:brushProperty name="width" value="0.04544" units="cm"/>
      <inkml:brushProperty name="height" value="0.04544" units="cm"/>
    </inkml:brush>
  </inkml:definitions>
  <inkml:trace contextRef="#ctx0" brushRef="#br0">32500 58750 484,'-24'-24'5,"4"4"10,3 3 10,3 3 10,6 1 2,9 1-7,10-1-6,10 1-8,5-4-3,4-6-1,3-6-1,3-6-1,3-9 0,3-8-1,3-10-1,4-9-1,-4-2-1,-9 6-2,-10 7-2,-8 6-2,-6 3-3,1 0-2,-1 0-3,1 0-2,-4 9 3,-6 19 6,-6 19 8,-6 19 7,-4 13 5,1 10 2,-1 10 3,1 9 2,-1 6 0,1 3-2,-1 3-2,1 4-2,-1-1-3,1-3-2,-1-3-4,1-2-3,1-3-2,3 1-1,3-1-2,4 1-1,1-3-3,0-2-7,0-3-5,0-3-7,7-9-8,17-11-10,15-14-11,16-11-10,4-11-2,-6-5 6,-6-7 6,-6-5 5,-7-4 5,-6 0 4,-6 0 3,-6 0 5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52"/>
    </inkml:context>
    <inkml:brush xml:id="br0">
      <inkml:brushProperty name="width" value="0.04451" units="cm"/>
      <inkml:brushProperty name="height" value="0.04451" units="cm"/>
    </inkml:brush>
  </inkml:definitions>
  <inkml:trace contextRef="#ctx0" brushRef="#br0">33650 57500 494,'3'-44'31,"6"13"-1,7 12-3,6 13-2,6 9-2,6 6-2,7 7-1,6 6-1,3 6 0,0 6-1,0 7 1,0 6 0,-2 4 1,-3 4 0,-3 3 2,-2 3 2,-6 1-1,-6 1 0,-6-1-1,-6 1-1,-6 1-2,-2 3-3,-3 3-4,-3 4-4,-9 5-4,-11 10-5,-14 10-5,-11 9-6,-12 4-9,-9 1-13,-10-1-12,-8 1-14,2-10-1,16-19 11,15-18 11,17-19 10,5-10 3,-3 1-5,-3-1-5,-2 1-5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52"/>
    </inkml:context>
    <inkml:brush xml:id="br0">
      <inkml:brushProperty name="width" value="0.04108" units="cm"/>
      <inkml:brushProperty name="height" value="0.04108" units="cm"/>
    </inkml:brush>
  </inkml:definitions>
  <inkml:trace contextRef="#ctx0" brushRef="#br0">35150 58500 535,'-15'-22'10,"23"6"19,22 7 19,22 6 20,12 1 4,3-3-13,3-3-11,4-2-12,2-3-9,4 1-4,3-1-6,3 1-4,3 1-5,3 3-3,3 3-4,4 4-2,1-1-5,0-3-7,0-3-5,0-2-6,0-1-6,0 3-8,0 3-6,0 4-7,-10 1 1,-18 0 9,-19 0 10,-18 0 8,-10 0 3,0 0-5,0 0-5,0 0-5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52"/>
    </inkml:context>
    <inkml:brush xml:id="br0">
      <inkml:brushProperty name="width" value="0.03381" units="cm"/>
      <inkml:brushProperty name="height" value="0.03381" units="cm"/>
    </inkml:brush>
  </inkml:definitions>
  <inkml:trace contextRef="#ctx0" brushRef="#br0">37400 57500 650,'-24'-46'8,"4"10"14,3 10 15,3 9 15,6 7 7,9 7-1,10 6-1,10 7 0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53"/>
    </inkml:context>
    <inkml:brush xml:id="br0">
      <inkml:brushProperty name="width" value="0.04146" units="cm"/>
      <inkml:brushProperty name="height" value="0.04146" units="cm"/>
    </inkml:brush>
  </inkml:definitions>
  <inkml:trace contextRef="#ctx0" brushRef="#br0">35200 59250 530,'-80'-2'10,"41"-3"20,40-3 20,42-2 21,24-5 2,9-2-13,10-3-13,10-3-13,7-1-9,6 4-5,7 3-4,6 3-4,4 1-3,4 1-3,3-1-2,3 1-2,-1-1-10,-2 1-18,-3-1-20,-3 1-18,-12-1-8,-18 1 3,-19-1 3,-18 1 3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53"/>
    </inkml:context>
    <inkml:brush xml:id="br0">
      <inkml:brushProperty name="width" value="0.04451" units="cm"/>
      <inkml:brushProperty name="height" value="0.04451" units="cm"/>
    </inkml:brush>
  </inkml:definitions>
  <inkml:trace contextRef="#ctx0" brushRef="#br0">39050 57800 494,'0'-72'0,"0"6"0,0 7 0,0 6 0,0 6 4,0 6 8,0 7 9,0 6 8,1 18 9,4 32 10,3 31 11,3 32 9,-1 18-1,-2 6-12,-3 7-12,-3 6-13,-2 3-10,0 0-9,0 0-11,0 0-8,-2-5-11,-3-9-8,-3-10-10,-2-8-9,-3-12-5,1-12-2,-1-13-2,1-12-1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53"/>
    </inkml:context>
    <inkml:brush xml:id="br0">
      <inkml:brushProperty name="width" value="0.03291" units="cm"/>
      <inkml:brushProperty name="height" value="0.03291" units="cm"/>
    </inkml:brush>
  </inkml:definitions>
  <inkml:trace contextRef="#ctx0" brushRef="#br0">38900 58600 668,'28'-30'4,"6"-9"7,7-10 8,6-8 7,6-1 3,6 9-3,7 10-2,6 10-2,3 4 0,0 0 1,0 0 2,0 0 1,-2 1-1,-3 4-4,-3 3-5,-2 3-3,-6 3-15,-6 3-21,-6 3-23,-6 4-22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1:58"/>
    </inkml:context>
    <inkml:brush xml:id="br0">
      <inkml:brushProperty name="width" value="0.0451" units="cm"/>
      <inkml:brushProperty name="height" value="0.0451" units="cm"/>
      <inkml:brushProperty name="color" value="#F2395B"/>
    </inkml:brush>
  </inkml:definitions>
  <inkml:trace contextRef="#ctx0" brushRef="#br0">97725 53659 487,'-8'-7'0,"0"0"0,0 2 0,1 1 0,-1 0 5,2 0 8,1 0 10,0 0 8,3 2 12,4 4 16,4 4 14,4 4 16,2 2-6,1 3-26,1 1-26,1 3-26,0 0-14,-1-1-6,-1-1-4,0-1-5,-3-1-12,-1-1-19,-2-1-19,-2 0-18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54"/>
    </inkml:context>
    <inkml:brush xml:id="br0">
      <inkml:brushProperty name="width" value="0.04912" units="cm"/>
      <inkml:brushProperty name="height" value="0.04912" units="cm"/>
    </inkml:brush>
  </inkml:definitions>
  <inkml:trace contextRef="#ctx0" brushRef="#br0">40050 57250 447,'-46'-46'7,"10"10"13,10 10 14,9 9 13,7 13 4,7 20-4,6 18-5,7 20-5,0 11-3,-2 7-4,-3 6-2,-3 7-4,-4 7-4,-3 9-2,-3 10-4,-2 10-3,-6 4-4,-6 0-5,-6 0-5,-6 0-5,-1-8-1,7-16 0,6-15 3,7-15 0,11-18-7,20-19-19,18-18-18,20-19-18,11-18-3,7-15 13,6-15 13,7-16 12,-3-2 9,-8 13 7,-10 12 6,-9 13 5,-9 9 6,-5 6 2,-7 7 4,-5 6 3,-8 6 8,-5 6 10,-7 7 11,-5 6 11,-1 3-1,6 0-13,7 0-11,6 0-13,7-7-9,10-11-7,10-14-7,9-11-7,4-11-3,1-5-1,-1-7-1,1-5-1,-4-3 2,-6 4 6,-6 3 5,-6 3 4,-7 9 13,-6 16 17,-6 15 18,-6 17 18,-7 11 5,-6 10-11,-6 10-9,-6 9-10,-2 4-6,3 1-3,3-1-5,4 1-3,4-3-1,6-2 0,7-3-1,6-3 1,12-10-5,19-16-13,19-15-12,19-15-11,4-15-4,-9-12 3,-10-13 3,-8-12 4,-9-9 2,-6-2 5,-6-3 2,-6-3 4,-7-2 1,-6 0 2,-6 0 1,-6 0 1,-7 4 1,-6 10-1,-6 10-1,-6 9 0,-10 9-1,-12 9-4,-13 10-4,-12 10-3,-10 13-5,-6 19-8,-6 19-7,-6 19-8,4 2-3,16-11 3,15-14 3,17-11 2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56"/>
    </inkml:context>
    <inkml:brush xml:id="br0">
      <inkml:brushProperty name="width" value="0.04524" units="cm"/>
      <inkml:brushProperty name="height" value="0.04524" units="cm"/>
    </inkml:brush>
  </inkml:definitions>
  <inkml:trace contextRef="#ctx0" brushRef="#br0">44850 57100 486,'-69'-21'64,"13"10"-10,12 10-11,13 9-10,4 9-5,-3 9 4,-3 10 2,-2 10 3,-1 5-2,3 4-4,3 3-6,4 3-6,1 3-3,0 3-2,0 3-2,0 4-3,0-1-2,0-3-1,0-3-2,0-2-2,3 0 0,6 7-1,7 6 2,6 7 0,4 2-4,4 1-6,3-1-6,3 1-6,7-3-9,14-2-9,11-3-10,14-3-9,3-9-2,-2-11 6,-3-14 6,-3-11 6,-6-9 4,-5-3 2,-7-3 0,-5-2 3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58"/>
    </inkml:context>
    <inkml:brush xml:id="br0">
      <inkml:brushProperty name="width" value="0.04663" units="cm"/>
      <inkml:brushProperty name="height" value="0.04663" units="cm"/>
    </inkml:brush>
  </inkml:definitions>
  <inkml:trace contextRef="#ctx0" brushRef="#br0">45900 57950 471,'-2'-50'4,"-3"0"7,-3 0 8,-2 0 7,-1 3 1,3 6-5,3 7-5,4 6-5,-1 3-5,-3 0-4,-3 0-3,-2 0-4,-8 1-1,-8 4 4,-10 3 4,-9 3 2,-4 7 3,4 14 1,3 11 0,3 14 0,1 7 1,1 3 0,-1 3 1,1 4-1,2-1 1,7-3-1,6-3 0,7-2 0,7-5-2,9-2-5,10-3-5,10-3-4,7-6-4,6-5-3,7-7-3,6-5-3,4-8-1,4-5 0,3-7 1,3-5 0,-4-4 1,-8 0 1,-10 0 0,-9 0 1,-7 0 4,-3 0 5,-3 0 7,-2 0 5,-8 7 11,-8 17 14,-10 15 16,-9 16 14,-2 10 1,6 7-10,7 6-11,6 7-11,3 4-7,0 3-1,0 3-1,0 4-1,0 2-3,0 4-2,0 3-3,0 3-3,-2 1-1,-3 1-3,-3-1-1,-2 1-1,-3-1-2,1 1 0,-1-1 0,1 1 0,-3-4-3,-2-6-2,-3-6-5,-3-6-3,-2-6-2,0-2-1,0-3-2,0-3-1,0-2 1,0 0 2,0 0 2,0 0 2,-5-5 1,-9-9 0,-10-10 0,-8-8 1,-4-18 0,3-25 1,3-25 3,4-25 1,7-16 0,13-6 0,12-6-1,13-6 0,15-7-1,19-6-1,19-6 0,19-6-2,12 1-1,6 9-2,7 10-2,6 10-2,1 5-3,-3 4-3,-3 3-5,-2 3-2,-11 10-2,-15 20 1,-15 18 2,-16 20 2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58"/>
    </inkml:context>
    <inkml:brush xml:id="br0">
      <inkml:brushProperty name="width" value="0.04285" units="cm"/>
      <inkml:brushProperty name="height" value="0.04285" units="cm"/>
    </inkml:brush>
  </inkml:definitions>
  <inkml:trace contextRef="#ctx0" brushRef="#br0">46450 57050 513,'26'-43'50,"4"17"-6,3 15-6,3 16-6,4 12-4,7 9-2,6 10-3,7 10-3,0 8-1,-2 10-2,-3 10 0,-3 9-2,-7 4 0,-9 1 3,-10-1 1,-8 1 3,-9 5-1,-6 14-4,-6 11-5,-6 14-3,-12 3-2,-15-2-1,-15-3 0,-16-3-1,-8-4-6,0-3-14,0-3-14,0-2-13,7-14-12,17-21-9,15-22-9,16-22-8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59"/>
    </inkml:context>
    <inkml:brush xml:id="br0">
      <inkml:brushProperty name="width" value="0.04781" units="cm"/>
      <inkml:brushProperty name="height" value="0.04781" units="cm"/>
    </inkml:brush>
  </inkml:definitions>
  <inkml:trace contextRef="#ctx0" brushRef="#br0">48900 57750 460,'-47'-16'6,"6"19"14,7 19 14,6 19 13,1 9 2,-3 0-8,-3 0-8,-2 0-9,-8 1-4,-8 4-3,-10 3-2,-9 3-2,-4-1-1,4-2-2,3-3-1,3-3-2,6-6-1,9-5-2,10-7-3,10-5-1,13-4-4,19 0-3,19 0-5,19 0-3,12-5 0,6-9 3,7-10 2,6-8 4,1-8 2,-3-2 0,-3-3 2,-2-3 1,-6-2 0,-6 0 0,-6 0 0,-6 0 0,-10-2 4,-12-3 8,-13-3 10,-12-2 8,-5-11 0,3-15-8,3-15-8,4-16-7,1-7-10,0 4-11,0 3-11,0 3-10,4 3-6,10 3 2,10 3 0,9 4 2,4 5 0,1 10 2,-1 10 0,1 9 2,-1 6 3,1 3 5,-1 3 5,1 4 6,-3 2 3,-2 4 3,-3 3 3,-3 3 2,-2 4 4,0 7 5,0 6 5,0 7 6,-4 5 8,-5 7 14,-7 6 12,-5 7 13,-3 5 4,4 7-8,3 6-6,3 7-7,-2 7-5,-6 9-4,-6 10-5,-6 10-3,-6 7-5,-2 6-5,-3 7-4,-3 6-6,-2-1-3,0-5-6,0-7-3,0-5-4,3-9-7,6-9-8,7-10-8,6-8-9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59"/>
    </inkml:context>
    <inkml:brush xml:id="br0">
      <inkml:brushProperty name="width" value="0.02765" units="cm"/>
      <inkml:brushProperty name="height" value="0.02765" units="cm"/>
    </inkml:brush>
  </inkml:definitions>
  <inkml:trace contextRef="#ctx0" brushRef="#br0">49400 58200 795,'48'-91'4,"-3"19"9,-3 19 7,-2 19 9,-3 10 2,1 4-6,-1 3-5,1 3-6,-3 3-2,-2 3 0,-3 3 0,-3 4 1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59"/>
    </inkml:context>
    <inkml:brush xml:id="br0">
      <inkml:brushProperty name="width" value="0.05042" units="cm"/>
      <inkml:brushProperty name="height" value="0.05042" units="cm"/>
    </inkml:brush>
  </inkml:definitions>
  <inkml:trace contextRef="#ctx0" brushRef="#br0">50050 57000 436,'0'-47'3,"0"6"7,0 7 6,0 6 7,0 18 9,0 32 11,0 31 12,0 32 11,0 16 2,0 4-8,0 3-10,0 3-8,-4 7-8,-5 14-7,-7 11-8,-5 14-7,-4 3-9,0-2-8,0-3-10,0-3-8,0-7-9,0-9-6,0-10-7,0-8-6,3-14-2,6-15 5,7-15 5,6-16 5,1-12 2,-3-5-2,-3-7-1,-2-5-2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3:00"/>
    </inkml:context>
    <inkml:brush xml:id="br0">
      <inkml:brushProperty name="width" value="0.04152" units="cm"/>
      <inkml:brushProperty name="height" value="0.04152" units="cm"/>
    </inkml:brush>
  </inkml:definitions>
  <inkml:trace contextRef="#ctx0" brushRef="#br0">50850 57400 529,'-46'-46'6,"10"10"13,10 10 11,9 9 13,13 10 6,20 14 0,18 11 1,20 14-1,8 7-4,1 3-7,-1 3-9,1 4-9,-1-1-4,1-3-5,-1-3-2,1-2-4,-6-1-3,-8 3-1,-10 3-4,-9 4-1,-7 1-1,-3 0 0,-3 0 0,-2 0 1,-8-2 0,-8-3 1,-10-3 1,-9-2 2,-9-1 0,-5 3 1,-7 3 2,-5 4-1,-8 1 2,-5 0-1,-7 0 0,-5 0 0,-6 1-2,-3 4-2,-3 3-4,-2 3-3,2-1-2,9-2-1,10-3 0,10-3-1,8-4-11,10-3-22,10-3-22,9-2-23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3:00"/>
    </inkml:context>
    <inkml:brush xml:id="br0">
      <inkml:brushProperty name="width" value="0.04545" units="cm"/>
      <inkml:brushProperty name="height" value="0.04545" units="cm"/>
    </inkml:brush>
  </inkml:definitions>
  <inkml:trace contextRef="#ctx0" brushRef="#br0">52350 58100 484,'-4'-43'5,"-5"17"10,-7 15 10,-5 16 10,-3 15 6,4 16 4,3 15 4,3 17 2,1 7-1,1 0-8,-1 0-8,1 0-7,-1 0-4,1 0-3,-1 0-1,1 0-3,7-4-3,16-5-8,15-7-5,17-5-8,8-11-4,4-11-2,3-14-1,3-11-2,1-12-4,1-9-3,-1-10-5,1-8-5,-1-11 2,1-8 4,-1-10 5,1-9 5,-4-7 5,-6-3 3,-6-3 4,-6-2 3,-9 2 4,-8 9 5,-10 10 5,-9 10 4,-10 7 3,-9 6-1,-10 7 1,-8 6-2,-12 10-3,-12 17-7,-13 15-7,-12 16-8,-2 9-3,9 3 2,10 3 1,10 4 2,5-1-8,4-3-18,3-3-17,3-2-19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3:08"/>
    </inkml:context>
    <inkml:brush xml:id="br0">
      <inkml:brushProperty name="width" value="0.04549" units="cm"/>
      <inkml:brushProperty name="height" value="0.04549" units="cm"/>
      <inkml:brushProperty name="color" value="#F2395B"/>
    </inkml:brush>
  </inkml:definitions>
  <inkml:trace contextRef="#ctx0" brushRef="#br0">16200 51950 483,'-55'-102'83,"-9"47"-16,-10 47-15,-8 48-16,-4 24-10,3 3-4,3 3-5,4 4-4,-4 5-3,-9 10 0,-10 10-1,-8 9 1,-6 6-1,1 3-2,-1 3-1,1 4-1,-1 2-2,1 4-2,-1 3-2,1 3-2,2-1-2,7-2-1,6-3 0,7-3-2,4-2 1,3 0 1,3 0 2,4 0 1,2-4-1,4-5-3,3-7-4,3-5-4,6-11 0,9-11 3,10-14 2,10-11 2,4-9 2,0-3 1,0-3 1,0-2 0,-4-3 2,-5 1 1,-7-1 1,-5 1 1,-3-3 1,4-2-1,3-3 0,3-3 0,3-4 0,3-3 4,3-3 2,4-2 3,8-5 3,17-2 4,15-3 4,16-3 3,9 1 1,3 6-2,3 7-2,4 6-2,2 3-2,4 0-2,3 0-1,3 0-3,1 0-2,1 0-1,-1 0-3,1 0-1,-1 0-2,1 0 0,-1 0 0,1 0-1,1 3 0,3 6-1,3 7 0,4 6-1,1 3 0,0 0-1,0 0-1,0 0 0,1 0-1,4 0 1,3 0-1,3 0 0,1 3 0,1 6 0,-1 7 1,1 6 0,2 3-1,7 0 0,6 0-2,7 0-1,0 0-1,-2 0 1,-3 0 0,-3 0 1,-4-5 0,-3-9-1,-3-10 0,-2-8-1,-8-8 0,-8-2-2,-10-3-1,-9-3 0,-7-2-2,-3 0 0,-3 0 0,-2 0-1,-3-2-8,1-3-16,-1-3-17,1-2-16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2:00"/>
    </inkml:context>
    <inkml:brush xml:id="br0">
      <inkml:brushProperty name="width" value="0.04959" units="cm"/>
      <inkml:brushProperty name="height" value="0.04959" units="cm"/>
      <inkml:brushProperty name="color" value="#F2395B"/>
    </inkml:brush>
  </inkml:definitions>
  <inkml:trace contextRef="#ctx0" brushRef="#br0">100800 51913 443,'9'-15'4,"1"2"7,3 2 7,2 3 8,-1 1 0,-1 2-4,-2 2-6,-2 2-6,0 2 1,5 2 3,4 2 5,3 2 4,3 2 1,-1 5-1,1 4-2,-1 3-1,-1 4-2,-3 1 0,-3 2-2,-3 3-1,-3 0-2,-2 0-2,-4 1-3,-2-1-2,-5 0-3,-4 0-1,-5 1-3,-5-1-2,-4-1-2,-1-2-2,-3-1-2,-1-3-1,-1-2-2,1-4-4,1-5-2,1-3-3,2-5-3,3-6-1,3-6-2,3-6-1,3-3 1,4-3 5,4-2 3,4-1 5,3 0 5,0 3 4,1 3 5,2 3 4,0 3 10,-1 4 15,1 4 16,0 4 14,-1 4 5,0 6-9,-2 4-7,0 5-8,-2 3-7,-1 3-6,0 1-7,-2 2-6,0 3-7,0 3-5,0 2-7,0 4-6,0 1-5,-2 0-2,0 0-4,-1 0-2,-1-2-2,2-2 1,0-3 1,2-3 1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3:17"/>
    </inkml:context>
    <inkml:brush xml:id="br0">
      <inkml:brushProperty name="width" value="0.06339" units="cm"/>
      <inkml:brushProperty name="height" value="0.06339" units="cm"/>
      <inkml:brushProperty name="color" value="#F2395B"/>
    </inkml:brush>
  </inkml:definitions>
  <inkml:trace contextRef="#ctx0" brushRef="#br0">46850 60650 347,'-68'-24'8,"17"4"17,15 3 17,16 3 17,13-2 5,14-6-8,11-6-8,14-6-7,5-2-7,1 3-5,-1 3-6,1 4-4,5-3-4,14-5-3,11-7-2,14-5-2,5-1-2,1 6 0,-1 7 0,1 6-1,-3 4 0,-2 4 0,-3 3-1,-3 3 0,-1 3 1,4 3 1,3 3 2,3 4 1,3 1 0,3 0 0,3 0-1,4 0 0,-3 0-1,-5 0-1,-7 0 0,-5 0 0,-4 0-1,0 0 1,0 0 1,0 0-1,-2 0 0,-3 0-5,-3 0-2,-2 0-4,-5 0 0,-2 0 0,-3 0 3,-3 0 0,4 0 2,13 0 1,12 0 1,13 0 1,2 0-1,-5 0 0,-7 0-2,-5 0-1,-4 0-1,0 0-2,0 0 0,0 0-1,0 0 0,0 0 0,0 0 1,0 0 1,0 1 0,0 4 2,0 3 0,0 3 2,-2 1 0,-3 1 1,-3-1 1,-2 1 0,-3-3 0,1-2 1,-1-3-1,1-3 0,4-2-1,9 0 0,10 0 0,10 0-1,5-2 0,4-3-1,3-3 0,3-2-1,1-3 1,1 1 0,-1-1 0,1 1 1,-7 1 0,-12 3 0,-13 3 0,-12 4 1,-7 1-1,1 0-1,-1 0 0,1 0 0,1 0 0,3 0 0,3 0 0,4 0 1,2 0-1,4 0-2,3 0-2,3 0-1,3 0-2,3 0 0,3 0 0,4 0 0,-3 0-1,-5 0-1,-7 0 0,-5 0-1,-8 1-15,-5 4-29,-7 3-28,-5 3-30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3:18"/>
    </inkml:context>
    <inkml:brush xml:id="br0">
      <inkml:brushProperty name="width" value="0.06888" units="cm"/>
      <inkml:brushProperty name="height" value="0.06888" units="cm"/>
      <inkml:brushProperty name="color" value="#F2395B"/>
    </inkml:brush>
  </inkml:definitions>
  <inkml:trace contextRef="#ctx0" brushRef="#br0">28600 53350 319,'-69'-22'0,"13"6"0,12 7 0,13 6 0,4 3 2,-3 0 5,-3 0 4,-2 0 4,5 0 6,16 0 8,15 0 7,17 0 7,8 0 1,4 0-8,3 0-7,3 0-6,1 0-4,1 0 0,-1 0 1,1 0 1,4-4-1,9-5-1,10-7-2,10-5-2,4-4 0,0 0 0,0 0 1,0 0 1,-4 1-1,-5 4-3,-7 3-2,-5 3-2,-3 1-1,4 1 0,3-1 0,3 1 0,1-1 0,1 1 1,-1-1 0,1 1 0,2 1 0,7 3 1,6 3-1,7 4 0,7-1-1,9-3-2,10-3-3,10-2-2,10-6-1,13-6 0,12-6 0,13-6 0,6-4 0,0 1 1,0-1-2,0 1 1,-4 2 0,-5 7-1,-7 6 0,-5 7-1,-6 4 1,-3 3 0,-3 3 1,-2 4 1,-3-1-1,1-3-1,-1-3-2,1-2-2,-3-3-1,-2 1 0,-3-1 0,-3 1-1,-4-1 1,-3 1 1,-3-1 0,-2 1 2,-3-3 0,1-2 2,-1-3-1,1-3 1,-1-1 1,1 4 0,-1 3 0,1 3 0,-3 1 0,-2 1-1,-3-1 1,-3 1-1,-1-3 0,4-2 1,3-3-1,3-3 1,-1-2-1,-2 0 0,-3 0-2,-3 0 0,-1 0 0,4 0 0,3 0 0,3 0 0,-4 1 1,-8 4 0,-10 3 0,-9 3 0,-9 3-3,-5 3-3,-7 3-5,-5 4-4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3:21"/>
    </inkml:context>
    <inkml:brush xml:id="br0">
      <inkml:brushProperty name="width" value="0.03557" units="cm"/>
      <inkml:brushProperty name="height" value="0.03557" units="cm"/>
      <inkml:brushProperty name="color" value="#F2395B"/>
    </inkml:brush>
  </inkml:definitions>
  <inkml:trace contextRef="#ctx0" brushRef="#br0">67150 56400 618,'31'-22'68,"13"6"-3,12 7-4,13 6-4,6 4-7,0 4-12,0 3-13,0 3-11,-4 4-11,-5 7-5,-7 6-8,-5 7-6,-8 2-6,-5 1-4,-7-1-4,-5 1-4,-8 2-3,-5 7-2,-7 6-1,-5 7-2,-9 0 2,-9-2 3,-10-3 4,-8-3 4,-4-9 4,3-11 5,3-14 5,4-11 5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3:21"/>
    </inkml:context>
    <inkml:brush xml:id="br0">
      <inkml:brushProperty name="width" value="0.03755" units="cm"/>
      <inkml:brushProperty name="height" value="0.03755" units="cm"/>
      <inkml:brushProperty name="color" value="#F2395B"/>
    </inkml:brush>
  </inkml:definitions>
  <inkml:trace contextRef="#ctx0" brushRef="#br0">66000 57900 585,'-60'23'2,"-18"-3"3,-19-3 4,-18-2 4,18-3 7,56 1 14,57-1 14,56 1 12,38-3 1,23-2-11,22-3-13,22-3-12,5-7-7,-8-9-4,-10-10-4,-9-8-4,-9-4-4,-5 3-5,-7 3-5,-5 4-6,-14 2-5,-18 4-3,-19 3-4,-18 3-4,-17-1-7,-11-2-10,-14-3-11,-11-3-10,-9-1 3,-3 4 13,-3 3 15,-2 3 14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3:21"/>
    </inkml:context>
    <inkml:brush xml:id="br0">
      <inkml:brushProperty name="width" value="0.03465" units="cm"/>
      <inkml:brushProperty name="height" value="0.03465" units="cm"/>
      <inkml:brushProperty name="color" value="#F2395B"/>
    </inkml:brush>
  </inkml:definitions>
  <inkml:trace contextRef="#ctx0" brushRef="#br0">67500 57150 634,'-47'-22'4,"6"6"7,7 7 8,6 6 7,-2 12 5,-9 19 5,-10 19 4,-8 19 4,-11 16-1,-8 17-8,-10 15-7,-9 16-7,-7 7-6,-3 1-6,-3-1-6,-2 1-5,0-3-7,7-2-7,6-3-8,7-3-7,8-7-5,14-9 2,11-10-1,14-8 1,10-14-1,9-15 1,10-15 0,10-16-1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3:22"/>
    </inkml:context>
    <inkml:brush xml:id="br0">
      <inkml:brushProperty name="width" value="0.04335" units="cm"/>
      <inkml:brushProperty name="height" value="0.04335" units="cm"/>
      <inkml:brushProperty name="color" value="#F2395B"/>
    </inkml:brush>
  </inkml:definitions>
  <inkml:trace contextRef="#ctx0" brushRef="#br0">66900 58700 507,'0'-41'5,"0"19"11,0 19 11,0 19 10,0 18 4,0 19-2,0 19-1,0 19-2,0 7-3,0-3-3,0-3-2,0-2-5,0-5-2,0-2-2,0-3-3,0-3-2,4-7-1,10-9-2,10-10 1,9-8-2,7-11 0,7-8-4,6-10-1,7-9-3,5-10-2,7-9-6,6-10-4,7-8-4,2-9-4,1-6-4,-1-6-4,1-6-4,-1-6-2,1-2 0,-1-3 0,1-3 0,-6 1 2,-8 6 2,-10 7 3,-9 6 2,-9 6-1,-5 6-6,-7 7-4,-5 6-6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3:23"/>
    </inkml:context>
    <inkml:brush xml:id="br0">
      <inkml:brushProperty name="width" value="0.05613" units="cm"/>
      <inkml:brushProperty name="height" value="0.05613" units="cm"/>
      <inkml:brushProperty name="color" value="#F2395B"/>
    </inkml:brush>
  </inkml:definitions>
  <inkml:trace contextRef="#ctx0" brushRef="#br0">69900 56650 391,'3'-68'5,"6"17"9,7 15 9,6 16 9,3 18 2,0 22-6,0 22-6,0 23-7,-5 17-3,-9 17-2,-10 15-2,-8 16-2,-6 2-6,1-8-8,-1-10-10,1-9-8,-3-12-5,-2-11-1,-3-14 0,-3-11-1,-1-12 3,4-9 5,3-10 5,3-8 6,3-4 5,3 3 7,3 3 5,4 4 6,1 4 5,0 6 4,0 7 6,0 6 4,0 6 3,0 6 0,0 7 0,0 6 2,-4 4-2,-5 4-3,-7 3-2,-5 3-3,-4 4-1,0 7 1,0 6 1,0 7 1,1 0-1,4-2-3,3-3-3,3-3-4,3-7-3,3-9-4,3-10-4,4-8-4,4-18-8,6-25-10,7-25-10,6-25-12,6-29-4,6-30 1,7-32 1,6-30 1,3-19 1,0-2 2,0-3 1,0-3 1,-2 1 5,-3 6 6,-3 7 7,-2 6 6,-3 6 5,1 6 3,-1 7 3,1 6 2,1 9 3,3 13 3,3 12 5,4 13 2,-1 12 4,-3 13 3,-3 12 4,-2 13 3,0 7 1,7 4 0,6 3-1,7 3 0,5-1-2,7-2-3,6-3-3,7-3-2,2-2-3,1 0 1,-1 0-1,1 0 0,-3 1-2,-2 4-4,-3 3-5,-3 3-3,-7 3-4,-9 3-5,-10 3-4,-8 4-5,-12-7-7,-12-16-7,-13-15-8,-12-15-7,-9-7 0,-2 3 8,-3 3 9,-3 4 8,-1 1 8,4 0 6,3 0 6,3 0 6,1 4 3,1 10-1,-1 10 1,1 9 0,-1 12 7,1 16 13,-1 15 15,1 17 13,-12 21 3,-21 28-10,-22 28-8,-22 29-10,-11 18-7,0 9-8,0 10-7,0 10-7,6-6-6,13-18-2,12-19-3,13-18-3,7-18-1,4-16 1,3-15 1,3-15 0,14-17-1,25-15-5,25-15-3,25-16-4,15-13 0,7-9 6,6-10 5,7-8 6,0-6 2,-2 1 1,-3-1-1,-3 1 1,-2-1 0,0 1 2,0-1 2,0 1 2,-7 2 2,-11 7 6,-14 6 4,-11 7 5,-18 16 3,-22 29-1,-22 28 0,-21 28 0,-17 14-2,-8 0-2,-10 0-3,-9 0-3,-2-4-2,6-5-3,7-7-1,6-5-2,4-6-1,4-3 2,3-3 0,3-2 2,4-6-1,7-6 1,6-6 0,7-6 1,18-9-4,31-8-6,32-10-6,31-9-7,15-12-3,1-11-1,-1-14-2,1-11-1,4-11 1,9-5 0,10-7 1,10-5 1,-3-3 2,-11 4 1,-14 3 2,-11 3 2,-12 7 2,-9 14 4,-10 11 3,-8 14 3,-8 16 12,-2 22 24,-3 22 22,-3 23 23,-4 10 3,-3 0-13,-3 0-15,-2 0-14,-1-2-9,3-3-3,3-3-4,4-2-3,1-5-3,0-2-3,0-3-3,0-3-4,-8-18-19,-16-31-38,-15-31-38,-15-31-38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3:23"/>
    </inkml:context>
    <inkml:brush xml:id="br0">
      <inkml:brushProperty name="width" value="0.04299" units="cm"/>
      <inkml:brushProperty name="height" value="0.04299" units="cm"/>
      <inkml:brushProperty name="color" value="#F2395B"/>
    </inkml:brush>
  </inkml:definitions>
  <inkml:trace contextRef="#ctx0" brushRef="#br0">73650 56750 511,'-21'-68'9,"10"17"19,10 15 18,9 16 19,10 15 4,14 16-11,11 15-11,14 17-10,2 8-7,-6 4-3,-6 3-3,-6 3-3,-6 1-5,-2 1-7,-3-1-7,-3 1-6,-6-1-8,-5 1-7,-7-1-10,-5 1-7,-1-6-10,6-8-12,7-10-11,6-9-11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3:24"/>
    </inkml:context>
    <inkml:brush xml:id="br0">
      <inkml:brushProperty name="width" value="0.04791" units="cm"/>
      <inkml:brushProperty name="height" value="0.04791" units="cm"/>
      <inkml:brushProperty name="color" value="#F2395B"/>
    </inkml:brush>
  </inkml:definitions>
  <inkml:trace contextRef="#ctx0" brushRef="#br0">75200 56500 459,'12'32'106,"-24"17"-25,-26 15-23,-24 16-26,-15 7-13,-3 1-3,-3-1-3,-2 1-4,-3-4-3,1-6-5,-1-6-4,1-6-5,1-7-2,3-6-1,3-6 0,4-6-1,27-13 2,54-19 4,53-18 5,53-19 4,21-7 2,-8 7 0,-10 6 0,-9 7 0,-12 4 0,-11 3 1,-14 3 2,-11 4 0,-15 10 0,-16 19-6,-15 19-3,-15 19-6,-20 9-3,-21 0-5,-22 0-3,-22 0-5,-16-4-1,-9-5 1,-10-7 3,-8-5 1,-1-8 4,9-5 5,10-7 5,10-5 6,4-6 4,0-3 5,0-3 4,0-2 4,6-3 2,13 1-2,12-1-2,13 1-1,29-4 3,47-6 11,47-6 9,48-6 10,20-6 0,-2-2-10,-3-3-10,-3-3-9,5-4-8,17-3-5,15-3-5,16-2-4,-5 2-5,-25 9-6,-25 10-5,-25 10-5,-19 4-4,-12 0-3,-13 0-2,-12 0-3,-15-5-4,-15-9-6,-15-10-6,-16-8-6,-8-4 2,0 3 10,0 3 10,0 4 11,0-4 6,0-9 2,0-10 2,0-8 3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3:24"/>
    </inkml:context>
    <inkml:brush xml:id="br0">
      <inkml:brushProperty name="width" value="0.04735" units="cm"/>
      <inkml:brushProperty name="height" value="0.04735" units="cm"/>
      <inkml:brushProperty name="color" value="#F2395B"/>
    </inkml:brush>
  </inkml:definitions>
  <inkml:trace contextRef="#ctx0" brushRef="#br0">74650 56100 464,'-22'-91'36,"6"19"0,7 19-2,6 19 1,6 15-2,6 13-3,7 12-1,6 13-2,3 13-2,0 17 1,0 15-1,0 16 1,-4 15-1,-5 16-1,-7 15 0,-5 17-2,-14 14-1,-18 17-4,-19 15-4,-18 16-3,-14 9-2,-5 3-3,-7 3-2,-5 4-2,-3-9-3,4-18-8,3-19-5,3-18-7,6-18-8,9-16-9,10-15-8,10-15-10,8-17-4,10-15 0,10-15 1,9-16-1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55"/>
    </inkml:context>
    <inkml:brush xml:id="br0">
      <inkml:brushProperty name="width" value="0.03966" units="cm"/>
      <inkml:brushProperty name="height" value="0.03966" units="cm"/>
    </inkml:brush>
  </inkml:definitions>
  <inkml:trace contextRef="#ctx0" brushRef="#br0">45981 25140 554,'-1'-16'2,"-2"1"4,-2-1 3,-1 0 4,-1 6 7,2 10 9,2 12 10,2 10 10,2 7 2,4 2-4,2 4-4,3 3-4,2 1-6,0 0-7,-1 0-6,1 0-8,-1 0-5,-1 1-6,0-1-7,-2 0-6,-1-1-6,-2-2-5,-3-2-7,0-1-7,-2-5-2,0-4-2,0-5-1,0-4-1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2:00"/>
    </inkml:context>
    <inkml:brush xml:id="br0">
      <inkml:brushProperty name="width" value="0.05671" units="cm"/>
      <inkml:brushProperty name="height" value="0.05671" units="cm"/>
      <inkml:brushProperty name="color" value="#F2395B"/>
    </inkml:brush>
  </inkml:definitions>
  <inkml:trace contextRef="#ctx0" brushRef="#br0">103076 51688 387,'7'-8'2,"-1"-2"1,0 0 3,-2-1 2,-1 2 10,0 6 17,-1 6 17,-2 6 18,0 7 2,0 9-10,0 9-10,0 8-12,0 6-6,2 2-5,1 2-2,0 2-4,0 2-3,0 3-3,-2 3-1,0 3-3,-1 6-4,0 7-4,0 8-6,0 8-3,-2 2-6,0-4-4,-3-4-4,-2-4-5,-1-5-4,-2-6-5,0-5-4,-1-6-5,-1-8 0,1-7 4,-1-8 5,1-7 5,-1-9-3,0-7-9,0-8-10,1-8-9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3:24"/>
    </inkml:context>
    <inkml:brush xml:id="br0">
      <inkml:brushProperty name="width" value="0.0399" units="cm"/>
      <inkml:brushProperty name="height" value="0.0399" units="cm"/>
      <inkml:brushProperty name="color" value="#F2395B"/>
    </inkml:brush>
  </inkml:definitions>
  <inkml:trace contextRef="#ctx0" brushRef="#br0">76350 57350 551,'21'-19'11,"-5"13"22,-7 12 23,-5 13 22,-3 16 3,4 23-17,3 22-15,3 22-16,-2 5-12,-6-8-7,-6-10-6,-6-9-8,-2-10-11,3-9-19,3-10-17,4-8-19,1-14-6,0-15 4,0-15 5,0-16 5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3:25"/>
    </inkml:context>
    <inkml:brush xml:id="br0">
      <inkml:brushProperty name="width" value="0.06559" units="cm"/>
      <inkml:brushProperty name="height" value="0.06559" units="cm"/>
      <inkml:brushProperty name="color" value="#F2395B"/>
    </inkml:brush>
  </inkml:definitions>
  <inkml:trace contextRef="#ctx0" brushRef="#br0">77200 55700 335,'-2'-47'0,"-3"6"0,-3 7 0,-2 6 0,-1 15 9,3 26 20,3 24 19,4 26 18,1 19 6,0 17-10,0 15-9,0 16-9,-2 9-6,-3 3-3,-3 3-4,-2 4-2,-3 8-3,1 17-4,-1 15-2,1 16-4,-1 4-2,1-6-1,-1-6-2,1-6-1,-1-9-2,1-8-2,-1-10-4,1-9-1,1-12-4,3-11-3,3-14-2,4-11-4,-3-11-2,-5-5-2,-7-7-3,-5-5-2,-4-9 0,0-9 1,0-10 2,0-8 2,-4-11 2,-5-8 3,-7-10 2,-5-9 3,-9-9 0,-9-5 0,-10-7-1,-8-5-1,-9-9-1,-6-9-4,-6-10-3,-6-8-3,-2-11 0,3-8 1,3-10 1,4-9 1,8-2 0,17 6-4,15 7-4,16 6-3,10 6-4,7 6-4,6 7-5,7 6-5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3:25"/>
    </inkml:context>
    <inkml:brush xml:id="br0">
      <inkml:brushProperty name="width" value="0.04883" units="cm"/>
      <inkml:brushProperty name="height" value="0.04883" units="cm"/>
      <inkml:brushProperty name="color" value="#F2395B"/>
    </inkml:brush>
  </inkml:definitions>
  <inkml:trace contextRef="#ctx0" brushRef="#br0">78700 56300 450,'-19'-15'42,"13"23"5,12 22 4,13 22 4,4 15-1,-3 9-8,-3 10-8,-2 10-8,-3 7-5,1 6-4,-1 7-4,1 6-3,-7 7-4,-12 10-1,-13 10-2,-12 9-2,-9 2-1,-2-2 1,-3-3 0,-3-3 1,-1-9-3,4-11-7,3-14-6,3-11-7,3-17-4,3-18-3,3-19-2,4-18-3,10-17 4,19-11 13,19-14 11,19-11 12,23-9 7,28-3 4,28-3 2,29-2 4,15 0 1,3 7-4,3 6-1,4 7-3,-4 2-6,-9 1-8,-10-1-7,-8 1-9,-15 1-8,-19 3-6,-18 3-7,-19 4-6,-19-4-6,-19-9-4,-18-10-3,-19-8-4,-13-6 0,-6 1 8,-6-1 6,-6 1 6,-2-1 5,3 1 0,3-1 1,4 1 2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3:26"/>
    </inkml:context>
    <inkml:brush xml:id="br0">
      <inkml:brushProperty name="width" value="0.05233" units="cm"/>
      <inkml:brushProperty name="height" value="0.05233" units="cm"/>
      <inkml:brushProperty name="color" value="#F2395B"/>
    </inkml:brush>
  </inkml:definitions>
  <inkml:trace contextRef="#ctx0" brushRef="#br0">79500 57900 420,'-74'-50'3,"4"0"4,3 0 7,3 0 4,15 4 6,29 10 6,28 10 5,28 9 6,24 1 0,23-6-7,22-6-7,22-6-6,7 1-6,-6 9-4,-6 10-3,-6 10-5,-10 2-2,-12-3 1,-13-3 0,-12-2 2,-10-3-7,-6 1-13,-6-1-13,-6 1-13,-9-3-4,-8-2 7,-10-3 5,-9-3 6,-12-9 2,-11-11 0,-14-14 0,-11-11 0,-6-9 1,4-3 5,3-3 4,3-2 4,1 0 4,1 7 4,-1 6 4,1 7 3,2 5 2,7 7-2,6 6-1,7 7-2,4 4 9,3 3 16,3 3 17,4 4 18,1 10 5,0 19-4,0 19-5,0 19-5,0 19-3,0 23-2,0 22-3,0 22-3,-4 18-5,-5 16-8,-7 15-6,-5 17-9,-4 7-5,0 0-3,0 0-5,0 0-3,1-13-4,4-24-3,3-26-3,3-24-4,1-21-3,1-16-3,-1-15-4,1-15-4,-9-29-5,-15-41-7,-15-40-7,-16-40-6,-5-29 0,6-16 10,7-15 9,6-15 9,4-4 8,4 9 3,3 10 4,3 10 4,6 14 4,9 23 7,10 22 5,10 22 6,4 15 6,0 9 4,0 10 4,0 10 5,7 7 0,17 6-4,15 7-4,16 6-3,9 3-7,3 0-7,3 0-7,4 0-9,5-4-5,10-5-3,10-7-3,9-5-4,2-4-2,-2 0 2,-3 0 0,-3 0 1,-7 0 2,-9 0 1,-10 0 3,-8 0 2,-25 15 12,-36 32 19,-39 31 20,-36 32 19,-28 19 6,-15 10-12,-15 10-11,-16 9-12,2-5-8,23-19-8,22-18-8,22-19-6,13-13-8,7-6-5,6-6-6,7-6-7,13-7-3,22-6-2,22-6-1,23-6-2,13-7 3,6-6 8,7-6 8,6-6 8,-2 2 6,-9 14 4,-10 11 5,-8 14 4,-6 8 4,1 7 6,-1 6 4,1 7 5,-3-1 1,-2-6-2,-3-6-3,-3-6-1,-2-6-2,0-2 1,0-3 1,0-3 0,4-6-5,10-5-11,10-7-11,9-5-11,7-15-6,7-22-1,6-22 0,7-21 0,2-21-1,1-19 1,-1-18-1,1-19 1,-7 1 2,-12 22 4,-13 22 5,-12 23 4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3:26"/>
    </inkml:context>
    <inkml:brush xml:id="br0">
      <inkml:brushProperty name="width" value="0.04419" units="cm"/>
      <inkml:brushProperty name="height" value="0.04419" units="cm"/>
      <inkml:brushProperty name="color" value="#F2395B"/>
    </inkml:brush>
  </inkml:definitions>
  <inkml:trace contextRef="#ctx0" brushRef="#br0">82050 56200 497,'45'-47'0,"-9"6"0,-10 7 0,-8 6 0,-3-2 0,7-9 0,6-10 0,7-8 0,-1-3 5,-6 7 8,-6 6 10,-6 7 8,-10 10 8,-12 16 8,-13 15 8,-12 17 7,-23 21-3,-30 28-16,-32 28-14,-30 29-16,-8 7-10,20-12-4,18-13-5,20-12-5,16-12-4,16-8-7,15-10-6,17-9-6,19-13-4,26-16-1,24-15-2,26-15-1,7-7 6,-9 3 14,-10 3 14,-8 4 14,-11 8 10,-8 17 7,-10 15 6,-9 16 7,-5 13 2,0 14-1,0 11 0,0 14-2,-5 5-1,-9 1-4,-10-1-3,-8 1-4,-9-3-3,-6-2-5,-6-3-4,-6-3-5,-1-7-6,7-9-5,6-10-7,7-8-6,5-18-8,7-25-10,6-25-9,7-25-10,10-29-2,16-30 6,15-32 5,17-30 5,8-8 7,4 20 9,3 18 8,3 20 8,6 10 7,9 3 5,10 3 5,10 4 5,4 5 4,0 10 4,0 10 2,0 9 4,1 7 1,4 7-3,3 6-1,3 7-2,-4 5-7,-8 7-10,-10 6-12,-9 7-11,-12 4-3,-11 3 2,-14 3 3,-11 4 2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3:27"/>
    </inkml:context>
    <inkml:brush xml:id="br0">
      <inkml:brushProperty name="width" value="0.04583" units="cm"/>
      <inkml:brushProperty name="height" value="0.04583" units="cm"/>
      <inkml:brushProperty name="color" value="#F2395B"/>
    </inkml:brush>
  </inkml:definitions>
  <inkml:trace contextRef="#ctx0" brushRef="#br0">82350 57550 480,'-22'37'88,"6"26"-13,7 24-12,6 26-14,3 18-7,0 13-2,0 12-2,0 13-2,-5 23-5,-9 34-7,-10 35-7,-8 35-7,-8 25-5,-2 20-3,-3 18-4,-3 20-3,-1 11-6,4 7-12,3 6-11,3 7-11,3-21-5,3-47 0,3-47 2,4-46 0,1-42 1,0-33 1,0-35 0,0-34 0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4:18"/>
    </inkml:context>
    <inkml:brush xml:id="br0">
      <inkml:brushProperty name="width" value="0.05135" units="cm"/>
      <inkml:brushProperty name="height" value="0.05135" units="cm"/>
      <inkml:brushProperty name="color" value="#FED406"/>
    </inkml:brush>
  </inkml:definitions>
  <inkml:trace contextRef="#ctx0" brushRef="#br0">28500 52700 428,'-266'-154'0,"69"45"0,69 43 0,69 45 0,35 19 0,4-3 0,3-3 0,3-2 0,7 5 0,14 16 0,11 15 0,14 17 0,10 7 0,9 0 0,10 0 0,10 0 0,5-2 0,4-3 0,3-3 0,3-2 0,4-3 0,7 1 0,6-1 0,7 1 0,7 1 0,9 3 0,10 3 0,10 4 0,-3-1 0,-11-3 0,-14-3 0,-11-2 0,-12-3 6,-9 1 11,-10-1 11,-8 1 11,-11-6 4,-8-8-3,-10-10-3,-9-9-4,4-4-2,19 4-1,19 3-2,19 3-1,10-2-4,4-6-6,3-6-5,3-6-7,1-7-3,1-6-2,-1-6 0,1-6-2,-4-2 0,-6 3 0,-6 3 1,-6 4 0,-6 4-1,-2 6 2,-3 7-1,-3 6 0,-1 3 0,4 0 1,3 0 0,3 0 1,4 1-1,7 4 2,6 3 1,7 3 0,5 1 1,7 1 0,6-1 0,7 1 1,4-1-1,3 1 1,3-1-1,4 1 0,1-4-1,0-6 0,0-6-1,0-6-1,-2-7 0,-3-6-1,-3-6 0,-2-6 0,-12-9-1,-19-8 0,-18-10 0,-19-9-1,-13-10 1,-6-9 0,-6-10-1,-6-8 2,-7-14-1,-6-15 0,-6-15 1,-6-16-1,-6-4 2,-2 10 0,-3 10 0,-3 9 2,-2 9 1,0 9 2,0 10 1,0 10 2,0 4 1,0 0-1,0 0-1,0 0 0,-2 1 0,-3 4-3,-3 3 0,-2 3-1,-3-1-1,1-2 1,-1-3 0,1-3 1,-1 1-1,1 6-3,-1 7-2,1 6-2,-4 4-2,-6 4 0,-6 3 1,-6 3 0,-4 3 0,1 3 0,-1 3 2,1 4 0,-6 2 0,-8 4 2,-10 3-1,-9 3 2,-9 3-1,-5 3 1,-7 3-1,-5 4 1,-8 2 0,-5 4-1,-7 3 1,-5 3-1,-8 1 1,-5 1-1,-7-1 0,-5 1 1,-4-1-1,0 1 0,0-1 0,0 1-1,1-1 1,4 1 0,3-1 0,3 1 0,1-1 1,1 1 1,-1-1 1,1 1 1,1 1 1,3 3 0,3 3 1,4 4-1,2 1 0,4 0 0,3 0-2,3 0-1,3 0-2,3 0 1,3 0-2,4 0-1,2 1-1,4 4 0,3 3 0,3 3 0,-2 6 0,-6 9-1,-6 10 1,-6 10-1,-4 7 1,1 6 1,-1 7 1,1 6 1,-1 7 0,1 10 0,-1 10 0,1 9-1,1 7 0,3 7 2,3 6-1,4 7 2,4-1-1,6-6-1,7-6-1,6-6-2,7-7 0,10-6 0,10-6 0,9-6-1,6-7 1,3-6 0,3-6 0,4-6 1,4-1 0,6 7 2,7 6 2,6 7 1,13 4 0,23 3-1,22 3-2,22 4 0,21 1-3,22 0-3,22 0-5,23 0-3,19 0-5,19 0-6,19 0-5,19 0-6,-1-7 0,-18-11 6,-19-14 6,-18-11 6,-20-11-4,-18-5-12,-19-7-15,-18-5-12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4:20"/>
    </inkml:context>
    <inkml:brush xml:id="br0">
      <inkml:brushProperty name="width" value="0.05534" units="cm"/>
      <inkml:brushProperty name="height" value="0.05534" units="cm"/>
      <inkml:brushProperty name="color" value="#FED406"/>
    </inkml:brush>
  </inkml:definitions>
  <inkml:trace contextRef="#ctx0" brushRef="#br0">47200 60200 397,'-71'-68'0,"10"17"0,10 15 0,9 16 0,13 9 8,20 3 16,18 3 17,20 4 15,11 1 3,7 0-11,6 0-10,7 0-12,7 0-6,9 0-2,10 0-3,10 0-1,5 0-3,4 0-2,3 0-1,3 0-3,3-5 0,3-9-2,3-10 0,4-8-1,2-6 0,4 1-1,3-1 0,3 1 0,-1 1-1,-2 3 0,-3 3-1,-3 4-1,-4 4 0,-3 6 0,-3 7 1,-2 6 0,-6 4 0,-6 4 1,-6 3 0,-6 3 1,-7 3 0,-6 3 0,-6 3 0,-6 4 0,-2 1 0,3 0 0,3 0-1,4 0 1,4-4-2,6-5 0,7-7-2,6-5-1,3-6-1,0-3 0,0-3 1,0-2 0,0-5 0,0-2 0,0-3 1,0-3 0,-2-2 0,-3 0 2,-3 0 1,-2 0 1,-5 0 1,-2 0-1,-3 0 1,-3 0-1,-4 1 1,-3 4-1,-3 3 0,-2 3 0,-3-1 0,1-2 1,-1-3-1,1-3 1,-1-6 0,1-5 0,-1-7 1,1-5 0,-3-6 0,-2-3 0,-3-3 1,-3-2-1,-2-6 0,0-6 0,0-6 0,0-6 1,0-7-1,0-6-1,0-6 1,0-6-1,-4-1 0,-5 7-1,-7 6 0,-5 7-1,-8 4 0,-5 3 1,-7 3 1,-5 4 0,-11 1 0,-11 0 0,-14 0 0,-11 0-1,-11 0 1,-5 0 0,-7 0 0,-5 0 0,-8 0 1,-5 0-1,-7 0 1,-5 0 0,-8 1 0,-5 4 0,-7 3 2,-5 3-1,-8 3 1,-5 3-1,-7 3 0,-5 4 0,-9 4-1,-9 6-1,-10 7 1,-8 6-1,-6 4 0,1 4-2,-1 3-2,1 3 0,2 3-1,7 3-1,6 3 0,7 4 0,7 1 1,9 0 2,10 0 2,10 0 2,10 0 1,13 0-1,12 0 0,13 0-1,6 1 1,0 4 1,0 3 2,0 3 2,0 3 0,0 3 0,0 3-1,0 4 1,-4 5-1,-5 10 0,-7 10-1,-5 9 0,-6 10-1,-3 14-1,-3 11 0,-2 14-1,-1 8-1,3 7-3,3 6-1,4 7-3,4-3-2,6-8-1,7-10-2,6-9-2,6-10 0,6-9 3,7-10 1,6-8 3,9-8 1,13-2 2,12-3 0,13-3 1,7 1 1,4 6-1,3 7 0,3 6-1,18 10-2,35 17-4,35 15-4,34 16-3,21 4-1,10-6 0,10-6 2,9-6 2,10-1-3,14 7-6,11 6-5,14 7-6,-7-6-3,-25-15 1,-25-15 0,-25-16 0,-18-12 0,-8-5-3,-10-7-2,-9-5-2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4:29"/>
    </inkml:context>
    <inkml:brush xml:id="br0">
      <inkml:brushProperty name="width" value="0.05263" units="cm"/>
      <inkml:brushProperty name="height" value="0.05263" units="cm"/>
      <inkml:brushProperty name="color" value="#FED406"/>
    </inkml:brush>
  </inkml:definitions>
  <inkml:trace contextRef="#ctx0" brushRef="#br0">51900 56300 418,'20'-47'0,"-9"6"0,-10 7 0,-8 6 0,-6 1 2,1-3 7,-1-3 5,1-2 6,-3-1 4,-2 3 2,-3 3 3,-3 4 2,-4 2 0,-3 4-5,-3 3-3,-2 3-4,-5 1-3,-2 1-2,-3-1-1,-3 1-1,-6 1-1,-5 3-2,-7 3 0,-5 4-2,-8-1 0,-5-3 0,-7-3 0,-5-2-1,-4-1 1,0 3-1,0 3 1,0 4 1,-4 1-2,-5 0 1,-7 0-2,-5 0 0,-3 3 0,4 6-2,3 7 1,3 6-2,1 3 1,1 0-1,-1 0-1,1 0 1,1 1-1,3 4 0,3 3-1,4 3-1,1 4 1,0 7 0,0 6 0,0 7-1,0 0 2,0-2 0,0-3 2,0-3 0,1-1 0,4 4 1,3 3 1,3 3 0,3 4 0,3 7 0,3 6 0,4 7 0,5 4 0,10 3-1,10 3 0,9 4-1,7 5 0,7 10-1,6 10-2,7 9 0,4 2-1,3-2-1,3-3-1,4-3 0,2-4 0,4-3 0,3-3-1,3-2 1,4-6 1,7-6-1,6-6 0,7-6 0,2-6 1,1-2 1,-1-3 2,1-3 0,1-2 1,3 0 1,3 0 0,4 0 0,4-4 1,6-5-1,7-7 1,6-5-1,10-4 0,17 0 2,15 0 0,16 0 1,13-5 0,14-9 0,11-10-2,14-8 0,7-8-1,3-2-1,3-3 0,4-3-1,1-4 0,0-3-2,0-3-1,0-2-1,-2-6 0,-3-6-2,-3-6 1,-2-6-2,-8-4 1,-8 1 1,-10-1 0,-9 1 1,-10-1 1,-9 1 1,-10-1 0,-8 1 1,-4-3 1,3-2-1,3-3 0,4-3-1,-3-2 2,-5 0 0,-7 0 3,-5 0 1,-8 0 0,-5 0 0,-7 0-1,-5 0-1,-3-4-1,4-5 0,3-7 0,3-5-1,-2-8 0,-6-5 0,-6-7 0,-6-5-1,-6-6 0,-2-3-1,-3-3 0,-3-2-2,-7-3 0,-9 1 1,-10-1 1,-8 1 1,-8 1 0,-2 3 2,-3 3 0,-3 4 1,-9 5 1,-11 10-1,-14 10 1,-11 9-1,-9 4 0,-3 1 0,-3-1 0,-2 1-1,-6 1 1,-6 3-1,-6 3 0,-6 4 1,-6 2-2,-2 4 1,-3 3-1,-3 3 0,-6 4 0,-5 7-1,-7 6 0,-5 7 0,-8 0 0,-5-2-1,-7-3-1,-5-3-1,-6-2 0,-3 0-1,-3 0-2,-2 0 0,-5 3-1,-2 6 1,-3 7-1,-3 6 0,1 1 0,6-3 2,7-3 1,6-2 1,3-1 1,0 3 1,0 3 0,0 4 1,3 1 0,6 0 0,7 0-1,6 0 0,3 3-1,0 6 2,0 7 0,0 6 1,1 4 0,4 4 0,3 3-1,3 3 0,3 1-1,3 1 0,3-1 0,4 1 0,-1 2 0,-3 7 0,-3 6 1,-2 7-1,-1 7 1,3 9 1,3 10-1,4 10 1,-1 10 0,-3 13 0,-3 12-1,-2 13-1,2 6 0,9 0-1,10 0-2,10 0 0,10-5-1,13-9 1,12-10 0,13-8 0,13-11-2,17-8-2,15-10-3,16-9-3,20-4-4,25 4-6,25 3-6,25 3-4,9-2-4,-6-6 0,-6-6 0,-6-6 0,-10-9 0,-12-8-1,-13-10-1,-12-9 0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9:36"/>
    </inkml:context>
    <inkml:brush xml:id="br0">
      <inkml:brushProperty name="width" value="0.0543" units="cm"/>
      <inkml:brushProperty name="height" value="0.0543" units="cm"/>
      <inkml:brushProperty name="color" value="#FED406"/>
    </inkml:brush>
  </inkml:definitions>
  <inkml:trace contextRef="#ctx0" brushRef="#br0">51000 13050 405,'-124'0'8,"54"0"17,53 0 18,53 0 16,28 1 3,3 4-11,3 3-12,4 3-10,4 1-8,6 1-2,7-1-3,6 1-3,1 1-2,-3 3 0,-3 3-1,-2 4-1,-1 1-1,3 0 0,3 0-1,4 0 0,5-2-2,10-3-1,10-3-2,9-2-2,4-12-2,1-19-1,-1-18-2,1-19-2,-1-13 0,1-6 0,-1-6 2,1-6 0,-4 2 2,-6 14 2,-6 11 2,-6 14 2,-9 11 2,-8 14 0,-10 11 2,-9 14 0,-5 10 2,0 9 0,0 10 2,0 10 0,0 4 1,0 0-1,0 0 1,0 0-1,-4-2-1,-5-3 1,-7-3-1,-5-2 1,-3-5-3,4-2-2,3-3-3,3-3-4,1-4-1,1-3 0,-1-3-1,1-2 1,1-5-1,3-2 1,3-3 1,4-3-1,-1-2 1,-3 0 0,-3 0 0,-2 0 1,2 0-1,9 0 0,10 0 0,10 0 0,7-4-1,6-5 2,7-7-1,6-5 1,9-11 0,13-11 1,12-14 0,13-11 0,6-3 0,0 10 0,0 10 0,0 9 0,-2 9 0,-3 9-1,-3 10 0,-2 10-1,-6 4 1,-6 0-1,-6 0 0,-6 0 1,-6 0-1,-2 0 0,-3 0 1,-3 0-1,-4 0 0,-3 0 1,-3 0-1,-2 0 1,-3 0 0,1 0 0,-1 0 1,1 0 0,-3-2 1,-2-3 0,-3-3-1,-3-2 1,-2-1 0,0 3 0,0 3 0,0 4 0,-2 2 0,-3 4 0,-3 3 0,-2 3-2,-3-1 0,1-2-1,-1-3-1,1-3-1,2-4-1,7-3 0,6-3 0,7-2-1,0-5 0,-2-2 0,-3-3 0,-3-3 1,-1-2-4,4 0-5,3 0-5,3 0-6,-2 0-6,-6 0-7,-6 0-6,-6 0-6,-9 0-2,-8 0 7,-10 0 4,-9 0 6,-9 0 2,-5 0-2,-7 0-2,-5 0-2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2:00"/>
    </inkml:context>
    <inkml:brush xml:id="br0">
      <inkml:brushProperty name="width" value="0.04123" units="cm"/>
      <inkml:brushProperty name="height" value="0.04123" units="cm"/>
      <inkml:brushProperty name="color" value="#F2395B"/>
    </inkml:brush>
  </inkml:definitions>
  <inkml:trace contextRef="#ctx0" brushRef="#br0">102709 51870 533,'-2'-11'13,"0"8"24,-3 9 26,-2 10 24,-3 5 3,-6 5-19,-4 3-21,-4 4-19,-4 2-14,1 1-9,-1-1-9,1 0-8,-1-1-11,1-2-14,0-1-13,-1-3-13,3-3-3,3-5 11,4-5 8,5-4 10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9:38"/>
    </inkml:context>
    <inkml:brush xml:id="br0">
      <inkml:brushProperty name="width" value="0.02675" units="cm"/>
      <inkml:brushProperty name="height" value="0.02675" units="cm"/>
      <inkml:brushProperty name="color" value="#F2395B"/>
    </inkml:brush>
  </inkml:definitions>
  <inkml:trace contextRef="#ctx0" brushRef="#br0">70000 4400 822,'-54'-29'11,"-5"-5"22,-7-7 23,-5-5 21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9:40"/>
    </inkml:context>
    <inkml:brush xml:id="br0">
      <inkml:brushProperty name="width" value="0.03499" units="cm"/>
      <inkml:brushProperty name="height" value="0.03499" units="cm"/>
      <inkml:brushProperty name="color" value="#F2395B"/>
    </inkml:brush>
  </inkml:definitions>
  <inkml:trace contextRef="#ctx0" brushRef="#br0">53250 3500 628,'-63'-46'14,"26"10"8,24 10 10,26 9 8,22 2 2,23-2-7,22-3-6,22-3-6,15-2-4,9 0 0,10 0-1,10 0-2,5 0-1,4 0-2,3 0-4,3 0-2,4 3-1,7 6-3,6 7 0,7 6-2,0 3 0,-2 0 0,-3 0 1,-3 0-1,-1 1-1,4 4 0,3 3-3,3 3-1,1 1-1,1 1-1,-1-1 0,1 1-1,-1-3-1,1-2-2,-1-3-4,1-3-2,-3-2 1,-2 0 2,-3 0 3,-3 0 3,-10 0 1,-16 0-3,-15 0-2,-15 0-3,-14 1 0,-8 4 0,-10 3 0,-9 3 0,-13 3-4,-16 3-11,-15 3-10,-15 4-10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9:40"/>
    </inkml:context>
    <inkml:brush xml:id="br0">
      <inkml:brushProperty name="width" value="0.04081" units="cm"/>
      <inkml:brushProperty name="height" value="0.04081" units="cm"/>
      <inkml:brushProperty name="color" value="#F2395B"/>
    </inkml:brush>
  </inkml:definitions>
  <inkml:trace contextRef="#ctx0" brushRef="#br0">52850 4200 539,'-47'-47'1,"6"6"2,7 7 2,6 6 2,6 10 5,6 17 9,7 15 8,6 16 9,4 20 1,4 25-6,3 25-5,3 25-6,-1 18-5,-2 14-4,-3 11-3,-3 14-3,-1 10-4,4 9-1,3 10-2,3 10-1,-1-3-2,-2-11-2,-3-14-1,-3-11-1,-4-15-1,-3-16 0,-3-15-1,-2-15 1,-1-15-1,3-12 1,3-13 1,4-12 0,-1-9 1,-3-2 2,-3-3 1,-2-3 1,-1-6 2,3-5-2,3-7 1,4-5-1,1-4 0,0 0 2,0 0 2,0 0 2,0 0 0,0 0 1,0 0-1,0 0 1,3 0 0,6 0 1,7 0 1,6 0 1,7-4 1,10-5 3,10-7 2,9-5 2,9-11 1,9-11 0,10-14-1,10-11 0,10-7-1,13 0 0,12 0-1,13 0-1,9 3 0,6 6-2,7 7-3,6 6-1,9 6-1,13 6-3,12 7 0,13 6-3,7 3 0,4 0 1,3 0 0,3 0 0,-1 0-1,-2 0-2,-3 0-4,-3 0-3,-1 1-2,4 4-3,3 3-2,3 3-2,1 1 0,1 1 2,-1-1 1,1 1 3,-7-3 1,-12-2 2,-13-3 1,-12-3 2,-7-4 1,1-3-2,-1-3-2,1-2-1,-12-3 0,-21 1-3,-22-1 0,-22 1-2,-10-1-1,4 1-2,3-1-1,3 1-2,-5-1-1,-12 1 2,-13-1 1,-12 1 1,-13-4-1,-12-6-1,-13-6-1,-12-6-2,-10-1 1,-6 7 3,-6 6 3,-6 7 4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9:41"/>
    </inkml:context>
    <inkml:brush xml:id="br0">
      <inkml:brushProperty name="width" value="0.03405" units="cm"/>
      <inkml:brushProperty name="height" value="0.03405" units="cm"/>
      <inkml:brushProperty name="color" value="#F2395B"/>
    </inkml:brush>
  </inkml:definitions>
  <inkml:trace contextRef="#ctx0" brushRef="#br0">57650 2750 646,'-46'4'18,"10"10"7,10 10 5,9 9 7,6 17 2,3 25-3,3 25-3,4 25-3,1 17-4,0 9-4,0 10-4,0 10-5,0 5-3,0 4-3,0 3-1,0 3-2,0 12-5,0 22-4,0 22-6,0 23-5,0 3-3,0-11 0,0-14 1,0-11 0,1-22-1,4-27-4,3-28-3,3-28-4,1-26-1,1-21 0,-1-22 0,1-22 0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9:41"/>
    </inkml:context>
    <inkml:brush xml:id="br0">
      <inkml:brushProperty name="width" value="0.0349" units="cm"/>
      <inkml:brushProperty name="height" value="0.0349" units="cm"/>
      <inkml:brushProperty name="color" value="#F2395B"/>
    </inkml:brush>
  </inkml:definitions>
  <inkml:trace contextRef="#ctx0" brushRef="#br0">58400 3150 630,'-47'-24'5,"6"4"9,7 3 10,6 3 10,3 3 3,0 3-3,0 3-3,0 4-3,3 8-2,6 17-3,7 15-1,6 16-3,4 16-2,4 20-3,3 18-3,3 20-3,3 13-1,3 9-2,3 10-1,4 10 0,-1 13-2,-3 19-1,-3 19-3,-2 19-2,-3 18-3,1 19-2,-1 19-2,1 19-4,-3-7-1,-2-31-3,-3-31-2,-3-31-2,-2-27-3,0-22-3,0-22-5,0-21-3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9:41"/>
    </inkml:context>
    <inkml:brush xml:id="br0">
      <inkml:brushProperty name="width" value="0.03024" units="cm"/>
      <inkml:brushProperty name="height" value="0.03024" units="cm"/>
      <inkml:brushProperty name="color" value="#F2395B"/>
    </inkml:brush>
  </inkml:definitions>
  <inkml:trace contextRef="#ctx0" brushRef="#br0">58500 4700 727,'-60'0'69,"32"0"-11,31 0-13,32 0-12,24 0-8,19 0-6,19 0-6,19 0-5,12 0-6,6 0-3,7 0-4,6 0-4,-2 0-1,-9 0 0,-10 0 2,-8 0 1,-11 0-3,-8 0-6,-10 0-6,-9 0-8,-10 1-3,-9 4-2,-10 3-3,-8 3-1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9:42"/>
    </inkml:context>
    <inkml:brush xml:id="br0">
      <inkml:brushProperty name="width" value="0.03226" units="cm"/>
      <inkml:brushProperty name="height" value="0.03226" units="cm"/>
      <inkml:brushProperty name="color" value="#F2395B"/>
    </inkml:brush>
  </inkml:definitions>
  <inkml:trace contextRef="#ctx0" brushRef="#br0">58900 5550 681,'-104'21'9,"45"-5"17,43-7 17,45-5 17,31-6 2,23-3-14,22-3-14,22-2-14,8 0-9,-2 7-6,-3 6-5,-3 7-5,-6 2-5,-5 1-4,-7-1-4,-5 1-4,-11-3-5,-11-2-6,-14-3-7,-11-3-6,-11-1-1,-5 4 4,-7 3 3,-5 3 4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9:42"/>
    </inkml:context>
    <inkml:brush xml:id="br0">
      <inkml:brushProperty name="width" value="0.04344" units="cm"/>
      <inkml:brushProperty name="height" value="0.04344" units="cm"/>
      <inkml:brushProperty name="color" value="#F2395B"/>
    </inkml:brush>
  </inkml:definitions>
  <inkml:trace contextRef="#ctx0" brushRef="#br0">61800 3650 506,'28'-22'19,"6"6"-1,7 7 1,6 6 0,6 4 1,6 4 0,7 3 1,6 3 1,4 4-1,4 7-2,3 6 0,3 7-2,-2 2-1,-6 1-1,-6-1-1,-6 1-1,-10 1-3,-12 3-5,-13 3-6,-12 4-5,-12 4-2,-8 6-1,-10 7 0,-9 6-1,-12 4 1,-11 4 0,-14 3 1,-11 3 1,-7-4-2,0-8-4,0-10-5,0-9-4,1-13-2,4-16-1,3-15-1,3-15 0,4-17-1,7-15 0,6-15 0,7-16 0,7-10 2,9-3 6,10-3 5,10-2 6,4 2 3,0 9 4,0 10 2,0 10 2,1 11 12,4 17 19,3 15 21,3 16 20,1 15 4,1 16-10,-1 15-11,1 17-10,-3 16-9,-2 19-5,-3 19-4,-3 19-6,-2 32-5,0 47-6,0 47-5,0 48-6,0 17-10,0-8-14,0-10-12,0-9-14,0-26-2,0-40 6,0-40 8,0-41 7,1-30-1,4-19-8,3-18-8,3-19-9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9:44"/>
    </inkml:context>
    <inkml:brush xml:id="br0">
      <inkml:brushProperty name="width" value="0.03106" units="cm"/>
      <inkml:brushProperty name="height" value="0.03106" units="cm"/>
      <inkml:brushProperty name="color" value="#F2395B"/>
    </inkml:brush>
  </inkml:definitions>
  <inkml:trace contextRef="#ctx0" brushRef="#br0">59650 3300 708,'-18'-22'6,"17"6"14,15 7 14,16 6 12,7 3 2,1 0-10,-1 0-10,1 0-10,4-2-5,9-3-2,10-3-2,10-2 0,5-1-2,4 3-4,3 3-1,3 4-4,1 1 0,1 0 1,-1 0 1,1 0 3,-1 0-3,1 0-3,-1 0-5,1 0-4,-1 0-2,1 0 0,-1 0 0,1 0 0,-4-2 0,-6-3-1,-6-3-1,-6-2 0,-6-1-1,-2 3-1,-3 3 1,-3 4 0,-6 1-1,-5 0-1,-7 0-1,-5 0-2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9:45"/>
    </inkml:context>
    <inkml:brush xml:id="br0">
      <inkml:brushProperty name="width" value="0.02942" units="cm"/>
      <inkml:brushProperty name="height" value="0.02942" units="cm"/>
      <inkml:brushProperty name="color" value="#F2395B"/>
    </inkml:brush>
  </inkml:definitions>
  <inkml:trace contextRef="#ctx0" brushRef="#br0">57800 3100 747,'-4'-44'-18,"-5"13"11,-7 12 11,-5 13 11,-3 9 10,4 6 7,3 7 7,3 6 8,3 3-2,3 0-12,3 0-13,4 0-11,1 9-7,0 19 0,0 19 0,0 19 0,0 12-2,0 6-1,0 7-3,0 6-2,0 7-1,0 10 1,0 10 0,0 9 1,0 17-4,0 25-9,0 25-7,0 25-9,0 10-2,0-2 4,0-3 4,0-3 5,1-26 3,4-46 4,3-47 4,3-47 4,1-24-1,1 1-4,-1-1-5,1 1-5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2:00"/>
    </inkml:context>
    <inkml:brush xml:id="br0">
      <inkml:brushProperty name="width" value="0.0443" units="cm"/>
      <inkml:brushProperty name="height" value="0.0443" units="cm"/>
      <inkml:brushProperty name="color" value="#F2395B"/>
    </inkml:brush>
  </inkml:definitions>
  <inkml:trace contextRef="#ctx0" brushRef="#br0">103750 51800 496,'22'8'55,"-3"2"1,-3 0 3,-3 1 2,1 1-2,2 1-8,3 2-7,3 0-8,1 1-7,1 3-8,-1 2-8,1 1-8,-1 1-3,-1-1 1,-1-1 1,-1-1 1,-2-1-11,-3-3-25,-3-1-25,-2-2-24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9:45"/>
    </inkml:context>
    <inkml:brush xml:id="br0">
      <inkml:brushProperty name="width" value="0.03015" units="cm"/>
      <inkml:brushProperty name="height" value="0.03015" units="cm"/>
      <inkml:brushProperty name="color" value="#F2395B"/>
    </inkml:brush>
  </inkml:definitions>
  <inkml:trace contextRef="#ctx0" brushRef="#br0">58250 3200 729,'-44'3'9,"13"6"5,12 7 5,13 6 4,6 3 2,0 0-5,0 0-5,0 0-3,1 6-3,4 13 0,3 12-1,3 13-1,1 6 1,1 0-1,-1 0 2,1 0-1,-1 1 0,1 4-1,-1 3-1,1 3-1,-3 1-1,-2 1 0,-3-1 0,-3 1 0,-2-3 1,0-2-1,0-3 1,0-3 0,1 4-1,4 13-1,3 12-3,3 13-1,1 2-1,1-5-1,-1-7-1,1-5-1,-3-3 0,-2 4 2,-3 3 2,-3 3 1,-1-1 0,4-2 1,3-3-1,3-3 1,-1-6-1,-2-5 1,-3-7 1,-3-5 0,-2-4 0,0 0-1,0 0 1,0 0-2,0 1 1,0 4-1,0 3 0,0 3-1,0 1 0,0 1-1,0-1-1,0 1-1,0 1 0,0 3 0,0 3-1,0 4 1,0-1-2,0-3-3,0-3-2,0-2-1,1-11-7,4-15-8,3-15-9,3-16-9,3-15-1,3-11 4,3-14 6,4-11 4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9:46"/>
    </inkml:context>
    <inkml:brush xml:id="br0">
      <inkml:brushProperty name="width" value="0.0281" units="cm"/>
      <inkml:brushProperty name="height" value="0.0281" units="cm"/>
      <inkml:brushProperty name="color" value="#F2395B"/>
    </inkml:brush>
  </inkml:definitions>
  <inkml:trace contextRef="#ctx0" brushRef="#br0">57600 5150 782,'0'120'48,"0"-9"-9,0-10-9,0-8-8,0 0-6,0 14 0,0 11-2,0 14 0,1 8-3,4 7-5,3 6-4,3 7-5,-1-4-6,-2-12-6,-3-13-6,-3-12-8,-2-2-3,0 9-3,0 10-2,0 10-2,0-12 1,0-31 5,0-31 4,0-31 5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5:49"/>
    </inkml:context>
    <inkml:brush xml:id="br0">
      <inkml:brushProperty name="width" value="0.04246" units="cm"/>
      <inkml:brushProperty name="height" value="0.04246" units="cm"/>
      <inkml:brushProperty name="color" value="#F2395B"/>
    </inkml:brush>
  </inkml:definitions>
  <inkml:trace contextRef="#ctx0" brushRef="#br0">78750 4100 518,'-74'51'123,"4"4"-29,3 3-30,3 3-28,3-2-18,3-6-3,3-6-4,4-6-5,-3 1-3,-5 9-3,-7 10-3,-5 10-3,2-3 0,13-11 0,12-14 0,13-11 2,18-11-1,26-5 0,24-7-2,26-5-1,12-4 0,0 0 3,0 0 1,0 0 2,-4 0 1,-5 0 2,-7 0 1,-5 0 1,-4 0 1,0 0 1,0 0 0,0 0 2,0 0 1,0 0 3,0 0 1,0 0 3,-4-4 0,-5-5 1,-7-7-1,-5-5 0,-8-11-1,-5-11-1,-7-14-2,-5-11-1,-6-6-4,-3 4-7,-3 3-5,-2 3-6,-3-1-6,1-2-8,-1-3-6,1-3-8,1-2-4,3 0-1,3 0-2,4 0-1,2 6 2,4 13 6,3 12 5,3 13 6,-1 6 4,-2 0 2,-3 0 3,-3 0 1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5:49"/>
    </inkml:context>
    <inkml:brush xml:id="br0">
      <inkml:brushProperty name="width" value="0.04105" units="cm"/>
      <inkml:brushProperty name="height" value="0.04105" units="cm"/>
      <inkml:brushProperty name="color" value="#F2395B"/>
    </inkml:brush>
  </inkml:definitions>
  <inkml:trace contextRef="#ctx0" brushRef="#br0">79650 2900 535,'45'4'36,"-9"10"8,-10 10 10,-8 9 10,-6 12-1,1 16-10,-1 15-10,1 17-11,-4 10-8,-6 6-4,-6 7-5,-6 6-5,-4 1-5,1-3-3,-1-3-5,1-2-5,-3-6-4,-2-6-7,-3-6-7,-3-6-6,-2-10-5,0-12-3,0-13-3,0-12-2,1-15-2,4-15-1,3-15 1,3-16 0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5:49"/>
    </inkml:context>
    <inkml:brush xml:id="br0">
      <inkml:brushProperty name="width" value="0.03237" units="cm"/>
      <inkml:brushProperty name="height" value="0.03237" units="cm"/>
      <inkml:brushProperty name="color" value="#F2395B"/>
    </inkml:brush>
  </inkml:definitions>
  <inkml:trace contextRef="#ctx0" brushRef="#br0">79650 3950 679,'48'-44'47,"-3"13"-5,-3 12-6,-2 13-4,-1 6-3,3 0-3,3 0-1,4 0-2,-1 0-2,-3 0-4,-3 0-4,-2 0-4,2 0-9,9 0-11,10 0-14,10 0-13,-3-2-4,-11-3 1,-14-3 3,-11-2 2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5:49"/>
    </inkml:context>
    <inkml:brush xml:id="br0">
      <inkml:brushProperty name="width" value="0.0441" units="cm"/>
      <inkml:brushProperty name="height" value="0.0441" units="cm"/>
      <inkml:brushProperty name="color" value="#F2395B"/>
    </inkml:brush>
  </inkml:definitions>
  <inkml:trace contextRef="#ctx0" brushRef="#br0">80750 2750 498,'-22'-113'7,"6"26"13,7 24 12,6 26 14,3 29 8,0 34 4,0 35 3,0 35 3,0 25-5,0 20-13,0 18-15,0 20-14,-4 16-11,-5 16-8,-7 15-10,-5 17-8,-3 14-3,4 17 3,3 15 3,3 16 4,1-12-1,1-36-2,-1-39-3,1-36-2,1-31-8,3-21-15,3-22-15,4-22-13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5:50"/>
    </inkml:context>
    <inkml:brush xml:id="br0">
      <inkml:brushProperty name="width" value="0.04143" units="cm"/>
      <inkml:brushProperty name="height" value="0.04143" units="cm"/>
      <inkml:brushProperty name="color" value="#F2395B"/>
    </inkml:brush>
  </inkml:definitions>
  <inkml:trace contextRef="#ctx0" brushRef="#br0">82050 3050 531,'3'-43'44,"6"17"1,7 15 2,6 16 2,10 10-2,17 7-7,15 6-5,16 7-7,4 2-4,-6 1-2,-6-1-4,-6 1-2,1 2-2,9 7-3,10 6-3,10 7-2,-3-1-2,-11-6-1,-14-6-1,-11-6-2,-9-4-1,-3 1 0,-3-1-1,-2 1-1,-6-1-1,-6 1 1,-6-1-1,-6 1 1,-9-1 0,-8 1 3,-10-1 2,-9 1 2,-12 1 0,-11 3 1,-14 3-1,-11 4 1,-15 2-2,-16 4-1,-15 3-2,-15 3 0,-7 1-4,3 1-3,3-1-5,4 1-4,5-3-5,10-2-3,10-3-5,9-3-4,13-4-3,20-3 0,18-3-2,20-2-1,13-9-1,9-12-2,10-13-1,10-12 0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5:50"/>
    </inkml:context>
    <inkml:brush xml:id="br0">
      <inkml:brushProperty name="width" value="0.04296" units="cm"/>
      <inkml:brushProperty name="height" value="0.04296" units="cm"/>
      <inkml:brushProperty name="color" value="#F2395B"/>
    </inkml:brush>
  </inkml:definitions>
  <inkml:trace contextRef="#ctx0" brushRef="#br0">84550 3050 512,'-4'53'39,"-5"6"-1,-7 7-2,-5 6-1,-3 4-1,4 4 2,3 3 2,3 3 1,3 1-1,3 1-4,3-1-3,4 1-3,4-3-5,6-2-5,7-3-6,6-3-6,9-9-4,13-11-2,12-14-4,13-11-3,6-12-2,0-9-2,0-10 0,0-8-2,1-15-2,4-19-1,3-18-3,3-19-3,-5-12 1,-12-2 2,-13-3 1,-12-3 1,-9-9 3,-2-11 3,-3-14 1,-3-11 3,-10 3 3,-16 23 3,-15 22 4,-15 22 2,-14 16 1,-8 14-3,-10 11-2,-9 14-3,-15 16-1,-18 22 0,-19 22 0,-18 23 0,0 8-9,23-3-16,22-3-19,22-2-16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5:53"/>
    </inkml:context>
    <inkml:brush xml:id="br0">
      <inkml:brushProperty name="width" value="0.03477" units="cm"/>
      <inkml:brushProperty name="height" value="0.03477" units="cm"/>
      <inkml:brushProperty name="color" value="#F2395B"/>
    </inkml:brush>
  </inkml:definitions>
  <inkml:trace contextRef="#ctx0" brushRef="#br0">80750 8900 632,'-58'-46'-12,"34"10"18,35 10 16,35 9 18,18 6 5,3 3-6,3 3-7,4 4-6,10-1-4,19-3-3,19-3-2,19-2-2,9-1-1,0 3 0,0 3 0,0 4 1,4 2-3,10 4-2,10 3-2,9 3-4,6 3-2,3 3 0,3 3-1,4 4-1,-3 1 0,-5 0 0,-7 0-1,-5 0 0,2-2-1,13-3-1,12-3-1,13-2-1,1-9 0,-9-12 0,-10-13 1,-8-12 1,-11-5 0,-8 3-3,-10 3-2,-9 4-1,-10 2-2,-9 4 0,-10 3-2,-8 3 0,-12 3 0,-12 3 0,-13 3 2,-12 4 1,-9 2 1,-2 4-1,-3 3 1,-3 3 0,-4 1-4,-3 1-5,-3-1-7,-2 1-6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5:53"/>
    </inkml:context>
    <inkml:brush xml:id="br0">
      <inkml:brushProperty name="width" value="0.04209" units="cm"/>
      <inkml:brushProperty name="height" value="0.04209" units="cm"/>
      <inkml:brushProperty name="color" value="#F2395B"/>
    </inkml:brush>
  </inkml:definitions>
  <inkml:trace contextRef="#ctx0" brushRef="#br0">87450 7400 522,'95'25'113,"-9"0"-26,-10 0-26,-8 0-25,3 3-15,20 6-2,18 7-3,20 6-1,6 4-3,-2 4-1,-3 3-2,-3 3-2,-4-1-1,-3-2 0,-3-3 0,-2-3-1,-8-1 0,-8 4-1,-10 3-1,-9 3-1,-10-1-1,-9-2 0,-10-3-1,-8-3 0,-8-2 1,-2 0 0,-3 0 1,-3 0 1,-9 1 1,-11 4 1,-14 3 0,-11 3 1,-23 4-2,-31 7-3,-31 6-5,-31 7-4,-35 11-6,-37 20-8,-38 18-9,-37 20-8,-2 0-6,34-15-3,35-15-2,35-16-3,24-15 1,16-11 4,15-14 5,17-11 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2:01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105725 52475 333,'49'20'167,"16"14"-1,16 14 1,15 16 0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5:58"/>
    </inkml:context>
    <inkml:brush xml:id="br0">
      <inkml:brushProperty name="width" value="0.04388" units="cm"/>
      <inkml:brushProperty name="height" value="0.04388" units="cm"/>
      <inkml:brushProperty name="color" value="#F2395B"/>
    </inkml:brush>
  </inkml:definitions>
  <inkml:trace contextRef="#ctx0" brushRef="#br0">72050 3800 501,'-72'-44'5,"6"13"11,7 12 10,6 13 10,3 7 3,0 4-6,0 3-5,0 3-6,1 6-3,4 9-1,3 10-1,3 10-1,1 4-1,1 0 0,-1 0-1,1 0 0,-1 3-1,1 6 2,-1 7 0,1 6 0,1 3 0,3 0-1,3 0-1,4 0-1,4-2 0,6-3-3,7-3 0,6-2-2,6-3-1,6 1-2,7-1-1,6 1-3,7-3 0,10-2 1,10-3-1,9-3 2,7-4-2,7-3-1,6-3-4,7-2-1,4-6-2,3-6-1,3-6 0,4-6-1,1-7 0,0-6 1,0-6-1,0-6 0,-2-12 1,-3-15-1,-3-15 0,-2-16 0,-5-12 1,-2-5-1,-3-7 2,-3-5 0,-7-4 0,-9 0 2,-10 0 1,-8 0 1,-9 0 0,-6 0 2,-6 0 1,-6 0 0,-7-2 1,-6-3 1,-6-3-1,-6-2 1,-7-1 0,-6 3 0,-6 3-1,-6 4-1,-4 7 1,1 13 1,-1 12 0,1 13 0,-3 10 1,-2 10-1,-3 10-1,-3 9-1,-2 6-3,0 3-4,0 3-5,0 4-4,-4 10-2,-5 19 1,-7 19 0,-5 19 2,2 5 0,13-5 0,12-7 2,13-5 0,6-6-4,0-3-8,0-3-9,0-2-8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5:58"/>
    </inkml:context>
    <inkml:brush xml:id="br0">
      <inkml:brushProperty name="width" value="0.03714" units="cm"/>
      <inkml:brushProperty name="height" value="0.03714" units="cm"/>
      <inkml:brushProperty name="color" value="#F2395B"/>
    </inkml:brush>
  </inkml:definitions>
  <inkml:trace contextRef="#ctx0" brushRef="#br0">72400 4000 592,'0'96'163,"0"-5"-42,0-7-44,0-5-42,0 0-26,0 10-6,0 10-9,0 9-6,0-5-2,0-19 2,0-18 2,0-19 3,-2-8-9,-3 3-24,-3 3-22,-2 4-23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6:00"/>
    </inkml:context>
    <inkml:brush xml:id="br0">
      <inkml:brushProperty name="width" value="0.04003" units="cm"/>
      <inkml:brushProperty name="height" value="0.04003" units="cm"/>
      <inkml:brushProperty name="color" value="#F2395B"/>
    </inkml:brush>
  </inkml:definitions>
  <inkml:trace contextRef="#ctx0" brushRef="#br0">72550 6500 549,'20'-47'-27,"-9"6"16,-10 7 16,-8 6 15,-11 9 9,-8 13 3,-10 12 3,-9 13 4,-5 7-3,0 4-5,0 3-7,0 3-6,0 4-4,0 7 1,0 6-1,0 7 1,0 0-2,0-2-1,0-3-2,0-3-1,1-1 0,4 4 0,3 3 0,3 3 1,3 1 0,3 1 0,3-1-1,4 1 0,4 2-1,6 7-1,7 6-1,6 7-1,3 2-1,0 1 0,0-1-1,0 1 0,1-3-1,4-2-2,3-3 0,3-3-2,6-2-1,9 0 1,10 0 0,10 0 0,8-4 0,10-5 0,10-7 0,9-5-1,9-11 0,9-11 1,10-14 1,10-11 0,8-14-1,10-11-4,10-14-4,9-11-4,-1-14-3,-8-11 0,-10-14 0,-9-11-1,-7-9 1,-3-3 1,-3-3 2,-2-2 1,-11-1 1,-15 3 0,-15 3-1,-16 4 1,-15-1 0,-11-3 1,-14-3 2,-11-2 2,-14-3 2,-11 1 0,-14-1 3,-11 1 1,-11 1 1,-5 3-1,-7 3-1,-5 4 0,-3 4 0,4 6 0,3 7 1,3 6 0,1 9-1,1 13 1,-1 12-1,1 13 0,-4 9-1,-6 6-2,-6 7-2,-6 6-2,-9 15-3,-8 26-5,-10 24-6,-9 26-4,7 4-1,26-16 0,24-15 3,26-15 1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6:01"/>
    </inkml:context>
    <inkml:brush xml:id="br0">
      <inkml:brushProperty name="width" value="0.03382" units="cm"/>
      <inkml:brushProperty name="height" value="0.03382" units="cm"/>
      <inkml:brushProperty name="color" value="#F2395B"/>
    </inkml:brush>
  </inkml:definitions>
  <inkml:trace contextRef="#ctx0" brushRef="#br0">72500 7150 650,'51'-46'4,"4"10"8,3 10 7,3 9 8,1 6 7,1 3 5,-1 3 5,1 4 5,-4 2-3,-6 4-11,-6 3-11,-6 3-11,-7 7-10,-6 14-5,-6 11-8,-6 14-6,-9 8-4,-8 7-1,-10 6-2,-9 7 0,-10-1-1,-9-6 0,-10-6 0,-8-6 0,-4-7 0,3-6 1,3-6-1,4-6 1,4-7 2,6-6 8,7-6 6,6-6 7,12-7 9,19-6 13,19-6 12,19-6 13,18-7 1,19-6-10,19-6-10,19-6-10,9-4-7,0 1 0,0-1-2,0 1-1,-11 2-13,-22 7-25,-22 6-24,-21 7-26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6:36"/>
    </inkml:context>
    <inkml:brush xml:id="br0">
      <inkml:brushProperty name="width" value="0.05622" units="cm"/>
      <inkml:brushProperty name="height" value="0.05622" units="cm"/>
      <inkml:brushProperty name="color" value="#00BFF3"/>
    </inkml:brush>
  </inkml:definitions>
  <inkml:trace contextRef="#ctx0" brushRef="#br0">10800 49050 391,'-218'3'29,"67"6"-3,65 7-2,66 6-2,37 1-3,9-3-4,10-3-3,10-2-3,16-6-2,26-6 1,24-6 2,26-6 1,13-6-1,4-2-3,3-3-2,3-3-2,-1-2-2,-2 0 0,-3 0-2,-3 0 0,-2 1 0,0 4-1,0 3 1,0 3 0,-2 6 0,-3 9 2,-3 10 1,-2 10 1,-6 5 1,-6 4 1,-6 3 1,-6 3 0,-2 1 1,3 1-1,3-1 1,4 1-1,2-3 0,4-2 0,3-3 0,3-3 0,-1-6-1,-2-5 0,-3-7 0,-3-5-2,-2-4 1,0 0 0,0 0 0,0 0 1,0 1-1,0 4-2,0 3-2,0 3-1,-2 3-1,-3 3 1,-3 3-1,-2 4 2,-1-3-1,3-5 2,3-7-1,4-5 2,1-9-1,0-9 0,0-10 0,0-8-1,3-11 1,6-8-1,7-10 1,6-9 1,9-2 0,13 6 1,12 7 1,13 6 1,6 9 1,0 13-2,0 12 0,0 13-2,-5 12 0,-9 13 0,-10 12 0,-8 13 1,-11 7-1,-8 4-2,-10 3-1,-9 3-3,-12-4-1,-11-8 0,-14-10 1,-11-9 1,-7-9 0,0-5 2,0-7 0,0-5 2,0-3 1,0 4 0,0 3 0,0 3 1,4 1 0,10 1 0,10-1 2,9 1-1,7 2 2,7 7-1,6 6 1,7 7 0,7 0-1,9-2-2,10-3-3,10-3-2,2-6-2,-3-5 0,-3-7-2,-2-5 0,-1-11-1,3-11 1,3-14-1,4-11 1,-1-7 0,-3 0 1,-3 0 0,-2 0 0,-5 3 2,-2 6-1,-3 7 1,-3 6 0,-7 6 2,-9 6 5,-10 7 4,-8 6 4,-9 6 2,-6 6-2,-6 7-1,-6 6-1,-7 1-1,-6-3-1,-6-3-2,-6-2 0,-6-3-2,-2 1-1,-3-1-1,-3 1-1,-2-3 0,0-2-1,0-3-1,0-3 0,4-1 0,10 4 1,10 3 1,9 3 1,7 1 1,7 1 0,6-1 1,7 1 1,11-1-1,20 1-1,18-1-1,20 1-1,5-3-1,-6-2 1,-6-3 1,-6-3 1,-4-6-2,1-5-2,-1-7-2,1-5-3,-3-3-1,-2 4 3,-3 3 0,-3 3 3,-4 6 2,-3 9 5,-3 10 5,-2 10 4,-6 5 1,-6 4-1,-6 3-3,-6 3-1,-4-2-1,1-6-2,-1-6-1,1-6-2,-3-6-1,-2-2-2,-3-3-2,-3-3-2,-1-4-2,4-3 0,3-3 0,3-2 0,4-3 1,7 1 1,6-1 1,7 1 2,7-3 0,9-2-1,10-3 0,10-3 0,4-2 0,0 0 1,0 0 1,0 0 1,1-2 1,4-3-2,3-3-1,3-2-1,-1-8-2,-2-8 0,-3-10-1,-3-9-1,-1-12 0,4-11-1,3-14 1,3-11-2,-4-7 1,-8 0 1,-10 0 0,-9 0 1,-9 6 1,-5 13 1,-7 12 2,-5 13 1,-8 15 1,-5 19 1,-7 19 0,-5 19 1,-6 18 1,-3 19 1,-3 19 1,-2 19 1,-8 12 1,-8 6 0,-10 7 0,-9 6 0,-9-1-2,-5-5-2,-7-7-2,-5-5-4,0-11-1,10-11-4,10-14-3,9-11-3,2-11-1,-2-5 0,-3-7 0,-3-5 0,2-6 1,10-3 1,10-3 1,9-2 1,2-5 1,-2-2 2,-3-3 0,-3-3 2,1 1 1,6 6 1,7 7 0,6 6 0,1 1 1,-3-3 0,-3-3 0,-2-2 0,-3-3 0,1 1 0,-1-1 0,1 1-1,-4-3 0,-6-2 1,-6-3-1,-6-3-1,-4 1 1,1 6 0,-1 7 1,1 6 0,-1 3 1,1 0 1,-1 0 2,1 0 2,1 1 0,3 4 1,3 3 0,4 3-1,1 4 1,0 7-2,0 6 0,0 7-2,-2-1-2,-3-6-1,-3-6-4,-2-6-1,-1-4-2,3 1 0,3-1 1,4 1 0,1-3 0,0-2 1,0-3 1,0-3 1,1-1 0,4 4 0,3 3 0,3 3-1,4 1 1,7 1 1,6-1 1,7 1 1,2-1 0,1 1-2,-1-1-3,1 1-2,-3-4-2,-2-6-3,-3-6-3,-3-6-2,-6-12-4,-5-15-5,-7-15-4,-5-16-6,-12-5 1,-16 6 3,-15 7 3,-15 6 3,-9 1 1,1-3-5,-1-3-4,1-2-3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7:25"/>
    </inkml:context>
    <inkml:brush xml:id="br0">
      <inkml:brushProperty name="width" value="0.03125" units="cm"/>
      <inkml:brushProperty name="height" value="0.03125" units="cm"/>
      <inkml:brushProperty name="color" value="#00BFF3"/>
    </inkml:brush>
  </inkml:definitions>
  <inkml:trace contextRef="#ctx0" brushRef="#br0">55500 23250 704,'1'-47'-2,"4"6"-3,3 7-4,3 6-3,1 7 2,1 10 6,-1 10 8,1 9 5,-3 7 4,-2 7 0,-3 6-2,-3 7 0,-2 4 0,0 3 0,0 3-1,0 4 1,0 1-1,0 0 0,0 0 0,0 0 0,-2 1-1,-3 4 0,-3 3-2,-2 3 0,-3 3 0,1 3 0,-1 3-1,1 4 1,-1 2 0,1 4-1,-1 3 0,1 3 0,1 3-1,3 3 0,3 3-1,4 4 0,1 1 0,0 0 0,0 0 0,0 0 0,0-2-1,0-3-1,0-3-2,0-2-1,1-5-1,4-2 1,3-3 0,3-3 1,-1-2 0,-2 0 0,-3 0 2,-3 0-1,-4 1 2,-3 4-1,-3 3 1,-2 3 0,-3 1 0,1 1 0,-1-1 1,1 1 0,-1 1 0,1 3 0,-1 3-1,1 4 1,-1 2-1,1 4 1,-1 3-1,1 3 1,-1-1 0,1-2-2,-1-3 1,1-3-2,1-4 1,3-3-1,3-3 1,4-2 0,2-5 0,4-2-3,3-3-2,3-3-2,1-1 0,1 4 0,-1 3 2,1 3 1,-1-1 1,1-2-2,-1-3 1,1-3-1,-1 1 1,1 6-1,-1 7 2,1 6-1,-1 3 1,1 0 0,-1 0 0,1 0-1,-3-2 1,-2-3 0,-3-3-1,-3-2 1,-2-5-1,0-2 1,0-3 0,0-3 0,0-4-1,0-3 0,0-3 0,0-2-1,0-1-1,0 3 1,0 3 1,0 4-1,0 1 1,0 0 1,0 0 0,0 0 1,0 0 0,0 0-1,0 0 0,0 0 0,0-2 0,0-3 1,0-3 0,0-2 2,0 2-1,0 9 0,0 10 0,0 10 0,-2 4-1,-3 0 1,-3 0-1,-2 0 0,-1-2 0,3-3 0,3-3 1,4-2-1,1-6 0,0-6 0,0-6 0,0-6 0,0-2 0,0 3-1,0 3 1,0 4-1,0-1 0,0-3-1,0-3 0,0-2 0,0-1 0,0 3 1,0 3-1,0 4 1,1 1-1,4 0 1,3 0 0,3 0 0,-1 4 0,-2 10 0,-3 10 1,-3 9 1,-2 4-1,0 1 1,0-1-1,0 1 0,1-3 0,4-2 0,3-3 0,3-3 1,-1-4-1,-2-3 0,-3-3 0,-3-2-1,-2-3 1,0 1-1,0-1 1,0 1 0,0-3 0,0-2-1,0-3 1,0-3 0,0-1 0,0 4 0,0 3 0,0 3 0,0 1 0,0 1 0,0-1 0,0 1 1,0 2-1,0 7 1,0 6-1,0 7 0,0 0 1,0-2-2,0-3 1,0-3 0,0-6-1,0-5 0,0-7 1,0-5 0,0-4 0,0 0-1,0 0 1,0 0 0,1-2 0,4-3 1,3-3 1,3-2 0,-1-3 0,-2 1 0,-3-1 0,-3 1-1,-1-3 0,4-2 1,3-3-1,3-3 1,-1 1 0,-2 6 0,-3 7-1,-3 6 0,-2 1-1,0-3 0,0-3 1,0-2-2,0-1 1,0 3 1,0 3 0,0 4 1,1 1-1,4 0-1,3 0 0,3 0-2,-1 0 1,-2 0-1,-3 0 0,-3 0 0,-2 0 0,0 0 0,0 0 0,0 0 1,0-5 0,0-9 0,0-10 0,0-8 0,1-6 0,4 1-1,3-1 1,3 1 0,-1-3-1,-2-2 0,-3-3-2,-3-3 0,-1-10-3,4-16-7,3-15-5,3-15-7,1-9-4,1 1-6,-1-1-4,1 1-5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00"/>
    </inkml:context>
    <inkml:brush xml:id="br0">
      <inkml:brushProperty name="width" value="0.04346" units="cm"/>
      <inkml:brushProperty name="height" value="0.04346" units="cm"/>
      <inkml:brushProperty name="color" value="#00BFF3"/>
    </inkml:brush>
  </inkml:definitions>
  <inkml:trace contextRef="#ctx0" brushRef="#br0">76150 12050 506,'-63'0'38,"26"0"10,24 0 12,26 0 9,13 0 1,4 0-13,3 0-13,3 0-11,3 1-8,3 4-4,3 3-5,4 3-3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02"/>
    </inkml:context>
    <inkml:brush xml:id="br0">
      <inkml:brushProperty name="width" value="0.06145" units="cm"/>
      <inkml:brushProperty name="height" value="0.06145" units="cm"/>
      <inkml:brushProperty name="color" value="#00BFF3"/>
    </inkml:brush>
  </inkml:definitions>
  <inkml:trace contextRef="#ctx0" brushRef="#br0">76050 12800 358,'-63'1'34,"26"4"11,24 3 10,26 3 10,16 1 0,10 1-13,10-1-12,9 1-12,1 1-8,-6 3-4,-6 3-4,-6 4-5,-2-3-2,3-5 0,3-7-1,4-5 0,2-3 0,4 4 1,3 3-1,3 3 1,4-1 1,7-2 0,6-3 1,7-3 1,4-1 0,3 4 0,3 3 0,4 3 0,-6 1-1,-11 1-1,-14-1-1,-11 1-1,-4-3-1,6-2-1,7-3 0,6-3-1,3-2 0,0 0 0,0 0 0,0 0-1,0 0 1,0 0 0,0 0 0,0 0 0,0 1 0,0 4 0,0 3 0,0 3 0,1-1 0,4-2 1,3-3 1,3-3-1,3-2 1,3 0-1,3 0-1,4 0 0,2-2-1,4-3 0,3-3 1,3-2 0,-2-3-1,-6 1 0,-6-1 0,-6 1-1,-4-1 0,1 1 0,-1-1 2,1 1 0,-3-1 0,-2 1 1,-3-1-1,-3 1 0,-4 1 1,-3 3-1,-3 3 0,-2 4 0,-5 2 0,-2 4-1,-3 3 0,-3 3 0,1-1-1,6-2 0,7-3 1,6-3 0,4-2-1,4 0 1,3 0 0,3 0 0,-1 0 0,-2 0 0,-3 0-1,-3 0 1,-1 1 0,4 4 0,3 3 0,3 3 0,1-1 0,1-2 1,-1-3 1,1-3 0,-1-1 0,1 4 0,-1 3 0,1 3-2,-1 1 1,1 1-1,-1-1-1,1 1 1,1-3-1,3-2 0,3-3 1,4-3 0,2-2 1,4 0-1,3 0 0,3 0 0,1 0 0,1 0 0,-1 0 0,1 0 1,1 0-1,3 0 2,3 0 0,4 0 2,1 0-1,0 0 0,0 0-1,0 0 0,-2-2 0,-3-3-1,-3-3 0,-2-2 0,-3-1 0,1 3 0,-1 3-1,1 4 1,-1-1 0,1-3-1,-1-3 0,1-2 0,1-1-1,3 3 1,3 3-1,4 4 1,1 1-1,0 0 1,0 0-1,0 0 1,-2 0 0,-3 0 1,-3 0 0,-2 0 0,-3 0 1,1 0-1,-1 0 0,1 0 0,-3 0-1,-2 0 1,-3 0-1,-3 0 0,-1 0 0,4 0 0,3 0 0,3 0-1,3 0 1,3 0-1,3 0 1,4 0 0,1-2-1,0-3 0,0-3-1,0-2-1,0-3 1,0 1 0,0-1 2,0 1 0,-2-1 2,-3 1-1,-3-1 1,-2 1 1,-5 1-1,-2 3-1,-3 3-1,-3 4-1,-4 1-1,-3 0 0,-3 0-1,-2 0 0,-1 0 0,3 0 1,3 0 0,4 0 1,-3 0-1,-5 0 2,-7 0-1,-5 0 0,-6 1 1,-3 4 0,-3 3-1,-2 3 1,0-1 0,7-2 0,6-3 1,7-3 0,0-2 1,-2 0-1,-3 0 0,-3 0 0,-1 0-1,4 0-2,3 0 0,3 0-3,-1 0 1,-2 0-1,-3 0 1,-3 0 0,-1 0 0,4 0 0,3 0 1,3 0-1,-1-2 1,-2-3 0,-3-3 0,-3-2 1,-6-3 1,-5 1 0,-7-1 1,-5 1 0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15"/>
    </inkml:context>
    <inkml:brush xml:id="br0">
      <inkml:brushProperty name="width" value="0.04757" units="cm"/>
      <inkml:brushProperty name="height" value="0.04757" units="cm"/>
      <inkml:brushProperty name="color" value="#00BFF3"/>
    </inkml:brush>
  </inkml:definitions>
  <inkml:trace contextRef="#ctx0" brushRef="#br0">11800 20800 462,'25'-25'-1,"0"0"-3,0 0-2,0 0-2,-2 1 1,-3 4 5,-3 3 4,-2 3 4,-8-1 9,-8-2 13,-10-3 14,-9-3 13,-7-1 1,-3 4-10,-3 3-10,-2 3-9,-3 3-8,1 3-2,-1 3-3,1 4-4,-1 2-1,1 4-2,-1 3-2,1 3-2,-1 4 0,1 7 1,-1 6 0,1 7 0,-1 4 2,1 3 0,-1 3 1,1 4 1,-1 2 0,1 4 0,-1 3-1,1 3 0,1 1-1,3 1-2,3-1-1,4 1-1,4-1-1,6 1 0,7-1 0,6 1 0,3-4-1,0-6 1,0-6-1,0-6-1,3-6 0,6-2-1,7-3-2,6-3-2,4-2 0,4 0 0,3 0 1,3 0 0,1-2 0,1-3-1,-1-3 0,1-2-2,2-5 1,7-2 1,6-3 1,7-3 0,4-7 0,3-9-3,3-10-2,4-8-3,1-9-2,0-6 0,0-6-2,0-6-1,1-10 0,4-12-1,3-13 0,3-12 0,-4-9 0,-8-2 2,-10-3 1,-9-3 1,-9 1 1,-5 6 2,-7 7 1,-5 6 1,-6 7 2,-3 10 4,-3 10 3,-2 9 3,-5 6 4,-2 3 3,-3 3 4,-3 4 3,-2 10 8,0 19 13,0 19 12,0 19 12,0 15 0,0 13-11,0 12-12,0 13-11,0 7-8,0 4-3,0 3-3,0 3-4,0 4-2,0 7-3,0 6-1,0 7-4,-2 2-1,-3 1-4,-3-1-3,-2 1-2,-1-4-3,3-6-1,3-6 0,4-6-1,1-6-3,0-2-2,0-3-4,0-3-3,0-23-7,0-40-11,0-40-9,0-41-12,0-19 2,0 3 11,0 3 12,0 4 12,0 2 9,0 4 8,0 3 7,0 3 8,3 4 6,6 7 4,7 6 4,6 7 4,1 2 3,-3 1 2,-3-1 3,-2 1 2,0 2 1,7 7-1,6 6-1,7 7-2,2 0-1,1-2-3,-1-3-3,1-3-3,-1-1-4,1 4-3,-1 3-6,1 3-3,1 3-3,3 3-2,3 3-1,4 4-1,1 1-5,0 0-6,0 0-8,0 0-7,-4 0-3,-5 0 0,-7 0 0,-5 0 0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15"/>
    </inkml:context>
    <inkml:brush xml:id="br0">
      <inkml:brushProperty name="width" value="0.04761" units="cm"/>
      <inkml:brushProperty name="height" value="0.04761" units="cm"/>
      <inkml:brushProperty name="color" value="#00BFF3"/>
    </inkml:brush>
  </inkml:definitions>
  <inkml:trace contextRef="#ctx0" brushRef="#br0">14250 18900 462,'0'-38'60,"0"26"0,0 24-1,0 26-1,0 16-5,0 10-8,0 10-8,0 9-8,0 10-5,0 14-3,0 11-2,0 14-3,0 8-2,0 7-2,0 6-2,0 7-2,-2 11-2,-3 20-2,-3 18-2,-2 20-2,-3 21 0,1 25 0,-1 25 0,1 25 1,1 0-8,3-25-14,3-25-16,4-25-14,5-24-5,10-21 3,10-22 5,9-22 3,1-16 4,-6-9 1,-6-10 2,-6-8 1,-4-17 4,1-21 3,-1-22 3,1-22 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2:56"/>
    </inkml:context>
    <inkml:brush xml:id="br0">
      <inkml:brushProperty name="width" value="0.06017" units="cm"/>
      <inkml:brushProperty name="height" value="0.06017" units="cm"/>
      <inkml:brushProperty name="color" value="#F2395B"/>
    </inkml:brush>
  </inkml:definitions>
  <inkml:trace contextRef="#ctx0" brushRef="#br0">4738 26807 365,'-16'-8'0,"2"0"0,1 1 0,1-1 0,1-1 0,0 0 0,2-1 0,1-1 0,0 0 3,2 2 5,1 2 6,0 2 5,3 2 6,4 2 7,4 2 7,4 2 7,1 3-1,1 2-7,0 3-6,0 3-8,-1 4-5,1 4-3,0 3-2,0 4-4,-1 2-1,1-1-2,0-1-2,0-1 0,-1 0-3,-1 0-3,0 2-3,-2 1-3,0 0-1,2-1 0,0-2 0,1 1 1,0-3 0,-1 0 2,0-1 1,-2-1 1,0-2 2,2-5 1,0-3 0,1-4 1,1-3 1,0-1 2,0 0 0,-1-2 1,3-2 2,4-6 1,3-4 3,5-5 1,3-6 1,6-5 0,5-7 1,5-5 1,3-6 0,3-6 0,4-6 1,2-5 0,1-4 0,-1 1-1,0-1-1,-2 0-2,-2 4-1,-2 5-2,-4 6-3,-2 6-2,-4 5 0,-2 5 1,-3 5 1,-3 5 1,-4 4-2,-2 3-5,-3 3-5,-3 3-7,-6 2-17,-8 2-31,-10 2-30,-8 2-30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16"/>
    </inkml:context>
    <inkml:brush xml:id="br0">
      <inkml:brushProperty name="width" value="0.04135" units="cm"/>
      <inkml:brushProperty name="height" value="0.04135" units="cm"/>
      <inkml:brushProperty name="color" value="#00BFF3"/>
    </inkml:brush>
  </inkml:definitions>
  <inkml:trace contextRef="#ctx0" brushRef="#br0">15300 20900 532,'-7'-55'45,"-11"41"9,-14 40 7,-11 42 8,-7 19-3,0 1-16,0-1-16,0 1-15,0-1-9,0 1-6,0-1-3,0 1-5,1-4-2,4-6 0,3-6-1,3-6 1,6-7 1,9-6 1,10-6 2,10-6 1,18-15 4,28-21 3,28-22 5,29-22 3,11-11 1,-2 0-3,-3 0-3,-3 0-3,-6 4-2,-5 10 0,-7 10 1,-5 9 0,-6 6-3,-3 3-8,-3 3-6,-2 4-8,-6 4-6,-6 6-6,-6 7-6,-6 6-6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16"/>
    </inkml:context>
    <inkml:brush xml:id="br0">
      <inkml:brushProperty name="width" value="0.04407" units="cm"/>
      <inkml:brushProperty name="height" value="0.04407" units="cm"/>
      <inkml:brushProperty name="color" value="#00BFF3"/>
    </inkml:brush>
  </inkml:definitions>
  <inkml:trace contextRef="#ctx0" brushRef="#br0">15800 20950 499,'-27'-24'6,"-3"4"14,-3 3 13,-2 3 14,0 12 6,7 22 1,6 22 0,7 23 1,4 16-4,3 13-9,3 12-8,4 13-9,2 15-9,4 19-7,3 19-7,3 19-9,1 12-6,1 6-7,-1 7-5,1 6-7,-3-19 0,-2-44 3,-3-43 4,-3-44 4,-1-24-5,4-3-14,3-3-15,3-2-14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17"/>
    </inkml:context>
    <inkml:brush xml:id="br0">
      <inkml:brushProperty name="width" value="0.04393" units="cm"/>
      <inkml:brushProperty name="height" value="0.04393" units="cm"/>
      <inkml:brushProperty name="color" value="#00BFF3"/>
    </inkml:brush>
  </inkml:definitions>
  <inkml:trace contextRef="#ctx0" brushRef="#br0">5900 20150 500,'-69'-43'73,"13"17"-16,12 15-14,13 16-15,6 10-8,0 7-1,0 6-1,0 7-2,-4 10-1,-5 16 1,-7 15-1,-5 17 0,-1 3 0,6-5 0,7-7 0,6-5-1,4-3 1,4 4-2,3 3 0,3 3 0,1 1-2,1 1-1,-1-1-1,1 1-1,2-3-2,7-2-1,6-3-3,7-3-2,7-2 0,9 0-2,10 0-1,10 0 0,5-4-1,4-5 2,3-7-1,3-5 2,1-11 0,1-11-1,-1-14 0,1-11 0,2-11-2,7-5-4,6-7-4,7-5-4,2-12-2,1-16 2,-1-15 2,1-15 2,-3-12 0,-2-6 2,-3-6 0,-3-6 0,-7-1 2,-9 7 0,-10 6 0,-8 7 1,-9 5 0,-6 7 2,-6 6 0,-6 7 1,-6-1 1,-2-6 1,-3-6 0,-3-6 1,-4-2 1,-3 3 1,-3 3 0,-2 4 2,-6 4-1,-6 6-1,-6 7 0,-6 6-2,-6 3 0,-2 0 0,-3 0 1,-3 0-1,-4 4 1,-3 10 2,-3 10 2,-2 9 3,-6 7 0,-6 7 0,-6 6-2,-6 7 0,-6 10-3,-2 16-1,-3 15-4,-3 17-1,2 11-9,10 10-14,10 10-13,9 9-13,9-7-5,9-21 7,10-22 7,10-22 5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17"/>
    </inkml:context>
    <inkml:brush xml:id="br0">
      <inkml:brushProperty name="width" value="0.03479" units="cm"/>
      <inkml:brushProperty name="height" value="0.03479" units="cm"/>
      <inkml:brushProperty name="color" value="#00BFF3"/>
    </inkml:brush>
  </inkml:definitions>
  <inkml:trace contextRef="#ctx0" brushRef="#br0">5650 20800 632,'45'100'118,"-9"0"-26,-10 0-28,-8 0-26,-8 9-16,-2 19-5,-3 19-6,-3 19-6,-2-4-15,0-24-28,0-26-27,0-24-26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18"/>
    </inkml:context>
    <inkml:brush xml:id="br0">
      <inkml:brushProperty name="width" value="0.04144" units="cm"/>
      <inkml:brushProperty name="height" value="0.04144" units="cm"/>
      <inkml:brushProperty name="color" value="#00BFF3"/>
    </inkml:brush>
  </inkml:definitions>
  <inkml:trace contextRef="#ctx0" brushRef="#br0">17700 20950 530,'71'0'119,"-5"0"-26,-7 0-25,-5 0-26,-4 0-15,0 0-2,0 0-2,0 0-4,4 0-2,10 0-4,10 0-3,9 0-3,7-2-3,7-3-1,6-3-4,7-2-1,2-3-1,1 1 1,-1-1 2,1 1 0,2-1 1,7 1-2,6-1-1,7 1-1,0-1-4,-2 1-5,-3-1-5,-3 1-5,-6-1-5,-5 1-3,-7-1-4,-5 1-4,-12 1 0,-16 3 5,-15 3 3,-15 4 3,-14 4 0,-8 6-5,-10 7-5,-9 6-4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18"/>
    </inkml:context>
    <inkml:brush xml:id="br0">
      <inkml:brushProperty name="width" value="0.03946" units="cm"/>
      <inkml:brushProperty name="height" value="0.03946" units="cm"/>
      <inkml:brushProperty name="color" value="#00BFF3"/>
    </inkml:brush>
  </inkml:definitions>
  <inkml:trace contextRef="#ctx0" brushRef="#br0">20500 19700 557,'-21'-46'6,"10"10"10,10 10 12,9 9 11,10 6 5,14 3-1,11 3-2,14 4-2,7 4-2,3 6-4,3 7-4,4 6-5,-1 4-3,-3 4-4,-3 3-4,-2 3-4,-3 1-6,1 1-6,-1-1-8,1 1-7,-4 1-5,-6 3-6,-6 3-5,-6 4-5,-7-1-2,-6-3 0,-6-3 0,-6-2-1,-6-5 4,-2-2 8,-3-3 6,-3-3 7,-4-4 2,-3-3-2,-3-3-3,-2-2-2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19"/>
    </inkml:context>
    <inkml:brush xml:id="br0">
      <inkml:brushProperty name="width" value="0.03602" units="cm"/>
      <inkml:brushProperty name="height" value="0.03602" units="cm"/>
      <inkml:brushProperty name="color" value="#00BFF3"/>
    </inkml:brush>
  </inkml:definitions>
  <inkml:trace contextRef="#ctx0" brushRef="#br0">18300 21550 610,'-71'0'5,"10"0"10,10 0 9,9 0 10,20 0 6,31 0 3,32 0 3,31 0 4,24-4-5,20-5-10,18-7-11,20-5-10,11-4-7,7 0-2,6 0-3,7 0-2,5 3-2,7 6-5,6 7-5,7 6-3,-4 3-4,-12 0-5,-13 0-5,-12 0-4,-21 0 0,-28 0 4,-28 0 6,-27 0 4,-17 1-2,-3 4-8,-3 3-10,-2 3-8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19"/>
    </inkml:context>
    <inkml:brush xml:id="br0">
      <inkml:brushProperty name="width" value="0.0331" units="cm"/>
      <inkml:brushProperty name="height" value="0.0331" units="cm"/>
      <inkml:brushProperty name="color" value="#00BFF3"/>
    </inkml:brush>
  </inkml:definitions>
  <inkml:trace contextRef="#ctx0" brushRef="#br0">18550 21850 664,'-77'-21'10,"47"10"20,47 10 20,48 9 20,25 9 0,7 9-17,6 10-18,7 10-18,5 4-16,7 0-17,6 0-15,7 0-15,-9-4-9,-21-5-2,-22-7 0,-22-5-1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19"/>
    </inkml:context>
    <inkml:brush xml:id="br0">
      <inkml:brushProperty name="width" value="0.05019" units="cm"/>
      <inkml:brushProperty name="height" value="0.05019" units="cm"/>
      <inkml:brushProperty name="color" value="#00BFF3"/>
    </inkml:brush>
  </inkml:definitions>
  <inkml:trace contextRef="#ctx0" brushRef="#br0">25050 19750 438,'0'-113'5,"0"26"9,0 24 11,0 26 9,-7 13 8,-11 4 4,-14 3 6,-11 3 4,-7 4-2,0 7-9,0 6-10,0 7-9,-2 10-7,-3 16-3,-3 15-4,-2 17-2,-5 8-2,-2 4 1,-3 3 0,-3 3 1,1 3-1,6 3-3,7 3-3,6 4-2,4-1-2,4-3 2,3-3 2,3-2 0,6-5 1,9-2-2,10-3 0,10-3-2,4-6 1,0-5-1,0-7 0,0-5 0,4-6-1,10-3-3,10-3-3,9-2-3,9-8-1,9-8 1,10-10 0,10-9 1,8-5 0,10 0-2,10 0-1,9 0-2,4-5-5,1-9-7,-1-10-8,1-8-8,-3-6-4,-2 1-1,-3-1 1,-3 1-1,-10 1 3,-16 3 3,-15 3 3,-15 4 4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20"/>
    </inkml:context>
    <inkml:brush xml:id="br0">
      <inkml:brushProperty name="width" value="0.04113" units="cm"/>
      <inkml:brushProperty name="height" value="0.04113" units="cm"/>
      <inkml:brushProperty name="color" value="#00BFF3"/>
    </inkml:brush>
  </inkml:definitions>
  <inkml:trace contextRef="#ctx0" brushRef="#br0">26550 20350 534,'-4'-43'20,"-5"17"10,-7 15 10,-5 16 10,-4 9 1,0 3-8,0 3-7,0 4-7,-2 5-6,-3 10-1,-3 10-2,-2 9-2,-1 4-2,3 1-2,3-1-1,4 1-2,4-1-1,6 1-2,7-1-2,6 1-1,4-4-5,4-6-6,3-6-6,3-6-7,7-7-4,14-6-1,11-6-1,14-6 0,7-6-3,3-2-6,3-3-6,4-3-5,-6-6-2,-11-5 1,-14-7 1,-11-5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2:56"/>
    </inkml:context>
    <inkml:brush xml:id="br0">
      <inkml:brushProperty name="width" value="0.04591" units="cm"/>
      <inkml:brushProperty name="height" value="0.04591" units="cm"/>
      <inkml:brushProperty name="color" value="#F2395B"/>
    </inkml:brush>
  </inkml:definitions>
  <inkml:trace contextRef="#ctx0" brushRef="#br0">4581 47882 479,'-13'1'12,"3"4"24,4 2 25,4 3 23,4 5 4,4 4-19,4 4-18,3 7-19,3 4-9,0 8-4,-1 6-3,1 8-3,-1 1-3,-1-1-4,-1-2-6,0-2-3,-2-2-3,-1-2-1,0-2-1,-2-2-2,0-3 1,2-4 1,0-4 1,1-3 1,2-5 2,0-3 1,1-5 1,1-3 2,1-4 2,1-4 2,2-4 2,0-4 1,5-10 3,12-15-1,11-17 0,10-14 1,7-15-2,3-11-3,4-12-4,2-11-3,3-6-1,4 2 0,4 3 2,5 1 0,-7 11-15,-13 18-30,-16 18-33,-14 20-30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20"/>
    </inkml:context>
    <inkml:brush xml:id="br0">
      <inkml:brushProperty name="width" value="0.03641" units="cm"/>
      <inkml:brushProperty name="height" value="0.03641" units="cm"/>
      <inkml:brushProperty name="color" value="#00BFF3"/>
    </inkml:brush>
  </inkml:definitions>
  <inkml:trace contextRef="#ctx0" brushRef="#br0">27250 20350 604,'-25'-22'4,"0"6"7,0 7 9,0 6 8,0 7 5,0 10 4,0 10 4,0 9 4,3 4-3,6 1-6,7-1-8,6 1-8,4 1-4,4 3-3,3 3-3,3 4-3,6-3-3,9-5-3,10-7-5,10-5-2,0-4-3,-5 0 0,-7 0 0,-5 0 0,-8 1 0,-5 4-3,-7 3 0,-5 3-1,-11 1-3,-11 1-1,-14-1-4,-11 1-2,-7-4-3,0-6-3,0-6-5,0-6-3,3-4-2,6 1 2,7-1 1,6 1 1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21"/>
    </inkml:context>
    <inkml:brush xml:id="br0">
      <inkml:brushProperty name="width" value="0.03941" units="cm"/>
      <inkml:brushProperty name="height" value="0.03941" units="cm"/>
      <inkml:brushProperty name="color" value="#00BFF3"/>
    </inkml:brush>
  </inkml:definitions>
  <inkml:trace contextRef="#ctx0" brushRef="#br0">27600 19700 558,'70'3'48,"-9"6"-3,-10 7-1,-8 6-3,-4 7-3,3 10-1,3 10-3,4 9-3,1 4-2,0 1-3,0-1-4,0 1-4,-7 2-3,-11 7-6,-14 6-5,-11 7-4,-15 5-3,-16 7 1,-15 6 1,-15 7 0,-14 2-6,-8 1-12,-10-1-14,-9 1-13,1-10-3,13-19 5,12-18 5,13-19 6,9-12 0,6-2-4,7-3-5,6-3-3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21"/>
    </inkml:context>
    <inkml:brush xml:id="br0">
      <inkml:brushProperty name="width" value="0.03313" units="cm"/>
      <inkml:brushProperty name="height" value="0.03313" units="cm"/>
      <inkml:brushProperty name="color" value="#00BFF3"/>
    </inkml:brush>
  </inkml:definitions>
  <inkml:trace contextRef="#ctx0" brushRef="#br0">28950 20250 664,'-13'-24'70,"26"4"-7,24 3-7,26 3-6,16 3-10,10 3-10,10 3-11,9 4-11,1-1-10,-6-3-9,-6-3-8,-6-2-8,-9-1-6,-8 3-4,-10 3-3,-9 4-3,-9 1 0,-5 0 0,-7 0 2,-5 0 1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21"/>
    </inkml:context>
    <inkml:brush xml:id="br0">
      <inkml:brushProperty name="width" value="0.04106" units="cm"/>
      <inkml:brushProperty name="height" value="0.04106" units="cm"/>
      <inkml:brushProperty name="color" value="#00BFF3"/>
    </inkml:brush>
  </inkml:definitions>
  <inkml:trace contextRef="#ctx0" brushRef="#br0">29750 19250 535,'-68'3'66,"17"6"-6,15 7-4,16 6-5,7 7-6,1 10-5,-1 10-6,1 9-6,1 12-4,3 16-4,3 15-3,4 17-3,2 3-6,4-5-7,3-7-6,3-5-8,1 3-6,1 17-5,-1 15-6,1 16-5,-3-9 0,-2-30 7,-3-32 5,-3-30 7,-2-19-4,0-2-14,0-3-13,0-3-14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21"/>
    </inkml:context>
    <inkml:brush xml:id="br0">
      <inkml:brushProperty name="width" value="0.04137" units="cm"/>
      <inkml:brushProperty name="height" value="0.04137" units="cm"/>
      <inkml:brushProperty name="color" value="#00BFF3"/>
    </inkml:brush>
  </inkml:definitions>
  <inkml:trace contextRef="#ctx0" brushRef="#br0">31200 19150 531,'28'-24'6,"6"4"13,7 3 12,6 3 13,6 4 4,6 7 0,7 6-2,6 7-1,3 5-4,0 7-6,0 6-5,0 7-7,-4 5-5,-5 7-3,-7 6-5,-5 7-3,-12 7-4,-16 9-6,-15 10-3,-15 10-5,-18 7-4,-19 6-4,-18 7-3,-19 6-4,-13-2-3,-6-9-2,-6-10-1,-6-8-3,-2-11 3,3-8 7,3-10 7,4-9 7,4-10 8,6-9 7,7-10 7,6-8 8,17-6 6,28 1 4,28-1 4,29 1 4,22-6 0,20-8-7,18-10-5,20-9-6,11-7-6,7-3-8,6-3-6,7-2-8,2-3-6,1 1-7,-1-1-4,1 1-7,-4-1-3,-6 1 1,-6-1-1,-6 1 0,-15 1 1,-21 3 3,-22 3 3,-22 4 3,-11 2 1,0 4-2,0 3 0,0 3-2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22"/>
    </inkml:context>
    <inkml:brush xml:id="br0">
      <inkml:brushProperty name="width" value="0.05023" units="cm"/>
      <inkml:brushProperty name="height" value="0.05023" units="cm"/>
      <inkml:brushProperty name="color" value="#00BFF3"/>
    </inkml:brush>
  </inkml:definitions>
  <inkml:trace contextRef="#ctx0" brushRef="#br0">33300 18950 437,'-44'-79'26,"13"45"22,12 43 21,13 45 23,7 27 2,4 13-17,3 12-18,3 13-17,-1 10-14,-2 10-10,-3 10-8,-3 9-11,-4-4-3,-3-15 1,-3-15 2,-2-16 1,-3-13-5,1-9-14,-1-10-13,1-8-14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22"/>
    </inkml:context>
    <inkml:brush xml:id="br0">
      <inkml:brushProperty name="width" value="0.03814" units="cm"/>
      <inkml:brushProperty name="height" value="0.03814" units="cm"/>
      <inkml:brushProperty name="color" value="#00BFF3"/>
    </inkml:brush>
  </inkml:definitions>
  <inkml:trace contextRef="#ctx0" brushRef="#br0">33150 20150 576,'4'-52'5,"10"-3"9,10-3 10,9-2 9,4 0 4,1 7 1,-1 6 0,1 7 0,1 4-1,3 3-2,3 3-3,4 4-2,1 4-4,0 6-8,0 7-5,0 6-8,-2 4-14,-3 4-24,-3 3-23,-2 3-25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22"/>
    </inkml:context>
    <inkml:brush xml:id="br0">
      <inkml:brushProperty name="width" value="0.05825" units="cm"/>
      <inkml:brushProperty name="height" value="0.05825" units="cm"/>
      <inkml:brushProperty name="color" value="#00BFF3"/>
    </inkml:brush>
  </inkml:definitions>
  <inkml:trace contextRef="#ctx0" brushRef="#br0">34150 18300 377,'-49'-47'6,"4"6"10,3 7 11,3 6 11,6 15 8,9 26 6,10 24 6,10 26 6,4 21-2,0 19-8,0 19-8,0 19-8,-2 21-7,-3 26-5,-3 24-7,-2 26-5,-5 12-4,-2 0-3,-3 0-2,-3 0-1,1-4-7,6-5-7,7-7-9,6-5-8,3-8-6,0-5-1,0-7-4,0-5-1,3-15-2,6-22 1,7-22 1,6-21-1,1-23 0,-3-21-5,-3-22-4,-2-22-4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22"/>
    </inkml:context>
    <inkml:brush xml:id="br0">
      <inkml:brushProperty name="width" value="0.04322" units="cm"/>
      <inkml:brushProperty name="height" value="0.04322" units="cm"/>
      <inkml:brushProperty name="color" value="#00BFF3"/>
    </inkml:brush>
  </inkml:definitions>
  <inkml:trace contextRef="#ctx0" brushRef="#br0">34400 19950 509,'76'-111'44,"4"28"3,3 28 1,3 29 2,-4 18-1,-8 9-4,-10 10-2,-9 10-4,-9 10-4,-5 13-7,-7 12-6,-5 13-6,-9 9-5,-9 6-4,-10 7-3,-8 6-4,-12 1-3,-12-3-3,-13-3-3,-12-2-2,-5-8-2,3-8 0,3-10-1,4-9 0,16-10 4,32-9 8,31-10 8,32-8 8,27-12 4,26-12-1,24-13-1,26-12 0,2-4-6,-18 7-11,-19 6-12,-18 7-11,-18 4-16,-16 3-17,-15 3-19,-15 4-18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24"/>
    </inkml:context>
    <inkml:brush xml:id="br0">
      <inkml:brushProperty name="width" value="0.03744" units="cm"/>
      <inkml:brushProperty name="height" value="0.03744" units="cm"/>
      <inkml:brushProperty name="color" value="#00BFF3"/>
    </inkml:brush>
  </inkml:definitions>
  <inkml:trace contextRef="#ctx0" brushRef="#br0">5400 31350 587,'9'-46'85,"19"10"-14,19 10-14,19 9-14,7 6-9,-3 3-6,-3 3-5,-2 4-5,-6 2-4,-6 4-1,-6 3-2,-6 3-1,-7 6-5,-6 9-6,-6 10-7,-6 10-6,-10 2-4,-12-3 3,-13-3 2,-12-2 2,-9-3 1,-2 1-1,-3-1 0,-3 1 0,-2-1 2,0 1 3,0-1 4,0 1 4,3-4 3,6-6 3,7-6 2,6-6 2,3-2 2,0 3-1,0 3 1,0 4 0,7-1-2,17-3-4,15-3-3,16-2-5,10-5-1,7-2-1,6-3 0,7-3 0,5-4-1,7-3-1,6-3 0,7-2-2,-1-3-2,-6 1-4,-6-1-4,-6 1-5,-2 1-2,3 3-3,3 3-1,4 4-2,-6 1-4,-11 0-7,-14 0-7,-11 0-7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2:57"/>
    </inkml:context>
    <inkml:brush xml:id="br0">
      <inkml:brushProperty name="width" value="0.04632" units="cm"/>
      <inkml:brushProperty name="height" value="0.04632" units="cm"/>
      <inkml:brushProperty name="color" value="#F2395B"/>
    </inkml:brush>
  </inkml:definitions>
  <inkml:trace contextRef="#ctx0" brushRef="#br0">60659 20149 474,'1'-30'3,"2"1"5,2 3 5,2 2 4,-2 5 10,-2 10 13,-6 10 13,-2 10 13,-5 8 0,-4 7-12,-3 7-12,-5 6-12,-2 6-7,-3 4-2,-1 4-4,-2 4-1,-2 4-4,-1 7-3,-1 5-3,0 7-3,0-1-5,3-4-2,3-5-5,3-5-3,4-7-2,3-8 2,4-10 2,5-8 1,4-10-10,8-12-20,6-13-20,7-10-21,2-7-4,-3-1 13,-2-1 13,-4-1 14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24"/>
    </inkml:context>
    <inkml:brush xml:id="br0">
      <inkml:brushProperty name="width" value="0.03824" units="cm"/>
      <inkml:brushProperty name="height" value="0.03824" units="cm"/>
      <inkml:brushProperty name="color" value="#00BFF3"/>
    </inkml:brush>
  </inkml:definitions>
  <inkml:trace contextRef="#ctx0" brushRef="#br0">6950 29800 575,'-49'-5'4,"4"-9"8,3-10 8,3-8 8,3-1 3,3 9-3,3 10-2,4 10-2,-1 0-3,-3-5 1,-3-7-2,-2-5 1,-5-3-2,-2 4-1,-3 3 0,-3 3-2,-6 4-1,-5 7-1,-7 6-2,-5 7-2,-6 7-1,-3 9-1,-3 10-2,-2 10 0,-5 10-1,-2 13-1,-3 12-1,-3 13 0,-1 10-2,4 10 0,3 10-3,3 9 0,6 4-2,9 1 1,10-1-1,10 1 1,7-4-1,6-6 2,7-6 1,6-6 0,4-6 1,4-2 0,3-3 0,3-3-1,4-6 0,7-5 2,6-7 0,7-5 1,10-6 0,16-3-2,15-3-2,17-2-1,11-6-2,10-6-2,10-6-1,9-6-1,7-9-2,7-8-3,6-10-3,7-9-1,0-10-1,-2-9 2,-3-10 4,-3-8 1,-4-11 3,-3-8 1,-3-10 3,-2-9 0,-8-9 3,-8-5 2,-10-7 3,-9-5 1,-10-6 2,-9-3-1,-10-3-1,-8-2 0,-8-9 1,-2-12 2,-3-13 1,-3-12 2,-6-5 2,-5 3-1,-7 3 0,-5 4-1,-9 4 1,-9 6-1,-10 7 0,-8 6 1,-9 10-2,-6 17-1,-6 15-2,-6 16-1,-9 13-1,-8 14-1,-10 11 0,-9 14 0,-12 14-8,-11 20-18,-14 18-15,-11 20-17,3 10-8,23 3 1,22 3 2,22 4 0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32"/>
    </inkml:context>
    <inkml:brush xml:id="br0">
      <inkml:brushProperty name="width" value="0.04802" units="cm"/>
      <inkml:brushProperty name="height" value="0.04802" units="cm"/>
      <inkml:brushProperty name="color" value="#00BFF3"/>
    </inkml:brush>
  </inkml:definitions>
  <inkml:trace contextRef="#ctx0" brushRef="#br0">11950 29550 458,'-24'-91'25,"4"19"0,3 19 0,3 19 1,-2 9-2,-6 0-2,-6 0-2,-6 0-3,-4 3-2,1 6-5,-1 7-4,1 6-3,-3 10-2,-2 17 0,-3 15-1,-3 16 2,-4 13-1,-3 14 1,-3 11 1,-2 14 0,-1 8 1,3 7 1,3 6 0,4 7 2,4 2 0,6 1 2,7-1 1,6 1 1,6-9 1,6-15-1,7-15-1,6-16-1,6-13-1,6-9-1,7-10-1,6-8 0,6-9-2,6-6-2,7-6-2,6-6-2,6-7-1,6-6-3,7-6-3,6-6-1,7-13-2,10-19 1,10-18 1,9-19 0,6-18-2,3-15-3,3-15-5,4-16-4,-3-12-1,-5-5 0,-7-7 0,-5-5 0,-9 3 1,-9 17 4,-10 15 2,-8 16 3,-11 12 2,-8 9 3,-10 10 2,-9 10 3,-9 10 3,-5 13 5,-7 12 3,-5 13 5,-6 20 11,-3 28 21,-3 28 18,-2 29 21,-3 16 1,1 7-17,-1 6-15,1 7-17,1 5-11,3 7-3,3 6-6,4 7-3,-1 2-6,-3 1-4,-3-1-4,-2 1-5,-1-7-5,3-12-6,3-13-3,4-12-6,1-13-4,0-12-3,0-13-4,0-12-2,0-26-4,0-36-3,0-39-3,0-36-3,0-20 2,0 1 9,0-1 10,0 1 8,0 7 8,0 16 8,0 15 7,0 17 7,1 8 7,4 4 7,3 3 5,3 3 8,4 3 3,7 3 3,6 3 2,7 4 3,2 2-3,1 4-5,-1 3-5,1 3-7,1 3-4,3 3-6,3 3-6,4 4-4,2-1-5,4-3-3,3-3-3,3-2-4,-2-1-5,-6 3-3,-6 3-5,-6 4-5,-7-4-4,-6-9-6,-6-10-6,-6-8-5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32"/>
    </inkml:context>
    <inkml:brush xml:id="br0">
      <inkml:brushProperty name="width" value="0.05056" units="cm"/>
      <inkml:brushProperty name="height" value="0.05056" units="cm"/>
      <inkml:brushProperty name="color" value="#00BFF3"/>
    </inkml:brush>
  </inkml:definitions>
  <inkml:trace contextRef="#ctx0" brushRef="#br0">14000 28450 435,'0'-160'3,"0"32"8,0 31 7,0 32 8,0 24 6,0 19 8,0 19 6,0 19 7,0 13-1,0 10-8,0 10-9,0 9-7,-2 17-6,-3 25 0,-3 25-1,-2 25-1,-5 18-1,-2 14-2,-3 11-1,-3 14-2,-2 19-3,0 29-3,0 28-3,0 28-3,3 7-6,6-11-8,7-14-7,6-11-8,3-11-7,0-5-5,0-7-5,0-5-7,0-12-2,0-16 0,0-15 1,0-15-1,1-28 4,4-36 7,3-39 7,3-36 6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32"/>
    </inkml:context>
    <inkml:brush xml:id="br0">
      <inkml:brushProperty name="width" value="0.0378" units="cm"/>
      <inkml:brushProperty name="height" value="0.0378" units="cm"/>
      <inkml:brushProperty name="color" value="#00BFF3"/>
    </inkml:brush>
  </inkml:definitions>
  <inkml:trace contextRef="#ctx0" brushRef="#br0">15100 29450 582,'-5'-38'125,"-9"26"-24,-10 24-26,-8 26-25,-12 22-18,-12 23-10,-13 22-11,-12 22-9,-2 7-9,9-6-3,10-6-5,10-6-5,7-12-1,6-15 0,7-15 0,6-16 2,13-15 5,23-11 14,22-14 12,22-11 12,15-11 5,9-5-6,10-7-4,10-5-5,-1-1-6,-9 6-8,-10 7-8,-8 6-9,-8 4-5,-2 4-3,-3 3-5,-3 3-2,-2-1-4,0-2-2,0-3-2,0-3-1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32"/>
    </inkml:context>
    <inkml:brush xml:id="br0">
      <inkml:brushProperty name="width" value="0.04281" units="cm"/>
      <inkml:brushProperty name="height" value="0.04281" units="cm"/>
      <inkml:brushProperty name="color" value="#00BFF3"/>
    </inkml:brush>
  </inkml:definitions>
  <inkml:trace contextRef="#ctx0" brushRef="#br0">15450 29550 513,'-69'-22'33,"13"6"2,12 7 5,13 6 3,9 7 2,6 10 0,7 10-1,6 9 0,3 17-3,0 25-7,0 25-5,0 25-7,0 20-5,0 16-7,0 15-5,0 17-7,0 7-10,0 0-16,0 0-14,0 0-16,0-21-8,0-40 0,0-40-1,0-41-1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33"/>
    </inkml:context>
    <inkml:brush xml:id="br0">
      <inkml:brushProperty name="width" value="0.04046" units="cm"/>
      <inkml:brushProperty name="height" value="0.04046" units="cm"/>
      <inkml:brushProperty name="color" value="#00BFF3"/>
    </inkml:brush>
  </inkml:definitions>
  <inkml:trace contextRef="#ctx0" brushRef="#br0">16850 29450 543,'-36'0'69,"28"0"-5,28 0-5,29 0-5,19-4-6,14-5-6,11-7-5,14-5-7,5-1-6,1 6-7,-1 7-7,1 6-8,-6 3-5,-8 0-7,-10 0-6,-9 0-6,-7-2-6,-3-3-4,-3-3-5,-2-2-5,-8-1 0,-8 3 5,-10 3 5,-9 4 5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33"/>
    </inkml:context>
    <inkml:brush xml:id="br0">
      <inkml:brushProperty name="width" value="0.04304" units="cm"/>
      <inkml:brushProperty name="height" value="0.04304" units="cm"/>
      <inkml:brushProperty name="color" value="#00BFF3"/>
    </inkml:brush>
  </inkml:definitions>
  <inkml:trace contextRef="#ctx0" brushRef="#br0">17900 28400 511,'-24'-24'0,"4"4"0,3 3 0,3 3 0,1 1 3,1 1 6,-1-1 6,1 1 7,-1 10 8,1 22 14,-1 22 12,1 23 13,1 19 0,3 19-12,3 19-13,4 19-12,1 19-11,0 23-8,0 22-9,0 22-7,0 18-6,0 16 1,0 15 0,0 17 0,-2-23-13,-3-59-27,-3-60-25,-2-58-26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35"/>
    </inkml:context>
    <inkml:brush xml:id="br0">
      <inkml:brushProperty name="width" value="0.04942" units="cm"/>
      <inkml:brushProperty name="height" value="0.04942" units="cm"/>
      <inkml:brushProperty name="color" value="#00BFF3"/>
    </inkml:brush>
  </inkml:definitions>
  <inkml:trace contextRef="#ctx0" brushRef="#br0">21450 28850 445,'-4'-68'23,"-5"17"0,-7 15-2,-5 16 0,-4 9-1,0 3-2,0 3-2,0 4-2,-5 7-1,-9 13 0,-10 12 0,-8 13-1,-6 12 1,1 13 1,-1 12 2,1 13 0,-1 7 1,1 4-1,-1 3 0,1 3-2,2-2 0,7-6-2,6-6-2,7-6 0,5-4-2,7 1 0,6-1-1,7 1 0,7-9-1,9-15-1,10-15-3,10-16-1,8-12-2,10-5-2,10-7-2,9-5-2,12-19-2,16-27-1,15-28-1,17-28-1,7-17-1,0-2-4,0-3-4,0-3-2,-2-1-1,-3 4 0,-3 3 1,-2 3 2,-9 9 2,-12 16 6,-13 15 5,-12 17 5,-16 17 9,-19 23 12,-18 22 13,-19 22 12,-12 16 4,-2 14-6,-3 11-6,-3 14-6,-2 3-4,0-2-3,0-3-4,0-3-3,1-2-2,4 0-1,3 0-1,3 0-2,3 0-1,3 0-1,3 0-1,4 0-1,10-7-3,19-11-6,19-14-6,19-11-5,5-17-1,-5-18 0,-7-19 1,-5-18 2,0-18-1,10-16-4,10-15-2,9-15-4,1-6-1,-6 7 3,-6 6 1,-6 7 2,-10 4 2,-12 3 5,-13 3 2,-12 4 5,-9 2 2,-2 4 3,-3 3 2,-3 3 3,-7 4 2,-9 7 1,-10 6 1,-8 7 0,-8 4 1,-2 3-2,-3 3-1,-3 4-1,-6 5-2,-5 10-1,-7 10-2,-5 9 0,-6 9-6,-3 9-8,-3 10-9,-2 10-8,2 5-4,9 4 2,10 3 1,10 3 2,8-4 0,10-8-3,10-10-3,9-9-2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35"/>
    </inkml:context>
    <inkml:brush xml:id="br0">
      <inkml:brushProperty name="width" value="0.03853" units="cm"/>
      <inkml:brushProperty name="height" value="0.03853" units="cm"/>
      <inkml:brushProperty name="color" value="#00BFF3"/>
    </inkml:brush>
  </inkml:definitions>
  <inkml:trace contextRef="#ctx0" brushRef="#br0">23850 29600 571,'-38'-2'7,"26"-3"16,24-3 14,26-2 16,13-3 4,4 1-7,3-1-8,3 1-6,-2 7-5,-6 16-4,-6 15-4,-6 17-4,-7 8-5,-6 4-6,-6 3-7,-6 3-6,-12 4-3,-15 7 0,-15 6 0,-16 7 0,-12 0-1,-5-2-5,-7-3-3,-5-3-5,-1-6 0,6-5 0,7-7 2,6-5 0,4-9 4,4-9 6,3-10 5,3-8 7,10-8 5,20-2 5,18-3 7,20-3 5,14-7-1,14-9-6,11-10-7,14-8-6,11-4-9,14 3-8,11 3-11,14 4-8,0 2-7,-8 4-3,-10 3-3,-9 3-3,-15 3 2,-18 3 8,-19 3 9,-18 4 7,-9-1 6,4-3 1,3-3 1,3-2 3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36"/>
    </inkml:context>
    <inkml:brush xml:id="br0">
      <inkml:brushProperty name="width" value="0.03904" units="cm"/>
      <inkml:brushProperty name="height" value="0.03904" units="cm"/>
      <inkml:brushProperty name="color" value="#00BFF3"/>
    </inkml:brush>
  </inkml:definitions>
  <inkml:trace contextRef="#ctx0" brushRef="#br0">26150 29400 563,'-46'-4'7,"10"-5"13,10-7 14,9-5 13,13-3 5,20 4-5,18 3-6,20 3-4,14 1-6,14 1-5,11-1-5,14 1-6,8 1-2,7 3 0,6 3 0,7 4 1,-1 2-8,-6 4-16,-6 3-15,-6 3-15,-4 1-7,1 1 1,-1-1 2,1 1 1,-10-3 2,-19-2 1,-18-3 3,-19-3 1,-12-2 4,-2 0 3,-3 0 4,-3 0 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2:58"/>
    </inkml:context>
    <inkml:brush xml:id="br0">
      <inkml:brushProperty name="width" value="0.05278" units="cm"/>
      <inkml:brushProperty name="height" value="0.05278" units="cm"/>
      <inkml:brushProperty name="color" value="#F2395B"/>
    </inkml:brush>
  </inkml:definitions>
  <inkml:trace contextRef="#ctx0" brushRef="#br0">60807 20278 416,'8'-10'44,"0"12"12,0 12 12,-1 11 13,1 7-1,0 3-15,0 1-13,0 2-15,-1 2-9,-1 4-5,-1 2-5,0 4-5,-2 1-4,0 3-2,-2 2-4,0 2-4,-1-2-4,0-3-6,0-4-6,0-4-7,-1-4-2,0-4-1,-2-4 1,0-3 1,-2-6-1,0-4 0,-1-4-1,-1-6 0,-2-3 0,-2-2 1,-2-3 2,-1 0 2,-4-5 1,-6-4-1,-4-6 1,-4-3 1,-3-6 0,-1-1 3,1-4 1,0-3 3,2 0 1,3 1 4,5 3 2,3 2 2,4 1 5,3 4 6,3 3 7,3 3 6,2 2 5,2 1 5,2 0 4,2 2 5,4 0 0,6 0-4,5 1-4,7-1-4,5-1-5,5-2-6,4-2-5,6-1-5,2-2-7,0 1-10,0-1-9,0 0-9,1 1-4,0 1 4,2 1 2,0 1 3,-3 1-3,-10 2-8,-8 2-8,-8 2-8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36"/>
    </inkml:context>
    <inkml:brush xml:id="br0">
      <inkml:brushProperty name="width" value="0.03319" units="cm"/>
      <inkml:brushProperty name="height" value="0.03319" units="cm"/>
      <inkml:brushProperty name="color" value="#00BFF3"/>
    </inkml:brush>
  </inkml:definitions>
  <inkml:trace contextRef="#ctx0" brushRef="#br0">28050 28200 662,'53'28'119,"6"6"-28,7 7-27,6 6-27,3 1-19,0-3-9,0-3-11,0-2-10,-4-1-3,-5 3 2,-7 3 2,-5 4 4,-8-1-10,-5-3-19,-7-3-19,-5-2-20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36"/>
    </inkml:context>
    <inkml:brush xml:id="br0">
      <inkml:brushProperty name="width" value="0.03382" units="cm"/>
      <inkml:brushProperty name="height" value="0.03382" units="cm"/>
      <inkml:brushProperty name="color" value="#00BFF3"/>
    </inkml:brush>
  </inkml:definitions>
  <inkml:trace contextRef="#ctx0" brushRef="#br0">26500 30000 650,'-82'-2'9,"39"-3"19,36-3 18,39-2 18,30-5 3,26-2-14,24-3-14,26-3-13,15-1-13,6 4-8,7 3-10,6 3-10,-1 3-4,-5 3-1,-7 3-1,-5 4-1,-15 4-3,-22 6-6,-22 7-7,-21 6-5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36"/>
    </inkml:context>
    <inkml:brush xml:id="br0">
      <inkml:brushProperty name="width" value="0.03301" units="cm"/>
      <inkml:brushProperty name="height" value="0.03301" units="cm"/>
      <inkml:brushProperty name="color" value="#00BFF3"/>
    </inkml:brush>
  </inkml:definitions>
  <inkml:trace contextRef="#ctx0" brushRef="#br0">26800 29800 666,'-86'1'9,"28"4"18,28 3 18,29 3 19,19 6 1,14 9-14,11 10-13,14 10-14,10 8-13,9 10-14,10 10-13,10 9-12,-4-4-5,-16-15 6,-15-15 6,-15-16 5,-9-8-4,1 0-13,-1 0-12,1 0-14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37"/>
    </inkml:context>
    <inkml:brush xml:id="br0">
      <inkml:brushProperty name="width" value="0.05133" units="cm"/>
      <inkml:brushProperty name="height" value="0.05133" units="cm"/>
      <inkml:brushProperty name="color" value="#00BFF3"/>
    </inkml:brush>
  </inkml:definitions>
  <inkml:trace contextRef="#ctx0" brushRef="#br0">31800 28250 428,'1'-72'2,"4"6"2,3 7 4,3 6 3,-8 13 8,-19 23 14,-18 22 12,-19 22 14,-12 21 0,-2 22-12,-3 22-12,-3 23-13,-2 8-7,0-3-1,0-3-1,0-2-2,4-6-2,10-6 0,10-6-2,9-6-1,7-7-2,7-6-3,6-6-2,7-6-3,13-9-3,22-8-4,22-10-3,23-9-3,14-18-5,10-24-3,10-26-5,9-24-3,2-13 0,-2 0 4,-3 0 5,-3 0 5,-7 3 4,-9 6 6,-10 7 3,-8 6 6,-11 7 4,-8 10 2,-10 10 4,-9 9 4,-12 18 8,-11 29 14,-14 28 14,-11 28 13,-6 7 2,4-11-14,3-14-12,3-11-13,3-3-8,3 10-4,3 10-4,4 9-2,7-1-7,13-8-5,12-10-8,13-9-7,9-18-5,6-24-2,7-26-3,6-24-2,4-21 0,4-16 4,3-15 4,3-15 5,-2-9 3,-6 1 2,-6-1 3,-6 1 3,-10 4 1,-12 9 0,-13 10 2,-12 10 0,-12 8 2,-8 10 1,-10 10 1,-9 9 2,-12 9 1,-11 9-3,-14 10-1,-11 10-1,-11 8-5,-5 10-5,-7 10-7,-5 9-5,3 4-1,17 1 3,15-1 5,16 1 3,10-3-1,7-2-7,6-3-8,7-3-7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37"/>
    </inkml:context>
    <inkml:brush xml:id="br0">
      <inkml:brushProperty name="width" value="0.03701" units="cm"/>
      <inkml:brushProperty name="height" value="0.03701" units="cm"/>
      <inkml:brushProperty name="color" value="#00BFF3"/>
    </inkml:brush>
  </inkml:definitions>
  <inkml:trace contextRef="#ctx0" brushRef="#br0">34250 28650 594,'-72'0'3,"6"0"7,7 0 6,6 0 6,21 0 9,39 0 9,36 0 11,39 0 8,21 0 0,6 0-13,7 0-11,6 0-13,3 0-11,0 0-10,0 0-11,0 0-10,-4 0-5,-5 0-2,-7 0-1,-5 0-1,-12 0-6,-16 0-10,-15 0-10,-15 0-10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38"/>
    </inkml:context>
    <inkml:brush xml:id="br0">
      <inkml:brushProperty name="width" value="0.03868" units="cm"/>
      <inkml:brushProperty name="height" value="0.03868" units="cm"/>
      <inkml:brushProperty name="color" value="#00BFF3"/>
    </inkml:brush>
  </inkml:definitions>
  <inkml:trace contextRef="#ctx0" brushRef="#br0">35000 27600 568,'-27'-25'5,"-3"0"11,-3 0 11,-2 0 9,0 17 8,7 34 1,6 35 3,7 35 2,2 22-4,1 14-9,-1 11-9,1 14-9,-1 5-6,1 1-4,-1-1-3,1 1-4,-1 1-9,1 3-16,-1 3-17,1 4-16,-1-17-8,1-33 0,-1-35 1,1-34 0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38"/>
    </inkml:context>
    <inkml:brush xml:id="br0">
      <inkml:brushProperty name="width" value="0.04021" units="cm"/>
      <inkml:brushProperty name="height" value="0.04021" units="cm"/>
      <inkml:brushProperty name="color" value="#00BFF3"/>
    </inkml:brush>
  </inkml:definitions>
  <inkml:trace contextRef="#ctx0" brushRef="#br0">36200 27400 547,'46'-44'74,"-5"13"-11,-7 12-13,-5 13-12,-1 12-6,6 13-2,7 12 0,6 13-1,-2 10-4,-9 10-4,-10 10-6,-8 9-5,-11 7-2,-8 7-1,-10 6 2,-9 7-1,-13 4-5,-16 3-9,-15 3-11,-15 4-9,-12-4-5,-6-9 2,-6-10 1,-6-8 2,2-12 2,14-12 3,11-13 3,14-12 2,8-10 5,7-6 8,6-6 7,7-6 7,22-9 7,42-8 6,40-10 5,41-9 6,20-5-4,0 0-12,0 0-12,0 0-13,1-2-6,4-3-1,3-3-1,3-2 0,-2-5-5,-6-2-9,-6-3-10,-6-3-9,-12-1-2,-15 4 4,-15 3 5,-16 3 4,-12 3 5,-5 3 5,-7 3 3,-5 4 5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38"/>
    </inkml:context>
    <inkml:brush xml:id="br0">
      <inkml:brushProperty name="width" value="0.05429" units="cm"/>
      <inkml:brushProperty name="height" value="0.05429" units="cm"/>
      <inkml:brushProperty name="color" value="#00BFF3"/>
    </inkml:brush>
  </inkml:definitions>
  <inkml:trace contextRef="#ctx0" brushRef="#br0">37950 27350 405,'0'-47'-1,"0"6"1,0 7-1,0 6-1,0 1 4,0-3 6,0-3 7,0-2 7,0 8 9,0 22 12,0 22 13,0 23 12,0 19 2,0 19-9,0 19-9,0 19-8,0 9-8,0 0-7,0 0-6,0 0-7,-2 6-5,-3 13-3,-3 12-5,-2 13-2,-3-5-5,1-22-1,-1-22-3,1-21-2,-3-17-12,-2-8-19,-3-10-21,-3-9-21,2-23-2,10-33 12,10-35 13,9-34 12,7-21 10,7-6 4,6-6 6,7-6 4,2 1 5,1 9 3,-1 10 5,1 10 4,-3 8 7,-2 10 12,-3 10 12,-3 9 11,-1 6 4,4 3-2,3 3-3,3 4-3,-1 2-1,-2 4-1,-3 3 1,-3 3-1,-1 3-3,4 3-7,3 3-7,3 4-7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39"/>
    </inkml:context>
    <inkml:brush xml:id="br0">
      <inkml:brushProperty name="width" value="0.06028" units="cm"/>
      <inkml:brushProperty name="height" value="0.06028" units="cm"/>
      <inkml:brushProperty name="color" value="#00BFF3"/>
    </inkml:brush>
  </inkml:definitions>
  <inkml:trace contextRef="#ctx0" brushRef="#br0">39100 26300 364,'-2'-61'14,"-3"28"25,-3 28 26,-2 29 27,-5 24 4,-2 22-17,-3 22-17,-3 23-17,-2 22-10,0 26-5,0 24-4,0 26-5,0 16-5,0 10-5,0 10-7,0 9-4,0 9-7,0 9-8,0 10-8,0 10-7,3 4-8,6 0-6,7 0-6,6 0-7,4-16 0,4-31 7,3-31 8,3-31 7,3-34 3,3-33-4,3-35-2,4-34-3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39"/>
    </inkml:context>
    <inkml:brush xml:id="br0">
      <inkml:brushProperty name="width" value="0.04989" units="cm"/>
      <inkml:brushProperty name="height" value="0.04989" units="cm"/>
      <inkml:brushProperty name="color" value="#00BFF3"/>
    </inkml:brush>
  </inkml:definitions>
  <inkml:trace contextRef="#ctx0" brushRef="#br0">39750 28650 440,'29'-46'84,"10"10"-15,10 10-15,9 9-15,6 6-8,3 3-4,3 3-3,4 4-4,-4 2-3,-9 4-3,-10 3-5,-8 3-3,-11 9-2,-8 16 1,-10 15 0,-9 17 0,-10 8 0,-9 4-3,-10 3-2,-8 3-2,-8 3-2,-2 3-3,-3 3-2,-3 4-2,-2-6-2,0-11 2,0-14 2,0-11 0,14-12 4,28-9 5,28-10 6,29-8 6,19-11 6,14-8 5,11-10 5,14-9 6,8-5-1,7 0-7,6 0-6,7 0-6,-3 0-9,-8 0-7,-10 0-9,-9 0-9,-13 1-16,-16 4-23,-15 3-23,-15 3-23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2:58"/>
    </inkml:context>
    <inkml:brush xml:id="br0">
      <inkml:brushProperty name="width" value="0.05476" units="cm"/>
      <inkml:brushProperty name="height" value="0.05476" units="cm"/>
      <inkml:brushProperty name="color" value="#F2395B"/>
    </inkml:brush>
  </inkml:definitions>
  <inkml:trace contextRef="#ctx0" brushRef="#br0">63042 20589 401,'-15'-5'13,"4"6"26,3 6 25,3 6 26,1 4 4,2 5-17,0 3-17,2 5-18,-1 1-10,0 2-5,-2 1-4,0 0-6,-1 3-5,-2 3-5,0 2-5,-1 4-7,-1-2-3,2-2-1,1-5-3,1-4 0,0-3-6,0-1-7,0-3-7,0-1-9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50"/>
    </inkml:context>
    <inkml:brush xml:id="br0">
      <inkml:brushProperty name="width" value="0.04298" units="cm"/>
      <inkml:brushProperty name="height" value="0.04298" units="cm"/>
      <inkml:brushProperty name="color" value="#00BFF3"/>
    </inkml:brush>
  </inkml:definitions>
  <inkml:trace contextRef="#ctx0" brushRef="#br0">43450 18050 511,'-25'-21'91,"0"10"-21,0 10-23,0 9-21,-7 12-12,-11 16-1,-14 15-1,-11 17-1,-7 7-2,0 0 0,0 0-1,0 0-1,1-2-2,4-3-2,3-3-2,3-2-3,4-6-1,7-6 0,6-6 1,7-6 1,13-7 0,22-6-1,22-6 0,23-6 0,10-6 0,0-2 2,0-3 0,0-3 2,1-2 0,4 0 0,3 0 1,3 0 1,3-4-1,3-5 1,3-7 0,4-5 0,-3-4 1,-5 0-1,-7 0 1,-5 0-1,-8 0 1,-5 0 0,-7 0 0,-5 0-1,-9-4 3,-9-5 6,-10-7 5,-8-5 5,-9-3 0,-6 4-6,-6 3-6,-6 3-5,-4 1-7,1 1-4,-1-1-5,1 1-5,2-1-4,7 1-4,6-1-4,7 1-4,10-4-6,16-6-10,15-6-10,17-6-10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50"/>
    </inkml:context>
    <inkml:brush xml:id="br0">
      <inkml:brushProperty name="width" value="0.03913" units="cm"/>
      <inkml:brushProperty name="height" value="0.03913" units="cm"/>
      <inkml:brushProperty name="color" value="#00BFF3"/>
    </inkml:brush>
  </inkml:definitions>
  <inkml:trace contextRef="#ctx0" brushRef="#br0">44200 17250 562,'0'48'93,"0"-3"-21,0-3-20,0-2-22,0-1-11,0 3 0,0 3-2,0 4 0,0 4-1,0 6 0,0 7-2,0 6 0,-2 4-1,-3 4 0,-3 3-2,-2 3-1,-1 1-2,3 1-5,3-1-3,4 1-5,-1 1-1,-3 3 1,-3 3 1,-2 4 2,-1-6-5,3-11-8,3-14-9,4-11-9,-1-22-10,-3-27-10,-3-28-11,-2-28-10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50"/>
    </inkml:context>
    <inkml:brush xml:id="br0">
      <inkml:brushProperty name="width" value="0.03035" units="cm"/>
      <inkml:brushProperty name="height" value="0.03035" units="cm"/>
      <inkml:brushProperty name="color" value="#00BFF3"/>
    </inkml:brush>
  </inkml:definitions>
  <inkml:trace contextRef="#ctx0" brushRef="#br0">44050 18600 724,'0'-69'1,"0"13"1,0 12 1,0 13 2,3 7 4,6 4 7,7 3 7,6 3 8,3-1 1,0-2-2,0-3-4,0-3-3,4 1-4,10 6-1,10 7-4,9 6-1,2 1-5,-2-3-5,-3-3-6,-3-2-5,-4-1-7,-3 3-6,-3 3-8,-2 4-7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51"/>
    </inkml:context>
    <inkml:brush xml:id="br0">
      <inkml:brushProperty name="width" value="0.04474" units="cm"/>
      <inkml:brushProperty name="height" value="0.04474" units="cm"/>
      <inkml:brushProperty name="color" value="#00BFF3"/>
    </inkml:brush>
  </inkml:definitions>
  <inkml:trace contextRef="#ctx0" brushRef="#br0">45150 16950 491,'0'-91'3,"0"19"6,0 19 6,0 19 7,0 29 7,0 41 13,0 40 10,0 42 12,-2 19 1,-3 1-11,-3-1-10,-2 1-10,-3-1-8,1 1-5,-1-1-6,1 1-4,-1 7-8,1 16-11,-1 15-9,1 17-10,1 7-5,3 0 2,3 0 0,4 0 2,-1-8-3,-3-16-6,-3-15-5,-2-15-5,-1-23-2,3-28 3,3-28 2,4-27 3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51"/>
    </inkml:context>
    <inkml:brush xml:id="br0">
      <inkml:brushProperty name="width" value="0.04369" units="cm"/>
      <inkml:brushProperty name="height" value="0.04369" units="cm"/>
      <inkml:brushProperty name="color" value="#00BFF3"/>
    </inkml:brush>
  </inkml:definitions>
  <inkml:trace contextRef="#ctx0" brushRef="#br0">45900 17700 503,'7'-43'63,"17"17"-3,15 15-5,16 16-3,7 9-6,1 3-7,-1 3-6,1 4-8,2 1-5,7 0-2,6 0-2,7 0-2,4 1-2,3 4 0,3 3-2,4 3 0,-6 1-2,-11 1-4,-14-1-5,-11 1-4,-11-3-2,-5-2-1,-7-3 0,-5-3 0,-11-1 0,-11 4 3,-14 3 1,-11 3 3,-14 1 1,-11 1 0,-14-1 0,-11 1 0,-11 1 1,-5 3-1,-7 3 1,-5 4 1,-6 2-2,-3 4-4,-3 3-4,-2 3-4,3 1-5,14 1-6,11-1-7,14 1-6,14-6-3,20-8 1,18-10 1,20-9 0,10-10 0,3-9-2,3-10-1,4-8-2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51"/>
    </inkml:context>
    <inkml:brush xml:id="br0">
      <inkml:brushProperty name="width" value="0.045" units="cm"/>
      <inkml:brushProperty name="height" value="0.045" units="cm"/>
      <inkml:brushProperty name="color" value="#00BFF3"/>
    </inkml:brush>
  </inkml:definitions>
  <inkml:trace contextRef="#ctx0" brushRef="#br0">48300 17750 488,'20'-16'8,"-9"19"13,-10 19 15,-8 19 15,-6 12 4,1 6-5,-1 7-5,1 6-5,1-2-5,3-9-4,3-10-4,4-8-4,4-6-3,6 1-2,7-1-2,6 1-1,6-3-4,6-2-4,7-3-4,6-3-6,4-6-1,4-5-2,3-7 0,3-5-1,3-11-3,3-11-3,3-14-5,4-11-3,-1-14-2,-3-11 2,-3-14 0,-2-11 1,-9-7 2,-12 0 1,-13 0 2,-12 0 2,-10 6 1,-6 13 1,-6 12 3,-6 13 1,-15 15 0,-21 19-2,-22 19-2,-22 19-2,-19 21-3,-16 26-3,-15 24-4,-15 26-4,4 4-2,25-16-1,25-15-3,25-15-1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53"/>
    </inkml:context>
    <inkml:brush xml:id="br0">
      <inkml:brushProperty name="width" value="0.04297" units="cm"/>
      <inkml:brushProperty name="height" value="0.04297" units="cm"/>
      <inkml:brushProperty name="color" value="#00BFF3"/>
    </inkml:brush>
  </inkml:definitions>
  <inkml:trace contextRef="#ctx0" brushRef="#br0">45150 26350 512,'-74'51'60,"4"4"-9,3 3-12,3 3-11,1 3-6,1 3-3,-1 3-3,1 4-3,-3 2-1,-2 4 1,-3 3-1,-3 3 1,-1-1 0,4-2 0,3-3 0,3-3-1,4-7 0,7-9-1,6-10-1,7-8 0,15-11-3,25-8-2,25-10-4,25-9-2,15-9-1,7-5 1,6-7 0,7-5 1,2-4 0,1 0-1,-1 0-1,1 0-1,-4 3 1,-6 6 0,-6 7 1,-6 6 1,-9-4 3,-8-11 6,-10-14 6,-9-11 6,-10-9 0,-9-3-6,-10-3-5,-8-2-6,-6-9-5,1-12-9,-1-13-6,1-12-8,1-4-6,3 7-3,3 6-5,4 7-3,5 8-1,10 14 5,10 11 3,9 14 4,4 7 1,1 3-3,-1 3-2,1 4-3,-1 2 1,1 4 7,-1 3 7,1 3 5,-3 1 5,-2 1 3,-3-1 2,-3 1 3,-4 2 12,-3 7 20,-3 6 20,-2 7 21,-3 7 5,1 9-8,-1 10-10,1 10-9,-1 7-8,1 6-6,-1 7-7,1 6-6,-3 6-4,-2 6-3,-3 7-2,-3 6-2,-2 4-4,0 4-4,0 3-5,0 3-4,0-2-6,0-6-7,0-6-8,0-6-8,0-29-7,0-49-9,0-51-9,0-49-8,1-20 2,4 14 15,3 11 15,3 14 13,1 8 13,1 7 8,-1 6 10,1 7 8,1 4 7,3 3 3,3 3 3,4 4 4,2 2-1,4 4-2,3 3-4,3 3-3,3 1-5,3 1-6,3-1-5,4 1-6,-1 1-4,-3 3-2,-3 3-2,-2 4-1,-5-1-7,-2-3-8,-3-3-8,-3-2-10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53"/>
    </inkml:context>
    <inkml:brush xml:id="br0">
      <inkml:brushProperty name="width" value="0.0437" units="cm"/>
      <inkml:brushProperty name="height" value="0.0437" units="cm"/>
      <inkml:brushProperty name="color" value="#00BFF3"/>
    </inkml:brush>
  </inkml:definitions>
  <inkml:trace contextRef="#ctx0" brushRef="#br0">46550 25950 503,'-4'-107'25,"-5"39"15,-7 36 15,-5 39 15,-1 27 1,6 19-13,7 19-13,6 19-12,-1 18-9,-5 19-2,-7 19-3,-5 19-4,-1 23-3,6 28-5,7 28-6,6 29-6,1 8-9,-3-8-12,-3-10-13,-2-9-12,-1-16-6,3-22 1,3-22 3,4-21 2,-1-26 2,-3-28 5,-3-28 4,-2-27 5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53"/>
    </inkml:context>
    <inkml:brush xml:id="br0">
      <inkml:brushProperty name="width" value="0.04515" units="cm"/>
      <inkml:brushProperty name="height" value="0.04515" units="cm"/>
      <inkml:brushProperty name="color" value="#00BFF3"/>
    </inkml:brush>
  </inkml:definitions>
  <inkml:trace contextRef="#ctx0" brushRef="#br0">47150 26600 487,'-15'-44'42,"23"13"4,22 12 6,22 13 4,12 9-2,3 6-8,3 7-7,4 6-8,2 4-6,4 4-3,3 3-2,3 3-3,-2 1-3,-6 1-1,-6-1-3,-6 1-1,-7 1-2,-6 3-2,-6 3-2,-6 4-1,-7-1-3,-6-3-1,-6-3-3,-6-2-1,-9-3-2,-8 1 2,-10-1 0,-9 1 2,-12 1 0,-11 3 1,-14 3 1,-11 4 0,-11 2 1,-5 4-2,-7 3 0,-5 3-2,-3 1-2,4 1-4,3-1-5,3 1-4,7-6-5,14-8-3,11-10-4,14-9-4,14-7-6,20-3-5,18-3-7,20-2-7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54"/>
    </inkml:context>
    <inkml:brush xml:id="br0">
      <inkml:brushProperty name="width" value="0.04718" units="cm"/>
      <inkml:brushProperty name="height" value="0.04718" units="cm"/>
      <inkml:brushProperty name="color" value="#00BFF3"/>
    </inkml:brush>
  </inkml:definitions>
  <inkml:trace contextRef="#ctx0" brushRef="#br0">49450 26650 466,'-71'51'70,"10"4"-7,10 3-8,9 3-8,9 1-5,9 1-3,10-1-4,10 1-3,5 2-4,4 7-5,3 6-5,3 7-4,4 0-3,7-2 1,6-3-1,7-3 0,4-7-1,3-9-3,3-10-3,4-8-2,1-12-6,0-12-4,0-13-7,0-12-6,1-18-1,4-21 1,3-22 1,3-22 2,-2-13 1,-6-3 2,-6-3 1,-6-2 1,-9 2 2,-8 9 2,-10 10 2,-9 10 3,-15 8 0,-18 10 2,-19 10 1,-18 9 1,-14 10 1,-5 14-1,-7 11 1,-5 14-1,-4 16-2,0 22-6,0 22-4,0 23-6,7 0-9,17-18-11,15-19-13,16-18-11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2:58"/>
    </inkml:context>
    <inkml:brush xml:id="br0">
      <inkml:brushProperty name="width" value="0.05741" units="cm"/>
      <inkml:brushProperty name="height" value="0.05741" units="cm"/>
      <inkml:brushProperty name="color" value="#F2395B"/>
    </inkml:brush>
  </inkml:definitions>
  <inkml:trace contextRef="#ctx0" brushRef="#br0">62755 20163 383,'7'-8'3,"-1"2"7,0 1 7,-2 0 6,2 0 8,4 0 7,4-1 6,3-1 8,4 0 2,3 2-4,3 2-4,3 2-4,1 2-4,-1 4-5,-2 2-4,1 3-5,-3 3-5,-2 2-2,-1 1-3,-3 3-4,-1 0-2,-2 1-2,-3 0-1,-1-1-3,-2 2-1,-3 3-1,-1 3-2,-2 3-2,-4 3-1,-8 4 1,-6 4-1,-7 4 1,-7 4-3,-6 4-6,-8 4-7,-6 4-6,-8 1-6,-6 3-5,-7 0-6,-7 1-5,3-5-6,13-11-5,12-10-4,14-11-6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56"/>
    </inkml:context>
    <inkml:brush xml:id="br0">
      <inkml:brushProperty name="width" value="0.0237" units="cm"/>
      <inkml:brushProperty name="height" value="0.0237" units="cm"/>
      <inkml:brushProperty name="color" value="#F2395B"/>
    </inkml:brush>
  </inkml:definitions>
  <inkml:trace contextRef="#ctx0" brushRef="#br0">75950 16100 928,'-40'-77'4,"-27"-3"10,-28-3 8,-28-2 9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03"/>
    </inkml:context>
    <inkml:brush xml:id="br0">
      <inkml:brushProperty name="width" value="0.03635" units="cm"/>
      <inkml:brushProperty name="height" value="0.03635" units="cm"/>
      <inkml:brushProperty name="color" value="#F2395B"/>
    </inkml:brush>
  </inkml:definitions>
  <inkml:trace contextRef="#ctx0" brushRef="#br0">18450 34850 605,'-36'0'42,"28"0"4,28 0 5,29 0 4,11 0-2,-2 0-10,-3 0-10,-3 0-8,1 0-8,6 0-4,7 0-4,6 0-4,4 0-3,4 0-2,3 0 0,3 0-3,1-2-2,1-3-5,-1-3-5,1-2-4,-1-1-6,1 3-7,-1 3-5,1 4-7,-6 1-1,-8 0 3,-10 0 4,-9 0 3,-10 1 3,-9 4 2,-10 3 2,-8 3 2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03"/>
    </inkml:context>
    <inkml:brush xml:id="br0">
      <inkml:brushProperty name="width" value="0.03503" units="cm"/>
      <inkml:brushProperty name="height" value="0.03503" units="cm"/>
      <inkml:brushProperty name="color" value="#F2395B"/>
    </inkml:brush>
  </inkml:definitions>
  <inkml:trace contextRef="#ctx0" brushRef="#br0">19700 35150 627,'-25'21'1,"0"-5"0,0-7 1,0-5 1,1 6 10,4 23 18,3 22 17,3 22 19,3 18 2,3 16-15,3 15-14,4 17-14,1 8-12,0 4-10,0 3-11,0 3-10,1-4-8,4-8-5,3-10-6,3-9-4,-1-15-4,-2-18 2,-3-19 0,-3-18 1,-1-14 3,4-5 4,3-7 3,3-5 5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04"/>
    </inkml:context>
    <inkml:brush xml:id="br0">
      <inkml:brushProperty name="width" value="0.03926" units="cm"/>
      <inkml:brushProperty name="height" value="0.03926" units="cm"/>
      <inkml:brushProperty name="color" value="#F2395B"/>
    </inkml:brush>
  </inkml:definitions>
  <inkml:trace contextRef="#ctx0" brushRef="#br0">22200 33750 560,'68'101'152,"-11"4"-37,-14 3-38,-11 3-36,-7 9-20,0 16-6,0 15-4,0 17-5,-4 11-5,-5 10-2,-7 10-3,-5 9-4,-4 7 0,0 7 2,0 6 2,0 7 3,0-3-3,0-8-4,0-10-6,0-9-5,-5-2-2,-9 6 1,-10 7 1,-8 6 1,-4-13 0,3-31-4,3-31-3,4-31-3,1-27-1,0-22 0,0-22 2,0-21 0,0-18 0,0-12-2,0-13-1,0-12-2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04"/>
    </inkml:context>
    <inkml:brush xml:id="br0">
      <inkml:brushProperty name="width" value="0.03511" units="cm"/>
      <inkml:brushProperty name="height" value="0.03511" units="cm"/>
      <inkml:brushProperty name="color" value="#F2395B"/>
    </inkml:brush>
  </inkml:definitions>
  <inkml:trace contextRef="#ctx0" brushRef="#br0">22300 33450 626,'-24'-18'77,"4"17"-8,3 15-9,3 16-8,-1 13-9,-2 14-11,-3 11-11,-3 14-9,-4 8-7,-3 7-2,-3 6-4,-2 7-1,-3-1-5,1-6-8,-1-6-6,1-6-7,1-9-5,3-8-3,3-10-3,4-9-4,1-7-1,0-3 1,0-3-1,0-2 2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04"/>
    </inkml:context>
    <inkml:brush xml:id="br0">
      <inkml:brushProperty name="width" value="0.03888" units="cm"/>
      <inkml:brushProperty name="height" value="0.03888" units="cm"/>
      <inkml:brushProperty name="color" value="#F2395B"/>
    </inkml:brush>
  </inkml:definitions>
  <inkml:trace contextRef="#ctx0" brushRef="#br0">22400 33600 565,'46'0'2,"-5"0"12,-7 0 14,-5 0 14,0 4 5,10 10-2,10 10-2,9 9-2,7 6-2,7 3-6,6 3-3,7 4-6,0 2-4,-2 4-5,-3 3-7,-3 3-5,-4-1-10,-3-2-14,-3-3-15,-2-3-15,-8-4-4,-8-3 5,-10-3 5,-9-2 5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14"/>
    </inkml:context>
    <inkml:brush xml:id="br0">
      <inkml:brushProperty name="width" value="0.04324" units="cm"/>
      <inkml:brushProperty name="height" value="0.04324" units="cm"/>
      <inkml:brushProperty name="color" value="#F2395B"/>
    </inkml:brush>
  </inkml:definitions>
  <inkml:trace contextRef="#ctx0" brushRef="#br0">27800 35100 508,'-18'21'11,"17"-5"19,15-7 22,16-5 19,9-4 4,3 0-15,3 0-15,4 0-15,4 0-9,6 0-3,7 0-4,6 0-4,3 1-2,0 4-2,0 3 0,0 3-1,0-1-1,0-2 0,0-3 2,0-3-1,1-1 0,4 4-1,3 3-2,3 3-3,3 1 0,3 1 0,3-1 0,4 1-1,-3-3 0,-5-2-1,-7-3-1,-5-3 0,-3-4 0,4-3 1,3-3 0,3-2 0,1-3 1,1 1 0,-1-1 1,1 1-1,-1-1 1,1 1 0,-1-1 1,1 1 1,-3 1 0,-2 3-1,-3 3 0,-3 4 0,-1 1-1,4 0 1,3 0 0,3 0 0,1 0-1,1 0-1,-1 0-1,1 0-1,-3 0-1,-2 0-2,-3 0 1,-3 0-2,-6 0 0,-5 0 1,-7 0 0,-5 0 1,-6 0-3,-3 0-3,-3 0-5,-2 0-3,-11 1-11,-15 4-13,-15 3-16,-16 3-14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14"/>
    </inkml:context>
    <inkml:brush xml:id="br0">
      <inkml:brushProperty name="width" value="0.04585" units="cm"/>
      <inkml:brushProperty name="height" value="0.04585" units="cm"/>
      <inkml:brushProperty name="color" value="#F2395B"/>
    </inkml:brush>
  </inkml:definitions>
  <inkml:trace contextRef="#ctx0" brushRef="#br0">32550 34300 479,'71'23'118,"-5"-3"-29,-7-3-26,-5-2-29,-4-1-14,0 3-3,0 3-4,0 4-1,1 1-3,4 0 1,3 0 0,3 0 0,3 0-1,3 0 0,3 0-2,4 0 0,-1 1 0,-3 4 0,-3 3 1,-2 3 0,-5 1 0,-2 1 0,-3-1 1,-3 1-1,-4-3 0,-3-2-2,-3-3-2,-2-3-2,-19 1-1,-30 6-5,-32 7-2,-30 6-4,-26 10-5,-19 17-7,-18 15-7,-19 16-8,-12 13-6,-2 14-5,-3 11-6,-3 14-5,10-9 1,26-28 6,24-28 5,26-27 7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16"/>
    </inkml:context>
    <inkml:brush xml:id="br0">
      <inkml:brushProperty name="width" value="0.04515" units="cm"/>
      <inkml:brushProperty name="height" value="0.04515" units="cm"/>
      <inkml:brushProperty name="color" value="#F2395B"/>
    </inkml:brush>
  </inkml:definitions>
  <inkml:trace contextRef="#ctx0" brushRef="#br0">37400 34350 487,'-25'-113'41,"0"26"-5,0 24-7,0 26-5,-4 15-3,-5 6 1,-7 7 2,-5 6 1,-3 7-1,4 10-3,3 10-3,3 9-3,-1 10-2,-2 14 0,-3 11-1,-3 14 0,1 3-1,6-2 0,7-3-1,6-3 0,3 1 0,0 6-1,0 7-1,0 6 0,3-1-1,6-5 1,7-7 1,6-5 1,6-8-1,6-5-3,7-7-2,6-5-3,6-9-3,6-9-2,7-10-3,6-8-3,4-11-2,4-8-1,3-10-3,3-9 0,3-16-2,3-22-2,3-22-1,4-21-2,2-14 0,4-2 0,3-3-1,3-3 1,-4-2 0,-8 0 1,-10 0 3,-9 0 0,-9 6 3,-5 13 3,-7 12 1,-5 13 3,-8 10 4,-5 10 5,-7 10 5,-5 9 5,-4 6 6,0 3 7,0 3 7,0 4 8,0 13 3,0 26 1,0 24 1,0 26 0,0 19-3,0 17-7,0 15-7,0 16-8,0 7-6,0 1-7,0-1-7,0 1-6,-4-1-6,-5 1-2,-7-1-4,-5 1-4,-3-9-3,4-15-1,3-15-2,3-16-1,3-27-6,3-37-7,3-38-8,4-37-9,1-15 3,0 10 11,0 10 13,0 9 11,1 4 6,4 1 4,3-1 1,3 1 3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16"/>
    </inkml:context>
    <inkml:brush xml:id="br0">
      <inkml:brushProperty name="width" value="0.03487" units="cm"/>
      <inkml:brushProperty name="height" value="0.03487" units="cm"/>
      <inkml:brushProperty name="color" value="#F2395B"/>
    </inkml:brush>
  </inkml:definitions>
  <inkml:trace contextRef="#ctx0" brushRef="#br0">37900 35200 630,'1'-135'2,"4"32"3,3 31 3,3 32 3,6 15 8,9 0 12,10 0 13,10 0 13,0 1 0,-5 4-10,-7 3-10,-5 3-11,-1 3-9,6 3-9,7 3-8,6 4-8,3 1-12,0 0-15,0 0-15,0 0-15,-5-4-2,-9-5 7,-10-7 8,-8-5 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55"/>
    </inkml:context>
    <inkml:brush xml:id="br0">
      <inkml:brushProperty name="width" value="0.04938" units="cm"/>
      <inkml:brushProperty name="height" value="0.04938" units="cm"/>
    </inkml:brush>
  </inkml:definitions>
  <inkml:trace contextRef="#ctx0" brushRef="#br0">45025 24931 445,'-8'-9'0,"-2"0"0,0-1 0,-1-1 0,1 2 8,4 6 17,4 6 16,4 6 17,3 5 4,0 5-10,1 5-9,2 5-9,0 2-7,-1 0-3,1 1-4,0-1-4,-1 3-2,-2 4 0,-3 6-1,0 4 0,-2 3-3,0-2-1,0 0-3,0-2-2,1-2-1,1-6 1,4-4 1,0-5 0,3-5-1,2-3-2,2-5-2,1-3-4,4-4 0,4-2-2,3-4 0,4-2-1,3-2 0,1 0 2,1 0 1,1 0 2,-3 0 1,-6 0-2,-5 0-2,-6 0 0,3 0-2,15 0-1,13 0-2,13 0 0,6-1 0,-2-1 2,-4 0 1,-3-1 2,-2-2 1,-2 0 1,-2-1 2,-2-2 0,-2-1 1,-2-1 0,-2-3 0,-1-2 1,-4-2 1,-2-1 6,-3-3 5,-3-1 4,-4-1 3,-3-1-2,-5 1-1,-3-1-2,-3-2 0,-2-3-2,-3-4 0,-1-4-2,-2-4-3,-4-2-7,-2-4-8,-3-2-6,-3-5-3,0-4-2,-2-5 0,0-5 0,0-5-6,-1-5-11,0-4-11,0-6-11,1 7-5,3 17 2,1 18 1,2 18 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5:42"/>
    </inkml:context>
    <inkml:brush xml:id="br0">
      <inkml:brushProperty name="width" value="0.03344" units="cm"/>
      <inkml:brushProperty name="height" value="0.03344" units="cm"/>
      <inkml:brushProperty name="color" value="#FED406"/>
    </inkml:brush>
  </inkml:definitions>
  <inkml:trace contextRef="#ctx0" brushRef="#br0">36200 40312 657,'0'-14'3,"0"1"6,0 2 5,0 3 7,1 1 1,2 2 0,2 2 0,2 2-2,1 1-1,1 0-3,1 0-2,2 0-3,0 1-2,1 2-1,1 2 0,1 2-2,1 0 0,-1 1-2,1 0 0,0 0-1,-2 0-1,-1 1 0,-3 2-1,-1 0 1,-1 0-1,-2-1-1,-1 0-2,0-2 0,-2 1-1,0 1-1,-2 3-1,0 2 0,-2 1-1,0 1-1,-2 1-2,0 1 0,-2 0 0,0-3 1,-1-1 1,-2-2 0,1-3 0,-1-1 1,0-2-1,0-2 1,0-2 0,1-1 0,-1 0 0,0-1 1,0-3-1,0-2-1,1-4 0,-1-2-2,1-3 1,2-1-1,2-3 1,2-1 0,2-1 0,0 2 0,2 3 0,0 1 1,0 2 2,0 1 3,-2 0 4,0 2 3,-1 2 8,2 4 10,0 4 11,2 4 10,-1 3 1,-1 2-7,0 1-10,-2 3-7,0 2-5,0 1-2,0 3-1,0 1-1,0 2-3,0-1-3,0 0-4,0 1-2,0-1-4,-2-1-4,0-2-4,-1 1-3,-1-3-4,2 1-3,0-2-3,2-1-4,0-2-2,0-1-3,0-2-1,0-2-2,0-3-1,2-4 3,0-4 1,2-4 3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16"/>
    </inkml:context>
    <inkml:brush xml:id="br0">
      <inkml:brushProperty name="width" value="0.04877" units="cm"/>
      <inkml:brushProperty name="height" value="0.04877" units="cm"/>
      <inkml:brushProperty name="color" value="#F2395B"/>
    </inkml:brush>
  </inkml:definitions>
  <inkml:trace contextRef="#ctx0" brushRef="#br0">38800 33150 451,'0'-49'0,"0"4"2,0 3 0,0 3 2,0 3 2,0 3 6,0 3 4,0 4 6,-2 15 8,-3 28 15,-3 28 14,-2 29 13,-3 27 1,1 29-14,-1 28-14,1 28-13,-1 15-10,1 4-4,-1 3-4,1 3-4,1 3-5,3 3-5,3 3-3,4 4-5,1 1-8,0 0-11,0 0-10,0 0-12,0-13-5,0-24 2,0-26 2,0-24 1,0-24 5,0-22 6,0-22 9,0-21 6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17"/>
    </inkml:context>
    <inkml:brush xml:id="br0">
      <inkml:brushProperty name="width" value="0.04128" units="cm"/>
      <inkml:brushProperty name="height" value="0.04128" units="cm"/>
      <inkml:brushProperty name="color" value="#F2395B"/>
    </inkml:brush>
  </inkml:definitions>
  <inkml:trace contextRef="#ctx0" brushRef="#br0">39500 34750 532,'-49'75'161,"4"0"-37,3 0-39,3 0-37,-1 1-23,-2 4-9,-3 3-7,-3 3-10,-1-4-4,4-8-4,3-10-2,3-9-4,10-10 0,20-9 1,18-10 1,20-8 2,14-12 1,14-12 3,11-13 4,14-12 2,3-5 1,-2 3 0,-3 3 1,-3 4-1,-7 2-4,-9 4-7,-10 3-8,-8 3-9,-8 4-6,-2 7-8,-3 6-5,-3 7-8,-9 0 1,-11-2 9,-14-3 7,-11-3 9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17"/>
    </inkml:context>
    <inkml:brush xml:id="br0">
      <inkml:brushProperty name="width" value="0.039" units="cm"/>
      <inkml:brushProperty name="height" value="0.039" units="cm"/>
      <inkml:brushProperty name="color" value="#F2395B"/>
    </inkml:brush>
  </inkml:definitions>
  <inkml:trace contextRef="#ctx0" brushRef="#br0">39700 34700 564,'-24'-24'2,"4"4"7,3 3 6,3 3 5,3 7 8,3 14 11,3 11 10,4 14 10,1 13-1,0 16-10,0 15-12,0 17-11,0 10-7,0 6-5,0 7-3,0 6-3,0 7-12,0 10-17,0 10-17,0 9-18,0-13-5,0-34 9,0-35 9,0-33 9,0-18 3,0 0-2,0 0-2,0 0-2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17"/>
    </inkml:context>
    <inkml:brush xml:id="br0">
      <inkml:brushProperty name="width" value="0.04095" units="cm"/>
      <inkml:brushProperty name="height" value="0.04095" units="cm"/>
      <inkml:brushProperty name="color" value="#F2395B"/>
    </inkml:brush>
  </inkml:definitions>
  <inkml:trace contextRef="#ctx0" brushRef="#br0">40600 31850 537,'50'56'134,"0"13"-30,0 12-30,0 13-31,-4 15-17,-5 19-5,-7 19-4,-5 19-5,-6 13-4,-3 10 0,-3 10-1,-2 9-1,-5 1-3,-2-6-6,-3-6-5,-3-6-5,-6-4-5,-5 1-5,-7-1-5,-5 1-4,-4-3-4,0-2-1,0-3-3,0-3-1,1-17 2,4-27 6,3-28 6,3-28 7,1-18 1,1-6-4,-1-6-3,1-6-5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18"/>
    </inkml:context>
    <inkml:brush xml:id="br0">
      <inkml:brushProperty name="width" value="0.04031" units="cm"/>
      <inkml:brushProperty name="height" value="0.04031" units="cm"/>
      <inkml:brushProperty name="color" value="#F2395B"/>
    </inkml:brush>
  </inkml:definitions>
  <inkml:trace contextRef="#ctx0" brushRef="#br0">40300 35150 545,'-18'-13'11,"17"26"21,15 24 21,16 26 21,4 16 3,-6 10-16,-6 10-15,-6 9-16,-4 2-10,1-2-4,-1-3-3,1-3-5,-3-4-2,-2-3-2,-3-3-1,-3-2-2,-2-9-2,0-12 0,0-13-1,0-12-1,4-15-1,10-15 0,10-15-1,9-16 0,9-19-1,9-22-1,10-22-1,10-21-1,14-26-1,23-28-2,22-28-3,22-27-3,-2 3 1,-25 39 1,-25 36 3,-25 39 3,-16 24-9,-6 13-17,-6 12-17,-6 13-19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20"/>
    </inkml:context>
    <inkml:brush xml:id="br0">
      <inkml:brushProperty name="width" value="0.03428" units="cm"/>
      <inkml:brushProperty name="height" value="0.03428" units="cm"/>
      <inkml:brushProperty name="color" value="#F2395B"/>
    </inkml:brush>
  </inkml:definitions>
  <inkml:trace contextRef="#ctx0" brushRef="#br0">13100 36050 641,'-25'-47'-12,"0"6"19,0 7 19,0 6 18,-2 6 7,-3 6-7,-3 7-6,-2 6-7,-3 9-6,1 13-5,-1 12-6,1 13-5,-3 7-4,-2 4 0,-3 3-1,-3 3-1,-1 3-1,4 3-1,3 3-1,3 4-1,3 2-1,3 4 1,3 3 0,4 3 1,1-1 1,0-2-1,0-3 0,0-3 1,3-2-1,6 0 2,7 0-1,6 0 1,3-2 0,0-3 1,0-3 1,0-2 0,1-6 1,4-6-1,3-6 0,3-6-1,4-2 0,7 3 0,6 3-1,7 4 0,8-3-2,14-5 0,11-7 0,14-5-2,5-8 0,1-5 0,-1-7 0,1-5 0,2-8-1,7-5-1,6-7-2,7-5-2,0-6-1,-2-3 1,-3-3 0,-3-2 1,-7-5 1,-9-2 0,-10-3 0,-8-3 0,-8-1 1,-2 4-1,-3 3 0,-3 3 0,-4-1 0,-3-2 2,-3-3 0,-2-3 1,-5-4 2,-2-3 0,-3-3 1,-3-2 1,-6-5 1,-5-2 0,-7-3 0,-5-3-1,-8-6 1,-5-5-1,-7-7 0,-5-5 0,-6-4-1,-3 0 0,-3 0-1,-2 0-1,-6 3-1,-6 6 0,-6 7-1,-6 6 0,-4 4-1,1 4 1,-1 3 1,1 3 0,-3 7 1,-2 14-1,-3 11-1,-3 14 0,-4 8-2,-3 7-3,-3 6-4,-2 7-2,-3 10-1,1 16 2,-1 15 3,1 17 2,5 5-1,14-3-1,11-3-3,14-2-3,7-8-2,3-8-5,3-10-4,4-9-5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20"/>
    </inkml:context>
    <inkml:brush xml:id="br0">
      <inkml:brushProperty name="width" value="0.03244" units="cm"/>
      <inkml:brushProperty name="height" value="0.03244" units="cm"/>
      <inkml:brushProperty name="color" value="#F2395B"/>
    </inkml:brush>
  </inkml:definitions>
  <inkml:trace contextRef="#ctx0" brushRef="#br0">12850 36700 678,'51'-2'-2,"4"-3"-4,3-3-4,3-2-3,-1-1 7,-2 3 18,-3 3 19,-3 4 19,-2 1 6,0 0-7,0 0-8,0 0-6,-4 3-7,-5 6-6,-7 7-5,-5 6-7,-6 4-4,-3 4-4,-3 3-5,-2 3-2,-6 3-3,-6 3 2,-6 3 1,-6 4 0,-10 5-3,-12 10-8,-13 10-9,-12 9-8,-7-1-2,1-8 5,-1-10 5,1-9 4,1-10 4,3-9 3,3-10 2,4-8 3,4-6 1,6 1-1,7-1 0,6 1 0,7-4 7,10-6 19,10-6 17,9-6 18,10-6 4,14-2-10,11-3-9,14-3-9,8-2-9,7 0-5,6 0-7,7 0-6,0 3-5,-2 6-2,-3 7-4,-3 6-3,-9 4-11,-11 4-16,-14 3-18,-11 3-18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22"/>
    </inkml:context>
    <inkml:brush xml:id="br0">
      <inkml:brushProperty name="width" value="0.0351" units="cm"/>
      <inkml:brushProperty name="height" value="0.0351" units="cm"/>
      <inkml:brushProperty name="color" value="#F2395B"/>
    </inkml:brush>
  </inkml:definitions>
  <inkml:trace contextRef="#ctx0" brushRef="#br0">13950 42250 626,'-47'-44'46,"6"13"-7,7 12-7,6 13-8,1 9-4,-3 6 0,-3 7-2,-2 6-1,-3 3-1,1 0-3,-1 0-4,1 0-2,-1 1-1,1 4 0,-1 3 0,1 3 1,-1 3 0,1 3 0,-1 3-1,1 4-1,1 1 0,3 0-1,3 0 0,4 0-1,4 4 1,6 10 0,7 10 1,6 9 1,4 1 0,4-6-2,3-6-1,3-6-1,4-4 0,7 1 0,6-1 1,7 1 0,5-3-1,7-2-2,6-3-2,7-3-2,4-4-3,3-3 0,3-3-1,4-2-2,1-3 0,0 1 2,0-1-1,0 1 2,0-6 0,0-8-1,0-10 0,0-9-1,1-10 0,4-9 1,3-10 2,3-8 1,1-14 1,1-15-1,-1-15-1,1-16 0,-4-8-1,-6 0 1,-6 0-1,-6 0 0,-6 0 1,-2 0 0,-3 0 0,-3 0 0,-7 1 2,-9 4 0,-10 3 1,-8 3 2,-8 1 0,-2 1 1,-3-1-1,-3 1 0,-9-3 1,-11-2 0,-14-3-1,-11-3 2,-11-1-1,-5 4 1,-7 3-1,-5 3 1,-6 6 1,-3 9 0,-3 10 2,-2 10 0,-3 10 0,1 13-2,-1 12-1,1 13-1,-1 15-4,1 19-7,-1 19-6,1 19-7,5 10-1,14 4 1,11 3 2,14 3 2,8-7 0,7-15-3,6-15-2,7-16-2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22"/>
    </inkml:context>
    <inkml:brush xml:id="br0">
      <inkml:brushProperty name="width" value="0.03809" units="cm"/>
      <inkml:brushProperty name="height" value="0.03809" units="cm"/>
      <inkml:brushProperty name="color" value="#F2395B"/>
    </inkml:brush>
  </inkml:definitions>
  <inkml:trace contextRef="#ctx0" brushRef="#br0">14250 42100 577,'23'29'85,"-3"10"-18,-3 10-17,-2 9-17,-5 13-9,-2 20-3,-3 18-1,-3 20-3,-2 17-1,0 20-1,0 18 1,0 20-1,0-9-1,0-34-2,0-35-2,0-33-2,0-22-17,0-5-30,0-7-31,0-5-30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23"/>
    </inkml:context>
    <inkml:brush xml:id="br0">
      <inkml:brushProperty name="width" value="0.03865" units="cm"/>
      <inkml:brushProperty name="height" value="0.03865" units="cm"/>
      <inkml:brushProperty name="color" value="#F2395B"/>
    </inkml:brush>
  </inkml:definitions>
  <inkml:trace contextRef="#ctx0" brushRef="#br0">20550 42150 569,'-27'-68'33,"-3"17"1,-3 15 1,-2 16-1,-3 9-2,1 3-5,-1 3-5,1 4-4,-4 5-3,-6 10-2,-6 10 0,-6 9-2,-1 4-1,7 1 0,6-1-1,7 1-1,2 2-1,1 7-1,-1 6-3,1 7-1,2 4-1,7 3-1,6 3-1,7 4 0,4 2-1,3 4 1,3 3 0,4 3 1,2-1 0,4-2 0,3-3-1,3-3-1,6-9 1,9-11 0,10-14 1,10-11 0,7-12-2,6-9-2,7-10-3,6-8-2,6-14-3,6-15 1,7-15-1,6-16 1,1-15-2,-3-11-2,-3-14-2,-2-11-3,-8-7 1,-8 0 0,-10 0 2,-9 0 0,-9 3 3,-5 6 1,-7 7 2,-5 6 3,-8 9 2,-5 13 4,-7 12 5,-5 13 3,-4 21 10,0 32 16,0 31 16,0 32 16,1 22 1,4 17-15,3 15-14,3 16-15,-1 5-10,-2-2-6,-3-3-5,-3-3-7,-2-2-3,0 0-2,0 0 0,0 0-1,-2-8-4,-3-16-4,-3-15-6,-2-15-5,-3-25-6,1-30-10,-1-32-8,1-30-10,1-22 3,3-8 14,3-10 15,4-9 13,1-1 9,0 10 6,0 10 5,0 9 5,4 6 7,10 3 6,10 3 8,9 4 6,4 2 3,1 4-3,-1 3-3,1 3-3,1 4 0,3 7 0,3 6 1,4 7 1,-1 2-3,-3 1-4,-3-1-6,-2 1-5,-3 1-6,1 3-8,-1 3-8,1 4-7,-3 2-9,-2 4-6,-3 3-8,-3 3-7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5:42"/>
    </inkml:context>
    <inkml:brush xml:id="br0">
      <inkml:brushProperty name="width" value="0.0322" units="cm"/>
      <inkml:brushProperty name="height" value="0.0322" units="cm"/>
      <inkml:brushProperty name="color" value="#FED406"/>
    </inkml:brush>
  </inkml:definitions>
  <inkml:trace contextRef="#ctx0" brushRef="#br0">37650 39761 683,'7'-13'7,"-1"8"13,-1 7 14,0 6 13,-1 5 3,-1 1-9,1 3-8,0 2-9,-1 1-6,0 4-3,-2 3-4,0 3-3,-1 2-3,0 2-2,0 3-2,0 1-3,-1 2-1,0 2-2,-2 2-3,0 2-1,-1-1-1,0-2 3,1-4 1,-1-2 2,0-4-6,0-6-14,0-3-14,1-6-15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23"/>
    </inkml:context>
    <inkml:brush xml:id="br0">
      <inkml:brushProperty name="width" value="0.04138" units="cm"/>
      <inkml:brushProperty name="height" value="0.04138" units="cm"/>
      <inkml:brushProperty name="color" value="#F2395B"/>
    </inkml:brush>
  </inkml:definitions>
  <inkml:trace contextRef="#ctx0" brushRef="#br0">22000 41300 531,'0'-50'0,"0"0"0,0 0 0,0 0 0,0 1 1,0 4 3,0 3 1,0 3 3,0 14 9,0 25 13,0 25 14,0 25 13,0 23 3,0 22-11,0 22-11,0 23-9,0 14-7,0 10-2,0 10-3,0 9-1,0 4-1,0 1-3,0-1-1,0 1-1,0 5-6,0 14-10,0 11-10,0 14-10,0-3-6,0-15-3,0-15-4,0-16-2,0-19-2,0-22-1,0-22 0,0-21-1,0-20 3,0-15 3,0-15 5,0-16 5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23"/>
    </inkml:context>
    <inkml:brush xml:id="br0">
      <inkml:brushProperty name="width" value="0.03383" units="cm"/>
      <inkml:brushProperty name="height" value="0.03383" units="cm"/>
      <inkml:brushProperty name="color" value="#F2395B"/>
    </inkml:brush>
  </inkml:definitions>
  <inkml:trace contextRef="#ctx0" brushRef="#br0">22950 42800 650,'15'-16'8,"-18"19"17,-19 19 17,-18 19 16,-10 12 3,0 6-12,0 7-13,0 6-11,0 3-9,0 0-3,0 0-4,0 0-4,4-7-3,10-11-1,10-14-2,9-11-2,17-9 0,25-3 2,25-3 0,25-2 2,12-8 0,1-8 0,-1-10 0,1-9-1,-4-4-2,-6 4-4,-6 3-5,-6 3-4,-7 3-4,-6 3-4,-6 3-3,-6 4-5,-6 1-3,-2 0-2,-3 0-3,-3 0-2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24"/>
    </inkml:context>
    <inkml:brush xml:id="br0">
      <inkml:brushProperty name="width" value="0.03438" units="cm"/>
      <inkml:brushProperty name="height" value="0.03438" units="cm"/>
      <inkml:brushProperty name="color" value="#F2395B"/>
    </inkml:brush>
  </inkml:definitions>
  <inkml:trace contextRef="#ctx0" brushRef="#br0">23200 42850 639,'-46'-24'4,"10"4"5,10 3 6,9 3 7,4 9 6,1 16 8,-1 15 9,1 17 7,1 14-1,3 17-11,3 15-10,4 16-10,1 13-12,0 14-10,0 11-12,0 14-11,0 7-9,0 3-6,0 3-8,0 4-5,0-18-2,0-37 5,0-38 6,0-37 5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24"/>
    </inkml:context>
    <inkml:brush xml:id="br0">
      <inkml:brushProperty name="width" value="0.04063" units="cm"/>
      <inkml:brushProperty name="height" value="0.04063" units="cm"/>
      <inkml:brushProperty name="color" value="#F2395B"/>
    </inkml:brush>
  </inkml:definitions>
  <inkml:trace contextRef="#ctx0" brushRef="#br0">24550 40350 541,'3'-36'92,"6"28"-17,7 28-18,6 29-18,3 21-10,0 16-2,0 15-4,0 17-3,-2 14-2,-3 17-2,-3 15-1,-2 16-1,-3 5-2,1-2-2,-1-3-3,1-3-3,-3-4-3,-2-3-6,-3-3-4,-3-2-4,-2-5-6,0-2-3,0-3-5,0-3-3,0-7-4,0-9-3,0-10-2,0-8-3,-4-14 0,-5-15 3,-7-15 3,-5-16 2,-3-13 3,4-9 4,3-10 2,3-8 4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24"/>
    </inkml:context>
    <inkml:brush xml:id="br0">
      <inkml:brushProperty name="width" value="0.03803" units="cm"/>
      <inkml:brushProperty name="height" value="0.03803" units="cm"/>
      <inkml:brushProperty name="color" value="#F2395B"/>
    </inkml:brush>
  </inkml:definitions>
  <inkml:trace contextRef="#ctx0" brushRef="#br0">24100 43350 578,'-22'-47'3,"6"6"7,7 7 6,6 6 7,9 10 7,13 17 7,12 15 8,13 16 7,2 15-1,-5 16-8,-7 15-8,-5 17-8,-6 11-6,-3 10-6,-3 10-6,-2 9-5,-5-1-4,-2-8-3,-3-10-3,-3-9-3,-1-12-2,4-11 2,3-14 1,3-11 0,6-22 4,9-27 5,10-28 6,10-28 5,8-27 1,10-25-6,10-25-4,9-25-5,4-8-2,1 9 0,-1 10 1,1 10-1,1 10-4,3 13-12,3 12-12,4 13-10,-9 12-9,-18 13-3,-19 12-6,-18 13-4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25"/>
    </inkml:context>
    <inkml:brush xml:id="br0">
      <inkml:brushProperty name="width" value="0.03988" units="cm"/>
      <inkml:brushProperty name="height" value="0.03988" units="cm"/>
      <inkml:brushProperty name="color" value="#F2395B"/>
    </inkml:brush>
  </inkml:definitions>
  <inkml:trace contextRef="#ctx0" brushRef="#br0">31250 41200 551,'-5'-41'79,"-9"19"-9,-10 19-10,-8 19-10,-11 15-7,-8 13-9,-10 12-8,-9 13-7,-5 7-7,0 4-2,0 3-5,0 3-3,1 1-3,4 1-3,3-1-2,3 1-2,1-7-3,1-12 0,-1-13-1,1-12-1,2-7 1,7 1 2,6-1 3,7 1 2,4-3 2,3-2 5,3-3 3,4-3 4,8-2 3,17 0-1,15 0 0,16 0 1,10-2-1,7-3-2,6-3-1,7-2-3,4-1 0,3 3 1,3 3-1,4 4 0,-1 1 0,-3 0 1,-3 0-1,-2 0 1,-1 0-2,3 0-5,3 0-2,4 0-5,-3 0-4,-5 0-5,-7 0-5,-5 0-5,-6-4-5,-3-5-5,-3-7-4,-2-5-5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26"/>
    </inkml:context>
    <inkml:brush xml:id="br0">
      <inkml:brushProperty name="width" value="0.03995" units="cm"/>
      <inkml:brushProperty name="height" value="0.03995" units="cm"/>
      <inkml:brushProperty name="color" value="#F2395B"/>
    </inkml:brush>
  </inkml:definitions>
  <inkml:trace contextRef="#ctx0" brushRef="#br0">31050 42550 550,'-40'-47'48,"23"6"-3,22 7-5,22 6-4,15 4-3,9 4-3,10 3-2,10 3-3,5 3-3,4 3-1,3 3-2,3 4-2,6 1-2,9 0-2,10 0-3,10 0-1,5 0-2,4 0 1,3 0 1,3 0 0,1-2-3,1-3-9,-1-3-7,1-2-8,1-1-3,3 3 2,3 3 0,4 4 2,-3 1 1,-5 0 1,-7 0 1,-5 0 1,-8 0 2,-5 0 0,-7 0 1,-5 0 1,-8 0-1,-5 0-1,-7 0-2,-5 0-2,-8 1-3,-5 4-2,-7 3-2,-5 3-3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27"/>
    </inkml:context>
    <inkml:brush xml:id="br0">
      <inkml:brushProperty name="width" value="0.04139" units="cm"/>
      <inkml:brushProperty name="height" value="0.04139" units="cm"/>
      <inkml:brushProperty name="color" value="#F2395B"/>
    </inkml:brush>
  </inkml:definitions>
  <inkml:trace contextRef="#ctx0" brushRef="#br0">39450 41100 531,'1'-50'1,"4"0"3,3 0 3,3 0 2,-1 1 4,-2 4 4,-3 3 4,-3 3 5,-2 3 0,0 3-1,0 3-3,0 4-2,0-3-2,0-5-1,0-7 0,0-5-2,-4-3-1,-5 4-2,-7 3-1,-5 3-1,-8 4-2,-5 7 1,-7 6-1,-5 7 1,-6 4-1,-3 3-2,-3 3-1,-2 4-2,-5 11 0,-2 23 0,-3 22 1,-3 22 1,-4 18 0,-3 16 0,-3 15-1,-2 17 1,-1 8-1,3 4 0,3 3-1,4 3-1,5-2 0,10-6 1,10-6 0,9-6 1,9-10 0,9-12 0,10-13-1,10-12 1,5-10 0,4-6 1,3-6 0,3-6 1,6-7-1,9-6-1,10-6-1,10-6-1,7-7-4,6-6-3,7-6-3,6-6-5,4-7-4,4-6-4,3-6-6,3-6-4,3-9-6,3-8-4,3-10-5,4-9-5,-7-2-1,-16 6 5,-15 7 3,-15 6 3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28"/>
    </inkml:context>
    <inkml:brush xml:id="br0">
      <inkml:brushProperty name="width" value="0.0378" units="cm"/>
      <inkml:brushProperty name="height" value="0.0378" units="cm"/>
      <inkml:brushProperty name="color" value="#F2395B"/>
    </inkml:brush>
  </inkml:definitions>
  <inkml:trace contextRef="#ctx0" brushRef="#br0">40050 42200 581,'-50'3'75,"0"6"-11,0 7-11,0 6-9,3 4-8,6 4-6,7 3-6,6 3-6,4 4-3,4 7 0,3 6-1,3 7 0,7-1-4,14-6-4,11-6-5,14-6-6,5-9-3,1-8-2,-1-10-2,1-9-1,-6 1-5,-8 13-4,-10 12-5,-9 13-5,-12 6-3,-11 0-1,-14 0 0,-11 0-2,-4-5 0,6-9 0,7-10 0,6-8 0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28"/>
    </inkml:context>
    <inkml:brush xml:id="br0">
      <inkml:brushProperty name="width" value="0.04029" units="cm"/>
      <inkml:brushProperty name="height" value="0.04029" units="cm"/>
      <inkml:brushProperty name="color" value="#F2395B"/>
    </inkml:brush>
  </inkml:definitions>
  <inkml:trace contextRef="#ctx0" brushRef="#br0">40250 42250 546,'-24'-47'2,"4"6"5,3 7 4,3 6 5,-2 7 3,-6 10 3,-6 10 4,-6 9 2,-4 9 1,1 9-2,-1 10 0,1 10-2,-1 4-2,1 0-2,-1 0-2,1 0-3,1 1-1,3 4-1,3 3 0,4 3-1,1-2-1,0-6 1,0-6 1,0-6-1,1-4-1,4 1-3,3-1-4,3 1-4,9-1-1,16 1-1,15-1 0,17 1 0,8-6-2,4-8-2,3-10-3,3-9-1,1-5-5,1 0-5,-1 0-7,1 0-6,-3-2-4,-2-3 0,-3-3-1,-3-2-1,-4-5-1,-3-2-3,-3-3-3,-2-3-3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5:42"/>
    </inkml:context>
    <inkml:brush xml:id="br0">
      <inkml:brushProperty name="width" value="0.03605" units="cm"/>
      <inkml:brushProperty name="height" value="0.03605" units="cm"/>
      <inkml:brushProperty name="color" value="#FED406"/>
    </inkml:brush>
  </inkml:definitions>
  <inkml:trace contextRef="#ctx0" brushRef="#br0">37300 40800 610,'14'31'94,"-3"1"-21,-3-1-21,-2 0-21,-2 0-12,0 1-2,0-1-3,0 0-2,-1 0-3,-1-2-2,0 0-3,-1-1-1,-1-2-2,0-3 0,0-3-1,0-3 0,0-2-1,0-1 3,0 0 1,0-2 2,1-3 0,3-6 2,4-6 1,2-6 1,3-7-1,3-7-3,3-8-3,3-8-3,2-5-7,1-1-9,1 0-11,1-1-10,-2 2-2,-1 8 5,-4 6 6,-3 7 5,-3 4-2,-1 3-8,-2 1-8,-2 2-9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29"/>
    </inkml:context>
    <inkml:brush xml:id="br0">
      <inkml:brushProperty name="width" value="0.03948" units="cm"/>
      <inkml:brushProperty name="height" value="0.03948" units="cm"/>
      <inkml:brushProperty name="color" value="#F2395B"/>
    </inkml:brush>
  </inkml:definitions>
  <inkml:trace contextRef="#ctx0" brushRef="#br0">40900 42300 557,'-93'48'77,"17"-3"-13,15-3-15,16-2-13,10-3-7,7 1-2,6-1 0,7 1-2,4-1-2,3 1-2,3-1-4,4 1-2,8-3-3,17-2-3,15-3-2,16-3-3,4-6-3,-6-5-7,-6-7-4,-6-5-7,-6-1-2,-2 6-1,-3 7 0,-3 6-1,-7 4 3,-9 4 5,-10 3 6,-8 3 5,-9-1 1,-6-2-4,-6-3-4,-6-3-4,-6-4-2,-2-3-1,-3-3-1,-3-2-1,1-6-3,6-6-4,7-6-4,6-6-4,4-6-2,4-2 1,3-3 2,3-3 1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29"/>
    </inkml:context>
    <inkml:brush xml:id="br0">
      <inkml:brushProperty name="width" value="0.04142" units="cm"/>
      <inkml:brushProperty name="height" value="0.04142" units="cm"/>
      <inkml:brushProperty name="color" value="#F2395B"/>
    </inkml:brush>
  </inkml:definitions>
  <inkml:trace contextRef="#ctx0" brushRef="#br0">41000 42200 531,'25'-24'3,"0"4"5,0 3 7,0 3 6,3 4 4,6 7 2,7 6 2,6 7 3,4 5 0,4 7-1,3 6-1,3 7-2,-4 5 0,-8 7-1,-10 6 0,-9 7-1,-9 7-3,-5 9-3,-7 10-5,-5 10-3,-9 5-5,-9 4-5,-10 3-4,-8 3-6,-8-1-7,-2-2-9,-3-3-9,-3-3-8,-2-9-3,0-11 5,0-14 4,0-11 5,3-14-1,6-11-7,7-14-7,6-11-5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29"/>
    </inkml:context>
    <inkml:brush xml:id="br0">
      <inkml:brushProperty name="width" value="0.04233" units="cm"/>
      <inkml:brushProperty name="height" value="0.04233" units="cm"/>
      <inkml:brushProperty name="color" value="#F2395B"/>
    </inkml:brush>
  </inkml:definitions>
  <inkml:trace contextRef="#ctx0" brushRef="#br0">42100 40200 519,'4'-41'8,"10"19"15,10 19 16,9 19 15,4 19 5,1 23-7,-1 22-6,1 22-7,-4 18-6,-6 16-5,-6 15-6,-6 17-6,-4 11-2,1 10-1,-1 10 0,1 9 0,-3-1-5,-2-8-8,-3-10-9,-3-9-9,-2-9-8,0-5-4,0-7-5,0-5-5,-2-9-1,-3-9 6,-3-10 4,-2-8 4,-5-17 0,-2-21-8,-3-22-7,-3-22-8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30"/>
    </inkml:context>
    <inkml:brush xml:id="br0">
      <inkml:brushProperty name="width" value="0.04309" units="cm"/>
      <inkml:brushProperty name="height" value="0.04309" units="cm"/>
      <inkml:brushProperty name="color" value="#F2395B"/>
    </inkml:brush>
  </inkml:definitions>
  <inkml:trace contextRef="#ctx0" brushRef="#br0">41750 43000 510,'68'53'129,"-11"6"-28,-14 7-28,-11 6-28,-7 7-15,0 10-5,0 10-3,0 9-4,-2 2-4,-3-2-2,-3-3-3,-2-3-2,0-15-3,7-24-3,6-26-3,7-24-3,10-34 0,16-40 0,15-40 1,17-41 1,11-24-4,10-6-10,10-6-9,9-6-9,-4 7-5,-15 22 0,-15 22-1,-16 23 0,-13 17-2,-9 17-2,-10 15-3,-8 16-3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32"/>
    </inkml:context>
    <inkml:brush xml:id="br0">
      <inkml:brushProperty name="width" value="0.03413" units="cm"/>
      <inkml:brushProperty name="height" value="0.03413" units="cm"/>
      <inkml:brushProperty name="color" value="#F2395B"/>
    </inkml:brush>
  </inkml:definitions>
  <inkml:trace contextRef="#ctx0" brushRef="#br0">23550 54650 644,'-40'0'4,"23"0"9,22 0 7,22 0 9,18-2 6,16-3 2,15-3 2,17-2 4,7-3-3,0 1-7,0-1-7,0 1-7,4-4-6,10-6-9,10-6-6,9-6-7,-5-1-5,-19 7-4,-18 6-3,-19 7-4,-15 2-1,-8 1 0,-10-1-1,-9 1 1,-5 1-1,0 3-2,0 3 0,0 4-3,0-1 1,0-3 1,0-3 1,0-2 1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32"/>
    </inkml:context>
    <inkml:brush xml:id="br0">
      <inkml:brushProperty name="width" value="0.0329" units="cm"/>
      <inkml:brushProperty name="height" value="0.0329" units="cm"/>
      <inkml:brushProperty name="color" value="#F2395B"/>
    </inkml:brush>
  </inkml:definitions>
  <inkml:trace contextRef="#ctx0" brushRef="#br0">24000 53800 668,'0'225'99,"0"-50"-24,0-50-22,0-50-24,1-21-12,4 10 0,3 10-2,3 9 1,-1 2-6,-2-2-10,-3-3-9,-3-3-9,-2-9-9,0-11-6,0-14-6,0-11-7,1-14-2,4-11 2,3-14 2,3-11 2,-1-7 5,-2 0 7,-3 0 7,-3 0 7,-1-2 6,4-3 2,3-3 2,3-2 2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33"/>
    </inkml:context>
    <inkml:brush xml:id="br0">
      <inkml:brushProperty name="width" value="0.03075" units="cm"/>
      <inkml:brushProperty name="height" value="0.03075" units="cm"/>
      <inkml:brushProperty name="color" value="#F2395B"/>
    </inkml:brush>
  </inkml:definitions>
  <inkml:trace contextRef="#ctx0" brushRef="#br0">24400 53900 715,'23'-18'5,"-3"17"12,-3 15 10,-2 16 11,-5 12 3,-2 9-7,-3 10-6,-3 10-6,-2 2-3,0-3-3,0-3-1,0-2-2,0-5-4,0-2-9,0-3-7,0-3-8,3-13-12,6-22-15,7-22-15,6-21-15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33"/>
    </inkml:context>
    <inkml:brush xml:id="br0">
      <inkml:brushProperty name="width" value="0.03284" units="cm"/>
      <inkml:brushProperty name="height" value="0.03284" units="cm"/>
      <inkml:brushProperty name="color" value="#F2395B"/>
    </inkml:brush>
  </inkml:definitions>
  <inkml:trace contextRef="#ctx0" brushRef="#br0">25400 53200 669,'-47'167'132,"6"-16"-34,7-15-34,6-15-35,-1-7-22,-5 3-9,-7 3-11,-5 4-10,-6 2-5,-3 4 0,-3 3-1,-2 3 1,-5-7-4,-2-15-5,-3-15-6,-3-16-5,2-15 2,10-11 8,10-14 9,9-11 9,4-11 5,1-5 4,-1-7 3,1-5 4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33"/>
    </inkml:context>
    <inkml:brush xml:id="br0">
      <inkml:brushProperty name="width" value="0.03774" units="cm"/>
      <inkml:brushProperty name="height" value="0.03774" units="cm"/>
      <inkml:brushProperty name="color" value="#F2395B"/>
    </inkml:brush>
  </inkml:definitions>
  <inkml:trace contextRef="#ctx0" brushRef="#br0">23700 55400 583,'-69'-21'17,"13"10"0,12 10 1,13 9 0,7 9 2,4 9 3,3 10 3,3 10 4,3 7 0,3 6 0,3 7-2,4 6-1,1 6-2,0 6-4,0 7-4,0 6-4,0 1-1,0-3 0,0-3 1,0-2 1,0-1-8,0 3-18,0 3-18,0 4-17,0-9-9,0-18 0,0-19-1,0-18 1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34"/>
    </inkml:context>
    <inkml:brush xml:id="br0">
      <inkml:brushProperty name="width" value="0.04079" units="cm"/>
      <inkml:brushProperty name="height" value="0.04079" units="cm"/>
      <inkml:brushProperty name="color" value="#F2395B"/>
    </inkml:brush>
  </inkml:definitions>
  <inkml:trace contextRef="#ctx0" brushRef="#br0">23700 56150 539,'23'-24'3,"-3"4"7,-3 3 6,-2 3 7,5-1 2,16-2 1,15-3 0,17-3 1,16-9-1,19-11 1,19-14 1,19-11 1,9-9-2,0-3-4,0-3-5,0-2-3,-7 5-5,-11 16-2,-14 15-4,-11 17-1,-17 13-5,-18 13-4,-19 12-5,-18 13-5,-21 12-3,-22 13-2,-22 12-2,-21 13-3,-15 6 0,-6 0 1,-6 0 0,-6 0 2,-4-2-1,1-3-1,-1-3-1,1-2-2,2-6 1,7-6 2,6-6 2,7-6 2,5-7 4,7-6 8,6-6 6,7-6 7,4-6 4,3-2 0,3-3 2,4-3 2,1-1 5,0 4 13,0 3 11,0 3 13,1 7 2,4 14-7,3 11-8,3 14-6,-2 8-7,-6 7-3,-6 6-5,-6 7-4,-2 4-1,3 3-1,3 3 0,4 4 0,1-6-3,0-11-6,0-14-7,0-11-5,9-18-7,19-22-7,19-22-7,19-21-7,18-24-1,19-25 5,19-25 4,19-25 6,4-7 3,-9 14 4,-10 11 2,-8 14 3,-14 14 4,-15 20 4,-15 18 4,-16 20 3,-2 5 4,13-6 3,12-6 2,13-6 2,1-1 2,-9 7-2,-10 6 0,-8 7-2,-9 10 2,-6 16 2,-6 15 2,-6 17 3,-10 11-3,-12 10-9,-13 10-8,-12 9-8,-10 4-4,-6 1 2,-6-1 1,-6 1 2,-1-3-4,7-2-7,6-3-7,7-3-9,2-10-5,1-16-3,-1-15-3,1-15-4,1-18 1,3-19 3,3-18 5,4-19 4,4-18 3,6-15 4,7-15 4,6-16 3,3-4 4,0 10 3,0 10 3,0 9 4,0 10 2,0 14 5,0 11 3,0 14 4,-2 7 2,-3 3-3,-3 3 0,-2 4-2,-1 8 11,3 17 21,3 15 23,4 16 21,2 21 3,4 29-17,3 28-17,3 28-16,1 35-11,1 45-4,-1 43-3,1 45-3,1 30-11,3 19-21,3 19-20,4 19-19,-3-4-6,-5-24 9,-7-26 10,-5-24 9,-1-37 3,6-46-5,7-47-4,6-47-4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5:43"/>
    </inkml:context>
    <inkml:brush xml:id="br0">
      <inkml:brushProperty name="width" value="0.03126" units="cm"/>
      <inkml:brushProperty name="height" value="0.03126" units="cm"/>
      <inkml:brushProperty name="color" value="#FED406"/>
    </inkml:brush>
  </inkml:definitions>
  <inkml:trace contextRef="#ctx0" brushRef="#br0">39042 40631 703,'-3'-7'18,"8"2"12,9 2 11,10 2 11,2 1 1,0 0-12,-1 0-11,-1 0-11,-1 0-10,-1 0-6,-1 0-5,-1 0-8,-1 0-1,-3 0 0,-1 0 2,-2 0 0,-2 0-3,-1 0-10,0 0-10,-2 0-10,-1-1-3,-2-2 1,-3-2 1,0-1 2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35"/>
    </inkml:context>
    <inkml:brush xml:id="br0">
      <inkml:brushProperty name="width" value="0.0432" units="cm"/>
      <inkml:brushProperty name="height" value="0.0432" units="cm"/>
      <inkml:brushProperty name="color" value="#F2395B"/>
    </inkml:brush>
  </inkml:definitions>
  <inkml:trace contextRef="#ctx0" brushRef="#br0">27200 53900 509,'3'-44'58,"6"13"-8,7 12-11,6 13-8,6 12-7,6 13-2,7 12-2,6 13-3,-2 10-4,-9 10-4,-10 10-5,-8 9-4,-12 12-1,-12 16 2,-13 15 3,-12 17 3,-10 0-5,-6-11-10,-6-14-11,-6-11-11,-1-12-3,7-9 3,6-10 2,7-8 3,10-15 8,16-19 12,15-18 11,17-19 13,13-13 3,13-6-2,12-6-2,13-6-3,-1-1-2,-11 7 1,-14 6-1,-11 7 1,-11 13 1,-5 22 0,-7 22 0,-5 23 2,-11 13-2,-11 6-3,-14 7-3,-11 6-3,-6-2-3,4-9-2,3-10-3,3-8-2,1-6-1,1 1 3,-1-1 1,1 1 1,1-3 2,3-2 1,3-3 0,4-3 1,13-9-3,26-11-4,24-14-5,26-11-5,13-17-3,4-18-3,3-19-2,3-18-2,-1-12-2,-2-3-1,-3-3 0,-3-2-2,-7 3 3,-9 14 4,-10 11 4,-8 14 5,-8 14 15,-2 20 24,-3 18 24,-3 20 25,-2 10 3,0 3-15,0 3-18,0 4-16,1-1-12,4-3-7,3-3-9,3-2-6,-1-3-13,-2 1-19,-3-1-18,-3 1-18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35"/>
    </inkml:context>
    <inkml:brush xml:id="br0">
      <inkml:brushProperty name="width" value="0.04797" units="cm"/>
      <inkml:brushProperty name="height" value="0.04797" units="cm"/>
      <inkml:brushProperty name="color" value="#F2395B"/>
    </inkml:brush>
  </inkml:definitions>
  <inkml:trace contextRef="#ctx0" brushRef="#br0">28450 55500 458,'10'-44'44,"23"13"-5,22 12-7,22 13-5,10 6-6,1 0-7,-1 0-6,1 0-5,-3 0-4,-2 0 1,-3 0 0,-3 0 1,-7 3-1,-9 6 0,-10 7 0,-8 6 0,-8 1-1,-2-3 1,-3-3-1,-3-2 1,-2-3-1,0 1 2,0-1 1,0 1 0,-2 1 3,-3 3 3,-3 3 3,-2 4 3,-5 2 3,-2 4 5,-3 3 3,-3 3 4,-4 4 1,-3 7-2,-3 6-1,-2 7-3,-6 5-2,-6 7-1,-6 6-3,-6 7-1,-4-1-4,1-6-3,-1-6-3,1-6-4,-1-4-3,1 1-3,-1-1-4,1 1-3,-4-6-8,-6-8-15,-6-10-12,-6-9-15,1-13-2,9-16 8,10-15 8,10-15 8,5-7 7,4 3 5,3 3 6,3 4 5,3-1 1,3-3-6,3-3-4,4-2-6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35"/>
    </inkml:context>
    <inkml:brush xml:id="br0">
      <inkml:brushProperty name="width" value="0.04714" units="cm"/>
      <inkml:brushProperty name="height" value="0.04714" units="cm"/>
      <inkml:brushProperty name="color" value="#F2395B"/>
    </inkml:brush>
  </inkml:definitions>
  <inkml:trace contextRef="#ctx0" brushRef="#br0">29450 54250 466,'-2'-35'57,"-3"32"8,-3 31 8,-2 32 8,-8 30-3,-8 32-14,-10 31-16,-9 32-14,-12 22-12,-11 17-11,-14 15-10,-11 16-11,-15 12-8,-16 9-5,-15 10-4,-15 10-6,5-21-10,29-50-14,28-50-14,28-50-15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37"/>
    </inkml:context>
    <inkml:brush xml:id="br0">
      <inkml:brushProperty name="width" value="0.03164" units="cm"/>
      <inkml:brushProperty name="height" value="0.03164" units="cm"/>
      <inkml:brushProperty name="color" value="#F2395B"/>
    </inkml:brush>
  </inkml:definitions>
  <inkml:trace contextRef="#ctx0" brushRef="#br0">32050 53500 695,'95'50'121,"-9"0"-31,-10 0-32,-8 0-32,-9-2-18,-6-3-6,-6-3-7,-6-2-5,-7-5-2,-6-2 0,-6-3 2,-6-3 0,-6-2-4,-2 0-7,-3 0-10,-3 0-7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37"/>
    </inkml:context>
    <inkml:brush xml:id="br0">
      <inkml:brushProperty name="width" value="0.03156" units="cm"/>
      <inkml:brushProperty name="height" value="0.03156" units="cm"/>
      <inkml:brushProperty name="color" value="#F2395B"/>
    </inkml:brush>
  </inkml:definitions>
  <inkml:trace contextRef="#ctx0" brushRef="#br0">31800 54400 697,'-52'23'1,"-3"-3"3,-3-3 3,-2-2 3,20-9 8,48-12 14,47-13 12,47-12 14,21-9-1,-3-2-17,-3-3-16,-2-3-16,-9 1-10,-12 6-2,-13 7-1,-12 6-3,-10 4-1,-6 4-2,-6 3-1,-6 3-1,-7-1-9,-6-2-15,-6-3-16,-6-3-15,-9 1-1,-8 6 16,-10 7 15,-9 6 15,-4 4 9,4 4 4,3 3 2,3 3 4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37"/>
    </inkml:context>
    <inkml:brush xml:id="br0">
      <inkml:brushProperty name="width" value="0.03679" units="cm"/>
      <inkml:brushProperty name="height" value="0.03679" units="cm"/>
      <inkml:brushProperty name="color" value="#F2395B"/>
    </inkml:brush>
  </inkml:definitions>
  <inkml:trace contextRef="#ctx0" brushRef="#br0">32350 54550 598,'23'26'2,"-3"4"5,-3 3 5,-2 3 4,-1 1 6,3 1 9,3-1 6,4 1 9,5 2 1,10 7-5,10 6-5,9 7-4,4 0-7,1-2-5,-1-3-7,1-3-7,-4-4-6,-6-3-5,-6-3-7,-6-2-6,-7-5-1,-6-2 4,-6-3 4,-6-3 3,-10-4-9,-12-3-21,-13-3-22,-12-2-21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38"/>
    </inkml:context>
    <inkml:brush xml:id="br0">
      <inkml:brushProperty name="width" value="0.03657" units="cm"/>
      <inkml:brushProperty name="height" value="0.03657" units="cm"/>
      <inkml:brushProperty name="color" value="#F2395B"/>
    </inkml:brush>
  </inkml:definitions>
  <inkml:trace contextRef="#ctx0" brushRef="#br0">32550 55050 601,'-71'3'25,"10"6"8,10 7 8,9 6 7,2 12 1,-2 19-9,-3 19-9,-3 19-8,-6 9-5,-5 0-3,-7 0-2,-5 0-3,-3-5-5,4-9-8,3-10-8,3-8-8,4-11-4,7-8-2,6-10 0,7-9-2,8-12-2,14-11-2,11-14-2,14-11-3,18-14 1,25-11 2,25-14 3,25-11 2,12-4 4,1 6 3,-1 7 4,1 6 4,-4 7 4,-6 10 6,-6 10 6,-6 9 4,-10 7 7,-12 7 7,-13 6 6,-12 7 7,-12 7 6,-8 9 1,-10 10 4,-9 10 1,-7 5 0,-3 4-4,-3 3-5,-2 3-5,-9 3-4,-12 3-6,-13 3-4,-12 4-5,-7-3-7,1-5-7,-1-7-7,1-5-9,1-8-5,3-5-7,3-7-4,4-5-7,1-9 0,0-9 2,0-10 3,0-8 2,3-11 2,6-8-3,7-10-1,6-9-1,4-4 3,4 4 8,3 3 8,3 3 8,7 7 14,14 14 18,11 11 19,14 14 18,11 8 5,14 7-9,11 6-8,14 7-8,10-1-9,9-6-7,10-6-8,10-6-8,4-7-4,0-6-1,0-6-1,0-6-1,-7-6-4,-11-2-9,-14-3-10,-11-3-8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38"/>
    </inkml:context>
    <inkml:brush xml:id="br0">
      <inkml:brushProperty name="width" value="0.04282" units="cm"/>
      <inkml:brushProperty name="height" value="0.04282" units="cm"/>
      <inkml:brushProperty name="color" value="#F2395B"/>
    </inkml:brush>
  </inkml:definitions>
  <inkml:trace contextRef="#ctx0" brushRef="#br0">34550 53850 513,'-2'-46'5,"-3"10"11,-3 10 10,-2 9 11,-5 13 4,-2 20 2,-3 18 0,-3 20 0,-2 11-4,0 7-9,0 6-10,0 7-9,3-3-8,6-8-5,7-10-6,6-9-5,6-5-3,6 0 1,7 0 0,6 0 0,6-2 0,6-3 0,7-3-1,6-2-1,1-5 1,-3-2 3,-3-3 3,-2-3 3,-6-1 3,-6 4 4,-6 3 5,-6 3 3,-6 6 6,-2 9 6,-3 10 5,-3 10 7,-7 5 2,-9 4-2,-10 3-1,-8 3-2,-11 3-3,-8 3-3,-10 3-4,-9 4-4,-7-1-5,-3-3-7,-3-3-5,-2-2-7,0-11-4,7-15-3,6-15-3,7-16-3,2-12-4,1-5-7,-1-7-6,1-5-6,2-11-3,7-11 2,6-14 2,7-11 0,5-11 5,7-5 8,6-7 6,7-5 8,4 0 5,3 10 3,3 10 3,4 9 3,4 7 6,6 7 9,7 6 7,6 7 10,7 4 4,10 3 4,10 3 2,9 4 3,7 7-1,7 13-5,6 12-4,7 13-6,4 7-4,3 4-4,3 3-4,4 3-4,1 1-1,0 1 0,0-1 1,0 1-1,-7-6-5,-11-8-14,-14-10-13,-11-9-14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39"/>
    </inkml:context>
    <inkml:brush xml:id="br0">
      <inkml:brushProperty name="width" value="0.04213" units="cm"/>
      <inkml:brushProperty name="height" value="0.04213" units="cm"/>
      <inkml:brushProperty name="color" value="#F2395B"/>
    </inkml:brush>
  </inkml:definitions>
  <inkml:trace contextRef="#ctx0" brushRef="#br0">36650 53300 522,'4'-68'6,"10"17"12,10 15 12,9 16 13,2 12 3,-2 9-4,-3 10-5,-3 10-5,-4 11-8,-3 17-13,-3 15-12,-2 16-13,-15 16-9,-25 20-6,-25 18-7,-25 20-5,-16 5-2,-6-6 4,-6-6 2,-6-6 4,1-13 5,9-19 5,10-18 7,10-19 5,8-15 7,10-8 7,10-10 6,9-9 7,15-12 8,22-11 9,22-14 8,23-11 10,20-15-1,23-16-8,22-15-9,22-15-10,8-9-5,-2 1-5,-3-1-5,-3 1-3,-10 5-4,-16 14-2,-15 11-2,-15 14-1,-14 8-1,-8 7 2,-10 6 1,-9 7 2,-12 11 6,-11 20 8,-14 18 10,-11 20 9,-15 22 2,-16 29-5,-15 28-5,-15 28-5,-18 24-6,-19 23-5,-18 22-5,-19 22-4,-16 21-5,-12 22-3,-13 22-2,-12 23-3,-9 14-5,-2 10-9,-3 10-7,-3 9-9,8-12-4,23-30-1,22-32 0,22-30-1,23-40 4,25-47 7,25-47 8,25-46 8,15-31 4,7-11 0,6-14 1,7-11 0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39"/>
    </inkml:context>
    <inkml:brush xml:id="br0">
      <inkml:brushProperty name="width" value="0.04099" units="cm"/>
      <inkml:brushProperty name="height" value="0.04099" units="cm"/>
      <inkml:brushProperty name="color" value="#F2395B"/>
    </inkml:brush>
  </inkml:definitions>
  <inkml:trace contextRef="#ctx0" brushRef="#br0">35600 55750 536,'-15'-86'58,"23"28"2,22 28 0,22 29 2,10 18-4,1 9-10,-1 10-9,1 10-9,-3 5-9,-2 4-5,-3 3-7,-3 3-6,-4-4-8,-3-8-7,-3-10-8,-2-9-8,-3-9-3,1-5 2,-1-7 2,1-5 3,-3-8-6,-2-5-13,-3-7-12,-3-5-13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5:43"/>
    </inkml:context>
    <inkml:brush xml:id="br0">
      <inkml:brushProperty name="width" value="0.03478" units="cm"/>
      <inkml:brushProperty name="height" value="0.03478" units="cm"/>
      <inkml:brushProperty name="color" value="#FED406"/>
    </inkml:brush>
  </inkml:definitions>
  <inkml:trace contextRef="#ctx0" brushRef="#br0">39353 39933 632,'-22'-6'21,"7"4"5,3 4 6,6 4 6,2 3 0,0 3-3,0 3-3,1 4-3,-2 2-3,0 2-3,-2 4-3,0 3-3,-1 3-3,1 2-4,-1 4-5,0 3-4,0 1-4,-2 0-6,0 0-6,-1 0-6,0-3-2,2-6 1,2-5 0,3-7 1,0-3-3,2-3-5,0-1-7,2-2-5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39"/>
    </inkml:context>
    <inkml:brush xml:id="br0">
      <inkml:brushProperty name="width" value="0.05093" units="cm"/>
      <inkml:brushProperty name="height" value="0.05093" units="cm"/>
      <inkml:brushProperty name="color" value="#F2395B"/>
    </inkml:brush>
  </inkml:definitions>
  <inkml:trace contextRef="#ctx0" brushRef="#br0">36900 55650 431,'21'-25'2,"-5"0"5,-7 0 3,-5 0 4,-3 10 6,4 23 9,3 22 9,3 22 8,-1 10-1,-2 1-7,-3-1-9,-3 1-9,-1-4-4,4-6-2,3-6-2,3-6-1,12-13-12,22-19-22,22-18-23,23-19-21,6-15-6,-5-8 12,-7-10 11,-5-9 12,-9-2 10,-9 6 6,-10 7 8,-8 6 7,-9 7 5,-6 10 3,-6 10 3,-6 9 3,-9 7 12,-8 7 20,-10 6 21,-9 7 20,-9 10 2,-5 16-15,-7 15-16,-5 17-16,-11 10-11,-11 6-6,-14 7-6,-11 6-6,-7-1-2,0-5 0,0-7 1,0-5 1,0-4-4,0 0-7,0 0-7,0 0-7,3-4-3,6-5 2,7-7 0,6-5 2,20-8 10,34-5 15,35-7 18,35-5 17,24-11 4,16-11-9,15-14-9,17-11-8,7-7-6,0 0-3,0 0-3,0 0-2,-4 3-3,-5 6-3,-7 7-2,-5 6-4,-9 4 0,-9 4 1,-10 3 1,-8 3 0,-8 1 0,-2 1-5,-3-1-4,-3 1-4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40"/>
    </inkml:context>
    <inkml:brush xml:id="br0">
      <inkml:brushProperty name="width" value="0.04594" units="cm"/>
      <inkml:brushProperty name="height" value="0.04594" units="cm"/>
      <inkml:brushProperty name="color" value="#F2395B"/>
    </inkml:brush>
  </inkml:definitions>
  <inkml:trace contextRef="#ctx0" brushRef="#br0">40250 53800 478,'-24'-16'10,"4"19"18,3 19 18,3 19 19,3 10 4,3 4-9,3 3-10,4 3-10,2 14-7,4 25-3,3 25-4,3 25-3,-1 10-5,-2-2-5,-3-3-5,-3-3-5,-4-10-7,-3-16-8,-3-15-9,-2-15-7,-3-15-5,1-12-2,-1-13-1,1-12-1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40"/>
    </inkml:context>
    <inkml:brush xml:id="br0">
      <inkml:brushProperty name="width" value="0.04958" units="cm"/>
      <inkml:brushProperty name="height" value="0.04958" units="cm"/>
      <inkml:brushProperty name="color" value="#F2395B"/>
    </inkml:brush>
  </inkml:definitions>
  <inkml:trace contextRef="#ctx0" brushRef="#br0">40500 53650 443,'1'-68'3,"4"17"6,3 15 6,3 16 6,6 10 9,9 7 10,10 6 12,10 7 11,2 10 0,-3 16-8,-3 15-10,-2 17-9,-6 11-7,-6 10-3,-6 10-4,-6 9-4,-10 9-4,-12 9-4,-13 10-5,-12 10-5,-12 2-6,-8-3-10,-10-3-10,-9-2-9,-2-9-7,6-12-2,7-13-2,6-12-4,7-15-2,10-15-2,10-15-2,9-16-2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40"/>
    </inkml:context>
    <inkml:brush xml:id="br0">
      <inkml:brushProperty name="width" value="0.04338" units="cm"/>
      <inkml:brushProperty name="height" value="0.04338" units="cm"/>
      <inkml:brushProperty name="color" value="#F2395B"/>
    </inkml:brush>
  </inkml:definitions>
  <inkml:trace contextRef="#ctx0" brushRef="#br0">40600 56800 507,'-47'51'0,"6"4"0,7 3 0,6 3 0,6 3 8,6 3 19,7 3 16,6 4 18,4-3 5,4-5-9,3-7-9,3-5-8,4-9-8,7-9-6,6-10-7,7-8-6,5-17-3,7-21 1,6-22 1,7-22 0,0-15-5,-2-5-8,-3-7-9,-3-5-9,-6 0-4,-5 10 1,-7 10 3,-5 9 1,-20 10 1,-31 14-3,-31 11-2,-31 14-2,-9 10 1,17 9 4,15 10 4,16 10 4,5 4-5,-2 0-14,-3 0-16,-3 0-13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2:46"/>
    </inkml:context>
    <inkml:brush xml:id="br0">
      <inkml:brushProperty name="width" value="0.02208" units="cm"/>
      <inkml:brushProperty name="height" value="0.02208" units="cm"/>
      <inkml:brushProperty name="color" value="#6ADCAB"/>
    </inkml:brush>
  </inkml:definitions>
  <inkml:trace contextRef="#ctx0" brushRef="#br0">80300 21000 996,'3'-47'4,"6"6"-17,7 7-16,6 6-16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2:47"/>
    </inkml:context>
    <inkml:brush xml:id="br0">
      <inkml:brushProperty name="width" value="0.03541" units="cm"/>
      <inkml:brushProperty name="height" value="0.03541" units="cm"/>
      <inkml:brushProperty name="color" value="#6ADCAB"/>
    </inkml:brush>
  </inkml:definitions>
  <inkml:trace contextRef="#ctx0" brushRef="#br0">77650 18150 621,'51'25'82,"4"0"-12,3 0-12,3 0-12,-1-2-9,-2-3-8,-3-3-7,-3-2-7,-1-1-5,4 3-4,3 3-3,3 4-2,-2-1-3,-6-3 0,-6-3 0,-6-2 0,-7 0-11,-6 7-23,-6 6-23,-6 7-23,-10-1-4,-12-6 17,-13-6 16,-12-6 16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2:48"/>
    </inkml:context>
    <inkml:brush xml:id="br0">
      <inkml:brushProperty name="width" value="0.03553" units="cm"/>
      <inkml:brushProperty name="height" value="0.03553" units="cm"/>
      <inkml:brushProperty name="color" value="#6ADCAB"/>
    </inkml:brush>
  </inkml:definitions>
  <inkml:trace contextRef="#ctx0" brushRef="#br0">77650 18800 619,'-52'3'1,"-3"6"2,-3 7 1,-2 6 3,0 1 3,7-3 2,6-3 4,7-2 2,7-1 2,9 3 0,10 3-2,10 4 1,10-1 0,13-3 3,12-3 3,13-2 2,9-3 0,6 1-4,7-1-2,6 1-4,6-3-2,6-2-3,7-3-2,6-3-2,1-2-3,-3 0-3,-3 0-5,-2 0-3,-8 0-3,-8 0-2,-10 0-1,-9 0-1,-10 3-10,-9 6-18,-10 7-16,-8 6-18,-9 1-1,-6-3 16,-6-3 14,-6-2 16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2:48"/>
    </inkml:context>
    <inkml:brush xml:id="br0">
      <inkml:brushProperty name="width" value="0.03408" units="cm"/>
      <inkml:brushProperty name="height" value="0.03408" units="cm"/>
      <inkml:brushProperty name="color" value="#6ADCAB"/>
    </inkml:brush>
  </inkml:definitions>
  <inkml:trace contextRef="#ctx0" brushRef="#br0">76450 20050 645,'-54'21'0,"-5"-5"0,-7-7 0,-5-5 0,19-6 8,47-3 17,47-3 16,48-2 17,31-5 3,20-2-11,18-3-12,20-3-10,8-2-8,1 0-6,-1 0-5,1 0-6,-3 1-7,-2 4-6,-3 3-7,-3 3-6,-9 3-4,-11 3-2,-14 3-1,-11 4-1,-12 1-2,-9 0-1,-10 0-2,-8 0-2,-14 0 2,-15 0 6,-15 0 6,-16 0 5,-10-2 3,-3-3 2,-3-3 0,-2-2 2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2:48"/>
    </inkml:context>
    <inkml:brush xml:id="br0">
      <inkml:brushProperty name="width" value="0.03458" units="cm"/>
      <inkml:brushProperty name="height" value="0.03458" units="cm"/>
      <inkml:brushProperty name="color" value="#6ADCAB"/>
    </inkml:brush>
  </inkml:definitions>
  <inkml:trace contextRef="#ctx0" brushRef="#br0">78150 18950 636,'-24'-27'0,"4"-3"0,3-3 1,3-2 0,1 0 4,1 7 10,-1 6 8,1 7 9,-1 7 4,1 9 2,-1 10 0,1 10 2,-6 16-4,-8 26-6,-10 24-7,-9 26-6,-10 19-5,-9 17-4,-10 15-2,-8 16-3,-8 4-5,-2-6-4,-3-6-4,-3-6-5,1-7-2,6-6-2,7-6-1,6-6-1,9-15 0,13-21 2,12-22 2,13-22 1,12-22-5,13-22-11,12-22-12,13-21-11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2:48"/>
    </inkml:context>
    <inkml:brush xml:id="br0">
      <inkml:brushProperty name="width" value="0.03349" units="cm"/>
      <inkml:brushProperty name="height" value="0.03349" units="cm"/>
      <inkml:brushProperty name="color" value="#6ADCAB"/>
    </inkml:brush>
  </inkml:definitions>
  <inkml:trace contextRef="#ctx0" brushRef="#br0">77450 20600 656,'68'-68'-1,"-11"17"-1,-14 15 1,-11 16 1,-9 15 8,-3 16 18,-3 15 17,-2 17 17,-6 10 3,-6 6-12,-6 7-12,-6 6-12,-4 4-9,1 4-8,-1 3-8,1 3-6,-1-4-7,1-8-5,-1-10-4,1-9-4,1-15-9,3-18-12,3-19-11,4-18-13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5:44"/>
    </inkml:context>
    <inkml:brush xml:id="br0">
      <inkml:brushProperty name="width" value="0.04206" units="cm"/>
      <inkml:brushProperty name="height" value="0.04206" units="cm"/>
      <inkml:brushProperty name="color" value="#FED406"/>
    </inkml:brush>
  </inkml:definitions>
  <inkml:trace contextRef="#ctx0" brushRef="#br0">39500 40950 523,'8'7'16,"2"-1"9,0 0 9,1-2 9,1 0 2,0 0-7,-1 0-5,1 0-7,0-1-4,0 0-4,-1-2-4,1 0-4,0 0-3,0 2-3,-1 2-3,1 2-3,-2 1-5,-2 3-7,-4 2-7,-2 2-7,-4 0-1,-2 1 4,-4 0 3,-2-1 5,-3 0 4,-1-1 5,-3-1 5,-2 0 4,1-2 4,1-3 0,2-1 1,3-2 0,1-1 3,0 0 3,2 0 3,1 0 3,2-1 4,4-2 2,4-2 4,4-2 3,3-2-1,5-2-4,4-2-3,3-1-5,2-2-3,-1 2-2,-1 1-2,-1 0-3,-1 3-5,-1 1-4,0 2-6,-2 2-6,1 2-7,3 2-12,3 2-11,3 1-10,-2 2-7,-5 0 0,-6 0-2,-6 0-1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2:49"/>
    </inkml:context>
    <inkml:brush xml:id="br0">
      <inkml:brushProperty name="width" value="0.04007" units="cm"/>
      <inkml:brushProperty name="height" value="0.04007" units="cm"/>
      <inkml:brushProperty name="color" value="#6ADCAB"/>
    </inkml:brush>
  </inkml:definitions>
  <inkml:trace contextRef="#ctx0" brushRef="#br0">78150 20250 548,'48'-68'-2,"-3"17"2,-3 15 2,-2 16 3,-1 9 0,3 3-1,3 3-2,4 4-2,-3 2-1,-5 4 0,-7 3-2,-5 3-1,-6 3 1,-3 3 2,-3 3 2,-2 4 2,-5 1 2,-2 0 3,-3 0 3,-3 0 2,-2 1 3,0 4 4,0 3 4,0 3 4,0 3 2,0 3 0,0 3-1,0 4 1,0 4-1,0 6-3,0 7-2,0 6-2,0 3-2,0 0-2,0 0-2,0 0 0,-2 0-3,-3 0-4,-3 0-4,-2 0-2,-1-4-4,3-5-2,3-7-1,4-5-2,-1-6-3,-3-3-6,-3-3-6,-2-2-4,-9-17-7,-12-28-6,-13-28-6,-12-27-6,-5-19 0,3-5 7,3-7 9,4-5 7,4-1 5,6 6 4,7 7 3,6 6 3,4 4 4,4 4 3,3 3 4,3 3 4,6 4 3,9 7 4,10 6 5,10 7 4,5 5 0,4 7-1,3 6-1,3 7-2,-1 5-2,-2 7-1,-3 6-1,-3 7-1,-6 8-2,-5 14-1,-7 11-2,-5 14-2,-9 7-1,-9 3 1,-10 3-1,-8 4 0,-6 1 1,1 0-1,-1 0 2,1 0-1,-1-5 2,1-9 0,-1-10 1,1-8 0,12-15-4,25-19-10,25-18-9,25-19-10,17-18-6,9-15 1,10-15 0,10-16-1,0-4 2,-5 10 4,-7 10 4,-5 9 3,-9 7 3,-9 7 5,-10 6 3,-8 7 3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2:49"/>
    </inkml:context>
    <inkml:brush xml:id="br0">
      <inkml:brushProperty name="width" value="0.039" units="cm"/>
      <inkml:brushProperty name="height" value="0.039" units="cm"/>
      <inkml:brushProperty name="color" value="#6ADCAB"/>
    </inkml:brush>
  </inkml:definitions>
  <inkml:trace contextRef="#ctx0" brushRef="#br0">80100 19550 564,'21'-25'1,"-5"0"3,-7 0 4,-5 0 2,-4 12 8,0 26 14,0 24 14,0 26 13,0 13 1,0 4-10,0 3-11,0 3-11,-2 1-7,-3 1-4,-3-1-3,-2 1-4,-3 1-3,1 3-1,-1 3-2,1 4-3,-1-4-2,1-9-4,-1-10-4,1-8-4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2:50"/>
    </inkml:context>
    <inkml:brush xml:id="br0">
      <inkml:brushProperty name="width" value="0.04895" units="cm"/>
      <inkml:brushProperty name="height" value="0.04895" units="cm"/>
      <inkml:brushProperty name="color" value="#6ADCAB"/>
    </inkml:brush>
  </inkml:definitions>
  <inkml:trace contextRef="#ctx0" brushRef="#br0">81150 18350 449,'54'-25'1,"10"0"2,10 0 2,9 0 3,6 1 0,3 4 1,3 3 1,4 3 1,-3 6-1,-5 9-2,-7 10-2,-5 10 0,-4 4-3,0 0 1,0 0-2,0 0 0,-7 0-1,-11 0 1,-14 0 0,-11 0 1,-9 1 1,-3 4 3,-3 3 3,-2 3 3,-5 4 2,-2 7 4,-3 6 2,-3 7 4,-2 4 1,0 3 0,0 3-1,0 4 1,-2 5-1,-3 10-3,-3 10-1,-2 9-3,-1 7-1,3 7-2,3 6 0,4 7-2,-1-1 0,-3-6 0,-3-6-1,-2-6 0,-1-4-1,3 1-3,3-1-1,4 1-3,1-6-1,0-8-3,0-10-1,0-9-2,0-7-1,0-3 1,0-3 1,0-2 2,0-5-3,0-2-7,0-3-7,0-3-6,-7-12-5,-11-18-3,-14-19-3,-11-18-3,-7-18 0,0-16 2,0-15 3,0-15 1,0-18 3,0-19 3,0-18 2,0-19 3,3 3 3,6 25 3,7 25 3,6 25 3,3 12-2,0 1-7,0-1-6,0 1-8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2:50"/>
    </inkml:context>
    <inkml:brush xml:id="br0">
      <inkml:brushProperty name="width" value="0.03685" units="cm"/>
      <inkml:brushProperty name="height" value="0.03685" units="cm"/>
      <inkml:brushProperty name="color" value="#6ADCAB"/>
    </inkml:brush>
  </inkml:definitions>
  <inkml:trace contextRef="#ctx0" brushRef="#br0">81600 18750 597,'1'-60'7,"4"32"16,3 31 15,3 32 15,-2 19 3,-6 10-11,-6 10-10,-6 9-11,-7 9-6,-6 9 0,-6 10-1,-6 10 0,-6 4-5,-2 0-6,-3 0-7,-3 0-7,-4-10-5,-3-18-2,-3-19-2,-2-18-3,0-15-2,7-9 1,6-10 0,7-8 0,7-14 1,9-15 1,10-15 2,10-16 2,11-16 1,17-16 0,15-15-1,16-15-1,10-9 3,7 1 2,6-1 4,7 1 4,2 7 3,1 16 5,-1 15 5,1 17 4,-6 11 4,-8 10 1,-10 10 2,-9 9 1,-10 17 2,-9 25 4,-10 25 4,-8 25 3,-12 15-1,-12 7-7,-13 6-6,-12 7-6,-10 0-5,-6-2-5,-6-3-4,-6-3-4,-1-10-3,7-16 0,6-15-1,7-15 0,5-23-8,7-28-13,6-28-14,7-27-14,10-19-1,16-5 9,15-7 11,17-5 11,8-1 7,4 6 4,3 7 5,3 6 4,-5 10 2,-12 17 0,-13 15-1,-12 16 0,-12 18 6,-8 22 15,-10 22 15,-9 23 15,-10 10 2,-9 0-9,-10 0-9,-8 0-8,-1-4-7,9-5-4,10-7-5,10-5-3,13-9-4,19-9-5,19-10-5,19-8-4,9-6 1,0 1 5,0-1 5,0 1 5,-4 2 4,-5 7 2,-7 6 2,-5 7 2,-14 2 0,-18 1-1,-19-1-1,-18 1-2,-14 1-1,-5 3-2,-7 3-1,-5 4-2,-6-1-1,-3-3 0,-3-3 2,-2-2 0,-3-3 0,1 1 0,-1-1 0,1 1 0,-1-3 1,1-2 3,-1-3 2,1-3 2,7-4 2,16-3 2,15-3 1,17-2 1,22-5-1,32-2-5,31-3-4,32-3-4,22-10-7,17-16-10,15-15-11,16-15-11,5-7-6,-2 3-2,-3 3-3,-3 4-3,-13 5 2,-22 10 4,-22 10 3,-21 9 5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2:51"/>
    </inkml:context>
    <inkml:brush xml:id="br0">
      <inkml:brushProperty name="width" value="0.0279" units="cm"/>
      <inkml:brushProperty name="height" value="0.0279" units="cm"/>
      <inkml:brushProperty name="color" value="#6ADCAB"/>
    </inkml:brush>
  </inkml:definitions>
  <inkml:trace contextRef="#ctx0" brushRef="#br0">84550 19950 788,'70'1'71,"-9"4"-16,-10 3-15,-8 3-16,-9 4-11,-6 7-5,-6 6-8,-6 7-5,-7 4-11,-6 3-15,-6 3-16,-6 4-16,-6-4-1,-2-9 12,-3-10 13,-3-8 13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2:51"/>
    </inkml:context>
    <inkml:brush xml:id="br0">
      <inkml:brushProperty name="width" value="0.03183" units="cm"/>
      <inkml:brushProperty name="height" value="0.03183" units="cm"/>
      <inkml:brushProperty name="color" value="#6ADCAB"/>
    </inkml:brush>
  </inkml:definitions>
  <inkml:trace contextRef="#ctx0" brushRef="#br0">84450 20700 691,'48'45'114,"-3"-9"-27,-3-10-27,-2-8-28,-3-4-18,1 3-13,-1 3-10,1 4-13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2:52"/>
    </inkml:context>
    <inkml:brush xml:id="br0">
      <inkml:brushProperty name="width" value="0.04114" units="cm"/>
      <inkml:brushProperty name="height" value="0.04114" units="cm"/>
      <inkml:brushProperty name="color" value="#6ADCAB"/>
    </inkml:brush>
  </inkml:definitions>
  <inkml:trace contextRef="#ctx0" brushRef="#br0">79950 24300 534,'9'-50'4,"19"0"6,19 0 8,19 0 7,9 6 2,0 13-3,0 12-3,0 13-3,-2 9-1,-3 6 1,-3 7 1,-2 6 2,-5 7-1,-2 10-2,-3 10-2,-3 9-1,-9 9-2,-11 9 0,-14 10-2,-11 10 0,-9 5-1,-3 4-3,-3 3-1,-2 3-2,-8-2-2,-8-6-2,-10-6-2,-9-6-2,-5-9-2,0-8-3,0-10-4,0-9-3,1-10 0,4-9 3,3-10 3,3-8 3,3-11-1,3-8-4,3-10-4,4-9-5,2-15-5,4-18-5,3-19-6,3-18-4,1-10 1,1 0 10,-1 0 8,1 0 10,-1 6 5,1 13 2,-1 12 3,1 13 1,2 20 13,7 28 21,6 28 22,7 29 23,2 15 2,1 3-13,-1 3-16,1 4-14,-3 7-10,-2 13-4,-3 12-6,-3 13-4,-2 6-5,0 0-4,0 0-6,0 0-5,-2-2-7,-3-3-12,-3-3-11,-2-2-11,-1-14-5,3-21 1,3-22 1,4-22 1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2:52"/>
    </inkml:context>
    <inkml:brush xml:id="br0">
      <inkml:brushProperty name="width" value="0.04649" units="cm"/>
      <inkml:brushProperty name="height" value="0.04649" units="cm"/>
      <inkml:brushProperty name="color" value="#6ADCAB"/>
    </inkml:brush>
  </inkml:definitions>
  <inkml:trace contextRef="#ctx0" brushRef="#br0">82350 23250 473,'1'-41'37,"4"19"2,3 19 4,3 19 2,1 9-1,1 0-5,-1 0-6,1 0-5,-1 3-4,1 6-2,-1 7-4,1 6-1,-3 6-3,-2 6 0,-3 7 0,-3 6-1,-2 10-1,0 17 0,0 15-1,0 16 0,0 15-1,0 16-2,0 15-1,0 17-1,-4 8-2,-5 4-3,-7 3-2,-5 3-4,-3-1-1,4-2-1,3-3-2,3-3-1,1 2-5,1 10-11,-1 10-10,1 9-10,-1-4-4,1-15 0,-1-15 3,1-16 0,-1-24 4,1-31 3,-1-31 5,1-31 4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2:53"/>
    </inkml:context>
    <inkml:brush xml:id="br0">
      <inkml:brushProperty name="width" value="0.04286" units="cm"/>
      <inkml:brushProperty name="height" value="0.04286" units="cm"/>
      <inkml:brushProperty name="color" value="#6ADCAB"/>
    </inkml:brush>
  </inkml:definitions>
  <inkml:trace contextRef="#ctx0" brushRef="#br0">81600 26400 513,'1'-43'8,"4"17"15,3 15 15,3 16 17,3 12 2,3 9-7,3 10-9,4 10-7,1 7-7,0 6-2,0 7-5,0 6-2,-2 9-2,-3 13-2,-3 12 0,-2 13-1,-3 7-1,1 4-3,-1 3-2,1 3-3,-3-2-2,-2-6-4,-3-6-3,-3-6-3,-1-9-1,4-8 1,3-10 2,3-9 2,6-18-1,9-24 1,10-26-2,10-24 0,11-32-1,17-37-3,15-38-3,16-37-2,18-34-3,22-27 0,22-28-2,23-28-1,-3 7-4,-24 44-6,-26 44-7,-24 44-5,-20 29-3,-11 16 2,-14 15 2,-11 17 2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2:58"/>
    </inkml:context>
    <inkml:brush xml:id="br0">
      <inkml:brushProperty name="width" value="0.04042" units="cm"/>
      <inkml:brushProperty name="height" value="0.04042" units="cm"/>
      <inkml:brushProperty name="color" value="#6ADCAB"/>
    </inkml:brush>
  </inkml:definitions>
  <inkml:trace contextRef="#ctx0" brushRef="#br0">92250 24700 544,'21'-47'2,"-5"6"6,-7 7 6,-5 6 4,-4 3 3,0 0 0,0 0 1,0 0-1,-2 0-1,-3 0-2,-3 0-3,-2 0-2,-8 1 0,-8 4 3,-10 3 2,-9 3 2,-5 4 0,0 7-4,0 6-4,0 7-3,-2 7-3,-3 9 0,-3 10 0,-2 10-1,-3 4 0,1 0 0,-1 0-1,1 0 0,1 3-1,3 6 2,3 7 1,4 6 1,4 4 0,6 4 0,7 3 1,6 3 0,1 3 0,-3 3 0,-3 3 0,-2 4 0,0 1-1,7 0-2,6 0-3,7 0-2,2-4-1,1-5 0,-1-7-1,1-5 1,1-8-2,3-5-1,3-7-1,4-5-1,5-6-1,10-3 0,10-3 0,9-2 1,9-6-4,9-6-5,10-6-6,10-6-6,8-9-4,10-8-1,10-10-3,9-9-1,4-5-1,1 0 1,-1 0 0,1 0 0,-12 0 2,-21 0 3,-22 0 3,-22 0 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5:45"/>
    </inkml:context>
    <inkml:brush xml:id="br0">
      <inkml:brushProperty name="width" value="0.04043" units="cm"/>
      <inkml:brushProperty name="height" value="0.04043" units="cm"/>
      <inkml:brushProperty name="color" value="#FED406"/>
    </inkml:brush>
  </inkml:definitions>
  <inkml:trace contextRef="#ctx0" brushRef="#br0">61381 40945 544,'9'-13'5,"3"4"10,4 6 11,2 5 11,0 4 3,-1 5-2,-3 5-2,-1 5-2,-3 3-5,-2 1-8,-4 1-8,-2 1-8,-3 1-5,0 3 0,-2 1-1,0 2 0,-2 0-3,-2-3-2,-2-3-3,-1-3-2,-2-3-3,2-3-2,1-3 0,1-3-3,-1-4 0,0-4-1,-1-6-1,-1-4-1,0-4 2,2-2 4,2-2 5,2-1 5,1-2 4,1-2 5,-1 0 5,0 0 5,0-1 3,2 4 0,0 3 1,2 3 1,0 3 5,2 6 10,0 4 8,2 6 10,-1 3 0,-1 3-11,0 3-11,-1 3-9,-1 4-10,0 5-8,0 4-9,0 6-8,0 4-8,0 4-8,0 4-8,0 4-9,0-4-3,0-9 3,0-10 3,0-9 2,0-6 3,0-3 2,0-1 3,0-2 3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2:58"/>
    </inkml:context>
    <inkml:brush xml:id="br0">
      <inkml:brushProperty name="width" value="0.03672" units="cm"/>
      <inkml:brushProperty name="height" value="0.03672" units="cm"/>
      <inkml:brushProperty name="color" value="#6ADCAB"/>
    </inkml:brush>
  </inkml:definitions>
  <inkml:trace contextRef="#ctx0" brushRef="#br0">93350 25500 599,'-49'-18'36,"4"17"-2,3 15-4,3 16-3,1 7-2,1 1-2,-1-1-1,1 1-1,-1-3 0,1-2 0,-1-3 0,1-3 0,1-2 0,3 0-1,3 0-2,4 0-1,7 4-3,13 10-7,12 10-6,13 9-5,7-1-4,4-8 2,3-10 0,3-9 2,1-5 0,1 0 0,-1 0 1,1 0-1,-4 0 1,-6 0 0,-6 0-1,-6 0 0,-7 0-1,-6 0-3,-6 0-3,-6 0-3,-7-2-3,-6-3-4,-6-3-3,-6-2-3,-4-5-3,1-2-4,-1-3-2,1-3-3,-1-4 0,1-3 3,-1-3 3,1-2 4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2:59"/>
    </inkml:context>
    <inkml:brush xml:id="br0">
      <inkml:brushProperty name="width" value="0.04012" units="cm"/>
      <inkml:brushProperty name="height" value="0.04012" units="cm"/>
      <inkml:brushProperty name="color" value="#6ADCAB"/>
    </inkml:brush>
  </inkml:definitions>
  <inkml:trace contextRef="#ctx0" brushRef="#br0">94000 25300 548,'48'1'53,"-3"4"-8,-3 3-7,-2 3-7,-3 3-4,1 3-1,-1 3-1,1 4-2,-1 2-1,1 4-1,-1 3-2,1 3-1,-4 3-1,-6 3-3,-6 3-1,-6 4-2,-6 1-1,-2 0 0,-3 0 0,-3 0 0,-6 1-4,-5 4-3,-7 3-6,-5 3-5,-11 1-5,-11 1-4,-14-1-5,-11 1-4,-9-3-4,-3-2-6,-3-3-5,-2-3-5,3-9 1,14-11 3,11-14 5,14-11 4,7-7 3,3 0 1,3 0 2,4 0 2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2:59"/>
    </inkml:context>
    <inkml:brush xml:id="br0">
      <inkml:brushProperty name="width" value="0.02763" units="cm"/>
      <inkml:brushProperty name="height" value="0.02763" units="cm"/>
      <inkml:brushProperty name="color" value="#6ADCAB"/>
    </inkml:brush>
  </inkml:definitions>
  <inkml:trace contextRef="#ctx0" brushRef="#br0">92350 25550 796,'-47'-44'-39,"6"13"9,7 12 9,6 13 10,3 10 10,0 10 11,0 10 13,0 9 11,-2 6 4,-3 3-2,-3 3-4,-2 4-3,-1 1-4,3 0-6,3 0-7,4 0-5,2 3-2,4 6 2,3 7 3,3 6 2,4-1-6,7-5-13,6-7-14,7-5-15,10-6-6,16-3 1,15-3 1,17-2 0,2-8 3,-9-8 6,-10-10 4,-8-9 7,-6-5 4,1 0 3,-1 0 4,1 0 4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3:00"/>
    </inkml:context>
    <inkml:brush xml:id="br0">
      <inkml:brushProperty name="width" value="0.0478" units="cm"/>
      <inkml:brushProperty name="height" value="0.0478" units="cm"/>
      <inkml:brushProperty name="color" value="#6ADCAB"/>
    </inkml:brush>
  </inkml:definitions>
  <inkml:trace contextRef="#ctx0" brushRef="#br0">95800 22700 460,'26'-21'0,"4"10"0,3 10 0,3 9 0,-1 7 2,-2 7 5,-3 6 5,-3 7 4,-1 5 7,4 7 10,3 6 8,3 7 10,1 5 3,1 7-4,-1 6-4,1 7-4,-4 8-5,-6 14-5,-6 11-7,-6 14-5,-4-1-4,1-12-4,-1-13-2,1-12-3,-4 1-4,-6 16-4,-6 15-5,-6 17-4,-7 8-2,-6 4 0,-6 3 1,-6 3 1,-6-4-3,-2-8-5,-3-10-7,-3-9-5,-1-10-5,4-9-3,3-10-3,3-8-4,4-14 1,7-15 4,6-15 3,7-16 4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3:00"/>
    </inkml:context>
    <inkml:brush xml:id="br0">
      <inkml:brushProperty name="width" value="0.0474" units="cm"/>
      <inkml:brushProperty name="height" value="0.0474" units="cm"/>
      <inkml:brushProperty name="color" value="#6ADCAB"/>
    </inkml:brush>
  </inkml:definitions>
  <inkml:trace contextRef="#ctx0" brushRef="#br0">95200 25300 464,'68'95'131,"-11"-9"-27,-14-10-27,-11-8-27,-9-4-17,-3 3-3,-3 3-5,-2 4-5,-3 1-3,1 0-2,-1 0-3,1 0-3,-3 0-2,-2 0-3,-3 0-3,-3 0-1,-2-4-3,0-5 0,0-7-1,0-5-1,0-6 0,0-3 0,0-3 0,0-2 1,4-12-1,10-19 1,10-18 0,9-19 0,20-26 0,31-30-1,32-32-1,31-30 0,24-28-5,20-21-8,18-22-8,20-22-7,-12 7-10,-41 39-11,-40 36-10,-40 39-11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5:13"/>
    </inkml:context>
    <inkml:brush xml:id="br0">
      <inkml:brushProperty name="width" value="0.06029" units="cm"/>
      <inkml:brushProperty name="height" value="0.06029" units="cm"/>
      <inkml:brushProperty name="color" value="#FED406"/>
    </inkml:brush>
  </inkml:definitions>
  <inkml:trace contextRef="#ctx0" brushRef="#br0">55550 31000 364,'-24'-24'8,"4"4"14,3 3 15,3 3 14,3 10 8,3 20-3,3 18-1,4 20-2,-1 8-3,-3 1-8,-3-1-7,-2 1-6,-3 2-6,1 7-3,-1 6-4,1 7-3,1 5-2,3 7-2,3 6 0,4 7-1,1 0-1,0-2 0,0-3-2,0-3 0,0-2-1,0 0-2,0 0-3,0 0-2,0-4-1,0-5-1,0-7 0,0-5 0,1-4-1,4 0 0,3 0-1,3 0 1,-1-4-1,-2-5 1,-3-7 1,-3-5 0,-2-1-1,0 6-1,0 7-2,0 6-2,-2 1-2,-3-3-1,-3-3-2,-2-2-2,-3-15-12,1-25-21,-1-25-21,1-25-21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5:14"/>
    </inkml:context>
    <inkml:brush xml:id="br0">
      <inkml:brushProperty name="width" value="0.05291" units="cm"/>
      <inkml:brushProperty name="height" value="0.05291" units="cm"/>
      <inkml:brushProperty name="color" value="#FED406"/>
    </inkml:brush>
  </inkml:definitions>
  <inkml:trace contextRef="#ctx0" brushRef="#br0">54700 33000 415,'3'71'153,"6"-5"-35,7-7-37,6-5-34,3-1-20,0 6-1,0 7-3,0 6-2,-2 3-2,-3 0-4,-3 0-3,-2 0-5,-3-2-1,1-3 0,-1-3 0,1-2 0,-1-3-2,1 1-2,-1-1-2,1 1-3,-1-3-2,1-2-2,-1-3-2,1-3-3,7-15 2,16-24 3,15-26 3,17-24 4,5-18 4,-3-9 1,-3-10 4,-2-8 1,0-12 1,7-12-1,6-13-3,7-12-1,2-10-6,1-6-7,-1-6-10,1-6-8,-7 5-7,-12 20-5,-13 18-6,-12 20-5,-7 14-6,1 14-5,-1 11-7,1 14-6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5:14"/>
    </inkml:context>
    <inkml:brush xml:id="br0">
      <inkml:brushProperty name="width" value="0.05" units="cm"/>
      <inkml:brushProperty name="height" value="0.05" units="cm"/>
      <inkml:brushProperty name="color" value="#FED406"/>
    </inkml:brush>
  </inkml:definitions>
  <inkml:trace contextRef="#ctx0" brushRef="#br0">55625 30325 333,'157'63'167,"51"46"-1,49 47 1,51 47 0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5:15"/>
    </inkml:context>
    <inkml:brush xml:id="br0">
      <inkml:brushProperty name="width" value="0.02634" units="cm"/>
      <inkml:brushProperty name="height" value="0.02634" units="cm"/>
      <inkml:brushProperty name="color" value="#FED406"/>
    </inkml:brush>
  </inkml:definitions>
  <inkml:trace contextRef="#ctx0" brushRef="#br0">55150 36800 835,'0'68'62,"0"-11"-13,0-14-16,0-11-13,-2-7-20,-3 0-21,-3 0-24,-2 0-21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12"/>
    </inkml:context>
    <inkml:brush xml:id="br0">
      <inkml:brushProperty name="width" value="0.03503" units="cm"/>
      <inkml:brushProperty name="height" value="0.03503" units="cm"/>
      <inkml:brushProperty name="color" value="#00BFF3"/>
    </inkml:brush>
  </inkml:definitions>
  <inkml:trace contextRef="#ctx0" brushRef="#br0">53700 55950 627,'-46'-24'0,"10"4"0,10 3 0,9 3 0,4 1 3,1 1 3,-1-1 4,1 1 5,1-3 3,3-2 1,3-3 2,4-3 2,5-4 1,10-3-2,10-3-1,9-2-1,7-1 0,7 3-1,6 3 0,7 4 0,5-1-2,7-3 0,6-3-3,7-2 0,2-1-3,1 3-2,-1 3-3,1 4-2,-1 2-2,1 4-4,-1 3-3,1 3-3,-4 3-3,-6 3-2,-6 3-2,-6 4-3,-6 4 0,-2 6 1,-3 7 1,-3 6 2,-6 3-3,-5 0-4,-7 0-6,-5 0-5,-8 0-2,-5 0-1,-7 0 1,-5 0 0,-4 0 2,0 0 4,0 0 4,0 0 5,-4-2 4,-5-3 3,-7-3 4,-5-2 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5:45"/>
    </inkml:context>
    <inkml:brush xml:id="br0">
      <inkml:brushProperty name="width" value="0.04083" units="cm"/>
      <inkml:brushProperty name="height" value="0.04083" units="cm"/>
      <inkml:brushProperty name="color" value="#FED406"/>
    </inkml:brush>
  </inkml:definitions>
  <inkml:trace contextRef="#ctx0" brushRef="#br0">62789 40700 538,'0'39'137,"0"0"-32,0 0-32,0 1-31,-1 1-18,0 5-4,-2 6-5,0 4-4,-2 5-2,0 3-2,-1 5 1,-1 3-1,-1 3-3,0 3-8,0 1-6,0 2-6,0-1-7,-1-3-4,-2-5-6,0-3-5,0-6-4,1-5-2,0-6-2,2-6-2,2-7 1,1-8 7,2-7 5,2-9 6,0-4 5,0-2 3,-2-2 4,0-2 3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12"/>
    </inkml:context>
    <inkml:brush xml:id="br0">
      <inkml:brushProperty name="width" value="0.03213" units="cm"/>
      <inkml:brushProperty name="height" value="0.03213" units="cm"/>
      <inkml:brushProperty name="color" value="#00BFF3"/>
    </inkml:brush>
  </inkml:definitions>
  <inkml:trace contextRef="#ctx0" brushRef="#br0">54250 55850 684,'-25'-47'1,"0"6"0,0 7 2,0 6 1,1 10 6,4 17 11,3 15 12,3 16 10,3 12 3,3 9-7,3 10-6,4 10-7,-1 4-5,-3 0-6,-3 0-3,-2 0-6,-3-2-4,1-3-8,-1-3-5,1-2-7,1-5-5,3-2-1,3-3-4,4-3-1,4-7-2,6-9 0,7-10 0,6-8 1,4-9 1,4-6 4,3-6 3,3-6 3,-1-6 2,-2-2 0,-3-3-1,-3-3 0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12"/>
    </inkml:context>
    <inkml:brush xml:id="br0">
      <inkml:brushProperty name="width" value="0.03563" units="cm"/>
      <inkml:brushProperty name="height" value="0.03563" units="cm"/>
      <inkml:brushProperty name="color" value="#00BFF3"/>
    </inkml:brush>
  </inkml:definitions>
  <inkml:trace contextRef="#ctx0" brushRef="#br0">54800 55850 617,'20'-90'2,"-9"23"4,-10 22 5,-8 22 3,-4 15 5,3 9 5,3 10 4,4 10 6,-1 7 0,-3 6-2,-3 7-3,-2 6-2,-3 4-3,1 4-1,-1 3-2,1 3-3,1 3-2,3 3-5,3 3-4,4 4-5,1 2-2,0 4-3,0 3-2,0 3-2,0 3-4,0 3-8,0 3-6,0 4-7,1-3-6,4-5-3,3-7-4,3-5-4,-1-11 1,-2-11 4,-3-14 6,-3-11 4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13"/>
    </inkml:context>
    <inkml:brush xml:id="br0">
      <inkml:brushProperty name="width" value="0.03682" units="cm"/>
      <inkml:brushProperty name="height" value="0.03682" units="cm"/>
      <inkml:brushProperty name="color" value="#00BFF3"/>
    </inkml:brush>
  </inkml:definitions>
  <inkml:trace contextRef="#ctx0" brushRef="#br0">52850 58500 597,'-49'-4'0,"4"-5"0,3-7 0,3-5 0,-2-4 3,-6 0 5,-6 0 6,-6 0 6,4 0 2,16 0-1,15 0-1,17 0-1,10-2 0,6-3-1,7-3 0,6-2 0,12-3 1,19 1-1,19-1 1,19 1 1,16-1 0,17 1-1,15-1 0,16 1-1,12 1-1,9 3-4,10 3-2,10 4-4,4 5-4,0 10-9,0 10-7,0 9-8,-2 7-7,-3 7-6,-3 6-6,-2 7-7,-15-1 0,-25-6 4,-25-6 4,-25-6 5,-19-6 2,-12-2 2,-13-3 1,-12-3 2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14"/>
    </inkml:context>
    <inkml:brush xml:id="br0">
      <inkml:brushProperty name="width" value="0.03232" units="cm"/>
      <inkml:brushProperty name="height" value="0.03232" units="cm"/>
      <inkml:brushProperty name="color" value="#00BFF3"/>
    </inkml:brush>
  </inkml:definitions>
  <inkml:trace contextRef="#ctx0" brushRef="#br0">58100 55050 680,'-44'-69'-30,"13"13"24,12 12 25,13 13 25,6 12 11,0 13-4,0 12-4,0 13-2,0 7-7,0 4-10,0 3-10,0 3-10,1 1-6,4 1-1,3-1-3,3 1-1,1 2-3,1 7-2,-1 6-3,1 7-4,1-3-4,3-8-8,3-10-6,4-9-7,1-5-3,0 0 0,0 0 0,0 0 1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15"/>
    </inkml:context>
    <inkml:brush xml:id="br0">
      <inkml:brushProperty name="width" value="0.03211" units="cm"/>
      <inkml:brushProperty name="height" value="0.03211" units="cm"/>
      <inkml:brushProperty name="color" value="#00BFF3"/>
    </inkml:brush>
  </inkml:definitions>
  <inkml:trace contextRef="#ctx0" brushRef="#br0">58950 54650 685,'1'-85'18,"4"32"-1,3 31-3,3 32-1,-2 18-2,-6 6-1,-6 7 0,-6 6 0,-7 3-2,-6 0-1,-6 0-2,-6 0-1,-6 1-1,-2 4-2,-3 3 0,-3 3-2,-2 1 0,0 1-2,0-1 0,0 1-2,-2-1 0,-3 1 0,-3-1 0,-2 1 0,-5-3-1,-2-2 0,-3-3-2,-3-3-1,-2-2 0,0 0-1,0 0-1,0 0 0,3-2 1,6-3 0,7-3 1,6-2 1,3-5 2,0-2 4,0-3 3,0-3 5,9-7 3,19-9 4,19-10 5,19-8 4,19-14 2,23-15-4,22-15-2,22-16-2,13-7-2,7 4-2,6 3-1,7 3-1,-4 6-1,-12 9 0,-13 10 1,-12 10 0,-13 7 0,-12 6-4,-13 7-1,-12 6-3,-10 6-2,-6 6-2,-6 7-1,-6 6-3,-6 3-1,-2 0 0,-3 0-1,-3 0 0,-4 1-2,-3 4 0,-3 3-3,-2 3-1,-6 1-1,-6 1-2,-6-1-1,-6 1-3,-6-1 1,-2 1 3,-3-1 2,-3 1 2,-6-1 3,-5 1 4,-7-1 3,-5 1 4,-4 2 2,0 7 0,0 6 0,0 7 1,3 2-1,6 1 2,7-1-1,6 1 1,4-4 1,4-6 1,3-6 3,3-6 3,15-7 1,29-6 5,28-6 2,28-6 4,12-9-1,-3-8-6,-3-10-5,-2-9-7,-6-4-4,-6 4-4,-6 3-4,-6 3-4,-4 3-1,1 3-2,-1 3 0,1 4-1,-1-3 1,1-5-1,-1-7 2,1-5 1,1-8-1,3-5-1,3-7-2,4-5 0,-1-4-1,-3 0 3,-3 0 1,-2 0 2,-1-2 2,3-3 2,3-3 3,4-2 3,-4 2 2,-9 9 1,-10 10 1,-8 10 1,-9 5 5,-6 4 9,-6 3 9,-6 3 8,-7 7 2,-6 14-7,-6 11-7,-6 14-7,-4 7-4,1 3-2,-1 3-3,1 4-1,-3 5-6,-2 10-6,-3 10-6,-3 9-8,-2 2 0,0-2 2,0-3 5,0-3 3,4-9 0,10-11-2,10-14-2,9-11-2,1-9-3,-6-3-1,-6-3-1,-6-2-2,-1-11 0,7-15 2,6-15 1,7-16 2,4-15 3,3-11 2,3-14 2,4-11 4,4-4 3,6 6 2,7 7 3,6 6 3,3 7 4,0 10 5,0 10 6,0 9 6,0 7 2,0 7-1,0 6 0,0 7-2,0 5 0,0 7-2,0 6-1,0 7-1,-4 5-2,-5 7-3,-7 6-2,-5 7-2,-4 4-2,0 3-2,0 3-1,0 4-2,-5 4-2,-9 6-5,-10 7-4,-8 6-4,-8 4-3,-2 4-1,-3 3-1,-3 3-2,-4-1-3,-3-2-3,-3-3-5,-2-3-3,-5-6-2,-2-5 0,-3-7 1,-3-5-1,-4-11 4,-3-11 6,-3-14 7,-2-11 5,-1-9 4,3-3 2,3-3 1,4-2 2,1-5 2,0-2 1,0-3 2,0-3 2,3-1 3,6 4 4,7 3 3,6 3 4,21 7 8,39 14 13,36 11 12,39 14 14,27 5 0,19 1-12,19-1-12,19 1-12,16-1-10,17 1-8,15-1-8,16 1-7,2-1-7,-8 1-4,-10-1-5,-9 1-5,-13-6-5,-16-8-4,-15-10-4,-15-9-5,-21-5-2,-25 0 3,-25 0 2,-25 0 2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16"/>
    </inkml:context>
    <inkml:brush xml:id="br0">
      <inkml:brushProperty name="width" value="0.02776" units="cm"/>
      <inkml:brushProperty name="height" value="0.02776" units="cm"/>
      <inkml:brushProperty name="color" value="#00BFF3"/>
    </inkml:brush>
  </inkml:definitions>
  <inkml:trace contextRef="#ctx0" brushRef="#br0">60300 55000 792,'3'-182'1,"6"39"1,7 36 2,6 39 1,6 22 5,6 10 8,7 10 7,6 9 7,4 13 1,4 20-6,3 18-5,3 20-7,-4 14-5,-8 14-6,-10 11-7,-9 14-5,-13 5-4,-16 1-2,-15-1-1,-15 1-3,-15-4-4,-12-6-5,-13-6-6,-12-6-6,-1-10 0,14-12 3,11-13 5,14-12 4,5-10 4,1-6 5,-1-6 6,1-6 4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16"/>
    </inkml:context>
    <inkml:brush xml:id="br0">
      <inkml:brushProperty name="width" value="0.02867" units="cm"/>
      <inkml:brushProperty name="height" value="0.02867" units="cm"/>
      <inkml:brushProperty name="color" value="#00BFF3"/>
    </inkml:brush>
  </inkml:definitions>
  <inkml:trace contextRef="#ctx0" brushRef="#br0">59600 56250 767,'-58'-7'-5,"34"-11"14,35-14 14,35-11 14,21-4 4,9 6-6,10 7-6,10 6-6,4 1-6,0-3-4,0-3-6,0-2-3,-4 0-7,-5 7-6,-7 6-7,-5 7-6,-11 4-5,-11 3-6,-14 3-4,-11 4-5,-9-1 0,-3-3 4,-3-3 3,-2-2 5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16"/>
    </inkml:context>
    <inkml:brush xml:id="br0">
      <inkml:brushProperty name="width" value="0.03156" units="cm"/>
      <inkml:brushProperty name="height" value="0.03156" units="cm"/>
      <inkml:brushProperty name="color" value="#00BFF3"/>
    </inkml:brush>
  </inkml:definitions>
  <inkml:trace contextRef="#ctx0" brushRef="#br0">60650 55350 697,'-50'-21'-11,"0"10"11,0 10 11,0 9 11,4 12 6,10 16 2,10 15 1,9 17 1,6 11-1,3 10-2,3 10-2,4 9-4,-1 10-3,-3 14-5,-3 11-5,-2 14-5,-3 11-6,1 14-5,-1 11-6,1 14-5,1-3-6,3-15-8,3-15-9,4-16-7,2-21 0,4-24 6,3-26 7,3-24 7,1-17 4,1-5 1,-1-7 0,1-5 2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16"/>
    </inkml:context>
    <inkml:brush xml:id="br0">
      <inkml:brushProperty name="width" value="0.02777" units="cm"/>
      <inkml:brushProperty name="height" value="0.02777" units="cm"/>
      <inkml:brushProperty name="color" value="#00BFF3"/>
    </inkml:brush>
  </inkml:definitions>
  <inkml:trace contextRef="#ctx0" brushRef="#br0">60400 56750 792,'-54'26'0,"-5"4"1,-7 3 2,-5 3 0,0-2 2,10-6 2,10-6 3,9-6 3,2 1 2,-2 9 1,-3 10 0,-3 10 2,-2 2-1,0-3-1,0-3-3,0-2-1,4-5-2,10-2 0,10-3-2,9-3 0,18-12-3,29-18-3,28-19-5,28-18-4,17-15-4,6-9-3,7-10-3,6-8-5,1-6-2,-3 1-2,-3-1-3,-2 1-1,-8 1 0,-8 3 2,-10 3 3,-9 4 3,-9 1 2,-5 0 2,-7 0 1,-5 0 2,-9 6 2,-9 13 3,-10 12 3,-8 13 3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17"/>
    </inkml:context>
    <inkml:brush xml:id="br0">
      <inkml:brushProperty name="width" value="0.0297" units="cm"/>
      <inkml:brushProperty name="height" value="0.0297" units="cm"/>
      <inkml:brushProperty name="color" value="#00BFF3"/>
    </inkml:brush>
  </inkml:definitions>
  <inkml:trace contextRef="#ctx0" brushRef="#br0">61750 55050 740,'46'-136'-14,"-5"28"4,-7 28 5,-5 29 5,-6 15 4,-3 3 3,-3 3 4,-2 4 3,-6 8 3,-6 17 5,-6 15 3,-6 16 5,-4 7-1,1 1-3,-1-1-3,1 1-4,-1-3-2,1-2-4,-1-3-2,1-3-4,1-2-1,3 0-4,3 0-2,4 0-3,1 0-1,0 0 1,0 0 2,0 0 0,0 1 1,0 4 1,0 3 1,0 3 1,0-1 1,0-2-2,0-3 1,0-3-2,-2-2 0,-3 0-1,-3 0 0,-2 0-2,-3 0-1,1 0 1,-1 0 1,1 0-1,-1 0 1,1 0 0,-1 0 0,1 0 0,-1 0-1,1 0-2,-1 0-1,1 0-3,-3 0-1,-2 0 0,-3 0-1,-3 0 1,-6 0-3,-5 0-1,-7 0-3,-5 0-2,-1-2-1,6-3 1,7-3 2,6-2 1,10-6-3,17-6-7,15-6-7,16-6-7,4-4 1,-6 1 8,-6-1 9,-6 1 8,-2-1 5,3 1 2,3-1 2,4 1 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5:46"/>
    </inkml:context>
    <inkml:brush xml:id="br0">
      <inkml:brushProperty name="width" value="0.03415" units="cm"/>
      <inkml:brushProperty name="height" value="0.03415" units="cm"/>
      <inkml:brushProperty name="color" value="#FED406"/>
    </inkml:brush>
  </inkml:definitions>
  <inkml:trace contextRef="#ctx0" brushRef="#br0">62655 41090 644,'0'-15'2,"0"-1"6,0 1 5,0-1 5,-2 6 9,0 12 15,-3 12 13,-2 11 15,-2 7-6,-3 2-24,-4 3-24,-2 1-24,-1-2-15,1-4-8,1-5-7,1-5-8,2-4-3,2-3-2,4-3-1,3-2-1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18"/>
    </inkml:context>
    <inkml:brush xml:id="br0">
      <inkml:brushProperty name="width" value="0.03092" units="cm"/>
      <inkml:brushProperty name="height" value="0.03092" units="cm"/>
      <inkml:brushProperty name="color" value="#00BFF3"/>
    </inkml:brush>
  </inkml:definitions>
  <inkml:trace contextRef="#ctx0" brushRef="#br0">61950 55550 711,'45'4'65,"-9"10"-13,-10 10-14,-8 9-14,-12 7-8,-12 7-4,-13 6-4,-12 7-3,-9 2-4,-2 1-1,-3-1-1,-3 1-2,-4 1-1,-3 3 1,-3 3-1,-2 4 1,-3-1-1,1-3-1,-1-3-2,1-2 0,2-6-1,7-6 1,6-6 0,7-6 0,4-7-1,3-6-4,3-6-4,4-6-3,4-15-6,6-21-5,7-22-6,6-22-6,4-8 1,4 6 10,3 7 8,3 6 10,3 4 6,3 4 5,3 3 5,4 3 5,1 4 5,0 7 3,0 6 5,0 7 4,1 2 1,4 1 1,3-1-1,3 1 0,-1 1-2,-2 3-5,-3 3-4,-3 4-3,-4 4-3,-3 6 2,-3 7 0,-2 6 2,-3 4-4,1 4-8,-1 3-7,1 3-8,2-4-5,7-8-4,6-10-2,7-9-4,2-5-1,1 0-1,-1 0 1,1 0-1,-1-2 3,1-3 6,-1-3 6,1-2 6,-3-3 5,-2 1 2,-3-1 4,-3 1 1,-7 4 10,-9 9 14,-10 10 15,-8 10 14,-9 7 4,-6 6-9,-6 7-8,-6 6-8,-7 3-9,-6 0-8,-6 0-9,-6 0-8,-2-2-5,3-3-2,3-3 0,4-2-2,5-5 1,10-2 1,10-3 3,9-3 1,10-6 2,14-5-1,11-7-1,14-5 0,8-6 0,7-3-1,6-3-1,7-2 1,4-3-1,3 1 0,3-1 1,4 1 0,1-1 1,0 1 2,0-1 0,0 1 2,-4-1 1,-5 1 2,-7-1 0,-5 1 1,-8 1 1,-5 3 0,-7 3-1,-5 4 1,-14 10 1,-18 19 5,-19 19 3,-18 19 5,-12 12 1,-3 6-4,-3 7-3,-2 6-4,-8 4-2,-8 4-2,-10 3-2,-9 3-2,-9 3-2,-5 3-1,-7 3-3,-5 4-2,-6-1-2,-3-3-2,-3-3-2,-2-2-1,2-5-1,9-2 0,10-3 1,10-3 0,7-6-4,6-5-6,7-7-6,6-5-8,7-9-1,10-9 3,10-10 3,9-8 3,4-12 3,1-12 5,-1-13 3,1-12 5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18"/>
    </inkml:context>
    <inkml:brush xml:id="br0">
      <inkml:brushProperty name="width" value="0.02609" units="cm"/>
      <inkml:brushProperty name="height" value="0.02609" units="cm"/>
      <inkml:brushProperty name="color" value="#00BFF3"/>
    </inkml:brush>
  </inkml:definitions>
  <inkml:trace contextRef="#ctx0" brushRef="#br0">61000 57500 843,'54'142'57,"10"-16"-13,10-15-15,9-15-14,4-11-8,1-2-4,-1-3-2,1-3-2,-9-9-11,-15-11-16,-15-14-17,-16-11-18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20"/>
    </inkml:context>
    <inkml:brush xml:id="br0">
      <inkml:brushProperty name="width" value="0.02884" units="cm"/>
      <inkml:brushProperty name="height" value="0.02884" units="cm"/>
      <inkml:brushProperty name="color" value="#00BFF3"/>
    </inkml:brush>
  </inkml:definitions>
  <inkml:trace contextRef="#ctx0" brushRef="#br0">64150 54800 762,'3'-47'3,"6"6"6,7 7 6,6 6 7,10 6 2,17 6 3,15 7 1,16 6 1,9 3-2,3 0-5,3 0-6,4 0-5,-6 3-6,-11 6-9,-14 7-7,-11 6-8,-11 3-5,-5 0-1,-7 0-1,-5 0-2,-11 3-2,-11 6 0,-14 7-3,-11 6 0,-6-1 1,4-5 5,3-7 6,3-5 5,-1-6 3,-2-3 2,-3-3 1,-3-2 2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20"/>
    </inkml:context>
    <inkml:brush xml:id="br0">
      <inkml:brushProperty name="width" value="0.02887" units="cm"/>
      <inkml:brushProperty name="height" value="0.02887" units="cm"/>
      <inkml:brushProperty name="color" value="#00BFF3"/>
    </inkml:brush>
  </inkml:definitions>
  <inkml:trace contextRef="#ctx0" brushRef="#br0">63850 55950 761,'-102'43'6,"47"-11"11,47-14 10,48-11 12,31-12 3,20-9-7,18-10-6,20-8-7,5-6-7,-6 1-9,-6-1-8,-6 1-10,-7 1-6,-6 3-4,-6 3-4,-6 4-4,-12 2-4,-15 4-1,-15 3-3,-16 3-2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20"/>
    </inkml:context>
    <inkml:brush xml:id="br0">
      <inkml:brushProperty name="width" value="0.03339" units="cm"/>
      <inkml:brushProperty name="height" value="0.03339" units="cm"/>
      <inkml:brushProperty name="color" value="#00BFF3"/>
    </inkml:brush>
  </inkml:definitions>
  <inkml:trace contextRef="#ctx0" brushRef="#br0">64950 55250 658,'-69'-19'-17,"13"13"4,12 12 3,13 13 4,7 10 3,4 10 1,3 10 1,3 9 1,1 7 9,1 7 15,-1 6 16,1 7 15,-1 10 4,1 16-7,-1 15-8,1 17-7,-3 19-8,-2 26-7,-3 24-8,-3 26-7,1 12-6,6 0-1,7 0-4,6 0-1,6-16-7,6-31-9,7-31-9,6-31-9,3-24-6,0-16-1,0-15-3,0-15-1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21"/>
    </inkml:context>
    <inkml:brush xml:id="br0">
      <inkml:brushProperty name="width" value="0.02681" units="cm"/>
      <inkml:brushProperty name="height" value="0.02681" units="cm"/>
      <inkml:brushProperty name="color" value="#00BFF3"/>
    </inkml:brush>
  </inkml:definitions>
  <inkml:trace contextRef="#ctx0" brushRef="#br0">65000 56900 820,'-97'-18'0,"6"17"0,7 15-1,6 16 0,6 10 3,6 7 3,7 6 5,6 7 3,3 4 2,0 3-2,0 3-2,0 4-2,1-3-1,4-5 0,3-7 1,3-5 0,3-8-1,3-5 2,3-7 0,4-5 0,7-8 0,13-5-2,12-7-1,13-5-2,15-15-4,19-22-2,19-22-4,19-21-4,10-12-3,4 1-2,3-1-3,3 1-3,1-3-3,1-2-5,-1-3-4,1-3-6,-12 7 2,-21 19 6,-22 19 5,-22 19 8,-11 9 3,0 0 2,0 0 1,0 0 2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22"/>
    </inkml:context>
    <inkml:brush xml:id="br0">
      <inkml:brushProperty name="width" value="0.03707" units="cm"/>
      <inkml:brushProperty name="height" value="0.03707" units="cm"/>
      <inkml:brushProperty name="color" value="#00BFF3"/>
    </inkml:brush>
  </inkml:definitions>
  <inkml:trace contextRef="#ctx0" brushRef="#br0">65850 55500 593,'25'-160'-5,"0"32"6,0 31 6,0 32 6,-2 27 6,-3 26 4,-3 24 6,-2 26 4,-6 18-1,-6 13-8,-6 12-7,-6 13-8,-7 1-5,-6-9-1,-6-10-1,-6-8-3,-1-11-2,7-8-4,6-10-4,7-9-4,5-12-3,7-11-2,6-14-3,7-11-3,11-15 0,20-16 0,18-15 1,20-15 1,6-11 2,-2-2 1,-3-3 2,-3-3 1,-6 5 4,-5 17 7,-7 15 6,-5 16 6,-8 10 7,-5 7 7,-7 6 7,-5 7 6,-8 11 3,-5 20-3,-7 18-4,-5 20-4,-11 10-2,-11 3-4,-14 3-4,-11 4-2,-6-3-3,4-5-2,3-7-2,3-5-2,3-11-2,3-11-2,3-14-2,4-11-3,15-9-3,28-3-3,28-3-3,29-2-4,8-3 0,-8 1 5,-10-1 2,-9 1 5,-7 5 2,-3 14 0,-3 11 1,-2 14 1,-9 8 0,-12 7-1,-13 6-2,-12 7 0,-15 2-1,-15 1 0,-15-1 1,-16 1 0,-10-3 1,-3-2 0,-3-3 1,-2-3 1,-1-6 1,3-5 1,3-7 0,4-5 1,7-6 1,13-3 1,12-3 0,13-2 2,16-8 2,23-8 4,22-10 2,22-9 5,13-4 0,7 4-2,6 3-1,7 3-1,-3 1-2,-8 1 0,-10-1-1,-9 1 0,-10 4-2,-9 9-3,-10 10-2,-8 10-4,-11 8-2,-8 10 0,-10 10 1,-9 9-1,-10 4-1,-9 1-2,-10-1-3,-8 1-3,-6-6-1,1-8 1,-1-10 1,1-9 1,4-7 0,9-3 2,10-3 0,10-2 0,10-9 2,13-12 2,12-13 2,13-12 2,12-5 3,13 3 1,12 3 3,13 4 3,4 2-1,-3 4 0,-3 3-2,-2 3-2,-5 3 2,-2 3 4,-3 3 6,-3 4 4,-9 10-1,-11 19-4,-14 19-6,-11 19-5,-18 10-4,-22 4-2,-22 3-3,-21 3-2,-12-1-2,1-2-3,-1-3-1,1-3-1,-3-7-1,-2-9 1,-3-10 2,-3-8 1,2-8 2,10-2 3,10-3 2,9-3 3,7-4 0,7-3-1,6-3-1,7-2-1,16-9 7,29-12 16,28-13 15,28-12 17,20-5 2,13 3-8,12 3-9,13 4-8,10-1-7,10-3-4,10-3-4,9-2-4,4-1-5,1 3-9,-1 3-7,1 4-8,-6 4-7,-8 6-7,-10 7-6,-9 6-6,-16 3-2,-22 0 2,-22 0 3,-21 0 2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22"/>
    </inkml:context>
    <inkml:brush xml:id="br0">
      <inkml:brushProperty name="width" value="0.03808" units="cm"/>
      <inkml:brushProperty name="height" value="0.03808" units="cm"/>
      <inkml:brushProperty name="color" value="#00BFF3"/>
    </inkml:brush>
  </inkml:definitions>
  <inkml:trace contextRef="#ctx0" brushRef="#br0">68750 53600 577,'3'-50'0,"6"0"0,7 0 0,6 0 0,7 3 0,10 6 0,10 7 0,9 6 0,2 9 5,-2 13 10,-3 12 10,-3 13 9,-6 13 1,-5 17-12,-7 15-10,-5 16-10,-14 12-6,-18 9 0,-19 10 0,-18 10 0,-18 2-4,-16-3-8,-15-3-9,-15-2-8,-9-9-3,1-12 3,-1-13 3,1-12 2,4-13 5,9-12 7,10-13 7,10-12 6,14-15 6,23-15 6,22-15 5,22-16 6,21-8 2,22 0-1,22 0-3,23 0-1,13 0 0,6 0 1,7 0 3,6 0 1,-1 3 0,-5 6-3,-7 7-2,-5 6-2,-14 6-3,-18 6-4,-19 7-3,-18 6-3,-17 6-4,-11 6-4,-14 7-4,-11 6-4,-12 3-1,-9 0 1,-10 0 2,-8 0 1,-8-2 2,-2-3 3,-3-3 2,-3-2 3,2 0 3,10 7 2,10 6 2,9 7 3,7 4 1,7 3 3,6 3 1,7 4 2,4 5 1,3 10-1,3 10-1,4 9 0,1 6 1,0 3 0,0 3 1,0 4 2,-2 7-1,-3 13-2,-3 12-3,-2 13-2,-6 10-2,-6 10-5,-6 10-4,-6 9-3,-6 6-4,-2 3-6,-3 3-4,-3 4-6,-4-4-3,-3-9-4,-3-10-3,-2-8-3,-5-17-2,-2-21-3,-3-22-3,-3-22-2,2-18 2,10-11 7,10-14 6,9-11 8,6-11 3,3-5 4,3-7 1,4-5 4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22"/>
    </inkml:context>
    <inkml:brush xml:id="br0">
      <inkml:brushProperty name="width" value="0.03005" units="cm"/>
      <inkml:brushProperty name="height" value="0.03005" units="cm"/>
      <inkml:brushProperty name="color" value="#00BFF3"/>
    </inkml:brush>
  </inkml:definitions>
  <inkml:trace contextRef="#ctx0" brushRef="#br0">67400 56750 732,'23'-50'0,"-3"0"0,-3 0 0,-2 0 0,5-4 0,16-5 0,15-7 0,17-5 0,0 2 1,-11 13 1,-14 12 2,-11 13 2,10-1 4,34-11 10,35-14 7,35-11 9,24-4 1,16 6-5,15 7-6,17 6-6,-1 7-5,-16 10-4,-15 10-4,-15 9-5,-21 6-2,-25 3 2,-25 3 2,-25 4 1,-27 1-10,-28 0-24,-28 0-23,-27 0-23,-14 0-4,4 0 16,3 0 17,3 0 16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23"/>
    </inkml:context>
    <inkml:brush xml:id="br0">
      <inkml:brushProperty name="width" value="0.0337" units="cm"/>
      <inkml:brushProperty name="height" value="0.0337" units="cm"/>
      <inkml:brushProperty name="color" value="#00BFF3"/>
    </inkml:brush>
  </inkml:definitions>
  <inkml:trace contextRef="#ctx0" brushRef="#br0">69600 55300 652,'-25'-27'0,"0"-3"0,0-3 0,0-2 0,1 0 3,4 7 4,3 6 5,3 7 5,1 10 4,1 16 6,-1 15 4,1 17 5,-3 11 1,-2 10-6,-3 10-5,-3 9-5,-2 6-3,0 3-3,0 3 0,0 4-3,0-3-2,0-5-4,0-7-3,0-5-4,9-11-7,19-11-12,19-14-10,19-11-11,10-20-8,4-24-1,3-26-2,3-24-3,-1-20 4,-2-11 10,-3-14 9,-3-11 9,-4-11 7,-3-5 4,-3-7 3,-2-5 4,-3 2 2,1 13 0,-1 12 1,1 13 1,-3 13 6,-2 17 10,-3 15 11,-3 16 11,-10 26 8,-16 38 5,-15 37 7,-15 38 5,-14 23-3,-8 9-12,-10 10-13,-9 10-13,-2-4-8,6-16-5,7-15-5,6-15-5,7-17-5,10-15-3,10-15-4,9-16-4,10-12-1,14-5 2,11-7 0,14-5 1,10-6-1,9-3-4,10-3-3,10-2-5,-1-1 1,-9 3 2,-10 3 3,-8 4 3,-11 7 3,-8 13 0,-10 12 2,-9 13 1,-18 10 1,-24 10 1,-26 10 1,-24 9 2,-17 6 0,-5 3 3,-7 3 0,-5 4 2,0-6 3,10-11 2,10-14 2,9-11 4,10-11 3,14-5 2,11-7 4,14-5 2,21-11 5,31-11 3,32-14 6,31-11 4,18-9-1,7-3-5,6-3-6,7-2-6,-1-1-6,-6 3-5,-6 3-4,-6 4-6,-10 2-4,-12 4-2,-13 3-3,-12 3-2,-15 7-5,-15 14-8,-15 11-6,-16 14-8,-12 3 1,-5-2 7,-7-3 7,-5-3 8,-6-2 5,-3 0 5,-3 0 4,-2 0 5,0-2 2,7-3 1,6-3 0,7-2 2,4-3 2,3 1 4,3-1 5,4 1 4,8-6 3,17-8 4,15-10 3,16-9 3,12-7-2,9-3-7,10-3-7,10-2-6,5-5-3,4-2-2,3-3 1,3-3-1,3 1 0,3 6 0,3 7 1,4 6 0,-7 4 1,-16 4 1,-15 3-1,-15 3 2,-18 10-1,-19 20-1,-18 18 0,-19 20-2,-16 13-1,-12 9-2,-13 10-3,-12 10-2,-9 4-1,-2 0-1,-3 0-1,-3 0-1,-7 1 0,-9 4 1,-10 3 1,-8 3 1,-4-4-2,3-8-4,3-10-4,4-9-4,7-10-3,13-9-2,12-10-2,13-8-2,9-11-2,6-8-3,7-10-4,6-9-2,7-7 1,10-3 5,10-3 5,9-2 5,4-3 4,1 1 2,-1-1 1,1 1 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5:46"/>
    </inkml:context>
    <inkml:brush xml:id="br0">
      <inkml:brushProperty name="width" value="0.04264" units="cm"/>
      <inkml:brushProperty name="height" value="0.04264" units="cm"/>
      <inkml:brushProperty name="color" value="#FED406"/>
    </inkml:brush>
  </inkml:definitions>
  <inkml:trace contextRef="#ctx0" brushRef="#br0">63350 40900 515,'22'8'9,"-3"0"15,-3-1 17,-3 1 16,-1 0 6,0 2-4,-1 0-5,1 1-4,1 1-7,0 0-8,1-1-9,1 1-9,-1 1-11,-1 3-13,-2 3-15,-2 4-14,-2-1-13,-2-2-12,-3-1-12,0-2-13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23"/>
    </inkml:context>
    <inkml:brush xml:id="br0">
      <inkml:brushProperty name="width" value="0.03178" units="cm"/>
      <inkml:brushProperty name="height" value="0.03178" units="cm"/>
      <inkml:brushProperty name="color" value="#00BFF3"/>
    </inkml:brush>
  </inkml:definitions>
  <inkml:trace contextRef="#ctx0" brushRef="#br0">68000 57600 692,'26'-54'0,"4"-5"2,3-7 0,3-5 1,3 2 1,3 13-2,3 12 0,4 13-1,8 10 7,17 10 13,15 10 13,16 9 14,13 18 3,14 29-8,11 28-7,14 28-8,7 15-10,3 4-13,3 3-14,4 3-12,-10-8-7,-22-19-3,-22-18-1,-21-19-2,-17-15-3,-8-8-4,-10-10-4,-9-9-3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24"/>
    </inkml:context>
    <inkml:brush xml:id="br0">
      <inkml:brushProperty name="width" value="0.03136" units="cm"/>
      <inkml:brushProperty name="height" value="0.03136" units="cm"/>
      <inkml:brushProperty name="color" value="#00BFF3"/>
    </inkml:brush>
  </inkml:definitions>
  <inkml:trace contextRef="#ctx0" brushRef="#br0">71250 56550 701,'160'-46'96,"-27"10"-22,-28 10-20,-28 9-21,-9 6-13,14 3-7,11 3-6,14 4-5,0 1-5,-8 0-3,-10 0-1,-9 0-3,-10 0-3,-9 0-3,-10 0-4,-8 0-4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24"/>
    </inkml:context>
    <inkml:brush xml:id="br0">
      <inkml:brushProperty name="width" value="0.03692" units="cm"/>
      <inkml:brushProperty name="height" value="0.03692" units="cm"/>
      <inkml:brushProperty name="color" value="#00BFF3"/>
    </inkml:brush>
  </inkml:definitions>
  <inkml:trace contextRef="#ctx0" brushRef="#br0">72000 55600 595,'-24'-24'2,"4"4"3,3 3 4,3 3 2,3 9 6,3 16 7,3 15 6,4 17 7,1 11 3,0 10-3,0 10-1,0 9-2,-2 6-2,-3 3-4,-3 3-4,-2 4-4,-12 7-6,-19 13-9,-18 12-11,-19 13-8,-12 7-7,-2 4 0,-3 3-2,-3 3-2,-2-4-2,0-8-4,0-10-3,0-9-3,7-16-1,17-22 4,15-22 2,16-21 3,9-15 2,3-6 1,3-6 0,4-6 1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25"/>
    </inkml:context>
    <inkml:brush xml:id="br0">
      <inkml:brushProperty name="width" value="0.02464" units="cm"/>
      <inkml:brushProperty name="height" value="0.02464" units="cm"/>
      <inkml:brushProperty name="color" value="#00BFF3"/>
    </inkml:brush>
  </inkml:definitions>
  <inkml:trace contextRef="#ctx0" brushRef="#br0">71850 57650 892,'26'-19'0,"4"13"-1,3 12 0,3 13 0,-2 6 2,-6 0 9,-6 0 7,-6 0 7,4 7 1,16 17-7,15 15-7,17 16-6,5 5-9,-3-2-8,-3-3-10,-2-3-8,-9-9-5,-12-11-1,-13-14 0,-12-11-1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25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73700 58525 333,'157'63'167,"51"46"-1,49 47 1,51 47 0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26"/>
    </inkml:context>
    <inkml:brush xml:id="br0">
      <inkml:brushProperty name="width" value="0.03557" units="cm"/>
      <inkml:brushProperty name="height" value="0.03557" units="cm"/>
      <inkml:brushProperty name="color" value="#00BFF3"/>
    </inkml:brush>
  </inkml:definitions>
  <inkml:trace contextRef="#ctx0" brushRef="#br0">77600 55950 618,'23'-96'2,"-3"10"5,-3 10 4,-2 9 5,-11 10 2,-15 14 1,-15 11 1,-16 14 0,-10 7 0,-3 3-2,-3 3-3,-2 4-1,-5 2-2,-2 4 0,-3 3-2,-3 3 0,-2 6 0,0 9 0,0 10-1,0 10 1,1 7 0,4 6 0,3 7 0,3 6-1,1 3 1,1 0-1,-1 0-1,1 0 0,4 4-1,9 10 1,10 10 0,10 9 1,5 2-2,4-2-3,3-3-2,3-3-4,4-4-2,7-3-2,6-3-3,7-2-2,10-8-2,16-8-3,15-10-3,17-9-1,13-10-4,13-9-3,12-10-3,13-8-4,10-14-2,10-15-1,10-15 0,9-16-1,-10-4 3,-28 10 4,-28 10 5,-27 9 5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27"/>
    </inkml:context>
    <inkml:brush xml:id="br0">
      <inkml:brushProperty name="width" value="0.0352" units="cm"/>
      <inkml:brushProperty name="height" value="0.0352" units="cm"/>
      <inkml:brushProperty name="color" value="#00BFF3"/>
    </inkml:brush>
  </inkml:definitions>
  <inkml:trace contextRef="#ctx0" brushRef="#br0">78900 55950 625,'-2'-91'5,"-3"19"8,-3 19 5,-2 19 7,-6 15 1,-6 13-2,-6 12-3,-6 13-2,-4 9-2,1 6-1,-1 7-1,1 6 0,-4 7 0,-6 10 0,-6 10 0,-6 9 1,-1 2-1,7-2-3,6-3 0,7-3-3,7-4-1,9-3 2,10-3 0,10-2 1,5-3-2,4 1-5,3-1-7,3 1-5,7-7-4,14-12-5,11-13-3,14-12-4,7-7-5,3 1-3,3-1-4,4 1-5,1-6-1,0-8 1,0-10 2,0-9 1,-7-5 4,-11 0 5,-14 0 6,-11 0 6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28"/>
    </inkml:context>
    <inkml:brush xml:id="br0">
      <inkml:brushProperty name="width" value="0.03723" units="cm"/>
      <inkml:brushProperty name="height" value="0.03723" units="cm"/>
      <inkml:brushProperty name="color" value="#00BFF3"/>
    </inkml:brush>
  </inkml:definitions>
  <inkml:trace contextRef="#ctx0" brushRef="#br0">80200 55900 590,'-47'-46'3,"6"10"2,7 10 2,6 9 2,3 6 3,0 3 2,0 3 2,0 4 2,-2 7 2,-3 13 0,-3 12 0,-2 13 0,-5 7 1,-2 4-1,-3 3 0,-3 3 0,1-1-2,6-2 0,7-3-1,6-3 0,4-2-2,4 0 1,3 0-1,3 0-1,3-2-2,3-3-7,3-3-5,4-2-7,5-6-4,10-6-2,10-6-2,9-6-2,4-4 0,1 1 3,-1-1 3,1 1 2,7-4 0,16-6-5,15-6-3,17-6-5,2-7-2,-9-6 0,-10-6-1,-8-6 1,-8-6-1,-2-2 2,-3-3 1,-3-3 1,-6-7 1,-5-9 1,-7-10 3,-5-8 1,-6-4 3,-3 3 2,-3 3 2,-2 4 3,-3 2 1,1 4 0,-1 3 0,1 3 0,-1 6 6,1 9 12,-1 10 12,1 10 13,-3 10 6,-2 13 2,-3 12 0,-3 13 1,-4 12-1,-3 13-5,-3 12-5,-2 13-4,-5 7-5,-2 4-7,-3 3-6,-3 3-7,-6 4-4,-5 7-5,-7 6-4,-5 7-3,-1-1-5,6-6-4,7-6-4,6-6-5,4-12-3,4-15-2,3-15-3,3-16-2,3-15 0,3-11 2,3-14 2,4-11 2,5-17 3,10-18 1,10-19 2,9-18 2,6-6 2,3 10 4,3 10 4,4 9 4,-3 9 4,-5 9 4,-7 10 5,-5 10 5,-3 7 4,4 6 3,3 7 3,3 6 3,3 3 0,3 0-3,3 0-3,4 0-2,-3 0-6,-5 0-5,-7 0-7,-5 0-6,-4 0-5,0 0-4,0 0-3,0 0-4,-4-4 0,-5-5 2,-7-7 4,-5-5 3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28"/>
    </inkml:context>
    <inkml:brush xml:id="br0">
      <inkml:brushProperty name="width" value="0.04328" units="cm"/>
      <inkml:brushProperty name="height" value="0.04328" units="cm"/>
      <inkml:brushProperty name="color" value="#00BFF3"/>
    </inkml:brush>
  </inkml:definitions>
  <inkml:trace contextRef="#ctx0" brushRef="#br0">81350 55150 508,'0'-96'1,"0"10"4,0 10 4,0 9 2,1 9 4,4 9 5,3 10 3,3 10 5,1 18 4,1 28 3,-1 28 4,1 29 4,-7 21-1,-12 16-6,-13 15-5,-12 17-6,-7 7-3,1 0-3,-1 0-1,1 0-2,-3 4-4,-2 10-4,-3 10-6,-3 9-6,1 7-1,6 7 2,7 6 2,6 7 2,6-7-7,6-19-17,7-18-16,6-19-16,4-22-6,4-25 2,3-25 3,3-25 4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28"/>
    </inkml:context>
    <inkml:brush xml:id="br0">
      <inkml:brushProperty name="width" value="0.03612" units="cm"/>
      <inkml:brushProperty name="height" value="0.03612" units="cm"/>
      <inkml:brushProperty name="color" value="#00BFF3"/>
    </inkml:brush>
  </inkml:definitions>
  <inkml:trace contextRef="#ctx0" brushRef="#br0">81750 56350 609,'-47'-47'0,"6"6"2,7 7 1,6 6 2,6 12 7,6 19 16,7 19 15,6 19 14,3 9 3,0 0-11,0 0-10,0 0-11,3 0-7,6 0-4,7 0-4,6 0-4,6-2-5,6-3-3,7-3-6,6-2-5,7-6 0,10-6 1,10-6 2,9-6 1,2-6-4,-2-2-13,-3-3-13,-3-3-11,-7-4-7,-9-3 2,-10-3 2,-8-2 1,-9-5 5,-6-2 8,-6-3 8,-6-3 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56"/>
    </inkml:context>
    <inkml:brush xml:id="br0">
      <inkml:brushProperty name="width" value="0.03586" units="cm"/>
      <inkml:brushProperty name="height" value="0.03586" units="cm"/>
    </inkml:brush>
  </inkml:definitions>
  <inkml:trace contextRef="#ctx0" brushRef="#br0">52550 21250 613,'17'2'56,"1"4"-6,3 3-3,1 5-6,1 0-4,-1-1-5,-1-2-4,-1-2-6,0-1-3,1 1-2,1 2-1,1 0-3,-1 0-5,-1 1-8,-3 0-8,-1 0-8,-3-2-9,-1 1-10,-2-2-9,-2 0-9,-4-2-4,-2 1 3,-6 0 3,-2 0 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5:47"/>
    </inkml:context>
    <inkml:brush xml:id="br0">
      <inkml:brushProperty name="width" value="0.05" units="cm"/>
      <inkml:brushProperty name="height" value="0.05" units="cm"/>
      <inkml:brushProperty name="color" value="#FED406"/>
    </inkml:brush>
  </inkml:definitions>
  <inkml:trace contextRef="#ctx0" brushRef="#br0">64950 43425 333,'49'20'167,"16"14"-1,16 14 1,15 16 0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28"/>
    </inkml:context>
    <inkml:brush xml:id="br0">
      <inkml:brushProperty name="width" value="0.03293" units="cm"/>
      <inkml:brushProperty name="height" value="0.03293" units="cm"/>
      <inkml:brushProperty name="color" value="#00BFF3"/>
    </inkml:brush>
  </inkml:definitions>
  <inkml:trace contextRef="#ctx0" brushRef="#br0">82600 56100 668,'-93'-21'24,"17"10"4,15 10 4,16 9 4,7 10 1,1 14-2,-1 11-3,1 14-3,-1 11-3,1 14-5,-1 11-4,1 14-6,-1 7-7,1 3-11,-1 3-10,1 4-11,4-9-6,9-18-4,10-19-2,10-18-3,2-14-2,-3-5 2,-3-7 2,-2-5 1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29"/>
    </inkml:context>
    <inkml:brush xml:id="br0">
      <inkml:brushProperty name="width" value="0.03864" units="cm"/>
      <inkml:brushProperty name="height" value="0.03864" units="cm"/>
      <inkml:brushProperty name="color" value="#00BFF3"/>
    </inkml:brush>
  </inkml:definitions>
  <inkml:trace contextRef="#ctx0" brushRef="#br0">82600 55600 569,'4'-46'5,"10"10"10,10 10 10,9 9 10,4 6 3,1 3-6,-1 3-6,1 4-5,1 4-3,3 6 3,3 7 2,4 6 1,-1 9 1,-3 13-2,-3 12-1,-2 13-1,-8 7-3,-8 4-3,-10 3-3,-9 3-4,-9 4-4,-5 7-5,-7 6-4,-5 7-4,-9 2-3,-9 1-1,-10-1-2,-8 1-1,-6-3-6,1-2-10,-1-3-9,1-3-9,-3-7-4,-2-9 4,-3-10 3,-3-8 3,2-14 5,10-15 7,10-15 7,9-16 7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30"/>
    </inkml:context>
    <inkml:brush xml:id="br0">
      <inkml:brushProperty name="width" value="0.0385" units="cm"/>
      <inkml:brushProperty name="height" value="0.0385" units="cm"/>
      <inkml:brushProperty name="color" value="#00BFF3"/>
    </inkml:brush>
  </inkml:definitions>
  <inkml:trace contextRef="#ctx0" brushRef="#br0">84150 54250 571,'45'167'123,"-9"-16"-28,-10-15-28,-8-15-27,-6-7-17,1 3-4,-1 3-4,1 4-4,-3 2-3,-2 4 1,-3 3-1,-3 3 0,-6-1-6,-5-2-10,-7-3-11,-5-3-11,-8-2-6,-5 0-3,-7 0-1,-5 0-3,-3-4 0,4-5 0,3-7 2,3-5 1,-1-12 3,-2-16 4,-3-15 5,-3-15 5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30"/>
    </inkml:context>
    <inkml:brush xml:id="br0">
      <inkml:brushProperty name="width" value="0.03656" units="cm"/>
      <inkml:brushProperty name="height" value="0.03656" units="cm"/>
      <inkml:brushProperty name="color" value="#00BFF3"/>
    </inkml:brush>
  </inkml:definitions>
  <inkml:trace contextRef="#ctx0" brushRef="#br0">83300 56600 601,'6'-41'28,"13"19"2,12 19 3,13 19 2,2 15 2,-5 13-2,-7 12-1,-5 13-1,-6 9-3,-3 6-4,-3 7-5,-2 6-5,-6 1-3,-6-3-3,-6-3-1,-6-2-3,-6-8-4,-2-8-2,-3-10-4,-3-9-3,15-26-2,34-40-3,35-40-1,35-41-2,16-19-1,1 3-1,-1 3 0,1 4 0,1 4 0,3 6 1,3 7 1,4 6 1,-12 9 1,-24 13 2,-26 12 3,-24 13 2,-13 6-5,0 0-15,0 0-14,0 0-15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30"/>
    </inkml:context>
    <inkml:brush xml:id="br0">
      <inkml:brushProperty name="width" value="0.04484" units="cm"/>
      <inkml:brushProperty name="height" value="0.04484" units="cm"/>
      <inkml:brushProperty name="color" value="#00BFF3"/>
    </inkml:brush>
  </inkml:definitions>
  <inkml:trace contextRef="#ctx0" brushRef="#br0">86950 55150 490,'-22'-71'4,"6"10"7,7 10 7,6 9 8,9 7 4,13 7-1,12 6 2,13 7-1,7 4-2,4 3-3,3 3-4,3 4-3,1 1-4,1 0-2,-1 0-3,1 0-2,-4 1-6,-6 4-8,-6 3-8,-6 3-8,-13 4 2,-19 7 12,-18 6 12,-19 7 12,-8 4 6,3 3 1,3 3 1,4 4 0,2 4 0,4 6-1,3 7-3,3 6-1,3 3-1,3 0-2,3 0 0,4 0-1,1 0-3,0 0-4,0 0-4,0 0-6,-2-2-5,-3-3-8,-3-3-8,-2-2-8,-1-5-6,3-2-6,3-3-5,4-3-6,-1-6-1,-3-5 1,-3-7 3,-2-5 2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31"/>
    </inkml:context>
    <inkml:brush xml:id="br0">
      <inkml:brushProperty name="width" value="0.03462" units="cm"/>
      <inkml:brushProperty name="height" value="0.03462" units="cm"/>
      <inkml:brushProperty name="color" value="#00BFF3"/>
    </inkml:brush>
  </inkml:definitions>
  <inkml:trace contextRef="#ctx0" brushRef="#br0">86400 56900 635,'-44'-5'7,"13"-9"13,12-10 14,13-8 13,13-3 4,17 7-8,15 6-7,16 7-7,13 2-5,14 1-2,11-1-3,14 1-2,7 1-6,3 3-7,3 3-7,4 4-8,1 1-11,0 0-16,0 0-15,0 0-15,-13 1-3,-24 4 11,-26 3 10,-24 3 10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32"/>
    </inkml:context>
    <inkml:brush xml:id="br0">
      <inkml:brushProperty name="width" value="0.0336" units="cm"/>
      <inkml:brushProperty name="height" value="0.0336" units="cm"/>
      <inkml:brushProperty name="color" value="#00BFF3"/>
    </inkml:brush>
  </inkml:definitions>
  <inkml:trace contextRef="#ctx0" brushRef="#br0">89700 53550 654,'-19'-40'30,"13"23"11,12 22 10,13 22 11,6 13-2,0 7-14,0 6-13,0 7-15,-2 0-13,-3-2-13,-3-3-12,-2-3-12,-5-4-8,-2-3-2,-3-3-3,-3-2-3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33"/>
    </inkml:context>
    <inkml:brush xml:id="br0">
      <inkml:brushProperty name="width" value="0.03717" units="cm"/>
      <inkml:brushProperty name="height" value="0.03717" units="cm"/>
      <inkml:brushProperty name="color" value="#00BFF3"/>
    </inkml:brush>
  </inkml:definitions>
  <inkml:trace contextRef="#ctx0" brushRef="#br0">90650 53400 591,'20'-25'6,"-9"0"11,-10 0 11,-8 0 11,-9 7 4,-6 17-4,-6 15-4,-6 16-3,-6 10-5,-2 7-3,-3 6-3,-3 7-4,-9 4-8,-11 3-10,-14 3-10,-11 4-11,-9 2-5,-3 4 1,-3 3 2,-2 3 2,3-5 1,14-12 3,11-13 1,14-12 3,19-12 2,29-8 3,28-10 2,28-9 2,21-9 2,17-5 1,15-7 1,16-5-1,2-3 2,-8 4 0,-10 3 0,-9 3 0,-12 6 3,-11 9 2,-14 10 4,-11 10 4,-12 5 1,-9 4 0,-10 3-1,-8 3 1,-14 6-1,-15 9-2,-15 10-2,-16 10-2,-10 2-1,-3-3-1,-3-3-2,-2-2-1,2-5-1,9-2-1,10-3-1,10-3-1,7-7 0,6-9-3,7-10 0,6-8-3,13-8-1,23-2-3,22-3-3,22-3-2,10-4-2,1-3 0,-1-3 1,1-2-1,-6-1 2,-8 3 4,-10 3 4,-9 4 2,-10 4 4,-9 6 0,-10 7 0,-8 6 2,-12 6 1,-12 6 3,-13 7 3,-12 6 2,-7 1 3,1-3 0,-1-3 0,1-2 2,2-6-1,7-6 2,6-6 0,7-6 0,7-2-1,9 3-1,10 3-1,10 4-2,13-3-2,19-5-2,19-7-1,19-5-1,9-4-4,0 0-4,0 0-4,0 0-5,0-5-3,0-9-3,0-10-2,0-8-3,-4-8-1,-5-2 2,-7-3 0,-5-3 2,-8-6 1,-5-5 1,-7-7 1,-5-5 1,-8-4 5,-5 0 5,-7 0 6,-5 0 6,-4 6 4,0 13 1,0 12 2,0 13 1,-2 12 7,-3 13 12,-3 12 13,-2 13 12,-5 12 1,-2 13-8,-3 12-9,-3 13-9,-1 1-6,4-9-5,3-10-6,3-8-4,-4-3-6,-8 7-7,-10 6-7,-9 7-7,-2 0-4,6-2 0,7-3 0,6-3-1,4-4 0,4-3-1,3-3 2,3-2-1,1-5 0,1-2 1,-1-3 0,1-3 1,-3-10-2,-2-16-2,-3-15-2,-3-15-3,-6-9 2,-5 1 5,-7-1 6,-5 1 6,-6 4 3,-3 9 2,-3 10 1,-2 10 2,-5 4 1,-2 0 2,-3 0 3,-3 0 1,-4 3 2,-3 6 0,-3 7 2,-2 6 0,0 3 1,7 0 0,6 0 1,7 0 1,2 0-1,1 0 1,-1 0 0,1 0-1,2-2 2,7-3 0,6-3 2,7-2 0,18 2 7,31 9 11,32 10 10,31 10 12,24 2 0,20-3-8,18-3-8,20-2-9,16-5-9,16-2-9,15-3-8,17-3-10,3-2-8,-5 0-6,-7 0-6,-5 0-8,-12-2-3,-16-3-3,-15-3-2,-15-2-2,-21-6-1,-25-6 2,-25-6 1,-25-6 2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33"/>
    </inkml:context>
    <inkml:brush xml:id="br0">
      <inkml:brushProperty name="width" value="0.04062" units="cm"/>
      <inkml:brushProperty name="height" value="0.04062" units="cm"/>
      <inkml:brushProperty name="color" value="#00BFF3"/>
    </inkml:brush>
  </inkml:definitions>
  <inkml:trace contextRef="#ctx0" brushRef="#br0">91750 53450 541,'7'-91'0,"17"19"0,15 19 0,16 19 0,7 13 7,1 10 12,-1 10 13,1 9 13,-6 12 2,-8 16-8,-10 15-8,-9 17-9,-13 10-9,-16 6-9,-15 7-9,-15 6-10,-18 1-6,-19-3-5,-18-3-5,-19-2-3,-12-5-2,-2-2 3,-3-3 2,-3-3 2,1-7 4,6-9 5,7-10 4,6-8 5,10-11 5,17-8 6,15-10 4,16-9 7,26-7 5,38-3 5,37-3 5,38-2 5,18-6 0,1-6-5,-1-6-5,1-6-5,-4-2-6,-6 3-6,-6 3-6,-6 4-6,-10 2-5,-12 4-2,-13 3-2,-12 3-3,-12-2-1,-8-6-1,-10-6-1,-9-6 0,-9-2 1,-5 3 3,-7 3 3,-5 4 3,-8 1 3,-5 0 5,-7 0 4,-5 0 4,-3 1 4,4 4 4,3 3 3,3 3 5,3 3 3,3 3 3,3 3 2,4 4 4,2 7 0,4 13-2,3 12-1,3 13-1,1 12 0,1 13 1,-1 12 2,1 13 2,1 12-1,3 13 0,3 12-2,4 13-1,-1 7-4,-3 4-6,-3 3-6,-2 3-7,-5-2-3,-2-6-2,-3-6 0,-3-6-1,1-12-6,6-15-8,7-15-9,6-16-9,1-15-11,-3-11-10,-3-14-11,-2-11-11,-3-12 2,1-9 15,-1-10 15,1-8 15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34"/>
    </inkml:context>
    <inkml:brush xml:id="br0">
      <inkml:brushProperty name="width" value="0.03894" units="cm"/>
      <inkml:brushProperty name="height" value="0.03894" units="cm"/>
      <inkml:brushProperty name="color" value="#00BFF3"/>
    </inkml:brush>
  </inkml:definitions>
  <inkml:trace contextRef="#ctx0" brushRef="#br0">91150 55900 564,'-71'-21'12,"10"10"-8,10 10-6,9 9-8,4 7 4,1 7 12,-1 6 13,1 7 12,18-12 4,38-28-6,37-28-5,38-27-6,24-26-10,14-22-14,11-22-14,14-21-14,-1-15-6,-12-6 2,-13-6 2,-12-6 3,-7-1 5,1 7 9,-1 6 10,1 7 9,-9 15 7,-15 25 3,-15 25 4,-16 25 3,-12 18 6,-5 14 7,-7 11 7,-5 14 8,-9 10 0,-9 9-5,-10 10-6,-8 10-6,-12 11-4,-12 17-2,-13 15-3,-12 16-1,-2 7-3,9 1-5,10-1-4,10 1-5,8-7-3,10-12-4,10-13-4,9-12-3,9-9-2,9-2-1,10-3 1,10-3-1,4-2 1,0 0 2,0 0 0,0 0 2,-4-2 1,-5-3 1,-7-3 1,-5-2 0,-8 0 3,-5 7 2,-7 6 2,-5 7 2,-11 2 2,-11 1 3,-14-1 1,-11 1 2,-9 1 0,-3 3-2,-3 3-1,-2 4-3,-1-4-1,3-9-2,3-10-2,4-8-1,16-9-4,32-6-6,31-6-6,32-6-5,13-2-1,-3 3 5,-3 3 6,-2 4 6,-14 7 5,-21 13 7,-22 12 7,-22 13 5,-16 4 3,-9-3-4,-10-3-3,-8-2-3,-6-3-3,1 1-2,-1-1-2,1 1-3,1-4-1,3-6-1,3-6 0,4-6-1,11-4-1,23 1-3,22-1-3,22 1-2,15-3-1,9-2 1,10-3 1,10-3 0,0-2 2,-5 0 1,-7 0 1,-5 0 2,-4-2 2,0-3 4,0-3 5,0-2 4,-2-3 2,-3 1 2,-3-1 1,-2 1 1,-11 8 6,-15 20 10,-15 18 10,-16 20 10,-18 11 0,-18 7-9,-19 6-9,-18 7-9,-12 2-7,-3 1-5,-3-1-5,-2 1-5,-6 4-3,-6 9-3,-6 10-4,-6 10-3,-2 4-2,3 0-2,3 0 0,4 0-2,4-7-3,6-11-4,7-14-6,6-11-4,10-14-4,17-11 0,15-14-2,16-11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6:13"/>
    </inkml:context>
    <inkml:brush xml:id="br0">
      <inkml:brushProperty name="width" value="0.03313" units="cm"/>
      <inkml:brushProperty name="height" value="0.03313" units="cm"/>
      <inkml:brushProperty name="color" value="#FED406"/>
    </inkml:brush>
  </inkml:definitions>
  <inkml:trace contextRef="#ctx0" brushRef="#br0">61400 42747 664,'37'-6'117,"-4"1"-29,-3 2-29,-5 2-28,-1 0-16,-1 0-3,1-2-4,-1 0-3,-1 0-4,-1 0-9,-2 1-7,-3 2-7,-1 0-6,0 0-4,-2 0-4,-1 0-4,-3-1-4,-4-4 1,-6-2-2,-4-3-1,-3-1 4,-2 2 10,0 2 9,-1 2 9,0 1 6,2-2 1,2 0 3,3-1 1,0-1 7,2-2 13,0 0 12,2-1 12,-2 2 8,-2 6 3,-4 6 3,-2 6 3,-2 4-6,-1 5-15,-1 3-15,-1 5-15,-1 2-10,0 1-4,1 0-4,-1 2-6,1 0-3,0-1-3,2-1-3,1-1-2,1-3-3,2-2 0,2-3 0,3-2-1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34"/>
    </inkml:context>
    <inkml:brush xml:id="br0">
      <inkml:brushProperty name="width" value="0.02946" units="cm"/>
      <inkml:brushProperty name="height" value="0.02946" units="cm"/>
      <inkml:brushProperty name="color" value="#00BFF3"/>
    </inkml:brush>
  </inkml:definitions>
  <inkml:trace contextRef="#ctx0" brushRef="#br0">91900 55800 746,'3'-32'81,"6"39"-16,7 36-15,6 39-15,6 18-16,6 0-15,7 0-17,6 0-16,-1-10-5,-5-18 3,-7-19 4,-5-18 4,-6-10-1,-3 0-7,-3 0-6,-2 0-7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35"/>
    </inkml:context>
    <inkml:brush xml:id="br0">
      <inkml:brushProperty name="width" value="0.02472" units="cm"/>
      <inkml:brushProperty name="height" value="0.02472" units="cm"/>
      <inkml:brushProperty name="color" value="#00BFF3"/>
    </inkml:brush>
  </inkml:definitions>
  <inkml:trace contextRef="#ctx0" brushRef="#br0">94800 56400 889,'-43'1'5,"17"4"10,15 3 9,16 3 10,9 3-6,3 3-23,3 3-24,4 4-22,-1-1-8,-3-3 4,-3-3 5,-2-2 5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36"/>
    </inkml:context>
    <inkml:brush xml:id="br0">
      <inkml:brushProperty name="width" value="0.04643" units="cm"/>
      <inkml:brushProperty name="height" value="0.04643" units="cm"/>
      <inkml:brushProperty name="color" value="#00BFF3"/>
    </inkml:brush>
  </inkml:definitions>
  <inkml:trace contextRef="#ctx0" brushRef="#br0">98250 55150 473,'-2'-72'3,"-3"6"6,-3 7 6,-2 6 5,-1 6 2,3 6-2,3 7-3,4 6-2,-1 1-2,-3-3 1,-3-3 1,-2-2-1,-5 0 1,-2 7 0,-3 6 0,-3 7 0,-4 2 0,-3 1-1,-3-1 1,-2 1-1,-5 4 1,-2 9 1,-3 10 1,-3 10 1,-6 11 0,-5 17-1,-7 15-1,-5 16-2,-3 7-1,4 1-1,3-1-2,3 1-1,4 1 0,7 3 0,6 3 1,7 4 1,5-3-1,7-5-5,6-7-3,7-5-3,4-8-3,3-5 0,3-7-2,4-5 0,7-6 0,13-3 0,12-3 0,13-2 0,10-6-2,10-6-4,10-6-4,9-6-6,4-6-1,1-2-2,-1-3 0,1-3-2,-1-4-1,1-3-5,-1-3-2,1-2-4,-1-8-1,1-8 1,-1-10 2,1-9 2,-9-2 4,-15 6 5,-15 7 6,-16 6 6,-8 3 3,0 0 2,0 0 0,0 0 1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36"/>
    </inkml:context>
    <inkml:brush xml:id="br0">
      <inkml:brushProperty name="width" value="0.05348" units="cm"/>
      <inkml:brushProperty name="height" value="0.05348" units="cm"/>
      <inkml:brushProperty name="color" value="#00BFF3"/>
    </inkml:brush>
  </inkml:definitions>
  <inkml:trace contextRef="#ctx0" brushRef="#br0">99750 53250 411,'26'-97'2,"4"6"3,3 7 4,3 6 4,-1 10 1,-2 17-2,-3 15-2,-3 16-2,-2 9 3,0 3 8,0 3 8,0 4 9,0 5 2,0 10-1,0 10-2,0 9-2,-4 13-3,-5 20-4,-7 18-5,-5 20-4,-6 11-1,-3 7 2,-3 6 1,-2 7 3,-5 4-1,-2 3-3,-3 3-3,-3 4-2,-4 2-3,-3 4 0,-3 3-1,-2 3 0,-3 1-4,1 1-4,-1-1-7,1 1-5,-1-4-5,1-6-4,-1-6-6,1-6-4,-1-6-5,1-2-3,-1-3-3,1-3-4,1-9-1,3-11 2,3-14 1,4-11 3,-3-15 3,-5-16 2,-7-15 2,-5-15 3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36"/>
    </inkml:context>
    <inkml:brush xml:id="br0">
      <inkml:brushProperty name="width" value="0.03994" units="cm"/>
      <inkml:brushProperty name="height" value="0.03994" units="cm"/>
      <inkml:brushProperty name="color" value="#00BFF3"/>
    </inkml:brush>
  </inkml:definitions>
  <inkml:trace contextRef="#ctx0" brushRef="#br0">98900 55900 550,'1'-41'6,"4"19"11,3 19 11,3 19 12,1 16 3,1 17-1,-1 15-3,1 16-2,-3 7-4,-2 1-4,-3-1-4,-3 1-5,-4 2-3,-3 7-1,-3 6-1,-2 7-3,-1-4-1,3-12-2,3-13-3,4-12-2,10-19-4,19-25-3,19-25-4,19-25-4,16-22-1,17-19 0,15-18 0,16-19 1,15-16-3,16-12-5,15-13-5,17-12-4,-1-1-4,-16 14-1,-15 11 0,-15 14-1,-17 11-1,-15 14-4,-15 11-2,-16 14-4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47"/>
    </inkml:context>
    <inkml:brush xml:id="br0">
      <inkml:brushProperty name="width" value="0.06537" units="cm"/>
      <inkml:brushProperty name="height" value="0.06537" units="cm"/>
      <inkml:brushProperty name="color" value="#00BFF3"/>
    </inkml:brush>
  </inkml:definitions>
  <inkml:trace contextRef="#ctx0" brushRef="#br0">50900 14150 336,'-85'-44'6,"32"13"14,31 12 12,32 13 13,19 9 2,10 6-7,10 7-8,9 6-8,7 1-4,7-3-2,6-3-2,7-2-1,5-5 0,7-2-1,6-3 1,7-3 1,4-4-1,3-3 0,3-3-2,4-2 0,2-3 0,4 1 0,3-1 0,3 1 0,-1-1-1,-2 1 0,-3-1 0,-3 1-1,-1 1-1,4 3-1,3 3-2,3 4 0,-1 1-1,-2 0 1,-3 0-1,-3 0-1,-1-4 1,4-5 0,3-7 0,3-5 0,1-4-1,1 0-1,-1 0-2,1 0-2,-1 1-1,1 4 1,-1 3 1,1 3 0,-3 3 0,-2 3 1,-3 3 0,-3 4 1,1-1 0,6-3 0,7-3 1,6-2-1,1-3 0,-3 1 0,-3-1-1,-2 1-1,-1-3 0,3-2-1,3-3 0,4-3-1,1-1 0,0 4 1,0 3 0,0 3 2,-4-1 0,-5-2-1,-7-3 1,-5-3 0,-4-1-1,0 4 0,0 3-1,0 3 0,1 3 0,4 3-2,3 3-1,3 4-1,4-3-1,7-5 1,6-7 0,7-5 1,2-3 0,1 4 0,-1 3 0,1 3 1,-3 3 0,-2 3 2,-3 3 1,-3 4 1,-6 1 1,-5 0-1,-7 0 0,-5 0 0,-3 0 0,4 0 1,3 0-1,3 0 1,4 0 0,7 0 0,6 0-2,7 0 0,5 0 0,7 0-1,6 0-1,7 0 0,0-2 0,-2-3 0,-3-3 0,-3-2 1,-2-1-1,0 3 0,0 3-1,0 4 0,-4 1-1,-5 0 0,-7 0 1,-5 0 0,-9 1 0,-9 4 0,-10 3 0,-8 3 0,-6 1 1,1 1-1,-1-1 0,1 1 1,-1-3-2,1-2-1,-1-3-1,1-3-1,2-4-3,7-3-3,6-3-2,7-2-4,4-3-1,3 1-1,3-1 0,4 1 1,-1 1-2,-3 3 0,-3 3-1,-2 4-1,-8 1-1,-8 0-1,-10 0-1,-9 0-2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00"/>
    </inkml:context>
    <inkml:brush xml:id="br0">
      <inkml:brushProperty name="width" value="0.04467" units="cm"/>
      <inkml:brushProperty name="height" value="0.04467" units="cm"/>
      <inkml:brushProperty name="color" value="#00BFF3"/>
    </inkml:brush>
  </inkml:definitions>
  <inkml:trace contextRef="#ctx0" brushRef="#br0">14350 3350 492,'-35'-44'32,"32"13"11,31 12 8,32 13 11,16 6-1,4 0-10,3 0-10,3 0-10,9-2-7,16-3-2,15-3-3,17-2-3,13-5-3,13-2-2,12-3-3,13-3-3,10-6 0,10-5-2,10-7 0,9-5 0,-1-3-1,-8 4 0,-10 3-3,-9 3 0,9-1 0,28-2-1,28-3 0,29-3 0,5 2 0,-15 10 0,-15 10 0,-16 9-1,-15 6-1,-11 3 0,-14 3-2,-11 4-2,-9 1 0,-3 0-1,-3 0-2,-2 0 0,-11-2 0,-15-3-1,-15-3-1,-16-2 1,-15-1-2,-11 3-1,-14 3-2,-11 4-2,-12 1-4,-9 0-7,-10 0-7,-8 0-7,-15 0 0,-19 0 6,-18 0 6,-19 0 6,-10 1 3,1 4 2,-1 3 0,1 3 1,1-1 3,3-2 2,3-3 3,4-3 3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01"/>
    </inkml:context>
    <inkml:brush xml:id="br0">
      <inkml:brushProperty name="width" value="0.04987" units="cm"/>
      <inkml:brushProperty name="height" value="0.04987" units="cm"/>
      <inkml:brushProperty name="color" value="#00BFF3"/>
    </inkml:brush>
  </inkml:definitions>
  <inkml:trace contextRef="#ctx0" brushRef="#br0">15100 3750 441,'-68'-24'-17,"17"4"4,15 3 2,16 3 3,5 1 9,-2 1 15,-3-1 16,-3 1 16,1 5 5,6 14-6,7 11-4,6 14-6,3 11-5,0 14-3,0 11-4,0 14-3,0 8-4,0 7-2,0 6-3,0 7-2,0 0-3,0-2-1,0-3 0,0-3-2,0 5-1,0 17-2,0 15 0,0 16-1,0 9-2,0 3-3,0 3-2,0 4-2,1-1-2,4-3-2,3-3-2,3-2-2,-2-8 0,-6-8 0,-6-10 0,-6-9 1,-6-9 0,-2-5 3,-3-7 1,-3-5 2,-2-9 1,0-9 2,0-10 1,0-8 2,0-11 1,0-8 2,0-10 2,0-9 2,7-13 4,17-16 5,15-15 5,16-15 6,7-7 0,1 3-4,-1 3-4,1 4-6,4-1-1,9-3 0,10-3 1,10-2-1,5-3 1,4 1 1,3-1 1,3 1 1,12-3 0,22-2-1,22-3 0,23-3-1,11-1 0,4 4-2,3 3 0,3 3-2,6 3 0,9 3-1,10 3-1,10 4 0,5 1-2,4 0-1,3 0-3,3 0-2,-2 3-2,-6 6-1,-6 7-2,-6 6-2,-1 1-1,7-3-1,6-3-1,7-2 0,-1-1-1,-6 3 2,-6 3 0,-6 4 2,-6-1-1,-2-3 1,-3-3-1,-3-2-1,-4-3 0,-3 1-2,-3-1 0,-2 1-2,-11-1-1,-15 1 0,-15-1 1,-16 1-1,-4-1 0,10 1-1,10-1-2,9 1-1,-4-3-1,-15-2 0,-15-3-2,-16-3 0,-18-1 0,-18 4 4,-19 3 2,-18 3 3,-12 1 0,-3 1 0,-3-1-3,-2 1 0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01"/>
    </inkml:context>
    <inkml:brush xml:id="br0">
      <inkml:brushProperty name="width" value="0.04011" units="cm"/>
      <inkml:brushProperty name="height" value="0.04011" units="cm"/>
      <inkml:brushProperty name="color" value="#00BFF3"/>
    </inkml:brush>
  </inkml:definitions>
  <inkml:trace contextRef="#ctx0" brushRef="#br0">19800 2650 548,'-21'-11'35,"10"28"5,10 28 5,9 29 5,2 16-1,-2 7-7,-3 6-8,-3 7-7,-2 16-4,0 29-2,0 28 0,0 28-2,-2 12-2,-3-3-5,-3-3-3,-2-2-5,-1-8-2,3-8-1,3-10 0,4-9-2,-1 2-1,-3 17-4,-3 15-4,-2 16-3,-1-5-7,3-25-7,3-25-8,4-25-7,1-22-5,0-19 1,0-18 1,0-19 0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02"/>
    </inkml:context>
    <inkml:brush xml:id="br0">
      <inkml:brushProperty name="width" value="0.04524" units="cm"/>
      <inkml:brushProperty name="height" value="0.04524" units="cm"/>
      <inkml:brushProperty name="color" value="#00BFF3"/>
    </inkml:brush>
  </inkml:definitions>
  <inkml:trace contextRef="#ctx0" brushRef="#br0">20350 2950 486,'-25'-30'1,"0"-9"3,0-10 2,0-8 2,3-3 4,6 7 7,7 6 5,6 7 6,4 18 4,4 31 1,3 32 1,3 31 1,-1 21 0,-2 14-3,-3 11-2,-3 14-3,-2 10-3,0 9-2,0 10-3,0 10-3,0 2-2,0-3-4,0-3-2,0-2-4,1 0-3,4 7-6,3 6-5,3 7-5,-1 5-2,-2 7 2,-3 6 2,-3 7 3,-2-6-7,0-15-14,0-15-13,0-16-15,1-16-2,4-16 8,3-15 10,3-15 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6:14"/>
    </inkml:context>
    <inkml:brush xml:id="br0">
      <inkml:brushProperty name="width" value="0.02948" units="cm"/>
      <inkml:brushProperty name="height" value="0.02948" units="cm"/>
      <inkml:brushProperty name="color" value="#FED406"/>
    </inkml:brush>
  </inkml:definitions>
  <inkml:trace contextRef="#ctx0" brushRef="#br0">61800 43450 746,'0'22'89,"0"-1"-20,0-3-21,0-1-20,0-1-14,0 3-9,0 1-8,0 3-9,0 0-8,0-1-7,0-2-8,0 1-8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02"/>
    </inkml:context>
    <inkml:brush xml:id="br0">
      <inkml:brushProperty name="width" value="0.03512" units="cm"/>
      <inkml:brushProperty name="height" value="0.03512" units="cm"/>
      <inkml:brushProperty name="color" value="#00BFF3"/>
    </inkml:brush>
  </inkml:definitions>
  <inkml:trace contextRef="#ctx0" brushRef="#br0">20300 4850 626,'-25'-25'1,"0"0"4,0 0 3,0 0 2,15 1 9,32 4 11,31 3 14,32 3 11,18-1 2,6-2-12,7-3-10,6-3-11,3-2-8,0 0-3,0 0-5,0 0-5,1 0-3,4 0-3,3 0-5,3 0-3,-1 1-1,-2 4 2,-3 3 1,-3 3 2,-7 3-5,-9 3-11,-10 3-11,-8 4-11,-12 2-5,-12 4 0,-13 3 1,-12 3 1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02"/>
    </inkml:context>
    <inkml:brush xml:id="br0">
      <inkml:brushProperty name="width" value="0.03341" units="cm"/>
      <inkml:brushProperty name="height" value="0.03341" units="cm"/>
      <inkml:brushProperty name="color" value="#00BFF3"/>
    </inkml:brush>
  </inkml:definitions>
  <inkml:trace contextRef="#ctx0" brushRef="#br0">21250 5000 658,'-57'3'1,"-11"6"1,-14 7 2,-11 6 2,2 1 4,19-3 9,19-3 7,19-2 8,15-5 3,13-2-1,12-3-1,13-3-2,13-2-3,17 0-5,15 0-6,16 0-4,12-2-7,9-3-7,10-3-5,10-2-7,2-1-4,-3 3-1,-3 3-2,-2 4-2,0-1-2,7-3-3,6-3-3,7-2-4,-1-3-1,-6 1 2,-6-1 1,-6 1 1,-13-3 2,-19-2-1,-18-3 2,-19-3-1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03"/>
    </inkml:context>
    <inkml:brush xml:id="br0">
      <inkml:brushProperty name="width" value="0.03848" units="cm"/>
      <inkml:brushProperty name="height" value="0.03848" units="cm"/>
      <inkml:brushProperty name="color" value="#00BFF3"/>
    </inkml:brush>
  </inkml:definitions>
  <inkml:trace contextRef="#ctx0" brushRef="#br0">23700 3450 571,'7'-68'6,"17"17"10,15 15 12,16 16 11,9 9 2,3 3-5,3 3-7,4 4-6,-1 2-3,-3 4 0,-3 3 0,-2 3 0,-6 3-1,-6 3-2,-6 3-1,-6 4-2,-6 5-2,-2 10 0,-3 10 0,-3 9-2,-6 6-1,-5 3-3,-7 3-3,-5 4-3,-9 4-3,-9 6-4,-10 7-4,-8 6-4,-9-2-2,-6-9-1,-6-10-2,-6-8 0,-2-8-3,3-2-5,3-3-5,4-3-5,4-9-2,6-11 0,7-14 1,6-11 1,4-14 4,4-11 4,3-14 5,3-11 6,1-3 4,1 10 2,-1 10 2,1 9 3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03"/>
    </inkml:context>
    <inkml:brush xml:id="br0">
      <inkml:brushProperty name="width" value="0.0456" units="cm"/>
      <inkml:brushProperty name="height" value="0.0456" units="cm"/>
      <inkml:brushProperty name="color" value="#00BFF3"/>
    </inkml:brush>
  </inkml:definitions>
  <inkml:trace contextRef="#ctx0" brushRef="#br0">24000 4050 482,'3'-35'29,"6"32"17,7 31 19,6 32 17,1 18 2,-3 6-15,-3 7-16,-2 6-15,-5 7-12,-2 10-9,-3 10-8,-3 9-10,-2 7-13,0 7-18,0 6-18,0 7-17,0-10-6,0-25 10,0-25 9,0-25 9,1-16 6,4-6 2,3-6 2,3-6 3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03"/>
    </inkml:context>
    <inkml:brush xml:id="br0">
      <inkml:brushProperty name="width" value="0.03907" units="cm"/>
      <inkml:brushProperty name="height" value="0.03907" units="cm"/>
      <inkml:brushProperty name="color" value="#00BFF3"/>
    </inkml:brush>
  </inkml:definitions>
  <inkml:trace contextRef="#ctx0" brushRef="#br0">22600 2450 563,'-61'-24'14,"28"4"17,28 3 18,29 3 16,22 3 3,20 3-13,18 3-13,20 4-13,10-1-7,3-3-2,3-3-3,4-2-2,18-6-5,34-6-12,35-6-9,35-6-10,16-2-6,1 3-1,-1 3-2,1 4-1,-10 2 0,-19 4-1,-18 3 2,-19 3 0,-26 1-3,-30 1-3,-32-1-6,-30 1-4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04"/>
    </inkml:context>
    <inkml:brush xml:id="br0">
      <inkml:brushProperty name="width" value="0.0306" units="cm"/>
      <inkml:brushProperty name="height" value="0.0306" units="cm"/>
      <inkml:brushProperty name="color" value="#00BFF3"/>
    </inkml:brush>
  </inkml:definitions>
  <inkml:trace contextRef="#ctx0" brushRef="#br0">24400 7100 718,'-19'-44'68,"13"13"-13,12 12-14,13 13-13,13 6-8,17 0-1,15 0-2,16 0-2,21 0-3,29 0-6,28 0-5,28 0-6,23-4-1,19-5 3,19-7 3,19-5 4,15-8-8,13-5-18,12-7-17,13-5-18,-23 0-6,-55 10 8,-57 10 6,-55 9 7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09"/>
    </inkml:context>
    <inkml:brush xml:id="br0">
      <inkml:brushProperty name="width" value="0.0334" units="cm"/>
      <inkml:brushProperty name="height" value="0.0334" units="cm"/>
      <inkml:brushProperty name="color" value="#00BFF3"/>
    </inkml:brush>
  </inkml:definitions>
  <inkml:trace contextRef="#ctx0" brushRef="#br0">30650 1800 658,'-19'-40'36,"13"23"-1,12 22-2,13 22-2,7 15-2,4 9-3,3 10-2,3 10-4,-1 4-2,-2 0-2,-3 0-2,-3 0-1,-1 0-3,4 0-2,3 0-2,3 0-3,-2 1-1,-6 4-2,-6 3-1,-6 3-3,-4-1 0,1-2-1,-1-3 0,1-3-1,-1-7 1,1-9 1,-1-10 2,1-8 1,4-22 3,9-30 3,10-32 4,10-30 3,4-20 0,0-6-4,0-6-3,0-6-3,-2-1-5,-3 7-5,-3 6-5,-2 7-4,-1 5-5,3 7-3,3 6-5,4 7-4,-3 5-4,-5 7-2,-7 6-4,-5 7-2,-6 5 2,-3 7 7,-3 6 9,-2 7 7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09"/>
    </inkml:context>
    <inkml:brush xml:id="br0">
      <inkml:brushProperty name="width" value="0.03025" units="cm"/>
      <inkml:brushProperty name="height" value="0.03025" units="cm"/>
      <inkml:brushProperty name="color" value="#00BFF3"/>
    </inkml:brush>
  </inkml:definitions>
  <inkml:trace contextRef="#ctx0" brushRef="#br0">32750 2300 727,'0'51'94,"0"4"-22,0 3-21,0 3-22,0 4-14,0 7-6,0 6-6,0 7-7,0 5-5,0 7-7,0 6-7,0 7-6,-2 0-5,-3-2-3,-3-3-3,-2-3-4,-3-12 1,1-18 6,-1-19 4,1-18 6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10"/>
    </inkml:context>
    <inkml:brush xml:id="br0">
      <inkml:brushProperty name="width" value="0.0299" units="cm"/>
      <inkml:brushProperty name="height" value="0.0299" units="cm"/>
      <inkml:brushProperty name="color" value="#00BFF3"/>
    </inkml:brush>
  </inkml:definitions>
  <inkml:trace contextRef="#ctx0" brushRef="#br0">29250 4400 735,'-85'-44'58,"32"13"-17,31 12-17,32 13-16,24 7-6,19 4 3,19 3 4,19 3 4,16-1 1,17-2-1,15-3 0,16-3-2,7-4 0,1-3-3,-1-3-2,1-2-2,13-8-1,29-8 2,28-10 0,28-9 2,6-2-3,-16 6-5,-15 7-8,-15 6-5,-14 3-6,-8 0-2,-10 0-4,-9 0-3,-12 3-1,-11 6 1,-14 7 1,-11 6 1,-22 4 0,-27 4-1,-28 3-1,-28 3-1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10"/>
    </inkml:context>
    <inkml:brush xml:id="br0">
      <inkml:brushProperty name="width" value="0.03527" units="cm"/>
      <inkml:brushProperty name="height" value="0.03527" units="cm"/>
      <inkml:brushProperty name="color" value="#00BFF3"/>
    </inkml:brush>
  </inkml:definitions>
  <inkml:trace contextRef="#ctx0" brushRef="#br0">30650 5000 623,'-41'3'6,"19"6"12,19 7 11,19 6 12,9 6 3,0 6-6,0 7-8,0 6-5,0 9-5,0 13-1,0 12-2,0 13-2,-2 2 0,-3-5-2,-3-7-1,-2-5-2,-3 2-1,1 13-4,-1 12-4,1 13-4,-1-4-2,1-18 1,-1-19 0,1-18 1,2-25 1,7-27 4,6-28 4,7-28 3,10-31 0,16-30-5,15-32-4,17-30-6,3-11-5,-5 14-3,-7 11-4,-5 14-4,-9 13 1,-9 16 2,-10 15 5,-8 17 3,-6 13-4,1 13-12,-1 12-12,1 13-12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6:14"/>
    </inkml:context>
    <inkml:brush xml:id="br0">
      <inkml:brushProperty name="width" value="0.03714" units="cm"/>
      <inkml:brushProperty name="height" value="0.03714" units="cm"/>
      <inkml:brushProperty name="color" value="#FED406"/>
    </inkml:brush>
  </inkml:definitions>
  <inkml:trace contextRef="#ctx0" brushRef="#br0">61892 43650 592,'15'0'74,"-2"0"-13,-3 0-13,-1 0-14,-1 0-9,2 2-3,0 0-5,1 2-4,0 1-4,-2 1-6,-2 3-4,-2 2-6,-3 2-3,-2 1 1,-4 3-1,-2 2 1,-3-1 0,0 1-2,-1-2 0,-1-1-2,0-2 2,0-1 1,2-2 1,1-2 3,0-2 3,0-1 3,0 0 5,0-2 3,5-2 8,8-6 11,9-4 12,10-5 10,2-2-2,0 1-18,-1 0-19,-1 2-16,-3 1-21,-3 1-21,-4 0-22,-4 2-22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10"/>
    </inkml:context>
    <inkml:brush xml:id="br0">
      <inkml:brushProperty name="width" value="0.03125" units="cm"/>
      <inkml:brushProperty name="height" value="0.03125" units="cm"/>
      <inkml:brushProperty name="color" value="#00BFF3"/>
    </inkml:brush>
  </inkml:definitions>
  <inkml:trace contextRef="#ctx0" brushRef="#br0">32100 5250 704,'46'0'0,"-5"0"3,-7 0 1,-5 0 3,-3 0 5,4 0 11,3 0 10,3 0 10,-1 4 2,-2 10-10,-3 10-8,-3 9-9,-4 9-5,-3 9-3,-3 10-2,-2 10-2,-5 0-1,-2-5-3,-3-7 0,-3-5-3,-4-6 0,-3-3 0,-3-3 0,-2-2 0,-1-5 0,3-2-1,3-3-1,4-3-1,5-4-2,10-3-3,10-3-4,9-2-3,12-11-3,16-15-3,15-15-2,17-16-4,8-13-2,4-9-2,3-10-3,3-8-3,-8 0 2,-19 14 4,-18 11 4,-19 14 6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11"/>
    </inkml:context>
    <inkml:brush xml:id="br0">
      <inkml:brushProperty name="width" value="0.03053" units="cm"/>
      <inkml:brushProperty name="height" value="0.03053" units="cm"/>
      <inkml:brushProperty name="color" value="#00BFF3"/>
    </inkml:brush>
  </inkml:definitions>
  <inkml:trace contextRef="#ctx0" brushRef="#br0">34300 3850 720,'-21'-47'29,"10"6"0,10 7-1,9 6-1,10 4 0,14 4 0,11 3 1,14 3 0,7 3-3,3 3-8,3 3-6,4 4-8,-3 1-6,-5 0-7,-7 0-7,-5 0-7,-6 4-6,-3 10-5,-3 10-4,-2 9-6,-8 2 2,-8-2 8,-10-3 8,-9-3 8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11"/>
    </inkml:context>
    <inkml:brush xml:id="br0">
      <inkml:brushProperty name="width" value="0.02611" units="cm"/>
      <inkml:brushProperty name="height" value="0.02611" units="cm"/>
      <inkml:brushProperty name="color" value="#00BFF3"/>
    </inkml:brush>
  </inkml:definitions>
  <inkml:trace contextRef="#ctx0" brushRef="#br0">34200 4550 842,'-30'0'36,"41"0"-4,40 0-3,42 0-4,19 0-6,1 0-7,-1 0-7,1 0-9,-3-2-6,-2-3-8,-3-3-8,-3-2-7,-9-1-2,-11 3 2,-14 3 2,-11 4 2,-9-1 3,-3-3 2,-3-3 3,-2-2 2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11"/>
    </inkml:context>
    <inkml:brush xml:id="br0">
      <inkml:brushProperty name="width" value="0.02971" units="cm"/>
      <inkml:brushProperty name="height" value="0.02971" units="cm"/>
      <inkml:brushProperty name="color" value="#00BFF3"/>
    </inkml:brush>
  </inkml:definitions>
  <inkml:trace contextRef="#ctx0" brushRef="#br0">36700 4250 740,'103'-4'54,"6"-5"-7,7-7-8,6-5-8,6-3-5,6 4-5,7 3-4,6 3-5,-1 1-4,-5 1-4,-7-1-3,-5 1-5,0 1-5,10 3-5,10 3-6,9 4-5,-8 2-4,-25 4-3,-25 3-4,-25 3-3,-18-1 0,-8-2 3,-10-3 2,-9-3 2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12"/>
    </inkml:context>
    <inkml:brush xml:id="br0">
      <inkml:brushProperty name="width" value="0.04314" units="cm"/>
      <inkml:brushProperty name="height" value="0.04314" units="cm"/>
      <inkml:brushProperty name="color" value="#00BFF3"/>
    </inkml:brush>
  </inkml:definitions>
  <inkml:trace contextRef="#ctx0" brushRef="#br0">37400 1950 509,'-22'-13'8,"6"26"15,7 24 15,6 26 16,3 12 1,0 0-10,0 0-10,0 0-12,-2 0-7,-3 0-6,-3 0-4,-2 0-5,-3-2-3,1-3-3,-1-3-2,1-2-2,-1-6-2,1-6 0,-1-6-2,1-6-1,5-24-3,14-41-8,11-40-6,14-40-8,8-20 1,7 4 8,6 3 7,7 3 7,-1 6 7,-6 9 3,-6 10 5,-6 10 3,-6 7 4,-2 6 4,-3 7 2,-3 6 4,-2 6 2,0 6 2,0 7 1,0 6 2,0 7 3,0 10 5,0 10 4,0 9 5,-2 15 1,-3 22-3,-3 22-2,-2 23-2,-5 6-5,-2-5-7,-3-7-7,-3-5-7,-2-4-8,0 0-6,0 0-8,0 0-7,0 1-3,0 4 2,0 3 1,0 3 1,0-4-2,0-8-4,0-10-5,0-9-4,0-7-6,0-3-5,0-3-5,0-2-5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12"/>
    </inkml:context>
    <inkml:brush xml:id="br0">
      <inkml:brushProperty name="width" value="0.03015" units="cm"/>
      <inkml:brushProperty name="height" value="0.03015" units="cm"/>
      <inkml:brushProperty name="color" value="#00BFF3"/>
    </inkml:brush>
  </inkml:definitions>
  <inkml:trace contextRef="#ctx0" brushRef="#br0">38850 2350 729,'0'76'130,"0"4"-42,0 3-41,0 3-41,0 7-24,0 14-5,0 11-5,0 14-5,-2-6-1,-3-21 4,-3-22 3,-2-22 5,-3-13-1,1-3-4,-1-3-5,1-2-4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12"/>
    </inkml:context>
    <inkml:brush xml:id="br0">
      <inkml:brushProperty name="width" value="0.03597" units="cm"/>
      <inkml:brushProperty name="height" value="0.03597" units="cm"/>
      <inkml:brushProperty name="color" value="#00BFF3"/>
    </inkml:brush>
  </inkml:definitions>
  <inkml:trace contextRef="#ctx0" brushRef="#br0">37100 5550 611,'-22'-25'0,"6"0"0,7 0 0,6 0 0,3 0 5,0 0 11,0 0 11,0 0 10,0 10 5,0 23-1,0 22-2,0 22 0,0 13-5,0 7-7,0 6-7,0 7-7,0 5-5,0 7-7,0 6-4,0 7-5,0-3-3,0-8-1,0-10-1,0-9 0,0-10-1,0-9-3,0-10-3,0-8-1,3-20-5,6-28-5,7-28-6,6-27-5,12-28 0,19-24 4,19-26 4,19-24 4,5-6 6,-5 17 8,-7 15 8,-5 16 8,-11 20 7,-11 25 6,-14 25 6,-11 25 7,-7 14 5,0 3 6,0 3 7,0 4 5,-2 4 1,-3 6-8,-3 7-7,-2 6-7,-3 7-6,1 10-3,-1 10-5,1 9-4,-3 6-1,-2 3 0,-3 3 3,-3 4 0,-4 1-3,-3 0-6,-3 0-8,-2 0-8,-1-4-9,3-5-14,3-7-13,4-5-14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13"/>
    </inkml:context>
    <inkml:brush xml:id="br0">
      <inkml:brushProperty name="width" value="0.02637" units="cm"/>
      <inkml:brushProperty name="height" value="0.02637" units="cm"/>
      <inkml:brushProperty name="color" value="#00BFF3"/>
    </inkml:brush>
  </inkml:definitions>
  <inkml:trace contextRef="#ctx0" brushRef="#br0">38850 5650 834,'112'-44'-59,"-24"13"24,-26 12 24,-24 13 24,-17 12 13,-5 13 1,-7 12 1,-5 13 1,-4 9 0,0 6-4,0 7-2,0 6-2,0 1-4,0-3-3,0-3-5,0-2-3,3-5-3,6-2-2,7-3-3,6-3-2,6-9-1,6-11-3,7-14-1,6-11-2,15-14 0,26-11 0,24-14 2,26-11 0,-1-6 2,-24 4 0,-26 3 1,-24 3 2,-12-1-6,4-2-12,3-3-11,3-3-13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19"/>
    </inkml:context>
    <inkml:brush xml:id="br0">
      <inkml:brushProperty name="width" value="0.04941" units="cm"/>
      <inkml:brushProperty name="height" value="0.04941" units="cm"/>
      <inkml:brushProperty name="color" value="#00BFF3"/>
    </inkml:brush>
  </inkml:definitions>
  <inkml:trace contextRef="#ctx0" brushRef="#br0">55250 3500 445,'-115'-90'12,"23"23"2,22 22 3,22 22 2,10 12 0,1 3-1,-1 3-1,1 4-1,-3 4-1,-2 6-1,-3 7-1,-3 6 0,-2 6-2,0 6 0,0 7-2,0 6 0,-2 6-1,-3 6 1,-3 7 2,-2 6 1,-1 3-1,3 0 0,3 0 0,4 0-2,5 1 0,10 4-1,10 3-1,9 3 0,6-1-1,3-2 0,3-3 0,4-3-1,7-7-1,13-9-2,12-10-2,13-8-2,10-9 0,10-6-1,10-6 0,9-6-1,7-10 0,7-12-1,6-13-3,7-12 0,4-13-2,3-12-1,3-13 0,4-12-2,-3-9-1,-5-2-3,-7-3-1,-5-3-3,-11-4 0,-11-3-1,-14-3 1,-11-2 1,-12-6 1,-9-6 3,-10-6 2,-8-6 2,-6 4 4,1 16 2,-1 15 3,1 17 4,-3 13 3,-2 13 6,-3 12 4,-3 13 6,-2 12 6,0 13 9,0 12 8,0 13 9,0 13-1,0 17-7,0 15-9,0 16-8,-2 9-5,-3 3-1,-3 3-1,-2 4-1,-3 1-2,1 0-3,-1 0-3,1 0-4,-1 0-2,1 0-2,-1 0-2,1 0-3,-3-2-2,-2-3 0,-3-3-2,-3-2-1,-2-6-7,0-6-13,0-6-11,0-6-13,1-21-8,4-34-5,3-35-4,3-33-6,4-18 6,7 0 13,6 0 15,7 0 14,5 3 11,7 6 6,6 7 7,7 6 7,2 3 6,1 0 4,-1 0 7,1 0 4,-1 3 3,1 6 1,-1 7 1,1 6 0,1 4 0,3 4-2,3 3-3,4 3-1,-1 1-5,-3 1-6,-3-1-6,-2 1-7,-3 1-3,1 3-2,-1 3-2,1 4-1,-1 1-4,1 0-5,-1 0-6,1 0-5,-3 0-6,-2 0-3,-3 0-4,-3 0-3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19"/>
    </inkml:context>
    <inkml:brush xml:id="br0">
      <inkml:brushProperty name="width" value="0.05476" units="cm"/>
      <inkml:brushProperty name="height" value="0.05476" units="cm"/>
      <inkml:brushProperty name="color" value="#00BFF3"/>
    </inkml:brush>
  </inkml:definitions>
  <inkml:trace contextRef="#ctx0" brushRef="#br0">57000 2400 401,'0'-69'4,"0"13"9,0 12 7,0 13 9,-2 13 7,-3 17 7,-3 15 8,-2 16 7,-5 16-1,-2 20-8,-3 18-8,-3 20-9,-1 16-4,4 16-1,3 15-3,3 17 0,-1 8-4,-2 4-3,-3 3-5,-3 3-3,-2 6-4,0 9-7,0 10-5,0 10-5,1 7-7,4 6-10,3 7-8,3 6-9,3-4-5,3-11 0,3-14 0,4-11-1,1-23 4,0-31 6,0-31 7,0-31 6,0-23 4,0-11-1,0-14-1,0-11 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6:45"/>
    </inkml:context>
    <inkml:brush xml:id="br0">
      <inkml:brushProperty name="width" value="0.02336" units="cm"/>
      <inkml:brushProperty name="height" value="0.02336" units="cm"/>
      <inkml:brushProperty name="color" value="#F2395B"/>
    </inkml:brush>
  </inkml:definitions>
  <inkml:trace contextRef="#ctx0" brushRef="#br0">68915 7830 941,'-7'-8'46,"3"1"-34,1-1-32,2 1-34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20"/>
    </inkml:context>
    <inkml:brush xml:id="br0">
      <inkml:brushProperty name="width" value="0.03967" units="cm"/>
      <inkml:brushProperty name="height" value="0.03967" units="cm"/>
      <inkml:brushProperty name="color" value="#00BFF3"/>
    </inkml:brush>
  </inkml:definitions>
  <inkml:trace contextRef="#ctx0" brushRef="#br0">58250 3700 554,'-47'-41'67,"6"19"-3,7 19-2,6 19-4,1 12-6,-3 6-10,-3 7-11,-2 6-11,-11 10-5,-15 17-4,-15 15-2,-16 16-3,-2 1-1,13-12-3,12-13-1,13-12-1,9-10-1,6-6 0,7-6-1,6-6 1,15-6-2,26-2-3,24-3-2,26-3-2,13-7-2,4-9-1,3-10-1,3-8-1,-1-6-1,-2 1-2,-3-1-1,-3 1-3,-7-1-1,-9 1-2,-10-1-2,-8 1-2,-6-3-3,1-2-2,-1-3-4,1-3-2,-4-1 1,-6 4 7,-6 3 5,-6 3 7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20"/>
    </inkml:context>
    <inkml:brush xml:id="br0">
      <inkml:brushProperty name="width" value="0.04522" units="cm"/>
      <inkml:brushProperty name="height" value="0.04522" units="cm"/>
      <inkml:brushProperty name="color" value="#00BFF3"/>
    </inkml:brush>
  </inkml:definitions>
  <inkml:trace contextRef="#ctx0" brushRef="#br0">58350 4050 486,'-24'-24'0,"4"4"0,3 3 0,3 3 0,1 1 3,1 1 5,-1-1 5,1 1 6,-1 4 9,1 9 13,-1 10 13,1 10 13,-1 7 1,1 6-11,-1 7-11,1 6-10,-3 7-8,-2 10-7,-3 10-7,-3 9-5,-2 10-7,0 14-8,0 11-7,0 14-8,1 2-8,4-6-12,3-6-12,3-6-10,1-13-5,1-19 5,-1-18 4,1-19 3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21"/>
    </inkml:context>
    <inkml:brush xml:id="br0">
      <inkml:brushProperty name="width" value="0.04231" units="cm"/>
      <inkml:brushProperty name="height" value="0.04231" units="cm"/>
      <inkml:brushProperty name="color" value="#00BFF3"/>
    </inkml:brush>
  </inkml:definitions>
  <inkml:trace contextRef="#ctx0" brushRef="#br0">60750 3050 519,'53'1'82,"6"4"-5,7 3-3,6 3-4,-2 1-8,-9 1-14,-10-1-13,-8 1-14,-4 2-11,3 7-8,3 6-10,4 7-8,-4 2-4,-9 1 1,-10-1 3,-8 1 1,-8 1-4,-2 3-7,-3 3-8,-3 4-8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21"/>
    </inkml:context>
    <inkml:brush xml:id="br0">
      <inkml:brushProperty name="width" value="0.03776" units="cm"/>
      <inkml:brushProperty name="height" value="0.03776" units="cm"/>
      <inkml:brushProperty name="color" value="#00BFF3"/>
    </inkml:brush>
  </inkml:definitions>
  <inkml:trace contextRef="#ctx0" brushRef="#br0">60450 4100 582,'7'46'148,"17"-5"-35,15-7-33,16-5-34,5-1-24,-2 6-14,-3 7-12,-3 6-15,-4 1-8,-3-3-5,-3-3-3,-2-2-5,-3-5-4,1-2-6,-1-3-5,1-3-6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22"/>
    </inkml:context>
    <inkml:brush xml:id="br0">
      <inkml:brushProperty name="width" value="0.04808" units="cm"/>
      <inkml:brushProperty name="height" value="0.04808" units="cm"/>
      <inkml:brushProperty name="color" value="#00BFF3"/>
    </inkml:brush>
  </inkml:definitions>
  <inkml:trace contextRef="#ctx0" brushRef="#br0">63850 3000 457,'-24'-24'6,"4"4"10,3 3 11,3 3 10,-1 1 4,-2 1-4,-3-1-4,-3 1-4,-6 4-4,-5 9-3,-7 10-3,-5 10-3,-8 10-2,-5 13-1,-7 12 0,-5 13-2,-4 7 0,0 4-1,0 3-1,0 3-1,4-1 0,10-2-1,10-3-1,9-3 0,6-4-2,3-3-2,3-3-3,4-2-2,13-8-6,26-8-8,24-10-10,26-9-9,18-13-2,13-16 3,12-15 4,13-15 4,-1-9 3,-11 1 3,-14-1 4,-11 1 3,-6-3 2,4-2 0,3-3 1,3-3 0,-2-2 2,-6 0 0,-6 0 1,-6 0 2,-9 3 6,-8 6 15,-10 7 14,-9 6 13,-10 12 8,-9 19 0,-10 19 1,-8 19 0,-9 12-3,-6 6-9,-6 7-8,-6 6-9,-4 4-4,1 4-3,-1 3-2,1 3-2,5-4-5,14-8-8,11-10-8,14-9-8,10-10-3,9-9 2,10-10 0,10-8 3,7-11-1,6-8-1,7-10-1,6-9-1,3-10-1,0-9 2,0-10 1,0-8 1,-2-8 3,-3-2 2,-3-3 4,-2-3 2,-5-6 2,-2-5-2,-3-7-1,-3-5 0,-7-3 2,-9 4 7,-10 3 7,-8 3 8,-8 6 2,-2 9-1,-3 10 0,-3 10-1,-9 7-2,-11 6-3,-14 7-4,-11 6-2,-11 6-4,-5 6-2,-7 7-4,-5 6-1,-6 6-2,-3 6 1,-3 7 2,-2 6 0,-1 9-7,3 13-18,3 12-16,4 13-18,8-1-2,17-11 12,15-14 11,16-11 13,7-7 6,1 0 4,-1 0 3,1 0 2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22"/>
    </inkml:context>
    <inkml:brush xml:id="br0">
      <inkml:brushProperty name="width" value="0.03795" units="cm"/>
      <inkml:brushProperty name="height" value="0.03795" units="cm"/>
      <inkml:brushProperty name="color" value="#00BFF3"/>
    </inkml:brush>
  </inkml:definitions>
  <inkml:trace contextRef="#ctx0" brushRef="#br0">65350 3750 579,'115'0'60,"-18"0"-4,-19 0-4,-18 0-4,-12 3-4,-3 6-7,-3 7-5,-2 6-6,-6 4-4,-6 4-5,-6 3-4,-6 3-5,-9 4-3,-8 7-5,-10 6-2,-9 7-5,-15 5-2,-18 7-3,-19 6-3,-18 7-2,-6-1-2,10-6 2,10-6 0,9-6 1,7-9 1,7-8 4,6-10 3,7-9 3,18-7 3,31-3 5,32-3 4,31-2 5,15-8-5,1-8-10,-1-10-11,1-9-11,-3-5-8,-2 0-5,-3 0-4,-3 0-4,-1 0 0,4 0 7,3 0 6,3 0 6,-7 0 6,-15 0 4,-15 0 5,-16 0 5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23"/>
    </inkml:context>
    <inkml:brush xml:id="br0">
      <inkml:brushProperty name="width" value="0.04497" units="cm"/>
      <inkml:brushProperty name="height" value="0.04497" units="cm"/>
      <inkml:brushProperty name="color" value="#00BFF3"/>
    </inkml:brush>
  </inkml:definitions>
  <inkml:trace contextRef="#ctx0" brushRef="#br0">67150 3100 489,'53'-24'133,"6"4"-28,7 3-29,6 3-27,7 1-17,10 1-5,10-1-5,9 1-5,1-1-3,-6 1-1,-6-1-2,-6 1-1,-9 2-8,-8 7-16,-10 6-13,-9 7-16,-7 4-6,-3 3 2,-3 3 2,-2 4 3,-8 1-2,-8 0-3,-10 0-3,-9 0-4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23"/>
    </inkml:context>
    <inkml:brush xml:id="br0">
      <inkml:brushProperty name="width" value="0.04148" units="cm"/>
      <inkml:brushProperty name="height" value="0.04148" units="cm"/>
      <inkml:brushProperty name="color" value="#00BFF3"/>
    </inkml:brush>
  </inkml:definitions>
  <inkml:trace contextRef="#ctx0" brushRef="#br0">66950 4100 530,'-38'-2'92,"26"-3"-19,24-3-19,26-2-19,22-1-10,23 3 1,22 3 1,22 4-1,10 1 0,1 0-2,-1 0-1,1 0-3,-3 0-6,-2 0-9,-3 0-11,-3 0-10,-6 0-9,-5 0-10,-7 0-10,-5 0-10,-6 0-2,-3 0 2,-3 0 4,-2 0 3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23"/>
    </inkml:context>
    <inkml:brush xml:id="br0">
      <inkml:brushProperty name="width" value="0.06301" units="cm"/>
      <inkml:brushProperty name="height" value="0.06301" units="cm"/>
      <inkml:brushProperty name="color" value="#00BFF3"/>
    </inkml:brush>
  </inkml:definitions>
  <inkml:trace contextRef="#ctx0" brushRef="#br0">70500 1950 349,'-4'-58'62,"-5"34"10,-7 35 10,-5 35 9,-6 22-2,-3 14-16,-3 11-15,-2 14-17,-6 11-11,-6 14-8,-6 11-8,-6 14-8,-1 8-4,7 7 1,6 6-1,7 7 2,4-7-9,3-19-16,3-18-16,4-19-16,4-16-8,6-12 0,7-13 0,6-12 0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24"/>
    </inkml:context>
    <inkml:brush xml:id="br0">
      <inkml:brushProperty name="width" value="0.04906" units="cm"/>
      <inkml:brushProperty name="height" value="0.04906" units="cm"/>
      <inkml:brushProperty name="color" value="#00BFF3"/>
    </inkml:brush>
  </inkml:definitions>
  <inkml:trace contextRef="#ctx0" brushRef="#br0">71150 2450 448,'29'-22'139,"10"6"-25,10 7-27,9 6-26,6 6-17,3 6-7,3 7-7,4 6-8,-3 4-9,-5 4-8,-7 3-11,-5 3-8,-8 1-12,-5 1-10,-7-1-12,-5 1-12,-11-1-4,-11 1 4,-14-1 3,-11 1 4,-9-3 5,-3-2 6,-3-3 6,-2-3 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6:46"/>
    </inkml:context>
    <inkml:brush xml:id="br0">
      <inkml:brushProperty name="width" value="0.05459" units="cm"/>
      <inkml:brushProperty name="height" value="0.05459" units="cm"/>
      <inkml:brushProperty name="color" value="#F2395B"/>
    </inkml:brush>
  </inkml:definitions>
  <inkml:trace contextRef="#ctx0" brushRef="#br0">5531 2060 403,'-13'-8'3,"3"0"7,4 0 6,4 0 7,3 1 4,4 1 1,2 0 0,3 2 2,6-1 0,8-2-3,7-2 0,8-2-3,2 1-2,-2 3-3,-3 2-4,-3 4-3,-3 1-2,0 0-1,-1 0 0,-1 0-1,-1 0-1,1 2-1,-1 0-1,1 2-2,-4 1 0,-4 1-2,-4 3 0,-6 2-1,-3 2 0,-2 1 0,-3 3 2,0 2 0,-4 3 1,-2 5 1,-4 4 1,-2 6 2,-3 4-1,-3 2 0,-3 4-2,-3 2 0,-2 0-2,-1-2-3,-1-3-1,-1-4-3,0-3-2,1-3-1,1-5-2,1-3-2,2-5 0,1-1 0,3-4 1,1-3 1,1-3-2,1-3-4,-1-2-3,0-4-5,2-2-1,1-4 0,2-2 0,3-3 1,1-4 0,2-6 2,2-3 1,2-6 2,1-3 1,0-1 3,0-1 1,0 0 2,0 0 2,0 3 4,0 3 3,0 3 3,0 3 0,0 1-1,0 3-2,0 1-2,0 2 6,0 3 15,0 1 13,0 2 15,0 5 9,0 8 4,0 8 6,0 7 4,0 7-3,0 3-11,0 4-12,0 5-12,0 7-7,0 15-4,0 13-5,0 15-4,-1 11-6,0 11-9,-2 11-7,0 11-8,0 6-9,0 5-8,2 4-8,0 4-9,1-11 1,0-24 10,0-25 9,0-23 9,0-16 1,-2-2-9,0-6-10,-2-2-8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24"/>
    </inkml:context>
    <inkml:brush xml:id="br0">
      <inkml:brushProperty name="width" value="0.04535" units="cm"/>
      <inkml:brushProperty name="height" value="0.04535" units="cm"/>
      <inkml:brushProperty name="color" value="#00BFF3"/>
    </inkml:brush>
  </inkml:definitions>
  <inkml:trace contextRef="#ctx0" brushRef="#br0">70750 3500 485,'-25'21'6,"0"-5"14,0-7 14,0-5 13,9-1 8,19 6 4,19 7 4,19 6 3,12 3-6,6 0-13,7 0-15,6 0-13,6 1-12,6 4-9,7 3-8,6 3-9,3-1-3,0-2 1,0-3 2,0-3 2,-4-4-5,-5-3-10,-7-3-11,-5-2-11,-11-5-1,-11-2 9,-14-3 7,-11-3 9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24"/>
    </inkml:context>
    <inkml:brush xml:id="br0">
      <inkml:brushProperty name="width" value="0.06677" units="cm"/>
      <inkml:brushProperty name="height" value="0.06677" units="cm"/>
      <inkml:brushProperty name="color" value="#00BFF3"/>
    </inkml:brush>
  </inkml:definitions>
  <inkml:trace contextRef="#ctx0" brushRef="#br0">73450 1600 329,'-22'-80'15,"6"41"31,7 40 31,6 42 30,3 24 5,0 9-21,0 10-21,0 10-21,-2 8-14,-3 10-7,-3 10-7,-2 9-8,-6 18-6,-6 29-8,-6 28-7,-6 28-6,-7 24-6,-6 23-2,-6 22-4,-6 22-3,-7 27-6,-6 35-10,-6 35-9,-6 34-10,4-30-4,16-94 3,15-93 2,17-94 3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36"/>
    </inkml:context>
    <inkml:brush xml:id="br0">
      <inkml:brushProperty name="width" value="0.0437" units="cm"/>
      <inkml:brushProperty name="height" value="0.0437" units="cm"/>
      <inkml:brushProperty name="color" value="#00BFF3"/>
    </inkml:brush>
  </inkml:definitions>
  <inkml:trace contextRef="#ctx0" brushRef="#br0">54800 7700 503,'1'-35'43,"4"32"-1,3 31-3,3 32-1,-1 21-5,-2 13-3,-3 12-6,-3 13-5,-4 9-3,-3 6-1,-3 7-3,-2 6-2,-3 3-2,1 0-3,-1 0-3,1 0-2,-1-5-3,1-9 1,-1-10 0,1-8 1,-1-12-2,1-12 0,-1-13-3,1-12-1,1-10 0,3-6 1,3-6 2,4-6 1,-3-12 0,-5-15 0,-7-15 0,-5-16 0,0-19-2,10-22-2,10-22-2,9-21-3,12-18 0,16-12 2,15-13 2,17-12 2,13-16 0,13-19-1,12-18-1,13-19-2,4 4-2,-3 29-1,-3 28-3,-2 28-1,-8 21 0,-8 17 7,-10 15 4,-9 16 5,-10 12 5,-9 9 3,-10 10 3,-8 10 4,-8 8 2,-2 10 0,-3 10 2,-3 9 0,-4 10 2,-3 14 1,-3 11 0,-2 14 3,-5 10-1,-2 9 0,-3 10 0,-3 10-1,-2 4-1,0 0-3,0 0-2,0 0-3,-4 3-1,-5 6 0,-7 7-2,-5 6 0,-3 3-2,4 0-2,3 0-2,3 0-3,1-4-2,1-5-5,-1-7-4,1-5-3,1-8-3,3-5 1,3-7 2,4-5-1,1-9 0,0-9-5,0-10-4,0-8-5,6-15-5,13-19-10,12-18-9,13-19-10,1-10 2,-9 1 9,-10-1 11,-8 1 10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36"/>
    </inkml:context>
    <inkml:brush xml:id="br0">
      <inkml:brushProperty name="width" value="0.03574" units="cm"/>
      <inkml:brushProperty name="height" value="0.03574" units="cm"/>
      <inkml:brushProperty name="color" value="#00BFF3"/>
    </inkml:brush>
  </inkml:definitions>
  <inkml:trace contextRef="#ctx0" brushRef="#br0">57100 7650 615,'48'-18'113,"-3"17"-27,-3 15-25,-2 16-27,-5 10-13,-2 7-1,-3 6-1,-3 7-2,-4 2-5,-3 1-10,-3-1-12,-2 1-9,-3-4-8,1-6-3,-1-6-6,1-6-3,1-7-4,3-6-3,3-6-3,4-6-3,-1-9 3,-3-8 10,-3-10 10,-2-9 9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37"/>
    </inkml:context>
    <inkml:brush xml:id="br0">
      <inkml:brushProperty name="width" value="0.04649" units="cm"/>
      <inkml:brushProperty name="height" value="0.04649" units="cm"/>
      <inkml:brushProperty name="color" value="#00BFF3"/>
    </inkml:brush>
  </inkml:definitions>
  <inkml:trace contextRef="#ctx0" brushRef="#br0">58200 7550 473,'14'-33'11,"-22"34"9,-22 35 10,-21 35 8,-12 18 1,1 3-8,-1 3-8,1 4-8,-3 1-7,-2 0-6,-3 0-7,-3 0-7,1-5-3,6-9-1,7-10-1,6-8-1,4-12 0,4-12 2,3-13 1,3-12 3,6-13 1,9-12 2,10-13 3,10-12 2,7-5 3,6 3 4,7 3 5,6 4 4,3 2 4,0 4 3,0 3 3,0 3 4,0 6 2,0 9 0,0 10 0,0 10 1,-4 8-2,-5 10-6,-7 10-4,-5 9-5,-6 6-5,-3 3-1,-3 3-4,-2 4-3,-5-1-2,-2-3-2,-3-3-3,-3-2-3,7-23-4,19-41-7,19-40-7,19-40-7,10-23 1,4-3 5,3-3 7,3-2 6,1 3 6,1 14 5,-1 11 4,1 14 4,-4 11 5,-6 14 4,-6 11 4,-6 14 4,-6 10 3,-2 9 2,-3 10 3,-3 10 0,-10 10-2,-16 13-9,-15 12-9,-15 13-8,-9 4-4,1-3 1,-1-3 0,1-2 0,-3-3-1,-2 1-5,-3-1-4,-3 1-4,1-6-1,6-8 2,7-10 3,6-9 3,7-12 1,10-11 1,10-14 0,9-11 1,9-11 0,9-5 2,10-7 1,10-5 1,0-1 1,-5 6 1,-7 7-1,-5 6 1,-15 18 3,-22 32 6,-22 31 7,-21 32 7,-12 11 2,1-5-2,-1-7-3,1-5-1,-3-4-2,-2 0-2,-3 0 0,-3 0-1,-1 0-2,4 0 0,3 0-1,3 0-1,4-4 0,7-5 1,6-7 0,7-5 1,18-19-13,31-27-26,32-28-26,31-28-26,9-10-3,-12 9 17,-13 10 17,-12 10 19,-9 5 10,-2 4 5,-3 3 5,-3 3 4,-2 1 5,0 1 7,0-1 6,0 1 6,-2 4 7,-3 9 6,-3 10 7,-2 10 7,-1 5 1,3 4-5,3 3-4,4 3-6,2 1-3,4 1-2,3-1-4,3 1-2,1 1-3,1 3-1,-1 3-1,1 4-2,-1-1-1,1-3-1,-1-3-2,1-2-1,-1-5 0,1-2-1,-1-3 0,1-3-1,-1-9 0,1-11-4,-1-14-2,1-11-3,-3-14-3,-2-11-2,-3-14-4,-3-11-3,-6-9 0,-5-3 0,-7-3 2,-5-2 1,-3-1 1,4 3 1,3 3 2,3 4 1,1 7 3,1 13 7,-1 12 7,1 13 5,4 9 7,9 6 4,10 7 6,10 6 5,2 6-2,-3 6-7,-3 7-8,-2 6-8,-3 3-4,1 0-2,-1 0 0,1 0-2,-3 1-5,-2 4-13,-3 3-10,-3 3-13,-6 1-2,-5 1 3,-7-1 5,-5 1 4,-8-1-3,-5 1-10,-7-1-9,-5 1-11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37"/>
    </inkml:context>
    <inkml:brush xml:id="br0">
      <inkml:brushProperty name="width" value="0.03222" units="cm"/>
      <inkml:brushProperty name="height" value="0.03222" units="cm"/>
      <inkml:brushProperty name="color" value="#00BFF3"/>
    </inkml:brush>
  </inkml:definitions>
  <inkml:trace contextRef="#ctx0" brushRef="#br0">57800 9800 682,'-19'-47'8,"13"6"14,12 7 15,13 6 15,15 6 3,19 6-8,19 7-8,19 6-8,10 7-11,4 10-13,3 10-14,3 9-12,-10 1-14,-21-6-13,-22-6-15,-22-6-13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38"/>
    </inkml:context>
    <inkml:brush xml:id="br0">
      <inkml:brushProperty name="width" value="0.04536" units="cm"/>
      <inkml:brushProperty name="height" value="0.04536" units="cm"/>
      <inkml:brushProperty name="color" value="#00BFF3"/>
    </inkml:brush>
  </inkml:definitions>
  <inkml:trace contextRef="#ctx0" brushRef="#br0">63300 8100 485,'31'-47'5,"13"6"10,12 7 11,13 6 10,1 6 3,-9 6-6,-10 7-4,-8 6-5,-3 3-3,7 0 1,6 0 0,7 0 1,2 3 0,1 6-3,-1 7-2,1 6-2,-6 6-3,-8 6-3,-10 7-5,-9 6-2,-9 7-4,-5 10-2,-7 10-3,-5 9-3,-12 9-1,-16 9-1,-15 10-1,-15 10-1,-12 0-1,-6-5 0,-6-7 0,-6-5 0,-6-8 1,-2-5 1,-3-7 0,-3-5 2,-2-9 1,0-9 3,0-10 1,0-8 2,6-9 4,13-6 3,12-6 4,13-6 4,16-6 6,23-2 11,22-3 9,22-3 9,19-6 0,20-5-11,18-7-11,20-5-11,11-3-7,7 4 0,6 3-2,7 3 0,2 3-8,1 3-12,-1 3-12,1 4-13,-3 1-8,-2 0-4,-3 0-4,-3 0-4,-13 0 4,-22 0 11,-22 0 11,-21 0 11,-14 0 4,-2 0-2,-3 0-3,-3 0-2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39"/>
    </inkml:context>
    <inkml:brush xml:id="br0">
      <inkml:brushProperty name="width" value="0.04379" units="cm"/>
      <inkml:brushProperty name="height" value="0.04379" units="cm"/>
      <inkml:brushProperty name="color" value="#00BFF3"/>
    </inkml:brush>
  </inkml:definitions>
  <inkml:trace contextRef="#ctx0" brushRef="#br0">66000 9000 502,'-46'-4'4,"10"-5"10,10-7 8,9-5 9,9-3 9,9 4 7,10 3 7,10 3 8,4-1-3,0-2-12,0-3-13,0-3-12,1 1-7,4 6-2,3 7-2,3 6-1,1 3-3,1 0-3,-1 0-3,1 0-2,1 0-3,3 0 0,3 0 0,4 0-1,2-2 0,4-3 1,3-3 0,3-2 1,6-5 0,9-2-1,10-3-1,10-3 0,7-2 0,6 0-2,7 0 0,6 0-2,4 1 1,4 4-1,3 3 0,3 3 0,-1 3 1,-2 3 0,-3 3 0,-3 4 1,-2 1-1,0 0-2,0 0-1,0 0-3,0 0 1,0 0 2,0 0 1,0 0 2,0 1-1,0 4-3,0 3-2,0 3-4,-5-1 0,-9-2-1,-10-3 0,-8-3 1,-1-2-2,9 0-1,10 0-3,10 0-2,-7 0 0,-22 0 5,-22 0 4,-21 0 4,-15-2 2,-6-3-1,-6-3-1,-6-2-1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39"/>
    </inkml:context>
    <inkml:brush xml:id="br0">
      <inkml:brushProperty name="width" value="0.04215" units="cm"/>
      <inkml:brushProperty name="height" value="0.04215" units="cm"/>
      <inkml:brushProperty name="color" value="#00BFF3"/>
    </inkml:brush>
  </inkml:definitions>
  <inkml:trace contextRef="#ctx0" brushRef="#br0">70850 7600 521,'-41'0'8,"19"0"14,19 0 16,19 0 15,10 4 2,4 10-7,3 10-10,3 9-7,4 2-7,7-2-1,6-3-4,7-3-1,2-2-3,1 0-2,-1 0-1,1 0-2,2 1-2,7 4-2,6 3-1,7 3-2,-1 1 0,-6 1-1,-6-1 0,-6 1 0,-6-1 0,-2 1 0,-3-1-1,-3 1 0,-7 1 0,-9 3 0,-10 3 0,-8 4 0,-14 2 1,-15 4 0,-15 3 0,-16 3 0,-16 3 0,-16 3-1,-15 3-3,-15 4 0,-7 1-4,3 0-5,3 0-3,4 0-6,7-4-5,13-5-7,12-7-7,13-5-7,9-9-5,6-9-3,7-10-3,6-8-3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40"/>
    </inkml:context>
    <inkml:brush xml:id="br0">
      <inkml:brushProperty name="width" value="0.0406" units="cm"/>
      <inkml:brushProperty name="height" value="0.0406" units="cm"/>
      <inkml:brushProperty name="color" value="#00BFF3"/>
    </inkml:brush>
  </inkml:definitions>
  <inkml:trace contextRef="#ctx0" brushRef="#br0">73450 7300 541,'3'-46'32,"6"10"-5,7 10-2,6 9-4,6 6 2,6 3 6,7 3 5,6 4 6,4 4 1,4 6-6,3 7-5,3 6-5,-4 4-4,-8 4-3,-10 3-3,-9 3-2,-9 4-3,-5 7-2,-7 6-2,-5 7-2,-12 8-2,-16 14-4,-15 11-3,-15 14-2,-12 7-3,-6 3-3,-6 3-1,-6 4-3,1-6 0,9-11 2,10-14 2,10-11 1,4-12 3,0-9 4,0-10 3,0-8 4,10-12 3,23-12 4,22-13 4,22-12 4,15-12-1,9-8-8,10-10-6,10-9-7,5-7-10,4-3-10,3-3-11,3-2-12,3-5-3,3-2 3,3-3 2,4-3 5,-7 4 2,-16 13 5,-15 12 3,-15 13 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6:49"/>
    </inkml:context>
    <inkml:brush xml:id="br0">
      <inkml:brushProperty name="width" value="0.04436" units="cm"/>
      <inkml:brushProperty name="height" value="0.04436" units="cm"/>
      <inkml:brushProperty name="color" value="#F2395B"/>
    </inkml:brush>
  </inkml:definitions>
  <inkml:trace contextRef="#ctx0" brushRef="#br0">6656 5066 495,'-11'-7'58,"9"2"-3,8 2-2,9 2-4,4 1-4,-1 0-6,-1 0-5,-1 0-7,0 1-3,2 4-3,0 2-3,1 3-3,-2 5-5,-5 5-8,-5 7-9,-4 5-8,-6 4-5,-6 1 0,-6 0-1,-5 2 0,-4-1 0,-1-2 0,-1-2-1,-1-1 2,1-4 1,1-4 5,3-3 4,2-5 5,0-3 5,1-2 4,-1-4 3,0-2 6,5-4 5,7-3 11,8-2 8,8-3 10,6-3 0,5 0-11,5-1-9,5-1-11,2-1-8,2 2-6,1 1-7,1 0-5,-1 2-6,-2-1-5,-2 0-6,-1 0-5,-3 1-6,0 0-6,-1 2-5,-1 1-6,-3 0 0,-3 0 2,-4 0 5,-4 0 4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40"/>
    </inkml:context>
    <inkml:brush xml:id="br0">
      <inkml:brushProperty name="width" value="0.03472" units="cm"/>
      <inkml:brushProperty name="height" value="0.03472" units="cm"/>
      <inkml:brushProperty name="color" value="#00BFF3"/>
    </inkml:brush>
  </inkml:definitions>
  <inkml:trace contextRef="#ctx0" brushRef="#br0">74900 7750 633,'-24'28'35,"4"6"5,3 7 5,3 6 6,4 1-1,7-3-7,6-3-8,7-2-6,4-1-8,3 3-9,3 3-7,4 4-7,-1-1-10,-3-3-8,-3-3-10,-2-2-9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40"/>
    </inkml:context>
    <inkml:brush xml:id="br0">
      <inkml:brushProperty name="width" value="0.04848" units="cm"/>
      <inkml:brushProperty name="height" value="0.04848" units="cm"/>
      <inkml:brushProperty name="color" value="#00BFF3"/>
    </inkml:brush>
  </inkml:definitions>
  <inkml:trace contextRef="#ctx0" brushRef="#br0">75750 6850 453,'-25'-16'11,"0"19"19,0 19 22,0 19 20,1 13 3,4 10-13,3 10-15,3 9-13,3 4-8,3 1-4,3-1-2,4 1-3,1-1-3,0 1-1,0-1-1,0 1-2,3 1-2,6 3-2,7 3-1,6 4-1,3 1-2,0 0 0,0 0-1,0 0 1,0-2-3,0-3-3,0-3-4,0-2-2,0-8-3,0-8 2,0-10 1,0-9 0,-2-7 1,-3-3-1,-3-3-1,-2-2-1,-12 0 0,-19 7 0,-18 6 0,-19 7-1,-13-1 0,-6-6-4,-6-6-4,-6-6-2,-7-4-2,-6 1 2,-6-1 1,-6 1 2,5-6-1,20-8-2,18-10-3,20-9-3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40"/>
    </inkml:context>
    <inkml:brush xml:id="br0">
      <inkml:brushProperty name="width" value="0.03332" units="cm"/>
      <inkml:brushProperty name="height" value="0.03332" units="cm"/>
      <inkml:brushProperty name="color" value="#00BFF3"/>
    </inkml:brush>
  </inkml:definitions>
  <inkml:trace contextRef="#ctx0" brushRef="#br0">75800 7250 660,'28'-27'8,"6"-3"16,7-3 15,6-2 17,3 0 3,0 7-10,0 6-10,0 7-10,9 2-8,19 1-9,19-1-8,19 1-9,2 1-3,-11 3 0,-14 3 0,-11 4 1,-11 1-10,-5 0-21,-7 0-21,-5 0-21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35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5450 33650 999,'-155'-65'-15,"41"23"-3,40 22-3,42 22-2,21 12-2,3 3 1,3 3 0,4 4 1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37"/>
    </inkml:context>
    <inkml:brush xml:id="br0">
      <inkml:brushProperty name="width" value="0.05435" units="cm"/>
      <inkml:brushProperty name="height" value="0.05435" units="cm"/>
    </inkml:brush>
  </inkml:definitions>
  <inkml:trace contextRef="#ctx0" brushRef="#br0">5200 34050 404,'-47'-4'3,"6"-5"3,7-7 6,6-5 4,10-1 12,17 6 21,15 7 20,16 6 20,9 3 2,3 0-19,3 0-19,4 0-17,2 0-13,4 0-4,3 0-6,3 0-4,1 0-5,1 0-1,-1 0-2,1 0-3,-3 1-1,-2 4-3,-3 3-1,-3 3-2,-1-1-3,4-2-2,3-3-2,3-3-3,-11-4-1,-25-3 3,-25-3 2,-25-2 2,-11 5 3,3 16 5,3 15 4,4 17 5,2 5 1,4-3 1,3-3-1,3-2 1,3-1-2,3 3 0,3 3-1,4 4-1,1 2-2,0 4 1,0 3-1,0 3 0,1 1-1,4 1-1,3-1 0,3 1-1,-1-3-1,-2-2 0,-3-3-1,-3-3-1,-2-2-1,0 0 0,0 0 0,0 0-1,1 0-1,4 0-1,3 0-2,3 0-2,-1-2-1,-2-3 0,-3-3-2,-3-2-1,-2-3-1,0 1-5,0-1-3,0 1-5,-5-3-2,-9-2-1,-10-3-2,-8-3-2,-4-4 3,3-3 6,3-3 7,4-2 5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37"/>
    </inkml:context>
    <inkml:brush xml:id="br0">
      <inkml:brushProperty name="width" value="0.05335" units="cm"/>
      <inkml:brushProperty name="height" value="0.05335" units="cm"/>
    </inkml:brush>
  </inkml:definitions>
  <inkml:trace contextRef="#ctx0" brushRef="#br0">5050 36600 412,'-47'21'-1,"6"-5"0,7-7-2,6-5-1,3-4 1,0 0 2,0 0 2,0 0 3,0 0 5,0 0 8,0 0 7,0 0 8,9-4 9,19-5 9,19-7 9,19-5 10,10-3-2,4 4-13,3 3-12,3 3-14,4 1-8,7 1-2,6-1-3,7 1-3,-1 1-1,-6 3-3,-6 3 0,-6 4-2,-4 1-2,1 0-3,-1 0-2,1 0-4,-3 0-1,-2 0-2,-3 0-1,-3 0-1,-2 1-2,0 4-2,0 3-1,0 3-2,-2 3-2,-3 3-1,-3 3-2,-2 4-2,-1-3-2,3-5-4,3-7-3,4-5-5,1-6-3,0-3-6,0-3-6,0-2-4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37"/>
    </inkml:context>
    <inkml:brush xml:id="br0">
      <inkml:brushProperty name="width" value="0.03653" units="cm"/>
      <inkml:brushProperty name="height" value="0.03653" units="cm"/>
    </inkml:brush>
  </inkml:definitions>
  <inkml:trace contextRef="#ctx0" brushRef="#br0">7900 35550 602,'-16'-21'121,"19"10"-21,19 10-20,19 9-21,5 10-25,-5 14-30,-7 11-31,-5 14-29,-6 2-9,-3-6 9,-3-6 11,-2-6 9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38"/>
    </inkml:context>
    <inkml:brush xml:id="br0">
      <inkml:brushProperty name="width" value="0.03888" units="cm"/>
      <inkml:brushProperty name="height" value="0.03888" units="cm"/>
    </inkml:brush>
  </inkml:definitions>
  <inkml:trace contextRef="#ctx0" brushRef="#br0">7800 36400 565,'-40'3'13,"23"6"27,22 7 26,22 6 25,10 3 2,1 0-25,-1 0-24,1 0-25,-3 1-19,-2 4-10,-3 3-13,-3 3-11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39"/>
    </inkml:context>
    <inkml:brush xml:id="br0">
      <inkml:brushProperty name="width" value="0.03954" units="cm"/>
      <inkml:brushProperty name="height" value="0.03954" units="cm"/>
    </inkml:brush>
  </inkml:definitions>
  <inkml:trace contextRef="#ctx0" brushRef="#br0">4950 46100 556,'-40'0'10,"23"0"21,22 0 20,22 0 21,18-4 4,16-5-15,15-7-14,17-5-15,7-4-8,0 0-6,0 0-6,0 0-4,-5 1-6,-9 4-6,-10 3-5,-8 3-5,-4 3-4,3 3 0,3 3-1,4 4 0,-6 2-4,-11 4-6,-14 3-7,-11 3-6,-9 3-4,-3 3-2,-3 3-1,-2 4-2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39"/>
    </inkml:context>
    <inkml:brush xml:id="br0">
      <inkml:brushProperty name="width" value="0.03427" units="cm"/>
      <inkml:brushProperty name="height" value="0.03427" units="cm"/>
    </inkml:brush>
  </inkml:definitions>
  <inkml:trace contextRef="#ctx0" brushRef="#br0">5500 46350 641,'-44'6'59,"13"13"-4,12 12-5,13 13-4,6 10-5,0 10-6,0 10-8,0 9-6,0 1-6,0-6-7,0-6-6,0-6-7,1-1-4,4 7-1,3 6 0,3 7-2,-1-3-4,-2-8-8,-3-10-8,-3-9-8,-2-9-1,0-5 3,0-7 4,0-5 5,1-6 1,4-3-1,3-3-1,3-2-2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6:50"/>
    </inkml:context>
    <inkml:brush xml:id="br0">
      <inkml:brushProperty name="width" value="0.05672" units="cm"/>
      <inkml:brushProperty name="height" value="0.05672" units="cm"/>
      <inkml:brushProperty name="color" value="#F2395B"/>
    </inkml:brush>
  </inkml:definitions>
  <inkml:trace contextRef="#ctx0" brushRef="#br0">8393 3724 387,'-7'-11'10,"-1"10"20,0 10 20,0 10 20,-1 8 4,-2 8-12,-1 8-13,-3 8-11,-2 5-9,-1 1-3,-3 3-4,-1 2-3,0 1-3,3 3-2,3 1-2,2 3-1,3-3-2,1-4 1,0-4 0,2-6-1,2-6 1,2-8-1,4-8 1,3-7 0,2-7-7,5-3-11,4-4-13,3-4-13,4-5-2,1-6 4,3-6 7,1-6 5,0-1 2,-5 1 2,-3 2 0,-4 3 0,-1-4 1,5-7-1,3-9-1,5-7-1,0-5 1,-3-2 2,-3-2 2,-3-1 1,-4 2 3,-5 10 4,-4 8 3,-6 9 4,-4 5 1,-5 4 0,-5 3 0,-5 3-1,-4 5 1,-3 9-1,-3 9 1,-3 9-1,1 5-1,4-1-4,3 0-3,5 0-4,2 0-1,2-3 2,3-2 1,1-1 2,2-3-6,2-3-12,3-3-14,1-3-13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40"/>
    </inkml:context>
    <inkml:brush xml:id="br0">
      <inkml:brushProperty name="width" value="0.04019" units="cm"/>
      <inkml:brushProperty name="height" value="0.04019" units="cm"/>
    </inkml:brush>
  </inkml:definitions>
  <inkml:trace contextRef="#ctx0" brushRef="#br0">6300 46100 547,'-44'4'83,"13"10"-15,12 10-16,13 9-16,4 7-8,-3 7-3,-3 6-3,-2 7-1,-1 5-3,3 7 0,3 6-1,4 7 0,1 4-3,0 3-2,0 3-2,0 4-2,0 1-5,0 0-3,0 0-4,0 0-5,0 0-5,0 0-5,0 0-7,0 0-6,1-4-5,4-5-4,3-7-3,3-5-3,-1-11 1,-2-11 7,-3-14 7,-3-11 7,-1-9 3,4-3-1,3-3-1,3-2-1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40"/>
    </inkml:context>
    <inkml:brush xml:id="br0">
      <inkml:brushProperty name="width" value="0.04166" units="cm"/>
      <inkml:brushProperty name="height" value="0.04166" units="cm"/>
    </inkml:brush>
  </inkml:definitions>
  <inkml:trace contextRef="#ctx0" brushRef="#br0">4400 49200 528,'-94'0'5,"13"0"12,12 0 10,13 0 11,24 0 8,39 0 3,36 0 4,39 0 4,21 0-3,6 0-9,7 0-9,6 0-9,9-2-12,13-3-12,12-3-15,13-2-13,7-1-9,4 3-2,3 3-3,3 4-3,-2 1-2,-6 0 0,-6 0 1,-6 0-1,-18 0 3,-28 0 2,-28 0 4,-27 0 3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41"/>
    </inkml:context>
    <inkml:brush xml:id="br0">
      <inkml:brushProperty name="width" value="0.02585" units="cm"/>
      <inkml:brushProperty name="height" value="0.02585" units="cm"/>
    </inkml:brush>
  </inkml:definitions>
  <inkml:trace contextRef="#ctx0" brushRef="#br0">5600 47500 850,'-22'70'46,"6"-9"-10,7-10-9,6-8-8,3 8-7,0 29-5,0 28-4,0 28-6,0 4-1,0-18 0,0-19 0,0-18 0,0-12-8,0-3-15,0-3-15,0-2-16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45"/>
    </inkml:context>
    <inkml:brush xml:id="br0">
      <inkml:brushProperty name="width" value="0.04585" units="cm"/>
      <inkml:brushProperty name="height" value="0.04585" units="cm"/>
    </inkml:brush>
  </inkml:definitions>
  <inkml:trace contextRef="#ctx0" brushRef="#br0">15650 33400 479,'-25'-135'43,"0"32"-6,0 31-6,0 32-5,-5 19-3,-9 10-3,-10 10-1,-8 9-2,-6 9-1,1 9-3,-1 10-1,1 10-2,1 4-2,3 0-1,3 0-1,4 0-1,1 0-1,0 0 1,0 0 1,0 0 0,1 3 0,4 6 0,3 7-1,3 6 0,4 4 0,7 4 1,6 3 0,7 3 0,2-2 0,1-6 0,-1-6 1,1-6 0,1-6-2,3-2-2,3-3-3,4-3-3,5-6-2,10-5 2,10-7 0,9-5 1,4-6-1,1-3 0,-1-3-1,1-2-1,4-5-1,9-2 0,10-3-2,10-3 1,4-7-2,0-9-2,0-10-1,0-8-1,0-11-2,0-8 2,0-10 0,0-9 0,0-9 0,0-5-3,0-7-3,0-5-3,0-8 0,0-5 2,0-7 1,0-5 1,-4-4 3,-5 0 2,-7 0 3,-5 0 3,-8 4 2,-5 10 4,-7 10 1,-5 9 4,-8 10 1,-5 14 3,-7 11 1,-5 14 3,-4 13 8,0 16 13,0 15 15,0 17 13,0 14 2,0 17-11,0 15-11,0 16-10,0 15-8,0 16-3,0 15-3,0 17-4,-2-1-2,-3-16-4,-3-15-2,-2-15-4,-3-7-1,1 3 0,-1 3-2,1 4 0,-1-3-5,1-5-11,-1-7-10,1-5-11,-1-9-4,1-9-1,-1-10-1,1-8 0,-3-14 0,-2-15-2,-3-15-2,-3-16-1,1-15 4,6-11 10,7-14 10,6-11 10,3-6 6,0 4 3,0 3 2,0 3 3,1 4 3,4 7 5,3 6 4,3 7 5,4 2 2,7 1 2,6-1 0,7 1 2,0 2 3,-2 7 5,-3 6 4,-3 7 5,1 4 0,6 3-6,7 3-4,6 4-5,3 1-6,0 0-4,0 0-4,0 0-5,0 0-4,0 0-3,0 0-2,0 0-4,0 0-4,0 0-3,0 0-5,0 0-3,-2-2-4,-3-3-3,-3-3-3,-2-2-4,-8-5 2,-8-2 5,-10-3 4,-9-3 5,-4-1 4,4 4 3,3 3 2,3 3 3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45"/>
    </inkml:context>
    <inkml:brush xml:id="br0">
      <inkml:brushProperty name="width" value="0.05313" units="cm"/>
      <inkml:brushProperty name="height" value="0.05313" units="cm"/>
    </inkml:brush>
  </inkml:definitions>
  <inkml:trace contextRef="#ctx0" brushRef="#br0">17550 32150 414,'0'-47'2,"0"6"6,0 7 5,0 6 4,0 15 11,0 26 13,0 24 15,0 26 14,-2 15 0,-3 6-14,-3 7-12,-2 6-14,-3 9-8,1 13-1,-1 12-2,1 13-1,-1 10-3,1 10-1,-1 10-2,1 9-2,-1-4-3,1-15-1,-1-15-2,1-16-2,-1 1-5,1 19-8,-1 19-10,1 19-8,1 15-9,3 13-6,3 12-7,4 13-7,1-12 1,0-33 7,0-35 9,0-34 7,0-20 6,0-2 3,0-3 2,0-3 5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46"/>
    </inkml:context>
    <inkml:brush xml:id="br0">
      <inkml:brushProperty name="width" value="0.04006" units="cm"/>
      <inkml:brushProperty name="height" value="0.04006" units="cm"/>
    </inkml:brush>
  </inkml:definitions>
  <inkml:trace contextRef="#ctx0" brushRef="#br0">18600 33700 549,'-2'-41'9,"-3"19"18,-3 19 19,-2 19 18,-6 13 3,-6 10-12,-6 10-12,-6 9-11,-6 4-8,-2 1-5,-3-1-4,-3 1-5,-1-3-4,4-2-2,3-3-2,3-3-3,1-4-1,1-3 1,-1-3-1,1-2 2,1-5-1,3-2-2,3-3-1,4-3-1,15-6 2,28-5 5,28-7 7,29-5 6,8-4-1,-8 0-6,-10 0-7,-9 0-6,1 0-8,13 0-12,12 0-10,13 0-11,-2 0-2,-16 0 6,-15 0 7,-15 0 6,-11 0 2,-2 0 0,-3 0-1,-3 0-1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46"/>
    </inkml:context>
    <inkml:brush xml:id="br0">
      <inkml:brushProperty name="width" value="0.03834" units="cm"/>
      <inkml:brushProperty name="height" value="0.03834" units="cm"/>
    </inkml:brush>
  </inkml:definitions>
  <inkml:trace contextRef="#ctx0" brushRef="#br0">18800 33900 573,'-25'-24'0,"0"4"0,0 3 0,0 3 0,3 7 12,6 14 23,7 11 23,6 14 24,1 13 2,-3 16-19,-3 15-20,-2 17-19,-3 13-13,1 13-6,-1 12-8,1 13-5,1-1-10,3-11-10,3-14-12,4-11-11,-1-14-7,-3-11-2,-3-14-3,-2-11-1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51"/>
    </inkml:context>
    <inkml:brush xml:id="br0">
      <inkml:brushProperty name="width" value="0.0398" units="cm"/>
      <inkml:brushProperty name="height" value="0.0398" units="cm"/>
    </inkml:brush>
  </inkml:definitions>
  <inkml:trace contextRef="#ctx0" brushRef="#br0">20850 33550 552,'-41'0'13,"19"0"21,19 0 22,19 0 20,10-2 4,4-3-18,3-3-15,3-2-18,1-3-10,1 1-7,-1-1-6,1 1-6,-1 1-2,1 3 1,-1 3 0,1 4 2,1 1 0,3 0 1,3 0 0,4 0 0,1 0 0,0 0 1,0 0-1,0 0 0,6 0-1,13 0-3,12 0-2,13 0-2,1-2-1,-9-3-1,-10-3 1,-8-2 0,-6-3-1,1 1 2,-1-1 0,1 1 0,1-3 2,3-2 0,3-3 2,4-3 0,1 1 2,0 6-1,0 7 2,0 6-1,0 3 0,0 0-1,0 0-1,0 0-1,-2 0-1,-3 0 0,-3 0 0,-2 0 0,-3-2 0,1-3 0,-1-3 0,1-2 0,-4-3-2,-6 1-3,-6-1-4,-6 1-4,-6-1-3,-2 1-2,-3-1-1,-3 1-3,-10 2-3,-16 7-8,-15 6-8,-15 7-7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52"/>
    </inkml:context>
    <inkml:brush xml:id="br0">
      <inkml:brushProperty name="width" value="0.03707" units="cm"/>
      <inkml:brushProperty name="height" value="0.03707" units="cm"/>
    </inkml:brush>
  </inkml:definitions>
  <inkml:trace contextRef="#ctx0" brushRef="#br0">23700 32300 593,'-16'-43'8,"19"17"17,19 15 15,19 16 17,12 9 3,6 3-11,7 3-11,6 4-10,1 2-7,-3 4-1,-3 3-2,-2 3-2,-1-1-2,3-2-5,3-3-6,4-3-3,-1-1-8,-3 4-9,-3 3-8,-2 3-9,-8 3-5,-8 3-3,-10 3-3,-9 4-2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52"/>
    </inkml:context>
    <inkml:brush xml:id="br0">
      <inkml:brushProperty name="width" value="0.03653" units="cm"/>
      <inkml:brushProperty name="height" value="0.03653" units="cm"/>
    </inkml:brush>
  </inkml:definitions>
  <inkml:trace contextRef="#ctx0" brushRef="#br0">21650 34200 602,'-68'-2'0,"17"-3"1,15-3 1,16-2 1,4-1 4,-6 3 6,-6 3 6,-6 4 8,12-1 5,31-3 6,32-3 4,31-2 6,17-3-1,3 1-8,3-1-7,4 1-8,4 1-8,6 3-8,7 3-9,6 4-9,4 1-5,4 0-2,3 0-4,3 0-2,1 0-2,1 0 1,-1 0 1,1 0 0,-6-2-1,-8-3-4,-10-3-5,-9-2-3,-12-1-1,-11 3 3,-14 3 1,-11 4 4,-12-1 2,-9-3 6,-10-3 4,-8-2 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6:50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10425 6425 333,'49'20'167,"16"14"-1,16 14 1,15 16 0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52"/>
    </inkml:context>
    <inkml:brush xml:id="br0">
      <inkml:brushProperty name="width" value="0.03321" units="cm"/>
      <inkml:brushProperty name="height" value="0.03321" units="cm"/>
    </inkml:brush>
  </inkml:definitions>
  <inkml:trace contextRef="#ctx0" brushRef="#br0">21800 34400 662,'-27'-24'2,"-3"4"6,-3 3 5,-2 3 4,11 3 8,29 3 9,28 3 10,28 4 9,15 4-2,4 6-11,3 7-11,3 6-12,4 4-12,7 4-13,6 3-12,7 3-13,7 1-8,9 1-5,10-1-4,10 1-4,-11-6 2,-27-8 6,-28-10 8,-28-9 8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53"/>
    </inkml:context>
    <inkml:brush xml:id="br0">
      <inkml:brushProperty name="width" value="0.04356" units="cm"/>
      <inkml:brushProperty name="height" value="0.04356" units="cm"/>
    </inkml:brush>
  </inkml:definitions>
  <inkml:trace contextRef="#ctx0" brushRef="#br0">28450 31950 505,'-24'-50'5,"4"0"10,3 0 10,3 0 11,-1 3 3,-2 6 0,-3 7-3,-3 6 0,-6 4-3,-5 4-2,-7 3-2,-5 3-2,-6 7-3,-3 14-5,-3 11-4,-2 14-4,-5 10-3,-2 9 0,-3 10 0,-3 10 0,-1 5-2,4 4 0,3 3-2,3 3-1,-1 4 0,-2 7-1,-3 6 1,-3 7-1,2 0 0,10-2-1,10-3-1,9-3 0,7-4-2,7-3 2,6-3 1,7-2 0,4-5 1,3-2-1,3-3 0,4-3 0,5-6 0,10-5 0,10-7 0,9-5 1,10-8-4,14-5-8,11-7-9,14-5-9,10-8-4,9-5 1,10-7 0,10-5 1,4-11-2,0-11-5,0-14-5,0-11-6,-11-3 2,-22 10 7,-22 10 8,-21 9 7,-12 2 5,1-2-1,-1-3 1,1-3-1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53"/>
    </inkml:context>
    <inkml:brush xml:id="br0">
      <inkml:brushProperty name="width" value="0.04239" units="cm"/>
      <inkml:brushProperty name="height" value="0.04239" units="cm"/>
    </inkml:brush>
  </inkml:definitions>
  <inkml:trace contextRef="#ctx0" brushRef="#br0">29350 32550 518,'-71'4'73,"10"10"-8,10 10-8,9 9-8,4 7-7,1 7-5,-1 6-5,1 7-6,1 4-5,3 3-1,3 3-3,4 4-2,2-1-3,4-3-4,3-3-2,3-2-4,3-3-6,3 1-6,3-1-7,4 1-6,5-6-5,10-8-2,10-10-3,9-9-1,2-7-1,-2-3 0,-3-3 1,-3-2 0,-2-5-1,0-2-2,0-3-4,0-3-2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54"/>
    </inkml:context>
    <inkml:brush xml:id="br0">
      <inkml:brushProperty name="width" value="0.04077" units="cm"/>
      <inkml:brushProperty name="height" value="0.04077" units="cm"/>
    </inkml:brush>
  </inkml:definitions>
  <inkml:trace contextRef="#ctx0" brushRef="#br0">30500 32450 539,'-72'1'8,"6"4"16,7 3 15,6 3 16,6 6 3,6 9-9,7 10-10,6 10-9,4 4-6,4 0-3,3 0-2,3 0-3,1 0-1,1 0-1,-1 0 1,1 0-1,4 0-2,9 0-5,10 0-6,10 0-3,7-5-4,6-9 0,7-10 0,6-8-1,1-4 0,-3 3 1,-3 3-1,-2 4 1,-5 1-1,-2 0 0,-3 0-1,-3 0-1,-7 3 3,-9 6 3,-10 7 4,-8 6 4,-11 3 2,-8 0-1,-10 0 1,-9 0 0,-9-4-3,-5-5-3,-7-7-5,-5-5-3,-3-6-9,4-3-14,3-3-15,3-2-14,6-5-3,9-2 7,10-3 9,10-3 8,5-4 5,4-3 4,3-3 3,3-2 3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54"/>
    </inkml:context>
    <inkml:brush xml:id="br0">
      <inkml:brushProperty name="width" value="0.04454" units="cm"/>
      <inkml:brushProperty name="height" value="0.04454" units="cm"/>
    </inkml:brush>
  </inkml:definitions>
  <inkml:trace contextRef="#ctx0" brushRef="#br0">30550 32350 493,'75'-22'16,"0"6"8,0 7 10,0 6 9,-2 6 3,-3 6-3,-3 7-3,-2 6-3,-5 7-4,-2 10-4,-3 10-3,-3 9-4,-7 6-2,-9 3 0,-10 3-1,-8 4-1,-9 7-2,-6 13-5,-6 12-4,-6 13-4,-15 6-6,-21 0-5,-22 0-5,-22 0-5,-11-5-8,0-9-7,0-10-8,0-8-8,7-14-6,17-15-2,15-15-4,16-16-4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56"/>
    </inkml:context>
    <inkml:brush xml:id="br0">
      <inkml:brushProperty name="width" value="0.03609" units="cm"/>
      <inkml:brushProperty name="height" value="0.03609" units="cm"/>
    </inkml:brush>
  </inkml:definitions>
  <inkml:trace contextRef="#ctx0" brushRef="#br0">32350 32750 609,'-21'-27'7,"10"-3"12,10-3 14,9-2 12,9 2 4,9 9-6,10 10-6,10 10-6,13 2-4,19-3-2,19-3-2,19-2-2,12-1-4,6 3-7,7 3-7,6 4-6,-2 1-7,-9 0-3,-10 0-6,-8 0-3,-15-2-7,-19-3-8,-18-3-9,-19-2-7,-18-3-2,-15 1 5,-15-1 5,-16 1 4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56"/>
    </inkml:context>
    <inkml:brush xml:id="br0">
      <inkml:brushProperty name="width" value="0.03699" units="cm"/>
      <inkml:brushProperty name="height" value="0.03699" units="cm"/>
    </inkml:brush>
  </inkml:definitions>
  <inkml:trace contextRef="#ctx0" brushRef="#br0">33300 31950 594,'-47'-2'4,"6"-3"6,7-3 7,6-2 7,4 2 5,4 9 4,3 10 4,3 10 3,4 10-1,7 13-5,6 12-5,7 13-5,0 10-3,-2 10-2,-3 10-1,-3 9-1,-4 9-7,-3 9-12,-3 10-13,-2 10-12,-1-1-10,3-9-5,3-10-7,4-8-7,-1-15 0,-3-19 5,-3-18 3,-2-19 5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57"/>
    </inkml:context>
    <inkml:brush xml:id="br0">
      <inkml:brushProperty name="width" value="0.04105" units="cm"/>
      <inkml:brushProperty name="height" value="0.04105" units="cm"/>
    </inkml:brush>
  </inkml:definitions>
  <inkml:trace contextRef="#ctx0" brushRef="#br0">35900 31450 535,'73'-44'10,"-3"13"8,-3 12 11,-2 13 8,0 7 4,7 4-3,6 3-3,7 3-2,-1 3-4,-6 3-3,-6 3-5,-6 4-3,-7 4-2,-6 6 0,-6 7-1,-6 6-1,-10 4-1,-12 4-4,-13 3-4,-12 3-3,-15 4-4,-15 7-3,-15 6-3,-16 7-4,-15 2-3,-11 1-2,-14-1-3,-11 1-2,-4-3-1,6-2-1,7-3-1,6-3 0,6-7 1,6-9 2,7-10 2,6-8 3,-1-6 5,-5 1 6,-7-1 6,-5 1 6,5-6 5,19-8 4,19-10 3,19-9 3,26-13 5,34-16 3,35-15 5,35-15 3,19-7-1,7 3-5,6 3-5,7 4-6,4 4-6,3 6-4,3 7-6,4 6-4,-1 6-4,-3 6-3,-3 7-3,-2 6-3,-9 3-2,-12 0-1,-13 0-2,-12 0-2,-10-2-2,-6-3-2,-6-3-4,-6-2-3,-10-6-4,-12-6-6,-13-6-6,-12-6-5,-7-1 2,1 7 8,-1 6 9,1 7 8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57"/>
    </inkml:context>
    <inkml:brush xml:id="br0">
      <inkml:brushProperty name="width" value="0.05029" units="cm"/>
      <inkml:brushProperty name="height" value="0.05029" units="cm"/>
    </inkml:brush>
  </inkml:definitions>
  <inkml:trace contextRef="#ctx0" brushRef="#br0">38150 31150 437,'1'-52'2,"4"-3"6,3-3 4,3-2 5,-1 8 8,-2 22 12,-3 22 11,-3 23 12,-2 14 2,0 10-7,0 10-9,0 9-7,0 7-6,0 7-5,0 6-4,0 7-5,-2 2-3,-3 1-3,-3-1-4,-2 1-2,-1 2-4,3 7-8,3 6-6,4 7-6,-1 0-3,-3-2 4,-3-3 3,-2-3 2,-3-9-5,1-11-15,-1-14-14,1-11-14,1-17-7,3-18 2,3-19 3,4-18 2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57"/>
    </inkml:context>
    <inkml:brush xml:id="br0">
      <inkml:brushProperty name="width" value="0.0368" units="cm"/>
      <inkml:brushProperty name="height" value="0.0368" units="cm"/>
    </inkml:brush>
  </inkml:definitions>
  <inkml:trace contextRef="#ctx0" brushRef="#br0">38100 32100 597,'25'-49'3,"0"4"5,0 3 5,0 3 6,3 3 4,6 3 5,7 3 6,6 4 3,3 4 2,0 6-4,0 7-4,0 6-3,0 3-3,0 0-3,0 0 0,0 0-3,0 0-6,0 0-9,0 0-11,0 0-9,-4-4-14,-5-5-19,-7-7-20,-5-5-18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6:54"/>
    </inkml:context>
    <inkml:brush xml:id="br0">
      <inkml:brushProperty name="width" value="0.04076" units="cm"/>
      <inkml:brushProperty name="height" value="0.04076" units="cm"/>
      <inkml:brushProperty name="color" value="#F2395B"/>
    </inkml:brush>
  </inkml:definitions>
  <inkml:trace contextRef="#ctx0" brushRef="#br0">12854 2066 539,'0'-12'7,"0"8"12,0 8 13,0 8 14,-1 5 1,-4 5-9,-2 3-9,-3 5-9,-1 0-6,0 0-4,2-1-4,1-1-2,0-2-4,0-3-2,0-3-1,0-3-3,3-4-2,6-3-2,6-4-1,6-4-3,6-7-3,5-9-5,6-11-4,7-9-4,0-3 1,-2 4 6,-3 3 5,-3 5 7,-4 3 5,-3 5 5,-5 3 6,-3 4 5,-4 4 6,-4 4 3,-4 4 4,-4 4 4,-2 2-2,0 0-7,0 0-8,0 0-7,1-1-7,0 1-5,2 0-5,0 0-6,1 0-3,0 1-1,0 2 0,0 0-1,0 1 1,-2-1 4,0 1 4,-2 0 3,-1 2 3,-5 7 1,-4 5 2,-3 7 1,-5 2 0,-2 2-1,-3 1 0,-2 0 0,-3 1 0,1-2 5,0 0 2,-1-1 4,2-4 3,3-5 2,4-7 3,2-5 2,3-4 3,4-3 2,4-1 2,5-2 2,2-3-1,6-2-5,2-3-4,5-4-5,5-3-2,7-5-1,7-5 0,7-5-1,2-2 0,-4 3 1,-2 1 1,-3 3 2,-2 2-1,-3 3 1,-2 2 1,-1 4-1,-3 4-1,-4 4-2,-5 6-1,-3 4-3,-4 3-2,-2 2-2,-3 0-3,-4 1-2,-1-1-2,-2-1 0,0-2-2,-1-2 0,0-1-2,2 0-1,3-1-2,1 1-2,2-2 1,4-4 2,2-4 3,4-4 3,-3 2 3,-5 8 4,-5 8 6,-7 7 4,-4 5 2,-1 1-1,-3 1-1,-1 1 0,-3 0-1,-1-1 0,-3-1 1,-1-1-1,0 0 2,1 1 1,3 1 3,1 1 0,3-1 3,1-2 1,3-1 1,1-3 2,2-2 0,2-2-1,3-4-1,1-3 0,5-3-2,8-6-2,8-5-2,7-4-1,10-7-2,11-9-2,10-9-2,12-8-1,5-5-3,2 0-2,3 0-2,2 0-2,-3 3-2,-4 6-2,-4 6 0,-6 5-2,-6 6 0,-8 5-1,-8 5-1,-7 5-1,-7 4 5,-5 6 10,-5 4 10,-5 5 10,-4 4 5,-6 1 2,-4 3 2,-5 1 0,-3 2-1,-2 1-5,0 1-4,-1 1-6,-2 2-1,-5 3-2,-3 2 1,-4 4-1,-2-1-6,3-3-9,2-5-12,1-4-9,4-3-8,3-5-1,5-3-3,3-4-3,2-5 0,1-2 0,-1-6 1,0-2 0,1-4 2,2 0 2,3-1 2,1-1 2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57"/>
    </inkml:context>
    <inkml:brush xml:id="br0">
      <inkml:brushProperty name="width" value="0.05884" units="cm"/>
      <inkml:brushProperty name="height" value="0.05884" units="cm"/>
    </inkml:brush>
  </inkml:definitions>
  <inkml:trace contextRef="#ctx0" brushRef="#br0">39150 30200 373,'1'-118'3,"4"17"4,3 15 5,3 16 5,-1 18 8,-2 22 15,-3 22 12,-3 23 14,-2 19 2,0 19-10,0 19-9,0 19-9,-2 16-7,-3 17-3,-3 15-3,-2 16-4,-1 9-2,3 3-3,3 3-3,4 4-4,-3 4-3,-5 6-4,-7 7-6,-5 6-4,-3 13-5,4 23-7,3 22-8,3 22-5,3-1-7,3-21-3,3-22-5,4-22-3,2-21-1,4-18 4,3-19 4,3-18 3,1-21 2,1-22-1,-1-22 0,1-21-2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58"/>
    </inkml:context>
    <inkml:brush xml:id="br0">
      <inkml:brushProperty name="width" value="0.04251" units="cm"/>
      <inkml:brushProperty name="height" value="0.04251" units="cm"/>
    </inkml:brush>
  </inkml:definitions>
  <inkml:trace contextRef="#ctx0" brushRef="#br0">39600 31850 517,'26'-46'6,"4"10"10,3 10 12,3 9 11,4 6 4,7 3 0,6 3-2,7 4-1,-3 7-4,-8 13-5,-10 12-6,-9 13-6,-7 6-5,-3 0-2,-3 0-4,-2 0-3,-9 3-1,-12 6 2,-13 7 2,-12 6 3,-10 3-4,-6 0-6,-6 0-8,-6 0-7,-2-4-3,3-5 3,3-7 2,4-5 2,26-14 6,50-18 10,50-19 8,50-18 10,26-12 1,4-3-4,3-3-5,3-2-5,-11 0-10,-25 7-17,-25 6-14,-25 7-17,-16 2-10,-6 1-8,-6-1-6,-6 1-7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1:02"/>
    </inkml:context>
    <inkml:brush xml:id="br0">
      <inkml:brushProperty name="width" value="0.04338" units="cm"/>
      <inkml:brushProperty name="height" value="0.04338" units="cm"/>
    </inkml:brush>
  </inkml:definitions>
  <inkml:trace contextRef="#ctx0" brushRef="#br0">15650 45900 507,'-2'-93'35,"-3"17"-4,-3 15-4,-2 16-4,-6 7-3,-6 1 1,-6-1-2,-6 1 0,-2 2-2,3 7-4,3 6-2,4 7-4,-4 7-2,-9 9-1,-10 10-1,-8 10-1,-3 7 0,7 6 1,6 7 0,7 6 0,0 6 1,-2 6 0,-3 7 1,-3 6 1,1 1 0,6-3-1,7-3 0,6-2 0,4 5 0,4 16 1,3 15 0,3 17 1,3 2 0,3-9-1,3-10 0,4-8-1,5-8-1,10-2 0,10-3-1,9-3 0,6-9-1,3-11 0,3-14-1,4-11-1,2-11-1,4-5-2,3-7-1,3-5-1,6-11-1,9-11-2,10-14-1,10-11-2,4-14 0,0-11-2,0-14-1,0-11-1,-2-9 0,-3-3 0,-3-3 1,-2-2 0,-8-3-1,-8 1-3,-10-1-4,-9 1-2,-9 1 0,-5 3 2,-7 3 3,-5 4 3,-6 5 2,-3 10 1,-3 10 1,-2 9 1,-5 7 3,-2 7 8,-3 6 6,-3 7 7,-4 11 11,-3 20 16,-3 18 16,-2 20 15,0 11 3,7 7-15,6 6-12,7 7-14,0 4-10,-2 3-5,-3 3-6,-3 4-5,-2 1-4,0 0 0,0 0-1,0 0 0,-2 9-1,-3 19-4,-3 19-1,-2 19-3,-3 2-3,1-11-3,-1-14-3,1-11-3,1-15-1,3-16 2,3-15 1,4-15 2,1-20-7,0-21-14,0-22-15,0-22-14,0-15-1,0-5 13,0-7 11,0-5 13,0-4 8,0 0 2,0 0 2,0 0 3,1 1 4,4 4 8,3 3 7,3 3 8,3 4 5,3 7 5,3 6 6,4 7 4,4 4 3,6 3-1,7 3 1,6 4-1,4 2-2,4 4-6,3 3-4,3 3-7,1 3-3,1 3-3,-1 3-2,1 4-4,-4 1-3,-6 0-7,-6 0-6,-6 0-7,-4 0-3,1 0-4,-1 0-2,1 0-3,-3-5-3,-2-9-3,-3-10-2,-3-8-3,-4-4 3,-3 3 9,-3 3 9,-2 4 8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1:02"/>
    </inkml:context>
    <inkml:brush xml:id="br0">
      <inkml:brushProperty name="width" value="0.04969" units="cm"/>
      <inkml:brushProperty name="height" value="0.04969" units="cm"/>
    </inkml:brush>
  </inkml:definitions>
  <inkml:trace contextRef="#ctx0" brushRef="#br0">17950 44950 442,'0'-96'-1,"0"10"-3,0 10-3,0 9-2,0 7 2,0 7 8,0 6 7,0 7 7,0 4 8,0 3 8,0 3 8,0 4 9,0 18 2,0 34-3,0 35-3,0 35-4,0 14-3,0-2-4,0-3-3,0-3-4,0 2-3,0 10-4,0 10-3,0 9-3,-4 12-2,-5 16-2,-7 15 0,-5 17-2,-3 14-2,4 17-4,3 15-3,3 16-4,3-1-6,3-15-7,3-15-7,4-16-8,2-15-4,4-11-2,3-14-4,3-11-2,3-17-1,3-18 1,3-19 1,4-18 0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1:03"/>
    </inkml:context>
    <inkml:brush xml:id="br0">
      <inkml:brushProperty name="width" value="0.03916" units="cm"/>
      <inkml:brushProperty name="height" value="0.03916" units="cm"/>
    </inkml:brush>
  </inkml:definitions>
  <inkml:trace contextRef="#ctx0" brushRef="#br0">19250 45500 561,'-25'-16'10,"0"19"18,0 19 20,0 19 18,-2 10 4,-3 4-13,-3 3-12,-2 3-12,-6 3-9,-6 3-5,-6 3-5,-6 4-4,-1-1-4,7-3-2,6-3-1,7-2-1,4-8-3,3-8-1,3-10-2,4-9-3,1-5 1,0 0-1,0 0 1,0 0 1,7-2 1,17-3 2,15-3 3,16-2 2,12-6 2,9-6 1,10-6 1,10-6 0,5-6 0,4-2-2,3-3-3,3-3-3,-1-1-4,-2 4-4,-3 3-5,-3 3-5,-4 1-4,-3 1-3,-3-1-4,-2 1-4,-6 1-2,-6 3-1,-6 3-1,-6 4-2,-6-1 1,-2-3 0,-3-3 1,-3-2 1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1:03"/>
    </inkml:context>
    <inkml:brush xml:id="br0">
      <inkml:brushProperty name="width" value="0.04288" units="cm"/>
      <inkml:brushProperty name="height" value="0.04288" units="cm"/>
    </inkml:brush>
  </inkml:definitions>
  <inkml:trace contextRef="#ctx0" brushRef="#br0">19450 45550 512,'-24'-24'0,"4"4"0,3 3 0,3 3 0,-1-1 6,-2-2 10,-3-3 10,-3-3 11,1 4 6,6 13 2,7 12 1,6 13 1,3 13-2,0 17-7,0 15-6,0 16-6,0 16-5,0 20-1,0 18-3,0 20-1,0 13-10,0 9-13,0 10-16,0 10-15,0-11-4,0-27 8,0-28 7,0-28 8,1-21-5,4-12-15,3-13-16,3-12-15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1:05"/>
    </inkml:context>
    <inkml:brush xml:id="br0">
      <inkml:brushProperty name="width" value="0.03536" units="cm"/>
      <inkml:brushProperty name="height" value="0.03536" units="cm"/>
    </inkml:brush>
  </inkml:definitions>
  <inkml:trace contextRef="#ctx0" brushRef="#br0">21950 45600 622,'-90'-25'4,"23"0"10,22 0 8,22 0 10,24 3 5,29 6 0,28 7 1,28 6 1,17 3-2,6 0-5,7 0-4,6 0-6,7-2-5,10-3-5,10-3-6,9-2-6,-1-3-5,-8 1-9,-10-1-6,-9 1-8,-13-1-5,-16 1-2,-15-1-2,-15 1-2,-14 2-2,-8 7-2,-10 6-1,-9 7-3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1:05"/>
    </inkml:context>
    <inkml:brush xml:id="br0">
      <inkml:brushProperty name="width" value="0.0396" units="cm"/>
      <inkml:brushProperty name="height" value="0.0396" units="cm"/>
    </inkml:brush>
  </inkml:definitions>
  <inkml:trace contextRef="#ctx0" brushRef="#br0">23150 44450 555,'-24'-25'0,"4"0"0,3 0 0,3 0 0,1-2 0,1-3 2,-1-3 0,1-2 0,-1 14 10,1 35 17,-1 35 18,1 34 17,1 21 2,3 10-11,3 10-12,4 9-12,-3 4-7,-5 1-3,-7-1-1,-5 1-3,-1 5-8,6 14-14,7 11-16,6 14-14,3 2-5,0-6 6,0-6 4,0-6 6,4-20-3,10-30-12,10-32-13,9-30-11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1:06"/>
    </inkml:context>
    <inkml:brush xml:id="br0">
      <inkml:brushProperty name="width" value="0.04888" units="cm"/>
      <inkml:brushProperty name="height" value="0.04888" units="cm"/>
    </inkml:brush>
  </inkml:definitions>
  <inkml:trace contextRef="#ctx0" brushRef="#br0">26900 44150 450,'-5'-44'3,"-9"13"8,-10 12 6,-8 13 8,-8 7 3,-2 4-1,-3 3 0,-3 3-2,-4 7 0,-3 14-2,-3 11 0,-2 14-2,-3 8-1,1 7-2,-1 6 0,1 7-2,-3 2 0,-2 1-2,-3-1 0,-3 1-2,1-3 0,6-2-1,7-3-1,6-3-1,7-4-1,10-3-2,10-3-1,9-2-2,10-6-4,14-6-5,11-6-6,14-6-5,8-12-2,7-15 0,6-15 2,7-16 0,13-16 0,22-16-1,22-15 1,23-15-1,2-6 0,-16 7 2,-15 6 1,-15 7 3,-12 7 1,-6 9 3,-6 10 3,-6 10 2,-7 7 4,-6 6 4,-6 7 5,-6 6 4,-9 12 5,-8 19 7,-10 19 5,-9 19 7,-5 7 0,0-3-5,0-3-5,0-2-5,0-5-3,0-2-4,0-3-1,0-3-4,1 1-1,4 6-1,3 7 0,3 6-1,12-10-3,22-24-9,22-26-7,23-24-8,8-20-3,-3-11 1,-3-14 1,-2-11 1,-3-9 1,1-3 2,-1-3 1,1-2 3,-6-5 1,-8-2 2,-10-3 3,-9-3 1,-10-1 2,-9 4 2,-10 3 3,-8 3 3,-11 6 1,-8 9-1,-10 10-1,-9 10 0,-10 8 0,-9 10 0,-10 10-1,-8 9 1,-9 7-2,-6 7-2,-6 6-2,-6 7-3,-6 8-4,-2 14-3,-3 11-5,-3 14-3,1 8-4,6 7-4,7 6-4,6 7-4,9-1-1,13-6 3,12-6 2,13-6 2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1:06"/>
    </inkml:context>
    <inkml:brush xml:id="br0">
      <inkml:brushProperty name="width" value="0.0412" units="cm"/>
      <inkml:brushProperty name="height" value="0.0412" units="cm"/>
    </inkml:brush>
  </inkml:definitions>
  <inkml:trace contextRef="#ctx0" brushRef="#br0">28900 45250 533,'-15'-22'7,"23"6"14,22 7 13,22 6 13,8 6 5,-2 6-8,-3 7-5,-3 6-7,-4 3-6,-3 0-3,-3 0-4,-2 0-4,-8 1-2,-8 4-1,-10 3-1,-9 3 0,-10 4-1,-9 7 2,-10 6 0,-8 7 1,-9 4-3,-6 3-6,-6 3-7,-6 4-6,-6-3-3,-2-5 0,-3-7-1,-3-5-1,2-6 2,10-3 3,10-3 5,9-2 3,24-11 1,42-15-4,40-15-3,41-16-3,21-10-4,4-3-4,3-3-4,3-2-5,-1 0-3,-2 7-7,-3 6-4,-3 7-6,-15 2 0,-24 1 5,-26-1 4,-24 1 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57"/>
    </inkml:context>
    <inkml:brush xml:id="br0">
      <inkml:brushProperty name="width" value="0.0369" units="cm"/>
      <inkml:brushProperty name="height" value="0.0369" units="cm"/>
    </inkml:brush>
  </inkml:definitions>
  <inkml:trace contextRef="#ctx0" brushRef="#br0">51602 22611 596,'-9'9'2,"-3"1"4,-4 3 4,-1 2 5,4-1 7,16-3 10,14-3 12,15-2 11,8-4 0,4-4-10,2-4-11,4-4-11,1-2-6,0 1-2,-1-1-3,2 0-3,-3 1-3,-1 1-5,-2 0-4,-2 2-5,-2 1-5,-3 1-3,-4 0-4,-2 2-4,-4-1-1,-3 0 2,-5-1 1,-3-2 1,-5 1-5,-6 1-11,-6 0-12,-6 2-12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6:54"/>
    </inkml:context>
    <inkml:brush xml:id="br0">
      <inkml:brushProperty name="width" value="0.04386" units="cm"/>
      <inkml:brushProperty name="height" value="0.04386" units="cm"/>
      <inkml:brushProperty name="color" value="#F2395B"/>
    </inkml:brush>
  </inkml:definitions>
  <inkml:trace contextRef="#ctx0" brushRef="#br0">14100 3973 501,'0'-29'5,"0"7"-1,0 5-1,0 7 0,0 7 11,0 11 22,0 11 21,0 11 22,0 8 2,2 6-15,0 6-16,1 6-17,0 9-9,0 11-6,-2 12-4,0 12-5,-1 8-7,0 5-9,0 5-10,0 5-10,0 1-9,0 0-10,0-1-11,0-1-9,0-14-2,0-27 7,0-25 6,0-27 8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1:09"/>
    </inkml:context>
    <inkml:brush xml:id="br0">
      <inkml:brushProperty name="width" value="0.03342" units="cm"/>
      <inkml:brushProperty name="height" value="0.03342" units="cm"/>
    </inkml:brush>
  </inkml:definitions>
  <inkml:trace contextRef="#ctx0" brushRef="#br0">31450 44900 658,'1'-47'2,"4"6"3,3 7 5,3 6 3,6 6 4,9 6 5,10 7 5,10 6 4,8 3 0,10 0-3,10 0-3,9 0-4,10 0-3,14 0-1,11 0-3,14 0 0,10-2-3,9-3 0,10-3-1,10-2-1,5-3-3,4 1-8,3-1-7,3 1-7,-5-1-7,-12 1-6,-13-1-8,-12 1-7,-10-1-2,-6 1 0,-6-1 2,-6 1 1,-15-1 4,-21 1 8,-22-1 8,-22 1 6,-11 1 6,0 3 1,0 3 2,0 4 1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1:09"/>
    </inkml:context>
    <inkml:brush xml:id="br0">
      <inkml:brushProperty name="width" value="0.03388" units="cm"/>
      <inkml:brushProperty name="height" value="0.03388" units="cm"/>
    </inkml:brush>
  </inkml:definitions>
  <inkml:trace contextRef="#ctx0" brushRef="#br0">34650 43550 649,'-24'-46'-1,"4"10"0,3 10-2,3 9-1,6 6 8,9 3 14,10 3 15,10 4 15,10 4 5,13 6-8,12 7-7,13 6-8,9 4-4,6 4-5,7 3-3,6 3-4,1 1-5,-3 1-6,-3-1-6,-2 1-6,-5-1-5,-2 1-3,-3-1-5,-3 1-3,-7-1-3,-9 1 0,-10-1-2,-8 1 1,-9-3-2,-6-2-2,-6-3 0,-6-3-2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1:09"/>
    </inkml:context>
    <inkml:brush xml:id="br0">
      <inkml:brushProperty name="width" value="0.03547" units="cm"/>
      <inkml:brushProperty name="height" value="0.03547" units="cm"/>
    </inkml:brush>
  </inkml:definitions>
  <inkml:trace contextRef="#ctx0" brushRef="#br0">31900 45650 620,'-91'-24'1,"19"4"3,19 3 3,19 3 3,18 1 7,19 1 9,19-1 10,19 1 10,19 1 1,23 3-7,22 3-8,22 4-8,15-3-4,9-5-1,10-7-1,10-5 0,14-6-6,23-3-9,22-3-10,22-2-10,8-3-6,-2 1-4,-3-1-4,-3 1-4,-13 2-3,-22 7-3,-22 6-3,-21 7-2,-26 4 1,-28 3 6,-28 3 6,-27 4 4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1:10"/>
    </inkml:context>
    <inkml:brush xml:id="br0">
      <inkml:brushProperty name="width" value="0.03315" units="cm"/>
      <inkml:brushProperty name="height" value="0.03315" units="cm"/>
    </inkml:brush>
  </inkml:definitions>
  <inkml:trace contextRef="#ctx0" brushRef="#br0">31900 45700 663,'-60'-43'14,"32"17"12,31 15 13,32 16 12,22 10 2,17 7-9,15 6-8,16 7-9,9 2-8,3 1-4,3-1-6,4 1-6,5 1-6,10 3-8,10 3-9,9 4-8,-5-3-6,-19-5-3,-18-7-4,-19-5-3,-13-8-1,-6-5 3,-6-7 1,-6-5 3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1:10"/>
    </inkml:context>
    <inkml:brush xml:id="br0">
      <inkml:brushProperty name="width" value="0.03921" units="cm"/>
      <inkml:brushProperty name="height" value="0.03921" units="cm"/>
    </inkml:brush>
  </inkml:definitions>
  <inkml:trace contextRef="#ctx0" brushRef="#br0">37300 43450 561,'0'-47'2,"0"6"7,0 7 4,0 6 7,7 6 5,17 6 5,15 7 5,16 6 5,5 7 2,-2 10-5,-3 10-4,-3 9-5,-6 6-2,-5 3-4,-7 3-4,-5 4-2,-8 5-3,-5 10-3,-7 10-1,-5 9-3,-14 7-2,-18 7-3,-19 6-3,-18 7-3,-14 4-3,-5 3-3,-7 3-5,-5 4-3,-3-7-2,4-16 2,3-15 2,3-15 1,4-12 2,7-6 5,6-6 2,7-6 5,5-6 3,7-2 3,6-3 4,7-3 4,5-2 1,7 0-2,6 0-2,7 0-1,18-7 0,31-11 1,32-14 0,31-11 2,18-12-3,7-9-8,6-10-8,7-8-8,5-8-5,7-2-2,6-3-2,7-3-3,-1-1-4,-6 4-6,-6 3-6,-6 3-5,-16 7 0,-25 14 6,-25 11 7,-25 14 7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1:11"/>
    </inkml:context>
    <inkml:brush xml:id="br0">
      <inkml:brushProperty name="width" value="0.05171" units="cm"/>
      <inkml:brushProperty name="height" value="0.05171" units="cm"/>
    </inkml:brush>
  </inkml:definitions>
  <inkml:trace contextRef="#ctx0" brushRef="#br0">40200 43000 425,'-93'-18'45,"17"17"-6,15 15-5,16 16-7,5 10-3,-2 7-3,-3 6-3,-3 7-1,-4 5-3,-3 7 1,-3 6-2,-2 7 0,-6 4 0,-6 3 1,-6 3 0,-6 4 1,-4 2 0,1 4 0,-1 3-1,1 3 0,2-1-1,7-2-2,6-3-1,7-3-2,8-9-1,14-11-2,11-14-1,14-11-2,21-15-3,31-16-8,32-15-7,31-15-6,20-17-5,9-15-1,10-15-2,10-16-1,4-10 0,0-3 3,0-3 2,0-2 3,-4-5 2,-5-2 3,-7-3 3,-5-3 3,-11 1 1,-11 6 4,-14 7 2,-11 6 2,-15 7 3,-16 10 5,-15 10 4,-15 9 4,-15 10 8,-12 14 12,-13 11 13,-12 14 11,-5 11 1,3 14-11,3 11-10,4 14-11,1 5-6,0 1-2,0-1-3,0 1-2,0 2-2,0 7-2,0 6 0,0 7-2,1 0-1,4-2 1,3-3-1,3-3 1,3-6-3,3-5-4,3-7-4,4-5-4,8-8-3,17-5-1,15-7 0,16-5 0,10-9-1,7-9-2,6-10-1,7-8-2,4-12 0,3-12 2,3-13 2,4-12 1,1-9 1,0-2 2,0-3 0,0-3 2,-4-4 1,-5-3 2,-7-3 2,-5-2 2,-11-3 1,-11 1 0,-14-1 2,-11 1 0,-9 1 1,-3 3 0,-3 3 1,-2 4 1,-9 4-1,-12 6 0,-13 7-1,-12 6-1,-13 7-1,-12 10-2,-13 10-2,-12 9-2,-12 12-3,-8 16-5,-10 15-5,-9 17-4,-5 14-4,0 17-4,0 15-4,0 16-4,10-2-1,23-19 0,22-18-1,22-19 1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1:14"/>
    </inkml:context>
    <inkml:brush xml:id="br0">
      <inkml:brushProperty name="width" value="0.03454" units="cm"/>
      <inkml:brushProperty name="height" value="0.03454" units="cm"/>
    </inkml:brush>
  </inkml:definitions>
  <inkml:trace contextRef="#ctx0" brushRef="#br0">43800 43550 636,'175'-4'133,"0"-5"-33,0-7-33,0-5-31,0-8-21,0-5-5,0-7-8,0-5-5,-10 2-9,-18 13-10,-19 12-10,-18 13-11,-18 10-3,-16 10 1,-15 10 2,-15 9 0,-14 2 5,-8-2 4,-10-3 5,-9-3 5,-9-2 4,-5 0 2,-7 0 3,-5 0 1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1:14"/>
    </inkml:context>
    <inkml:brush xml:id="br0">
      <inkml:brushProperty name="width" value="0.03729" units="cm"/>
      <inkml:brushProperty name="height" value="0.03729" units="cm"/>
    </inkml:brush>
  </inkml:definitions>
  <inkml:trace contextRef="#ctx0" brushRef="#br0">45000 42450 589,'-47'-46'3,"6"10"6,7 10 6,6 9 6,6 12 5,6 16 5,7 15 3,6 17 5,4 11 0,4 10-5,3 10-3,3 9-4,-1 9-4,-2 9-1,-3 10-2,-3 10-2,-6 10-5,-5 13-7,-7 12-9,-5 13-8,-4 10-8,0 10-7,0 10-8,0 9-8,3-13-3,6-34 5,7-35 2,6-33 4,4-23 0,4-9-1,3-10-1,3-8-3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1:15"/>
    </inkml:context>
    <inkml:brush xml:id="br0">
      <inkml:brushProperty name="width" value="0.0407" units="cm"/>
      <inkml:brushProperty name="height" value="0.0407" units="cm"/>
    </inkml:brush>
  </inkml:definitions>
  <inkml:trace contextRef="#ctx0" brushRef="#br0">47700 42350 540,'3'-46'1,"6"10"1,7 10 1,6 9 2,3 6 5,0 3 9,0 3 8,0 4 10,6 2 3,13 4-2,12 3-2,13 3-2,6 4-3,0 7-4,0 6-3,0 7-4,-5 4-3,-9 3-3,-10 3-3,-8 4-2,-12 1-3,-12 0-2,-13 0-1,-12 0-1,-18 6-4,-21 13-3,-22 12-3,-22 13-4,-16 7-3,-9 4-2,-10 3-2,-8 3-1,-4-1-1,3-2 3,3-3 2,4-3 2,5-9 3,10-11 5,10-14 3,9-11 4,9-11 3,9-5 4,10-7 3,10-5 3,16-9 3,26-9 4,24-10 3,26-8 5,22-12-1,23-12-6,22-13-4,22-12-5,12-4-5,3 7-2,3 6-4,4 7-2,-3 4-1,-5 3-1,-7 3 1,-5 4 0,-4-1-4,0-3-5,0-3-6,0-2-5,-5-3-7,-9 1-4,-10-1-4,-8 1-6,-8-3-2,-2-2-2,-3-3 0,-3-3-1,-6-6 3,-5-5 6,-7-7 5,-5-5 7,-9 2 4,-9 13 6,-10 12 4,-8 13 5,-6 6 3,1 0 1,-1 0 0,1 0 2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1:15"/>
    </inkml:context>
    <inkml:brush xml:id="br0">
      <inkml:brushProperty name="width" value="0.05454" units="cm"/>
      <inkml:brushProperty name="height" value="0.05454" units="cm"/>
    </inkml:brush>
  </inkml:definitions>
  <inkml:trace contextRef="#ctx0" brushRef="#br0">49900 42600 403,'0'-138'1,"0"26"3,0 24 3,0 26 2,-2 13 2,-3 4 3,-3 3 1,-2 3 2,-3 15 9,1 29 17,-1 28 15,1 28 17,1 15 1,3 4-14,3 3-14,4 3-15,-1 3-9,-3 3-5,-3 3-4,-2 4-6,-5 7-2,-2 13 0,-3 12 0,-3 13 0,-1 4-4,4-3-12,3-3-11,3-2-10,3-12-7,3-19-3,3-18-4,4-19-3,2-24-4,4-28-4,3-28-4,3-27-4,-1-22 3,-2-11 12,-3-14 12,-3-11 11,1-11 8,6-5 5,7-7 4,6-5 5,4 2 5,4 13 5,3 12 3,3 13 6,3 10 3,3 10 4,3 10 3,4 9 4,2 6 1,4 3-2,3 3-3,3 4-2,-1 2-1,-2 4-2,-3 3 0,-3 3-2,-2 3-2,0 3-4,0 3-3,0 4-3,-2 2-7,-3 4-10,-3 3-10,-2 3-9,-5-2-8,-2-6-6,-3-6-4,-3-6-6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6:54"/>
    </inkml:context>
    <inkml:brush xml:id="br0">
      <inkml:brushProperty name="width" value="0.04018" units="cm"/>
      <inkml:brushProperty name="height" value="0.04018" units="cm"/>
      <inkml:brushProperty name="color" value="#F2395B"/>
    </inkml:brush>
  </inkml:definitions>
  <inkml:trace contextRef="#ctx0" brushRef="#br0">13382 4637 547,'-8'-6'97,"0"6"-19,0 4-17,0 6-18,-1 3-10,-3 5-4,-3 3-4,-3 5-2,-4 3-4,-1 5-3,-4 2-3,-3 6-3,-2 3-4,-3 5-8,-1 6-6,-2 4-7,0 0-9,4-5-11,2-5-11,3-4-11,4-7-5,5-10 3,5-8 1,5-8 3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1:15"/>
    </inkml:context>
    <inkml:brush xml:id="br0">
      <inkml:brushProperty name="width" value="0.05917" units="cm"/>
      <inkml:brushProperty name="height" value="0.05917" units="cm"/>
    </inkml:brush>
  </inkml:definitions>
  <inkml:trace contextRef="#ctx0" brushRef="#br0">51000 41550 371,'0'-52'0,"0"-3"0,0-3-1,0-2 0,0-3 3,0 1 6,0-1 6,0 1 7,0 4 2,0 9-1,0 10 0,0 10-1,-2 16 6,-3 26 13,-3 24 13,-2 26 12,-3 18 2,1 13-10,-1 12-11,1 13-10,-1 12-8,1 13-3,-1 12-6,1 13-3,-3 15-5,-2 19-5,-3 19-5,-3 19-4,-4 21-1,-3 26 3,-3 24 2,-2 26 2,0 5-9,7-11-19,6-14-20,7-11-20,4-28-8,3-40 6,3-40 6,4-41 5,1-26 4,0-8 3,0-10 3,0-9 3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1:16"/>
    </inkml:context>
    <inkml:brush xml:id="br0">
      <inkml:brushProperty name="width" value="0.04471" units="cm"/>
      <inkml:brushProperty name="height" value="0.04471" units="cm"/>
    </inkml:brush>
  </inkml:definitions>
  <inkml:trace contextRef="#ctx0" brushRef="#br0">51350 43450 492,'9'-47'8,"19"6"16,19 7 17,19 6 15,2 7 4,-11 10-11,-14 10-11,-11 9-11,-6 10-6,4 14-3,3 11-3,3 14-2,-5 5-3,-12 1-1,-13-1-2,-12 1-2,-12 1-1,-8 3-2,-10 3-1,-9 4-2,-7-3-1,-3-5-1,-3-7 0,-2-5 0,0-8-1,7-5 1,6-7 0,7-5 0,18-6 5,31-3 10,32-3 8,31-2 8,18-6 1,7-6-9,6-6-9,7-6-8,2-4-12,1 1-12,-1-1-12,1 1-12,-9 1-3,-15 3 8,-15 3 9,-16 4 7,-10 2-1,-3 4-13,-3 3-11,-2 3-13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2:3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70550 30400 999,'-80'-54'-4,"-59"-5"-9,-60-7-9,-58-5-9,7 6-3,75 23 5,75 22 3,75 22 4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2:36"/>
    </inkml:context>
    <inkml:brush xml:id="br0">
      <inkml:brushProperty name="width" value="0.0497" units="cm"/>
      <inkml:brushProperty name="height" value="0.0497" units="cm"/>
      <inkml:brushProperty name="color" value="#F2395B"/>
    </inkml:brush>
  </inkml:definitions>
  <inkml:trace contextRef="#ctx0" brushRef="#br0">15400 38750 442,'-69'0'1,"13"0"3,12 0 2,13 0 3,12 0 9,13 0 19,12 0 17,13 0 18,10-2 3,10-3-11,10-3-12,9-2-11,4-3-8,1 1-7,-1-1-4,1 1-7,-1 1-3,1 3-4,-1 3-2,1 4-3,-1 1-5,1 0-5,-1 0-6,1 0-4,-4 0-6,-6 0-3,-6 0-4,-6 0-3,-4 0-3,1 0 1,-1 0 0,1 0 1,-1-2-4,1-3-7,-1-3-6,1-2-6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2:36"/>
    </inkml:context>
    <inkml:brush xml:id="br0">
      <inkml:brushProperty name="width" value="0.05094" units="cm"/>
      <inkml:brushProperty name="height" value="0.05094" units="cm"/>
      <inkml:brushProperty name="color" value="#F2395B"/>
    </inkml:brush>
  </inkml:definitions>
  <inkml:trace contextRef="#ctx0" brushRef="#br0">17850 38600 431,'-46'-5'42,"10"-9"5,10-10 5,9-8 5,7-9-3,7-6-8,6-6-10,7-6-10,4-4-4,3 1-3,3-1-2,4 1-2,1 1-2,0 3-1,0 3-1,0 4-1,1 4-2,4 6-1,3 7-1,3 6-2,4 6-1,7 6-1,6 7-1,7 6-1,-1 6 0,-6 6 1,-6 7 1,-6 6 2,-6 6 0,-2 6 1,-3 7 1,-3 6-1,-2 7 1,0 10 0,0 10-1,0 9-1,0 7 0,0 7-1,0 6-1,0 7-1,-2 0-1,-3-2 0,-3-3-1,-2-3 0,-1-7-2,3-9-2,3-10-3,4-8-1,-1-9-2,-3-6-3,-3-6-2,-2-6-3,-1-18-8,3-28-13,3-28-13,4-27-13,-3-11-1,-5 10 15,-7 10 13,-5 9 14,-3 2 4,4-2-4,3-3-4,3-3-5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2:37"/>
    </inkml:context>
    <inkml:brush xml:id="br0">
      <inkml:brushProperty name="width" value="0.04592" units="cm"/>
      <inkml:brushProperty name="height" value="0.04592" units="cm"/>
      <inkml:brushProperty name="color" value="#F2395B"/>
    </inkml:brush>
  </inkml:definitions>
  <inkml:trace contextRef="#ctx0" brushRef="#br0">19350 37550 479,'21'-93'-10,"-5"17"11,-7 15 11,-5 16 12,-9 21 13,-9 29 17,-10 28 15,-8 28 17,-11 21-1,-8 17-19,-10 15-19,-9 16-19,-12 13-13,-11 14-9,-14 11-8,-11 14-8,-6 5-10,4 1-9,3-1-9,3 1-10,7-12-6,14-21-3,11-22-3,14-22-3,10-22 4,9-22 9,10-22 10,10-21 10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2:38"/>
    </inkml:context>
    <inkml:brush xml:id="br0">
      <inkml:brushProperty name="width" value="0.04383" units="cm"/>
      <inkml:brushProperty name="height" value="0.04383" units="cm"/>
      <inkml:brushProperty name="color" value="#F2395B"/>
    </inkml:brush>
  </inkml:definitions>
  <inkml:trace contextRef="#ctx0" brushRef="#br0">28250 37350 501,'-47'0'6,"6"0"11,7 0 12,6 0 10,13-2 7,23-3 0,22-3 1,22-2 0,16-3-3,14 1-7,11-1-6,14 1-6,5-1-4,1 1-2,-1-1-2,1 1-2,-6 1-4,-8 3-10,-10 3-7,-9 4-9,-10 1-8,-9 0-5,-10 0-7,-8 0-5,-8 1-5,-2 4-2,-3 3-4,-3 3-2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2:38"/>
    </inkml:context>
    <inkml:brush xml:id="br0">
      <inkml:brushProperty name="width" value="0.04406" units="cm"/>
      <inkml:brushProperty name="height" value="0.04406" units="cm"/>
      <inkml:brushProperty name="color" value="#F2395B"/>
    </inkml:brush>
  </inkml:definitions>
  <inkml:trace contextRef="#ctx0" brushRef="#br0">29050 36500 499,'-47'-25'3,"6"0"8,7 0 8,6 0 6,6 10 8,6 23 6,7 22 7,6 22 6,3 13-1,0 7-7,0 6-8,0 7-8,0 5-5,0 7-4,0 6-3,0 7-3,0 5-1,0 7-2,0 6 1,0 7-2,0 2-9,0 1-20,0-1-21,0 1-20,1-13-4,4-25 11,3-25 11,3-25 10,1-13 3,1 1-5,-1-1-7,1 1-5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2:38"/>
    </inkml:context>
    <inkml:brush xml:id="br0">
      <inkml:brushProperty name="width" value="0.05257" units="cm"/>
      <inkml:brushProperty name="height" value="0.05257" units="cm"/>
      <inkml:brushProperty name="color" value="#F2395B"/>
    </inkml:brush>
  </inkml:definitions>
  <inkml:trace contextRef="#ctx0" brushRef="#br0">30400 37750 418,'-22'-71'49,"6"10"-6,7 10-5,6 9-4,6 4-6,6 1-4,7-1-4,6 1-5,4-3-2,4-2-3,3-3 0,3-3-3,-1 1 0,-2 6 0,-3 7-1,-3 6 1,1 1 0,6-3 0,7-3 0,6-2 1,1 2 0,-3 9 1,-3 10 0,-2 10 2,-1 10 2,3 13 3,3 12 4,4 13 3,-3 7 1,-5 4-3,-7 3-4,-5 3-2,-3 1-2,4 1-2,3-1-1,3 1-1,1-1-4,1 1-5,-1-1-7,1 1-5,-3-3-4,-2-2-1,-3-3-2,-3-3 0,-4-2-1,-3 0 0,-3 0-1,-2 0 1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2:38"/>
    </inkml:context>
    <inkml:brush xml:id="br0">
      <inkml:brushProperty name="width" value="0.04892" units="cm"/>
      <inkml:brushProperty name="height" value="0.04892" units="cm"/>
      <inkml:brushProperty name="color" value="#F2395B"/>
    </inkml:brush>
  </inkml:definitions>
  <inkml:trace contextRef="#ctx0" brushRef="#br0">32250 36300 449,'0'-47'6,"0"6"10,0 7 10,0 6 11,0 9 6,0 13-2,0 12 1,0 13-2,-2 10-1,-3 10-4,-3 10-3,-2 9-4,-6 4-1,-6 1-2,-6-1-1,-6 1-1,-4-1-2,1 1-4,-1-1-4,1 1-3,-6 2-5,-8 7-5,-10 6-3,-9 7-5,-13 10-6,-16 16-8,-15 15-7,-15 17-8,-1 3-5,16-5-4,15-7-3,17-5-3,14-15 2,17-22 8,15-22 7,16-21 8,5-12 3,-2 1-2,-3-1-3,-3 1-1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6:56"/>
    </inkml:context>
    <inkml:brush xml:id="br0">
      <inkml:brushProperty name="width" value="0.04099" units="cm"/>
      <inkml:brushProperty name="height" value="0.04099" units="cm"/>
      <inkml:brushProperty name="color" value="#F2395B"/>
    </inkml:brush>
  </inkml:definitions>
  <inkml:trace contextRef="#ctx0" brushRef="#br0">18346 3666 536,'0'-12'57,"0"8"1,0 8 0,0 8 2,0 4-5,0 3-9,0 1-9,0 3-9,-1 3-7,0 8-4,-2 7-4,0 6-5,-1 3-4,-2-2-2,0-2-4,-1-2-2,1-2-5,1 0-9,2-1-8,2-2-7,1-2-8,0-5-5,0-6-6,0-3-6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2:40"/>
    </inkml:context>
    <inkml:brush xml:id="br0">
      <inkml:brushProperty name="width" value="0.04355" units="cm"/>
      <inkml:brushProperty name="height" value="0.04355" units="cm"/>
      <inkml:brushProperty name="color" value="#F2395B"/>
    </inkml:brush>
  </inkml:definitions>
  <inkml:trace contextRef="#ctx0" brushRef="#br0">37300 36600 505,'-18'-22'9,"17"6"20,15 7 20,16 6 19,12 1 3,9-3-13,10-3-13,10-2-12,8-5-9,10-2-3,10-3-4,9-3-3,-1 1-2,-8 6 1,-10 7-1,-9 6 1,-9 3-6,-5 0-14,-7 0-13,-5 0-13,-9 4-8,-9 10-4,-10 10-4,-8 9-4,-6 2-2,1-2 1,-1-3 1,1-3 1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2:40"/>
    </inkml:context>
    <inkml:brush xml:id="br0">
      <inkml:brushProperty name="width" value="0.04126" units="cm"/>
      <inkml:brushProperty name="height" value="0.04126" units="cm"/>
      <inkml:brushProperty name="color" value="#F2395B"/>
    </inkml:brush>
  </inkml:definitions>
  <inkml:trace contextRef="#ctx0" brushRef="#br0">38150 35650 533,'-46'-24'3,"10"4"5,10 3 6,9 3 5,4 7 7,1 14 7,-1 11 7,1 14 6,-1 11 2,1 14-3,-1 11-4,1 14-3,1 7-6,3 3-5,3 3-7,4 4-7,1 2-4,0 4-5,0 3-3,0 3-5,0-1-7,0-2-9,0-3-8,0-3-10,0-6-5,0-5-2,0-7-1,0-5-3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2:41"/>
    </inkml:context>
    <inkml:brush xml:id="br0">
      <inkml:brushProperty name="width" value="0.0427" units="cm"/>
      <inkml:brushProperty name="height" value="0.0427" units="cm"/>
      <inkml:brushProperty name="color" value="#F2395B"/>
    </inkml:brush>
  </inkml:definitions>
  <inkml:trace contextRef="#ctx0" brushRef="#br0">39450 35500 515,'9'-44'48,"19"13"6,19 12 6,19 13 6,5 9-2,-5 6-13,-7 7-12,-5 6-13,-8 6-7,-5 6-4,-7 7-2,-5 6-5,-6 6-1,-3 6-3,-3 7-1,-2 6-1,-12 6-3,-19 6-4,-18 7-3,-19 6-4,-12 1-2,-2-3-2,-3-3-3,-3-2-1,-2-6-1,0-6 4,0-6 2,0-6 3,1-9 0,4-8-4,3-10-3,3-9-4,4-7 1,7-3 7,6-3 6,7-2 7,13-6 9,22-6 16,22-6 15,23-6 15,14-4 1,10 1-10,10-1-13,9 1-10,4-1-11,1 1-8,-1-1-8,1 1-9,-4 1-5,-6 3-2,-6 3-2,-6 4-2,-4 1-4,1 0-7,-1 0-5,1 0-8,-6-2-2,-8-3 2,-10-3 1,-9-2 2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2:41"/>
    </inkml:context>
    <inkml:brush xml:id="br0">
      <inkml:brushProperty name="width" value="0.05071" units="cm"/>
      <inkml:brushProperty name="height" value="0.05071" units="cm"/>
      <inkml:brushProperty name="color" value="#F2395B"/>
    </inkml:brush>
  </inkml:definitions>
  <inkml:trace contextRef="#ctx0" brushRef="#br0">40700 36300 433,'-21'-25'6,"10"0"12,10 0 12,9 0 12,6-2 3,3-3-5,3-3-6,4-2-6,2-8-3,4-8-5,3-10-3,3-9-3,3-4-2,3 4 0,3 3-1,4 3 0,-3 1-1,-5 1-2,-7-1-2,-5 1-2,-4 4-1,0 9 1,0 10 1,0 10 0,0 10 1,0 13 2,0 12 1,0 13 1,0 9 1,0 6 0,0 7-1,0 6 1,0 6-1,0 6 1,0 7 0,0 6 1,-2 3-1,-3 0-2,-3 0-1,-2 0-2,0 6-3,7 13-4,6 12-3,7 13-3,0 1-3,-2-9 0,-3-10 0,-3-8-2,-2-9-2,0-6-4,0-6-4,0-6-4,-4-7-4,-5-6-3,-7-6-4,-5-6-2,-3-12-5,4-15-5,3-15-6,3-16-6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2:42"/>
    </inkml:context>
    <inkml:brush xml:id="br0">
      <inkml:brushProperty name="width" value="0.04501" units="cm"/>
      <inkml:brushProperty name="height" value="0.04501" units="cm"/>
      <inkml:brushProperty name="color" value="#F2395B"/>
    </inkml:brush>
  </inkml:definitions>
  <inkml:trace contextRef="#ctx0" brushRef="#br0">42550 35050 488,'0'-47'6,"0"6"10,0 7 12,0 6 10,-8 12 10,-16 19 7,-15 19 7,-15 19 8,-15 23-3,-12 28-16,-13 28-14,-12 29-14,-10 19-13,-6 14-10,-6 11-8,-6 14-10,-4 5-9,1 1-9,-1-1-10,1 1-9,12-20-5,25-36-2,25-39 0,25-36-1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2:43"/>
    </inkml:context>
    <inkml:brush xml:id="br0">
      <inkml:brushProperty name="width" value="0.04591" units="cm"/>
      <inkml:brushProperty name="height" value="0.04591" units="cm"/>
      <inkml:brushProperty name="color" value="#F2395B"/>
    </inkml:brush>
  </inkml:definitions>
  <inkml:trace contextRef="#ctx0" brushRef="#br0">15500 52350 479,'-69'-25'4,"13"0"10,12 0 8,13 0 9,13 1 7,17 4 3,15 3 4,16 3 5,13 1-2,14 1-5,11-1-4,14 1-7,8-1-4,7 1-6,6-1-5,7 1-6,-1-1-3,-6 1 0,-6-1 1,-6 1-1,-6 1-5,-2 3-13,-3 3-13,-3 4-11,-6 4-5,-5 6 4,-7 7 4,-5 6 3,-8 1-4,-5-3-13,-7-3-13,-5-2-13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2:43"/>
    </inkml:context>
    <inkml:brush xml:id="br0">
      <inkml:brushProperty name="width" value="0.05895" units="cm"/>
      <inkml:brushProperty name="height" value="0.05895" units="cm"/>
      <inkml:brushProperty name="color" value="#F2395B"/>
    </inkml:brush>
  </inkml:definitions>
  <inkml:trace contextRef="#ctx0" brushRef="#br0">17750 50900 373,'-24'-46'2,"4"10"7,3 10 5,3 9 5,3 9 6,3 9 4,3 10 4,4 10 5,2 7-1,4 6-5,3 7-6,3 6-6,-1 7-3,-2 10 0,-3 10-1,-3 9 0,-1 6-1,4 3-3,3 3-2,3 4-3,-1-1 0,-2-3-1,-3-3 0,-3-2 1,5-12-6,17-19-10,15-18-9,16-19-10,5-24-5,-2-28-2,-3-28 0,-3-27-3,-2-20 2,0-9 3,0-10 4,0-8 2,0-3 4,0 7 3,0 6 3,0 7 3,-2 7 5,-3 9 5,-3 10 5,-2 10 5,-6 8 2,-6 10 0,-6 10 0,-6 9-1,-7 13 8,-6 20 18,-6 18 17,-6 20 17,-2 13 3,3 9-11,3 10-11,4 10-12,1 7-8,0 6-3,0 7-4,0 6-5,0 7-1,0 10 0,0 10 0,0 9 0,0 7-1,0 7-2,0 6-3,0 7-3,0 2-1,0 1-3,0-1-3,0 1-2,0-9-2,0-15-4,0-15-3,0-16-3,0-12-3,0-5-3,0-7-4,0-5-3,-4-9 0,-5-9 3,-7-10 2,-5-8 3,-8-9 3,-5-6 2,-7-6 2,-5-6 2,-8-7 2,-5-6-1,-7-6 1,-5-6 0,-3-7 0,4-6 2,3-6 1,3-6 0,6-7 3,9-6 2,10-6 2,10-6 2,5-4 1,4 1 1,3-1 0,3 1 1,10-7-2,20-12-3,18-13-3,20-12-3,13-9-3,9-2-2,10-3-4,10-3-2,10-2-4,13 0-5,12 0-5,13 0-6,-9 12 1,-27 26 7,-28 24 5,-28 26 7,-13 10 2,3-3-1,3-3-2,4-2-1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2:45"/>
    </inkml:context>
    <inkml:brush xml:id="br0">
      <inkml:brushProperty name="width" value="0.042" units="cm"/>
      <inkml:brushProperty name="height" value="0.042" units="cm"/>
      <inkml:brushProperty name="color" value="#F2395B"/>
    </inkml:brush>
  </inkml:definitions>
  <inkml:trace contextRef="#ctx0" brushRef="#br0">26650 50600 523,'-40'-22'10,"23"6"18,22 7 20,22 6 18,16 1 5,14-3-11,11-3-11,14-2-10,5-3-9,1 1-4,-1-1-6,1 1-5,-4 1-5,-6 3-6,-6 3-4,-6 4-7,-6-1-5,-2-3-8,-3-3-6,-3-2-8,-4-1-6,-3 3-3,-3 3-3,-2 4-3,-5 2-2,-2 4 3,-3 3 1,-3 3 1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2:46"/>
    </inkml:context>
    <inkml:brush xml:id="br0">
      <inkml:brushProperty name="width" value="0.05568" units="cm"/>
      <inkml:brushProperty name="height" value="0.05568" units="cm"/>
      <inkml:brushProperty name="color" value="#F2395B"/>
    </inkml:brush>
  </inkml:definitions>
  <inkml:trace contextRef="#ctx0" brushRef="#br0">28800 48950 395,'-22'-36'20,"6"28"13,7 28 13,6 29 13,3 18 1,0 9-9,0 10-9,0 10-10,-2 5-6,-3 4-3,-3 3-4,-2 3-4,-3-1-1,1-2-1,-1-3-1,1-3-1,1-7-2,3-9-2,3-10-2,4-8-4,13-20-8,26-28-15,24-28-16,26-27-14,5-22-3,-11-11 10,-14-14 10,-11-11 10,-9-15 4,-3-16-1,-3-15-1,-2-15-2,-6 2 2,-6 22 4,-6 22 5,-6 23 5,-4 13 5,1 6 4,-1 7 5,1 6 4,-3 17 12,-2 28 16,-3 28 16,-3 29 17,-4 22 3,-3 20-12,-3 18-11,-2 20-12,-1 3-9,3-8-4,3-10-5,4-9-5,-1 9-3,-3 28-3,-3 28-1,-2 29-1,-1-1-4,3-28-2,3-28-4,4-27-4,1-9-1,0 13-4,0 12-2,0 13-2,-2 1 0,-3-9 0,-3-10 1,-2-8 0,-3-11 1,1-8-3,-1-10-2,1-9-2,-4-10-1,-6-9 2,-6-10 1,-6-8 0,-7-11 3,-6-8 1,-6-10 2,-6-9 2,-2-12 2,3-11 0,3-14 1,4-11 0,2-12 1,4-9 2,3-10 1,3-8 1,6-8 2,9-2 5,10-3 4,10-3 4,10-2 2,13 0 0,12 0-1,13 0-1,9 3-1,6 6-4,7 7-4,6 6-3,7 1-1,10-3 0,10-3 1,9-2 0,-1 0-5,-8 7-10,-10 6-11,-9 7-10,-10 7-7,-9 9-2,-10 10-2,-8 10-2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2:46"/>
    </inkml:context>
    <inkml:brush xml:id="br0">
      <inkml:brushProperty name="width" value="0.04228" units="cm"/>
      <inkml:brushProperty name="height" value="0.04228" units="cm"/>
      <inkml:brushProperty name="color" value="#F2395B"/>
    </inkml:brush>
  </inkml:definitions>
  <inkml:trace contextRef="#ctx0" brushRef="#br0">37750 49850 520,'-68'-24'0,"17"4"0,15 3 0,16 3 0,12 3 7,9 3 16,10 3 15,10 4 16,14 1 6,23 0-2,22 0-1,22 0-2,13-2-6,7-3-13,6-3-11,7-2-12,0-6-9,-2-6-5,-3-6-7,-3-6-6,-10-1-7,-16 7-7,-15 6-8,-15 7-6,-14 5-8,-8 7-6,-10 6-7,-9 7-6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6:56"/>
    </inkml:context>
    <inkml:brush xml:id="br0">
      <inkml:brushProperty name="width" value="0.04168" units="cm"/>
      <inkml:brushProperty name="height" value="0.04168" units="cm"/>
      <inkml:brushProperty name="color" value="#F2395B"/>
    </inkml:brush>
  </inkml:definitions>
  <inkml:trace contextRef="#ctx0" brushRef="#br0">19419 2977 527,'0'-10'124,"0"10"-25,0 12-22,0 10-25,-3 9-15,-6 6-7,-5 8-8,-7 6-7,-2 2-6,-1-4-3,1-4-5,-1-4-2,2-4-4,3-3 0,3-5-2,3-4 0,5-3-1,8-4 0,8-5 0,7-3 0,8-5 2,7-6 3,7-6 5,7-6 3,2-2 1,-1-1 0,0 0 0,-1 1 0,-4 1-2,-6 4-1,-6 4-3,-5 4-1,-4 2-3,-3 0-6,-1 0-5,-2 0-5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2:47"/>
    </inkml:context>
    <inkml:brush xml:id="br0">
      <inkml:brushProperty name="width" value="0.04566" units="cm"/>
      <inkml:brushProperty name="height" value="0.04566" units="cm"/>
      <inkml:brushProperty name="color" value="#F2395B"/>
    </inkml:brush>
  </inkml:definitions>
  <inkml:trace contextRef="#ctx0" brushRef="#br0">38900 48700 481,'-24'-24'0,"4"4"0,3 3 0,3 3 0,-1-1 5,-2-2 7,-3-3 9,-3-3 8,-1 10 10,4 26 10,3 24 10,3 26 10,3 18-1,3 13-12,3 12-13,4 13-12,1 9-11,0 6-7,0 7-8,0 6-8,0 1-5,0-3-4,0-3-2,0-2-4,0-8-7,0-8-11,0-10-10,0-9-10,1-15-6,4-18 1,3-19 1,3-18 1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2:47"/>
    </inkml:context>
    <inkml:brush xml:id="br0">
      <inkml:brushProperty name="width" value="0.04565" units="cm"/>
      <inkml:brushProperty name="height" value="0.04565" units="cm"/>
      <inkml:brushProperty name="color" value="#F2395B"/>
    </inkml:brush>
  </inkml:definitions>
  <inkml:trace contextRef="#ctx0" brushRef="#br0">39900 48550 481,'3'-46'2,"6"10"4,7 10 3,6 9 3,3 4 6,0 1 8,0-1 8,0 1 7,3 1 2,6 3-2,7 3-4,6 4-2,4 5-3,4 10-3,3 10-3,3 9-3,-5 6-2,-12 3-4,-13 3-4,-12 4-2,-10 8-3,-6 17 1,-6 15 0,-6 16 0,-12 9-3,-15 3-5,-15 3-5,-16 4-5,-10-4-6,-3-9-3,-3-10-5,-2-8-5,0-9 0,7-6 2,6-6 2,7-6 3,4-9 3,3-8 8,3-10 5,4-9 7,13-7 6,26-3 9,24-3 8,26-2 7,18-9 0,13-12-8,12-13-8,13-12-9,6-10-7,0-6-8,0-6-6,0-6-7,-2-4-7,-3 1-7,-3-1-5,-2 1-7,-8 1-2,-8 3 3,-10 3 2,-9 4 4,-9 4 2,-5 6 5,-7 7 3,-5 6 5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2:48"/>
    </inkml:context>
    <inkml:brush xml:id="br0">
      <inkml:brushProperty name="width" value="0.0615" units="cm"/>
      <inkml:brushProperty name="height" value="0.0615" units="cm"/>
      <inkml:brushProperty name="color" value="#F2395B"/>
    </inkml:brush>
  </inkml:definitions>
  <inkml:trace contextRef="#ctx0" brushRef="#br0">41500 48400 357,'21'-30'4,"-5"-9"6,-7-10 8,-5-8 7,-4 7 7,0 25 8,0 25 8,0 25 9,-2 18-2,-3 14-8,-3 11-9,-2 14-9,-3 7-6,1 3-3,-1 3-4,1 4-2,1-1-4,3-3-1,3-3-3,4-2-2,5-9-8,10-12-16,10-13-16,9-12-15,7-23-5,7-30 7,6-32 7,7-30 6,2-20 4,1-6 2,-1-6 1,1-6 3,-4-4 1,-6 1 2,-6-1 4,-6 1 1,-6 2 4,-2 7 5,-3 6 6,-3 7 4,-4 5 2,-3 7-1,-3 6-1,-2 7-2,-5 7 5,-2 9 11,-3 10 12,-3 10 11,-2 18 10,0 28 9,0 28 9,0 29 9,-2 18-3,-3 9-12,-3 10-13,-2 10-12,-1 7-9,3 6-4,3 7-3,4 6-4,-1 12-3,-3 19-4,-3 19-2,-2 19-4,-1 5-3,3-5-2,3-7-2,4-5-1,-1-12-3,-3-16-3,-3-15-2,-2-15-4,-1-18-2,3-19-3,3-18-2,4-19-4,-1-13 0,-3-6 1,-3-6 3,-2-6 1,-9-10 2,-12-12 3,-13-13 2,-12-12 3,-10-10 1,-6-6 2,-6-6 0,-6-6 1,-4-7 1,1-6-1,-1-6 1,1-6 0,7-4 2,16 1 5,15-1 4,17 1 6,14-4 3,17-6 0,15-6 1,16-6 0,18-9-1,22-8-5,22-10-3,23-9-4,13-4-5,6 4-6,7 3-6,6 3-6,-12 10-1,-27 20 4,-28 18 5,-28 20 3,-15 11-2,1 7-8,-1 6-7,1 7-9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2:48"/>
    </inkml:context>
    <inkml:brush xml:id="br0">
      <inkml:brushProperty name="width" value="0.0414" units="cm"/>
      <inkml:brushProperty name="height" value="0.0414" units="cm"/>
      <inkml:brushProperty name="color" value="#F2395B"/>
    </inkml:brush>
  </inkml:definitions>
  <inkml:trace contextRef="#ctx0" brushRef="#br0">47100 48650 531,'-30'-2'11,"41"-3"23,40-3 23,42-2 22,25-5 4,14-2-14,11-3-16,14-3-14,-1-1-13,-12 4-12,-13 3-10,-12 3-12,-15 3-10,-15 3-10,-15 3-9,-16 4-9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2:48"/>
    </inkml:context>
    <inkml:brush xml:id="br0">
      <inkml:brushProperty name="width" value="0.04831" units="cm"/>
      <inkml:brushProperty name="height" value="0.04831" units="cm"/>
      <inkml:brushProperty name="color" value="#F2395B"/>
    </inkml:brush>
  </inkml:definitions>
  <inkml:trace contextRef="#ctx0" brushRef="#br0">48100 47800 455,'-49'-47'3,"4"6"6,3 7 6,3 6 5,4 12 10,7 19 13,6 19 13,7 19 13,5 16 1,7 17-10,6 15-11,7 16-10,0 13-8,-2 14-8,-3 11-6,-3 14-8,-4 10-8,-3 9-9,-3 10-11,-2 10-10,-1-6-3,3-18 5,3-19 5,4-18 4,1-21-8,0-22-19,0-22-19,0-21-20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2:49"/>
    </inkml:context>
    <inkml:brush xml:id="br0">
      <inkml:brushProperty name="width" value="0.0389" units="cm"/>
      <inkml:brushProperty name="height" value="0.0389" units="cm"/>
      <inkml:brushProperty name="color" value="#F2395B"/>
    </inkml:brush>
  </inkml:definitions>
  <inkml:trace contextRef="#ctx0" brushRef="#br0">49300 47800 565,'4'-91'3,"10"19"4,10 19 6,9 19 6,7 12 4,7 6 4,6 7 5,7 6 4,2 7 0,1 10-2,-1 10-4,1 9-3,-7 6-3,-12 3-1,-13 3-2,-12 4-1,-10 5-3,-6 10-2,-6 10-3,-6 9-3,-12 4-3,-15 1-6,-15-1-3,-16 1-6,-10-1-5,-3 1-4,-3-1-4,-2 1-4,0-6-2,7-8 2,6-10 1,7-9 1,4-9 3,3-5 1,3-7 2,4-5 1,18-11 11,34-11 16,35-14 17,35-11 17,18-9 3,3-3-11,3-3-11,4-2-11,1-1-11,0 3-11,0 3-10,0 4-11,-2-1-7,-3-3-2,-3-3-3,-2-2-2,-8-3-1,-8 1 3,-10-1 1,-9 1 2,-10 2 4,-9 7 7,-10 6 7,-8 7 7,-4 2 4,3 1 2,3-1 2,4 1 2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2:50"/>
    </inkml:context>
    <inkml:brush xml:id="br0">
      <inkml:brushProperty name="width" value="0.05776" units="cm"/>
      <inkml:brushProperty name="height" value="0.05776" units="cm"/>
      <inkml:brushProperty name="color" value="#F2395B"/>
    </inkml:brush>
  </inkml:definitions>
  <inkml:trace contextRef="#ctx0" brushRef="#br0">51050 47250 380,'0'-50'-1,"0"0"-2,0 0-3,0 0-1,0 1 1,0 4 6,0 3 7,0 3 7,3 18 8,6 35 14,7 35 13,6 34 12,-4 18 2,-11 4-12,-14 3-9,-11 3-11,-6-1-8,4-2-4,3-3-5,3-3-4,3-9-4,3-11-4,3-14-4,4-11-3,7-14-10,13-11-12,12-14-14,13-11-14,7-18-3,4-22 4,3-22 6,3-21 4,-1-15 6,-2-6 6,-3-6 6,-3-6 5,-6-2 5,-5 3 4,-7 3 3,-5 4 4,-6 4 2,-3 6 1,-3 7 2,-2 6 2,-3 6 2,1 6 4,-1 7 4,1 6 3,-3 6 6,-2 6 5,-3 7 7,-3 6 5,-2 13 4,0 23 3,0 22 2,0 22 3,0 12-2,0 3-6,0 3-5,0 4-7,0 10-3,0 19-2,0 19-2,0 19-1,0 4-2,0-9-2,0-10-1,0-8-3,-2 7-1,-3 25-3,-3 25-2,-2 25-2,-3 9-3,1-6-5,-1-6-4,1-6-4,-1-12-5,1-15-3,-1-15-6,1-16-3,-1-16-2,1-16 4,-1-15 2,1-15 3,-4-12 0,-6-6-4,-6-6-4,-6-6-3,-7-10-1,-6-12 3,-6-13 3,-6-12 2,-4-15 4,1-15 2,-1-15 3,1-16 4,4-13 2,9-9 3,10-10 3,10-8 2,10-9 3,13-6 3,12-6 4,13-6 2,12-1 1,13 7-2,12 6-3,13 7-2,10 5-1,10 7 0,10 6 1,9 7 0,-4 8-3,-15 14-7,-15 11-6,-16 14-8,-8 7-5,0 3-6,0 3-6,0 4-5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27"/>
    </inkml:context>
    <inkml:brush xml:id="br0">
      <inkml:brushProperty name="width" value="0.04139" units="cm"/>
      <inkml:brushProperty name="height" value="0.04139" units="cm"/>
      <inkml:brushProperty name="color" value="#00BFF3"/>
    </inkml:brush>
  </inkml:definitions>
  <inkml:trace contextRef="#ctx0" brushRef="#br0">27750 31500 531,'-113'-202'-26,"26"47"13,24 47 13,26 48 12,19 30 13,17 16 13,15 15 12,16 17 12,10 11 1,7 10-12,6 10-13,7 9-12,5 7-7,7 7-2,6 6-2,7 7-3,5 5-1,7 7-2,6 6-2,7 7-1,4 8-1,3 14 0,3 11 1,4 14 0,-1 3 0,-3-2-1,-3-3 0,-2-3-2,-1-6-1,3-5 0,3-7-2,4-5-1,-1-4 0,-3 0 1,-3 0 0,-2 0 0,0 3 1,7 6-1,6 7 0,7 6 1,0 9-1,-2 13 0,-3 12 1,-3 13-1,-2 9-2,0 6-5,0 7-5,0 6-6,0-4-3,0-11-2,0-14-1,0-11-2,3-12-1,6-9 0,7-10 0,6-8-1,3-9-2,0-6-2,0-6-3,0-6-3,-15-15 2,-27-21 7,-28-22 5,-28-22 7,-17-11 3,-2 0-1,-3 0-1,-3 0-1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35"/>
    </inkml:context>
    <inkml:brush xml:id="br0">
      <inkml:brushProperty name="width" value="0.04427" units="cm"/>
      <inkml:brushProperty name="height" value="0.04427" units="cm"/>
      <inkml:brushProperty name="color" value="#00BFF3"/>
    </inkml:brush>
  </inkml:definitions>
  <inkml:trace contextRef="#ctx0" brushRef="#br0">50200 30000 496,'-7'-57'51,"-11"39"-2,-14 36-1,-11 39-3,-11 19-4,-5 4-8,-7 3-9,-5 3-7,-3 3-7,4 3-3,3 3-5,3 4-3,1-3-2,1-5-1,-1-7 1,1-5 0,1-6 1,3-3 0,3-3 1,4-2 1,13-11 3,26-15 3,24-15 4,26-16 5,13-10 0,4-3 0,3-3-2,3-2 0,4-1-2,7 3-2,6 3-2,7 4-2,0 1-1,-2 0-2,-3 0 0,-3 0-2,-6 0-1,-5 0 0,-7 0 0,-5 0-1,-4 0 0,0 0 1,0 0 2,0 0 0,-5-7 3,-9-11 3,-10-14 3,-8-11 2,-11-7 1,-8 0-3,-10 0-3,-9 0-2,-7 0-3,-3 0-1,-3 0-1,-2 0-1,-1-2-4,3-3-3,3-3-5,4-2-5,2-1-6,4 3-10,3 3-10,3 4-10,3 1-3,3 0 4,3 0 4,4 0 3,4 3 4,6 6 5,7 7 5,6 6 4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36"/>
    </inkml:context>
    <inkml:brush xml:id="br0">
      <inkml:brushProperty name="width" value="0.05086" units="cm"/>
      <inkml:brushProperty name="height" value="0.05086" units="cm"/>
      <inkml:brushProperty name="color" value="#00BFF3"/>
    </inkml:brush>
  </inkml:definitions>
  <inkml:trace contextRef="#ctx0" brushRef="#br0">50900 29500 432,'23'46'99,"-3"-5"-21,-3-7-22,-2-5-22,-3-1-12,1 6-1,-1 7-2,1 6-1,-3 9-2,-2 13-2,-3 12 0,-3 13-1,-6 10-1,-5 10 0,-7 10 0,-5 9-1,-4-1-3,0-8-6,0-10-7,0-9-6,1-10-3,4-9 3,3-10 2,3-8 1,9-25-3,16-36-10,15-39-11,17-36-9,10-32-3,6-25 6,7-25 5,6-25 5,-1-7 4,-5 14 1,-7 11 4,-5 14 1,-4 11 3,0 14 5,0 11 5,0 14 5,-4 13 3,-5 16 6,-7 15 4,-5 17 4,-4 13 7,0 13 9,0 12 10,0 13 8,-2 9 0,-3 6-8,-3 7-7,-2 6-9,-5 4-5,-2 4 1,-3 3-1,-3 3-1,-1 3 0,4 3-2,3 3-2,3 4-2,1 4-4,1 6-5,-1 7-7,1 6-5,-1 4-7,1 4-5,-1 3-6,1 3-6,2-4-5,7-8-3,6-10-3,7-9-4,-1-12-4,-6-11-4,-6-14-6,-6-11-4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6:57"/>
    </inkml:context>
    <inkml:brush xml:id="br0">
      <inkml:brushProperty name="width" value="0.04347" units="cm"/>
      <inkml:brushProperty name="height" value="0.04347" units="cm"/>
      <inkml:brushProperty name="color" value="#F2395B"/>
    </inkml:brush>
  </inkml:definitions>
  <inkml:trace contextRef="#ctx0" brushRef="#br0">20107 3414 506,'-22'-14'18,"5"2"0,3 4 2,5 3 0,1 9 8,2 15 15,1 17 17,0 15 14,1 8 0,1 3-15,-1 1-16,0 3-16,0 3-18,0 5-18,0 4-21,0 6-19,0-5-12,1-13-7,-1-14-5,0-14-6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38"/>
    </inkml:context>
    <inkml:brush xml:id="br0">
      <inkml:brushProperty name="width" value="0.04842" units="cm"/>
      <inkml:brushProperty name="height" value="0.04842" units="cm"/>
      <inkml:brushProperty name="color" value="#00BFF3"/>
    </inkml:brush>
  </inkml:definitions>
  <inkml:trace contextRef="#ctx0" brushRef="#br0">49750 35150 454,'-19'-27'126,"13"-3"-30,12-3-30,13-2-31,6-5-16,0-2-3,0-3-3,0-3-2,1-2-3,4 0-4,3 0-2,3 0-3,1 1-1,1 4 2,-1 3 1,1 3 2,-1 3 0,1 3-1,-1 3 1,1 4-2,1 2 1,3 4 1,3 3 2,4 3 0,-1 6 1,-3 9 0,-3 10 0,-2 10 1,-3 8 0,1 10-1,-1 10-1,1 9 0,-1 4 1,1 1 2,-1-1 2,1 1 3,-3-1 0,-2 1-5,-3-1-3,-3 1-5,-4 4-1,-3 9 2,-3 10 2,-2 10 1,-1 4 0,3 0-2,3 0-1,4 0-3,-1-5-2,-3-9-2,-3-10-3,-2-8-3,-3-9-4,1-6-4,-1-6-4,1-6-5,-3-27-8,-2-47-9,-3-47-12,-3-46-9,-2-10-1,0 28 9,0 28 9,0 29 9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39"/>
    </inkml:context>
    <inkml:brush xml:id="br0">
      <inkml:brushProperty name="width" value="0.04905" units="cm"/>
      <inkml:brushProperty name="height" value="0.04905" units="cm"/>
      <inkml:brushProperty name="color" value="#00BFF3"/>
    </inkml:brush>
  </inkml:definitions>
  <inkml:trace contextRef="#ctx0" brushRef="#br0">51800 33850 448,'1'-71'5,"4"10"12,3 10 10,3 9 11,-4 18 9,-8 29 6,-10 28 7,-9 28 6,-12 17-2,-11 6-13,-14 7-11,-11 6-13,-12 4-7,-9 4-5,-10 3-3,-8 3-4,-11 9-7,-8 16-7,-10 15-8,-9 17-9,-2 13-6,6 13-4,7 12-5,6 13-4,13-16-6,23-44-9,22-43-8,22-44-8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40"/>
    </inkml:context>
    <inkml:brush xml:id="br0">
      <inkml:brushProperty name="width" value="0.04022" units="cm"/>
      <inkml:brushProperty name="height" value="0.04022" units="cm"/>
      <inkml:brushProperty name="color" value="#00BFF3"/>
    </inkml:brush>
  </inkml:definitions>
  <inkml:trace contextRef="#ctx0" brushRef="#br0">57950 41600 547,'-32'-18'5,"-11"17"13,-14 15 11,-11 16 11,-7 13 4,0 14-2,0 11-5,0 14-2,-2 5-4,-3 1-4,-3-1-4,-2 1-4,-5-1-4,-2 1-4,-3-1-4,-3 1-3,-1-3-4,4-2-1,3-3-2,3-3-2,7-7-1,14-9 2,11-10 1,14-8 1,24-12 2,38-12 5,37-13 4,38-12 5,18-5 0,1 3-4,-1 3-2,1 4-4,-4 1-1,-6 0 0,-6 0 0,-6 0 1,-7 0-2,-6 0-3,-6 0-4,-6 0-3,-6-4-1,-2-5 4,-3-7 4,-3-5 2,-9-9 3,-11-9 0,-14-10 1,-11-8 1,-9-9-1,-3-6 0,-3-6-1,-2-6-1,-5-6-1,-2-2-1,-3-3-2,-3-3-1,-1-1-2,4 4-4,3 3-3,3 3-4,3 3-2,3 3-1,3 3-2,4 4-2,4 7-2,6 13-6,7 12-6,6 13-5,3 7-1,0 4 1,0 3 2,0 3 2,-2 1 3,-3 1 4,-3-1 3,-2 1 4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40"/>
    </inkml:context>
    <inkml:brush xml:id="br0">
      <inkml:brushProperty name="width" value="0.05153" units="cm"/>
      <inkml:brushProperty name="height" value="0.05153" units="cm"/>
      <inkml:brushProperty name="color" value="#00BFF3"/>
    </inkml:brush>
  </inkml:definitions>
  <inkml:trace contextRef="#ctx0" brushRef="#br0">58700 41150 426,'25'-19'49,"0"13"-3,0 12-4,0 13-4,-4 9-3,-5 6-3,-7 7-2,-5 6-3,-4 6-3,0 6-3,0 7-3,0 6-2,0 6-3,0 6 1,0 7-1,0 6 0,-4 6-1,-5 6-1,-7 7-2,-5 6-1,-4-2-3,0-9-1,0-10-4,0-8-2,3-12-2,6-12 0,7-13-2,6-12-1,7-19-5,10-25-7,10-25-8,9-25-8,7-22-3,7-19 2,6-18 3,7-19 2,2-10 3,1 1 3,-1-1 1,1 1 4,-3 5 4,-2 14 6,-3 11 7,-3 14 6,-6 13 4,-5 16 5,-7 15 3,-5 17 4,-4 19 6,0 26 8,0 24 7,0 26 9,-2 13 0,-3 4-6,-3 3-5,-2 3-6,-5 1-5,-2 1-4,-3-1-5,-3 1-3,-1 2-3,4 7-5,3 6-2,3 7-4,1-1-2,1-6-2,-1-6-2,1-6-1,-1-7-7,1-6-12,-1-6-11,1-6-11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41"/>
    </inkml:context>
    <inkml:brush xml:id="br0">
      <inkml:brushProperty name="width" value="0.03967" units="cm"/>
      <inkml:brushProperty name="height" value="0.03967" units="cm"/>
      <inkml:brushProperty name="color" value="#00BFF3"/>
    </inkml:brush>
  </inkml:definitions>
  <inkml:trace contextRef="#ctx0" brushRef="#br0">53400 28850 554,'67'78'94,"-16"6"-16,-15 7-18,-15 6-18,-11 12-9,-2 19-4,-3 19-3,-3 19-3,-4 18-4,-3 19-3,-3 19-3,-2 19-4,-3-6-6,1-27-5,-1-28-7,1-28-6,1-26-4,3-21-4,3-22-3,4-22-3,1-24-4,0-24-3,0-26-4,0-24-3,1-10-1,4 6-1,3 7 2,3 6-1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41"/>
    </inkml:context>
    <inkml:brush xml:id="br0">
      <inkml:brushProperty name="width" value="0.03797" units="cm"/>
      <inkml:brushProperty name="height" value="0.03797" units="cm"/>
      <inkml:brushProperty name="color" value="#00BFF3"/>
    </inkml:brush>
  </inkml:definitions>
  <inkml:trace contextRef="#ctx0" brushRef="#br0">53550 29050 579,'-22'-113'56,"6"26"-6,7 24-6,6 26-5,-2 24-3,-9 26 2,-10 24 2,-8 26 1,-4 15-5,3 6-11,3 7-11,4 6-13,1-1-8,0-5-6,0-7-7,0-5-7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42"/>
    </inkml:context>
    <inkml:brush xml:id="br0">
      <inkml:brushProperty name="width" value="0.03977" units="cm"/>
      <inkml:brushProperty name="height" value="0.03977" units="cm"/>
      <inkml:brushProperty name="color" value="#00BFF3"/>
    </inkml:brush>
  </inkml:definitions>
  <inkml:trace contextRef="#ctx0" brushRef="#br0">53800 28750 553,'25'-22'8,"0"6"18,0 7 18,0 6 17,4 9 5,10 13-4,10 12-7,9 13-5,6 6-11,3 0-14,3 0-14,4 0-16,-6-4-19,-11-5-25,-14-7-24,-11-5-26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42"/>
    </inkml:context>
    <inkml:brush xml:id="br0">
      <inkml:brushProperty name="width" value="0.04303" units="cm"/>
      <inkml:brushProperty name="height" value="0.04303" units="cm"/>
      <inkml:brushProperty name="color" value="#00BFF3"/>
    </inkml:brush>
  </inkml:definitions>
  <inkml:trace contextRef="#ctx0" brushRef="#br0">61500 40650 511,'3'101'112,"6"4"-21,7 3-22,6 3-21,1 1-13,-3 1-5,-3-1-5,-2 1-5,-3 8-4,1 20-2,-1 18-3,1 20-2,-3-1-3,-2-19-4,-3-18-2,-3-19-3,-4-18-4,-3-15-6,-3-15-6,-2-16-6,-5-19-10,-2-22-13,-3-22-16,-3-21-13,1-14-1,6-2 14,7-3 13,6-3 14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42"/>
    </inkml:context>
    <inkml:brush xml:id="br0">
      <inkml:brushProperty name="width" value="0.03831" units="cm"/>
      <inkml:brushProperty name="height" value="0.03831" units="cm"/>
      <inkml:brushProperty name="color" value="#00BFF3"/>
    </inkml:brush>
  </inkml:definitions>
  <inkml:trace contextRef="#ctx0" brushRef="#br0">61650 40250 574,'-4'-65'53,"-5"23"-1,-7 22 0,-5 22-1,-6 18-3,-3 16-8,-3 15-7,-2 17-7,-5 11-6,-2 10-2,-3 10-4,-3 9-2,-4 2-5,-3-2-8,-3-3-5,-2-3-8,2-9-7,9-11-8,10-14-8,10-11-9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43"/>
    </inkml:context>
    <inkml:brush xml:id="br0">
      <inkml:brushProperty name="width" value="0.03925" units="cm"/>
      <inkml:brushProperty name="height" value="0.03925" units="cm"/>
      <inkml:brushProperty name="color" value="#00BFF3"/>
    </inkml:brush>
  </inkml:definitions>
  <inkml:trace contextRef="#ctx0" brushRef="#br0">61850 40200 560,'26'23'0,"4"-3"0,3-3 0,3-2 0,3 0 7,3 7 14,3 6 14,4 7 13,-1 4 8,-3 3 0,-3 3 0,-2 4-1,-5 2-6,-2 4-16,-3 3-14,-3 3-15,-4-1-11,-3-2-11,-3-3-10,-2-3-9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03"/>
    </inkml:context>
    <inkml:brush xml:id="br0">
      <inkml:brushProperty name="width" value="0.05362" units="cm"/>
      <inkml:brushProperty name="height" value="0.05362" units="cm"/>
      <inkml:brushProperty name="color" value="#F2395B"/>
    </inkml:brush>
  </inkml:definitions>
  <inkml:trace contextRef="#ctx0" brushRef="#br0">21934 1421 410,'1'-27'21,"2"9"6,2 9 6,2 9 6,0 5 0,0 3-9,-2 3-7,0 4-8,-2 4-5,-1 7-1,0 6-1,-2 8-2,0 1-2,-2-2-2,0-3-3,-1-3-3,-2-3-3,2-2-2,-1-1-2,0-3-3,0-8-4,0-14-6,0-15-6,0-15-6,2-9 0,4-3 5,4-2 6,4-3 6,1 1 4,-3 9 4,-1 8 5,-2 7 3,1 1 3,2-7 3,3-7 3,3-6 2,1-2 3,0 4 4,-2 3 2,-1 5 3,-1 4 3,-2 5 2,-2 5 1,-2 5 3,-1 5-1,1 8 0,2 6-1,0 7 0,0 5-5,-2 3-6,-3 3-8,0 3-6,-3 0-7,0-2-6,-2-1-6,0-3-7,-1-2-1,0-3 1,0-3 1,0-2 1,2-4 1,4-4 0,4-5 1,4-2-1,1-4 2,-1 2 5,0-1 6,-2 0 4,-3 4 2,-4 8-2,-6 7-1,-4 9-1,-6 6-2,-5 6 0,-7 6-1,-5 6 0,-3 3-1,2 0 0,0 0 0,1 0 0,1-3 1,1-6 2,1-6 3,2-6 2,0-4 3,1-3 4,1-3 5,1-3 4,2-3 3,5-2 1,3-4 1,4-3 0,4-3 2,4-6 1,4-4 1,4-5 0,4-6 0,5-5-3,5-7-3,6-5-3,2-2-3,4 0-4,3 1-4,3 2-5,0 0 0,-2 3 0,-2 2 3,-1 2 1,-4 3 0,-3 6 1,-5 7 0,-3 5 0,-4 6 2,-1 6 1,-2 5 1,-2 7 3,-3 4 0,-1 1 0,-2 3-1,-2 1 1,-1 4-1,-2 7 1,0 4 1,-1 8 0,-1-1 0,2-5-2,0-4-1,2-5-1,0-4-1,0-1 0,0-3 1,0-1 1,1-4-3,3-1-5,4-4-4,2-3-6,2-3-3,0-4-1,-1-5-3,1-2-2,0-6 0,2-4 0,0-5 1,1-5 1,0-3 2,-1-1 0,-1-1 2,0-1 2,-3 0 1,-3 1 2,-2 1 3,-4 1 1,-1 2 1,-2 3 1,0 3 1,-1 3 0,-2 2 1,0 2 2,-2 2 1,0 3 2,-2 0 1,-2 2-2,-2 0 1,-1 2-2,-3 1 2,-1 2 2,-3 2 3,-1 1 2,-3 4 1,-3 4-1,-3 3 0,-3 5-1,-1 2-2,0-1-5,-1 1-4,1-1-3,1 0-3,1-1 1,3-1 0,2-1 0,2-1 1,3-1-1,3-1-1,3-1 1,1-1-2,0-2 1,1-3-1,-1-1-1,1-1 1,2-2 1,3-1 1,1 0 1,1-1 1,0 0 1,1-1 1,-1 2 2,3-2 9,8 1 18,6 0 19,7 0 17,8 2 4,7 2-10,8 3-11,8 3-9,7 2-10,6 2-9,5 0-9,7 1-8,3 1-7,1 1-4,0 1-3,2 1-3,-1-1-2,-3-1 1,-3-3 1,-3-1 2,-2-3-8,-3-1-16,-1-2-15,-2-2-15,-7-2-6,-10-2 7,-12-3 5,-9 0 6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46"/>
    </inkml:context>
    <inkml:brush xml:id="br0">
      <inkml:brushProperty name="width" value="0.05998" units="cm"/>
      <inkml:brushProperty name="height" value="0.05998" units="cm"/>
      <inkml:brushProperty name="color" value="#00BFF3"/>
    </inkml:brush>
  </inkml:definitions>
  <inkml:trace contextRef="#ctx0" brushRef="#br0">57800 47500 366,'7'-46'2,"17"10"4,15 10 3,16 9 5,4 9 4,-6 9 5,-6 10 5,-6 10 6,-6 5 0,-2 4-5,-3 3-5,-3 3-5,-2 3-3,0 3-3,0 3-2,0 4-3,-5 4-1,-9 6-2,-10 7-1,-8 6-2,-12 3-2,-12 0-2,-13 0-2,-12 0-3,-9-4-2,-2-5 0,-3-7-2,-3-5 0,-1-4-1,4 0 2,3 0 2,3 0 1,3-4 2,3-5 1,3-7 2,4-5 1,4-6 1,6-3 2,7-3 1,6-2 2,12-9 2,19-12 3,19-13 3,19-12 3,13-5 1,10 3-2,10 3-2,9 4-3,6 2-1,3 4-3,3 3-1,4 3-3,-1 3-2,-3 3-2,-3 3-4,-2 4-3,-5-3-2,-2-5-4,-3-7-2,-3-5-4,-4-4-2,-3 0-1,-3 0-2,-2 0-2,-3-7 0,1-11 1,-1-14 1,1-11 1,-4-9 1,-6-3 3,-6-3 2,-6-2 3,-6-5 2,-2-2 4,-3-3 3,-3-3 3,-6 1 3,-5 6 5,-7 7 4,-5 6 5,-3 7 4,4 10 4,3 10 5,3 9 3,1 18 6,1 29 6,-1 28 6,1 28 6,-3 15-2,-2 4-9,-3 3-9,-3 3-9,-2 1-6,0 1-3,0-1-2,0 1-3,0-4-2,0-6-1,0-6 0,0-6-2,4-7-4,10-6-8,10-6-7,9-6-8,7-18-1,7-28 2,6-28 3,7-27 4,2-23-2,1-16-4,-1-15-6,1-15-4,-4-12-2,-6-6 4,-6-6 3,-6-6 3,-6 2 5,-2 14 6,-3 11 8,-3 14 6,-6 10 4,-5 9 1,-7 10 1,-5 10 1,-6 25 8,-3 45 13,-3 43 14,-2 45 13,-1 22 2,3 4-12,3 3-10,4 3-12,1 9-5,0 16-1,0 15-1,0 17-1,-2 8-1,-3 4-2,-3 3-2,-2 3-1,-1 4-3,3 7-1,3 6-3,4 7-1,1-3-5,0-8-5,0-10-5,0-9-5,-2-12-4,-3-11 1,-3-14-2,-2-11 0,-6-15 0,-6-16 1,-6-15-1,-6-15 1,-7-15 1,-6-12 1,-6-13 2,-6-12 2,-7-15 1,-6-15 1,-6-15 1,-6-16 0,1-15 2,9-11 1,10-14 0,10-11 2,10-12 2,13-9 1,12-10 3,13-8 2,18-9 1,26-6 1,24-6 0,26-6 2,21-2-1,19 3 1,19 3-2,19 4 0,10 4-7,4 6-14,3 7-13,3 6-15,-15 12-5,-30 19 2,-32 19 2,-30 19 2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49"/>
    </inkml:context>
    <inkml:brush xml:id="br0">
      <inkml:brushProperty name="width" value="0.05054" units="cm"/>
      <inkml:brushProperty name="height" value="0.05054" units="cm"/>
      <inkml:brushProperty name="color" value="#00BFF3"/>
    </inkml:brush>
  </inkml:definitions>
  <inkml:trace contextRef="#ctx0" brushRef="#br0">70000 30450 435,'-43'-7'2,"17"-11"23,15-14 22,16-11 23,10-11 4,7-5-12,6-7-14,7-5-13,5-6-8,7-3-6,6-3-4,7-2-6,2-1-3,1 3-3,-1 3-2,1 4-3,-4 5-1,-6 10-1,-6 10-1,-6 9 0,-4 9 1,1 9 1,-1 10 1,1 10 2,-3 11 2,-2 17 2,-3 15 2,-3 16 2,-1 9 1,4 3-1,3 3 0,3 4-1,-1 5 0,-2 10-1,-3 10-1,-3 9 0,-2 6-1,0 3-1,0 3-1,0 4-1,-2 1-1,-3 0-1,-3 0-3,-2 0 0,-3-5-4,1-9-4,-1-10-5,1-8-4,-3-12-4,-2-12-3,-3-13-3,-3-12-2,-2-23-6,0-30-10,0-32-10,0-30-9,1-12 0,4 9 10,3 10 10,3 10 9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49"/>
    </inkml:context>
    <inkml:brush xml:id="br0">
      <inkml:brushProperty name="width" value="0.0523" units="cm"/>
      <inkml:brushProperty name="height" value="0.0523" units="cm"/>
      <inkml:brushProperty name="color" value="#00BFF3"/>
    </inkml:brush>
  </inkml:definitions>
  <inkml:trace contextRef="#ctx0" brushRef="#br0">71850 28950 420,'45'-115'3,"-9"23"7,-10 22 5,-8 22 7,-4 15 4,3 9 5,3 10 4,4 10 4,-7 16 3,-16 26 2,-15 24 3,-15 26 2,-14 12-2,-8 0-7,-10 0-8,-9 0-7,-9 4-5,-5 10-3,-7 10-3,-5 9-2,-9 15-5,-9 22-4,-10 22-6,-8 23-4,0 3-8,14-11-11,11-14-10,14-11-10,14-22-6,20-27 1,18-28 1,20-28 0,8-20 0,1-8 1,-1-10-1,1-9 1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50"/>
    </inkml:context>
    <inkml:brush xml:id="br0">
      <inkml:brushProperty name="width" value="0.04428" units="cm"/>
      <inkml:brushProperty name="height" value="0.04428" units="cm"/>
      <inkml:brushProperty name="color" value="#00BFF3"/>
    </inkml:brush>
  </inkml:definitions>
  <inkml:trace contextRef="#ctx0" brushRef="#br0">72200 30150 496,'53'-22'132,"6"6"-26,7 7-25,6 6-26,6 1-15,6-3-8,7-3-7,6-2-8,4-3-6,4 1-7,3-1-5,3 1-7,-5 1-4,-12 3-1,-13 3-2,-12 4-1,-10 1-4,-6 0-7,-6 0-6,-6 0-6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50"/>
    </inkml:context>
    <inkml:brush xml:id="br0">
      <inkml:brushProperty name="width" value="0.05169" units="cm"/>
      <inkml:brushProperty name="height" value="0.05169" units="cm"/>
      <inkml:brushProperty name="color" value="#00BFF3"/>
    </inkml:brush>
  </inkml:definitions>
  <inkml:trace contextRef="#ctx0" brushRef="#br0">73100 29100 425,'-66'-58'40,"19"34"15,19 35 14,19 35 15,9 21 1,0 9-16,0 10-16,0 10-14,-4 8-11,-5 10-6,-7 10-6,-5 9-6,-4 10-5,0 14-7,0 11-7,0 14-5,1 3-11,4-2-14,3-3-14,3-3-15,3-20-6,3-33 3,3-35 3,4-34 3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51"/>
    </inkml:context>
    <inkml:brush xml:id="br0">
      <inkml:brushProperty name="width" value="0.05221" units="cm"/>
      <inkml:brushProperty name="height" value="0.05221" units="cm"/>
      <inkml:brushProperty name="color" value="#00BFF3"/>
    </inkml:brush>
  </inkml:definitions>
  <inkml:trace contextRef="#ctx0" brushRef="#br0">75150 29550 421,'-21'-25'4,"10"0"8,10 0 9,9 0 8,12 1 6,16 4 2,15 3 2,17 3 4,8 4-1,4 7-2,3 6-3,3 7-3,-4 4-2,-8 3-3,-10 3-2,-9 4-3,-9 4-3,-5 6-4,-7 7-4,-5 6-4,-8 4-3,-5 4 1,-7 3-1,-5 3 0,-15 7-1,-22 14-2,-22 11-3,-21 14-1,-15 7-6,-6 3-12,-6 3-11,-6 4-11,2-9-3,14-18 6,11-19 6,14-18 5,5-14 6,1-5 6,-1-7 5,1-5 5,13-8 9,29-5 12,28-7 12,28-5 12,17-6 0,6-3-10,7-3-12,6-2-10,4-3-7,4 1-2,3-1-1,3 1-3,4-3-7,7-2-11,6-3-11,7-3-13,0-6-3,-2-5 2,-3-7 4,-3-5 3,-7-4 4,-9 0 7,-10 0 5,-8 0 8,-11 3 1,-8 6-3,-10 7-3,-9 6-2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52"/>
    </inkml:context>
    <inkml:brush xml:id="br0">
      <inkml:brushProperty name="width" value="0.0726" units="cm"/>
      <inkml:brushProperty name="height" value="0.0726" units="cm"/>
      <inkml:brushProperty name="color" value="#00BFF3"/>
    </inkml:brush>
  </inkml:definitions>
  <inkml:trace contextRef="#ctx0" brushRef="#br0">77700 29250 303,'-4'-111'10,"-5"28"13,-7 28 11,-5 29 13,-4 22 2,0 20-5,0 18-6,0 20-6,-2 10-4,-3 3-3,-3 3-3,-2 4-3,-1 2-2,3 4-3,3 3-1,4 3-2,2-1-1,4-2-2,3-3-2,3-3-2,10-6-3,20-5-8,18-7-6,20-5-7,10-19-4,3-27-4,3-28-2,4-28-3,1-20-1,0-8 1,0-10 0,0-9 2,-4-5 2,-5 0 2,-7 0 4,-5 0 4,-9 1 3,-9 4 4,-10 3 4,-8 3 5,-6 7 5,1 14 6,-1 11 5,1 14 7,-3 13 8,-2 16 8,-3 15 10,-3 17 9,-4 11 1,-3 10-5,-3 10-6,-2 9-5,-3 7-5,1 7-3,-1 6-3,1 7-4,-1 8-2,1 14-2,-1 11-2,1 14-1,-3 11-2,-2 14-3,-3 11-1,-3 14-1,-1 2-4,4-6-3,3-6-5,3-6-4,1-6-4,1-2-5,-1-3-5,1-3-5,-1-9-2,1-11 1,-1-14 1,1-11 1,-6-11 0,-8-5 2,-10-7 0,-9-5 0,-9-11 2,-5-11 2,-7-14 1,-5-11 3,-8-12 1,-5-9-2,-7-10 0,-5-8-2,-1-14 1,6-15 2,7-15 1,6-16 2,9-10 2,13-3 2,12-3 2,13-2 3,16-6 3,23-6 1,22-6 3,22-6 2,21-4 1,22 1-2,22-1 0,23 1-2,8 1-2,-3 3-3,-3 3-5,-2 4-4,-5 5-3,-2 10-4,-3 10-3,-3 9-4,-9 7-3,-11 7 1,-14 6-1,-11 7-1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52"/>
    </inkml:context>
    <inkml:brush xml:id="br0">
      <inkml:brushProperty name="width" value="0.04469" units="cm"/>
      <inkml:brushProperty name="height" value="0.04469" units="cm"/>
      <inkml:brushProperty name="color" value="#00BFF3"/>
    </inkml:brush>
  </inkml:definitions>
  <inkml:trace contextRef="#ctx0" brushRef="#br0">79600 29550 492,'76'-22'111,"4"6"-14,3 7-16,3 6-15,1 3-14,1 0-10,-1 0-13,1 0-11,-6 0-9,-8 0-6,-10 0-8,-9 0-6,-12 6-12,-11 13-18,-14 12-18,-11 13-18,-12 2-4,-9-5 10,-10-7 9,-8-5 9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52"/>
    </inkml:context>
    <inkml:brush xml:id="br0">
      <inkml:brushProperty name="width" value="0.04526" units="cm"/>
      <inkml:brushProperty name="height" value="0.04526" units="cm"/>
      <inkml:brushProperty name="color" value="#00BFF3"/>
    </inkml:brush>
  </inkml:definitions>
  <inkml:trace contextRef="#ctx0" brushRef="#br0">79700 30200 486,'-55'26'0,"-9"4"0,-10 3 0,-8 3 0,0-1 4,14-2 11,11-3 9,14-3 10,8-2 6,7 0 3,6 0 2,7 0 2,11-4 0,20-5-7,18-7-5,20-5-6,17-6-3,20-3-2,18-3-2,20-2-1,8-6-7,1-6-11,-1-6-10,1-6-11,-4 1-10,-6 9-9,-6 10-7,-6 10-9,-7 4-3,-6 0 4,-6 0 4,-6 0 3,-12-2 3,-15-3 3,-15-3 3,-16-2 4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52"/>
    </inkml:context>
    <inkml:brush xml:id="br0">
      <inkml:brushProperty name="width" value="0.06845" units="cm"/>
      <inkml:brushProperty name="height" value="0.06845" units="cm"/>
      <inkml:brushProperty name="color" value="#00BFF3"/>
    </inkml:brush>
  </inkml:definitions>
  <inkml:trace contextRef="#ctx0" brushRef="#br0">82450 29450 321,'0'-69'8,"0"13"17,0 12 15,0 13 17,-4 13 8,-5 17-1,-7 15-2,-5 16 0,-6 12-6,-3 9-9,-3 10-11,-2 10-9,-3 7-6,1 6-1,-1 7-1,1 6-2,2 4-2,7 4-2,6 3-3,7 3-3,4-4-2,3-8-3,3-10-2,4-9-1,11-15-7,23-18-8,22-19-10,22-18-8,10-23-5,1-24 0,-1-26 1,1-24 1,-4-17 2,-6-5 4,-6-7 5,-6-5 5,-9-3 3,-8 4 3,-10 3 3,-9 3 4,-9 9 2,-5 16 0,-7 15 1,-5 17 1,-11 10 1,-11 6 2,-14 7 1,-11 6 1,-14 6 1,-11 6-2,-14 7 0,-11 6-1,-1 7-3,13 10-5,12 10-5,13 9-5,9 1-3,6-6 1,7-6-1,6-6-1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04"/>
    </inkml:context>
    <inkml:brush xml:id="br0">
      <inkml:brushProperty name="width" value="0.04432" units="cm"/>
      <inkml:brushProperty name="height" value="0.04432" units="cm"/>
      <inkml:brushProperty name="color" value="#F2395B"/>
    </inkml:brush>
  </inkml:definitions>
  <inkml:trace contextRef="#ctx0" brushRef="#br0">24025 1847 496,'1'-14'6,"2"2"12,2 4 12,2 3 12,1 1 3,0 2-4,-1 0-5,1 2-5,0 2-5,2 6-7,0 4-5,1 5-7,-1 3-4,-4 3 0,-4 1-1,-4 3-1,-3 0-4,-2-1-8,-2-1-8,-1-1-7,-2-2-3,0-1 2,0-3 2,1-1 2,-1-2 3,2-1 5,1-1 3,1 0 5,0-1 3,2 3 2,0 2 3,2 2 2,0 1 2,0 1 2,0 1 2,0 1 1,1 0 2,1 3 1,0 0 1,2 0 0,-1 0 2,-1-3 2,0-3 1,-1-2 1,-1-3 1,2-1-1,0-1-2,2-1-1,4-7-8,10-14-15,7-13-16,10-14-16,4-9-7,-1-2 1,-1-4 1,-1-2 2,-3 1 4,-2 8 8,-3 6 9,-3 8 7,-2 4 9,-1 5 6,-1 3 6,0 4 8,-3 4 4,-1 5 2,-2 2 3,-2 6 3,-2 1 1,-1 3 3,0 2 0,-2 2 3,0 3-1,0 7 0,0 5 0,0 7-1,-1 3-4,-1 0-4,0 2-5,-1 1-6,-3-1-3,0 0-3,-3-2-3,-2 0-3,-2-1-3,-2-3-7,-2-2-5,-1-1-7,-2-4-5,1-1-6,-1-4-6,0-3-6,1-4-1,-1-3 6,0-4 5,1-4 5,-1-7 0,2-8-4,1-9-7,1-8-4,2-7 1,2-1 10,4-2 7,3-2 10,1 2 8,1 6 5,2 5 7,0 7 6,1 4 4,0 4 1,0 4 1,0 5 2,0 5 8,0 8 15,0 7 15,0 9 15,-2 2 1,-2 0-14,-4-1-13,-2 0-13,-5 1-10,-6 8-6,-5 7-5,-6 6-6,-3 0-2,3-8 1,1-7 2,3-9 1,0-4-10,1-1-24,-1-1-23,1 0-23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53"/>
    </inkml:context>
    <inkml:brush xml:id="br0">
      <inkml:brushProperty name="width" value="0.04579" units="cm"/>
      <inkml:brushProperty name="height" value="0.04579" units="cm"/>
      <inkml:brushProperty name="color" value="#00BFF3"/>
    </inkml:brush>
  </inkml:definitions>
  <inkml:trace contextRef="#ctx0" brushRef="#br0">83450 29500 480,'26'25'10,"4"0"21,3 0 21,3 0 20,-1 0 5,-2 0-14,-3 0-14,-3 0-12,1 1-8,6 4-2,7 3-1,6 3-2,-1 3-7,-5 3-12,-7 3-11,-5 4-11,-8-10-18,-5-22-22,-7-22-22,-5-21-23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53"/>
    </inkml:context>
    <inkml:brush xml:id="br0">
      <inkml:brushProperty name="width" value="0.07196" units="cm"/>
      <inkml:brushProperty name="height" value="0.07196" units="cm"/>
      <inkml:brushProperty name="color" value="#00BFF3"/>
    </inkml:brush>
  </inkml:definitions>
  <inkml:trace contextRef="#ctx0" brushRef="#br0">85000 28350 305,'23'-93'4,"-3"17"6,-3 15 8,-2 16 7,-1 18 11,3 22 14,3 22 14,4 23 14,-4 16 0,-9 13-15,-10 12-15,-8 13-14,-6 6-9,1 0-4,-1 0-4,1 0-3,1 3-2,3 6 1,3 7 0,4 6 2,1 1 0,0-3-2,0-3-2,0-2 0,7-5-5,17-2-6,15-3-5,16-3-6,7-7-4,1-9 0,-1-10-1,1-8 0,-3-9-2,-2-6-1,-3-6-3,-3-6-1,-27 2-1,-50 14 0,-50 11 0,-50 14 1,-27 0 0,-3-8 0,-3-10 1,-2-9 0,3-7-1,14-3-4,11-3-3,14-2-3,11-8-2,14-8-1,11-10-1,14-9-1,11-9 2,14-5 6,11-7 5,14-5 5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53"/>
    </inkml:context>
    <inkml:brush xml:id="br0">
      <inkml:brushProperty name="width" value="0.0476" units="cm"/>
      <inkml:brushProperty name="height" value="0.0476" units="cm"/>
      <inkml:brushProperty name="color" value="#00BFF3"/>
    </inkml:brush>
  </inkml:definitions>
  <inkml:trace contextRef="#ctx0" brushRef="#br0">85150 28550 462,'29'-30'5,"10"-9"12,10-10 11,9-8 10,9-3 8,9 7 4,10 6 3,10 7 4,4 5-2,0 7-9,0 6-7,0 7-9,1 4-6,4 3-4,3 3-3,3 4-5,-2 5-11,-6 10-22,-6 10-19,-6 9-22,-12 2-5,-15-2 6,-15-3 7,-16-3 8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55"/>
    </inkml:context>
    <inkml:brush xml:id="br0">
      <inkml:brushProperty name="width" value="0.02853" units="cm"/>
      <inkml:brushProperty name="height" value="0.02853" units="cm"/>
      <inkml:brushProperty name="color" value="#00BFF3"/>
    </inkml:brush>
  </inkml:definitions>
  <inkml:trace contextRef="#ctx0" brushRef="#br0">71150 37550 771,'-25'-24'10,"0"4"19,0 3 21,0 3 20,0 4-12,0 7-46,0 6-46,0 7-45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00"/>
    </inkml:context>
    <inkml:brush xml:id="br0">
      <inkml:brushProperty name="width" value="0.04833" units="cm"/>
      <inkml:brushProperty name="height" value="0.04833" units="cm"/>
    </inkml:brush>
  </inkml:definitions>
  <inkml:trace contextRef="#ctx0" brushRef="#br0">71050 37250 455,'-2'-38'49,"-3"26"8,-3 24 8,-2 26 9,-1 18-3,3 13-13,3 12-12,4 13-13,-1 10-9,-3 10-4,-3 10-4,-2 9-4,-3 7-4,1 7-2,-1 6-2,1 7-2,1 2-4,3 1-4,3-1-3,4 1-5,1-6-1,0-8 1,0-10 0,0-9 1,0-7 0,0-3 0,0-3-1,0-2 0,0-9-5,0-12-11,0-13-9,0-12-10,1-12-5,4-8 0,3-10 0,3-9 0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00"/>
    </inkml:context>
    <inkml:brush xml:id="br0">
      <inkml:brushProperty name="width" value="0.04001" units="cm"/>
      <inkml:brushProperty name="height" value="0.04001" units="cm"/>
    </inkml:brush>
  </inkml:definitions>
  <inkml:trace contextRef="#ctx0" brushRef="#br0">72500 38150 549,'-47'3'69,"6"6"-12,7 7-11,6 6-10,3 6-8,0 6-3,0 7-5,0 6-2,-7 9-4,-11 13-2,-14 12-2,-11 13-3,-9 4 0,-3-3-1,-3-3 1,-2-2-1,-1-6-1,3-6-3,3-6-3,4-6-3,2-7-2,4-6 1,3-6 0,3-6 0,6-6 3,9-2 4,10-3 4,10-3 4,11-4 2,17-3-1,15-3-2,16-2-1,15-3-2,16 1 0,15-1 0,17 1-1,8-3-1,4-2 1,3-3 0,3-3 0,-2-1-2,-6 4-3,-6 3-5,-6 3-3,-7 1-5,-6 1-4,-6-1-5,-6 1-6,-7-3-3,-6-2-6,-6-3-3,-6-3-5,-6-2-3,-2 0 1,-3 0-1,-3 0-1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01"/>
    </inkml:context>
    <inkml:brush xml:id="br0">
      <inkml:brushProperty name="width" value="0.05053" units="cm"/>
      <inkml:brushProperty name="height" value="0.05053" units="cm"/>
    </inkml:brush>
  </inkml:definitions>
  <inkml:trace contextRef="#ctx0" brushRef="#br0">73100 39050 435,'-2'-69'2,"-3"13"2,-3 12 4,-2 13 3,-1 13 8,3 17 11,3 15 12,4 16 12,1 10 1,0 7-7,0 6-8,0 7-8,0 4-3,0 3-2,0 3 0,0 4 0,0 4-3,0 6-2,0 7-3,0 6-3,-2 12-3,-3 19-4,-3 19-4,-2 19-4,-3 16-4,1 17-9,-1 15-6,1 16-7,2 5-8,7-2-7,6-3-8,7-3-7,2-17-3,1-27 3,-1-28 1,1-28 3,-3-26 4,-2-21 6,-3-22 8,-3-22 6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01"/>
    </inkml:context>
    <inkml:brush xml:id="br0">
      <inkml:brushProperty name="width" value="0.04027" units="cm"/>
      <inkml:brushProperty name="height" value="0.04027" units="cm"/>
    </inkml:brush>
  </inkml:definitions>
  <inkml:trace contextRef="#ctx0" brushRef="#br0">73150 38550 546,'3'-69'5,"6"13"11,7 12 10,6 13 10,7 9 5,10 6-1,10 7 0,9 6-2,6 7-3,3 10-4,3 10-5,4 9-5,-4 4-4,-9 1-2,-10-1-1,-8 1-4,-8 4 0,-2 9-1,-3 10-1,-3 10-1,-10 5-1,-16 4-4,-15 3-2,-15 3-2,-15 4-4,-12 7-3,-13 6-3,-12 7-3,-9 0-8,-2-2-10,-3-3-11,-3-3-11,5-12-2,17-18 8,15-19 9,16-18 8,7-12 3,1-3 0,-1-3 0,1-2-1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02"/>
    </inkml:context>
    <inkml:brush xml:id="br0">
      <inkml:brushProperty name="width" value="0.04657" units="cm"/>
      <inkml:brushProperty name="height" value="0.04657" units="cm"/>
    </inkml:brush>
  </inkml:definitions>
  <inkml:trace contextRef="#ctx0" brushRef="#br0">74600 39300 472,'-71'1'6,"10"4"12,10 3 12,9 3 13,12-1 3,16-2-5,15-3-6,17-3-4,13-2-5,13 0-3,12 0-4,13 0-5,4-2-2,-3-3-4,-3-3-2,-2-2-4,-5-5-1,-2-2-1,-3-3-1,-3-3 0,-15 5-1,-24 17 0,-26 15-1,-24 16 0,-10 9 4,6 3 6,7 3 7,6 4 7,6-1 2,6-3-2,7-3-3,6-2-2,3-1-2,0 3-3,0 3-3,0 4-2,0 1-2,0 0 0,0 0 1,0 0 0,0 0-4,0 0-9,0 0-7,0 0-9,0-2-6,0-3-4,0-3-4,0-2-5,-2-5-4,-3-2-4,-3-3-4,-2-3-5,-3-4 3,1-3 10,-1-3 9,1-2 11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02"/>
    </inkml:context>
    <inkml:brush xml:id="br0">
      <inkml:brushProperty name="width" value="0.03617" units="cm"/>
      <inkml:brushProperty name="height" value="0.03617" units="cm"/>
    </inkml:brush>
  </inkml:definitions>
  <inkml:trace contextRef="#ctx0" brushRef="#br0">74150 40850 608,'-57'17'10,"39"-16"22,36-15 21,39-15 20,28-7 4,23 3-16,22 3-17,22 4-15,4 2-16,-12 4-19,-13 3-16,-12 3-18,-18 1-12,-21 1-7,-22-1-6,-22 1-6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04"/>
    </inkml:context>
    <inkml:brush xml:id="br0">
      <inkml:brushProperty name="width" value="0.03671" units="cm"/>
      <inkml:brushProperty name="height" value="0.03671" units="cm"/>
      <inkml:brushProperty name="color" value="#F2395B"/>
    </inkml:brush>
  </inkml:definitions>
  <inkml:trace contextRef="#ctx0" brushRef="#br0">24550 4500 599,'22'1'5,"-1"4"12,-3 2 10,-1 3 11,0 3 8,3 0 5,3 1 4,3 1 5,3 1-7,3 3-19,3 1-19,2 3-20,1-1-10,-3-1-3,-4-3-2,-2-1-2,-3-3-9,-5-1-15,-3-2-16,-4-2-14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02"/>
    </inkml:context>
    <inkml:brush xml:id="br0">
      <inkml:brushProperty name="width" value="0.03623" units="cm"/>
      <inkml:brushProperty name="height" value="0.03623" units="cm"/>
    </inkml:brush>
  </inkml:definitions>
  <inkml:trace contextRef="#ctx0" brushRef="#br0">76250 38050 607,'-35'-4'9,"32"-5"21,31-7 19,32-5 20,11-1 2,-5 6-14,-7 7-14,-5 6-14,2 1-11,13-3-6,12-3-7,13-2-5,4-1-6,-3 3-5,-3 3-3,-2 4-5,-9 2-7,-12 4-11,-13 3-9,-12 3-11,-12 4-2,-8 7 5,-10 6 6,-9 7 5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03"/>
    </inkml:context>
    <inkml:brush xml:id="br0">
      <inkml:brushProperty name="width" value="0.0408" units="cm"/>
      <inkml:brushProperty name="height" value="0.0408" units="cm"/>
    </inkml:brush>
  </inkml:definitions>
  <inkml:trace contextRef="#ctx0" brushRef="#br0">76300 39200 539,'-69'0'4,"13"0"8,12 0 9,13 0 8,18-2 7,26-3 7,24-3 7,26-2 7,16-3-2,10 1-12,10-1-11,9 1-12,4-1-5,1 1-2,-1-1 0,1 1-1,-6 1-6,-8 3-13,-10 3-13,-9 4-11,-9 4-5,-5 6 3,-7 7 5,-5 6 3,-8 1-5,-5-3-12,-7-3-12,-5-2-13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06"/>
    </inkml:context>
    <inkml:brush xml:id="br0">
      <inkml:brushProperty name="width" value="0.04353" units="cm"/>
      <inkml:brushProperty name="height" value="0.04353" units="cm"/>
    </inkml:brush>
  </inkml:definitions>
  <inkml:trace contextRef="#ctx0" brushRef="#br0">79900 38500 505,'-91'0'0,"19"0"0,19 0 0,19 0 0,7-2 5,-3-3 12,-3-3 10,-2-2 11,8-3 4,22 1-1,22-1-2,23 1-2,11-1-3,4 1-4,3-1-5,3 1-4,4-1-3,7 1-1,6-1-2,7 1-1,2-1-1,1 1 1,-1-1-1,1 1 0,4-1-2,9 1-4,10-1-4,10 1-3,4 1-4,0 3 0,0 3-1,0 4-1,3 1 0,6 0 2,7 0 2,6 0 1,7 1 0,10 4 1,10 3-2,9 3 0,2 1 0,-2 1-1,-3-1-1,-3 1-2,-2-3 0,0-2-1,0-3-1,0-3-2,0-2 0,0 0 0,0 0-1,0 0 0,0-2 0,0-3 0,0-3 0,0-2 0,-4-3 0,-5 1 1,-7-1-1,-5 1 0,-4-3 1,0-2 0,0-3 1,0-3-1,0-1 1,0 4-1,0 3 0,0 3-1,-5 3-1,-9 3-3,-10 3-1,-8 4-2,-9 1-2,-6 0 0,-6 0 0,-6 0 0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07"/>
    </inkml:context>
    <inkml:brush xml:id="br0">
      <inkml:brushProperty name="width" value="0.04688" units="cm"/>
      <inkml:brushProperty name="height" value="0.04688" units="cm"/>
    </inkml:brush>
  </inkml:definitions>
  <inkml:trace contextRef="#ctx0" brushRef="#br0">81550 34450 469,'-2'-46'1,"-3"10"3,-3 10 1,-2 9 4,-1 9 6,3 9 10,3 10 11,4 10 11,1 7 4,0 6-5,0 7-3,0 6-4,0 7-4,0 10-4,0 10-3,0 9-4,0 10-4,0 14-1,0 11-3,0 14-3,0 11-2,0 14-4,0 11-2,0 14-4,-2 8-4,-3 7-4,-3 6-4,-2 7-4,-1-1-5,3-6-6,3-6-5,4-6-6,1-10-3,0-12 3,0-13 2,0-12 1,0-16 1,0-19-1,0-18-1,0-19-1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07"/>
    </inkml:context>
    <inkml:brush xml:id="br0">
      <inkml:brushProperty name="width" value="0.04196" units="cm"/>
      <inkml:brushProperty name="height" value="0.04196" units="cm"/>
    </inkml:brush>
  </inkml:definitions>
  <inkml:trace contextRef="#ctx0" brushRef="#br0">81250 34500 524,'0'-74'0,"0"4"0,0 3 0,0 3 0,1 6 4,4 9 11,3 10 8,3 10 11,4 7 2,7 6-2,6 7-3,7 6-3,10 3-1,16 0 0,15 0-1,17 0 0,5 6-2,-3 13-1,-3 12-4,-2 13-1,-8 6-2,-8 0-1,-10 0 0,-9 0-1,-9 1-2,-5 4-5,-7 3-5,-5 3-6,-14 7-2,-18 14-1,-19 11-2,-18 14-1,-20 10-1,-18 9-1,-19 10-1,-18 10-1,-7 2-4,6-3-7,7-3-8,6-2-8,7-9-4,10-12 2,10-13 1,9-12 2,10-15 2,14-15 5,11-15 5,14-16 6,5-10 2,1-3 2,-1-3 2,1-2 1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08"/>
    </inkml:context>
    <inkml:brush xml:id="br0">
      <inkml:brushProperty name="width" value="0.04266" units="cm"/>
      <inkml:brushProperty name="height" value="0.04266" units="cm"/>
    </inkml:brush>
  </inkml:definitions>
  <inkml:trace contextRef="#ctx0" brushRef="#br0">83000 36400 515,'1'-61'20,"4"28"17,3 28 18,3 29 19,-1 18 2,-2 9-14,-3 10-12,-3 10-14,-2 4-9,0 0-7,0 0-5,0 0-6,0 1-6,0 4-5,0 3-8,0 3-5,-2-4-5,-3-8-6,-3-10-5,-2-9-5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08"/>
    </inkml:context>
    <inkml:brush xml:id="br0">
      <inkml:brushProperty name="width" value="0.03557" units="cm"/>
      <inkml:brushProperty name="height" value="0.03557" units="cm"/>
    </inkml:brush>
  </inkml:definitions>
  <inkml:trace contextRef="#ctx0" brushRef="#br0">82950 36900 618,'3'-47'8,"6"6"15,7 7 17,6 6 15,6 4 3,6 4-10,7 3-8,6 3-11,4 1-6,4 1-3,3-1-3,3 1-3,-1 2-8,-2 7-11,-3 6-12,-3 7-12,-9 4-12,-11 3-11,-14 3-13,-11 4-11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08"/>
    </inkml:context>
    <inkml:brush xml:id="br0">
      <inkml:brushProperty name="width" value="0.04326" units="cm"/>
      <inkml:brushProperty name="height" value="0.04326" units="cm"/>
    </inkml:brush>
  </inkml:definitions>
  <inkml:trace contextRef="#ctx0" brushRef="#br0">83700 36000 508,'-2'-47'0,"-3"6"0,-3 7 0,-2 6 0,-3 9 8,1 13 15,-1 12 15,1 13 16,1 12 4,3 13-8,3 12-9,4 13-7,1 6-5,0 0-1,0 0-2,0 0-1,-2 1-2,-3 4-4,-3 3-3,-2 3-4,-3 3-5,1 3-7,-1 3-7,1 4-7,-1-4-8,1-9-8,-1-10-9,1-8-8,2-11-4,7-8-1,6-10-1,7-9 0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08"/>
    </inkml:context>
    <inkml:brush xml:id="br0">
      <inkml:brushProperty name="width" value="0.03978" units="cm"/>
      <inkml:brushProperty name="height" value="0.03978" units="cm"/>
    </inkml:brush>
  </inkml:definitions>
  <inkml:trace contextRef="#ctx0" brushRef="#br0">84100 37100 553,'26'-27'0,"4"-3"0,3-3 0,3-2 0,1 0 5,1 7 12,-1 6 11,1 7 12,-1 5 3,1 7-3,-1 6-4,1 7-4,-4 7-2,-6 9-2,-6 10-2,-6 10-3,-7 7-1,-6 6-5,-6 7-2,-6 6-4,-6-1-2,-2-5-1,-3-7-1,-3-5 0,7-9-5,19-9-7,19-10-8,19-8-7,13-14-7,10-15-6,10-15-4,9-16-6,-1-5 0,-8 6 6,-10 7 6,-9 6 6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09"/>
    </inkml:context>
    <inkml:brush xml:id="br0">
      <inkml:brushProperty name="width" value="0.03834" units="cm"/>
      <inkml:brushProperty name="height" value="0.03834" units="cm"/>
    </inkml:brush>
  </inkml:definitions>
  <inkml:trace contextRef="#ctx0" brushRef="#br0">83250 33150 573,'12'-72'7,"26"6"11,24 7 13,26 6 13,4 9 3,-16 13-6,-15 12-6,-15 13-5,-9 15-4,1 19-4,-1 19-2,1 19-2,-6 10-3,-8 4 1,-10 3-1,-9 3 0,-9 1-2,-5 1-4,-7-1-5,-5 1-3,-9-6-6,-9-8-3,-10-10-4,-8-9-5,-3-9-2,7-5 2,6-7 1,7-5 0,27-14 6,51-18 10,49-19 10,51-18 10,19-7 1,-8 6-11,-10 7-8,-9 6-10,-10 7-5,-9 10 2,-10 10 0,-8 9 1,-14 7-9,-15 7-20,-15 6-19,-16 7-19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26"/>
    </inkml:context>
    <inkml:brush xml:id="br0">
      <inkml:brushProperty name="width" value="0.04476" units="cm"/>
      <inkml:brushProperty name="height" value="0.04476" units="cm"/>
    </inkml:brush>
  </inkml:definitions>
  <inkml:trace contextRef="#ctx0" brushRef="#br0">36085 2575 491,'0'-15'6,"0"3"11,0 1 12,0 2 12,-1 1 3,-1-2-4,0 0-4,-1-1-4,-2 0-5,-2 2-5,-2 3-5,-1 1-5,-3 1-4,-2 2-2,-2 0-4,-1 2-2,-2 0-2,1 2-1,-1 0 0,1 2 0,-2 1-1,-1 3 2,-3 4 1,-1 2 0,-3 4 2,-1 5-1,-2 5 0,-2 5 1,-1 3 0,3 2 3,2 2 1,1 2 1,3 0 3,3 0 0,3-2 2,3 0 2,3-2-1,1-4 0,2-2-2,2-3-1,3-3 1,2-3 0,4-3 2,3-3 0,2-2 1,3-3-3,3-1-1,4-2-2,3-2-5,7-2-5,5-3-7,6 0-7,2-3-4,-2-1-3,-1 0-3,-3-1-3,-2-1-2,-1 0-1,-3 0-2,-1 0 0,-3 0 1,-3-2 5,-3 0 3,-3-1 4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10"/>
    </inkml:context>
    <inkml:brush xml:id="br0">
      <inkml:brushProperty name="width" value="0.04398" units="cm"/>
      <inkml:brushProperty name="height" value="0.04398" units="cm"/>
    </inkml:brush>
  </inkml:definitions>
  <inkml:trace contextRef="#ctx0" brushRef="#br0">81400 40050 500,'-47'-47'6,"6"6"14,7 7 12,6 6 13,7 15 3,10 26-5,10 24-7,9 26-5,2 16-4,-2 10 0,-3 10 0,-3 9 0,-2 12-1,0 16-2,0 15-4,0 17-2,-2 13-3,-3 13-4,-3 12-2,-2 13-3,-3 4-5,1-3-5,-1-3-7,1-2-6,-1-6-4,1-6-2,-1-6-2,1-6-2,2-12-4,7-15-9,6-15-6,7-16-8,4-23-1,3-27 6,3-28 6,4-28 6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10"/>
    </inkml:context>
    <inkml:brush xml:id="br0">
      <inkml:brushProperty name="width" value="0.03828" units="cm"/>
      <inkml:brushProperty name="height" value="0.03828" units="cm"/>
    </inkml:brush>
  </inkml:definitions>
  <inkml:trace contextRef="#ctx0" brushRef="#br0">81250 40100 574,'6'-155'0,"13"41"0,12 40 0,13 42 0,10 19 6,10 1 12,10-1 11,9 1 12,2 5 6,-2 14-3,-3 11-1,-3 14-3,-7 7-3,-9 3-5,-10 3-5,-8 4-6,-11 4-4,-8 6-4,-10 7-6,-9 6-3,-12 6-5,-11 6-1,-14 7-2,-11 6-2,-12 6-1,-9 6-2,-10 7-2,-8 6-1,-1-1 0,9-5 3,10-7 1,10-5 3,7-11-7,6-11-15,7-14-15,6-11-15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11"/>
    </inkml:context>
    <inkml:brush xml:id="br0">
      <inkml:brushProperty name="width" value="0.04829" units="cm"/>
      <inkml:brushProperty name="height" value="0.04829" units="cm"/>
    </inkml:brush>
  </inkml:definitions>
  <inkml:trace contextRef="#ctx0" brushRef="#br0">83650 41250 455,'-25'-69'19,"0"13"5,0 12 7,0 13 5,-5 10 1,-9 10-3,-10 10-5,-8 9-4,-6 13-2,1 20-2,-1 18-1,1 20-1,1 6-2,3-2-2,3-3-2,4-3-2,4-2-1,6 0 0,7 0 1,6 0 1,6-4-2,6-5-1,7-7-2,6-5-3,9-8-2,13-5-3,12-7-2,13-5-4,9-8-3,6-5-1,7-7-1,6-5-2,7-14-2,10-18-5,10-19-3,9-18-3,1-12-2,-6-3 2,-6-3 0,-6-2 3,-9-8 1,-8-8 3,-10-10 2,-9-9 2,-9-1 4,-5 10 2,-7 10 5,-5 9 2,-6 10 4,-3 14 2,-3 11 2,-2 14 2,-5 14 8,-2 20 13,-3 18 12,-3 20 13,-1 16 4,4 16-5,3 15-7,3 17-4,-1 3-7,-2-5-6,-3-7-8,-3-5-6,-6-1-5,-5 6-5,-7 7-5,-5 6-5,-1-4-5,6-11-9,7-14-8,6-11-8,3-22-9,0-27-7,0-28-9,0-28-7,3-17 2,6-2 14,7-3 13,6-3 14,3 4 8,0 13 3,0 12 3,0 13 3,0 7 8,0 4 11,0 3 12,0 3 11,1 1 5,4 1-5,3-1-4,3 1-3,1 1-6,1 3-5,-1 3-6,1 4-6,-3-1-5,-2-3-5,-3-3-4,-3-2-4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11"/>
    </inkml:context>
    <inkml:brush xml:id="br0">
      <inkml:brushProperty name="width" value="0.0535" units="cm"/>
      <inkml:brushProperty name="height" value="0.0535" units="cm"/>
    </inkml:brush>
  </inkml:definitions>
  <inkml:trace contextRef="#ctx0" brushRef="#br0">85200 40350 411,'0'-61'12,"0"28"22,0 28 21,0 29 22,-4 24 3,-5 22-11,-7 22-14,-5 23-11,-4 13-10,0 6-4,0 7-5,0 6-5,1 4-4,4 4-3,3 3-1,3 3-4,1-1-4,1-2-5,-1-3-7,1-3-5,1-10-9,3-16-11,3-15-10,4-15-11,4-17-1,6-15 8,7-15 9,6-16 9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12"/>
    </inkml:context>
    <inkml:brush xml:id="br0">
      <inkml:brushProperty name="width" value="0.04394" units="cm"/>
      <inkml:brushProperty name="height" value="0.04394" units="cm"/>
    </inkml:brush>
  </inkml:definitions>
  <inkml:trace contextRef="#ctx0" brushRef="#br0">86200 41000 500,'21'-49'3,"-5"4"7,-7 3 5,-5 3 7,-6 10 7,-3 20 9,-3 18 9,-2 20 9,-11 17 0,-15 20-9,-15 18-9,-16 20-9,-8 5-7,0-6-3,0-6-4,0-6-3,3-7-3,6-6-1,7-6-2,6-6 0,7-7-1,10-6-2,10-6 0,9-6-1,13-10-3,20-12-2,18-13-3,20-12-3,13-10-1,9-6 2,10-6 1,10-6 2,2-1 0,-3 7 2,-3 6-1,-2 7 2,-6 4-3,-6 3-6,-6 3-4,-6 4-6,-7 1-1,-6 0 1,-6 0 1,-6 0 1,-6 1-4,-2 4-9,-3 3-9,-3 3-9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12"/>
    </inkml:context>
    <inkml:brush xml:id="br0">
      <inkml:brushProperty name="width" value="0.04198" units="cm"/>
      <inkml:brushProperty name="height" value="0.04198" units="cm"/>
    </inkml:brush>
  </inkml:definitions>
  <inkml:trace contextRef="#ctx0" brushRef="#br0">86600 41100 524,'-69'-46'22,"13"10"6,12 10 5,13 9 5,9 18 4,6 29 3,7 28 4,6 28 3,3 18-3,0 10-9,0 10-8,0 9-9,0 4-8,0 1-8,0-1-7,0 1-8,0-4-8,0-6-10,0-6-8,0-6-10,0-13-7,0-19-8,0-18-6,0-19-7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17"/>
    </inkml:context>
    <inkml:brush xml:id="br0">
      <inkml:brushProperty name="width" value="0.0396" units="cm"/>
      <inkml:brushProperty name="height" value="0.0396" units="cm"/>
    </inkml:brush>
  </inkml:definitions>
  <inkml:trace contextRef="#ctx0" brushRef="#br0">88650 37500 555,'-63'-25'6,"26"0"13,24 0 13,26 0 12,12 1 3,0 4-7,0 3-6,0 3-6,7 1-4,17 1 0,15-1-1,16 1-1,7-1 0,1 1-2,-1-1-2,1 1-1,-3 1-3,-2 3-6,-3 3-5,-3 4-6,-6 4-5,-5 6-7,-7 7-6,-5 6-7,-8 1-6,-5-3-4,-7-3-6,-5-2-5,-4-1-2,0 3 1,0 3 1,0 4 1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17"/>
    </inkml:context>
    <inkml:brush xml:id="br0">
      <inkml:brushProperty name="width" value="0.0363" units="cm"/>
      <inkml:brushProperty name="height" value="0.0363" units="cm"/>
    </inkml:brush>
  </inkml:definitions>
  <inkml:trace contextRef="#ctx0" brushRef="#br0">88700 38550 606,'-69'23'0,"13"-3"0,12-3 0,13-2 0,4-3 1,-3 1 5,-3-1 3,-2 1 5,10-4 6,25-6 11,25-6 11,25-6 11,15-7 1,7-6-9,6-6-9,7-6-8,5-1-8,7 7-4,6 6-5,7 7-4,2 4-7,1 3-6,-1 3-8,1 4-7,-3 1-7,-2 0-6,-3 0-7,-3 0-7,-9 1 0,-11 4 5,-14 3 5,-11 3 6,-9-1 3,-3-2 1,-3-3 1,-2-3 1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18"/>
    </inkml:context>
    <inkml:brush xml:id="br0">
      <inkml:brushProperty name="width" value="0.03889" units="cm"/>
      <inkml:brushProperty name="height" value="0.03889" units="cm"/>
    </inkml:brush>
  </inkml:definitions>
  <inkml:trace contextRef="#ctx0" brushRef="#br0">92300 38050 565,'-47'0'-1,"6"0"-2,7 0-3,6 0-2,9-2 8,13-3 19,12-3 19,13-2 19,10-3 5,10 1-11,10-1-9,9 1-10,6-1-7,3 1-3,3-1-3,4 1-2,5-3-4,10-2-1,10-3-4,9-3-1,2 1-2,-2 6-1,-3 7-1,-3 6 0,-6 3 0,-5 0 0,-7 0 0,-5 0 0,-3 0-2,4 0-1,3 0-3,3 0-2,1-2-2,1-3 1,-1-3-1,1-2 0,-1-3 1,1 1 1,-1-1 1,1 1 1,1-3 1,3-2 1,3-3 0,4-3 2,1-1 0,0 4 0,0 3 0,0 3 1,1 3-1,4 3 0,3 3 0,3 4 0,1-1-1,1-3 1,-1-3-1,1-2 0,-1-3 0,1 1 0,-1-1 0,1 1 0,1-1 0,3 1 0,3-1 0,4 1 0,-1-1 0,-3 1 1,-3-1 0,-2 1 1,-3-1 0,1 1-1,-1-1 1,1 1-1,2 1-1,7 3-1,6 3 0,7 4-2,-1-1-1,-6-3 1,-6-3 1,-6-2-1,-4-1 0,1 3 0,-1 3-1,1 4-1,-1-1-1,1-3 2,-1-3-1,1-2 0,-3-1 1,-2 3 0,-3 3 0,-3 4 1,1-1 0,6-3-1,7-3 1,6-2-1,4-1 0,4 3 0,3 3 0,3 4-1,-1-1 0,-2-3-1,-3-3 0,-3-2-1,-2-1 0,0 3 1,0 3-1,0 4 0,0-1-1,0-3-2,0-3-1,0-2-3,-4-1-1,-5 3-5,-7 3-3,-5 4-3,-6 1-3,-3 0-3,-3 0-2,-2 0-2,-11 1 2,-15 4 7,-15 3 6,-16 3 7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22"/>
    </inkml:context>
    <inkml:brush xml:id="br0">
      <inkml:brushProperty name="width" value="0.04794" units="cm"/>
      <inkml:brushProperty name="height" value="0.04794" units="cm"/>
    </inkml:brush>
  </inkml:definitions>
  <inkml:trace contextRef="#ctx0" brushRef="#br0">92950 32250 458,'-50'-16'10,"0"19"19,0 19 19,0 19 19,-4 16 3,-5 17-11,-7 15-12,-5 16-11,-1 7-9,6 1-3,7-1-4,6 1-4,3 1-3,0 3 0,0 3-3,0 4 0,1 1-2,4 0 0,3 0 0,3 0-1,4-2-1,7-3-2,6-3-3,7-2-1,7-1-2,9 3-2,10 3 0,10 4-2,10-1-2,13-3-3,12-3-3,13-2-3,10-5-5,10-2-9,10-3-9,9-3-7,6-10-3,3-16 3,3-15 5,4-15 3,-10-14 5,-22-8 7,-22-10 7,-21-9 6,-14-4 1,-2 4-5,-3 3-4,-3 3-6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27"/>
    </inkml:context>
    <inkml:brush xml:id="br0">
      <inkml:brushProperty name="width" value="0.03738" units="cm"/>
      <inkml:brushProperty name="height" value="0.03738" units="cm"/>
    </inkml:brush>
  </inkml:definitions>
  <inkml:trace contextRef="#ctx0" brushRef="#br0">37009 3777 588,'8'-6'10,"2"2"22,0 4 20,1 3 20,-1 2 4,-2 3-15,-4 3-14,-2 4-14,-3 1-13,-1 1-11,0 1-12,-1 1-11,-2 0-7,-2-1-1,-2-1-1,-1-1-2,-1-1 2,2-2 6,2-3 5,2-1 5,2-1 4,0 0 3,2 0 1,1 0 3,1-1 1,3 1 0,4 0 1,2 0 1,1-1 0,1-1 0,0 0-1,0-2 1,-1 1 0,-1 2 0,-1 2 0,0 2-1,-3 1 1,-3 3 0,-2 1 1,-3 3 1,-3 2 0,-2 1-1,-2 2 0,-2 3 0,-1-1-2,-1-3 0,-1-3-2,-1-3 0,-1-3-3,2-1-6,1-2-4,1-2-6,0-4-4,1-6-6,-1-6-6,0-6-5,2-2-3,3-1-2,2 0-3,4 1 0,1-1 0,2 1 4,0-1 3,2 0 5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22"/>
    </inkml:context>
    <inkml:brush xml:id="br0">
      <inkml:brushProperty name="width" value="0.03939" units="cm"/>
      <inkml:brushProperty name="height" value="0.03939" units="cm"/>
    </inkml:brush>
  </inkml:definitions>
  <inkml:trace contextRef="#ctx0" brushRef="#br0">93600 33850 558,'78'-2'117,"6"-3"-26,7-3-26,6-2-24,4-3-16,4 1-5,3-1-4,3 1-6,15-4-1,29-6 1,28-6 2,28-6 0,14-4-2,0 1-6,0-1-6,0 1-6,-4-1-4,-5 1-1,-7-1-1,-5 1-2,-12 4-2,-16 9 0,-15 10-1,-15 10-1,-14 4 0,-8 0 0,-10 0 1,-9 0 0,-9 1 0,-5 4 0,-7 3-1,-5 3-1,-9 1 0,-9 1-1,-10-1 0,-8 1 0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23"/>
    </inkml:context>
    <inkml:brush xml:id="br0">
      <inkml:brushProperty name="width" value="0.04027" units="cm"/>
      <inkml:brushProperty name="height" value="0.04027" units="cm"/>
    </inkml:brush>
  </inkml:definitions>
  <inkml:trace contextRef="#ctx0" brushRef="#br0">94700 34600 546,'135'1'135,"-27"4"-34,-28 3-31,-28 3-34,-20 4-19,-8 7-4,-10 6-4,-9 7-5,-10 5-3,-9 7-4,-10 6-2,-8 7-3,-8 4-2,-2 3-1,-3 3-1,-3 4 0,-4-1 0,-3-3 1,-3-3 2,-2-2 1,0-5 2,7-2 1,6-3 3,7-3 2,5-4 3,7-3 4,6-3 4,7-2 4,16-12 3,29-19 2,28-18 0,28-19 3,10-12-2,-5-2-4,-7-3-2,-5-3-4,-4-1-11,0 4-15,0 3-18,0 3-16,-5 1-5,-9 1 5,-10-1 5,-8 1 6,-9 1 2,-6 3-3,-6 3-4,-6 4-2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23"/>
    </inkml:context>
    <inkml:brush xml:id="br0">
      <inkml:brushProperty name="width" value="0.03292" units="cm"/>
      <inkml:brushProperty name="height" value="0.03292" units="cm"/>
    </inkml:brush>
  </inkml:definitions>
  <inkml:trace contextRef="#ctx0" brushRef="#br0">95750 34900 668,'26'50'133,"4"0"-35,3 0-34,3 0-35,-2-2-22,-6-3-8,-6-3-10,-6-2-10,-2-5-3,3-2-1,3-3-1,4-3 1,1-7-6,0-9-8,0-10-9,0-8-9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23"/>
    </inkml:context>
    <inkml:brush xml:id="br0">
      <inkml:brushProperty name="width" value="0.05267" units="cm"/>
      <inkml:brushProperty name="height" value="0.05267" units="cm"/>
    </inkml:brush>
  </inkml:definitions>
  <inkml:trace contextRef="#ctx0" brushRef="#br0">96850 34300 417,'0'-63'49,"0"26"-1,0 24 1,0 26 0,0 13-4,0 4-7,0 3-6,0 3-7,0 7-2,0 14 1,0 11 3,0 14 1,0 2 0,0-6-5,0-6-4,0-6-5,1-2-2,4 3-3,3 3-1,3 4-3,4-3 0,7-5 1,6-7 0,7-5 0,0-4-1,-2 0-7,-3 0-5,-3 0-6,-4 1-3,-3 4-3,-3 3 0,-2 3-3,-12-1 1,-19-2 2,-18-3 1,-19-3 3,-12-2-1,-2 0-3,-3 0-4,-3 0-3,-1-2-2,4-3-3,3-3 0,3-2-2,3-8-2,3-8 1,3-10-1,4-9-1,4-7 2,6-3 4,7-3 5,6-2 4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24"/>
    </inkml:context>
    <inkml:brush xml:id="br0">
      <inkml:brushProperty name="width" value="0.03148" units="cm"/>
      <inkml:brushProperty name="height" value="0.03148" units="cm"/>
    </inkml:brush>
  </inkml:definitions>
  <inkml:trace contextRef="#ctx0" brushRef="#br0">96750 34650 698,'50'-49'4,"0"4"6,0 3 7,0 3 6,1 3 3,4 3-5,3 3-4,3 4-3,1 4 2,1 6 9,-1 7 9,1 6 8,-3 3-5,-2 0-22,-3 0-19,-3 0-22,-6 1-15,-5 4-9,-7 3-9,-5 3-10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26"/>
    </inkml:context>
    <inkml:brush xml:id="br0">
      <inkml:brushProperty name="width" value="0.03771" units="cm"/>
      <inkml:brushProperty name="height" value="0.03771" units="cm"/>
    </inkml:brush>
  </inkml:definitions>
  <inkml:trace contextRef="#ctx0" brushRef="#br0">94250 31500 583,'29'-46'6,"10"10"12,10 10 13,9 9 12,-1 7 4,-8 7-2,-10 6-4,-9 7-3,-5 5-5,0 7-6,0 6-5,0 7-7,-5 5-5,-9 7-6,-10 6-6,-8 7-5,-14 4-4,-15 3-1,-15 3 0,-16 4-1,-10 1 0,-3 0-1,-3 0 0,-2 0 0,0-4-1,7-5-1,6-7-2,7-5-1,5-9 2,7-9 7,6-10 6,7-8 7,11-11 6,20-8 7,18-10 6,20-9 7,17-9 3,20-5-2,18-7 0,20-5 0,6 0-6,-2 10-8,-3 10-10,-3 9-7,-6 4-6,-5 1-2,-7-1-2,-5 1-2,-9 1-6,-9 3-10,-10 3-9,-8 4-11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27"/>
    </inkml:context>
    <inkml:brush xml:id="br0">
      <inkml:brushProperty name="width" value="0.04027" units="cm"/>
      <inkml:brushProperty name="height" value="0.04027" units="cm"/>
    </inkml:brush>
  </inkml:definitions>
  <inkml:trace contextRef="#ctx0" brushRef="#br0">95000 31600 546,'4'-46'4,"10"10"9,10 10 9,9 9 9,9 9 4,9 9 3,10 10 1,10 10 2,4 7-1,0 6-5,0 7-6,0 6-4,-2 3-3,-3 0-2,-3 0-2,-2 0-2,-8 0-2,-8 0-6,-10 0-5,-9 0-4,-7 0-6,-3 0-6,-3 0-6,-2 0-6,-6 0-5,-6 0-5,-6 0-6,-6 0-4,-4-4-1,1-5 5,-1-7 3,1-5 4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27"/>
    </inkml:context>
    <inkml:brush xml:id="br0">
      <inkml:brushProperty name="width" value="0.04179" units="cm"/>
      <inkml:brushProperty name="height" value="0.04179" units="cm"/>
    </inkml:brush>
  </inkml:definitions>
  <inkml:trace contextRef="#ctx0" brushRef="#br0">96400 31050 526,'-4'-43'9,"-5"17"19,-7 15 18,-5 16 19,-11 15 3,-11 16-11,-14 15-11,-11 17-11,-9 10-7,-3 6-3,-3 7-4,-2 6-2,-1 4-5,3 4-5,3 3-6,4 3-4,1 1-7,0 1-6,0-1-7,0 1-8,7-3-6,17-2-7,15-3-8,16-3-7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27"/>
    </inkml:context>
    <inkml:brush xml:id="br0">
      <inkml:brushProperty name="width" value="0.03361" units="cm"/>
      <inkml:brushProperty name="height" value="0.03361" units="cm"/>
    </inkml:brush>
  </inkml:definitions>
  <inkml:trace contextRef="#ctx0" brushRef="#br0">96100 31900 654,'26'-46'46,"4"10"-7,3 10-7,3 9-7,10 2-2,20-2 4,18-3 3,20-3 4,6 1-3,-2 6-6,-3 7-7,-3 6-7,-9 3-6,-11 0-8,-14 0-7,-11 0-6,-11 1-9,-5 4-10,-7 3-9,-5 3-10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27"/>
    </inkml:context>
    <inkml:brush xml:id="br0">
      <inkml:brushProperty name="width" value="0.04023" units="cm"/>
      <inkml:brushProperty name="height" value="0.04023" units="cm"/>
    </inkml:brush>
  </inkml:definitions>
  <inkml:trace contextRef="#ctx0" brushRef="#br0">97100 31100 546,'-44'-13'11,"13"26"20,12 24 22,13 26 20,7 12 4,4 0-15,3 0-13,3 0-15,-1 3-9,-2 6-7,-3 7-5,-3 6-6,-6 1-7,-5-3-8,-7-3-8,-5-2-9,-3-8-8,4-8-8,3-10-8,3-9-8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57"/>
    </inkml:context>
    <inkml:brush xml:id="br0">
      <inkml:brushProperty name="width" value="0.03704" units="cm"/>
      <inkml:brushProperty name="height" value="0.03704" units="cm"/>
    </inkml:brush>
  </inkml:definitions>
  <inkml:trace contextRef="#ctx0" brushRef="#br0">52724 23200 593,'-14'1'32,"5"2"5,3 2 5,4 2 6,2 2-1,2 3-7,0 3-7,2 3-8,-1 2-3,-1 1-2,0 1-2,-2 1-1,-1 1-4,-2 1-4,-1 1-6,-3 1-4,0-2-7,1-3-10,0-5-10,2-3-10,2-6-8,4-8-8,4-8-6,3-8-7,2-2 3,-1 1 13,-1 2 13,0 3 14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27"/>
    </inkml:context>
    <inkml:brush xml:id="br0">
      <inkml:brushProperty name="width" value="0.04562" units="cm"/>
      <inkml:brushProperty name="height" value="0.04562" units="cm"/>
    </inkml:brush>
  </inkml:definitions>
  <inkml:trace contextRef="#ctx0" brushRef="#br0">38381 2802 482,'8'-9'0,"0"-2"0,-1-2 0,1-1 0,-1 1 10,-2 6 22,-3 6 21,0 6 20,-2 5 5,0 3-13,0 5-12,0 4-13,0 3-9,0 4-5,0 5-4,0 3-5,-1 2-5,0 2-6,-2 0-7,0 2-4,-2-2-8,0-4-6,-1-4-8,-1-3-6,-1-4-5,2-1-1,1-3-2,0-1-1,1-4-3,-2-3-3,0-4-5,-1-4-3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28"/>
    </inkml:context>
    <inkml:brush xml:id="br0">
      <inkml:brushProperty name="width" value="0.05772" units="cm"/>
      <inkml:brushProperty name="height" value="0.05772" units="cm"/>
    </inkml:brush>
  </inkml:definitions>
  <inkml:trace contextRef="#ctx0" brushRef="#br0">97550 31400 381,'21'-25'0,"-5"0"0,-7 0 0,-5 0 0,0 1 2,10 4 6,10 3 6,9 3 4,4 3 4,1 3 1,-1 3 1,1 4 1,-3 2 0,-2 4-4,-3 3-2,-3 3-4,-4 7-2,-3 14-3,-3 11-2,-2 14-2,-9 7-2,-12 3-1,-13 3-1,-12 4 0,-10 1-2,-6 0-2,-6 0-2,-6 0-2,-1-4-1,7-5 0,6-7 0,7-5 0,4-6 1,3-3 1,3-3 1,4-2 1,16-14 0,32-21 0,31-22 0,32-22-1,11-11-1,-5 0-4,-7 0-4,-5 0-3,-8 0-3,-5 0-2,-7 0-2,-5 0-3,-6-5 0,-3-9 2,-3-10 2,-2-8 1,-3-6 3,1 1 4,-1-1 5,1 1 4,-4 2 3,-6 7 3,-6 6 2,-6 7 2,-4 5 4,1 7 5,-1 6 6,1 7 4,-3 16 8,-2 29 8,-3 28 10,-3 28 9,-6 14-1,-5 0-9,-7 0-11,-5 0-9,-3 0-7,4 0-3,3 0-4,3 0-2,9-8-10,16-16-15,15-15-14,17-15-16,7-21-5,0-25 4,0-25 4,0-25 4,0-13 3,0 1 2,0-1 4,0 1 2,-5 1 4,-9 3 4,-10 3 4,-8 4 6,-6 4 3,1 6 4,-1 7 4,1 6 4,-3 6 5,-2 6 6,-3 7 6,-3 6 5,-2 12 4,0 19 3,0 19 3,0 19 2,0 10 0,0 4-4,0 3-2,0 3-4,0 1-4,0 1-3,0-1-3,0 1-5,0 5-1,0 14-2,0 11 0,0 14 0,0 5-2,0 1-4,0-1-1,0 1-4,0-4-2,0-6-4,0-6-2,0-6-3,0-6-3,0-2-3,0-3-4,0-3-3,-4-4-2,-5-3 0,-7-3-2,-5-2 0,-8-8-1,-5-8-1,-7-10-1,-5-9 0,-4-10 0,0-9 2,0-10 1,0-8 3,-2-12 1,-3-12 2,-3-13 3,-2-12 1,2-7 3,9 1 2,10-1 4,10 1 2,8-1 4,10 1 3,10-1 3,9 1 3,12 1 1,16 3-3,15 3-3,17 4-2,10 1-4,6 0-6,7 0-4,6 0-6,-2 3-4,-9 6 0,-10 7-3,-8 6-1,-11 4 0,-8 4 0,-10 3 0,-9 3 1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29"/>
    </inkml:context>
    <inkml:brush xml:id="br0">
      <inkml:brushProperty name="width" value="0.03594" units="cm"/>
      <inkml:brushProperty name="height" value="0.03594" units="cm"/>
    </inkml:brush>
  </inkml:definitions>
  <inkml:trace contextRef="#ctx0" brushRef="#br0">97950 33600 612,'32'-25'104,"17"0"-23,15 0-23,16 0-24,12 1-13,9 4-1,10 3-1,10 3-1,8 3-4,10 3-3,10 3-5,9 4-4,-2 1-8,-12 0-10,-13 0-9,-12 0-10,-10 0-8,-6 0-3,-6 0-5,-6 0-3,-12 1 1,-15 4 6,-15 3 8,-16 3 6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32"/>
    </inkml:context>
    <inkml:brush xml:id="br0">
      <inkml:brushProperty name="width" value="0.05234" units="cm"/>
      <inkml:brushProperty name="height" value="0.05234" units="cm"/>
    </inkml:brush>
  </inkml:definitions>
  <inkml:trace contextRef="#ctx0" brushRef="#br0">100800 32100 420,'0'81'181,"0"13"-40,0 12-39,0 13-41,0 7-24,0 4-10,0 3-9,0 3-9,0 7-7,0 14-1,0 11-1,0 14-3,0 5-2,0 1-3,0-1-3,0 1-2,-2 1-7,-3 3-9,-3 3-8,-2 4-9,-1-7-4,3-16 3,3-15 2,4-15 1,2-18 3,4-19 1,3-18 3,3-19 0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32"/>
    </inkml:context>
    <inkml:brush xml:id="br0">
      <inkml:brushProperty name="width" value="0.04381" units="cm"/>
      <inkml:brushProperty name="height" value="0.04381" units="cm"/>
    </inkml:brush>
  </inkml:definitions>
  <inkml:trace contextRef="#ctx0" brushRef="#br0">101050 32150 502,'1'-47'5,"4"6"9,3 7 10,3 6 10,7 4 5,14 4-2,11 3 0,14 3-2,5 4-1,1 7-3,-1 6-2,1 7-3,-4 4-3,-6 3-2,-6 3-2,-6 4-3,-7 2-2,-6 4-2,-6 3-3,-6 3-2,-4 4-1,1 7-1,-1 6 2,1 7-1,-7 5-1,-12 7-3,-13 6-2,-12 7-2,-13 4-3,-12 3-2,-13 3-2,-12 4-2,-7 1-1,1 0-1,-1 0 0,1 0-1,1-4-4,3-5-11,3-7-9,4-5-11,7-12-1,13-16 7,12-15 5,13-15 7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33"/>
    </inkml:context>
    <inkml:brush xml:id="br0">
      <inkml:brushProperty name="width" value="0.05513" units="cm"/>
      <inkml:brushProperty name="height" value="0.05513" units="cm"/>
    </inkml:brush>
  </inkml:definitions>
  <inkml:trace contextRef="#ctx0" brushRef="#br0">102250 31600 399,'1'-46'0,"4"10"0,3 10 0,3 9 0,7 6 6,14 3 13,11 3 12,14 4 13,3 5 4,-2 10-5,-3 10-5,-3 9-5,-2 7-3,0 7-3,0 6-3,0 7-2,-5 4-2,-9 3 0,-10 3-1,-8 4-1,-6 5 1,1 10 0,-1 10 1,1 9 1,-1 4-1,1 1-3,-1-1-4,1 1-2,-6-1-3,-8 1-3,-10-1-1,-9 1-2,-12-1-5,-11 1-4,-14-1-5,-11 1-5,-11-3-2,-5-2 3,-7-3 3,-5-3 2,-8-4-6,-5-3-18,-7-3-18,-5-2-16,5-11-7,19-15 7,19-15 6,19-16 6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33"/>
    </inkml:context>
    <inkml:brush xml:id="br0">
      <inkml:brushProperty name="width" value="0.03922" units="cm"/>
      <inkml:brushProperty name="height" value="0.03922" units="cm"/>
    </inkml:brush>
  </inkml:definitions>
  <inkml:trace contextRef="#ctx0" brushRef="#br0">103250 29900 561,'46'-68'0,"-5"17"0,-7 15 0,-5 16 0,3 9 7,17 3 14,15 3 16,16 4 13,2 4 4,-8 6-6,-10 7-7,-9 6-7,-9 6-6,-5 6-5,-7 7-4,-5 6-6,-9 4-3,-9 4-3,-10 3-4,-8 3-3,-14 4-4,-15 7-3,-15 6-5,-16 7-3,-8-3-3,0-8 0,0-10 0,0-9 0,6-7 1,13-3 3,12-3 2,13-2 4,12-6 6,13-6 11,12-6 9,13-6 10,16-9 3,23-8-2,22-10-3,22-9-3,15-7-4,9-3-6,10-3-5,10-2-6,-3 0-5,-11 7-7,-14 6-7,-11 7-6,-15 7-7,-16 9-7,-15 10-7,-15 10-7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36"/>
    </inkml:context>
    <inkml:brush xml:id="br0">
      <inkml:brushProperty name="width" value="0.04463" units="cm"/>
      <inkml:brushProperty name="height" value="0.04463" units="cm"/>
    </inkml:brush>
  </inkml:definitions>
  <inkml:trace contextRef="#ctx0" brushRef="#br0">94150 39650 492,'0'-33'26,"0"34"16,0 35 17,0 35 18,0 16 1,0 1-14,0-1-15,0 1-15,-2 2-9,-3 7-4,-3 6-6,-2 7-3,-5 4-7,-2 3-5,-3 3-6,-3 4-6,1-6-5,6-11-5,7-14-5,6-11-5,9-15-8,13-16-10,12-15-11,13-15-11,1-14 1,-9-8 13,-10-10 12,-8-9 13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36"/>
    </inkml:context>
    <inkml:brush xml:id="br0">
      <inkml:brushProperty name="width" value="0.03815" units="cm"/>
      <inkml:brushProperty name="height" value="0.03815" units="cm"/>
    </inkml:brush>
  </inkml:definitions>
  <inkml:trace contextRef="#ctx0" brushRef="#br0">94650 40350 576,'32'-25'115,"17"0"-25,15 0-24,16 0-23,10 0-15,7 0-3,6 0-4,7 0-4,-1 3-5,-6 6-6,-6 7-6,-6 6-6,-7 4-7,-6 4-10,-6 3-9,-6 3-8,-9 1-5,-8 1 2,-10-1 2,-9 1 2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37"/>
    </inkml:context>
    <inkml:brush xml:id="br0">
      <inkml:brushProperty name="width" value="0.04647" units="cm"/>
      <inkml:brushProperty name="height" value="0.04647" units="cm"/>
    </inkml:brush>
  </inkml:definitions>
  <inkml:trace contextRef="#ctx0" brushRef="#br0">96050 39400 473,'6'-46'8,"13"10"17,12 10 17,13 9 16,10 6 4,10 3-11,10 3-10,9 4-10,4 7-5,1 13-1,-1 12 1,1 13-1,-7 9-1,-12 6-3,-13 7-3,-12 6-4,-9 4-2,-2 4-4,-3 3-2,-3 3-2,-7 3-5,-9 3-5,-10 3-6,-8 4-4,-9 1-5,-6 0-2,-6 0-2,-6 0-3,-1-4-4,7-5-5,6-7-5,7-5-5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37"/>
    </inkml:context>
    <inkml:brush xml:id="br0">
      <inkml:brushProperty name="width" value="0.04266" units="cm"/>
      <inkml:brushProperty name="height" value="0.04266" units="cm"/>
    </inkml:brush>
  </inkml:definitions>
  <inkml:trace contextRef="#ctx0" brushRef="#br0">97700 39200 515,'0'-71'5,"0"10"9,0 10 10,0 9 9,-13 23 9,-24 38 10,-26 37 10,-24 38 10,-15 18-4,-3 1-16,-3-1-18,-2 1-16,-3 1-11,1 3-6,-1 3-5,1 4-6,5 1-7,14 0-10,11 0-10,14 0-9,11-13 0,14-24 8,11-26 10,14-24 9,5-13-2,1 0-11,-1 0-12,1 0-12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27"/>
    </inkml:context>
    <inkml:brush xml:id="br0">
      <inkml:brushProperty name="width" value="0.03761" units="cm"/>
      <inkml:brushProperty name="height" value="0.03761" units="cm"/>
    </inkml:brush>
  </inkml:definitions>
  <inkml:trace contextRef="#ctx0" brushRef="#br0">38500 3758 584,'15'-22'6,"-1"5"9,-1 3 11,0 4 10,-1 2 7,3 1 4,2-1 4,1 0 4,2 1-5,1 0-13,1 2-14,2 1-13,-2 0-6,-2 2 0,-1 0 0,-2 2 0,-2-1-14,-1 0-29,-1-2-30,0 0-30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38"/>
    </inkml:context>
    <inkml:brush xml:id="br0">
      <inkml:brushProperty name="width" value="0.03938" units="cm"/>
      <inkml:brushProperty name="height" value="0.03938" units="cm"/>
    </inkml:brush>
  </inkml:definitions>
  <inkml:trace contextRef="#ctx0" brushRef="#br0">98250 39900 558,'28'-44'81,"6"13"-12,7 12-10,6 13-13,7 4-6,10-3-4,10-3-3,9-2-4,-1-1-5,-8 3-8,-10 3-8,-9 4-8,-5 2-12,0 4-17,0 3-17,0 3-16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39"/>
    </inkml:context>
    <inkml:brush xml:id="br0">
      <inkml:brushProperty name="width" value="0.05269" units="cm"/>
      <inkml:brushProperty name="height" value="0.05269" units="cm"/>
    </inkml:brush>
  </inkml:definitions>
  <inkml:trace contextRef="#ctx0" brushRef="#br0">99900 38950 417,'-5'-33'10,"-9"34"20,-10 35 19,-8 35 21,-3 14 3,7-2-13,6-3-14,7-3-12,2-6-9,1-5-6,-1-7-4,1-5-6,1-3-4,3 4-1,3 3-2,4 3-2,10-7-9,19-15-14,19-15-15,19-16-15,5-16-4,-5-16 8,-7-15 8,-5-15 7,-4-14 5,0-8 3,0-10 3,0-9 4,-4-4 2,-5 4 3,-7 3 3,-5 3 3,-4 3 2,0 3-1,0 3 0,0 4-1,-4 7 4,-5 13 8,-7 12 6,-5 13 8,-4 23 9,0 34 14,0 35 13,0 35 14,-2 13 1,-3-6-7,-3-6-7,-2-6-9,-1-6-7,3-2-7,3-3-7,4-3-7,1-2-5,0 0-2,0 0-2,0 0-2,0 7-3,0 17-2,0 15-1,0 16-3,-4 4-2,-5-6-1,-7-6-2,-5-6-1,-3-4-3,4 1 0,3-1-2,3 1-1,-1-6-1,-2-8 0,-3-10-1,-3-9-1,-2-12 0,0-11-1,0-14-1,0-11-1,-4-11 1,-5-5 4,-7-7 3,-5-5 4,-4-8 2,0-5 1,0-7 2,0-5 2,3-12 1,6-16 1,7-15 3,6-15 2,9-11 0,13-2 0,12-3 0,13-3-1,15-2-1,19 0-4,19 0-2,19 0-4,13 0-4,10 0-5,10 0-5,9 0-6,-1 3-3,-8 6-5,-10 7-4,-9 6-3,-15 9 0,-18 13 4,-19 12 4,-18 13 4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41"/>
    </inkml:context>
    <inkml:brush xml:id="br0">
      <inkml:brushProperty name="width" value="0.04783" units="cm"/>
      <inkml:brushProperty name="height" value="0.04783" units="cm"/>
    </inkml:brush>
  </inkml:definitions>
  <inkml:trace contextRef="#ctx0" brushRef="#br0">92550 42900 459,'-99'-2'5,"4"-3"8,3-3 10,3-2 8,18-3 6,35 1 3,35-1 2,34 1 2,31-6-1,28-8-4,28-10-5,29-9-4,19-4-5,14 4-2,11 3-4,14 3-3,5 4-2,1 7 0,-1 6-1,1 7-1,5 2-1,14 1-4,11-1-2,14 1-4,8 1-3,7 3 0,6 3-2,7 4-1,2-1-1,1-3-1,-1-3-2,1-2-1,-3-3-2,-2 1 0,-3-1-2,-3 1-1,-9 1-2,-11 3 0,-14 3-1,-11 4-2,-18 1 0,-22 0-2,-22 0 0,-21 0-2,-20 1-1,-15 4-1,-15 3-1,-16 3-2,-19 3-2,-22 3-4,-22 3-5,-21 4-4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96050 43100 513,'-68'-2'0,"17"-3"0,15-3 0,16-2 0,16 0 11,20 7 21,18 6 23,20 7 21,11 2 4,7 1-13,6-1-14,7 1-14,-3 1-10,-8 3-8,-10 3-6,-9 4-9,-12 4-3,-11 6-4,-14 7-2,-11 6-3,-15 9-2,-16 13-2,-15 12-2,-15 13-3,-17 7-1,-15 4 1,-15 3 1,-16 3 0,-5-4 1,6-8 2,7-10 0,6-9 2,7-10 3,10-9 5,10-10 6,9-8 6,9-8 4,9-2 0,10-3 2,10-3 1,11-6-1,17-5-3,15-7-3,16-5-4,13-8-2,14-5-4,11-7-4,14-5-4,8-6-5,7-3-8,6-3-7,7-2-9,0-6-3,-2-6 0,-3-6 0,-3-6 0,-10-1-1,-16 7-2,-15 6-3,-15 7-3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41"/>
    </inkml:context>
    <inkml:brush xml:id="br0">
      <inkml:brushProperty name="width" value="0.04087" units="cm"/>
      <inkml:brushProperty name="height" value="0.04087" units="cm"/>
    </inkml:brush>
  </inkml:definitions>
  <inkml:trace contextRef="#ctx0" brushRef="#br0">97200 43450 538,'25'93'133,"0"-11"-27,0-14-29,0-11-27,0-6-17,0 4-7,0 3-6,0 3-7,-2-2-10,-3-6-13,-3-6-15,-2-6-13,0-9-12,7-8-11,6-10-9,7-9-11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42"/>
    </inkml:context>
    <inkml:brush xml:id="br0">
      <inkml:brushProperty name="width" value="0.05336" units="cm"/>
      <inkml:brushProperty name="height" value="0.05336" units="cm"/>
    </inkml:brush>
  </inkml:definitions>
  <inkml:trace contextRef="#ctx0" brushRef="#br0">98350 42800 412,'20'34'117,"-9"19"-22,-10 19-23,-8 19-23,-6 9-13,1 0-2,-1 0-4,1 0-4,1 0-2,3 0-2,3 0-3,4 0-3,2-2-2,4-3-3,3-3-2,3-2-3,3-6-2,3-6-1,3-6-2,4-6-3,1-7-2,0-6-4,0-6-5,0-6-4,-2-2-2,-3 3 1,-3 3 2,-2 4 1,-11 1 1,-15 0 2,-15 0 1,-16 0 2,-10 0 0,-3 0-3,-3 0-3,-2 0-3,-3-2-2,1-3-3,-1-3-3,1-2-2,1-8-3,3-8-2,3-10-2,4-9-1,4-5-1,6 0 1,7 0 0,6 0 2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42"/>
    </inkml:context>
    <inkml:brush xml:id="br0">
      <inkml:brushProperty name="width" value="0.03284" units="cm"/>
      <inkml:brushProperty name="height" value="0.03284" units="cm"/>
    </inkml:brush>
  </inkml:definitions>
  <inkml:trace contextRef="#ctx0" brushRef="#br0">98050 43850 669,'23'-25'0,"-3"0"0,-3 0 0,-2 0 0,8-2 5,22-3 9,22-3 9,23-2 10,5 0 6,-9 7 3,-10 6 3,-8 7 4,0 0-7,14-2-15,11-3-15,14-3-17,-4 1-6,-19 6 3,-18 7 1,-19 6 3,-12 1-10,-2-3-22,-3-3-21,-3-2-23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45"/>
    </inkml:context>
    <inkml:brush xml:id="br0">
      <inkml:brushProperty name="width" value="0.04728" units="cm"/>
      <inkml:brushProperty name="height" value="0.04728" units="cm"/>
    </inkml:brush>
  </inkml:definitions>
  <inkml:trace contextRef="#ctx0" brushRef="#br0">102550 41450 465,'-2'-69'0,"-3"13"0,-3 12 0,-2 13 0,-1 6 6,3 0 12,3 0 11,4 0 12,2 15 8,4 32 0,3 31 3,3 32 1,-1 19-3,-2 10-8,-3 10-9,-3 9-7,-2 4-6,0 1-1,0-1-3,0 1-1,-2 5-4,-3 14-6,-3 11-5,-2 14-5,-5 13-7,-2 16-6,-3 15-7,-3 17-6,-4 2-4,-3-9-3,-3-10-2,-2-8-3,2-15 1,9-19 4,10-18 3,10-19 3,4-21 5,0-21 4,0-22 5,0-22 5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45"/>
    </inkml:context>
    <inkml:brush xml:id="br0">
      <inkml:brushProperty name="width" value="0.04446" units="cm"/>
      <inkml:brushProperty name="height" value="0.04446" units="cm"/>
    </inkml:brush>
  </inkml:definitions>
  <inkml:trace contextRef="#ctx0" brushRef="#br0">102350 41000 494,'4'-68'2,"10"17"1,10 15 4,9 16 2,7 9 6,7 3 13,6 3 11,7 4 12,5 5 3,7 10-7,6 10-6,7 9-7,0 6-4,-2 3-3,-3 3-4,-3 4-3,-7-3-2,-9-5-2,-10-7-2,-8-5-2,-8 3-2,-2 17-5,-3 15-4,-3 16-5,-13 7-1,-22 1 1,-22-1 1,-21 1 1,-20 2-2,-15 7-6,-15 6-5,-16 7-5,-7-3-7,4-8-6,3-10-8,3-9-6,10-13-5,20-16-3,18-15-2,20-15-4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54"/>
    </inkml:context>
    <inkml:brush xml:id="br0">
      <inkml:brushProperty name="width" value="0.04095" units="cm"/>
      <inkml:brushProperty name="height" value="0.04095" units="cm"/>
    </inkml:brush>
  </inkml:definitions>
  <inkml:trace contextRef="#ctx0" brushRef="#br0">79300 49950 537,'-11'-22'11,"28"6"21,28 7 22,29 6 21,18-1 5,9-5-14,10-7-12,10-5-14,0-4-12,-5 0-11,-7 0-11,-5 0-11,-9 1-7,-9 4-3,-10 3-3,-8 3-3,-9 3-1,-6 3 1,-6 3 2,-6 4 1,-1 2-4,7 4-9,6 3-10,7 3-9,-4 3 0,-12 3 7,-13 3 9,-12 4 8,-9 2 6,-2 4 2,-3 3 3,-3 3 4,-6-1 0,-5-2 0,-7-3 0,-5-3-1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27"/>
    </inkml:context>
    <inkml:brush xml:id="br0">
      <inkml:brushProperty name="width" value="0.05693" units="cm"/>
      <inkml:brushProperty name="height" value="0.05693" units="cm"/>
    </inkml:brush>
  </inkml:definitions>
  <inkml:trace contextRef="#ctx0" brushRef="#br0">39353 2079 386,'-1'-9'36,"0"12"17,-2 13 18,0 14 17,-2 9 0,0 9-17,-1 10-16,-1 8-16,-2 7-10,0 6-4,-2 6-3,1 6-4,-3 5-5,-2 2-8,-1 3-7,-3 4-8,1-2-9,5-3-12,3-4-12,4-4-10,2-12-2,1-17 11,-1-20 10,0-18 11,0-9-2,2-1-14,0 1-12,2 0-14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54"/>
    </inkml:context>
    <inkml:brush xml:id="br0">
      <inkml:brushProperty name="width" value="0.04268" units="cm"/>
      <inkml:brushProperty name="height" value="0.04268" units="cm"/>
    </inkml:brush>
  </inkml:definitions>
  <inkml:trace contextRef="#ctx0" brushRef="#br0">79200 51100 515,'-60'-2'10,"32"-3"18,31-3 20,32-2 19,21-3 4,13 1-10,12-1-12,13 1-10,-2 1-9,-16 3-6,-15 3-6,-15 4-6,-3-1-3,14-3-2,11-3-1,14-2-2,8-1-2,7 3-5,6 3-4,7 4-3,0 1-8,-2 0-7,-3 0-10,-3 0-8,-6 1-2,-5 4 4,-7 3 6,-5 3 4,-11 1 2,-11 1-1,-14-1-2,-11 1-2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55"/>
    </inkml:context>
    <inkml:brush xml:id="br0">
      <inkml:brushProperty name="width" value="0.0507" units="cm"/>
      <inkml:brushProperty name="height" value="0.0507" units="cm"/>
    </inkml:brush>
  </inkml:definitions>
  <inkml:trace contextRef="#ctx0" brushRef="#br0">83850 50000 433,'-46'-2'0,"10"-3"0,10-3 0,9-2 0,10-1 10,14 3 17,11 3 19,14 4 18,10 1 5,9 0-8,10 0-9,10 0-8,4-2-7,0-3-6,0-3-6,0-2-6,1-1-4,4 3-1,3 3-1,3 4-2,1-1-1,1-3-3,-1-3-1,1-2-2,2-1-3,7 3-1,6 3-1,7 4-3,4 1 1,3 0-1,3 0 1,4 0 1,2 0-2,4 0-3,3 0-4,3 0-3,1 0-3,1 0 1,-1 0 1,1 0-1,1-2 1,3-3 1,3-3-1,4-2 2,-3-3-2,-5 1 0,-7-1-1,-5 1 0,-11 1-4,-11 3-2,-14 3-5,-11 4-3,-9 1-1,-3 0 2,-3 0 2,-2 0 2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57"/>
    </inkml:context>
    <inkml:brush xml:id="br0">
      <inkml:brushProperty name="width" value="0.05624" units="cm"/>
      <inkml:brushProperty name="height" value="0.05624" units="cm"/>
    </inkml:brush>
  </inkml:definitions>
  <inkml:trace contextRef="#ctx0" brushRef="#br0">84450 51000 391,'73'-24'84,"-3"4"-17,-3 3-18,-2 3-17,2 3-10,9 3-1,10 3-2,10 4-1,-3 2-2,-11 4-3,-14 3-2,-11 3-3,-12 4-1,-9 7 1,-10 6 0,-8 7 1,-11 7-2,-8 9-4,-10 10-4,-9 10-4,-13 7-5,-16 6-3,-15 7-4,-15 6-5,-6-2 0,7-9 2,6-10 3,7-8 3,-1-6 2,-6 1 3,-6-1 1,-6 1 3,1-6 1,9-8-1,10-10 0,10-9-1,24-16 7,41-22 13,40-22 15,42-21 14,17-10 0,-2 3-12,-3 3-12,-3 4-13,2 1-8,10 0-5,10 0-4,9 0-5,-5 3-2,-19 6-3,-18 7 0,-19 6-2,-10-1-2,1-5-3,-1-7-2,1-5-3,-1-6 1,1-3 4,-1-3 4,1-2 5,-6 0 3,-8 7 4,-10 6 3,-9 7 4,-7 4 3,-3 3 2,-3 3 1,-2 4 2,-5 1 7,-2 0 14,-3 0 14,-3 0 12,-2 15 8,0 32-1,0 31 1,0 32-1,-2 10-4,-3-9-10,-3-10-9,-2-8-10,-1 0-6,3 14-3,3 11-3,4 14-3,1 0-3,0-8 0,0-10 0,0-9-1,3-7 0,6-3-2,7-3-1,6-2-2,4-5 0,4-2-2,3-3-1,3-3-2,-1-4 0,-2-3-1,-3-3-1,-3-2 1,-4-1-2,-3 3-2,-3 3 0,-2 4-3,-19 1-1,-30 0-5,-32 0-3,-30 0-4,-15-4-1,3-5 2,3-7 1,4-5 2,2-8 0,4-5-2,3-7-2,3-5 0,7-6-3,14-3-2,11-3-2,14-2-2,7-6-1,3-6 2,3-6 2,4-6 1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57"/>
    </inkml:context>
    <inkml:brush xml:id="br0">
      <inkml:brushProperty name="width" value="0.03716" units="cm"/>
      <inkml:brushProperty name="height" value="0.03716" units="cm"/>
    </inkml:brush>
  </inkml:definitions>
  <inkml:trace contextRef="#ctx0" brushRef="#br0">86500 51400 592,'70'-69'58,"-9"13"-4,-10 12-5,-8 13-5,0 9-5,14 6-4,11 7-4,14 6-5,5 3-3,1 0-5,-1 0-3,1 0-4,-1-2-6,1-3-10,-1-3-8,1-2-8,-7-3-14,-12 1-15,-13-1-18,-12 1-16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58"/>
    </inkml:context>
    <inkml:brush xml:id="br0">
      <inkml:brushProperty name="width" value="0.03991" units="cm"/>
      <inkml:brushProperty name="height" value="0.03991" units="cm"/>
    </inkml:brush>
  </inkml:definitions>
  <inkml:trace contextRef="#ctx0" brushRef="#br0">84400 47450 551,'-22'-47'0,"6"6"0,7 7 0,6 6 0,15 4 9,26 4 17,24 3 18,26 3 18,10 9 4,-3 16-9,-3 15-8,-2 17-9,-8 8-7,-8 4-8,-10 3-7,-9 3-7,-10 3-5,-9 3-4,-10 3-2,-8 4-2,-17 2-5,-21 4-3,-22 3-5,-22 3-3,-13 1-3,-3 1-1,-3-1 0,-2 1-1,0-6 1,7-8 3,6-10 3,7-9 3,5-10 1,7-9 0,6-10 0,7-8 0,4-8 7,3-2 13,3-3 13,4-3 14,15-7 4,28-9-8,28-10-8,29-8-6,16-6-6,7 1-4,6-1-3,7 1-4,0 2-5,-2 7-8,-3 6-7,-3 7-7,-6 2-7,-5 1-4,-7-1-6,-5 1-5,-11-1 2,-11 1 8,-14-1 9,-11 1 7,-9-1 4,-3 1-1,-3-1 0,-2 1-2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58"/>
    </inkml:context>
    <inkml:brush xml:id="br0">
      <inkml:brushProperty name="width" value="0.05602" units="cm"/>
      <inkml:brushProperty name="height" value="0.05602" units="cm"/>
    </inkml:brush>
  </inkml:definitions>
  <inkml:trace contextRef="#ctx0" brushRef="#br0">86300 47250 392,'0'-69'0,"0"13"0,0 12 0,0 13 0,0 6 5,0 0 11,0 0 10,0 0 11,0 14 6,0 28 3,0 28 3,0 29 4,-2 13-2,-3 1-5,-3-1-5,-2 1-6,-3-1-4,1 1-3,-1-1-3,1 1-2,-1 4-5,1 9-3,-1 10-4,1 10-5,1 11-4,3 17-4,3 15-6,4 16-5,1 5-3,0-2-3,0-3-2,0-3-3,0-9-5,0-11-7,0-14-8,0-11-8,1-17-5,4-18-2,3-19-3,3-18-2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58"/>
    </inkml:context>
    <inkml:brush xml:id="br0">
      <inkml:brushProperty name="width" value="0.04685" units="cm"/>
      <inkml:brushProperty name="height" value="0.04685" units="cm"/>
    </inkml:brush>
  </inkml:definitions>
  <inkml:trace contextRef="#ctx0" brushRef="#br0">86100 46950 469,'0'-47'0,"0"6"0,0 7 0,0 6 0,3-1 4,6-5 7,7-7 7,6-5 8,6 0 1,6 10-3,7 10-4,6 9-3,7 7 1,10 7 3,10 6 4,9 7 5,4 7 1,1 9 2,-1 10-1,1 10 1,-6 5-1,-8 4-4,-10 3-4,-9 3-2,-10 1-4,-9 1-4,-10-1-3,-8 1-3,-12 4-5,-12 9-3,-13 10-4,-12 10-5,-16 8-6,-19 10-8,-18 10-10,-19 9-8,-5-4-3,9-15 2,10-15 2,10-16 3,8-12-2,10-5-5,10-7-5,9-5-5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6:2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77650 55400 999,'-2'-41'-6,"-3"19"-12,-3 19-12,-2 19-12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6:22"/>
    </inkml:context>
    <inkml:brush xml:id="br0">
      <inkml:brushProperty name="width" value="0.04629" units="cm"/>
      <inkml:brushProperty name="height" value="0.04629" units="cm"/>
      <inkml:brushProperty name="color" value="#F2395B"/>
    </inkml:brush>
  </inkml:definitions>
  <inkml:trace contextRef="#ctx0" brushRef="#br0">76800 56300 475,'-47'21'1,"6"-5"3,7-7 3,6-5 3,9-15 8,13-22 15,12-22 15,13-21 15,9-12 2,6 1-12,7-1-12,6 1-11,3 2-8,0 7-2,0 6-3,0 7-2,0 4-3,0 3-1,0 3-2,0 4-2,1 10-1,4 19-2,3 19-3,3 19-1,-2 16-1,-6 17 3,-6 15 1,-6 16 2,-6 7 0,-2 1 0,-3-1-2,-3 1-1,-2-3 0,0-2-1,0-3-1,0-3 1,-2-2-2,-3 0 0,-3 0 0,-2 0-1,-5-2-1,-2-3 0,-3-3-1,-3-2 0,1-5-6,6-2-11,7-3-9,6-3-11,1-17-6,-3-27-3,-3-28-3,-2-28-2,0-23 1,7-15 6,6-15 5,7-16 7,0-7 4,-2 4 6,-3 3 6,-3 3 4,-4 3 4,-3 3 3,-3 3 2,-2 4 3,-1 2 2,3 4 0,3 3 1,4 3 0,1-1 3,0-2 3,0-3 5,0-3 3,-2 4 4,-3 13 3,-3 12 3,-2 13 3,-6 15 7,-6 19 12,-6 19 10,-6 19 11,-12 19 0,-15 23-11,-15 22-11,-16 22-12,-10 10-7,-3 1-3,-3-1-3,-2 1-3,-1-3-4,3-2-3,3-3-4,4-3-4,-1-2-5,-3 0-5,-3 0-6,-2 0-5,0-2-5,7-3-4,6-3-4,7-2-5,7-8 0,9-8 4,10-10 5,10-9 4,10-10-2,13-9-8,12-10-9,13-8-7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6:22"/>
    </inkml:context>
    <inkml:brush xml:id="br0">
      <inkml:brushProperty name="width" value="0.03552" units="cm"/>
      <inkml:brushProperty name="height" value="0.03552" units="cm"/>
      <inkml:brushProperty name="color" value="#F2395B"/>
    </inkml:brush>
  </inkml:definitions>
  <inkml:trace contextRef="#ctx0" brushRef="#br0">78850 55700 619,'14'-44'10,"28"13"19,28 12 20,29 13 19,13 6 3,1 0-16,-1 0-14,1 0-15,-1 0-10,1 0-6,-1 0-5,1 0-4,-4 0-8,-6 0-9,-6 0-8,-6 0-9,-12 0-4,-15 0 0,-15 0-1,-16 0 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28"/>
    </inkml:context>
    <inkml:brush xml:id="br0">
      <inkml:brushProperty name="width" value="0.02911" units="cm"/>
      <inkml:brushProperty name="height" value="0.02911" units="cm"/>
    </inkml:brush>
  </inkml:definitions>
  <inkml:trace contextRef="#ctx0" brushRef="#br0">40279 3641 755,'0'-22'-14,"0"2"14,0 5 13,0 1 14,-1 3 5,-2 1-5,-2 0-3,-1 2-4,-2 1-4,0 1-2,0 0-3,1 2-3,-2 0-2,0 2-3,-1 0-2,-1 2-3,-1 1-1,0 4 1,0 2-1,1 3 1,0 3 0,2 2 2,2 1 0,3 3 1,1 0 0,2 1 1,2 0 0,2-1 1,1 0 0,3-1 2,2-1 0,2 0 2,1-2 1,1 1-2,1 0 1,1-1-1,0 1-1,-2 1-1,-3 2-1,-1 0 0,-2 0-4,-2 1-3,-3-1-3,0 1-5,-4 0-2,0 1 0,-3 1-2,-2 1 0,-2-1 0,-3-3 0,-4-3 1,-1-3 0,-2-2 2,1-2 2,0-3 4,3-1 2,-1-2 4,0-4 3,1-2 3,-1-3 4,2-4 2,3-4 2,3-4 1,2-3 2,5-4-1,6-1-3,6-2-2,5-2-4,5-1-4,1 1-8,2 1-7,3 1-7,-1 2-7,0 1-7,-1 3-6,-1 1-8,-3 4 3,-5 3 8,-5 4 9,-4 5 9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6:23"/>
    </inkml:context>
    <inkml:brush xml:id="br0">
      <inkml:brushProperty name="width" value="0.05937" units="cm"/>
      <inkml:brushProperty name="height" value="0.05937" units="cm"/>
      <inkml:brushProperty name="color" value="#F2395B"/>
    </inkml:brush>
  </inkml:definitions>
  <inkml:trace contextRef="#ctx0" brushRef="#br0">80050 54800 370,'-133'-91'28,"34"19"-1,35 19-2,35 19-1,16 19 0,1 23 1,-1 22 2,1 22 0,1 16 0,3 14-1,3 11-2,4 14-1,-1 7-2,-3 3-3,-3 3-4,-2 4-3,-5-1-3,-2-3-1,-3-3-2,-3-2-1,1-8-5,6-8-6,7-10-8,6-9-7,10-15-7,17-18-8,15-19-8,16-18-8,9-25-1,3-27 9,3-28 7,4-28 8,1-20 5,0-8 5,0-10 3,0-9 4,-2-4 3,-3 4 2,-3 3 2,-2 3 3,-5 7 2,-2 14 1,-3 11 3,-3 14 1,-6 10 1,-5 9 0,-7 10-2,-5 10 0,-6 8 6,-3 10 12,-3 10 11,-2 9 13,-5 17 5,-2 25-1,-3 25 0,-3 25-1,-2 12-5,0 1-7,0-1-8,0 1-7,0-3-4,0-2-2,0-3-2,0-3-1,1-7-6,4-9-10,3-10-9,3-8-10,4-12-3,7-12 2,6-13 4,7-12 2,7-21 1,9-28-4,10-28-3,10-27-4,2-17 1,-3-3 2,-3-3 4,-2-2 2,-9 8 4,-12 22 4,-13 22 4,-12 23 5,-9 13 3,-2 6 4,-3 7 3,-3 6 3,-2 10 8,0 17 13,0 15 12,0 16 13,-4 16 2,-5 20-8,-7 18-9,-5 20-9,-3 13-5,4 9-2,3 10-4,3 10-2,1 7-3,1 6-2,-1 7-2,1 6-2,-3 6-1,-2 6-3,-3 7-2,-3 6-1,1-1-3,6-5-1,7-7-3,6-5-2,3-11-4,0-11-3,0-14-5,0-11-3,-2-14-3,-3-11 2,-3-14 0,-2-11 1,-11-14-1,-15-11-1,-15-14-2,-16-11-2,-10-14 1,-3-11 1,-3-14 3,-2-11 1,-1-15 3,3-16 3,3-15 2,4-15 3,5-12 2,10-6 3,10-6 1,9-6 2,9-2 2,9 3 3,10 3 2,10 4 3,14 1 0,23 0 0,22 0-1,22 0 0,19 1-4,20 4-3,18 3-4,20 3-3,6 6-4,-2 9 0,-3 10-2,-3 10 0,-7 8-3,-9 10-5,-10 10-3,-8 9-4,-15 4-2,-19 1-3,-18-1-2,-19 1-1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6:23"/>
    </inkml:context>
    <inkml:brush xml:id="br0">
      <inkml:brushProperty name="width" value="0.03213" units="cm"/>
      <inkml:brushProperty name="height" value="0.03213" units="cm"/>
      <inkml:brushProperty name="color" value="#F2395B"/>
    </inkml:brush>
  </inkml:definitions>
  <inkml:trace contextRef="#ctx0" brushRef="#br0">82800 55550 684,'-21'-46'0,"10"10"0,10 10 0,9 9 0,13 4 0,20 1 0,18-1 0,20 1 0,13-1 10,9 1 20,10-1 19,10 1 20,-3 1 0,-11 3-19,-14 3-21,-11 4-19,-12 5-16,-9 10-10,-10 10-10,-8 9-10,-11 4-6,-8 1 0,-10-1 0,-9 1-1,-7-4 2,-3-6 4,-3-6 3,-2-6 3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6:23"/>
    </inkml:context>
    <inkml:brush xml:id="br0">
      <inkml:brushProperty name="width" value="0.03712" units="cm"/>
      <inkml:brushProperty name="height" value="0.03712" units="cm"/>
      <inkml:brushProperty name="color" value="#F2395B"/>
    </inkml:brush>
  </inkml:definitions>
  <inkml:trace contextRef="#ctx0" brushRef="#br0">83150 56100 592,'-54'23'0,"-5"-3"0,-7-3 0,-5-2 0,8-6 9,26-6 18,24-6 17,26-6 18,22-4 3,23 1-10,22-1-11,22 1-11,12-1-8,3 1-6,3-1-4,4 1-7,-1-1-6,-3 1-11,-3-1-8,-2 1-11,-6-1-9,-6 1-10,-6-1-10,-6 1-11,-12-1 1,-15 1 11,-15-1 11,-16 1 11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6:24"/>
    </inkml:context>
    <inkml:brush xml:id="br0">
      <inkml:brushProperty name="width" value="0.0503" units="cm"/>
      <inkml:brushProperty name="height" value="0.0503" units="cm"/>
      <inkml:brushProperty name="color" value="#F2395B"/>
    </inkml:brush>
  </inkml:definitions>
  <inkml:trace contextRef="#ctx0" brushRef="#br0">85100 55600 437,'21'-27'0,"-5"-3"0,-7-3 0,-5-2 0,-4-1 4,0 3 7,0 3 7,0 4 7,0 8 9,0 17 7,0 15 7,0 16 9,-5 12 0,-9 9-8,-10 10-6,-8 10-8,-3 4-6,7 0-4,6 0-4,7 0-5,4-2-3,3-3-2,3-3-2,4-2-1,8-5-3,17-2-2,15-3-2,16-3-4,9-12-4,3-18-9,3-19-8,4-18-9,-1-18-3,-3-16 1,-3-15 2,-2-15 1,-5-14 3,-2-8 5,-3-10 3,-3-9 4,-9-4 3,-11 4 3,-14 3 2,-11 3 2,-11 6 3,-5 9 5,-7 10 5,-5 10 4,-6 11 2,-3 17-1,-3 15-1,-2 16 0,-5 13-4,-2 14-3,-3 11-6,-3 14-3,-1 11-3,4 14 1,3 11 0,3 14 1,6 0-3,9-8-5,10-10-7,10-9-5,2-9-5,-3-5-2,-3-7-4,-2-5-2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6:24"/>
    </inkml:context>
    <inkml:brush xml:id="br0">
      <inkml:brushProperty name="width" value="0.03877" units="cm"/>
      <inkml:brushProperty name="height" value="0.03877" units="cm"/>
      <inkml:brushProperty name="color" value="#F2395B"/>
    </inkml:brush>
  </inkml:definitions>
  <inkml:trace contextRef="#ctx0" brushRef="#br0">86400 55800 567,'48'51'148,"-3"4"-37,-3 3-38,-2 3-37,-5-1-19,-2-2-1,-3-3 0,-3-3-2,-6-4-12,-5-3-28,-7-3-26,-5-2-27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6:24"/>
    </inkml:context>
    <inkml:brush xml:id="br0">
      <inkml:brushProperty name="width" value="0.0477" units="cm"/>
      <inkml:brushProperty name="height" value="0.0477" units="cm"/>
      <inkml:brushProperty name="color" value="#F2395B"/>
    </inkml:brush>
  </inkml:definitions>
  <inkml:trace contextRef="#ctx0" brushRef="#br0">87500 55200 461,'23'-90'0,"-3"23"0,-3 22 0,-2 22 0,2 7 6,9-6 13,10-6 12,10-6 12,5-2 5,4 3-3,3 3-3,3 4-4,3 4-3,3 6-4,3 7-2,4 6-4,-4 9-4,-9 13-3,-10 12-4,-8 13-3,-11 10-3,-8 10 0,-10 10-1,-9 9 0,-13 7-2,-16 7-2,-15 6-2,-15 7-2,-11 2-1,-2 1 0,-3-1-2,-3 1 0,-4-7-3,-3-12-4,-3-13-4,-2-12-4,2-12 0,9-8 3,10-10 4,10-9 3,30-10 8,54-9 14,53-10 12,53-8 14,28-8 0,3-2-11,3-3-11,4-3-13,-4-1-11,-9 4-16,-10 3-14,-8 3-14,-18 3-3,-25 3 9,-25 3 9,-25 4 9,-13 2 0,1 4-12,-1 3-10,1 3-11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6:34"/>
    </inkml:context>
    <inkml:brush xml:id="br0">
      <inkml:brushProperty name="width" value="0.04079" units="cm"/>
      <inkml:brushProperty name="height" value="0.04079" units="cm"/>
      <inkml:brushProperty name="color" value="#F2395B"/>
    </inkml:brush>
  </inkml:definitions>
  <inkml:trace contextRef="#ctx0" brushRef="#br0">94800 52700 539,'-69'0'0,"13"0"0,12 0 0,13 0 0,6 0 5,0 0 9,0 0 11,0 0 9,10-10 4,23-18-3,22-19-4,22-18-4,13-14-4,7-5-5,6-7-6,7-5-6,-1-1-3,-6 6 0,-6 7-1,-6 6 0,-9 6 0,-8 6 1,-10 7 0,-9 6 2,-5 12 2,0 19 4,0 19 4,0 19 3,3 15 1,6 13-3,7 12-3,6 13-4,1 9 0,-3 6-1,-3 7 1,-2 6 0,-5 3-1,-2 0-3,-3 0-1,-3 0-2,-4-2 0,-3-3-1,-3-3 1,-2-2 0,-1-6-2,3-6-5,3-6-6,4-6-5,1-7-4,0-6-3,0-6-4,0-6-3,0-6-2,0-2-2,0-3-2,0-3-1,-2-9-3,-3-11-2,-3-14-3,-2-11-2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6:34"/>
    </inkml:context>
    <inkml:brush xml:id="br0">
      <inkml:brushProperty name="width" value="0.03548" units="cm"/>
      <inkml:brushProperty name="height" value="0.03548" units="cm"/>
      <inkml:brushProperty name="color" value="#F2395B"/>
    </inkml:brush>
  </inkml:definitions>
  <inkml:trace contextRef="#ctx0" brushRef="#br0">96800 51250 620,'-33'-30'10,"-16"41"22,-15 40 21,-15 42 21,-11 24 2,-2 9-17,-3 10-18,-3 10-17,-2 5-14,0 4-10,0 3-8,0 3-11,3-2-7,6-6-4,7-6-6,6-6-5,7-15-1,10-21 2,10-22 3,9-22 1,7-15 2,7-5 1,6-7 2,7-5 1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6:35"/>
    </inkml:context>
    <inkml:brush xml:id="br0">
      <inkml:brushProperty name="width" value="0.03301" units="cm"/>
      <inkml:brushProperty name="height" value="0.03301" units="cm"/>
      <inkml:brushProperty name="color" value="#F2395B"/>
    </inkml:brush>
  </inkml:definitions>
  <inkml:trace contextRef="#ctx0" brushRef="#br0">96950 52000 666,'10'-50'7,"23"0"14,22 0 13,22 0 15,5 6 2,-8 13-9,-10 12-9,-9 13-9,-2 4-6,6-3-5,7-3-4,6-2-5,4-1-1,4 3 2,3 3 2,3 4 3,-4 4-7,-8 6-12,-10 7-12,-9 6-14,-10 3-7,-9 0 1,-10 0-2,-8 0 0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6:35"/>
    </inkml:context>
    <inkml:brush xml:id="br0">
      <inkml:brushProperty name="width" value="0.03486" units="cm"/>
      <inkml:brushProperty name="height" value="0.03486" units="cm"/>
      <inkml:brushProperty name="color" value="#F2395B"/>
    </inkml:brush>
  </inkml:definitions>
  <inkml:trace contextRef="#ctx0" brushRef="#br0">96850 52800 631,'-30'-24'8,"41"4"18,40 3 16,42 3 18,25-1 4,14-2-10,11-3-9,14-3-9,2 1-12,-6 6-15,-6 7-13,-6 6-15,-12 3-11,-15 0-9,-15 0-7,-16 0-9,-15 1-2,-11 4 5,-14 3 3,-11 3 5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29"/>
    </inkml:context>
    <inkml:brush xml:id="br0">
      <inkml:brushProperty name="width" value="0.04036" units="cm"/>
      <inkml:brushProperty name="height" value="0.04036" units="cm"/>
    </inkml:brush>
  </inkml:definitions>
  <inkml:trace contextRef="#ctx0" brushRef="#br0">43056 3387 545,'-14'-6'39,"1"6"7,2 4 5,2 6 8,1 3-3,-1 3-8,-2 3-9,0 3-10,0 2-5,1-1-4,0 0-4,2 1-4,1-1-3,1 1-4,0-1-4,2 1-3,0-2-3,2-1 1,0-3 1,2-1 0,2-3-8,4-1-16,4-2-15,3-2-17,4-4-5,3-2 5,3-6 6,3-2 5,-1-3 5,-5 0 5,-5 0 7,-4 1 5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6:36"/>
    </inkml:context>
    <inkml:brush xml:id="br0">
      <inkml:brushProperty name="width" value="0.03673" units="cm"/>
      <inkml:brushProperty name="height" value="0.03673" units="cm"/>
      <inkml:brushProperty name="color" value="#F2395B"/>
    </inkml:brush>
  </inkml:definitions>
  <inkml:trace contextRef="#ctx0" brushRef="#br0">99650 52100 599,'-33'0'35,"34"0"9,35 0 9,35 0 9,16-2-2,1-3-10,-1-3-11,1-2-12,-3-1-9,-2 3-8,-3 3-8,-3 4-7,-7 1-6,-9 0-2,-10 0-3,-8 0-2,-6 0-7,1 0-15,-1 0-13,1 0-14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6:37"/>
    </inkml:context>
    <inkml:brush xml:id="br0">
      <inkml:brushProperty name="width" value="0.04017" units="cm"/>
      <inkml:brushProperty name="height" value="0.04017" units="cm"/>
      <inkml:brushProperty name="color" value="#F2395B"/>
    </inkml:brush>
  </inkml:definitions>
  <inkml:trace contextRef="#ctx0" brushRef="#br0">101950 51300 547,'-49'145'121,"4"-9"-26,3-10-26,3-8-27,3-9-14,3-6-6,3-6-3,4-6-5,2-6-3,4-2-2,3-3 0,3-3-2,1-7-2,1-9-3,-1-10-5,1-8-3,8-12-3,20-12-3,18-13-2,20-12-2,11-15-2,7-15 0,6-15 0,7-16 1,-1-10 0,-6-3 2,-6-3 0,-6-2 1,-7-5 2,-6-2 0,-6-3 1,-6-3 0,-7-1 2,-6 4 1,-6 3 3,-6 3 1,-7 7 2,-6 14 1,-6 11 1,-6 14 0,-9 10 2,-8 9 0,-10 10 0,-9 10 1,-5 4 0,0 0-1,0 0-1,0 0-2,1 4-1,4 10-4,3 10-3,3 9-2,3 6-5,3 3-7,3 3-5,4 4-6,4-3 0,6-5 5,7-7 7,6-5 6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6:37"/>
    </inkml:context>
    <inkml:brush xml:id="br0">
      <inkml:brushProperty name="width" value="0.03151" units="cm"/>
      <inkml:brushProperty name="height" value="0.03151" units="cm"/>
      <inkml:brushProperty name="color" value="#F2395B"/>
    </inkml:brush>
  </inkml:definitions>
  <inkml:trace contextRef="#ctx0" brushRef="#br0">102650 52150 698,'68'46'61,"-11"-5"-9,-14-7-7,-11-5-9,-6-3-7,4 4-3,3 3-5,3 3-5,-1-1-5,-2-2-6,-3-3-8,-3-3-7,-2-2-7,0 0-7,0 0-9,0 0-7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6:38"/>
    </inkml:context>
    <inkml:brush xml:id="br0">
      <inkml:brushProperty name="width" value="0.04713" units="cm"/>
      <inkml:brushProperty name="height" value="0.04713" units="cm"/>
      <inkml:brushProperty name="color" value="#F2395B"/>
    </inkml:brush>
  </inkml:definitions>
  <inkml:trace contextRef="#ctx0" brushRef="#br0">104450 50250 466,'0'-49'3,"0"4"5,0 3 5,0 3 5,1 9 8,4 16 10,3 15 9,3 17 10,-1 14 2,-2 17-4,-3 15-5,-3 16-5,-4 13-6,-3 14-7,-3 11-5,-2 14-8,-5 21-5,-2 31-5,-3 32-6,-3 31-6,-1 23-8,4 16-12,3 15-11,3 17-11,1-15-4,1-44 7,-1-43 7,1-44 6,-1-30-1,1-16-8,-1-15-8,1-15-8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6:39"/>
    </inkml:context>
    <inkml:brush xml:id="br0">
      <inkml:brushProperty name="width" value="0.04785" units="cm"/>
      <inkml:brushProperty name="height" value="0.04785" units="cm"/>
      <inkml:brushProperty name="color" value="#F2395B"/>
    </inkml:brush>
  </inkml:definitions>
  <inkml:trace contextRef="#ctx0" brushRef="#br0">95800 56150 459,'-2'-46'0,"-3"10"0,-3 10 0,-2 9 0,-3 4 2,1 1 5,-1-1 3,1 1 5,1 10 7,3 22 10,3 22 10,4 23 11,1 11-2,0 4-12,0 3-13,0 3-13,0-5-7,0-12-3,0-13-3,0-12-2,14-19-10,28-25-13,28-25-14,29-25-15,11-21-1,-2-15 9,-3-15 11,-3-16 11,-10-4 6,-16 10 4,-15 10 4,-15 9 4,-12 9 4,-6 9 4,-6 10 6,-6 10 4,-7 21 11,-6 34 16,-6 35 17,-6 35 15,-4 21 3,1 9-11,-1 10-11,1 10-12,-1 4-8,1 0-5,-1 0-6,1 0-5,-1 6-5,1 13-3,-1 12-3,1 13-3,1-2-3,3-16 1,3-15 0,4-15 0,-1-9-4,-3 1-9,-3-1-9,-2 1-9,-3-9-2,1-15 3,-1-15 2,1-16 4,-12-15 1,-21-11-1,-22-14-1,-22-11 0,-10-14 2,4-11 5,3-14 4,3-11 4,6-7 3,9 0 1,10 0 1,10 0 1,7-2 2,6-3 3,7-3 4,6-2 3,6-1 2,6 3 3,7 3 1,6 4 2,12-4-1,19-9-3,19-10-5,19-8-4,18-9-3,19-6-4,19-6-2,19-6-4,10 1-4,4 9-3,3 10-6,3 10-3,-11 11-1,-25 17 4,-25 15 2,-25 16 4,-16 5 0,-6-2-5,-6-3-5,-6-3-4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6:39"/>
    </inkml:context>
    <inkml:brush xml:id="br0">
      <inkml:brushProperty name="width" value="0.03126" units="cm"/>
      <inkml:brushProperty name="height" value="0.03126" units="cm"/>
      <inkml:brushProperty name="color" value="#F2395B"/>
    </inkml:brush>
  </inkml:definitions>
  <inkml:trace contextRef="#ctx0" brushRef="#br0">98050 56050 703,'79'-22'94,"10"6"-19,10 7-19,9 6-19,-1 4-15,-8 4-10,-10 3-12,-9 3-10,-12 3-11,-11 3-10,-14 3-10,-11 4-11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6:39"/>
    </inkml:context>
    <inkml:brush xml:id="br0">
      <inkml:brushProperty name="width" value="0.03153" units="cm"/>
      <inkml:brushProperty name="height" value="0.03153" units="cm"/>
      <inkml:brushProperty name="color" value="#F2395B"/>
    </inkml:brush>
  </inkml:definitions>
  <inkml:trace contextRef="#ctx0" brushRef="#br0">98200 56600 697,'-107'67'17,"39"-16"8,36-15 10,39-15 9,27-11 1,19-2-7,19-3-7,19-3-6,10-2-6,4 0-6,3 0-5,3 0-6,-4 0-8,-8 0-11,-10 0-13,-9 0-10,-12 1-8,-11 4-2,-14 3-3,-11 3-3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6:39"/>
    </inkml:context>
    <inkml:brush xml:id="br0">
      <inkml:brushProperty name="width" value="0.04146" units="cm"/>
      <inkml:brushProperty name="height" value="0.04146" units="cm"/>
      <inkml:brushProperty name="color" value="#F2395B"/>
    </inkml:brush>
  </inkml:definitions>
  <inkml:trace contextRef="#ctx0" brushRef="#br0">100350 56150 530,'-2'-41'40,"-3"19"6,-3 19 5,-2 19 5,-8 16 0,-8 17-8,-10 15-8,-9 16-7,-1 4-6,10-6-4,10-6-4,9-6-3,9-6-5,9-2-7,10-3-8,10-3-6,8-10-3,10-16 1,10-15 2,9-15 0,6-15-1,3-12-3,3-13-5,4-12-4,-4-9-1,-9-2 1,-10-3 0,-8-3 2,-11-1 1,-8 4 4,-10 3 3,-9 3 3,-7 6 4,-3 9 3,-3 10 4,-2 10 3,-8 5 2,-8 4 0,-10 3 0,-9 3 0,-5 4-1,0 7-1,0 6-2,0 7-2,4 4-4,10 3-7,10 3-7,9 4-7,6 1-3,3 0 1,3 0 1,4 0 2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6:40"/>
    </inkml:context>
    <inkml:brush xml:id="br0">
      <inkml:brushProperty name="width" value="0.03211" units="cm"/>
      <inkml:brushProperty name="height" value="0.03211" units="cm"/>
      <inkml:brushProperty name="color" value="#F2395B"/>
    </inkml:brush>
  </inkml:definitions>
  <inkml:trace contextRef="#ctx0" brushRef="#br0">100750 56400 685,'25'46'-2,"0"-5"-5,0-7-3,0-5-5,0-4 5,0 0 11,0 0 13,0 0 12,3 1 8,6 4 5,7 3 6,6 3 4,3 1-2,0 1-9,0-1-9,0 1-9,1-3-8,4-2-7,3-3-8,3-3-6,-2-2-3,-6 0 1,-6 0 2,-6 0 2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6:40"/>
    </inkml:context>
    <inkml:brush xml:id="br0">
      <inkml:brushProperty name="width" value="0.0534" units="cm"/>
      <inkml:brushProperty name="height" value="0.0534" units="cm"/>
      <inkml:brushProperty name="color" value="#F2395B"/>
    </inkml:brush>
  </inkml:definitions>
  <inkml:trace contextRef="#ctx0" brushRef="#br0">102500 54950 411,'46'-90'2,"-5"23"4,-7 22 4,-5 22 4,-3 12 3,4 3 2,3 3 3,3 4 3,-1 5 0,-2 10-1,-3 10-2,-3 9-2,-4 9 0,-3 9-1,-3 10-1,-2 10-1,-9 7-2,-12 6-3,-13 7-3,-12 6-4,-9 3-2,-2 0 2,-3 0 0,-3 0 1,-1-7-2,4-11-3,3-14-5,3-11-4,15-9 1,29-3 3,28-3 5,28-2 4,17-8 3,6-8 1,7-10 2,6-9 2,3-4 1,0 4 2,0 3 0,0 3 1,-4 4 0,-5 7-3,-7 6-3,-5 7-2,-12 4-1,-16 3 1,-15 3 1,-15 4 1,-14 4 0,-8 6 1,-10 7-1,-9 6-1,-12 9 0,-11 13-3,-14 12-3,-11 13-2,-14 9-3,-11 6-4,-14 7-6,-11 6-4,-11 4-6,-5 4-10,-7 3-7,-5 3-10,-1-2-1,6-6 7,7-6 6,6-6 6,13-16 0,23-25-10,22-25-8,22-25-10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30"/>
    </inkml:context>
    <inkml:brush xml:id="br0">
      <inkml:brushProperty name="width" value="0.04416" units="cm"/>
      <inkml:brushProperty name="height" value="0.04416" units="cm"/>
    </inkml:brush>
  </inkml:definitions>
  <inkml:trace contextRef="#ctx0" brushRef="#br0">43768 3559 498,'-2'-15'20,"-1"4"10,-2 3 9,-1 3 9,-2 2 2,0 3-9,1 4-8,-1 2-8,0 4-6,0 4-5,0 3-3,1 5-4,-1 0-2,0-3-1,0-3 1,0-3-1,2-1-5,2 0-12,4-1-12,3 1-12,1-2-3,3-2 4,2-4 5,2-2 5,0-4 6,-1-1 8,-1-2 7,0-1 8,-2 2 12,-1 10 16,-1 8 17,0 9 17,-2 4 1,0 1-14,-2-1-13,0 0-13,-1 1-9,0-1-3,0 0-5,0 1-4,-1-2-3,-2-1-2,-2-3-1,-2-1-1,0-3-4,-1-1-6,0-3-5,0-1-5,-1-3-1,-1-2 3,-3-4 4,-2-2 3,1-5 3,3-4 3,3-6 2,2-3 2,4-5 3,2 0 4,4-1 3,2 0 4,3-2-1,2 1-7,1-1-6,3 1-7,1-1-4,-1 1-2,1-1-1,-1 1-1,1 0-5,0 1-7,-1 1-8,1 1-7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7:13"/>
    </inkml:context>
    <inkml:brush xml:id="br0">
      <inkml:brushProperty name="width" value="0.02397" units="cm"/>
      <inkml:brushProperty name="height" value="0.02397" units="cm"/>
      <inkml:brushProperty name="color" value="#FED406"/>
    </inkml:brush>
  </inkml:definitions>
  <inkml:trace contextRef="#ctx0" brushRef="#br0">68150 2700 917,'48'21'61,"-3"-5"-39,-3-7-40,-2-5-39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7:16"/>
    </inkml:context>
    <inkml:brush xml:id="br0">
      <inkml:brushProperty name="width" value="0.05611" units="cm"/>
      <inkml:brushProperty name="height" value="0.05611" units="cm"/>
      <inkml:brushProperty name="color" value="#FED406"/>
    </inkml:brush>
  </inkml:definitions>
  <inkml:trace contextRef="#ctx0" brushRef="#br0">31000 13550 392,'-46'-27'2,"10"-3"7,10-3 5,9-2 6,9 2 2,9 9 1,10 10-1,10 10 0,5 4 0,4 0-2,3 0 0,3 0 0,3 0-2,3 0-2,3 0-1,4 0-1,-1 3-2,-3 6-1,-3 7-2,-2 6-1,-1 3-1,3 0 0,3 0 1,4 0-1,-3 0 0,-5 0-2,-7 0 0,-5 0-2,-4 0 0,0 0 0,0 0 0,0 0 1,0 1 0,0 4-1,0 3 1,0 3 0,0 1-1,0 1 0,0-1-1,0 1-1,0-1 1,0 1-1,0-1 0,0 1 0,1 1 0,4 3 0,3 3 0,3 4 1,1-1 0,1-3 0,-1-3 0,1-2 0,-3-3 0,-2 1 0,-3-1 0,-3 1 0,2-3 0,10-2 0,10-3 1,9-3 1,1-7-1,-6-9-2,-6-10-1,-6-8-2,-2-11 0,3-8-2,3-10 1,4-9-2,4-15 1,6-18-2,7-19 1,6-18-1,3-9-1,0 4 0,0 3-1,0 3-1,-2 6 1,-3 9 1,-3 10 1,-2 10 2,-6 10 0,-6 13 0,-6 12-1,-6 13 1,-4 9 1,1 6 3,-1 7 2,1 6 3,-3 7 1,-2 10-1,-3 10 0,-3 9 0,-1 7 3,4 7 5,3 6 7,3 7 5,1 0 1,1-2-4,-1-3-4,1-3-4,-1-2-2,1 0-2,-1 0-1,1 0-1,-1 0-2,1 0-1,-1 0-3,1 0-1,4-4-3,9-5 0,10-7-2,10-5-2,5-19-2,4-27-4,3-28-3,3-28-4,-4-15-1,-8 1 2,-10-1 1,-9 1 1,-5 2 3,0 7 3,0 6 1,0 7 4,-2 7 1,-3 9 1,-3 10 2,-2 10 1,-1 7 1,3 6 2,3 7 0,4 6 2,1 4 1,0 4 3,0 3 2,0 3 1,1 3 2,4 3-1,3 3 0,3 4-1,-1 2-1,-2 4-1,-3 3 0,-3 3-2,-4-1 0,-3-2-1,-3-3 0,-2-3-2,-1-2 1,3 0-2,3 0 0,4 0 0,-1 0-1,-3 0 1,-3 0 0,-2 0 0,3-5-2,14-9-4,11-10-5,14-8-4,0-12-2,-8-12 1,-10-13 1,-9-12 1,-4-13 0,4-12 0,3-13 1,3-12 0,1-5 1,1 3 2,-1 3 1,1 4 3,1 7 0,3 13 1,3 12 0,4 13 1,-1 12 1,-3 13-1,-3 12 2,-2 13-1,-3 9 1,1 6 0,-1 7 0,1 6 1,-1 7 1,1 10 2,-1 10 3,1 9 2,-3 6 0,-2 3-1,-3 3-2,-3 4-2,-4-1 0,-3-3 2,-3-3 2,-2-2 1,-3-5 0,1-2-1,-1-3-1,1-3-1,2-4-3,7-3-4,6-3-3,7-2-5,-1-12-2,-6-19 1,-6-18 0,-6-19 0,-2-15 0,3-8 0,3-10-1,4-9-1,2-7 0,4-3 0,3-3 1,3-2-1,-1 3 2,-2 14 1,-3 11 3,-3 14 1,-1 8 2,4 7 1,3 6 0,3 7 1,1 7 0,1 9 1,-1 10 0,1 10 1,2 7 1,7 6 3,6 7 1,7 6 4,-1 4-1,-6 4 0,-6 3-2,-6 3-1,-6-1 0,-2-2-2,-3-3-1,-3-3-1,-4-4 0,-3-3-1,-3-3-1,-2-2 0,-1-9-3,3-12-4,3-13-5,4-12-3,-3-12-2,-5-8 4,-7-10 2,-5-9 3,0-4 3,10 4 4,10 3 2,9 3 4,4 10 1,1 20 0,-1 18-1,1 20 0,1 11-1,3 7-1,3 6-1,4 7-2,2-1-1,4-6-4,3-6-1,3-6-3,-1-6-5,-2-2-6,-3-3-7,-3-3-7,-4-9-6,-3-11-8,-3-14-8,-2-11-7,-11-11-1,-15-5 4,-15-7 5,-16-5 4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7:22"/>
    </inkml:context>
    <inkml:brush xml:id="br0">
      <inkml:brushProperty name="width" value="0.03654" units="cm"/>
      <inkml:brushProperty name="height" value="0.03654" units="cm"/>
      <inkml:brushProperty name="color" value="#FED406"/>
    </inkml:brush>
  </inkml:definitions>
  <inkml:trace contextRef="#ctx0" brushRef="#br0">35700 8950 602,'76'-47'95,"4"6"-20,3 7-18,3 6-21,-5 6-11,-12 6-7,-13 7-5,-12 6-6,-9 1-3,-2-3 1,-3-3-1,-3-2 0,-1-1 1,4 3 1,3 3-1,3 4 2,1-1 0,1-3 0,-1-3 0,1-2 0,1-1-4,3 3-6,3 3-7,4 4-7,-3-1-5,-5-3-4,-7-3-3,-5-2-3,-11 2-5,-11 9-5,-14 10-7,-11 10-5,-9 4 2,-3 0 8,-3 0 9,-2 0 9,-5 1 6,-2 4 5,-3 3 4,-3 3 5,1-1 2,6-2 1,7-3 1,6-3 0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7:23"/>
    </inkml:context>
    <inkml:brush xml:id="br0">
      <inkml:brushProperty name="width" value="0.03755" units="cm"/>
      <inkml:brushProperty name="height" value="0.03755" units="cm"/>
      <inkml:brushProperty name="color" value="#FED406"/>
    </inkml:brush>
  </inkml:definitions>
  <inkml:trace contextRef="#ctx0" brushRef="#br0">35550 9650 585,'-49'23'0,"4"-3"0,3-3 0,3-2 0,4-3 0,7 1-2,6-1 0,7 1-1,0-3-1,-2-2 1,-3-3 0,-3-3 1,-1-1 0,4 4 0,3 3 0,3 3 0,-1-1 0,-2-2 2,-3-3 0,-3-3 1,-1-1 2,4 4 4,3 3 4,3 3 3,6-1 6,9-2 9,10-3 9,10-3 8,4-2 1,0 0-10,0 0-7,0 0-10,3 0-4,6 0-3,7 0-2,6 0-2,1-2-2,-3-3 0,-3-3-1,-2-2-1,-1-3 1,3 1-1,3-1 0,4 1 1,-1-1-1,-3 1-1,-3-1 0,-2 1-1,-1-1-1,3 1 2,3-1-1,4 1 1,-1-1 0,-3 1-1,-3-1 0,-2 1 0,-1-1-1,3 1-2,3-1-1,4 1-3,1-1-1,0 1-2,0-1-1,0 1-2,0-1 0,0 1 0,0-1 1,0 1 0,6-4-3,13-6-7,12-6-8,13-6-8,-2-2-3,-16 3 1,-15 3 1,-15 4 1,-14 1 0,-8 0 0,-10 0 0,-9 0 1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7:23"/>
    </inkml:context>
    <inkml:brush xml:id="br0">
      <inkml:brushProperty name="width" value="0.03609" units="cm"/>
      <inkml:brushProperty name="height" value="0.03609" units="cm"/>
      <inkml:brushProperty name="color" value="#FED406"/>
    </inkml:brush>
  </inkml:definitions>
  <inkml:trace contextRef="#ctx0" brushRef="#br0">36200 7850 609,'-46'-24'0,"10"4"-1,10 3 1,9 3-1,4 1 4,1 1 9,-1-1 10,1 1 8,1 4 4,3 9-1,3 10-1,4 10-1,2 5-4,4 4-4,3 3-5,3 3-5,-1 6-3,-2 9-1,-3 10-1,-3 10-2,-1 5 1,4 4-1,3 3 1,3 3 0,1 3 0,1 3-1,-1 3 1,1 4-2,-1 2 1,1 4-1,-1 3 1,1 3 0,-1 26-2,1 51-1,-1 49-4,1 51-2,-3 26-2,-2 3-2,-3 3-3,-3 4-2,1-18-4,6-37-6,7-38-7,6-37-6,4-34-2,4-27 0,3-28 2,3-28 0,-1-27 2,-2-25 1,-3-25 1,-3-25 1,-6-13 3,-5 1 3,-7-1 5,-5 1 3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7:23"/>
    </inkml:context>
    <inkml:brush xml:id="br0">
      <inkml:brushProperty name="width" value="0.03128" units="cm"/>
      <inkml:brushProperty name="height" value="0.03128" units="cm"/>
      <inkml:brushProperty name="color" value="#FED406"/>
    </inkml:brush>
  </inkml:definitions>
  <inkml:trace contextRef="#ctx0" brushRef="#br0">36200 9850 703,'15'-58'24,"-18"34"9,-19 35 8,-18 35 9,-12 22-1,-3 14-12,-3 11-12,-2 14-12,-5 7-5,-2 3-2,-3 3 0,-3 4-2,2-7-4,10-16-11,10-15-9,9-15-11,6-18-8,3-19-8,3-18-8,4-19-8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7:23"/>
    </inkml:context>
    <inkml:brush xml:id="br0">
      <inkml:brushProperty name="width" value="0.03738" units="cm"/>
      <inkml:brushProperty name="height" value="0.03738" units="cm"/>
      <inkml:brushProperty name="color" value="#FED406"/>
    </inkml:brush>
  </inkml:definitions>
  <inkml:trace contextRef="#ctx0" brushRef="#br0">36750 9900 588,'25'23'0,"0"-3"0,0-3 0,0-2 0,3 3 6,6 14 12,7 11 12,6 14 12,3 2 6,0-6-3,0-6-2,0-6-2,0-6-3,0-2-7,0-3-5,0-3-6,1-2-6,4 0-7,3 0-4,3 0-7,-4-8-16,-8-16-24,-10-15-26,-9-15-25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7:24"/>
    </inkml:context>
    <inkml:brush xml:id="br0">
      <inkml:brushProperty name="width" value="0.03718" units="cm"/>
      <inkml:brushProperty name="height" value="0.03718" units="cm"/>
      <inkml:brushProperty name="color" value="#FED406"/>
    </inkml:brush>
  </inkml:definitions>
  <inkml:trace contextRef="#ctx0" brushRef="#br0">37900 8300 591,'-38'0'7,"26"0"14,24 0 14,26 0 14,12-2 4,0-3-9,0-3-9,0-2-7,7-5-5,17-2-3,15-3-1,16-3-3,-1-1-2,-15 4 0,-15 3-1,-16 3-2,-8 1-5,0 1-11,0-1-11,0 1-11,-11 1-6,-22 3-1,-22 3 0,-21 4-1,-12 8 5,1 17 10,-1 15 11,1 16 9,-3 10 7,-2 7 2,-3 6 2,-3 7 3,-2 7 0,0 9-1,0 10-1,0 10-1,1-4-1,4-16 0,3-15 0,3-15-1,4-12-1,7-6 0,6-6-2,7-6 1,2-2-2,1 3-1,-1 3-2,1 4-1,-1-3-1,1-5-1,-1-7-2,1-5-1,7-11-4,16-11-7,15-14-6,17-11-8,11-18-1,10-22 3,10-22 3,9-21 4,7-14-3,7-2-6,6-3-7,7-3-7,-1 4 0,-6 13 9,-6 12 7,-6 13 9,-12 13 4,-15 17 4,-15 15 3,-16 16 2,-12 12 3,-5 9 2,-7 10 1,-5 10 1,-11 11 5,-11 17 7,-14 15 8,-11 16 6,-11 7 5,-5 1 1,-7-1 1,-5 1 1,-4-3-1,0-2-5,0-3-4,0-3-5,1-2-4,4 0-3,3 0-2,3 0-4,-1 0-1,-2 0 1,-3 0 0,-3 0 0,-2-2-4,0-3-7,0-3-8,0-2-8,1-6-3,4-6-1,3-6 1,3-6 0,3-7 1,3-6 3,3-6 3,4-6 2,4-6 3,6-2 3,7-3 4,6-3 2,10-4 8,17-3 12,15-3 12,16-2 11,10-5 3,7-2-7,6-3-7,7-3-8,4-2-4,3 0-2,3 0-3,4 0-2,4-2-3,6-3-2,7-3-2,6-2-3,4-3-2,4 1 0,3-1-1,3 1-1,-1-1-1,-2 1-1,-3-1-2,-3 1-1,-4 2-2,-3 7 0,-3 6-2,-2 7-1,-9 0-4,-12-2-6,-13-3-6,-12-3-5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7:25"/>
    </inkml:context>
    <inkml:brush xml:id="br0">
      <inkml:brushProperty name="width" value="0.03619" units="cm"/>
      <inkml:brushProperty name="height" value="0.03619" units="cm"/>
      <inkml:brushProperty name="color" value="#FED406"/>
    </inkml:brush>
  </inkml:definitions>
  <inkml:trace contextRef="#ctx0" brushRef="#br0">38750 8950 607,'-25'-24'0,"0"4"0,0 3 0,0 3 0,1 1 3,4 1 4,3-1 5,3 1 6,3 8 5,3 20 7,3 18 8,4 20 8,1 16-1,0 16-8,0 15-7,0 17-9,3 13-3,6 13 0,7 12-2,6 13 1,3 16-6,0 23-9,0 22-8,0 22-11,3 7-7,6-6-7,7-6-6,6-6-8,3-21-2,0-34-1,0-35 0,0-33 1,-5-28 3,-9-18 7,-10-19 8,-8-18 6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7:25"/>
    </inkml:context>
    <inkml:brush xml:id="br0">
      <inkml:brushProperty name="width" value="0.03205" units="cm"/>
      <inkml:brushProperty name="height" value="0.03205" units="cm"/>
      <inkml:brushProperty name="color" value="#FED406"/>
    </inkml:brush>
  </inkml:definitions>
  <inkml:trace contextRef="#ctx0" brushRef="#br0">40100 7850 686,'-2'76'110,"-3"4"-26,-3 3-27,-2 3-25,-3-1-17,1-2-4,-1-3-7,1-3-4,-1-7-5,1-9-4,-1-10-3,1-8-4,5-9-5,14-6-8,11-6-7,14-6-8,2 4 1,-6 16 8,-6 15 10,-6 17 8,-12 8 7,-15 4 5,-15 3 4,-16 3 5,-7-1 4,4-2 1,3-3 3,3-3 3,3-6 0,3-5 0,3-7 0,4-5-1,4-8 1,6-5-2,7-7 0,6-5 0,6-3-1,6 4 3,7 3 1,6 3 1,3 3 0,0 3-1,0 3-2,0 4-2,-2 2-3,-3 4-1,-3 3-4,-2 3-3,-3-1-1,1-2 0,-1-3-1,1-3 0,-1-21-8,1-37-12,-1-38-14,1-37-13,2-30-6,7-22 3,6-22 2,7-21 2,0 1 6,-2 25 7,-3 25 9,-3 25 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30"/>
    </inkml:context>
    <inkml:brush xml:id="br0">
      <inkml:brushProperty name="width" value="0.05137" units="cm"/>
      <inkml:brushProperty name="height" value="0.05137" units="cm"/>
    </inkml:brush>
  </inkml:definitions>
  <inkml:trace contextRef="#ctx0" brushRef="#br0">44730 2981 428,'8'-7'0,"-1"1"0,1 0 0,0 2 0,0 0 7,0 2 13,0 0 14,-1 2 13,2 1 5,2 4-6,2 2-4,1 3-6,2 4-3,0 4-1,-1 3-1,1 5-1,-2 2-2,-1 2-3,-2 3-1,-2 1-3,-2 2-3,-1 0-2,0 2-2,-2 1-3,-3 0-7,-8 0-9,-6 0-10,-7 0-10,-5 0-9,-3 1-8,-3-1-8,-2 0-9,0-4 2,7-6 10,5-7 10,7-6 10,2-5 2,0-1-6,1-1-6,-1 0-7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7:26"/>
    </inkml:context>
    <inkml:brush xml:id="br0">
      <inkml:brushProperty name="width" value="0.03591" units="cm"/>
      <inkml:brushProperty name="height" value="0.03591" units="cm"/>
      <inkml:brushProperty name="color" value="#FED406"/>
    </inkml:brush>
  </inkml:definitions>
  <inkml:trace contextRef="#ctx0" brushRef="#br0">40550 7850 612,'50'-94'-1,"0"13"-3,0 12-2,0 13-3,-2 12 5,-3 13 13,-3 12 11,-2 13 12,-5 6 5,-2 0-1,-3 0-2,-3 0-2,-1 3-2,4 6-2,3 7-3,3 6-2,-2 4-2,-6 4-2,-6 3 0,-6 3-2,-6 4-2,-2 7-5,-3 6-6,-3 7-4,-7 4-10,-9 3-15,-10 3-16,-8 4-16,-6-4-3,1-9 6,-1-10 7,1-8 7,1-9 5,3-6 3,3-6 4,4-6 3,2-7 4,4-6 5,3-6 5,3-6 5,1 7 6,1 22 7,-1 22 9,1 23 7,-3 10 4,-2 0-2,-3 0-1,-3 0-2,-1-4 0,4-5-1,3-7 0,3-5-1,10-19-3,20-27-3,18-28-5,20-28-4,10-17-3,3-2-3,3-3-2,4-3-3,-3 5-1,-5 17 0,-7 15 0,-5 16 1,-8 10 1,-5 7 0,-7 6 1,-5 7 1,-11 11 2,-11 20 1,-14 18 2,-11 20 2,-14 10 0,-11 3 0,-14 3-2,-11 4 0,-6-3 1,4-5 0,3-7 1,3-5 0,1-9 1,1-9 1,-1-10-1,1-8 0,2-8 2,7-2 2,6-3 3,7-3 2,10-4 1,16-3-2,15-3-1,17-2-2,14-8-1,17-8-4,15-10-1,16-9-4,10-9-1,7-5 1,6-7-2,7-5 1,-3-3-4,-8 4-6,-10 3-8,-9 3-8,-10 3-2,-9 3-2,-10 3 0,-8 4-1,-11 1 1,-8 0 2,-10 0 3,-9 0 3,-12 1 3,-11 4 5,-14 3 5,-11 3 5,-6 3 5,4 3 8,3 3 7,3 4 6,1 1 4,1 0 1,-1 0-1,1 0 0,1 4 1,3 10 2,3 10 2,4 9 1,-1 6-1,-3 3-4,-3 3-5,-2 4-3,-1 2-5,3 4-1,3 3-3,4 3-2,1 1-3,0 1-3,0-1-3,0 1-4,0-6-3,0-8-6,0-10-4,0-9-5,6-10-5,13-9-9,12-10-6,13-8-8,10-8 2,10-2 14,10-3 13,9-3 12,4-1 10,1 4 4,-1 3 4,1 3 6,-1 3 2,1 3 3,-1 3 1,1 4 3,-3 4-1,-2 6-2,-3 7-3,-3 6-3,-6-5-7,-5-16-12,-7-15-13,-5-15-13,-6-11-3,-3-2 6,-3-3 5,-2-3 5,-3 1 4,1 6-1,-1 7 0,1 6 0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7:27"/>
    </inkml:context>
    <inkml:brush xml:id="br0">
      <inkml:brushProperty name="width" value="0.04977" units="cm"/>
      <inkml:brushProperty name="height" value="0.04977" units="cm"/>
      <inkml:brushProperty name="color" value="#FED406"/>
    </inkml:brush>
  </inkml:definitions>
  <inkml:trace contextRef="#ctx0" brushRef="#br0">42250 7550 442,'46'-25'1,"-5"0"2,-7 0 2,-5 0 3,-6 12 1,-3 26 3,-3 24 1,-2 26 1,-9 15 0,-12 6-4,-13 7-3,-12 6-4,-7 3 0,1 0 0,-1 0 1,1 0 2,2-7-1,7-11-3,6-14-3,7-11-1,4-11-1,3-5 4,3-7 2,4-5 4,5-8 1,10-5-1,10-7 1,9-5-1,7-9 0,7-9-1,6-10-2,7-8-1,2-6-1,1 1-3,-1-1-2,1 1-3,-4 1-2,-6 3 0,-6 3-3,-6 4 0,-10 8 1,-12 17 4,-13 15 4,-12 16 3,-9 12 6,-2 9 5,-3 10 4,-3 10 6,1 5 3,6 4-1,7 3 0,6 3 0,3 1-2,0 1 0,0-1-2,0 1-1,3-6-2,6-8-3,7-10-2,6-9-2,1 2-1,-3 17 1,-3 15 0,-2 16 1,-3 4 0,1-6 0,-1-6 0,1-6-1,1-6 0,3-2-1,3-3-2,4-3 0,-1-4-1,-3-3 1,-3-3 1,-2-2 0,-5-3-2,-2 1-4,-3-1-3,-3 1-5,-6-1-2,-5 1 0,-7-1 2,-5 1 0,-14 1-2,-18 3-2,-19 3-4,-18 4-2,-25 2-5,-27 4-4,-28 3-6,-28 3-4,1-7 0,31-15 7,32-15 6,31-16 7,17-7-4,3 4-15,3 3-14,4 3-13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8:1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68700 12150 999,'-35'-29'0,"-18"-5"0,-19-7 0,-18-5 0,-1 0-6,19 10-12,19 10-12,19 9-12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00"/>
    </inkml:context>
    <inkml:brush xml:id="br0">
      <inkml:brushProperty name="width" value="0.03898" units="cm"/>
      <inkml:brushProperty name="height" value="0.03898" units="cm"/>
      <inkml:brushProperty name="color" value="#F2395B"/>
    </inkml:brush>
  </inkml:definitions>
  <inkml:trace contextRef="#ctx0" brushRef="#br0">12400 47850 564,'-140'-43'31,"73"17"12,72 15 10,72 16 11,32 5-1,-6-2-9,-6-3-11,-6-3-11,4-4-9,16-3-6,15-3-7,17-2-7,-1-1-6,-16 3-3,-15 3-4,-15 4-3,-15 1-6,-12 0-8,-13 0-7,-12 0-8,-12 4-2,-8 10 0,-10 10 1,-9 9 1,-9 1 4,-5-6 7,-7-6 7,-5-6 6,-4-4 4,0 1-3,0-1-2,0 1-1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01"/>
    </inkml:context>
    <inkml:brush xml:id="br0">
      <inkml:brushProperty name="width" value="0.04442" units="cm"/>
      <inkml:brushProperty name="height" value="0.04442" units="cm"/>
      <inkml:brushProperty name="color" value="#F2395B"/>
    </inkml:brush>
  </inkml:definitions>
  <inkml:trace contextRef="#ctx0" brushRef="#br0">12850 48150 495,'-25'21'0,"0"-5"0,0-7 0,0-5 0,-4-1-1,-5 6 0,-7 7 0,-5 6-2,-1 4 3,6 4 6,7 3 7,6 3 5,6 4 6,6 7 6,7 6 5,6 7 7,3 8 0,0 14-3,0 11-4,0 14-3,0 10-3,0 9-3,0 10-2,0 10-2,0 5-3,0 4-1,0 3-2,0 3-1,0 3-3,0 3-4,0 3-3,0 4-4,1-3-5,4-5-5,3-7-5,3-5-6,-1-4-4,-2 0-5,-3 0-5,-3 0-3,-1-7-2,4-11 3,3-14 2,3-11 3,-1-17 1,-2-18 0,-3-19 1,-3-18-1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01"/>
    </inkml:context>
    <inkml:brush xml:id="br0">
      <inkml:brushProperty name="width" value="0.03591" units="cm"/>
      <inkml:brushProperty name="height" value="0.03591" units="cm"/>
      <inkml:brushProperty name="color" value="#F2395B"/>
    </inkml:brush>
  </inkml:definitions>
  <inkml:trace contextRef="#ctx0" brushRef="#br0">12950 50200 612,'51'-229'4,"4"45"7,3 43 7,3 45 8,4 25 4,7 10 3,6 10 2,7 9 2,-1 10-1,-6 14-5,-6 11-4,-6 14-5,-9 13-3,-8 16-4,-10 15-2,-9 17-4,-10 10-2,-9 6-1,-10 7-2,-8 6 0,-9 3-3,-6 0-4,-6 0-2,-6 0-2,-6-4-4,-2-5-2,-3-7-2,-3-5-3,-6-6-1,-5-3-1,-7-3 0,-5-2-1,-3-9-2,4-12-4,3-13-3,3-12-4,3-13-1,3-12 2,3-13 0,4-12 1,5-10 3,10-6 4,10-6 4,9-6 4,6-1 4,3 7 3,3 6 5,4 7 4,2 5 4,4 7 5,3 6 6,3 7 4,6 4 5,9 3 4,10 3 4,10 4 4,8 2 2,10 4-2,10 3-1,9 3-2,2 3-1,-2 3-1,-3 3-2,-3 4-2,-2 2-3,0 4-8,0 3-5,0 3-7,-4-1-7,-5-2-8,-7-3-9,-5-3-7,-8-6-6,-5-5-3,-7-7-2,-5-5-4,-4-3 0,0 4 3,0 3 2,0 3 2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02"/>
    </inkml:context>
    <inkml:brush xml:id="br0">
      <inkml:brushProperty name="width" value="0.03562" units="cm"/>
      <inkml:brushProperty name="height" value="0.03562" units="cm"/>
      <inkml:brushProperty name="color" value="#F2395B"/>
    </inkml:brush>
  </inkml:definitions>
  <inkml:trace contextRef="#ctx0" brushRef="#br0">15500 47450 617,'26'-82'4,"4"-11"9,3-14 9,3-11 8,-1 7 2,-2 28-6,-3 28-5,-3 29-7,-4 19-4,-3 14-6,-3 11-4,-2 14-5,-5 16-3,-2 22-2,-3 22-1,-3 23-2,-9 13-1,-11 6-3,-14 7-1,-11 6-3,-11-2 0,-5-9 3,-7-10 2,-5-8 2,-4-11 1,0-8 0,0-10 1,0-9-1,6-9 3,13-5 4,12-7 4,13-5 4,13-12 6,17-16 8,15-15 9,16-15 7,16-15 2,20-12-5,18-13-5,20-12-4,8-7-5,1 1-4,-1-1-4,1 1-3,-6 2-2,-8 7-1,-10 6-1,-9 7-1,-12 5 0,-11 7 1,-14 6 1,-11 7 0,-15 11 2,-16 20 4,-15 18 3,-15 20 3,-12 13 2,-6 9 1,-6 10 0,-6 10 1,-9 11 0,-8 17-2,-10 15-2,-9 16 0,-9 12-1,-5 9 0,-7 10 0,-5 10 0,-9 5-1,-9 4-3,-10 3-2,-8 3-2,0-1-5,14-2-4,11-3-5,14-3-4,11-9-3,14-11-1,11-14-1,14-11 0,8-15-2,7-16-3,6-15-3,7-15-3,7-23-4,9-28-5,10-28-6,10-27-5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02"/>
    </inkml:context>
    <inkml:brush xml:id="br0">
      <inkml:brushProperty name="width" value="0.04353" units="cm"/>
      <inkml:brushProperty name="height" value="0.04353" units="cm"/>
      <inkml:brushProperty name="color" value="#F2395B"/>
    </inkml:brush>
  </inkml:definitions>
  <inkml:trace contextRef="#ctx0" brushRef="#br0">14600 50150 505,'23'-52'2,"-3"-3"2,-3-3 5,-2-2 2,0 17 9,7 42 15,6 40 13,7 41 15,0 18 0,-2-3-12,-3-3-13,-3-2-13,-1-8-7,4-8-1,3-10-1,3-9-2,4-10-8,7-9-18,6-10-17,7-8-18,4-12-8,3-12-1,3-13 0,4-12-1,-1-13 4,-3-12 8,-3-13 8,-2-12 8,-6-7 8,-6 1 4,-6-1 6,-6 1 5,-7 4 5,-6 9 5,-6 10 4,-6 10 5,-6 14 10,-2 23 15,-3 22 16,-3 22 17,-1 12-1,4 3-16,3 3-15,3 4-17,9-4-11,16-9-8,15-10-8,17-8-8,3-9-5,-5-6 0,-7-6-1,-5-6-1,-15 7 1,-22 22 2,-22 22 1,-21 23 1,-10 2 2,3-16 5,3-15 3,4-15 3,-9 2 3,-18 22 1,-19 22 1,-18 23 0,-12 8 1,-3-3 1,-3-3-1,-2-2 1,-1-6 0,3-6 2,3-6 2,4-6 2,4-7 0,6-6 0,7-6 0,6-6 0,9-7 1,13-6 2,12-6 2,13-6 1,18-9 4,26-8 3,24-10 2,26-9 5,19-7-2,17-3-5,15-3-4,16-2-5,7-1-6,1 3-6,-1 3-5,1 4-6,-3 2-8,-2 4-8,-3 3-10,-3 3-9,-7 3-6,-9 3 0,-10 3-3,-8 4-1,-12 1 3,-12 0 9,-13 0 7,-12 0 7,-9-2 6,-2-3 0,-3-3 1,-3-2 2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03"/>
    </inkml:context>
    <inkml:brush xml:id="br0">
      <inkml:brushProperty name="width" value="0.04369" units="cm"/>
      <inkml:brushProperty name="height" value="0.04369" units="cm"/>
      <inkml:brushProperty name="color" value="#F2395B"/>
    </inkml:brush>
  </inkml:definitions>
  <inkml:trace contextRef="#ctx0" brushRef="#br0">18000 49250 503,'-41'-24'6,"19"4"12,19 3 13,19 3 12,16-1 2,17-2-6,15-3-7,16-3-7,5 1-7,-2 6-5,-3 7-6,-3 6-6,-6 3-5,-5 0-5,-7 0-4,-5 0-5,-6 0-2,-3 0-1,-3 0 0,-2 0-1,-11 1-1,-15 4-3,-15 3-2,-16 3-3,-10 1 5,-3 1 12,-3-1 13,-2 1 12,-1-1 7,3 1-1,3-1 0,4 1-1,1 1 4,0 3 6,0 3 6,0 4 8,3 2 0,6 4-4,7 3-6,6 3-4,1 1-4,-3 1-3,-3-1-2,-2 1-3,-1 7-1,3 16 3,3 15 1,4 17 2,2 3-3,4-5-6,3-7-6,3-5-8,-1-3-3,-2 4 1,-3 3 0,-3 3 0,-2-1-4,0-2-9,0-3-8,0-3-9,0-7-5,0-9-3,0-10-4,0-8-2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03"/>
    </inkml:context>
    <inkml:brush xml:id="br0">
      <inkml:brushProperty name="width" value="0.03405" units="cm"/>
      <inkml:brushProperty name="height" value="0.03405" units="cm"/>
      <inkml:brushProperty name="color" value="#F2395B"/>
    </inkml:brush>
  </inkml:definitions>
  <inkml:trace contextRef="#ctx0" brushRef="#br0">17200 51500 646,'-79'-47'36,"45"6"5,43 7 6,45 6 5,24 6-1,6 6-9,7 7-8,6 6-8,12 4-10,19 4-8,19 3-8,19 3-9,1 3-11,-16 3-11,-15 3-12,-15 4-12,-20-3-1,-21-5 10,-22-7 9,-22-5 11,-11-3 4,0 4-2,0 3-3,0 3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30"/>
    </inkml:context>
    <inkml:brush xml:id="br0">
      <inkml:brushProperty name="width" value="0.03975" units="cm"/>
      <inkml:brushProperty name="height" value="0.03975" units="cm"/>
    </inkml:brush>
  </inkml:definitions>
  <inkml:trace contextRef="#ctx0" brushRef="#br0">46450 3621 553,'15'-8'84,"-1"0"-16,-1 0-15,0 1-14,-1-1-10,3 0-1,2 0-3,1 1-2,7-3-2,9-2-3,10-3-3,10-3-2,1 1-2,-7 3-3,-6 4-1,-7 5-2,-6 1-7,-3 2-11,-5 0-10,-3 2-11,-4 1-12,-1 2-11,-2 2-12,-2 2-11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05"/>
    </inkml:context>
    <inkml:brush xml:id="br0">
      <inkml:brushProperty name="width" value="0.03773" units="cm"/>
      <inkml:brushProperty name="height" value="0.03773" units="cm"/>
      <inkml:brushProperty name="color" value="#F2395B"/>
    </inkml:brush>
  </inkml:definitions>
  <inkml:trace contextRef="#ctx0" brushRef="#br0">17700 51600 583,'-41'-5'27,"19"-9"7,19-10 7,19-8 6,13-3 0,10 7-5,10 6-5,9 7-6,6 2-5,3 1-4,3-1-4,4 1-4,5 1-3,10 3-2,10 3-3,9 4-1,2 4-6,-2 6-8,-3 7-7,-3 6-7,-2 4-8,0 4-9,0 3-8,0 3-8,-10-4-2,-18-8 5,-19-10 3,-18-9 5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06"/>
    </inkml:context>
    <inkml:brush xml:id="br0">
      <inkml:brushProperty name="width" value="0.03452" units="cm"/>
      <inkml:brushProperty name="height" value="0.03452" units="cm"/>
      <inkml:brushProperty name="color" value="#F2395B"/>
    </inkml:brush>
  </inkml:definitions>
  <inkml:trace contextRef="#ctx0" brushRef="#br0">21450 47550 637,'1'48'97,"4"-3"-20,3-3-20,3-2-19,1-1-13,1 3-2,-1 3-3,1 4-3,1 1-9,3 0-13,3 0-14,4 0-14,1-5-9,0-9-4,0-10-4,0-8-3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06"/>
    </inkml:context>
    <inkml:brush xml:id="br0">
      <inkml:brushProperty name="width" value="0.04159" units="cm"/>
      <inkml:brushProperty name="height" value="0.04159" units="cm"/>
      <inkml:brushProperty name="color" value="#F2395B"/>
    </inkml:brush>
  </inkml:definitions>
  <inkml:trace contextRef="#ctx0" brushRef="#br0">22900 47200 528,'-4'-44'35,"-5"13"-7,-7 12-8,-5 13-6,-4 12-1,0 13 7,0 12 7,0 13 5,-5 12 2,-9 13-4,-10 12-5,-8 13-5,-9 10-4,-6 10-7,-6 10-5,-6 9-7,-6-1-2,-2-8 2,-3-10 1,-3-9 2,-1-9-1,4-5-6,3-7-4,3-5-5,4-8-1,7-5 1,6-7 2,7-5 1,18-14 4,31-18 6,32-19 6,31-18 7,20-14 2,9-5-1,10-7 0,10-5-1,2 0-1,-3 10-1,-3 10-1,-2 9-2,-5 4 1,-2 1-1,-3-1 0,-3 1 1,-9 4-4,-11 9-6,-14 10-6,-11 10-5,-15 10-5,-16 13-1,-15 12-1,-15 13-1,-14 6-1,-8 0 1,-10 0 1,-9 0 1,-9 0 2,-5 0 3,-7 0 4,-5 0 2,-4-2 3,0-3 4,0-3 3,0-2 3,-2-3 4,-3 1 5,-3-1 3,-2 1 5,2-3 1,9-2 0,10-3-1,10-3 0,10-6 0,13-5 1,12-7 1,13-5 2,15-8 0,19-5 0,19-7 1,19-5 1,16-4-2,17 0-4,15 0-3,16 0-5,10-4-3,7-5-1,6-7-2,7-5-1,2-4-4,1 0-8,-1 0-6,1 0-7,-6 1-5,-8 4-4,-10 3-3,-9 3-5,-10 1-2,-9 1-1,-10-1-3,-8 1-1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06"/>
    </inkml:context>
    <inkml:brush xml:id="br0">
      <inkml:brushProperty name="width" value="0.036" units="cm"/>
      <inkml:brushProperty name="height" value="0.036" units="cm"/>
      <inkml:brushProperty name="color" value="#F2395B"/>
    </inkml:brush>
  </inkml:definitions>
  <inkml:trace contextRef="#ctx0" brushRef="#br0">21750 49750 611,'-49'-2'2,"4"-3"5,3-3 4,3-2 5,3-1 4,3 3 1,3 3 2,4 4 2,4 4 4,6 6 5,7 7 5,6 6 5,3 10-1,0 17-10,0 15-10,0 16-9,-2 10-10,-3 7-6,-3 6-9,-2 7-7,-3-3-3,1-8 1,-1-10 3,1-9 1,4-12-5,9-11-13,10-14-13,10-11-13,2-12-2,-3-9 10,-3-10 10,-2-8 10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07"/>
    </inkml:context>
    <inkml:brush xml:id="br0">
      <inkml:brushProperty name="width" value="0.04535" units="cm"/>
      <inkml:brushProperty name="height" value="0.04535" units="cm"/>
      <inkml:brushProperty name="color" value="#F2395B"/>
    </inkml:brush>
  </inkml:definitions>
  <inkml:trace contextRef="#ctx0" brushRef="#br0">22300 49500 485,'0'-119'60,"0"63"2,0 62 2,0 63 2,0 40-4,0 19-11,0 19-11,0 19-11,-5 18-7,-9 19-3,-10 19-1,-8 19-3,-4 26-9,3 34-14,3 35-17,4 35-14,4 5-9,6-21-3,7-22-2,6-22-2,4-32 1,4-40 8,3-40 6,3-41 7,3-30 4,3-19 2,3-18 1,4-19 1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07"/>
    </inkml:context>
    <inkml:brush xml:id="br0">
      <inkml:brushProperty name="width" value="0.02792" units="cm"/>
      <inkml:brushProperty name="height" value="0.02792" units="cm"/>
      <inkml:brushProperty name="color" value="#F2395B"/>
    </inkml:brush>
  </inkml:definitions>
  <inkml:trace contextRef="#ctx0" brushRef="#br0">24000 48050 787,'1'-111'-44,"4"28"13,3 28 12,3 29 14,9 13 9,16 1 7,15-1 7,17 1 6,8 1 5,4 3 0,3 3 2,3 4 1,-2 1-5,-6 0-10,-6 0-10,-6 0-10,-4 1-10,1 4-7,-1 3-9,1 3-8,-9 3-3,-15 3 4,-15 3 4,-16 4 3,-15 4 4,-11 6 6,-14 7 6,-11 6 5,-14 6 3,-11 6 1,-14 7 1,-11 6 2,-9 1 0,-3-3 0,-3-3 0,-2-2 1,-5-3 0,-2 1 0,-3-1 0,-3 1 0,2-1 0,10 1-1,10-1 1,9 1 0,9-4 4,9-6 6,10-6 6,10-6 7,16-7 7,26-6 7,24-6 8,26-6 7,21-9-2,19-8-8,19-10-10,19-9-9,12-7-7,6-3-4,7-3-4,6-2-5,-1-5-4,-5-2-6,-7-3-6,-5-3-6,-9-1-5,-9 4-4,-10 3-3,-8 3-4,-9 3-2,-6 3 1,-6 3 1,-6 4 0,-9 1 5,-8 0 6,-10 0 7,-9 0 7,-7 0 4,-3 0 1,-3 0 2,-2 0 0,-9-2 2,-12-3 0,-13-3 1,-12-2-1,-5-1 1,3 3 0,3 3 0,4 4 0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08"/>
    </inkml:context>
    <inkml:brush xml:id="br0">
      <inkml:brushProperty name="width" value="0.04267" units="cm"/>
      <inkml:brushProperty name="height" value="0.04267" units="cm"/>
      <inkml:brushProperty name="color" value="#F2395B"/>
    </inkml:brush>
  </inkml:definitions>
  <inkml:trace contextRef="#ctx0" brushRef="#br0">25050 47750 515,'-115'-119'-34,"23"13"7,22 12 7,22 13 6,10 10 5,1 10 3,-1 10 1,1 9 3,4 17 12,9 25 19,10 25 21,10 25 20,4 17 5,0 9-13,0 10-11,0 10-12,0 14-7,0 23-2,0 22-2,0 22-2,0 16-2,0 14-4,0 11-3,0 14-4,-2 5-4,-3 1-2,-3-1-3,-2 1-3,-1-7-1,3-12 1,3-13 0,4-12 1,1-12-4,0-8-9,0-10-10,0-9-10,0-15-5,0-18 0,0-19-2,0-18 0,-5-31-3,-9-40-4,-10-40-4,-8-41-4,-3-33 2,7-25 10,6-25 8,7-25 9,4-11 6,3 3 4,3 3 5,4 4 3,1 8 2,0 17 2,0 15 0,0 16 0,0 13 2,0 14-1,0 11 1,0 14 0,1 11-1,4 14 1,3 11 0,3 14 0,-4 18 8,-8 25 17,-10 25 16,-9 25 17,-13 20 2,-16 16-10,-15 15-11,-15 17-11,-11 2-7,-2-9-7,-3-10-6,-3-8-5,1-11-8,6-8-8,7-10-9,6-9-9,9-13-5,13-16-1,12-15-2,13-15-1,7-14 3,4-8 7,3-10 9,3-9 7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08"/>
    </inkml:context>
    <inkml:brush xml:id="br0">
      <inkml:brushProperty name="width" value="0.02834" units="cm"/>
      <inkml:brushProperty name="height" value="0.02834" units="cm"/>
      <inkml:brushProperty name="color" value="#F2395B"/>
    </inkml:brush>
  </inkml:definitions>
  <inkml:trace contextRef="#ctx0" brushRef="#br0">24950 49850 776,'51'4'-2,"4"10"13,3 10 12,3 9 11,6 7 5,9 7-3,10 6-3,10 7-3,0 2-10,-5 1-21,-7-1-20,-5 1-20,-9-6-7,-9-8 7,-10-10 6,-8-9 8,-9-7 1,-6-3 0,-6-3-2,-6-2-1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09"/>
    </inkml:context>
    <inkml:brush xml:id="br0">
      <inkml:brushProperty name="width" value="0.05141" units="cm"/>
      <inkml:brushProperty name="height" value="0.05141" units="cm"/>
      <inkml:brushProperty name="color" value="#F2395B"/>
    </inkml:brush>
  </inkml:definitions>
  <inkml:trace contextRef="#ctx0" brushRef="#br0">26750 48100 427,'45'-105'56,"-9"41"-5,-10 40-6,-8 42-5,-8 27-4,-2 16-4,-3 15-3,-3 17-4,-9 8-3,-11 4-5,-14 3-3,-11 3-5,-6-2-2,4-6 2,3-6 0,3-6 1,4-10-5,7-12-8,6-13-9,7-12-9,13-15-3,22-15 1,22-15 3,23-16 1,20-16 2,23-16 3,22-15 3,22-15 2,2-3 1,-15 14 2,-15 11 1,-16 14 1,-13 7 0,-9 3 1,-10 3 0,-8 4 1,-11 2-2,-8 4-2,-10 3-3,-9 3-2,-12-1-2,-11-2-2,-14-3 0,-11-3-2,-9-4 0,-3-3-1,-3-3 0,-2-2-1,-3-5 2,1-2 3,-1-3 1,1-3 3,-1-1 5,1 4 6,-1 3 7,1 3 6,1 3 9,3 3 10,3 3 11,4 4 11,-3 18 4,-5 34-2,-7 35-3,-5 35-2,-4 21-6,0 9-8,0 10-9,0 10-8,-4 11-5,-5 17-3,-7 15-2,-5 16-3,-6 4-5,-3-6-5,-3-6-7,-2-6-7,2-9-8,9-8-9,10-10-11,10-9-10,8-16-2,10-22 2,10-22 4,9-21 3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09"/>
    </inkml:context>
    <inkml:brush xml:id="br0">
      <inkml:brushProperty name="width" value="0.04083" units="cm"/>
      <inkml:brushProperty name="height" value="0.04083" units="cm"/>
      <inkml:brushProperty name="color" value="#F2395B"/>
    </inkml:brush>
  </inkml:definitions>
  <inkml:trace contextRef="#ctx0" brushRef="#br0">27100 50350 538,'96'-136'56,"-5"28"-3,-7 28-4,-5 29-3,-1 15-4,6 3-5,7 3-5,6 4-4,1 1-4,-3 0-3,-3 0-3,-2 0-2,-9 3-3,-12 6-2,-13 7-3,-12 6-2,-13 13-4,-12 23-6,-13 22-6,-12 22-5,-13 13 1,-12 7 8,-13 6 7,-12 7 7,-12-1 3,-8-6-2,-10-6-4,-9-6-1,-2-7-5,6-6-7,7-6-5,6-6-8,3-9-6,0-8-6,0-10-8,0-9-7,4-12-2,10-11 3,10-14 3,9-11 2,7-17 4,7-18 3,6-19 4,7-18 4,4-7 6,3 6 8,3 7 9,4 6 7,2 9 3,4 13-3,3 12-3,3 13-3,6 9 7,9 6 17,10 7 19,10 6 17,7 6 7,6 6-5,7 7-3,6 6-5,6 6-5,6 6-6,7 7-7,6 6-6,4 4-8,4 4-8,3 3-9,3 3-8,-1-2-11,-2-6-9,-3-6-11,-3-6-10,-12-7-7,-18-6-4,-19-6-4,-18-6-4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30"/>
    </inkml:context>
    <inkml:brush xml:id="br0">
      <inkml:brushProperty name="width" value="0.04701" units="cm"/>
      <inkml:brushProperty name="height" value="0.04701" units="cm"/>
    </inkml:brush>
  </inkml:definitions>
  <inkml:trace contextRef="#ctx0" brushRef="#br0">47326 2650 467,'-22'0'8,"5"0"16,3 0 15,5 0 15,2 1 7,2 4-4,2 2-4,2 3-3,2 6-6,0 8-8,2 7-8,0 8-8,1 6-5,0 4-1,-1 3-2,1 5 0,-1 3-7,-4 0-8,-2 1-11,-3 1-8,-2-1-12,2-3-12,1-3-13,0-2-12,1-7-2,1-8 6,-1-10 8,0-7 7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09"/>
    </inkml:context>
    <inkml:brush xml:id="br0">
      <inkml:brushProperty name="width" value="0.03431" units="cm"/>
      <inkml:brushProperty name="height" value="0.03431" units="cm"/>
      <inkml:brushProperty name="color" value="#F2395B"/>
    </inkml:brush>
  </inkml:definitions>
  <inkml:trace contextRef="#ctx0" brushRef="#br0">28250 46950 641,'-2'-46'0,"-3"10"0,-3 10 0,-2 9 0,-1 1 7,3-6 13,3-6 15,4-6 14,10 7 4,19 22-2,19 22-3,19 23-3,7 20-11,-3 23-17,-3 22-19,-2 22-17,-9 2-7,-12-15 3,-13-15 3,-12-16 3,-9-13-5,-2-9-16,-3-10-15,-3-8-15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10"/>
    </inkml:context>
    <inkml:brush xml:id="br0">
      <inkml:brushProperty name="width" value="0.05849" units="cm"/>
      <inkml:brushProperty name="height" value="0.05849" units="cm"/>
      <inkml:brushProperty name="color" value="#F2395B"/>
    </inkml:brush>
  </inkml:definitions>
  <inkml:trace contextRef="#ctx0" brushRef="#br0">29850 47800 376,'1'120'119,"4"-9"-30,3-10-29,3-8-29,-4-4-17,-8 3-4,-10 3-3,-9 4-4,-4-6-3,4-11-3,3-14-2,3-11-3,9-11-4,16-5-2,15-7-3,17-5-4,11-11 0,10-11 1,10-14 2,9-11 2,6-12 0,3-9 1,3-10 0,4-8 0,-3-3 2,-5 7 1,-7 6 2,-5 7 1,-11 2 2,-11 1 2,-14-1 1,-11 1 1,-9 1 2,-3 3 1,-3 3 2,-2 4 1,-8-1 2,-8-3 1,-10-3 2,-9-2 1,-7-1 0,-3 3 1,-3 3-1,-2 4 0,-1-1 0,3-3-2,3-3-1,4-2-1,-3-3 0,-5 1 4,-7-1 1,-5 1 4,-1 1 2,6 3 3,7 3 1,6 4 2,3 15 4,0 28 6,0 28 4,0 29 6,3 16-1,6 7-7,7 6-8,6 7-7,3 0-5,0-2-1,0-3-1,0-3-2,0 8-3,0 23-5,0 22-5,0 22-6,0 1-4,0-19-5,0-18-5,0-19-5,-2-16-2,-3-12 1,-3-13 1,-2-12 0,-8-12 0,-8-8-4,-10-10-3,-9-9-3,-5-12 3,0-11 6,0-14 9,0-11 6,3-9 6,6-3 1,7-3 3,6-2 3,6-1 4,6 3 7,7 3 6,6 4 8,7-1 4,10-3 1,10-3 2,9-2 2,9-1-3,9 3-4,10 3-6,10 4-5,5 1-2,4 0-3,3 0 0,3 0-2,-1 3-2,-2 6 0,-3 7-1,-3 6-2,-6 7-1,-5 10-5,-7 10-3,-5 9-4,-12 6-1,-16 3 1,-15 3 1,-15 4 1,-17 2 1,-15 4 0,-15 3 0,-16 3 1,-10 1 0,-3 1-1,-3-1 0,-2 1-1,-8-1 1,-8 1 1,-10-1 3,-9 1 1,-4-1 2,4 1 0,3-1 1,3 1 1,9-6 2,16-8 6,15-10 5,17-9 5,21-9 4,28-5 3,28-7 4,29-5 2,22-4-1,20 0-6,18 0-5,20 0-7,10-4-3,3-5-1,3-7-3,4-5-2,2-4-1,4 0 0,3 0-1,3 0 0,1 1-8,1 4-14,-1 3-13,1 3-14,-4 1-6,-6 1 1,-6-1 2,-6 1 0,-16 1-1,-25 3-4,-25 3-3,-25 4-5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10"/>
    </inkml:context>
    <inkml:brush xml:id="br0">
      <inkml:brushProperty name="width" value="0.03532" units="cm"/>
      <inkml:brushProperty name="height" value="0.03532" units="cm"/>
      <inkml:brushProperty name="color" value="#F2395B"/>
    </inkml:brush>
  </inkml:definitions>
  <inkml:trace contextRef="#ctx0" brushRef="#br0">33700 50650 622,'21'-49'9,"-5"4"17,-7 3 16,-5 3 18,-1 4 7,6 7-5,7 6-4,6 7-4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32"/>
    </inkml:context>
    <inkml:brush xml:id="br0">
      <inkml:brushProperty name="width" value="0.06185" units="cm"/>
      <inkml:brushProperty name="height" value="0.06185" units="cm"/>
    </inkml:brush>
  </inkml:definitions>
  <inkml:trace contextRef="#ctx0" brushRef="#br0">14550 28600 355,'-19'-22'12,"13"6"21,12 7 24,13 6 22,10 3 4,10 0-14,10 0-15,9 0-14,4 0-11,1 0-5,-1 0-6,1 0-5,-1 0-5,1 0-3,-1 0-2,1 0-4,-4 3-4,-6 6-5,-6 7-7,-6 6-5,-12 7-1,-15 10 6,-15 10 5,-16 9 6,-10 1 4,-3-6 4,-3-6 5,-2-6 4,-1-4 2,3 1 1,3-1-1,4 1 1,1 2 2,0 7 1,0 6 2,0 7 3,1 4-1,4 3-3,3 3-3,3 4-2,3 1-4,3 0-3,3 0-4,4 0-3,1 3-1,0 6 0,0 7 0,0 6 0,0-1-3,0-5-7,0-7-7,0-5-7,0-8-4,0-5-2,0-7-1,0-5-1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32"/>
    </inkml:context>
    <inkml:brush xml:id="br0">
      <inkml:brushProperty name="width" value="0.04379" units="cm"/>
      <inkml:brushProperty name="height" value="0.04379" units="cm"/>
    </inkml:brush>
  </inkml:definitions>
  <inkml:trace contextRef="#ctx0" brushRef="#br0">14250 31150 502,'-91'21'8,"19"-5"16,19-7 17,19-5 16,23-6 6,28-3-5,28-3-4,29-2-5,15-6-6,3-6-7,3-6-8,4-6-8,2-2-8,4 3-7,3 3-9,3 4-7,-2 2-3,-6 4 1,-6 3 1,-6 3 2,-4 3-5,1 3-12,-1 3-10,1 4-13,-9 1 0,-15 0 7,-15 0 9,-16 0 8,-8 0 1,0 0-6,0 0-6,0 0-6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32"/>
    </inkml:context>
    <inkml:brush xml:id="br0">
      <inkml:brushProperty name="width" value="0.03744" units="cm"/>
      <inkml:brushProperty name="height" value="0.03744" units="cm"/>
    </inkml:brush>
  </inkml:definitions>
  <inkml:trace contextRef="#ctx0" brushRef="#br0">16500 30050 587,'68'25'171,"-11"0"-45,-14 0-45,-11 0-46,-7 1-36,0 4-23,0 3-26,0 3-24,-4-1-7,-5-2 9,-7-3 11,-5-3 9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33"/>
    </inkml:context>
    <inkml:brush xml:id="br0">
      <inkml:brushProperty name="width" value="0.03632" units="cm"/>
      <inkml:brushProperty name="height" value="0.03632" units="cm"/>
    </inkml:brush>
  </inkml:definitions>
  <inkml:trace contextRef="#ctx0" brushRef="#br0">16450 31100 605,'-63'23'87,"26"-3"-9,24-3-8,26-2-8,15-3-13,6 1-16,7-1-17,6 1-17,-1 1-11,-5 3-4,-7 3-6,-5 4-5,-4-1-8,0-3-14,0-3-13,0-2-12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34"/>
    </inkml:context>
    <inkml:brush xml:id="br0">
      <inkml:brushProperty name="width" value="0.05374" units="cm"/>
      <inkml:brushProperty name="height" value="0.05374" units="cm"/>
    </inkml:brush>
  </inkml:definitions>
  <inkml:trace contextRef="#ctx0" brushRef="#br0">20650 29000 409,'-2'-47'14,"-3"6"16,-3 7 15,-2 6 15,-9 4 3,-12 4-10,-13 3-10,-12 3-9,-4 3-8,7 3-4,6 3-6,7 4-4,0 5-3,-2 10-2,-3 10-1,-3 9-2,-2 4-1,0 1 1,0-1 1,0 1-1,0 1 2,0 3 0,0 3 0,0 4 1,1 2 0,4 4 0,3 3 1,3 3-1,4 1 1,7 1-1,6-1 1,7 1-1,4 1 0,3 3 0,3 3-1,4 4 0,1-3-1,0-5 0,0-7-1,0-5-1,3-4-1,6 0-1,7 0 0,6 0-2,4-4 0,4-5-1,3-7 0,3-5 0,6-8-1,9-5-3,10-7-3,10-5-2,5-8-2,4-5-4,3-7-3,3-5-2,3-8-4,3-5-3,3-7-3,4-5-4,-3-3 1,-5 4 1,-7 3 4,-5 3 2,-6-1 1,-3-2 1,-3-3-1,-2-3 1,-5-2 0,-2 0-1,-3 0 0,-3 0 0,-7 3 1,-9 6 5,-10 7 5,-8 6 4,-6 3 3,1 0 1,-1 0 1,1 0 2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34"/>
    </inkml:context>
    <inkml:brush xml:id="br0">
      <inkml:brushProperty name="width" value="0.05081" units="cm"/>
      <inkml:brushProperty name="height" value="0.05081" units="cm"/>
    </inkml:brush>
  </inkml:definitions>
  <inkml:trace contextRef="#ctx0" brushRef="#br0">21550 28600 432,'-24'-25'1,"4"0"1,3 0 2,3 0 1,3 9 10,3 19 18,3 19 20,4 19 19,-1 10 3,-3 4-13,-3 3-11,-2 3-12,-1 1-8,3 1-4,3-1-3,4 1-5,-1 1-3,-3 3-2,-3 3-3,-2 4-2,-1 4-5,3 6-4,3 7-6,4 6-5,-1 1-5,-3-3-6,-3-3-5,-2-2-5,-1-8-3,3-8-1,3-10 0,4-9 0,-1-15-4,-3-18-8,-3-19-9,-2-18-7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35"/>
    </inkml:context>
    <inkml:brush xml:id="br0">
      <inkml:brushProperty name="width" value="0.06028" units="cm"/>
      <inkml:brushProperty name="height" value="0.06028" units="cm"/>
    </inkml:brush>
  </inkml:definitions>
  <inkml:trace contextRef="#ctx0" brushRef="#br0">21200 29750 364,'6'-69'20,"13"13"10,12 12 10,13 13 11,6 9 0,0 6-9,0 7-8,0 6-10,0 3-8,0 0-6,0 0-5,0 0-7,-2-2-2,-3-3 2,-3-3 3,-2-2 2,-3-1-5,1 3-11,-1 3-11,1 4-11,-4-3-5,-6-5 2,-6-7 1,-6-5 3,-2-6 1,3-3 4,3-3 3,4-2 2,-3-5 5,-5-2 3,-7-3 4,-5-3 4,-4-4 3,0-3 1,0-3 1,0-2 1,0-1 2,0 3 0,0 3 1,0 4 0,1 2 2,4 4-1,3 3 1,3 3 0,-1 3 3,-2 3 6,-3 3 5,-3 4 6,-2 1 3,0 0 0,0 0 0,0 0 0,0 9 6,0 19 9,0 19 10,0 19 10,-2 10 0,-3 4-8,-3 3-9,-2 3-9,-1 3-6,3 3-4,3 3-4,4 4-3,-1 5-3,-3 10-2,-3 10-4,-2 9-1,-3 7-2,1 7 1,-1 6-1,1 7 1,1 7-3,3 9-8,3 10-5,4 10-8,1 4-5,0 0-5,0 0-5,0 0-4,0-4-4,0-5-1,0-7 0,0-5-2,1-11 2,4-11 5,3-14 4,3-11 4,-1-15 0,-2-16-4,-3-15-6,-3-15-4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31"/>
    </inkml:context>
    <inkml:brush xml:id="br0">
      <inkml:brushProperty name="width" value="0.04404" units="cm"/>
      <inkml:brushProperty name="height" value="0.04404" units="cm"/>
    </inkml:brush>
  </inkml:definitions>
  <inkml:trace contextRef="#ctx0" brushRef="#br0">48900 3393 499,'9'-15'8,"3"3"17,4 1 17,2 2 17,4 2 4,6-1-6,7 0-7,5 0-7,7 2-6,10 1-7,8 2-6,9 2-7,-1 1-4,-8 0-1,-8 0-1,-10 0-2,-6 1-9,-6 4-15,-4 2-16,-5 3-16,-6 2-12,-7-1-7,-6 1-6,-8 0-8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35"/>
    </inkml:context>
    <inkml:brush xml:id="br0">
      <inkml:brushProperty name="width" value="0.04459" units="cm"/>
      <inkml:brushProperty name="height" value="0.04459" units="cm"/>
    </inkml:brush>
  </inkml:definitions>
  <inkml:trace contextRef="#ctx0" brushRef="#br0">23050 29250 493,'-50'118'152,"0"-11"-37,0-14-34,0-11-37,0-7-20,0 0-5,0 0-6,0 0-4,0-2-4,0-3-3,0-3-1,0-2-3,1-5 0,4-2-2,3-3 0,3-3 0,10-10 1,20-16 2,18-15 3,20-15 3,13-11 1,9-2 1,10-3 1,10-3 2,7-2-1,6 0-2,7 0-2,6 0-2,-1 3-4,-5 6-4,-7 7-6,-5 6-4,-6 6-6,-3 6-10,-3 7-8,-2 6-9,-8 1-6,-8-3-5,-10-3-5,-9-2-4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35"/>
    </inkml:context>
    <inkml:brush xml:id="br0">
      <inkml:brushProperty name="width" value="0.04386" units="cm"/>
      <inkml:brushProperty name="height" value="0.04386" units="cm"/>
    </inkml:brush>
  </inkml:definitions>
  <inkml:trace contextRef="#ctx0" brushRef="#br0">23350 29500 501,'-66'-10'85,"19"32"-4,19 31-3,19 32-4,9 18-9,0 6-15,0 7-15,0 6-16,0 7-10,0 10-7,0 10-5,0 9-6,0-5-3,0-19 3,0-18 1,0-19 2,0-15-13,0-8-26,0-10-27,0-9-27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37"/>
    </inkml:context>
    <inkml:brush xml:id="br0">
      <inkml:brushProperty name="width" value="0.04815" units="cm"/>
      <inkml:brushProperty name="height" value="0.04815" units="cm"/>
    </inkml:brush>
  </inkml:definitions>
  <inkml:trace contextRef="#ctx0" brushRef="#br0">28500 29150 456,'-93'0'7,"17"0"5,15 0 5,16 0 5,23 4 9,31 10 13,32 10 12,31 9 14,13-1-1,-2-8-12,-3-10-13,-3-9-13,1-5-8,6 0-3,7 0-3,6 0-4,6 0-5,6 0-6,7 0-6,6 0-7,6-4-6,6-5-7,7-7-6,6-5-8,3-4-1,0 0 4,0 0 4,0 0 3,-5 1 1,-9 4-3,-10 3-3,-8 3-3,-15 3 2,-19 3 4,-18 3 5,-19 4 5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37"/>
    </inkml:context>
    <inkml:brush xml:id="br0">
      <inkml:brushProperty name="width" value="0.04082" units="cm"/>
      <inkml:brushProperty name="height" value="0.04082" units="cm"/>
    </inkml:brush>
  </inkml:definitions>
  <inkml:trace contextRef="#ctx0" brushRef="#br0">30500 28250 538,'-16'-18'73,"19"17"-6,19 15-5,19 16-7,9 7-6,0 1-8,0-1-7,0 1-8,3-1-6,6 1-4,7-1-5,6 1-5,4-1-5,4 1-5,3-1-7,3 1-6,-2-1-2,-6 1 2,-6-1 1,-6 1 1,-7-3-4,-6-2-13,-6-3-12,-6-3-12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37"/>
    </inkml:context>
    <inkml:brush xml:id="br0">
      <inkml:brushProperty name="width" value="0.04076" units="cm"/>
      <inkml:brushProperty name="height" value="0.04076" units="cm"/>
    </inkml:brush>
  </inkml:definitions>
  <inkml:trace contextRef="#ctx0" brushRef="#br0">28900 29850 539,'-47'0'3,"6"0"5,7 0 6,6 0 5,13 0 9,23 0 13,22 0 11,22 0 13,15 0 0,9 0-13,10 0-11,10 0-13,7 0-9,6 0-5,7 0-6,6 0-5,4-2-3,4-3 0,3-3-1,3-2-1,1-3-6,1 1-13,-1-1-12,1 1-13,-6 1-5,-8 3 3,-10 3 3,-9 4 2,-15 2 4,-18 4 4,-19 3 5,-18 3 4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38"/>
    </inkml:context>
    <inkml:brush xml:id="br0">
      <inkml:brushProperty name="width" value="0.03979" units="cm"/>
      <inkml:brushProperty name="height" value="0.03979" units="cm"/>
    </inkml:brush>
  </inkml:definitions>
  <inkml:trace contextRef="#ctx0" brushRef="#br0">28950 30100 552,'-68'-2'3,"17"-3"5,15-3 4,16-2 6,16 6 10,20 20 15,18 18 14,20 20 16,10 10-2,3 3-15,3 3-17,4 4-16,2 2-12,4 4-5,3 3-8,3 3-5,-5-7-3,-12-15 2,-13-15 2,-12-16 1,-7-8-11,1 0-27,-1 0-25,1 0-26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38"/>
    </inkml:context>
    <inkml:brush xml:id="br0">
      <inkml:brushProperty name="width" value="0.05994" units="cm"/>
      <inkml:brushProperty name="height" value="0.05994" units="cm"/>
    </inkml:brush>
  </inkml:definitions>
  <inkml:trace contextRef="#ctx0" brushRef="#br0">34300 28550 367,'0'-69'41,"0"13"0,0 12 1,0 13 1,-5 6-1,-9 0 0,-10 0 0,-8 0 0,-6 1-3,1 4-7,-1 3-5,1 3-7,-9 9-1,-15 16 2,-15 15 2,-16 17 3,-4 8-1,10 4-4,10 3-6,9 3-4,6 4-4,3 7-1,3 6-3,4 7-2,2 0 0,4-2-1,3-3 0,3-3 0,4-2 0,7 0 0,6 0 0,7 0 1,2 3-2,1 6 1,-1 7-1,1 6-1,2-2 1,7-9-1,6-10 1,7-8 1,7-9-1,9-6-2,10-6-2,10-6-1,10-7-5,13-6-9,12-6-9,13-6-7,10-12-6,10-15 0,10-15 0,9-16-1,4-8 2,1 0 8,-1 0 5,1 0 7,-13 3 2,-25 6-2,-25 7-2,-25 6-2,-15 4-1,-2 4-3,-3 3-2,-3 3-3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39"/>
    </inkml:context>
    <inkml:brush xml:id="br0">
      <inkml:brushProperty name="width" value="0.04916" units="cm"/>
      <inkml:brushProperty name="height" value="0.04916" units="cm"/>
    </inkml:brush>
  </inkml:definitions>
  <inkml:trace contextRef="#ctx0" brushRef="#br0">35700 28800 447,'-49'-24'32,"4"4"5,3 3 4,3 3 4,1 4 0,1 7-3,-1 6-3,1 7-4,-3 5-4,-2 7-2,-3 6-4,-3 7-3,-1 4-2,4 3-3,3 3-3,3 4-2,3 4-1,3 6-1,3 7 0,4 6-1,1 1-1,0-3-1,0-3-2,0-2-1,1-3-2,4 1-2,3-1-2,3 1-4,4-1-1,7 1-2,6-1-3,7 1-2,8-3-5,14-2-10,11-3-9,14-3-10,7-7-4,3-9 0,3-10 0,4-8 0,-6-6 3,-11 1 4,-14-1 5,-11 1 5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40"/>
    </inkml:context>
    <inkml:brush xml:id="br0">
      <inkml:brushProperty name="width" value="0.04296" units="cm"/>
      <inkml:brushProperty name="height" value="0.04296" units="cm"/>
    </inkml:brush>
  </inkml:definitions>
  <inkml:trace contextRef="#ctx0" brushRef="#br0">36100 29200 512,'-71'1'52,"10"4"-5,10 3-4,9 3-6,4 1-5,1 1-5,-1-1-6,1 1-4,1 1-3,3 3 0,3 3 1,4 4 0,1 1 0,0 0-1,0 0-2,0 0 0,6 1-1,13 4 3,12 3 1,13 3 2,9-1 0,6-2-5,7-3-4,6-3-4,1-4-3,-3-3 0,-3-3-1,-2-2 0,-3-1-1,1 3 0,-1 3 0,1 4-1,-4 4 1,-6 6 0,-6 7 2,-6 6-1,-9-1 1,-8-5-3,-10-7-2,-9-5-1,-7-4-1,-3 0 1,-3 0 0,-2 0 0,-5-4-3,-2-5-7,-3-7-8,-3-5-7,-1-6-5,4-3-3,3-3-2,3-2-4,6-5 0,9-2 3,10-3 3,10-3 3,2-2 2,-3 0 3,-3 0 3,-2 0 3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40"/>
    </inkml:context>
    <inkml:brush xml:id="br0">
      <inkml:brushProperty name="width" value="0.04867" units="cm"/>
      <inkml:brushProperty name="height" value="0.04867" units="cm"/>
    </inkml:brush>
  </inkml:definitions>
  <inkml:trace contextRef="#ctx0" brushRef="#br0">36500 28600 452,'68'-19'51,"-11"13"-7,-14 12-8,-11 13-8,-6 7-3,4 4 1,3 3 2,3 3 2,1 3 0,1 3 0,-1 3 1,1 4 0,-3 1-3,-2 0-2,-3 0-5,-3 0-3,-6 1-3,-5 4-4,-7 3-2,-5 3-3,-8 4-1,-5 7 1,-7 6 0,-5 7 1,-12 5-8,-16 7-14,-15 6-15,-15 7-15,-14 4-8,-8 3-2,-10 3-2,-9 4-2,5-12 1,23-24 3,22-26 5,22-24 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38"/>
    </inkml:context>
    <inkml:brush xml:id="br0">
      <inkml:brushProperty name="width" value="0.04157" units="cm"/>
      <inkml:brushProperty name="height" value="0.04157" units="cm"/>
    </inkml:brush>
  </inkml:definitions>
  <inkml:trace contextRef="#ctx0" brushRef="#br0">26316 13329 529,'-12'0'8,"8"0"18,8 0 17,8 0 18,5 0 2,5 0-11,3 0-11,5 0-12,4-1-6,8 0-4,6-2-2,8 0-3,3-2-3,1 0-1,1-1-1,2-1-2,-1-2-1,-1-2 1,-1-2 1,0-1 0,-3-2-2,-1 1-3,-2-1-5,-2 1-4,-2 0-2,-2 2-3,-2 3-2,-2 1-2,-3 1-1,-2 2-1,-3 1 1,-3 0-1,-3 1 0,-1 1-1,-3-1-1,-1 0-1,-3 0-2,-3 2 0,-3 0 0,-3 2-2,-4 0 0,-4 0 1,-6 0 0,-4 0 0,-5-1 1,-3-2 2,-5-2 3,-4-1 1,0-2 2,1 0 2,3 0 1,1 0 2,2 1 0,1 1-3,0 0-1,2 2-3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57"/>
    </inkml:context>
    <inkml:brush xml:id="br0">
      <inkml:brushProperty name="width" value="0.03431" units="cm"/>
      <inkml:brushProperty name="height" value="0.03431" units="cm"/>
    </inkml:brush>
  </inkml:definitions>
  <inkml:trace contextRef="#ctx0" brushRef="#br0">52983 23283 641,'8'-9'0,"2"-2"0,0-1 0,1-3 0,1 1 3,0 1 5,-1 2 6,1 2 6,0 2 5,1 1 1,1 0 3,2 2 2,-1 1 1,-1 2-2,-1 2-1,-1 2-2,-2 2-3,-2 2-4,-4 1-5,-2 3-4,-4 3-3,-2 3-4,-4 5-1,-2 3-4,-3 2-3,-5-1-6,-3-1-5,-5-1-5,-1-2-2,2-2-1,0-1-1,1-2 1,1-4 0,1-3 1,1-4 2,1-4 1,4-4 0,7-4-1,6-4 0,8-3-1,4-3 1,3 2 3,3 1 2,3 1 2,1 1 2,-3 2 1,-1 2 1,-2 3 1,-3 1 0,-1 4-1,-2 2-1,-2 4 0,-3 1-1,-4 3 1,-4 2 1,-4 1 0,-1 0 2,1-2 1,0-4 1,2-3 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31"/>
    </inkml:context>
    <inkml:brush xml:id="br0">
      <inkml:brushProperty name="width" value="0.04142" units="cm"/>
      <inkml:brushProperty name="height" value="0.04142" units="cm"/>
    </inkml:brush>
  </inkml:definitions>
  <inkml:trace contextRef="#ctx0" brushRef="#br0">49665 4150 531,'23'0'105,"-1"0"-20,-1 0-19,-1 0-20,-1 0-12,-1 0-7,-1 0-5,-1 0-5,-1 1-4,-2 4 1,-3 2-1,-1 3 1,-4 4-4,-6 4-8,-6 3-6,-5 5-8,-5 1-5,-3 0-4,-4 0-3,-1 1-4,-2-2-1,1-1 4,1-3 2,1-1 3,2-3 3,3-3 3,3-3 4,3-3 3,3-1 4,6-2 7,4-1 5,6 0 6,5-2 2,5 0 0,7-2-2,5 0-2,3-3-1,-2-2-4,0-4-3,-1-2-3,-1-1-4,-1 1-5,-1 0-6,-1 2-4,-1 0-6,-1-2-6,-1 0-8,-1-1-6,-2 0-2,-3 1 1,-3 0 2,-2 2 2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41"/>
    </inkml:context>
    <inkml:brush xml:id="br0">
      <inkml:brushProperty name="width" value="0.04797" units="cm"/>
      <inkml:brushProperty name="height" value="0.04797" units="cm"/>
    </inkml:brush>
  </inkml:definitions>
  <inkml:trace contextRef="#ctx0" brushRef="#br0">39350 29600 458,'-50'1'1,"0"4"6,0 3 9,0 3 7,15-1 11,32-2 17,31-3 16,32-3 17,19-4-2,10-3-16,10-3-18,9-2-18,6-1-12,3 3-7,3 3-7,4 4-9,1-1-6,0-3-7,0-3-8,0-2-7,-5-1-4,-9 3 0,-10 3 0,-8 4-1,-12 1 1,-12 0-1,-13 0 0,-12 0 0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41"/>
    </inkml:context>
    <inkml:brush xml:id="br0">
      <inkml:brushProperty name="width" value="0.04831" units="cm"/>
      <inkml:brushProperty name="height" value="0.04831" units="cm"/>
    </inkml:brush>
  </inkml:definitions>
  <inkml:trace contextRef="#ctx0" brushRef="#br0">40450 28650 455,'-46'-47'2,"10"6"2,10 7 5,9 6 2,6 10 12,3 17 19,3 15 19,4 16 19,1 13 2,0 14-14,0 11-15,0 14-15,0 11-10,0 14-7,0 11-7,0 14-6,-2 14-7,-3 20-9,-3 18-6,-2 20-9,-1 10-7,3 3-10,3 3-7,4 4-10,1-20-3,0-40-2,0-40 0,0-41-1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42"/>
    </inkml:context>
    <inkml:brush xml:id="br0">
      <inkml:brushProperty name="width" value="0.04418" units="cm"/>
      <inkml:brushProperty name="height" value="0.04418" units="cm"/>
    </inkml:brush>
  </inkml:definitions>
  <inkml:trace contextRef="#ctx0" brushRef="#br0">43650 29050 497,'-38'-24'69,"26"4"-6,24 3-4,26 3-6,13 1-6,4 1-8,3-1-7,3 1-7,3 2-4,3 7-2,3 6-2,4 7-1,-3 5-3,-5 7-2,-7 6-4,-5 7-3,-8 0-2,-5-2 1,-7-3-2,-5-3 1,-9 4-3,-9 13-3,-10 12-3,-8 13-3,-12 4-2,-12-3 1,-13-3 0,-12-2 1,-9-3 1,-2 1 1,-3-1 1,-3 1 1,-1-3-1,4-2-2,3-3-1,3-3-3,4-6 0,7-5 4,6-7 4,7-5 3,2-4 1,1 0 1,-1 0 0,1 0-1,13-4 5,29-5 9,28-7 9,28-5 8,15-6 0,4-3-8,3-3-8,3-2-9,6-1-8,9 3-9,10 3-7,10 4-8,2-1-5,-3-3-1,-3-3 0,-2-2-1,-11-3-2,-15 1-2,-15-1-4,-16 1-2,-12 1 0,-5 3 4,-7 3 4,-5 4 3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42"/>
    </inkml:context>
    <inkml:brush xml:id="br0">
      <inkml:brushProperty name="width" value="0.0506" units="cm"/>
      <inkml:brushProperty name="height" value="0.0506" units="cm"/>
    </inkml:brush>
  </inkml:definitions>
  <inkml:trace contextRef="#ctx0" brushRef="#br0">45450 28550 434,'-24'-18'29,"4"17"12,3 15 15,3 16 13,3 9 1,3 3-13,3 3-11,4 4-12,-1 5-8,-3 10-2,-3 10-2,-2 9-2,-3 4-3,1 1-2,-1-1-4,1 1-2,-1 1-2,1 3-1,-1 3-2,1 4-1,1 1-9,3 0-12,3 0-15,4 0-14,1-5-7,0-9-2,0-10-3,0-8-1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42"/>
    </inkml:context>
    <inkml:brush xml:id="br0">
      <inkml:brushProperty name="width" value="0.03611" units="cm"/>
      <inkml:brushProperty name="height" value="0.03611" units="cm"/>
    </inkml:brush>
  </inkml:definitions>
  <inkml:trace contextRef="#ctx0" brushRef="#br0">45250 29500 609,'3'-46'42,"6"10"2,7 10 2,6 9 2,4 6-1,4 3-8,3 3-6,3 4-7,4 2-6,7 4-5,6 3-6,7 3-5,0-1-1,-2-2 0,-3-3 2,-3-3 1,-2-2-5,0 0-14,0 0-13,0 0-13,-4-4-10,-5-5-7,-7-7-7,-5-5-8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43"/>
    </inkml:context>
    <inkml:brush xml:id="br0">
      <inkml:brushProperty name="width" value="0.05784" units="cm"/>
      <inkml:brushProperty name="height" value="0.05784" units="cm"/>
    </inkml:brush>
  </inkml:definitions>
  <inkml:trace contextRef="#ctx0" brushRef="#br0">46300 28200 380,'0'-50'0,"0"0"0,0 0 0,0 0 0,0 3 6,0 6 12,0 7 12,0 6 12,0 17 9,0 28 4,0 28 5,0 29 5,0 15-3,0 3-8,0 3-10,0 4-8,0 2-8,0 4-5,0 3-5,0 3-5,-2 6-4,-3 9-4,-3 10-5,-2 10-2,-3 13-3,1 19 2,-1 19 1,1 19 0,-3 9-8,-2 0-19,-3 0-19,-3 0-19,-1-18-4,4-33 8,3-35 9,3-34 8,3-23 4,3-8 0,3-10-2,4-9-1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43"/>
    </inkml:context>
    <inkml:brush xml:id="br0">
      <inkml:brushProperty name="width" value="0.04002" units="cm"/>
      <inkml:brushProperty name="height" value="0.04002" units="cm"/>
    </inkml:brush>
  </inkml:definitions>
  <inkml:trace contextRef="#ctx0" brushRef="#br0">46600 29600 549,'68'-44'7,"-11"13"15,-14 12 14,-11 13 15,-4 6 3,6 0-6,7 0-7,6 0-7,-2 4-5,-9 10-4,-10 10-3,-8 9-5,-8 6-2,-2 3-1,-3 3-2,-3 4 0,-10 5-3,-16 10-7,-15 10-4,-15 9-6,-9 6-4,1 3-2,-1 3-1,1 4-3,2-6 0,7-11 2,6-14 3,7-11 1,11-12 5,20-9 9,18-10 8,20-8 8,11-8 4,7-2-4,6-3-3,7-3-3,8-4-6,14-3-11,11-3-10,14-2-10,-3-1-9,-15 3-5,-15 3-6,-16 4-5,-12-3-2,-5-5 1,-7-7 2,-5-5 2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48"/>
    </inkml:context>
    <inkml:brush xml:id="br0">
      <inkml:brushProperty name="width" value="0.05866" units="cm"/>
      <inkml:brushProperty name="height" value="0.05866" units="cm"/>
    </inkml:brush>
  </inkml:definitions>
  <inkml:trace contextRef="#ctx0" brushRef="#br0">11050 27250 375,'0'-47'4,"0"6"9,0 7 9,0 6 8,0 10 4,0 17-2,0 15-2,0 16-2,-5 21 1,-9 29 3,-10 28 5,-8 28 3,-11 15 0,-8 4-3,-10 3-3,-9 3-4,-10 3-3,-9 3-3,-10 3-3,-8 4-4,-6 2-2,1 4-1,-1 3-1,1 3-2,-1 10-3,1 20-6,-1 18-4,1 20-5,5-8-6,14-30-7,11-32-8,14-30-6,13-42-13,16-49-17,15-51-17,17-49-17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48"/>
    </inkml:context>
    <inkml:brush xml:id="br0">
      <inkml:brushProperty name="width" value="0.06026" units="cm"/>
      <inkml:brushProperty name="height" value="0.06026" units="cm"/>
    </inkml:brush>
  </inkml:definitions>
  <inkml:trace contextRef="#ctx0" brushRef="#br0">8950 28500 365,'-25'-47'0,"0"6"0,0 7 0,0 6 0,0-1 1,0-5 3,0-7 2,0-5 3,1-1 5,4 6 8,3 7 7,3 6 7,6 7 6,9 10 5,10 10 4,10 9 5,8 9-1,10 9-7,10 10-7,9 10-7,6 10-5,3 13-3,3 12-3,4 13-3,4 10-4,6 10-4,7 10-3,6 9-4,6 7-7,6 7-7,7 6-8,6 7-9,3 15-8,0 25-7,0 25-9,0 25-7,-11-11-6,-22-47-2,-22-47-4,-21-46-3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57"/>
    </inkml:context>
    <inkml:brush xml:id="br0">
      <inkml:brushProperty name="width" value="0.04828" units="cm"/>
      <inkml:brushProperty name="height" value="0.04828" units="cm"/>
    </inkml:brush>
  </inkml:definitions>
  <inkml:trace contextRef="#ctx0" brushRef="#br0">20600 35000 455,'-24'-25'5,"4"0"8,3 0 10,3 0 9,-1 3 2,-2 6-5,-3 7-4,-3 6-6,-4 3-3,-3 0-1,-3 0-2,-2 0 0,-3 0-1,1 0-1,-1 0-1,1 0 1,-4 3-1,-6 6 2,-6 7 0,-6 6 1,1 4 0,9 4-1,10 3-2,10 3-2,2 3 0,-3 3-1,-3 3-1,-2 4 0,-1 2 0,3 4 0,3 3 1,4 3 1,1 1 0,0 1 0,0-1 1,0 1 0,1 2 1,4 7-1,3 6 0,3 7-1,3 0 0,3-2-2,3-3-1,4-3-2,2-4 1,4-3 0,3-3 0,3-2 2,1-6-1,1-6-2,-1-6-2,1-6-1,2-4-2,7 1 0,6-1-1,7 1-1,2-4-1,1-6-1,-1-6-2,1-6-1,4-4-3,9 1-3,10-1-3,10 1-3,5-4-3,4-6-3,3-6-1,3-6-3,4-10 0,7-12 1,6-13 2,7-12 1,0-9 0,-2-2-2,-3-3-2,-3-3-1,-6-2-1,-5 0 2,-7 0 3,-5 0 1,-12 4 4,-16 10 4,-15 10 5,-15 9 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31"/>
    </inkml:context>
    <inkml:brush xml:id="br0">
      <inkml:brushProperty name="width" value="0.04558" units="cm"/>
      <inkml:brushProperty name="height" value="0.04558" units="cm"/>
    </inkml:brush>
  </inkml:definitions>
  <inkml:trace contextRef="#ctx0" brushRef="#br0">50660 1181 482,'-14'-36'8,"5"9"16,3 8 15,4 7 16,1 6 9,0 6-1,-2 4 1,0 6 0,0 6-8,0 11-14,2 9-15,1 10-16,-2 6-11,0 1-10,-3 3-9,-2 2-10,0 1-10,2 3-11,3 2-12,1 1-12,0-5 0,0-12 10,-2-14 10,0-11 11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57"/>
    </inkml:context>
    <inkml:brush xml:id="br0">
      <inkml:brushProperty name="width" value="0.04551" units="cm"/>
      <inkml:brushProperty name="height" value="0.04551" units="cm"/>
    </inkml:brush>
  </inkml:definitions>
  <inkml:trace contextRef="#ctx0" brushRef="#br0">21650 34400 483,'-25'-24'4,"0"4"7,0 3 8,0 3 8,3 6 5,6 9 4,7 10 4,6 10 3,3 7 0,0 6-5,0 7-4,0 6-5,0 4-4,0 4-2,0 3-3,0 3-3,0 4-2,0 7 0,0 6 0,0 7-1,0 10-3,0 16-6,0 15-6,0 17-6,-2 7-6,-3 0-3,-3 0-5,-2 0-4,-1-5-3,3-9-4,3-10-3,4-8-3,1-12-1,0-12 0,0-13 2,0-12 0,0-12 1,0-8 3,0-10 1,0-9 3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57"/>
    </inkml:context>
    <inkml:brush xml:id="br0">
      <inkml:brushProperty name="width" value="0.03151" units="cm"/>
      <inkml:brushProperty name="height" value="0.03151" units="cm"/>
    </inkml:brush>
  </inkml:definitions>
  <inkml:trace contextRef="#ctx0" brushRef="#br0">21300 36350 698,'4'-68'32,"10"17"5,10 15 5,9 16 6,9 5-3,9-2-8,10-3-10,10-3-8,2-1-8,-3 4-8,-3 3-6,-2 3-7,-3 1-2,1 1 1,-1-1 3,1 1 1,-3-1-3,-2 1-9,-3-1-9,-3 1-10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58"/>
    </inkml:context>
    <inkml:brush xml:id="br0">
      <inkml:brushProperty name="width" value="0.04944" units="cm"/>
      <inkml:brushProperty name="height" value="0.04944" units="cm"/>
    </inkml:brush>
  </inkml:definitions>
  <inkml:trace contextRef="#ctx0" brushRef="#br0">22300 34450 444,'0'-41'50,"0"19"7,0 19 6,0 19 7,0 15-3,0 13-10,0 12-11,0 13-10,0 10-8,0 10-5,0 10-4,0 9-5,-2 13-3,-3 20-4,-3 18-2,-2 20-3,-3 14-4,1 14-7,-1 11-6,1 14-7,-1 7-8,1 3-8,-1 3-9,1 4-8,-1-10-1,1-22 11,-1-22 9,1-21 10,-1-23 2,1-21-7,-1-22-7,1-22-7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59"/>
    </inkml:context>
    <inkml:brush xml:id="br0">
      <inkml:brushProperty name="width" value="0.03893" units="cm"/>
      <inkml:brushProperty name="height" value="0.03893" units="cm"/>
    </inkml:brush>
  </inkml:definitions>
  <inkml:trace contextRef="#ctx0" brushRef="#br0">13750 34900 565,'95'-24'154,"-9"4"-37,-10 3-37,-8 3-38,2 1-21,16 1-7,15-1-8,17 1-6,2-1-5,-9 1-3,-10-1-3,-8 1-2,-11 1-4,-8 3-7,-10 3-5,-9 4-7,-13 5-6,-16 10-6,-15 10-7,-15 9-7,-9 1 2,1-6 13,-1-6 11,1-6 12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59"/>
    </inkml:context>
    <inkml:brush xml:id="br0">
      <inkml:brushProperty name="width" value="0.04281" units="cm"/>
      <inkml:brushProperty name="height" value="0.04281" units="cm"/>
    </inkml:brush>
  </inkml:definitions>
  <inkml:trace contextRef="#ctx0" brushRef="#br0">14500 35000 513,'-111'28'48,"28"6"2,28 7 3,29 6 2,15 4-3,3 4-7,3 3-7,4 3-8,1 6-6,0 9-2,0 10-3,0 10-2,-2 5-4,-3 4-2,-3 3-5,-2 3-3,-1-2-4,3-6-8,3-6-7,4-6-7,1-10-7,0-12-6,0-13-6,0-12-7,3-13-3,6-12-3,7-13-2,6-12-3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00"/>
    </inkml:context>
    <inkml:brush xml:id="br0">
      <inkml:brushProperty name="width" value="0.04161" units="cm"/>
      <inkml:brushProperty name="height" value="0.04161" units="cm"/>
    </inkml:brush>
  </inkml:definitions>
  <inkml:trace contextRef="#ctx0" brushRef="#br0">14900 35050 528,'-22'51'126,"6"4"-26,7 3-25,6 3-25,3 1-17,0 1-5,0-1-6,0 1-7,0 2-3,0 7-5,0 6-4,0 7-3,0 2-4,0 1-4,0-1-4,0 1-4,0-3-7,0-2-9,0-3-9,0-3-9,-4-7-5,-5-9-2,-7-10-1,-5-8-2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00"/>
    </inkml:context>
    <inkml:brush xml:id="br0">
      <inkml:brushProperty name="width" value="0.04217" units="cm"/>
      <inkml:brushProperty name="height" value="0.04217" units="cm"/>
    </inkml:brush>
  </inkml:definitions>
  <inkml:trace contextRef="#ctx0" brushRef="#br0">13400 36950 521,'-47'0'0,"6"0"0,7 0 0,6 0 0,1 0 5,-3 0 9,-3 0 10,-2 0 8,10 0 9,25 0 6,25 0 6,25 0 6,20 0-2,16 0-9,15 0-11,17 0-10,11-2-9,10-3-6,10-3-7,9-2-8,10-3-3,14 1-3,11-1-2,14 1-2,-7-1 0,-25 1 2,-25-1 2,-25 1 2,-18 1-10,-8 3-25,-10 3-24,-9 4-25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03"/>
    </inkml:context>
    <inkml:brush xml:id="br0">
      <inkml:brushProperty name="width" value="0.03897" units="cm"/>
      <inkml:brushProperty name="height" value="0.03897" units="cm"/>
    </inkml:brush>
  </inkml:definitions>
  <inkml:trace contextRef="#ctx0" brushRef="#br0">24450 34950 564,'-2'-46'-4,"-3"10"8,-3 10 8,-2 9 8,-6 7 6,-6 7 6,-6 6 4,-6 7 6,-2 5-1,3 7-5,3 6-5,4 7-6,1 4-4,0 3-1,0 3-3,0 4-2,0 5-1,0 10-1,0 10-1,0 9-1,0 7-3,0 7-4,0 6-7,0 7-4,1 2-4,4 1-4,3-1-3,3 1-3,3-4-4,3-6-1,3-6-3,4-6-3,5-12-1,10-15-1,10-15-1,9-16-2,4-12 2,1-5 5,-1-7 5,1-5 5,-3-6 2,-2-3-1,-3-3 0,-3-2-1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04"/>
    </inkml:context>
    <inkml:brush xml:id="br0">
      <inkml:brushProperty name="width" value="0.05052" units="cm"/>
      <inkml:brushProperty name="height" value="0.05052" units="cm"/>
    </inkml:brush>
  </inkml:definitions>
  <inkml:trace contextRef="#ctx0" brushRef="#br0">25100 35600 435,'-27'-46'23,"-3"10"4,-3 10 5,-2 9 4,-3 9 0,1 9-4,-1 10-5,1 10-4,1 5-3,3 4-4,3 3-2,4 3-3,1 1-2,0 1 0,0-1 0,0 1 0,3-1-2,6 1-2,7-1-3,6 1-4,3-1-2,0 1-2,0-1-4,0 1-3,7-4-3,17-6-3,15-6-5,16-6-3,5-10-1,-2-12 4,-3-13 1,-3-12 4,-6-9 2,-5-2 1,-7-3 2,-5-3 0,-8-1 2,-5 4 0,-7 3 0,-5 3 0,-4 12 13,0 22 24,0 22 25,0 23 24,0 11 5,0 4-14,0 3-14,0 3-15,0 1-8,0 1-4,0-1-4,0 1-4,0-1-2,0 1-1,0-1 0,0 1-1,0 1-2,0 3-3,0 3-4,0 4-3,-2 2-2,-3 4-3,-3 3-2,-2 3-2,-3-2-2,1-6-1,-1-6-1,1-6-2,-1-6-1,1-2 0,-1-3-1,1-3 0,-7-7-1,-12-9-1,-13-10-2,-12-8-1,-5-11 1,3-8 3,3-10 2,4-9 4,2-9 2,4-5 2,3-7 2,3-5 2,4-4 0,7 0 1,6 0 0,7 0-1,7 0 2,9 0 3,10 0 4,10 0 3,10 0 0,13 0-5,12 0-3,13 0-6,7-4-3,4-5-6,3-7-5,3-5-5,-2-1-1,-6 6 3,-6 7 2,-6 6 3,-9 7 0,-8 10-5,-10 10-4,-9 9-5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04"/>
    </inkml:context>
    <inkml:brush xml:id="br0">
      <inkml:brushProperty name="width" value="0.04624" units="cm"/>
      <inkml:brushProperty name="height" value="0.04624" units="cm"/>
    </inkml:brush>
  </inkml:definitions>
  <inkml:trace contextRef="#ctx0" brushRef="#br0">25700 35050 475,'26'26'40,"4"4"-4,3 3-2,3 3-4,4 10 2,7 20 5,6 18 5,7 20 6,-3-3-2,-8-21-9,-10-22-7,-9-22-10,-7-2-4,-3 19-2,-3 19-3,-2 19-2,-6 10 0,-6 4 0,-6 3 1,-6 3 1,-12 1-8,-15 1-13,-15-1-15,-16 1-15,-5-6-5,6-8 1,7-10 3,6-9 1,4-10-1,4-9-7,3-10-6,3-8-6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32"/>
    </inkml:context>
    <inkml:brush xml:id="br0">
      <inkml:brushProperty name="width" value="0.04962" units="cm"/>
      <inkml:brushProperty name="height" value="0.04962" units="cm"/>
    </inkml:brush>
  </inkml:definitions>
  <inkml:trace contextRef="#ctx0" brushRef="#br0">51953 2511 443,'-8'-7'13,"2"4"27,1 3 27,1 2 27,-1 5 3,0 7-21,-2 7-21,0 8-20,-2 3-13,-2 4-5,-1 3-4,-3 2-6,1 1-2,3-2 0,3-2 0,2-2 0,4-3-5,4-5-13,4-5-11,4-5-12,4-7-3,7-10 4,5-10 5,7-10 5,1-8 3,0-8 0,-2-8 2,0-8 0,-3-2 3,-5 4 4,-5 4 3,-5 4 4,-4 4 5,-2 4 3,-4 4 4,-2 3 4,-4 5 0,-2 3-2,-4 5-4,-2 3-2,-3 4-2,-5 4 2,-4 4 0,-3 4 1,-1 4-7,1 7-15,3 6-15,1 5-15,4 0-4,3-5 5,4-7 7,5-5 6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05"/>
    </inkml:context>
    <inkml:brush xml:id="br0">
      <inkml:brushProperty name="width" value="0.04412" units="cm"/>
      <inkml:brushProperty name="height" value="0.04412" units="cm"/>
    </inkml:brush>
  </inkml:definitions>
  <inkml:trace contextRef="#ctx0" brushRef="#br0">28750 35950 498,'-54'0'13,"45"0"25,43 0 27,45 0 25,25-4 3,10-5-20,10-7-18,9-5-20,4-6-14,1-3-8,-1-3-8,1-2-8,-4 0-6,-6 7-6,-6 6-5,-6 7-4,-7 4-7,-6 3-8,-6 3-8,-6 4-7,-10 1-2,-12 0 6,-13 0 6,-12 0 4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05"/>
    </inkml:context>
    <inkml:brush xml:id="br0">
      <inkml:brushProperty name="width" value="0.04137" units="cm"/>
      <inkml:brushProperty name="height" value="0.04137" units="cm"/>
    </inkml:brush>
  </inkml:definitions>
  <inkml:trace contextRef="#ctx0" brushRef="#br0">29950 34800 531,'-25'-24'4,"0"4"9,0 3 7,0 3 9,3 10 8,6 20 4,7 18 7,6 20 6,3 13-2,0 9-8,0 10-9,0 10-8,0 8-7,0 10-3,0 10-3,0 9-5,0 9-4,0 9-8,0 10-7,0 10-7,0 0-7,0-5-8,0-7-8,0-5-7,0-17-2,0-24 6,0-26 6,0-24 6,0-13 1,0 0-3,0 0-4,0 0-3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06"/>
    </inkml:context>
    <inkml:brush xml:id="br0">
      <inkml:brushProperty name="width" value="0.05537" units="cm"/>
      <inkml:brushProperty name="height" value="0.05537" units="cm"/>
    </inkml:brush>
  </inkml:definitions>
  <inkml:trace contextRef="#ctx0" brushRef="#br0">34050 34950 397,'-7'-44'43,"-11"13"-1,-14 12 0,-11 13-1,-7 7-2,0 4-5,0 3-5,0 3-4,-4 4-4,-5 7-3,-7 6-2,-5 7-2,-1 4-3,6 3 0,7 3-1,6 4-1,3 7-1,0 13 0,0 12-1,0 13-1,3 4 0,6-3 0,7-3 1,6-2-1,6-5 0,6-2-1,7-3-1,6-3-2,3-6 0,0-5-1,0-7-1,0-5-1,9-8-2,19-5-7,19-7-5,19-5-7,4-11 1,-9-11 3,-10-14 4,-8-11 5,-6-6 0,1 4 0,-1 3-3,1 3 0,13-11-3,29-25-2,28-25-3,28-25-2,9-10 0,-9 7 2,-10 6 3,-8 7 2,-11 4 2,-8 3 0,-10 3 1,-9 4 1,-9 5 2,-5 10 3,-7 10 4,-5 9 4,-8 6 3,-5 3 3,-7 3 3,-5 4 3,-12 16 9,-16 32 15,-15 31 16,-15 32 14,-7 11 1,3-5-14,3-7-14,4-5-14,1-4-9,0 0-2,0 0-3,0 0-2,1-2-3,4-3-2,3-3-2,3-2-2,3-3-4,3 1-3,3-1-5,4 1-4,5-6-1,10-8 1,10-10 3,9-9 2,6-9 0,3-5-2,3-7-2,4-5-2,4-6-1,6-3-2,7-3 0,6-2-2,3-8 1,0-8 2,0-10 1,0-9 2,-2-12 1,-3-11 2,-3-14 1,-2-11 1,-6-9 1,-6-3-1,-6-3 0,-6-2-1,-6-1 2,-2 3 4,-3 3 3,-3 4 3,-7 7 3,-9 13 1,-10 12 1,-8 13 0,-9 7 1,-6 4-1,-6 3 0,-6 3-1,-6 4 0,-2 7 1,-3 6 0,-3 7 0,-4 4-2,-3 3-5,-3 3-4,-2 4-4,-3 5-4,1 10-3,-1 10-4,1 9-3,2 6-3,7 3-2,6 3-4,7 4-3,7-3 0,9-5 0,10-7 0,10-5 2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06"/>
    </inkml:context>
    <inkml:brush xml:id="br0">
      <inkml:brushProperty name="width" value="0.04073" units="cm"/>
      <inkml:brushProperty name="height" value="0.04073" units="cm"/>
    </inkml:brush>
  </inkml:definitions>
  <inkml:trace contextRef="#ctx0" brushRef="#br0">35950 36050 540,'51'45'79,"4"-9"-14,3-10-16,3-8-14,-1-6-8,-2 1-2,-3-1-1,-3 1-1,-6 1-2,-5 3-1,-7 3-2,-5 4-2,-6 2-2,-3 4-1,-3 3-3,-2 3-2,-8 3-1,-8 3-3,-10 3-3,-9 4-1,-12 1-1,-11 0 0,-14 0 1,-11 0 1,-9 1-2,-3 4-2,-3 3-2,-2 3-3,2-4-2,9-8-2,10-10-1,10-9-3,13-5 3,19 0 10,19 0 10,19 0 8,18-4 1,19-5-9,19-7-8,19-5-9,10-8-10,4-5-10,3-7-11,3-5-11,-2-3-3,-6 4 4,-6 3 4,-6 3 4,-12 1 4,-15 1 5,-15-1 4,-16 1 4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07"/>
    </inkml:context>
    <inkml:brush xml:id="br0">
      <inkml:brushProperty name="width" value="0.04587" units="cm"/>
      <inkml:brushProperty name="height" value="0.04587" units="cm"/>
    </inkml:brush>
  </inkml:definitions>
  <inkml:trace contextRef="#ctx0" brushRef="#br0">37750 34950 479,'-47'4'89,"6"10"-14,7 10-14,6 9-12,1 12-10,-3 16-4,-3 15-5,-2 17-5,-1 8-3,3 4-1,3 3-2,4 3-2,1 1-3,0 1-2,0-1-4,0 1-4,3-4-6,6-6-10,7-6-11,6-6-10,7-9-8,10-8-5,10-10-5,9-9-5,2-12 1,-2-11 8,-3-14 9,-3-11 8,-2-6 4,0 4-1,0 3-2,0 3 0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07"/>
    </inkml:context>
    <inkml:brush xml:id="br0">
      <inkml:brushProperty name="width" value="0.05366" units="cm"/>
      <inkml:brushProperty name="height" value="0.05366" units="cm"/>
    </inkml:brush>
  </inkml:definitions>
  <inkml:trace contextRef="#ctx0" brushRef="#br0">38500 35650 409,'0'-49'3,"0"4"4,0 3 6,0 3 4,0 3 4,0 3 1,0 3 1,0 4 1,-7 8 1,-11 17 1,-14 15 0,-11 16 0,-6 12 0,4 9-3,3 10-1,3 10-3,3 0-2,3-5-1,3-7-2,4-5-1,7-8-3,13-5-1,12-7-3,13-5-1,7-9-7,4-9-9,3-10-9,3-8-10,3-11-5,3-8-2,3-10-2,4-9-1,-3-2 3,-5 6 6,-7 7 6,-5 6 7,-9 13 14,-9 23 24,-10 22 24,-8 22 22,-4 13 7,3 7-11,3 6-12,4 7-11,1 0-7,0-2-4,0-3-4,0-3-4,0 4-4,0 13-3,0 12-3,0 13-4,0 1-3,0-9-3,0-10-3,0-8-3,-2-9-2,-3-6-4,-3-6-2,-2-6-3,-5-2-3,-2 3-2,-3 3-4,-3 4-2,-6-6-1,-5-11-1,-7-14 0,-5-11 0,-6-14 2,-3-11 7,-3-14 4,-2-11 7,5-14 4,16-11 4,15-14 4,17-11 4,11-9 0,10-3 0,10-3-3,9-2-2,4 2-2,1 9-4,-1 10-4,1 10-3,4-3-5,9-11-7,10-14-6,10-11-6,-1 0-2,-9 17 3,-10 15 3,-8 16 2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08"/>
    </inkml:context>
    <inkml:brush xml:id="br0">
      <inkml:brushProperty name="width" value="0.04703" units="cm"/>
      <inkml:brushProperty name="height" value="0.04703" units="cm"/>
    </inkml:brush>
  </inkml:definitions>
  <inkml:trace contextRef="#ctx0" brushRef="#br0">38950 35200 467,'25'-22'44,"0"6"-4,0 7-4,0 6-4,3 9-1,6 13-1,7 12 0,6 13-1,3 9 0,0 6 0,0 7-2,0 6 1,-4 6-2,-5 6-2,-7 7-3,-5 6-2,-6 3-3,-3 0-5,-3 0-4,-2 0-4,-8 0-1,-8 0 2,-10 0 2,-9 0 3,-15 1-11,-18 4-22,-19 3-24,-18 3-21,-3-8-11,17-19 4,15-18 3,16-19 3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08"/>
    </inkml:context>
    <inkml:brush xml:id="br0">
      <inkml:brushProperty name="width" value="0.04192" units="cm"/>
      <inkml:brushProperty name="height" value="0.04192" units="cm"/>
    </inkml:brush>
  </inkml:definitions>
  <inkml:trace contextRef="#ctx0" brushRef="#br0">42300 35500 524,'-72'0'7,"6"0"11,7 0 14,6 0 11,17 0 7,28 0-3,28 0-1,29 0-2,18-2-3,9-3-6,10-3-6,10-2-5,7-3-5,6 1-3,7-1-4,6 1-3,3 1-6,0 3-7,0 3-8,0 4-7,-4-1-7,-5-3-6,-7-3-5,-5-2-5,-8-1-4,-5 3-2,-7 3-2,-5 4-2,-11 1 2,-11 0 7,-14 0 7,-11 0 7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09"/>
    </inkml:context>
    <inkml:brush xml:id="br0">
      <inkml:brushProperty name="width" value="0.0396" units="cm"/>
      <inkml:brushProperty name="height" value="0.0396" units="cm"/>
    </inkml:brush>
  </inkml:definitions>
  <inkml:trace contextRef="#ctx0" brushRef="#br0">43650 34800 555,'-16'-21'9,"19"10"20,19 10 18,19 9 18,9 9 4,0 9-13,0 10-12,0 10-13,3 2-8,6-3-3,7-3-3,6-2-2,-1-1-4,-5 3-5,-7 3-3,-5 4-6,-4 1-8,0 0-13,0 0-13,0 0-14,-5-4-8,-9-5-2,-10-7-3,-8-5-3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09"/>
    </inkml:context>
    <inkml:brush xml:id="br0">
      <inkml:brushProperty name="width" value="0.03819" units="cm"/>
      <inkml:brushProperty name="height" value="0.03819" units="cm"/>
    </inkml:brush>
  </inkml:definitions>
  <inkml:trace contextRef="#ctx0" brushRef="#br0">41900 36400 576,'-47'-24'0,"6"4"0,7 3 0,6 3 0,4 1 5,4 1 11,3-1 10,3 1 10,12 1 5,22 3 0,22 3-1,23 4 0,17-1-2,17-3-5,15-3-2,16-2-4,10-3-5,7 1-7,6-1-5,7 1-7,-3 1-7,-8 3-7,-10 3-6,-9 4-7,-10 2-6,-9 4-5,-10 3-5,-8 3-5,-14 4-3,-15 7-2,-15 6 0,-16 7-2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32"/>
    </inkml:context>
    <inkml:brush xml:id="br0">
      <inkml:brushProperty name="width" value="0.038" units="cm"/>
      <inkml:brushProperty name="height" value="0.038" units="cm"/>
    </inkml:brush>
  </inkml:definitions>
  <inkml:trace contextRef="#ctx0" brushRef="#br0">53050 3150 579,'57'1'63,"-12"4"-7,-12 2-7,-12 3-7,-6 4-6,-2 2-4,-3 3-4,-1 3-5,-2 3-2,-4 2-2,-3 4-1,-2 3-2,-4 0-4,-2-2-7,-3-1-6,-3-3-7,-1-2-3,1-3 0,0-3 0,2-3 0,1-2 2,1-3 4,0-1 3,2-2 3,3-2 0,4-2-5,6-3-4,4 0-5,3-4-5,3-2-7,2-4-5,2-2-7,1-2-2,2-1 2,3-1 2,1-1 2,-1-1 1,-5 2 1,-5 1 0,-4 1 1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09"/>
    </inkml:context>
    <inkml:brush xml:id="br0">
      <inkml:brushProperty name="width" value="0.04354" units="cm"/>
      <inkml:brushProperty name="height" value="0.04354" units="cm"/>
    </inkml:brush>
  </inkml:definitions>
  <inkml:trace contextRef="#ctx0" brushRef="#br0">42050 36400 505,'-93'-22'1,"17"6"4,15 7 3,16 6 3,15 7 9,16 10 13,15 10 14,17 9 14,11 7 1,10 7-9,10 6-10,9 7-10,9 2-7,9 1-3,10-1-2,10 1-4,5-3-3,4-2-4,3-3-5,3-3-4,-8-6-17,-19-5-30,-18-7-32,-19-5-29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10"/>
    </inkml:context>
    <inkml:brush xml:id="br0">
      <inkml:brushProperty name="width" value="0.04361" units="cm"/>
      <inkml:brushProperty name="height" value="0.04361" units="cm"/>
    </inkml:brush>
  </inkml:definitions>
  <inkml:trace contextRef="#ctx0" brushRef="#br0">46350 34950 504,'76'-44'101,"4"13"-19,3 12-18,3 13-18,-2 10-12,-6 10-4,-6 10-6,-6 9-4,-10 7-3,-12 7-2,-13 6-2,-12 7-1,-12 4-2,-8 3-2,-10 3 0,-9 4-2,-9 2-2,-5 4-3,-7 3-1,-5 3-3,-14 6-3,-18 9-4,-19 10-3,-18 10-4,-3-4-2,17-16 1,15-15 1,16-15-1,7-12 3,1-6 1,-1-6 2,1-6 3,2-7 3,7-6 2,6-6 3,7-6 3,11-9 4,20-8 3,18-10 3,20-9 4,14-4 1,14 4-1,11 3 0,14 3-1,8 1-3,7 1-6,6-1-6,7 1-6,5-1-5,7 1-8,6-1-6,7 1-6,-1-3-5,-6-2-1,-6-3-2,-6-3-3,-13-1 0,-19 4-2,-18 3-1,-19 3-1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11"/>
    </inkml:context>
    <inkml:brush xml:id="br0">
      <inkml:brushProperty name="width" value="0.06038" units="cm"/>
      <inkml:brushProperty name="height" value="0.06038" units="cm"/>
    </inkml:brush>
  </inkml:definitions>
  <inkml:trace contextRef="#ctx0" brushRef="#br0">48800 34800 364,'-49'-22'34,"4"6"3,3 7 4,3 6 3,-1 7-1,-2 10-6,-3 10-6,-3 9-5,-4 9-5,-3 9-2,-3 10-1,-2 10-2,-5 7-2,-2 6 1,-3 7 0,-3 6 0,-2 6-1,0 6-2,0 7-1,0 6-1,6-1-2,13-5 0,12-7-2,13-5 0,9-8-2,6-5 0,7-7-1,6-5-1,6-9-1,6-9-3,7-10-2,6-8-1,7-9-3,10-6-2,10-6-1,9-6-2,7-10-1,7-12 1,6-13 2,7-12 0,5-13-2,7-12-6,6-13-5,7-12-7,0-13-1,-2-12 0,-3-13 1,-3-12 0,-2-5 3,0 3 3,0 3 4,0 4 4,-5 7 2,-9 13 3,-10 12 3,-8 13 2,-11 12 2,-8 13 3,-10 12 2,-9 13 2,-10 12 8,-9 13 13,-10 12 12,-8 13 14,-6 7 3,1 4-7,-1 3-6,1 3-7,-4 1-4,-6 1-5,-6-1-3,-6 1-3,-2 2-1,3 7 0,3 6 2,4 7 1,2 2 0,4 1-2,3-1-2,3 1-2,1 1-1,1 3-1,-1 3 0,1 4-2,-1-1-1,1-3-1,-1-3-2,1-2-1,2-5-3,7-2-1,6-3-3,7-3-3,10-4-3,16-3-5,15-3-5,17-2-5,3-9-2,-5-12 1,-7-13 2,-5-12 1,-3-10 1,4-6 1,3-6 1,3-6 1,3-10 2,3-12 2,3-13 1,4-12 2,-3-10 0,-5-6 1,-7-6 1,-5-6 0,-8-4 1,-5 1 0,-7-1 1,-5 1 1,-6 5 1,-3 14 2,-3 11 1,-2 14 2,-9 10 0,-12 9 1,-13 10 1,-12 10-1,-12 7 1,-8 6 0,-10 7 0,-9 6 1,-9 4-2,-5 4-3,-7 3-5,-5 3-2,2 3-5,13 3-3,12 3-5,13 4-2,10 1-1,10 0 3,10 0 5,9 0 3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11"/>
    </inkml:context>
    <inkml:brush xml:id="br0">
      <inkml:brushProperty name="width" value="0.0482" units="cm"/>
      <inkml:brushProperty name="height" value="0.0482" units="cm"/>
    </inkml:brush>
  </inkml:definitions>
  <inkml:trace contextRef="#ctx0" brushRef="#br0">51800 35050 456,'-52'6'5,"-3"13"12,-3 12 10,-2 13 11,0 10 8,7 10 4,6 10 4,7 9 4,4 7-2,3 7-9,3 6-10,4 7-10,4-1-6,6-6-6,7-6-4,6-6-4,4-7-3,4-6 2,3-6 2,3-6 2,6-9-12,9-8-22,10-10-23,10-9-23,2-9-7,-3-5 10,-3-7 10,-2-5 9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12"/>
    </inkml:context>
    <inkml:brush xml:id="br0">
      <inkml:brushProperty name="width" value="0.05075" units="cm"/>
      <inkml:brushProperty name="height" value="0.05075" units="cm"/>
    </inkml:brush>
  </inkml:definitions>
  <inkml:trace contextRef="#ctx0" brushRef="#br0">52550 35250 433,'-7'-46'4,"-11"10"9,-14 10 9,-11 9 9,-6 7 3,4 7 0,3 6 0,3 7-1,1 7-2,1 9-2,-1 10-3,1 10-3,1 5-3,3 4-1,3 3-2,4 3-2,5-2-4,10-6-8,10-6-6,9-6-8,9-9-6,9-8-5,10-10-5,10-9-6,4-9-2,0-5 0,0-7 0,0-5 1,-5-4 2,-9 0 4,-10 0 3,-8 0 4,-11 7 13,-8 17 22,-10 15 22,-9 16 24,-2 10 5,6 7-8,7 6-10,6 7-8,3 4-8,0 3-2,0 3-4,0 4-4,0 2-2,0 4-3,0 3-1,0 3-3,0 1-1,0 1-1,0-1-1,0 1 0,0-3-2,0-2-6,0-3-4,0-3-4,-2-6-3,-3-5 0,-3-7 1,-2-5 0,-6-6-3,-6-3-4,-6-3-5,-6-2-5,-4-6-2,1-6 0,-1-6 2,1-6 0,-3-7 3,-2-6 2,-3-6 3,-3-6 3,1-6 3,6-2 1,7-3 3,6-3 1,4-7 1,4-9-1,3-10-1,3-8-1,9-8 0,16-2 4,15-3 4,17-3 3,10-2-1,6 0-5,7 0-4,6 0-5,-1 1-5,-5 4-4,-7 3-4,-5 3-5,-8 6 0,-5 9 4,-7 10 2,-5 10 4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12"/>
    </inkml:context>
    <inkml:brush xml:id="br0">
      <inkml:brushProperty name="width" value="0.04556" units="cm"/>
      <inkml:brushProperty name="height" value="0.04556" units="cm"/>
    </inkml:brush>
  </inkml:definitions>
  <inkml:trace contextRef="#ctx0" brushRef="#br0">52800 34950 482,'28'-44'5,"6"13"10,7 12 10,6 13 10,3 9 6,0 6-1,0 7 1,0 6 1,0 7-3,0 10-5,0 10-6,0 9-4,-4 9-3,-5 9 0,-7 10-1,-5 10 1,-8 8-3,-5 10-1,-7 10-4,-5 9-3,-14 6-3,-18 3-6,-19 3-6,-18 4-5,-15-1-7,-9-3-10,-10-3-9,-8-2-8,3-15-9,20-25-8,18-25-7,20-25-8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13"/>
    </inkml:context>
    <inkml:brush xml:id="br0">
      <inkml:brushProperty name="width" value="0.03948" units="cm"/>
      <inkml:brushProperty name="height" value="0.03948" units="cm"/>
    </inkml:brush>
  </inkml:definitions>
  <inkml:trace contextRef="#ctx0" brushRef="#br0">56000 35800 557,'-47'0'4,"6"0"7,7 0 9,6 0 7,10-2 8,17-3 5,15-3 6,16-2 7,15-3-2,16 1-7,15-1-8,17 1-7,11-3-8,10-2-6,10-3-6,9-3-8,6-1-5,3 4-7,3 3-7,4 3-6,-7 1-4,-16 1-3,-15-1-1,-15 1-3,-15 2-3,-12 7-2,-13 6-4,-12 7-3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13"/>
    </inkml:context>
    <inkml:brush xml:id="br0">
      <inkml:brushProperty name="width" value="0.04353" units="cm"/>
      <inkml:brushProperty name="height" value="0.04353" units="cm"/>
    </inkml:brush>
  </inkml:definitions>
  <inkml:trace contextRef="#ctx0" brushRef="#br0">56950 34750 505,'-91'-46'3,"19"10"5,19 10 6,19 9 5,12 15 8,6 22 10,7 22 11,6 23 10,4 14 1,4 10-9,3 10-8,3 9-9,-1 9-6,-2 9-4,-3 10-4,-3 10-4,-7 8-5,-9 10-8,-10 10-6,-8 9-8,-3-8-4,7-25-2,6-25-2,7-25-3,2-18-9,1-8-19,-1-10-17,1-9-18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14"/>
    </inkml:context>
    <inkml:brush xml:id="br0">
      <inkml:brushProperty name="width" value="0.04365" units="cm"/>
      <inkml:brushProperty name="height" value="0.04365" units="cm"/>
    </inkml:brush>
  </inkml:definitions>
  <inkml:trace contextRef="#ctx0" brushRef="#br0">59850 34850 503,'-18'-25'8,"17"0"16,15 0 16,16 0 15,13 4 4,14 10-7,11 10-9,14 9-7,3 6-6,-2 3-5,-3 3-4,-3 4-3,-7 4-4,-9 6-3,-10 7-2,-8 6-2,-12 4-1,-12 4 2,-13 3 1,-12 3 1,-16 4-1,-19 7-6,-18 6-6,-19 7-4,-12 5-4,-2 7 0,-3 6-2,-3 7 0,-1-4 0,4-12 0,3-13 0,3-12 0,7-12 2,14-8 3,11-10 2,14-9 2,24-12 5,38-11 6,37-14 5,38-11 6,13-6-1,-8 4-9,-10 3-9,-9 3-9,4 1-7,19 1-7,19-1-8,19 1-6,7-3-5,-3-2-2,-3-3-3,-2-3-1,-15-1 2,-25 4 5,-25 3 6,-25 3 6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14"/>
    </inkml:context>
    <inkml:brush xml:id="br0">
      <inkml:brushProperty name="width" value="0.04892" units="cm"/>
      <inkml:brushProperty name="height" value="0.04892" units="cm"/>
    </inkml:brush>
  </inkml:definitions>
  <inkml:trace contextRef="#ctx0" brushRef="#br0">62050 34600 449,'-24'-46'5,"4"10"11,3 10 9,3 9 11,3 12 7,3 16 3,3 15 4,4 17 4,1 10-1,0 6-7,0 7-6,0 6-6,0 3-6,0 0-4,0 0-4,0 0-5,0 4-5,0 10-4,0 10-7,0 9-4,-4 2-4,-5-2-3,-7-3-2,-5-3-1,-4-7-9,0-9-14,0-10-13,0-8-14,0-12-3,0-12 7,0-13 9,0-12 7,3-13 7,6-12 3,7-13 5,6-12 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32"/>
    </inkml:context>
    <inkml:brush xml:id="br0">
      <inkml:brushProperty name="width" value="0.04203" units="cm"/>
      <inkml:brushProperty name="height" value="0.04203" units="cm"/>
    </inkml:brush>
  </inkml:definitions>
  <inkml:trace contextRef="#ctx0" brushRef="#br0">54606 2900 523,'-23'11'125,"3"7"-26,1 7-25,3 7-26,1 3-16,2 2-3,3 0-6,1 2-3,2-2-6,0-4-5,2-4-6,1-3-5,0-4-8,2-3-9,0-3-11,2-3-9,2-3-3,6-4 3,4-4 2,5-4 3,1-3-2,-1 0-6,-3-1-6,-1-2-6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14"/>
    </inkml:context>
    <inkml:brush xml:id="br0">
      <inkml:brushProperty name="width" value="0.03412" units="cm"/>
      <inkml:brushProperty name="height" value="0.03412" units="cm"/>
    </inkml:brush>
  </inkml:definitions>
  <inkml:trace contextRef="#ctx0" brushRef="#br0">61700 35650 644,'28'-50'3,"6"0"4,7 0 4,6 0 6,1 4 2,-3 10 1,-3 10 0,-2 9 1,0 4 3,7 1 4,6-1 6,7 1 4,2-1-1,1 1-7,-1-1-8,1 1-7,-3 1-7,-2 3-6,-3 3-7,-3 4-6,-6-1-11,-5-3-14,-7-3-14,-5-2-16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14"/>
    </inkml:context>
    <inkml:brush xml:id="br0">
      <inkml:brushProperty name="width" value="0.05962" units="cm"/>
      <inkml:brushProperty name="height" value="0.05962" units="cm"/>
    </inkml:brush>
  </inkml:definitions>
  <inkml:trace contextRef="#ctx0" brushRef="#br0">62850 34100 369,'-2'-49'2,"-3"4"5,-3 3 5,-2 3 4,-3 9 10,1 16 13,-1 15 15,1 17 13,1 13 2,3 13-9,3 12-10,4 13-10,1 12-8,0 13-4,0 12-5,0 13-4,0 9-4,0 6-1,0 7-3,0 6-1,-2 13-2,-3 23 1,-3 22 0,-2 22 0,-5 8-8,-2-2-15,-3-3-17,-3-3-15,-1-10-10,4-16-3,3-15-3,3-15-3,3-25 4,3-30 9,3-32 11,4-30 9,-1-19 6,-3-2-2,-3-3 0,-2-3-2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15"/>
    </inkml:context>
    <inkml:brush xml:id="br0">
      <inkml:brushProperty name="width" value="0.04315" units="cm"/>
      <inkml:brushProperty name="height" value="0.04315" units="cm"/>
    </inkml:brush>
  </inkml:definitions>
  <inkml:trace contextRef="#ctx0" brushRef="#br0">62850 35850 509,'46'-44'60,"-5"13"-5,-7 12-5,-5 13-4,3 9-5,17 6-3,15 7-5,16 6-3,-1 3-5,-15 0-3,-15 0-5,-16 0-3,-12 6-3,-5 13-1,-7 12-2,-5 13-1,-14 7-2,-18 4 0,-19 3 0,-18 3-2,-12-1 0,-3-2-1,-3-3-2,-2-3 0,2-9-2,9-11-3,10-14-1,10-11-4,14-7 3,23 0 5,22 0 5,22 0 6,24-5-3,29-9-14,28-10-12,28-8-14,1-6-4,-24 1 0,-26-1 2,-24 1 2,-15-1-4,-3 1-7,-3-1-8,-2 1-8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22"/>
    </inkml:context>
    <inkml:brush xml:id="br0">
      <inkml:brushProperty name="width" value="0.03655" units="cm"/>
      <inkml:brushProperty name="height" value="0.03655" units="cm"/>
    </inkml:brush>
  </inkml:definitions>
  <inkml:trace contextRef="#ctx0" brushRef="#br0">12500 54500 601,'-24'20'0,"4"-9"-1,3-10 0,3-8-1,4 2 7,7 16 15,6 15 16,7 17 15,0 7 3,-2 0-7,-3 0-8,-3 0-8,-1 4-4,4 10-4,3 10-1,3 9-3,-2 7-4,-6 7-6,-6 6-4,-6 7-7,-4-3-8,1-8-10,-1-10-12,1-9-11,1-10-6,3-9-2,3-10-2,4-8-3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23"/>
    </inkml:context>
    <inkml:brush xml:id="br0">
      <inkml:brushProperty name="width" value="0.03467" units="cm"/>
      <inkml:brushProperty name="height" value="0.03467" units="cm"/>
    </inkml:brush>
  </inkml:definitions>
  <inkml:trace contextRef="#ctx0" brushRef="#br0">12700 54000 634,'-43'-21'5,"17"10"10,15 10 11,16 9 9,15 4 4,16 1-5,15-1-5,17 1-5,5 1-2,-3 3-2,-3 3-1,-2 4-2,-5 1-2,-2 0-5,-3 0-3,-3 0-5,-10 7-1,-16 17 0,-15 15 2,-15 16-1,-14 9 0,-8 3-4,-10 3-3,-9 4-4,-5-4-1,0-9 0,0-10 0,0-8 1,-2-9 0,-3-6-1,-3-6 0,-2-6 0,-5-4 1,-2 1 2,-3-1 2,-3 1 2,2-4 2,10-6 4,10-6 3,9-6 3,12-4 3,16 1 1,15-1 2,17 1 1,16-4 1,19-6-3,19-6 0,19-6-2,5-4-2,-5 1-2,-7-1-3,-5 1-2,-8 1-4,-5 3-4,-7 3-5,-5 4-3,-6 1-7,-3 0-7,-3 0-8,-2 0-8,-8 3-2,-8 6 1,-10 7 1,-9 6 3,-9 4 2,-5 4 5,-7 3 4,-5 3 5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23"/>
    </inkml:context>
    <inkml:brush xml:id="br0">
      <inkml:brushProperty name="width" value="0.03269" units="cm"/>
      <inkml:brushProperty name="height" value="0.03269" units="cm"/>
    </inkml:brush>
  </inkml:definitions>
  <inkml:trace contextRef="#ctx0" brushRef="#br0">12750 56000 673,'-49'0'3,"4"0"6,3 0 6,3 0 6,4 3 5,7 6 4,6 7 4,7 6 3,0 7 0,-2 10-4,-3 10-4,-3 9-5,-4 7-7,-3 7-7,-3 6-8,-2 7-9,-3-1-8,1-6-8,-1-6-9,1-6-9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23"/>
    </inkml:context>
    <inkml:brush xml:id="br0">
      <inkml:brushProperty name="width" value="0.03036" units="cm"/>
      <inkml:brushProperty name="height" value="0.03036" units="cm"/>
    </inkml:brush>
  </inkml:definitions>
  <inkml:trace contextRef="#ctx0" brushRef="#br0">13100 56200 724,'48'1'8,"-3"4"4,-3 3 3,-2 3 4,-1 4 3,3 7 1,3 6 3,4 7 1,1 2 0,0 1-1,0-1-3,0 1-1,0 2-6,0 7-7,0 6-9,0 7-7,-4-3-8,-5-8-7,-7-10-7,-5-9-8,-4-9-4,0-5-4,0-7-3,0-5-2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24"/>
    </inkml:context>
    <inkml:brush xml:id="br0">
      <inkml:brushProperty name="width" value="0.04222" units="cm"/>
      <inkml:brushProperty name="height" value="0.04222" units="cm"/>
    </inkml:brush>
  </inkml:definitions>
  <inkml:trace contextRef="#ctx0" brushRef="#br0">15150 54450 521,'-19'-19'32,"13"13"-1,12 12-2,13 13 0,4 10-3,-3 10-5,-3 10-3,-2 9-5,-5 6-2,-2 3-2,-3 3-1,-3 4-2,-7 1-2,-9 0-2,-10 0-3,-8 0-2,-6-4-3,1-5-1,-1-7-3,1-5-2,2-8 0,7-5 3,6-7 1,7-5 3,8-8 2,14-5 3,11-7 2,14-5 2,10-4 2,9 0 0,10 0-1,10 0 0,0-4 0,-5-5-2,-7-7-1,-5-5-1,-4-4-2,0 0-1,0 0-3,0 0-2,-4-2-3,-5-3-1,-7-3-2,-5-2-3,-4-3-1,0 1 1,0-1-1,0 1 0,-2-4 0,-3-6-1,-3-6-1,-2-6 0,-5-7 1,-2-6 2,-3-6 3,-3-6 2,-4-1 2,-3 7 1,-3 6 0,-2 7 0,-3 7 4,1 9 6,-1 10 6,1 10 7,-1 5 5,1 4 6,-1 3 6,1 3 5,-3 6 5,-2 9 3,-3 10 4,-3 10 2,-1 11-1,4 17-9,3 15-8,3 16-9,-1 12-4,-2 9-2,-3 10-1,-3 10-3,-6 8-1,-5 10-4,-7 10-2,-5 9-4,-4 2-3,0-2-6,0-3-6,0-3-5,0-7-6,0-9-3,0-10-5,0-8-5,4-14-4,10-15-4,10-15-4,9-16-5,4-12 1,1-5 6,-1-7 5,1-5 6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24"/>
    </inkml:context>
    <inkml:brush xml:id="br0">
      <inkml:brushProperty name="width" value="0.03351" units="cm"/>
      <inkml:brushProperty name="height" value="0.03351" units="cm"/>
    </inkml:brush>
  </inkml:definitions>
  <inkml:trace contextRef="#ctx0" brushRef="#br0">15100 56550 656,'23'-25'1,"-3"0"2,-3 0 2,-2 0 2,3-2 3,14-3 2,11-3 3,14-2 3,10-3 0,9 1-4,10-1-2,10 1-3,0 1-3,-5 3 1,-7 3 0,-5 4-1,-9 2 1,-9 4 2,-10 3 1,-8 3 3,-9 7 2,-6 14 5,-6 11 5,-6 14 5,-12 10-3,-15 9-6,-15 10-9,-16 10-8,-12 5-7,-5 4-10,-7 3-8,-5 3-9,-3-2-5,4-6 1,3-6 0,3-6 0,3-6-1,3-2 0,3-3 0,4-3-1,4-9 2,6-11 5,7-14 5,6-11 4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24"/>
    </inkml:context>
    <inkml:brush xml:id="br0">
      <inkml:brushProperty name="width" value="0.03149" units="cm"/>
      <inkml:brushProperty name="height" value="0.03149" units="cm"/>
    </inkml:brush>
  </inkml:definitions>
  <inkml:trace contextRef="#ctx0" brushRef="#br0">15150 56550 698,'28'-44'26,"6"13"3,7 12 5,6 13 4,6 10 0,6 10-5,7 10-4,6 9-6,3 4-4,0 1-4,0-1-5,0 1-4,1 1-4,4 3-6,3 3-4,3 4-5,-5-4-7,-12-9-9,-13-10-9,-12-8-10,-9-8-3,-2-2 2,-3-3 4,-3-3 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32"/>
    </inkml:context>
    <inkml:brush xml:id="br0">
      <inkml:brushProperty name="width" value="0.05055" units="cm"/>
      <inkml:brushProperty name="height" value="0.05055" units="cm"/>
    </inkml:brush>
  </inkml:definitions>
  <inkml:trace contextRef="#ctx0" brushRef="#br0">55295 2800 435,'-35'1'56,"6"2"-2,7 2 0,7 2-1,3 2-5,1 5-7,-1 4-7,0 3-8,1 3-6,2-1-5,3 1-4,1-1-6,3-1-8,4-3-9,4-3-10,4-2-10,2-6-6,1-7-2,1-6-2,1-7-2,0-4 2,-1 2 4,-1 1 3,0 1 5,-3 1 6,-3 0 7,-2 2 9,-4 1 9,-1 2 12,-2 6 19,0 4 18,-2 6 18,1 3 4,0 5-11,2 3-11,1 5-11,-1 2-7,-1 2-5,0 3-4,-1 1-4,-1 1-3,2-2-3,0 0-2,2-1-3,-1-1-1,-2 1 1,-2-1 1,-2 0 1,0-1-5,1-1-8,0-3-11,2-1-9,-1-3-3,-2-3 4,-2-3 2,-1-3 4,-2-3-1,0-2-5,0-4-6,1-2-5,-2-4 0,0 0 7,-1-3 7,-1-2 6,1-3 5,3-6 4,3-4 3,2-4 4,5-5 1,6-1 0,6-2 1,5-3-1,5-1-2,1 0-2,3-2-4,1 0-2,1-2-5,1-1-7,-1 0-5,0-2-7,-2 4-5,-5 6-1,-5 7-2,-4 7-2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25"/>
    </inkml:context>
    <inkml:brush xml:id="br0">
      <inkml:brushProperty name="width" value="0.02512" units="cm"/>
      <inkml:brushProperty name="height" value="0.02512" units="cm"/>
    </inkml:brush>
  </inkml:definitions>
  <inkml:trace contextRef="#ctx0" brushRef="#br0">16250 53750 875,'-38'6'4,"26"13"7,24 12 6,26 13 8,13 12 1,4 13-7,3 12-5,3 13-6,-2 10-9,-6 10-13,-6 10-14,-6 9-12,-7-12-6,-6-30 5,-6-32 3,-6-30 5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26"/>
    </inkml:context>
    <inkml:brush xml:id="br0">
      <inkml:brushProperty name="width" value="0.03881" units="cm"/>
      <inkml:brushProperty name="height" value="0.03881" units="cm"/>
    </inkml:brush>
  </inkml:definitions>
  <inkml:trace contextRef="#ctx0" brushRef="#br0">17550 54600 566,'21'95'96,"-5"-9"-17,-7-10-17,-5-8-16,-6-4-11,-3 3-7,-3 3-7,-2 4-7,-3-1-5,1-3-1,-1-3-4,1-2-1,1-6-8,3-6-10,3-6-12,4-6-11,4-9-1,6-8 8,7-10 9,6-9 7,7-5 6,10 0 3,10 0 3,9 0 3,4-2 1,1-3 0,-1-3-1,1-2 1,-4-5-1,-6-2 0,-6-3 0,-6-3-1,-2-1 1,3 4 2,3 3 0,4 3 1,-3-2 0,-5-6-1,-7-6 0,-5-6 0,-4-1-2,0 7-1,0 6-2,0 7-2,0 0-1,0-2 2,0-3 0,0-3 0,-4-4 1,-5-3 1,-7-3 0,-5-2 1,-4-3 0,0 1 0,0-1 1,0 1-1,0 1 0,0 3 1,0 3 0,0 4 0,-2-1 0,-3-3 0,-3-3 0,-2-2 0,-5-3 2,-2 1 2,-3-1 3,-3 1 3,-2 1 2,0 3 1,0 3 1,0 4 2,0 1 0,0 0 0,0 0 1,0 0 1,1 9 0,4 19 1,3 19 0,3 19 2,4 18-2,7 19-7,6 19-6,7 19-5,0 9-5,-2 0 0,-3 0-2,-3 0 0,-2-4-3,0-5-1,0-7-1,0-5-3,0-6-2,0-3-3,0-3-4,0-2-3,-4-9-1,-5-12-1,-7-13 1,-5-12 0,-8-9 2,-5-2 4,-7-3 4,-5-3 5,-3-6 3,4-5 3,3-7 2,3-5 2,3-4 1,3 0 0,3 0-1,4 0 1,2-4 4,4-5 8,3-7 10,3-5 9,6-4 2,9 0-5,10 0-6,10 0-5,8-2-4,10-3-3,10-3-3,9-2-2,6 0-2,3 7 1,3 6 1,4 7-1,-3 2 2,-5 1 2,-7-1 2,-5 1 2,-8 2 0,-5 7-2,-7 6-2,-5 7-1,-6 7-3,-3 9-3,-3 10-5,-2 10-4,-9 2-3,-12-3-2,-13-3-2,-12-2-3,-12-3 0,-8 1 1,-10-1 1,-9 1 1,-9 1 1,-5 3 3,-7 3 3,-5 4 3,-3-3 1,4-5-1,3-7-1,3-5-1,6-4 6,9 0 14,10 0 14,10 0 13,14-2 3,23-3-9,22-3-10,22-2-8,15-3-7,9 1-1,10-1-3,10 1-1,7-3-2,6-2-1,7-3 0,6-3 0,6-4-2,6-3-3,7-3-3,6-2-2,1-5-7,-3-2-6,-3-3-8,-2-3-8,-12-1-2,-19 4 3,-18 3 3,-19 3 3,-10 1 2,1 1 0,-1-1 1,1 1 0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27"/>
    </inkml:context>
    <inkml:brush xml:id="br0">
      <inkml:brushProperty name="width" value="0.0388" units="cm"/>
      <inkml:brushProperty name="height" value="0.0388" units="cm"/>
    </inkml:brush>
  </inkml:definitions>
  <inkml:trace contextRef="#ctx0" brushRef="#br0">20700 54250 567,'-68'-2'0,"17"-3"2,15-3 1,16-2 2,5-5 3,-2-2 6,-3-3 7,-3-3 6,13-2 3,32 0 0,31 0-1,32 0 1,21 1-3,13 4-4,12 3-3,13 3-3,4 1-3,-3 1-3,-3-1-2,-2 1-2,-11 1-3,-15 3-5,-15 3-4,-16 4-5,-16 4-6,-16 6-8,-15 7-7,-15 6-8,-21 7-1,-25 10 3,-25 10 5,-25 9 3,-15-1 4,-2-8 3,-3-10 3,-3-9 3,-4-7 3,-3-3 3,-3-3 4,-2-2 3,3-3 3,14 1 2,11-1 1,14 1 2,8-1 5,7 1 8,6-1 8,7 1 9,5 2 3,7 7-1,6 6-2,7 7-1,4 5-3,3 7-3,3 6-2,4 7-4,4 7-2,6 9-2,7 10-2,6 10-1,1 5-2,-3 4-2,-3 3 0,-2 3-2,-3 3-2,1 3-2,-1 3-2,1 4-2,-4 1-2,-6 0-5,-6 0-3,-6 0-5,-6 1-1,-2 4-3,-3 3-1,-3 3-1,-1-2-4,4-6-8,3-6-7,3-6-7,3-12-2,3-15 3,3-15 2,4-16 3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27"/>
    </inkml:context>
    <inkml:brush xml:id="br0">
      <inkml:brushProperty name="width" value="0.03333" units="cm"/>
      <inkml:brushProperty name="height" value="0.03333" units="cm"/>
    </inkml:brush>
  </inkml:definitions>
  <inkml:trace contextRef="#ctx0" brushRef="#br0">21100 55650 659,'1'-68'5,"4"17"10,3 15 9,3 16 9,3 9 3,3 3-4,3 3-5,4 4-4,8-1-3,17-3 0,15-3-1,16-2-2,7-1 0,1 3-3,-1 3-2,1 4-3,-6 2-2,-8 4-1,-10 3-3,-9 3-1,-10 4-3,-9 7 0,-10 6-2,-8 7-2,-12 7 1,-12 9 0,-13 10 2,-12 10 0,-13 8 0,-12 10-3,-13 10-3,-12 9-2,-7-1-5,1-8-5,-1-10-6,1-9-5,2-12-3,7-11 0,6-14-1,7-11 1,2-12 1,1-9 5,-1-10 4,1-8 4,2-14 4,7-15 0,6-15 3,7-16 2,7-7 4,9 4 7,10 3 7,10 3 7,7 4 6,6 7 1,7 6 4,6 7 2,9 7 1,13 9-1,12 10-1,13 10 0,7 4-1,4 0 0,3 0 0,3 0 0,3 4-3,3 10-5,3 10-7,4 9-5,-4 4-5,-9 1-4,-10-1-4,-8 1-4,-4-4-3,3-6-2,3-6-1,4-6-1,-1-4-4,-3 1-5,-3-1-4,-2 1-6,-8-4-1,-8-6 4,-10-6 3,-9-6 3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28"/>
    </inkml:context>
    <inkml:brush xml:id="br0">
      <inkml:brushProperty name="width" value="0.03736" units="cm"/>
      <inkml:brushProperty name="height" value="0.03736" units="cm"/>
    </inkml:brush>
  </inkml:definitions>
  <inkml:trace contextRef="#ctx0" brushRef="#br0">23900 53250 588,'-19'-61'5,"13"28"9,12 28 9,13 29 9,2 22 0,-5 20-11,-7 18-9,-5 20-12,-11 8-7,-11 1-7,-14-1-6,-11 1-6,-9-4-1,-3-6 1,-3-6 4,-2-6 1,-1-10 5,3-12 3,3-13 5,4-12 4,2-9 2,4-2 0,3-3-1,3-3 0,14-6 6,25-5 16,25-7 14,25-5 15,18-9 2,14-9-9,11-10-10,14-8-10,5-8-7,1-2-6,-1-3-7,1-3-5,-7 1-4,-12 6 1,-13 7-1,-12 6 1,-12 4 0,-8 4 2,-10 3 2,-9 3 1,-12 7 4,-11 14 6,-14 11 6,-11 14 6,-15 14 4,-16 20-1,-15 18 2,-15 20 0,-14 14-1,-8 14-2,-10 11-1,-9 14-2,-9 8-3,-5 7-4,-7 6-4,-5 7-4,-3 4-2,4 3-4,3 3-3,3 4-3,6-1-1,9-3-1,10-3-1,10-2-1,10-6-4,13-6-5,12-6-5,13-6-6,10-13-5,10-19-5,10-18-5,9-19-4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28"/>
    </inkml:context>
    <inkml:brush xml:id="br0">
      <inkml:brushProperty name="width" value="0.03858" units="cm"/>
      <inkml:brushProperty name="height" value="0.03858" units="cm"/>
    </inkml:brush>
  </inkml:definitions>
  <inkml:trace contextRef="#ctx0" brushRef="#br0">22950 55900 570,'0'-47'3,"0"6"5,0 7 7,0 6 5,3 9 7,6 13 7,7 12 9,6 13 7,3 9 0,0 6-8,0 7-8,0 6-9,3 1-4,6-3-3,7-3-1,6-2-2,4-5-8,4-2-10,3-3-11,3-3-11,3-7-3,3-9 2,3-10 3,4-8 4,2-14-6,4-15-14,3-15-14,3-16-13,-4-7-2,-8 4 15,-10 3 13,-9 3 13,-10 6 12,-9 9 10,-10 10 9,-8 10 9,-8 10 12,-2 13 15,-3 12 15,-3 13 15,-2 10 0,0 10-13,0 10-13,0 9-14,3 1-14,6-6-13,7-6-14,6-6-14,4-10-7,4-12 3,3-13 0,3-12 2,4-10 1,7-6-1,6-6 0,7-6-1,0-4 4,-2 1 7,-3-1 7,-3 1 7,-12 8 11,-18 20 13,-19 18 15,-18 20 14,-18 14 1,-16 14-11,-15 11-11,-15 14-11,-9 5-9,1 1-6,-1-1-6,1 1-6,-4-3-3,-6-2 2,-6-3 2,-6-3 2,-2-7 2,3-9 3,3-10 3,4-8 2,7-6 4,13 1 3,12-1 3,13 1 4,26-7 0,41-12-1,40-13-1,42-12-2,19-7-4,1 1-3,-1-1-4,1 1-5,12-1-4,25 1-5,25-1-5,25 1-6,6-1-3,-12 1-3,-13-1-4,-12 1-2,-23 1 0,-30 3 2,-32 3 3,-30 4 2,-17 1 1,1 0-2,-1 0-1,1 0-1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29"/>
    </inkml:context>
    <inkml:brush xml:id="br0">
      <inkml:brushProperty name="width" value="0.03795" units="cm"/>
      <inkml:brushProperty name="height" value="0.03795" units="cm"/>
    </inkml:brush>
  </inkml:definitions>
  <inkml:trace contextRef="#ctx0" brushRef="#br0">26900 54400 579,'-22'-69'7,"6"13"11,7 12 14,6 13 12,15 7 5,26 4-3,24 3-3,26 3-4,13 1-3,4 1-6,3-1-6,3 1-5,-1-1-5,-2 1-3,-3-1-5,-3 1-4,-7-1-4,-9 1-5,-10-1-5,-8 1-5,-11 4-10,-8 9-15,-10 10-15,-9 10-16,-10 4 1,-9 0 13,-10 0 14,-8 0 14,-8-4 9,-2-5 2,-3-7 2,-3-5 3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29"/>
    </inkml:context>
    <inkml:brush xml:id="br0">
      <inkml:brushProperty name="width" value="0.03789" units="cm"/>
      <inkml:brushProperty name="height" value="0.03789" units="cm"/>
    </inkml:brush>
  </inkml:definitions>
  <inkml:trace contextRef="#ctx0" brushRef="#br0">27700 54350 580,'-90'4'25,"23"10"14,22 10 14,22 9 15,12 15 1,3 22-13,3 22-13,4 23-12,-1 10-11,-3 0-8,-3 0-9,-2 0-8,-3-4-8,1-5-6,-1-7-8,1-5-5,1-12-6,3-16-4,3-15-4,4-15-3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29"/>
    </inkml:context>
    <inkml:brush xml:id="br0">
      <inkml:brushProperty name="width" value="0.04024" units="cm"/>
      <inkml:brushProperty name="height" value="0.04024" units="cm"/>
    </inkml:brush>
  </inkml:definitions>
  <inkml:trace contextRef="#ctx0" brushRef="#br0">28200 54550 546,'-21'-121'59,"10"60"1,10 60 3,9 59 2,4 32-4,1 7-10,-1 6-11,1 7-10,-1 5-12,1 7-11,-1 6-13,1 7-12,-3 0-9,-2-2-8,-3-3-8,-3-3-7,-4-12-3,-3-18 2,-3-19 3,-2-18 2,-5-14 4,-2-5 5,-3-7 5,-3-5 6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29"/>
    </inkml:context>
    <inkml:brush xml:id="br0">
      <inkml:brushProperty name="width" value="0.03566" units="cm"/>
      <inkml:brushProperty name="height" value="0.03566" units="cm"/>
    </inkml:brush>
  </inkml:definitions>
  <inkml:trace contextRef="#ctx0" brushRef="#br0">26650 56700 616,'-93'-46'8,"17"10"13,15 10 14,16 9 15,20 6 3,25 3-6,25 3-7,25 4-7,25 1-6,25 0-3,25 0-5,25 0-3,17-4-7,9-5-7,10-7-9,10-5-6,4-4-7,0 0-2,0 0-5,0 0-2,-2 3-4,-3 6-3,-3 7-3,-2 6-3,-20 1-1,-34-3 3,-35-3 1,-33-2 3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33"/>
    </inkml:context>
    <inkml:brush xml:id="br0">
      <inkml:brushProperty name="width" value="0.04626" units="cm"/>
      <inkml:brushProperty name="height" value="0.04626" units="cm"/>
    </inkml:brush>
  </inkml:definitions>
  <inkml:trace contextRef="#ctx0" brushRef="#br0">56344 2250 475,'17'0'29,"1"2"6,3 0 7,1 2 6,1 1 0,-1 1-4,-1 3-6,-1 2-4,-1 1-4,-2 2-1,-3 0-2,-1 1 0,-2 3-3,-2 7-3,-3 5-3,-1 7-3,-3 3-4,-6 3-6,-4 4-7,-5 3-5,-4-2-2,-3-2 4,-4-5 4,-1-4 3,-4-2-7,-3 0-16,-3 0-16,-2 1-17,0-4-11,7-6-2,5-5-3,7-6-4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42"/>
    </inkml:context>
    <inkml:brush xml:id="br0">
      <inkml:brushProperty name="width" value="0.05109" units="cm"/>
      <inkml:brushProperty name="height" value="0.05109" units="cm"/>
    </inkml:brush>
  </inkml:definitions>
  <inkml:trace contextRef="#ctx0" brushRef="#br0">72100 34350 430,'-33'29'142,"-16"10"-35,-15 10-35,-15 9-35,-14 9-20,-8 9-3,-10 10-3,-9 10-4,2-3-2,17-11-1,15-14-1,16-11-1,7-6-1,1 4 0,-1 3-1,1 3 0,2-1 0,7-2 1,6-3 1,7-3 0,11-9 1,20-11-1,18-14 0,20-11 0,11-7 0,7 0 0,6 0-1,7 0 1,5 3-1,7 6 1,6 7 1,7 6-1,4 1 1,3-3-1,3-3-1,4-2 0,-1-3-1,-3 1-1,-3-1 1,-2 1-1,-8-4 0,-8-6 0,-10-6 1,-9-6 1,-7-9 1,-3-8 3,-3-10 3,-2-9 3,-8-9 1,-8-5 2,-10-7 1,-9-5 1,-7-6-2,-3-3-4,-3-3-4,-2-2-5,-3 2-4,1 9-3,-1 10-3,1 10-3,-4 2-9,-6-3-12,-6-3-12,-6-2-14,-4 5-7,1 16-1,-1 15-2,1 17-1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43"/>
    </inkml:context>
    <inkml:brush xml:id="br0">
      <inkml:brushProperty name="width" value="0.05371" units="cm"/>
      <inkml:brushProperty name="height" value="0.05371" units="cm"/>
    </inkml:brush>
  </inkml:definitions>
  <inkml:trace contextRef="#ctx0" brushRef="#br0">73250 34100 409,'0'-41'6,"0"19"12,0 19 13,0 19 11,3 15 5,6 13-5,7 12-4,6 13-4,-1 6-4,-5 0-3,-7 0-3,-5 0-3,-6 1-4,-3 4-2,-3 3-3,-2 3-3,-5 1-3,-2 1-1,-3-1-2,-3 1-2,-2 2-2,0 7-3,0 6-3,0 7-3,1-7-1,4-19 0,3-18 0,3-19 1,1-19 0,1-19-2,-1-18-2,1-19-2,10-22 0,22-25-1,22-25 0,23-25 0,16-13 1,13 1 0,12-1 2,13 1 0,1 5 3,-9 14 1,-10 11 1,-8 14 2,-9 11 3,-6 14 2,-6 11 3,-6 14 2,-9 8 5,-8 7 7,-10 6 7,-9 7 6,-9 8 4,-5 14-1,-7 11 1,-5 14 0,-4 7-1,0 3-2,0 3-3,0 4-3,0 1-1,0 0-3,0 0-2,0 0-2,0 1-1,0 4-2,0 3-1,0 3-1,0 6-2,0 9-3,0 10-2,0 10-2,0 2-5,0-3-4,0-3-5,0-2-5,1-6-1,4-6 1,3-6 2,3-6 1,4-7-5,7-6-15,6-6-14,7-6-14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43"/>
    </inkml:context>
    <inkml:brush xml:id="br0">
      <inkml:brushProperty name="width" value="0.05132" units="cm"/>
      <inkml:brushProperty name="height" value="0.05132" units="cm"/>
    </inkml:brush>
  </inkml:definitions>
  <inkml:trace contextRef="#ctx0" brushRef="#br0">76200 33150 428,'0'-36'77,"0"28"-9,0 28-11,0 29-9,0 18-7,0 9-4,0 10-4,0 10-4,0 5-3,0 4-2,0 3-3,0 3-2,0 3-3,0 3-2,0 3-3,0 4-2,0 5-1,0 10 0,0 10 1,0 9 1,-2 7-3,-3 7-9,-3 6-7,-2 7-8,-3-4-8,1-12-6,-1-13-7,1-12-6,-1-16-4,1-19 1,-1-18 0,1-19 2,-3-16 0,-2-12 3,-3-13 2,-3-12 1,1-12 4,6-8 6,7-10 5,6-9 5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43"/>
    </inkml:context>
    <inkml:brush xml:id="br0">
      <inkml:brushProperty name="width" value="0.03678" units="cm"/>
      <inkml:brushProperty name="height" value="0.03678" units="cm"/>
    </inkml:brush>
  </inkml:definitions>
  <inkml:trace contextRef="#ctx0" brushRef="#br0">76100 32900 598,'-25'-69'7,"0"13"15,0 12 14,0 13 15,1 13 4,4 17-5,3 15-5,3 16-5,-2 15-7,-6 16-7,-6 15-8,-6 17-6,-7 8-7,-6 4-3,-6 3-5,-6 3-4,-1-5-1,7-12 2,6-13 1,7-12 2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43"/>
    </inkml:context>
    <inkml:brush xml:id="br0">
      <inkml:brushProperty name="width" value="0.03749" units="cm"/>
      <inkml:brushProperty name="height" value="0.03749" units="cm"/>
    </inkml:brush>
  </inkml:definitions>
  <inkml:trace contextRef="#ctx0" brushRef="#br0">76300 33300 586,'25'25'85,"0"0"-15,0 0-13,0 0-13,6 3-10,13 6-3,12 7-4,13 6-3,7 4-6,4 4-5,3 3-5,3 3-5,-4 1-6,-8 1-3,-10-1-3,-9 1-5,-10-4-12,-9-6-20,-10-6-22,-8-6-20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45"/>
    </inkml:context>
    <inkml:brush xml:id="br0">
      <inkml:brushProperty name="width" value="0.04678" units="cm"/>
      <inkml:brushProperty name="height" value="0.04678" units="cm"/>
    </inkml:brush>
  </inkml:definitions>
  <inkml:trace contextRef="#ctx0" brushRef="#br0">71650 37850 470,'-58'0'8,"34"0"17,35 0 16,35 0 18,11-2 1,-8-3-12,-10-3-13,-9-2-12,2-1-5,17 3 0,15 3 1,16 4 0,5 1 0,-2 0-2,-3 0-2,-3 0-2,-7 4-2,-9 10-1,-10 10-1,-8 9-1,-11 7-2,-8 7-2,-10 6-3,-9 7-2,-12 5-1,-11 7 0,-14 6-2,-11 7 1,-15 5-2,-16 7-2,-15 6-2,-15 7-2,-9-4-2,1-12 0,-1-13-2,1-12 0,1-10 1,3-6 5,3-6 4,4-6 5,8-6 1,17-2 0,15-3-2,16-3-2,18-6 6,22-5 11,22-7 10,23-5 11,20-6 2,23-3-9,22-3-9,22-2-8,12-3-9,3 1-6,3-1-8,4 1-6,1-1-8,0 1-6,0-1-6,0 1-7,-8 1-2,-16 3 0,-15 3 1,-15 4 1,-17-1 1,-15-3 1,-15-3 2,-16-2 2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53"/>
    </inkml:context>
    <inkml:brush xml:id="br0">
      <inkml:brushProperty name="width" value="0.04099" units="cm"/>
      <inkml:brushProperty name="height" value="0.04099" units="cm"/>
    </inkml:brush>
  </inkml:definitions>
  <inkml:trace contextRef="#ctx0" brushRef="#br0">64400 13750 536,'-61'-25'0,"28"0"1,28 0-1,29 0 1,18 1 3,9 4 8,10 3 7,10 3 8,7 3 4,6 3 2,7 3 2,6 4 2,24-1-1,45-3-2,43-3-3,45-2-2,28-1-3,17 3-3,15 3-1,16 4-3,4 7-3,-6 13-4,-6 12-3,-6 13-3,-4 6-5,1 0-8,-1 0-5,1 0-7,-1-5-4,1-9-1,-1-10 0,1-8-1,2-11 0,7-8 1,6-10-1,7-9 1,-10-9-3,-25-5-3,-25-7-5,-25-5-4,-35 2 2,-43 13 6,-44 12 8,-43 13 6,-26 2 3,-6-5-1,-6-7-2,-6-5-2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54"/>
    </inkml:context>
    <inkml:brush xml:id="br0">
      <inkml:brushProperty name="width" value="0.03582" units="cm"/>
      <inkml:brushProperty name="height" value="0.03582" units="cm"/>
    </inkml:brush>
  </inkml:definitions>
  <inkml:trace contextRef="#ctx0" brushRef="#br0">64500 8700 614,'84'-16'8,"19"19"16,19 19 16,19 19 16,-9 7 3,-33-3-12,-35-3-11,-34-2-11,-18-1-8,1 3-1,-1 3-3,1 4-3,-9 7-3,-15 13-4,-15 12-5,-16 13-4,-15 4-3,-11-3-4,-14-3-3,-11-2-3,-7-6 0,0-6 2,0-6 2,0-6 2,1-9 3,4-8 3,3-10 3,3-9 3,7-7 1,14-3 0,11-3-2,14-2-1,24-8 7,38-8 12,37-10 13,38-9 13,21-4-1,7 4-12,6 3-13,7 3-12,-1 3-13,-6 3-8,-6 3-10,-6 4-10,-7 1-7,-6 0-3,-6 0-3,-6 0-4,-12 0 1,-15 0 8,-15 0 7,-16 0 7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54"/>
    </inkml:context>
    <inkml:brush xml:id="br0">
      <inkml:brushProperty name="width" value="0.03768" units="cm"/>
      <inkml:brushProperty name="height" value="0.03768" units="cm"/>
    </inkml:brush>
  </inkml:definitions>
  <inkml:trace contextRef="#ctx0" brushRef="#br0">66300 9550 583,'31'-22'84,"13"6"-13,12 7-14,13 6-14,13 3-8,17 0-3,15 0-4,16 0-3,13-4-5,14-5-6,11-7-7,14-5-7,3-3-5,-2 4-6,-3 3-6,-3 3-5,-6 6-7,-5 9-7,-7 10-7,-5 10-7,-17 4 1,-24 0 7,-26 0 8,-24 0 9,-17 0 2,-5 0-2,-7 0-2,-5 0-2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55"/>
    </inkml:context>
    <inkml:brush xml:id="br0">
      <inkml:brushProperty name="width" value="0.04159" units="cm"/>
      <inkml:brushProperty name="height" value="0.04159" units="cm"/>
    </inkml:brush>
  </inkml:definitions>
  <inkml:trace contextRef="#ctx0" brushRef="#br0">69150 8600 528,'-38'3'9,"26"6"15,24 7 16,26 6 16,13 3 4,4 0-8,3 0-9,3 0-7,4 1-6,7 4-4,6 3-3,7 3-3,2 3-4,1 3-2,-1 3-4,1 4-2,-6-1-4,-8-3-3,-10-3-5,-9-2-4,-10-3-1,-9 1-2,-10-1 0,-8 1-1,-17 5-1,-21 14-2,-22 11-1,-22 14-2,-15 0 0,-5-8 0,-7-10 0,-5-9 0,-6-4-1,-3 4-4,-3 3-2,-2 3-4,0-2-3,7-6-3,6-6-2,7-6-2,11-7 1,20-6 6,18-6 5,20-6 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34"/>
    </inkml:context>
    <inkml:brush xml:id="br0">
      <inkml:brushProperty name="width" value="0.04122" units="cm"/>
      <inkml:brushProperty name="height" value="0.04122" units="cm"/>
    </inkml:brush>
  </inkml:definitions>
  <inkml:trace contextRef="#ctx0" brushRef="#br0">58392 2912 533,'-3'-8'112,"8"2"-23,9 1-23,10 1-22,6-1-14,8 0-1,6-1-2,8-2-3,3 2-3,1 1-7,2 2-6,0 2-6,0 1-4,-3 0-3,-1 0-3,-2 0-3,-3 0-8,-2 2-13,-4 0-14,-2 2-14,-5-1-2,-5-1 10,-7 0 9,-5-2 10,-5 1 4,-1 0-1,-2 2-1,-2 0-2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55"/>
    </inkml:context>
    <inkml:brush xml:id="br0">
      <inkml:brushProperty name="width" value="0.03685" units="cm"/>
      <inkml:brushProperty name="height" value="0.03685" units="cm"/>
    </inkml:brush>
  </inkml:definitions>
  <inkml:trace contextRef="#ctx0" brushRef="#br0">71250 8400 596,'26'-24'3,"4"4"3,3 3 5,3 3 5,6 4 5,9 7 7,10 6 6,10 7 7,2 7 1,-3 9-5,-3 10-6,-2 10-5,-9 7-4,-12 6-6,-13 7-3,-12 6-5,-12 6-1,-8 6 2,-10 7 1,-9 6 2,-15 3-3,-18 0-7,-19 0-8,-18 0-6,-12-4-5,-3-5-1,-3-7-1,-2-5-2,3-9 2,14-9 2,11-10 3,14-8 3,8-9 3,7-6 3,6-6 4,7-6 3,11-7 4,20-6 5,18-6 5,20-6 5,17-9-1,20-8-7,18-10-6,20-9-7,8-2-3,1 6 0,-1 7-1,1 6 0,-4 3-6,-6 0-12,-6 0-13,-6 0-12,-9 0-4,-8 0 0,-10 0 3,-9 0 1,-9 1 6,-5 4 8,-7 3 8,-5 3 9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55"/>
    </inkml:context>
    <inkml:brush xml:id="br0">
      <inkml:brushProperty name="width" value="0.03834" units="cm"/>
      <inkml:brushProperty name="height" value="0.03834" units="cm"/>
    </inkml:brush>
  </inkml:definitions>
  <inkml:trace contextRef="#ctx0" brushRef="#br0">72550 9350 573,'1'48'119,"4"-3"-25,3-3-25,3-2-24,1-3-14,1 1-6,-1-1-5,1 1-5,1-1-7,3 1-8,3-1-7,4 1-9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56"/>
    </inkml:context>
    <inkml:brush xml:id="br0">
      <inkml:brushProperty name="width" value="0.05064" units="cm"/>
      <inkml:brushProperty name="height" value="0.05064" units="cm"/>
    </inkml:brush>
  </inkml:definitions>
  <inkml:trace contextRef="#ctx0" brushRef="#br0">73600 7750 434,'-2'167'143,"-3"-16"-30,-3-15-31,-2-15-30,-1-7-18,3 3-5,3 3-5,4 4-6,1-3-3,0-5-1,0-7-3,0-5-1,1-6-2,4-3-2,3-3-2,3-2-1,1-5-4,1-2-1,-1-3-3,1-3-2,-1-4-1,1-3-1,-1-3 0,1-2-1,-3-5 1,-2-2-1,-3-3 1,-3-3-1,-9-2 1,-11 0 0,-14 0 0,-11 0-1,-9 0 0,-3 0-2,-3 0-2,-2 0-2,-9 1-2,-12 4-3,-13 3-2,-12 3-4,-4-2-1,7-6-3,6-6-2,7-6-1,10-7 2,16-6 5,15-6 7,17-6 6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56"/>
    </inkml:context>
    <inkml:brush xml:id="br0">
      <inkml:brushProperty name="width" value="0.03569" units="cm"/>
      <inkml:brushProperty name="height" value="0.03569" units="cm"/>
    </inkml:brush>
  </inkml:definitions>
  <inkml:trace contextRef="#ctx0" brushRef="#br0">73300 8700 616,'48'-47'0,"-3"6"0,-3 7 0,-2 6 0,3 4 8,14 4 15,11 3 15,14 3 16,7 3 4,3 3-4,3 3-4,4 4-6,4 1-10,6 0-15,7 0-18,6 0-15,-5 3-9,-16 6-4,-15 7-3,-15 6-3,-14 1-6,-8-3-8,-10-3-8,-9-2-8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57"/>
    </inkml:context>
    <inkml:brush xml:id="br0">
      <inkml:brushProperty name="width" value="0.04083" units="cm"/>
      <inkml:brushProperty name="height" value="0.04083" units="cm"/>
    </inkml:brush>
  </inkml:definitions>
  <inkml:trace contextRef="#ctx0" brushRef="#br0">79700 6650 538,'-4'-41'9,"-5"19"17,-7 19 17,-5 19 18,-12 18 3,-16 19-11,-15 19-9,-15 19-11,-6 4-8,7-9-3,6-10-4,7-8-4,0-8-3,-2-2-2,-3-3-1,-3-3-1,4-4-2,13-3-1,12-3-1,13-2-2,15-6-1,19-6 0,19-6 1,19-6-1,13-6 0,10-2-4,10-3-3,9-3-3,7-4-3,7-3-3,6-3-3,7-2-3,-4-3 1,-12 1 3,-13-1 5,-12 1 3,-13-3 5,-12-2 3,-13-3 5,-12-3 4,-10-9 4,-6-11 3,-6-14 3,-6-11 4,-6-6-1,-2 4-8,-3 3-6,-3 3-7,-1 1-5,4 1-6,3-1-5,3 1-6,1 4-1,1 9 0,-1 10 1,1 10 1,5 4-5,14 0-13,11 0-11,14 0-13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57"/>
    </inkml:context>
    <inkml:brush xml:id="br0">
      <inkml:brushProperty name="width" value="0.04677" units="cm"/>
      <inkml:brushProperty name="height" value="0.04677" units="cm"/>
    </inkml:brush>
  </inkml:definitions>
  <inkml:trace contextRef="#ctx0" brushRef="#br0">80400 6450 470,'45'1'2,"-9"4"3,-10 3 4,-8 3 3,-4 6 6,3 9 10,3 10 9,4 10 8,-1 2 3,-3-3-6,-3-3-5,-2-2-6,-3 2-3,1 9-4,-1 10-2,1 10-4,-6 8-1,-8 10 0,-10 10 0,-9 9-1,-9 2-1,-5-2-4,-7-3-3,-5-3-4,-1-6-2,6-5-1,7-7 0,6-5-1,17-34-10,28-59-23,28-60-21,29-58-23,16-29-3,7 3 13,6 3 13,7 4 14,-1 8 9,-6 17 8,-6 15 6,-6 16 7,-10 13 4,-12 14-1,-13 11 0,-12 14 0,-10 13 10,-6 16 20,-6 15 20,-6 17 20,-6 11 7,-2 10-9,-3 10-7,-3 9-8,-2 6-6,0 3-5,0 3-5,0 4-5,-2 2-4,-3 4-7,-3 3-6,-2 3-7,-1-2-5,3-6-7,3-6-6,4-6-7,4-7-7,6-6-6,7-6-7,6-6-6,4-7-5,4-6-3,3-6-2,3-6-2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57"/>
    </inkml:context>
    <inkml:brush xml:id="br0">
      <inkml:brushProperty name="width" value="0.04914" units="cm"/>
      <inkml:brushProperty name="height" value="0.04914" units="cm"/>
    </inkml:brush>
  </inkml:definitions>
  <inkml:trace contextRef="#ctx0" brushRef="#br0">83950 5250 447,'0'-47'3,"0"6"7,0 7 7,0 6 6,1 10 8,4 17 9,3 15 10,3 16 10,3 15 0,3 16-10,3 15-8,4 17-9,-3 17-6,-5 23-3,-7 22-2,-5 22-2,-6 10-4,-3 1-3,-3-1-5,-2 1-5,-5-4-3,-2-6-6,-3-6-5,-3-6-4,-2-7-7,0-6-7,0-6-7,0-6-7,1-12-3,4-15-1,3-15 2,3-16-1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58"/>
    </inkml:context>
    <inkml:brush xml:id="br0">
      <inkml:brushProperty name="width" value="0.03557" units="cm"/>
      <inkml:brushProperty name="height" value="0.03557" units="cm"/>
    </inkml:brush>
  </inkml:definitions>
  <inkml:trace contextRef="#ctx0" brushRef="#br0">84100 5200 618,'-124'104'165,"4"10"-46,3 10-47,3 9-47,3 2-25,3-2-8,3-3-5,4-3-6,10-13-8,19-22-6,19-22-8,19-21-7,9-15-3,0-6 1,0-6 1,0-6 0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58"/>
    </inkml:context>
    <inkml:brush xml:id="br0">
      <inkml:brushProperty name="width" value="0.04084" units="cm"/>
      <inkml:brushProperty name="height" value="0.04084" units="cm"/>
    </inkml:brush>
  </inkml:definitions>
  <inkml:trace contextRef="#ctx0" brushRef="#br0">84250 5300 538,'112'68'134,"-24"-11"-30,-26-14-31,-24-11-30,-10-1-16,6 13-2,7 12-2,6 13-3,3 13-8,0 17-13,0 15-13,0 16-14,-8 10-5,-16 7 4,-15 6 4,-15 7 3,-11-14-5,-2-30-15,-3-32-16,-3-30-14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59"/>
    </inkml:context>
    <inkml:brush xml:id="br0">
      <inkml:brushProperty name="width" value="0.04569" units="cm"/>
      <inkml:brushProperty name="height" value="0.04569" units="cm"/>
    </inkml:brush>
  </inkml:definitions>
  <inkml:trace contextRef="#ctx0" brushRef="#br0">79950 9650 481,'-54'12'9,"-5"26"17,-7 24 18,-5 26 17,0 10 4,10-3-8,10-3-8,9-2-9,7-6-6,7-6-6,6-6-4,7-6-6,2-7-4,1-6 0,-1-6-3,1-6-1,5-7-2,14-6-3,11-6-3,14-6-4,11-13-3,14-19-3,11-18-5,14-19-4,2-10-3,-6 1-1,-6-1-1,-6 1-1,-4-7-1,1-12 0,-1-13 0,1-12 1,-7-1 1,-12 14 4,-13 11 3,-12 14 3,-12 10 4,-8 9 1,-10 10 2,-9 10 3,-10 7 0,-9 6-1,-10 7 0,-8 6 0,-6 7-3,1 10-2,-1 10-2,1 9-4,4 6-4,9 3-4,10 3-6,10 4-5,5-4 0,4-9 4,3-10 3,3-8 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34"/>
    </inkml:context>
    <inkml:brush xml:id="br0">
      <inkml:brushProperty name="width" value="0.03846" units="cm"/>
      <inkml:brushProperty name="height" value="0.03846" units="cm"/>
    </inkml:brush>
  </inkml:definitions>
  <inkml:trace contextRef="#ctx0" brushRef="#br0">60900 2050 572,'31'1'152,"1"4"-37,-1 2-36,0 3-38,1 2-20,1-1-8,0 1-7,2 0-6,-1-1-2,0 1 0,-1-1 2,-1 1 2,-2 0-11,-3-1-21,-4 1-23,-1 0-22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59"/>
    </inkml:context>
    <inkml:brush xml:id="br0">
      <inkml:brushProperty name="width" value="0.03498" units="cm"/>
      <inkml:brushProperty name="height" value="0.03498" units="cm"/>
    </inkml:brush>
  </inkml:definitions>
  <inkml:trace contextRef="#ctx0" brushRef="#br0">80500 10200 628,'70'45'76,"-9"-9"-12,-10-10-11,-8-8-12,-6-4-7,1 3-3,-1 3-3,1 4-4,-3 1-7,-2 0-13,-3 0-14,-3 0-12,-2-2-10,0-3-6,0-3-7,0-2-7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59"/>
    </inkml:context>
    <inkml:brush xml:id="br0">
      <inkml:brushProperty name="width" value="0.05072" units="cm"/>
      <inkml:brushProperty name="height" value="0.05072" units="cm"/>
    </inkml:brush>
  </inkml:definitions>
  <inkml:trace contextRef="#ctx0" brushRef="#br0">81800 9000 433,'-2'-38'11,"-3"26"22,-3 24 23,-2 26 21,-3 18 5,1 13-14,-1 12-13,1 13-14,-1 4-8,1-3-6,-1-3-4,1-2-4,1-3-5,3 1-4,3-1-3,4 1-3,2-1-3,4 1 1,3-1 0,3 1-1,3-3 0,3-2-5,3-3-3,4-3-3,-1-7-2,-3-9-2,-3-10-2,-2-8 0,-5-6-1,-2 1 2,-3-1 2,-3 1 1,-9 2 1,-11 7-1,-14 6 0,-11 7 0,-12 2-1,-9 1 1,-10-1 0,-8 1 0,-8-4-1,-2-6-2,-3-6-3,-3-6-2,-1-4-1,4 1 2,3-1 0,3 1 1,9-6 2,16-8 3,15-10 1,17-9 4,7-7-5,0-3-9,0-3-10,0-2-10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59"/>
    </inkml:context>
    <inkml:brush xml:id="br0">
      <inkml:brushProperty name="width" value="0.03791" units="cm"/>
      <inkml:brushProperty name="height" value="0.03791" units="cm"/>
    </inkml:brush>
  </inkml:definitions>
  <inkml:trace contextRef="#ctx0" brushRef="#br0">81400 9750 580,'25'-24'0,"0"4"0,0 3 0,0 3 0,4 1 6,10 1 13,10-1 13,9 1 12,9-1 7,9 1-1,10-1 0,10 1-1,4 1-5,0 3-9,0 3-12,0 4-9,-5 4-12,-9 6-12,-10 7-12,-8 6-13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1:20"/>
    </inkml:context>
    <inkml:brush xml:id="br0">
      <inkml:brushProperty name="width" value="0.05203" units="cm"/>
      <inkml:brushProperty name="height" value="0.05203" units="cm"/>
    </inkml:brush>
  </inkml:definitions>
  <inkml:trace contextRef="#ctx0" brushRef="#br0">83750 9750 422,'-22'-15'5,"6"23"8,7 22 9,6 22 8,-1 12 2,-5 3-6,-7 3-7,-5 4-6,-8-1-4,-5-3-1,-7-3-1,-5-2-1,-3-8-2,4-8 1,3-10-2,3-9 0,17-20-4,31-27-6,32-28-6,31-28-7,18-13-2,7 3 2,6 3 2,7 4 3,-3 8 2,-8 17 4,-10 15 4,-9 16 3,-12 10 4,-11 7 2,-14 6 3,-11 7 4,-12 8 0,-9 14 0,-10 11-1,-8 14 0,-11 5 1,-8 1 2,-10-1 3,-9 1 2,-2-4 0,6-6-2,7-6-1,6-6-3,18-13-6,32-19-12,31-18-13,32-19-11,10-12-4,-9-2 3,-10-3 4,-8-3 4,-11 2 3,-8 10 2,-10 10 1,-9 9 3,-4 2 4,4-2 6,3-3 6,3-3 6,-1-1 2,-2 4-2,-3 3-3,-3 3-1,-6 9 3,-5 16 12,-7 15 11,-5 17 10,-6 5 4,-3-3-5,-3-3-6,-2-2-4,3-8-7,14-8-5,11-10-8,14-9-6,10-4-3,9 4-3,10 3 0,10 3-2,2-1-3,-3-2-3,-3-3-2,-2-3-5,-5-4 0,-2-3 2,-3-3 1,-3-2 3,-6-5 1,-5-2 2,-7-3 3,-5-3 2,-8-2 2,-5 0 1,-7 0 1,-5 0 1,-8 0 1,-5 0-1,-7 0 1,-5 0-1,-6 0 1,-3 0 0,-3 0 2,-2 0 0,-5 3 0,-2 6 0,-3 7 0,-3 6-1,-2 6 1,0 6 2,0 7 0,0 6 3,1-1 1,4-5 1,3-7 1,3-5 2,17-9-4,31-9-10,32-10-10,31-8-11,17-9-4,3-6-2,3-6-1,4-6-1,-3-7 1,-5-6 2,-7-6 2,-5-6 2,-8-4 3,-5 1 4,-7-1 4,-5 1 4,-8 1 2,-5 3 3,-7 3 0,-5 4 3,-6 7 3,-3 13 4,-3 12 5,-2 13 4,-5 20 8,-2 28 10,-3 28 12,-3 29 10,-6 16 2,-5 7-6,-7 6-5,-5 7-7,-3 5-4,4 7-4,3 6-3,3 7-3,-1 8-5,-2 14-5,-3 11-6,-3 14-5,2 13-7,10 16-5,10 15-6,9 17-6,7-3-7,7-18-7,6-19-7,7-18-6,0-25-9,-2-27-7,-3-28-7,-3-28-9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1:26"/>
    </inkml:context>
    <inkml:brush xml:id="br0">
      <inkml:brushProperty name="width" value="0.04745" units="cm"/>
      <inkml:brushProperty name="height" value="0.04745" units="cm"/>
      <inkml:brushProperty name="color" value="#F2395B"/>
    </inkml:brush>
  </inkml:definitions>
  <inkml:trace contextRef="#ctx0" brushRef="#br0">72000 42500 463,'43'-58'49,"-11"34"7,-14 35 8,-11 35 7,-12 22-1,-9 14-11,-10 11-11,-8 14-11,-3 2-8,7-6-7,6-6-7,7-6-5,4-6-6,3-2-1,3-3-4,4-3-2,1-6-2,0-5-1,0-7-3,0-5-1,14-33-3,28-55-5,28-57-5,29-55-5,7-22 0,-12 17 6,-13 15 5,-12 16 5,-12 12 4,-8 9 0,-10 10 2,-9 10 0,-9 7 1,-5 6 0,-7 7 1,-5 6-1,-11 6 4,-11 6 4,-14 7 6,-11 6 5,-7 10-1,0 17-10,0 15-7,0 16-9,1 7-8,4 1-7,3-1-6,3 1-6,3-3-4,3-2 0,3-3 0,4-3 0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1:26"/>
    </inkml:context>
    <inkml:brush xml:id="br0">
      <inkml:brushProperty name="width" value="0.03599" units="cm"/>
      <inkml:brushProperty name="height" value="0.03599" units="cm"/>
      <inkml:brushProperty name="color" value="#F2395B"/>
    </inkml:brush>
  </inkml:definitions>
  <inkml:trace contextRef="#ctx0" brushRef="#br0">73200 43000 611,'3'70'135,"6"-9"-34,7-10-33,6-8-35,3-6-17,0 1-2,0-1-2,0 1-2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1:26"/>
    </inkml:context>
    <inkml:brush xml:id="br0">
      <inkml:brushProperty name="width" value="0.05062" units="cm"/>
      <inkml:brushProperty name="height" value="0.05062" units="cm"/>
      <inkml:brushProperty name="color" value="#F2395B"/>
    </inkml:brush>
  </inkml:definitions>
  <inkml:trace contextRef="#ctx0" brushRef="#br0">74300 41750 434,'-2'-46'0,"-3"10"0,-3 10 0,-2 9 0,0 18 9,7 29 17,6 28 18,7 28 17,0 10 4,-2-5-10,-3-7-10,-3-5-9,-2-3-7,0 4-4,0 3-3,0 3-4,-2 3-1,-3 3-1,-3 3 1,-2 4 0,-1-3-1,3-5-2,3-7-3,4-5-1,2-6-4,4-3-1,3-3-3,3-2-3,3-6-3,3-6-4,3-6-5,4-6-4,-3-2-2,-5 3 1,-7 3 1,-5 4 0,-9 5 2,-9 10 2,-10 10 2,-8 9 2,-12 4 1,-12 1-2,-13-1-1,-12 1-2,-7-4-1,1-6-4,-1-6-4,1-6-2,2-10-2,7-12 3,6-13 1,7-12 2,7-9 1,9-2-2,10-3-1,10-3-1,5-6-2,4-5-2,3-7-3,3-5-2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1:27"/>
    </inkml:context>
    <inkml:brush xml:id="br0">
      <inkml:brushProperty name="width" value="0.0319" units="cm"/>
      <inkml:brushProperty name="height" value="0.0319" units="cm"/>
      <inkml:brushProperty name="color" value="#F2395B"/>
    </inkml:brush>
  </inkml:definitions>
  <inkml:trace contextRef="#ctx0" brushRef="#br0">74200 42350 689,'75'-69'7,"0"13"12,0 12 13,0 13 12,1 7 5,4 4-3,3 3-5,3 3-4,-2 6-10,-6 9-19,-6 10-17,-6 10-18,-7 4-13,-6 0-10,-6 0-10,-6 0-9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1:27"/>
    </inkml:context>
    <inkml:brush xml:id="br0">
      <inkml:brushProperty name="width" value="0.04235" units="cm"/>
      <inkml:brushProperty name="height" value="0.04235" units="cm"/>
      <inkml:brushProperty name="color" value="#F2395B"/>
    </inkml:brush>
  </inkml:definitions>
  <inkml:trace contextRef="#ctx0" brushRef="#br0">75850 42700 519,'-25'73'110,"0"-3"-26,0-3-27,0-2-27,-4-3-14,-5 1-5,-7-1-3,-5 1-3,11-17-10,32-30-13,31-32-14,32-30-14,15-14-3,0 7 5,0 6 8,0 7 6,-7 5 6,-11 7 6,-14 6 7,-11 7 5,-9 5 7,-3 7 5,-3 6 7,-2 7 4,-6 5 6,-6 7 4,-6 6 5,-6 7 5,-6 0 1,-2-2-3,-3-3-2,-3-3-2,12-10-9,28-16-17,28-15-15,29-15-17,10-6-7,-6 7 3,-6 6 2,-6 7 4,-9 4 3,-8 3 5,-10 3 5,-9 4 5,-7 4 6,-3 6 7,-3 7 8,-2 6 7,-5 4 5,-2 4 6,-3 3 5,-3 3 5,-2 1 0,0 1-3,0-1-3,0 1-5,6-6-5,13-8-11,12-10-8,13-9-11,7-5-7,4 0-6,3 0-5,3 0-6,-2-2-1,-6-3 1,-6-3 2,-6-2 2,-9-9 1,-8-12 0,-10-13 1,-9-12 1,-9-4 2,-5 7 3,-7 6 4,-5 7 3,-3 4 3,4 3-1,3 3 1,3 4-1,6 1-4,9 0-11,10 0-9,10 0-11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1:27"/>
    </inkml:context>
    <inkml:brush xml:id="br0">
      <inkml:brushProperty name="width" value="0.04676" units="cm"/>
      <inkml:brushProperty name="height" value="0.04676" units="cm"/>
      <inkml:brushProperty name="color" value="#F2395B"/>
    </inkml:brush>
  </inkml:definitions>
  <inkml:trace contextRef="#ctx0" brushRef="#br0">77850 42300 470,'23'-27'4,"-3"-3"8,-3-3 8,-2-2 8,0 11 10,7 29 12,6 28 12,7 28 11,-1 17-1,-6 6-13,-6 7-13,-6 6-15,-6 12-10,-2 19-10,-3 19-8,-3 19-10,-2 9-10,0 0-10,0 0-10,0 0-11,-2-15-8,-3-27-7,-3-28-8,-2-28-6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34"/>
    </inkml:context>
    <inkml:brush xml:id="br0">
      <inkml:brushProperty name="width" value="0.03671" units="cm"/>
      <inkml:brushProperty name="height" value="0.03671" units="cm"/>
    </inkml:brush>
  </inkml:definitions>
  <inkml:trace contextRef="#ctx0" brushRef="#br0">57927 3677 599,'-6'-8'5,"2"0"11,4 1 10,3-1 11,4 1 3,9 1-5,7 0-5,9 2-5,7 0-1,8 0 2,8 0 2,7 1 2,6-1-1,1 2-7,3 0-5,1 2-7,0 0-10,-3 2-12,-3 0-12,-2 2-14,-7-1-7,-7 1 1,-8 0-2,-7 0 0,-8 0 1,-4 0 1,-5-1 2,-4 1 1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1:28"/>
    </inkml:context>
    <inkml:brush xml:id="br0">
      <inkml:brushProperty name="width" value="0.03717" units="cm"/>
      <inkml:brushProperty name="height" value="0.03717" units="cm"/>
      <inkml:brushProperty name="color" value="#F2395B"/>
    </inkml:brush>
  </inkml:definitions>
  <inkml:trace contextRef="#ctx0" brushRef="#br0">61900 42800 591,'-46'-11'6,"10"28"12,10 28 11,9 29 12,6 16 4,3 7-2,3 6-2,4 7-2,1-6-5,0-15-5,0-15-7,0-16-5,0-10-4,0-3-1,0-3-3,0-2-1,7-15-5,17-25-11,15-25-9,16-25-10,7-19-3,1-12 3,-1-13 3,1-12 3,-7-4 1,-12 7 0,-13 6 0,-12 7-1,-9 8 0,-2 14 2,-3 11 0,-3 14 0,-7 7 7,-9 3 12,-10 3 11,-8 4 12,-8 5 4,-2 10-3,-3 10-3,-3 9-3,-1 6-3,4 3-5,3 3-4,3 4-4,6 1-6,9 0-8,10 0-7,10 0-9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1:29"/>
    </inkml:context>
    <inkml:brush xml:id="br0">
      <inkml:brushProperty name="width" value="0.03487" units="cm"/>
      <inkml:brushProperty name="height" value="0.03487" units="cm"/>
      <inkml:brushProperty name="color" value="#F2395B"/>
    </inkml:brush>
  </inkml:definitions>
  <inkml:trace contextRef="#ctx0" brushRef="#br0">62650 42950 630,'45'3'6,"-9"6"10,-10 7 12,-8 6 10,-4 4 7,3 4-1,3 3 2,4 3-1,1-1-4,0-2-11,0-3-9,0-3-12,1-4-15,4-3-23,3-3-22,3-2-22,-2-8-6,-6-8 12,-6-10 11,-6-9 12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1:29"/>
    </inkml:context>
    <inkml:brush xml:id="br0">
      <inkml:brushProperty name="width" value="0.05338" units="cm"/>
      <inkml:brushProperty name="height" value="0.05338" units="cm"/>
      <inkml:brushProperty name="color" value="#F2395B"/>
    </inkml:brush>
  </inkml:definitions>
  <inkml:trace contextRef="#ctx0" brushRef="#br0">63800 42100 412,'0'-36'9,"0"28"18,0 28 19,0 29 18,1 16 5,4 7-10,3 6-10,3 7-9,-1 4-8,-2 3-4,-3 3-4,-3 4-5,-1 1-2,4 0-3,3 0 0,3 0-1,3-2-2,3-3 1,3-3-1,4-2 0,-1-5-2,-3-2-3,-3-3-3,-2-3-2,-5-6-4,-2-5-4,-3-7-2,-3-5-3,-13-3-4,-22 4-4,-22 3-5,-21 3-4,-15-1-2,-6-2 0,-6-3 0,-6-3-1,-4-4-1,1-3-4,-1-3-3,1-2-5,10-8 3,22-8 6,22-10 8,23-9 6,10-7 3,0-3-2,0-3-1,0-2-2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1:29"/>
    </inkml:context>
    <inkml:brush xml:id="br0">
      <inkml:brushProperty name="width" value="0.02907" units="cm"/>
      <inkml:brushProperty name="height" value="0.02907" units="cm"/>
      <inkml:brushProperty name="color" value="#F2395B"/>
    </inkml:brush>
  </inkml:definitions>
  <inkml:trace contextRef="#ctx0" brushRef="#br0">63700 42650 756,'54'-71'5,"10"10"10,10 10 9,9 9 10,7 6 4,7 3-3,6 3-2,7 4-4,-1 2-7,-6 4-14,-6 3-12,-6 3-14,-12 4-13,-15 7-11,-15 6-11,-16 7-12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1:30"/>
    </inkml:context>
    <inkml:brush xml:id="br0">
      <inkml:brushProperty name="width" value="0.04548" units="cm"/>
      <inkml:brushProperty name="height" value="0.04548" units="cm"/>
      <inkml:brushProperty name="color" value="#F2395B"/>
    </inkml:brush>
  </inkml:definitions>
  <inkml:trace contextRef="#ctx0" brushRef="#br0">65150 43200 483,'-24'-46'0,"4"10"0,3 10 0,3 9 0,1 12 8,1 16 14,-1 15 15,1 17 16,-6 11 1,-8 10-8,-10 10-10,-9 9-9,-2-1-10,6-8-9,7-10-9,6-9-9,15-18-9,26-24-7,24-26-10,26-24-7,12-15-1,0-3 6,0-3 7,0-2 6,-4 0 5,-5 7 2,-7 6 4,-5 7 2,-11 11 10,-11 20 15,-14 18 15,-11 20 16,-12 10 5,-9 3-4,-10 3-4,-8 4-5,5-7-8,22-16-12,22-15-10,23-15-12,10-7-8,0 3-4,0 3-4,0 4-4,-2 1 0,-3 0 5,-3 0 3,-2 0 5,-5 6 4,-2 13 7,-3 12 5,-3 13 6,-6 2 4,-5-5 0,-7-7 0,-5-5 2,0-12-1,10-16-1,10-15-1,9-15-1,4-14-6,1-8-13,-1-10-12,1-9-12,-1-9-7,1-5 0,-1-7 0,1-5-1,-3-4 4,-2 0 9,-3 0 6,-3 0 9,-2 3 5,0 6 4,0 7 2,0 6 4,-2 9 3,-3 13 4,-3 12 3,-2 13 5,-5 13 9,-2 17 15,-3 15 15,-3 16 16,-1 13 1,4 14-12,3 11-12,3 14-12,-1 16-8,-2 22-1,-3 22-2,-3 23-2,-2 20-5,0 23-8,0 22-8,0 22-9,1-9-10,4-36-12,3-39-12,3-36-12,-1-26-8,-2-12-5,-3-13-5,-3-12-6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1:32"/>
    </inkml:context>
    <inkml:brush xml:id="br0">
      <inkml:brushProperty name="width" value="0.03674" units="cm"/>
      <inkml:brushProperty name="height" value="0.03674" units="cm"/>
      <inkml:brushProperty name="color" value="#F2395B"/>
    </inkml:brush>
  </inkml:definitions>
  <inkml:trace contextRef="#ctx0" brushRef="#br0">48900 43400 598,'18'-36'7,"-11"28"12,-14 28 13,-11 29 12,-9 16 4,-3 7-8,-3 6-7,-2 7-6,-3 7-5,1 9 0,-1 10-1,1 10-1,4-4-2,9-16-3,10-15-2,10-15-3,10-15-4,13-12-2,12-13-4,13-12-2,10-19-5,10-25-5,10-25-5,9-25-5,2-19-3,-2-12 1,-3-13-1,-3-12 1,-6-4 2,-5 7 4,-7 6 4,-5 7 5,-11 8 2,-11 14 2,-14 11 3,-11 14 1,-9 10 1,-3 9 1,-3 10 0,-2 10 1,-9 7 0,-12 6 1,-13 7 1,-12 6 0,-7 9-1,1 13-6,-1 12-5,1 13-4,1 7-6,3 4-5,3 3-5,4 3-5,5-2-1,10-6 1,10-6 3,9-6 2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1:33"/>
    </inkml:context>
    <inkml:brush xml:id="br0">
      <inkml:brushProperty name="width" value="0.03115" units="cm"/>
      <inkml:brushProperty name="height" value="0.03115" units="cm"/>
      <inkml:brushProperty name="color" value="#F2395B"/>
    </inkml:brush>
  </inkml:definitions>
  <inkml:trace contextRef="#ctx0" brushRef="#br0">49800 43650 706,'70'1'6,"-9"4"11,-10 3 12,-8 3 11,-8 4 4,-2 7-7,-3 6-5,-3 7-6,-1 5-5,4 7-4,3 6-4,3 7-5,1-1-4,1-6-9,-1-6-6,1-6-7,-3-7-2,-2-6 5,-3-6 5,-3-6 5,-2-6-7,0-2-18,0-3-18,0-3-18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1:33"/>
    </inkml:context>
    <inkml:brush xml:id="br0">
      <inkml:brushProperty name="width" value="0.04607" units="cm"/>
      <inkml:brushProperty name="height" value="0.04607" units="cm"/>
      <inkml:brushProperty name="color" value="#F2395B"/>
    </inkml:brush>
  </inkml:definitions>
  <inkml:trace contextRef="#ctx0" brushRef="#br0">51450 42450 477,'-2'-46'2,"-3"10"3,-3 10 5,-2 9 3,-5 10 7,-2 14 9,-3 11 9,-3 14 10,1 10 1,6 9-7,7 10-6,6 10-7,3 4-5,0 0-1,0 0-2,0 0-2,1 1-2,4 4-2,3 3-1,3 3-1,1 1-2,1 1-1,-1-1-1,1 1-1,1-3-1,3-2-2,3-3-2,4-3-1,-3-4-2,-5-3-2,-7-3-2,-5-2-2,-4-6-1,0-6 1,0-6 0,0-6 2,-5-1-3,-9 7-5,-10 6-4,-8 7-6,-15 2-4,-19 1 0,-18-1-2,-19 1-1,-7-1 0,7 1 4,6-1 2,7 1 4,5-7-1,7-12-6,6-13-5,7-12-5,7-12-2,9-8 2,10-10 3,10-9 2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1:33"/>
    </inkml:context>
    <inkml:brush xml:id="br0">
      <inkml:brushProperty name="width" value="0.02969" units="cm"/>
      <inkml:brushProperty name="height" value="0.02969" units="cm"/>
      <inkml:brushProperty name="color" value="#F2395B"/>
    </inkml:brush>
  </inkml:definitions>
  <inkml:trace contextRef="#ctx0" brushRef="#br0">51500 42850 740,'46'-68'0,"-5"17"0,-7 15 0,-5 16 0,5 7 8,19 1 16,19-1 16,19 1 15,4 2 1,-9 7-15,-10 6-16,-8 7-15,-11 7-15,-8 9-17,-10 10-16,-9 10-16,-7 0-6,-3-5 7,-3-7 5,-2-5 6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1:34"/>
    </inkml:context>
    <inkml:brush xml:id="br0">
      <inkml:brushProperty name="width" value="0.04136" units="cm"/>
      <inkml:brushProperty name="height" value="0.04136" units="cm"/>
      <inkml:brushProperty name="color" value="#F2395B"/>
    </inkml:brush>
  </inkml:definitions>
  <inkml:trace contextRef="#ctx0" brushRef="#br0">52900 43250 531,'-49'48'45,"4"-3"-3,3-3-4,3-2-3,-1 2-3,-2 9-4,-3 10-4,-3 10-4,1 2-3,6-3-3,7-3-2,6-2-3,20-22-7,34-36-12,35-39-11,35-36-12,8-11-4,-15 20 6,-15 18 4,-16 20 6,-10 10 5,-3 3 5,-3 3 7,-2 4 6,-8 5 6,-8 10 6,-10 10 6,-9 9 6,-7 4 3,-3 1 1,-3-1 2,-2 1 0,3-10-4,14-19-11,11-18-9,14-19-11,7-8-8,3 3-5,3 3-6,4 4-6,-1 4-1,-3 6 4,-3 7 3,-2 6 3,-6 9 7,-6 13 10,-6 12 10,-6 13 10,-6 4 7,-2-3 5,-3-3 3,-3-2 5,-2-3 1,0 1-4,0-1-1,0 1-4,6-10-15,13-19-30,12-18-28,13-19-29,4-13-9,-3-6 11,-3-6 10,-2-6 10,-8-1 10,-8 7 7,-10 6 7,-9 7 8,-4 4 3,4 3 1,3 3 1,3 4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57"/>
    </inkml:context>
    <inkml:brush xml:id="br0">
      <inkml:brushProperty name="width" value="0.04001" units="cm"/>
      <inkml:brushProperty name="height" value="0.04001" units="cm"/>
    </inkml:brush>
  </inkml:definitions>
  <inkml:trace contextRef="#ctx0" brushRef="#br0">51506 24900 549,'-43'14'15,"10"-1"0,8-2 0,9-2 0,5-1 0,2 0 3,2-1 3,3 1 1,0 1 3,2 3 4,0 4 2,2 2 4,0 3-1,0 3-4,0 3-3,0 3-4,0 0-3,0 0-3,0-1-2,0-1-3,0 0-3,0 0-4,0 2-2,0 1-4,0-2-5,0-3-7,0-5-6,0-3-7,1-4-2,2-1 1,2-2 2,2-2 1,0-3-6,1-4-12,0-4-13,0-4-12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35"/>
    </inkml:context>
    <inkml:brush xml:id="br0">
      <inkml:brushProperty name="width" value="0.03517" units="cm"/>
      <inkml:brushProperty name="height" value="0.03517" units="cm"/>
    </inkml:brush>
  </inkml:definitions>
  <inkml:trace contextRef="#ctx0" brushRef="#br0">58391 3889 625,'-4'-5'12,"8"6"23,8 6 23,7 6 24,8 2-1,5 3-22,6 0-24,6 1-23,2-1-18,-1 1-16,0-2-15,-1-1-15,-5-2-7,-6-1 0,-7-2 1,-7-2 0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1:34"/>
    </inkml:context>
    <inkml:brush xml:id="br0">
      <inkml:brushProperty name="width" value="0.04226" units="cm"/>
      <inkml:brushProperty name="height" value="0.04226" units="cm"/>
      <inkml:brushProperty name="color" value="#F2395B"/>
    </inkml:brush>
  </inkml:definitions>
  <inkml:trace contextRef="#ctx0" brushRef="#br0">54250 43050 520,'3'-54'0,"6"-5"0,7-7 0,6-5 0,1 2 5,-3 13 9,-3 12 10,-2 13 10,-1 18 7,3 26 5,3 24 5,4 26 6,-3 19-3,-5 17-7,-7 15-9,-5 16-9,-4 24-7,0 35-9,0 35-9,0 34-7,0 7-9,0-18-7,0-19-9,0-18-9,0-28-8,0-33-12,0-35-12,0-34-10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2:20"/>
    </inkml:context>
    <inkml:brush xml:id="br0">
      <inkml:brushProperty name="width" value="0.03424" units="cm"/>
      <inkml:brushProperty name="height" value="0.03424" units="cm"/>
      <inkml:brushProperty name="color" value="#F2395B"/>
    </inkml:brush>
  </inkml:definitions>
  <inkml:trace contextRef="#ctx0" brushRef="#br0">34100 41400 642,'-69'0'4,"13"0"8,12 0 7,13 0 8,12 0 2,13 0-3,12 0-4,13 0-3,9-2-2,6-3 0,7-3 2,6-2 0,3-5 0,0-2-1,0-3 1,0-3-2,-2 1 0,-3 6-4,-3 7-3,-2 6-2,-1 3-4,3 0-1,3 0-4,4 0-3,5 0 0,10 0 0,10 0 1,9 0 0,-1 1-6,-8 4-15,-10 3-14,-9 3-16,-9 1-4,-5 1 1,-7-1 3,-5 1 3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2:21"/>
    </inkml:context>
    <inkml:brush xml:id="br0">
      <inkml:brushProperty name="width" value="0.03375" units="cm"/>
      <inkml:brushProperty name="height" value="0.03375" units="cm"/>
      <inkml:brushProperty name="color" value="#F2395B"/>
    </inkml:brush>
  </inkml:definitions>
  <inkml:trace contextRef="#ctx0" brushRef="#br0">36250 40600 651,'20'-19'13,"-9"13"9,-10 12 11,-8 13 10,-8 9 2,-2 6-7,-3 7-7,-3 6-7,-1 3-5,4 0-1,3 0-2,3 0-3,1 0-1,1 0-3,-1 0-3,1 0-1,1-2-4,3-3-1,3-3-2,4-2-2,5-8-2,10-8 1,10-10-2,9-9 1,4-10-1,1-9-2,-1-10-2,1-8-1,1-9 0,3-6 0,3-6 2,4-6 0,-4-2 1,-9 3 1,-10 3 1,-8 4 0,-8-1 2,-2-3 1,-3-3 1,-3-2 1,-2 0 0,0 7 1,0 6 1,0 7 0,-4 7 0,-5 9 1,-7 10 0,-5 10 1,-6 4-1,-3 0 1,-3 0-1,-2 0 0,-1 4-4,3 10-5,3 10-7,4 9-5,4 4-5,6 1-2,7-1-2,6 1-2,3-3 0,0-2 2,0-3 0,0-3 2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2:21"/>
    </inkml:context>
    <inkml:brush xml:id="br0">
      <inkml:brushProperty name="width" value="0.03244" units="cm"/>
      <inkml:brushProperty name="height" value="0.03244" units="cm"/>
      <inkml:brushProperty name="color" value="#F2395B"/>
    </inkml:brush>
  </inkml:definitions>
  <inkml:trace contextRef="#ctx0" brushRef="#br0">36850 40800 678,'23'46'71,"-3"-5"-10,-3-7-13,-2-5-11,-3-3-8,1 4-4,-1 3-5,1 3-5,-1 1-5,1 1-5,-1-1-4,1 1-7,-1-1-4,1 1-5,-1-1-4,1 1-6,1-6-8,3-8-10,3-10-12,4-9-11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2:22"/>
    </inkml:context>
    <inkml:brush xml:id="br0">
      <inkml:brushProperty name="width" value="0.0387" units="cm"/>
      <inkml:brushProperty name="height" value="0.0387" units="cm"/>
      <inkml:brushProperty name="color" value="#F2395B"/>
    </inkml:brush>
  </inkml:definitions>
  <inkml:trace contextRef="#ctx0" brushRef="#br0">37500 40500 568,'48'-68'24,"-3"17"4,-3 15 2,-2 16 4,-5 12-2,-2 9-5,-3 10-5,-3 10-5,-6 7-5,-5 6-2,-7 7-3,-5 6-2,-8 6-3,-5 6 0,-7 7-2,-5 6-1,-4 4-1,0 4 1,0 3-1,0 3-1,1-4 1,4-8 0,3-10 1,3-9-1,3-9 1,3-5 1,3-7 1,4-5 1,7-14-1,13-18-3,12-19-4,13-18-3,7-15-3,4-9 0,3-10-1,3-8 0,-1-4-1,-2 3-1,-3 3-2,-3 4 0,-4 1-1,-3 0 1,-3 0 0,-2 0 1,-5 3 2,-2 6 4,-3 7 4,-3 6 3,-4 6 2,-3 6 2,-3 7 1,-2 6 1,-3 9 7,1 13 12,-1 12 13,1 13 12,-3 9 4,-2 6-7,-3 7-5,-3 6-7,-2 6-4,0 6-4,0 7-4,0 6-4,1 3-3,4 0-2,3 0-1,3 0-1,3-2-4,3-3-2,3-3-5,4-2-2,-1-3-2,-3 1 1,-3-1 0,-2 1 1,-1-3 0,3-2 0,3-3 0,4-3 0,1-6-1,0-5 0,0-7-1,0-5 0,-7 0-4,-11 10-3,-14 10-6,-11 9-3,-12 1-2,-9-6 2,-10-6 3,-8-6 2,-9-2-1,-6 3-1,-6 3-3,-6 4-2,-1-4-2,7-9-4,6-10-3,7-8-4,7-8 2,9-2 6,10-3 5,10-3 6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2:22"/>
    </inkml:context>
    <inkml:brush xml:id="br0">
      <inkml:brushProperty name="width" value="0.02742" units="cm"/>
      <inkml:brushProperty name="height" value="0.02742" units="cm"/>
      <inkml:brushProperty name="color" value="#F2395B"/>
    </inkml:brush>
  </inkml:definitions>
  <inkml:trace contextRef="#ctx0" brushRef="#br0">38900 40350 802,'71'-46'21,"-5"10"-1,-7 10-3,-5 9-1,-3 6 0,4 3 6,3 3 4,3 4 5,-1 1-7,-2 0-20,-3 0-18,-3 0-19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2:23"/>
    </inkml:context>
    <inkml:brush xml:id="br0">
      <inkml:brushProperty name="width" value="0.03533" units="cm"/>
      <inkml:brushProperty name="height" value="0.03533" units="cm"/>
      <inkml:brushProperty name="color" value="#F2395B"/>
    </inkml:brush>
  </inkml:definitions>
  <inkml:trace contextRef="#ctx0" brushRef="#br0">20850 42150 622,'-38'-2'7,"26"-3"14,24-3 15,26-2 13,15-5 4,6-2-8,7-3-7,6-3-8,6-1-5,6 4-2,7 3-3,6 3-1,1 3-8,-3 3-11,-3 3-11,-2 4-12,-3-1-9,1-3-8,-1-3-7,1-2-8,-9-1-1,-15 3 4,-15 3 5,-16 4 4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2:23"/>
    </inkml:context>
    <inkml:brush xml:id="br0">
      <inkml:brushProperty name="width" value="0.03423" units="cm"/>
      <inkml:brushProperty name="height" value="0.03423" units="cm"/>
      <inkml:brushProperty name="color" value="#F2395B"/>
    </inkml:brush>
  </inkml:definitions>
  <inkml:trace contextRef="#ctx0" brushRef="#br0">23050 41500 642,'-25'-41'30,"0"19"-1,0 19 1,0 19-1,1 12-1,4 6-4,3 7-4,3 6-3,-2 4-3,-6 4 0,-6 3-1,-6 3 0,-1-1 0,7-2 0,6-3 1,7-3 0,4-4-2,3-3-1,3-3-2,4-2-3,7-5-2,13-2-4,12-3-2,13-3-4,9-12-3,6-18-3,7-19-3,6-18-2,1-15-1,-3-9-1,-3-10 2,-2-8-1,-8-6 2,-8 1 0,-10-1 1,-9 1 0,-9 2 3,-5 7 3,-7 6 4,-5 7 3,-8 8 3,-5 14 1,-7 11 2,-5 14 2,-6 7-1,-3 3-1,-3 3-3,-2 4-2,-3 7-3,1 13-5,-1 12-3,1 13-6,4 4-3,9-3-6,10-3-4,10-2-4,2-6 0,-3-6 6,-3-6 5,-2-6 5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2:24"/>
    </inkml:context>
    <inkml:brush xml:id="br0">
      <inkml:brushProperty name="width" value="0.03126" units="cm"/>
      <inkml:brushProperty name="height" value="0.03126" units="cm"/>
      <inkml:brushProperty name="color" value="#F2395B"/>
    </inkml:brush>
  </inkml:definitions>
  <inkml:trace contextRef="#ctx0" brushRef="#br0">23700 41850 703,'21'70'28,"-5"-9"3,-7-10 3,-5-8 3,-1-6-1,6 1-2,7-1-4,6 1-2,1 1-7,-3 3-8,-3 3-9,-2 4-8,-1-4-15,3-9-20,3-10-20,4-8-20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2:24"/>
    </inkml:context>
    <inkml:brush xml:id="br0">
      <inkml:brushProperty name="width" value="0.04171" units="cm"/>
      <inkml:brushProperty name="height" value="0.04171" units="cm"/>
      <inkml:brushProperty name="color" value="#F2395B"/>
    </inkml:brush>
  </inkml:definitions>
  <inkml:trace contextRef="#ctx0" brushRef="#br0">24400 41050 527,'46'-24'4,"-5"4"8,-7 3 7,-5 3 9,-4 14 3,0 25-3,0 25-1,0 25-3,-4 10-3,-5-2-6,-7-3-6,-5-3-4,-8-2-5,-5 0 0,-7 0-1,-5 0-1,-4-5 0,0-9 2,0-10 0,0-8 1,6-8 0,13-2-1,12-3-1,13-3-2,10-13-1,10-22-2,10-22-4,9-21-2,4-15-4,1-6-2,-1-6-3,1-6-3,-4-4-1,-6 1 2,-6-1 2,-6 1 1,-6 1 1,-2 3 3,-3 3 1,-3 4 2,-4 4 3,-3 6 6,-3 7 6,-2 6 6,-3 7 5,1 10 2,-1 10 3,1 9 2,-1 13 7,1 20 8,-1 18 9,1 20 8,-1 10 1,1 3-8,-1 3-9,1 4-8,-1-1-5,1-3-3,-1-3-3,1-2-3,1-3-2,3 1-1,3-1-1,4 1 0,1-3-2,0-2-2,0-3-2,0-3-2,-2-2-1,-3 0-3,-3 0 0,-2 0-2,-5-2-3,-2-3-1,-3-3-4,-3-2-2,-4-3-2,-3 1 2,-3-1 0,-2 1 0,-9-1 1,-12 1-2,-13-1-1,-12 1-1,-10-1-2,-6 1-2,-6-1-2,-6 1-3,-2-4-2,3-6-3,3-6-3,4-6-4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36"/>
    </inkml:context>
    <inkml:brush xml:id="br0">
      <inkml:brushProperty name="width" value="0.04541" units="cm"/>
      <inkml:brushProperty name="height" value="0.04541" units="cm"/>
    </inkml:brush>
  </inkml:definitions>
  <inkml:trace contextRef="#ctx0" brushRef="#br0">63572 1736 484,'-2'-28'57,"0"7"-5,-3 7-3,-2 7-4,-3 4-5,-3 2-9,-5 2-8,-4 2-8,-3 3-5,-4 4 1,-5 3-1,-3 5 0,-2 2 1,2 3 0,0 1 0,1 3 1,1 1 1,0 1-1,-1 0 1,1 2-1,2 1 1,4-1-2,3 0 0,5 0 0,3-1-2,4-1-3,4-3-1,5-1-3,3-1-4,5 1-4,6 1-4,4 1-4,5-3-4,3-4-1,5-4-2,3-6-2,3-3-1,2-2 2,3-3 0,1 0 2,1-5-3,0-4-6,1-6-6,-1-3-6,-4-3-3,-6 4 1,-7 3-1,-6 3 1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2:24"/>
    </inkml:context>
    <inkml:brush xml:id="br0">
      <inkml:brushProperty name="width" value="0.02854" units="cm"/>
      <inkml:brushProperty name="height" value="0.02854" units="cm"/>
      <inkml:brushProperty name="color" value="#F2395B"/>
    </inkml:brush>
  </inkml:definitions>
  <inkml:trace contextRef="#ctx0" brushRef="#br0">25600 40700 770,'48'-2'1,"-3"-3"1,-3-3 2,-2-2 2,0-3 4,7 1 8,6-1 8,7 1 6,2 1 3,1 3-4,-1 3-4,1 4-3,-3 2-10,-2 4-16,-3 3-13,-3 3-16,-6-1-10,-5-2-5,-7-3-5,-5-3-4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2:29"/>
    </inkml:context>
    <inkml:brush xml:id="br0">
      <inkml:brushProperty name="width" value="0.05254" units="cm"/>
      <inkml:brushProperty name="height" value="0.05254" units="cm"/>
      <inkml:brushProperty name="color" value="#F2395B"/>
    </inkml:brush>
  </inkml:definitions>
  <inkml:trace contextRef="#ctx0" brushRef="#br0">24000 38400 418,'0'-41'14,"0"19"27,0 19 27,0 19 27,0 12 3,0 6-21,0 7-22,0 6-20,-4 9-14,-5 13-6,-7 12-5,-5 13-6,-4 2-3,0-5-2,0-7-1,0-5-2,1-8-1,4-5 1,3-7-1,3-5 2,-1-6-2,-2-3-3,-3-3-1,-3-2-4,1-15-3,6-25-8,7-25-5,6-25-7,9-19-1,13-12 4,12-13 5,13-12 5,4-5 3,-3 3 4,-3 3 4,-2 4 2,-6 7 4,-6 13 2,-6 12 3,-6 13 2,-6 18 9,-2 26 18,-3 24 18,-3 26 16,-2 13 3,0 4-13,0 3-13,0 3-12,-2 1-8,-3 1-4,-3-1-2,-2 1-3,-5 1-2,-2 3-4,-3 3-2,-3 4-2,-1-3-9,4-5-16,3-7-14,3-5-15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2:30"/>
    </inkml:context>
    <inkml:brush xml:id="br0">
      <inkml:brushProperty name="width" value="0.05549" units="cm"/>
      <inkml:brushProperty name="height" value="0.05549" units="cm"/>
      <inkml:brushProperty name="color" value="#F2395B"/>
    </inkml:brush>
  </inkml:definitions>
  <inkml:trace contextRef="#ctx0" brushRef="#br0">37250 38000 396,'-22'-25'26,"6"0"13,7 0 12,6 0 13,3 7 3,0 17-5,0 15-7,0 16-5,0 12-8,0 9-8,0 10-9,0 10-9,-2 4-5,-3 0-4,-3 0-2,-2 0-4,-3-2-1,1-3-1,-1-3-1,1-2 0,-1-3 0,1 1-1,-1-1-1,1 1 0,-1-20-4,1-36-10,-1-39-8,1-36-10,2-25-2,7-8 5,6-10 3,7-9 4,4-1 3,3 10 5,3 10 2,4 9 4,-1 10 4,-3 14 3,-3 11 5,-2 14 3,-5 22 11,-2 35 15,-3 35 15,-3 34 16,-4 13 2,-3-5-12,-3-7-12,-2-5-12,-3-6-9,1-3-5,-1-3-5,1-2-6,-1-5-4,1-2-8,-1-3-6,1-3-7,1-1-14,3 4-24,3 3-21,4 3-24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2:38"/>
    </inkml:context>
    <inkml:brush xml:id="br0">
      <inkml:brushProperty name="width" value="0.04549" units="cm"/>
      <inkml:brushProperty name="height" value="0.04549" units="cm"/>
    </inkml:brush>
  </inkml:definitions>
  <inkml:trace contextRef="#ctx0" brushRef="#br0">22900 44750 483,'-24'-85'37,"4"32"5,3 31 6,3 32 5,-1 19-1,-2 10-8,-3 10-9,-3 9-8,-2 4-4,0 1-1,0-1-1,0 1 0,1-3-2,4-2-1,3-3-1,3-3-3,3-4-2,3-3-4,3-3-4,4-2-5,5-6-5,10-6-6,10-6-6,9-6-6,4-9-2,1-8 3,-1-10 2,1-9 3,2-12 3,7-11 0,6-14 3,7-11 1,-3-7 1,-8 0 1,-10 0 1,-9 0 0,-7 3 2,-3 6 2,-3 7 1,-2 6 4,-5 4 1,-2 4 1,-3 3 3,-3 3 2,-9 4 0,-11 7-1,-14 6 0,-11 7-1,-6 4-2,4 3-6,3 3-6,3 4-5,3 5-5,3 10-4,3 10-4,4 9-4,2 4-3,4 1-2,3-1-1,3 1-2,3-3 2,3-2 4,3-3 5,4-3 5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2:38"/>
    </inkml:context>
    <inkml:brush xml:id="br0">
      <inkml:brushProperty name="width" value="0.03382" units="cm"/>
      <inkml:brushProperty name="height" value="0.03382" units="cm"/>
    </inkml:brush>
  </inkml:definitions>
  <inkml:trace contextRef="#ctx0" brushRef="#br0">23600 44900 650,'25'70'117,"0"-9"-25,0-10-27,0-8-25,-2-6-18,-3 1-10,-3-1-10,-2 1-11,-1-3-9,3-2-9,3-3-9,4-3-8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2:39"/>
    </inkml:context>
    <inkml:brush xml:id="br0">
      <inkml:brushProperty name="width" value="0.0459" units="cm"/>
      <inkml:brushProperty name="height" value="0.0459" units="cm"/>
    </inkml:brush>
  </inkml:definitions>
  <inkml:trace contextRef="#ctx0" brushRef="#br0">24600 43700 479,'-61'-22'7,"28"6"16,28 7 14,29 6 15,15 4 4,3 4-11,3 3-9,4 3-9,1 1-7,0 1-5,0-1-3,0 1-5,0 1-3,0 3-3,0 3-4,0 4-3,-7 2 0,-11 4 4,-14 3 4,-11 3 4,-9 3 2,-3 3 1,-3 3 2,-2 4 1,-6 5 1,-6 10 2,-6 10 0,-6 9 2,-6 7 0,-2 7-4,-3 6-2,-3 7-4,-2 4 0,0 3 1,0 3 0,0 4 2,1 1-3,4 0-10,3 0-7,3 0-9,3-5-7,3-9-5,3-10-4,4-8-7,4-12-2,6-12-2,7-13-2,6-12-2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2:39"/>
    </inkml:context>
    <inkml:brush xml:id="br0">
      <inkml:brushProperty name="width" value="0.0501" units="cm"/>
      <inkml:brushProperty name="height" value="0.0501" units="cm"/>
    </inkml:brush>
  </inkml:definitions>
  <inkml:trace contextRef="#ctx0" brushRef="#br0">25950 43800 439,'-2'-46'2,"-3"10"3,-3 10 5,-2 9 3,-1 12 7,3 16 11,3 15 11,4 17 10,2 7 2,4 0-8,3 0-8,3 0-8,-1 1-4,-2 4-3,-3 3-2,-3 3-1,-1 3-3,4 3 0,3 3-2,3 4-2,1-1-2,1-3-3,-1-3-4,1-2-2,1-5-1,3-2 1,3-3 3,4-3 1,-1-4 1,-3-3 0,-3-3-1,-2-2-1,-3-1-4,1 3-8,-1 3-9,1 4-8,-13-1-4,-25-3 3,-25-3 0,-25-2 3,-13-3 0,1 1 0,-1-1-1,1 1-1,2-3 0,7-2-3,6-3-1,7-3-1,7-6-2,9-5 2,10-7 1,10-5 0,5-9 0,4-9 0,3-10-1,3-8-1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2:39"/>
    </inkml:context>
    <inkml:brush xml:id="br0">
      <inkml:brushProperty name="width" value="0.03235" units="cm"/>
      <inkml:brushProperty name="height" value="0.03235" units="cm"/>
    </inkml:brush>
  </inkml:definitions>
  <inkml:trace contextRef="#ctx0" brushRef="#br0">25950 44000 679,'46'-46'0,"-5"10"0,-7 10 0,-5 9 0,0 4 10,10 1 18,10-1 19,9 1 20,7 1 0,7 3-17,6 3-16,7 4-17,-1 1-17,-6 0-19,-6 0-19,-6 0-18,-9 1-8,-8 4 5,-10 3 5,-9 3 3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2:40"/>
    </inkml:context>
    <inkml:brush xml:id="br0">
      <inkml:brushProperty name="width" value="0.04346" units="cm"/>
      <inkml:brushProperty name="height" value="0.04346" units="cm"/>
    </inkml:brush>
  </inkml:definitions>
  <inkml:trace contextRef="#ctx0" brushRef="#br0">36050 44250 506,'0'-47'6,"0"6"11,0 7 13,0 6 12,-4 10 3,-5 17-4,-7 15-4,-5 16-5,-4 13-2,0 14-3,0 11-1,0 14-3,-2 3-1,-3-2-3,-3-3-2,-2-3-2,0-4-2,7-3 1,6-3-1,7-2-1,8-8-2,14-8-7,11-10-7,14-9-6,11-18-6,14-24-2,11-26-4,14-24-3,3-17 0,-2-5 0,-3-7 1,-3-5 2,-9-1 2,-11 6 2,-14 7 2,-11 6 3,-11 6 2,-5 6 4,-7 7 4,-5 6 3,-9 6 2,-9 6 1,-10 7 0,-8 6 1,-8 6 0,-2 6-1,-3 7 1,-3 6-1,-1 6-3,4 6-5,3 7-4,3 6-6,6 6-5,9 6-5,10 7-5,10 6-6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2:41"/>
    </inkml:context>
    <inkml:brush xml:id="br0">
      <inkml:brushProperty name="width" value="0.03266" units="cm"/>
      <inkml:brushProperty name="height" value="0.03266" units="cm"/>
    </inkml:brush>
  </inkml:definitions>
  <inkml:trace contextRef="#ctx0" brushRef="#br0">36700 44500 673,'46'3'7,"-5"6"16,-7 7 14,-5 6 15,-3 4 4,4 4-9,3 3-9,3 3-8,1 1-8,1 1-10,-1-1-10,1 1-8,-4-3-6,-6-2-1,-6-3-2,-6-3-1,-2-6-5,3-5-8,3-7-8,4-5-9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36"/>
    </inkml:context>
    <inkml:brush xml:id="br0">
      <inkml:brushProperty name="width" value="0.03543" units="cm"/>
      <inkml:brushProperty name="height" value="0.03543" units="cm"/>
    </inkml:brush>
  </inkml:definitions>
  <inkml:trace contextRef="#ctx0" brushRef="#br0">64633 2600 620,'14'1'141,"-2"4"-35,-4 2-35,-3 3-34,-2 3-22,0 2-6,-2 1-8,0 3-8,-3 1-1,-4 3 4,-4 1 3,-3 3 5,-2-2-2,3-3-8,1-5-5,2-3-8,2-3-1,1 0 4,0-2 4,2-1 4,1 0 3,2 2 2,2 0 1,2 1 2,2 1 0,3 0 2,4 0 0,2-1 0,1 1 2,-1 0 1,-1-1 3,-1 1 0,-2 1 1,-4 0 0,-4 1-2,-4 1-1,-4 2-1,-4 1 0,-3 3-1,-5 1 0,-2 1-1,-1-1-2,-1-1-2,0-1-2,0-2-2,3-4-2,3-5-3,3-3-2,3-4-10,4-6-19,4-4-18,4-5-19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2:41"/>
    </inkml:context>
    <inkml:brush xml:id="br0">
      <inkml:brushProperty name="width" value="0.04693" units="cm"/>
      <inkml:brushProperty name="height" value="0.04693" units="cm"/>
    </inkml:brush>
  </inkml:definitions>
  <inkml:trace contextRef="#ctx0" brushRef="#br0">37850 43400 468,'-19'-21'7,"13"10"15,12 10 13,13 9 15,10 6 2,10 3-11,10 3-11,9 4-9,4 1-8,1 0-2,-1 0-4,1 0-3,-4 3 0,-6 6 0,-6 7 2,-6 6 1,-10 6 1,-12 6 4,-13 7 2,-12 6 3,-10 4 1,-6 4 2,-6 3 0,-6 3 0,-6 6 0,-2 9-2,-3 10-2,-3 10-3,-6 8-2,-5 10-4,-7 10-4,-5 9-2,-4 7-7,0 7-6,0 6-6,0 7-8,3 0-4,6-2-4,7-3-4,6-3-3,7-13-1,10-22 2,10-22 1,9-21 3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2:41"/>
    </inkml:context>
    <inkml:brush xml:id="br0">
      <inkml:brushProperty name="width" value="0.04652" units="cm"/>
      <inkml:brushProperty name="height" value="0.04652" units="cm"/>
    </inkml:brush>
  </inkml:definitions>
  <inkml:trace contextRef="#ctx0" brushRef="#br0">39250 43600 472,'-22'-38'9,"6"26"17,7 24 17,6 26 17,4 16 3,4 10-10,3 10-10,3 9-10,-1 4-6,-2 1-4,-3-1-1,-3 1-3,-2 1-1,0 3-2,0 3 0,0 4-2,3-4-1,6-9-3,7-10-2,6-8-2,1-9-2,-3-6-2,-3-6-3,-2-6-2,-3-4 0,1 1-1,-1-1 0,1 1 0,-7-4-1,-12-6-3,-13-6-1,-12-6-4,-13-4-1,-12 1-1,-13-1-2,-12 1-2,-9-1-2,-2 1-4,-3-1-2,-3 1-4,4-3 0,13-2 4,12-3 4,13-3 4,9-7-3,6-9-11,7-10-9,6-8-10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2:41"/>
    </inkml:context>
    <inkml:brush xml:id="br0">
      <inkml:brushProperty name="width" value="0.03599" units="cm"/>
      <inkml:brushProperty name="height" value="0.03599" units="cm"/>
    </inkml:brush>
  </inkml:definitions>
  <inkml:trace contextRef="#ctx0" brushRef="#br0">39450 43850 611,'23'-46'0,"-3"10"0,-3 10 0,-2 9 0,2 2 5,9-2 10,10-3 10,10-3 9,2 1 5,-3 6-4,-3 7-2,-2 6-4,3 1-1,14-3-3,11-3-1,14-2-3,7 2-1,3 9 0,3 10-2,4 10-1,-6 2-17,-11-3-32,-14-3-33,-11-2-32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4:19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72950 7950 999,'12'-129'0,"26"-55"-1,24-57-2,26-55 0,10 6-3,-3 73-3,-3 72-4,-2 72-3,-12 41-3,-19 14-1,-18 11-2,-19 14 0,-13 7-1,-6 3 4,-6 3 3,-6 4 2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4:21"/>
    </inkml:context>
    <inkml:brush xml:id="br0">
      <inkml:brushProperty name="width" value="0.06134" units="cm"/>
      <inkml:brushProperty name="height" value="0.06134" units="cm"/>
      <inkml:brushProperty name="color" value="#FED406"/>
    </inkml:brush>
  </inkml:definitions>
  <inkml:trace contextRef="#ctx0" brushRef="#br0">9400 35450 358,'-91'-24'0,"19"4"0,19 3 0,19 3 0,18 14 10,19 25 21,19 25 20,19 25 21,10 15 3,4 7-12,3 6-14,3 7-13,1 5-8,1 7-5,-1 6-3,1 7-5,-3 2-3,-2 1-1,-3-1-3,-3 1-2,-2 1 0,0 3 1,0 3 0,0 4 1,0-3-1,0-5-5,0-7-5,0-5-3,-2-11-3,-3-11 1,-3-14 0,-2-11 0,-1-14 2,3-11 2,3-14 3,4-11 2,5-18 1,10-22 0,10-22 0,9-21 0,13-23 1,20-21 2,18-22 4,20-22 2,16-16 1,16-9 0,15-10 0,17-8-1,8-8-1,4-2 0,3-3-2,3-3 0,-5 2-1,-12 10 0,-13 10-2,-12 9 0,-13 12-2,-12 16-2,-13 15-4,-12 17-3,-15 13-2,-15 13-4,-15 12-3,-16 13-2,-12 9-5,-5 6-6,-7 7-6,-5 6-6,-15 3-8,-22 0-13,-22 0-12,-21 0-13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4:21"/>
    </inkml:context>
    <inkml:brush xml:id="br0">
      <inkml:brushProperty name="width" value="0.06158" units="cm"/>
      <inkml:brushProperty name="height" value="0.06158" units="cm"/>
      <inkml:brushProperty name="color" value="#FED406"/>
    </inkml:brush>
  </inkml:definitions>
  <inkml:trace contextRef="#ctx0" brushRef="#br0">9100 36250 357,'-68'-24'0,"17"4"0,15 3 0,16 3 0,7 1 4,1 1 10,-1-1 8,1 1 10,8 16 4,20 35 2,18 35 1,20 34 0,6 20 0,-2 6-5,-3 7-4,-3 6-3,-2 7-4,0 10-4,0 10-4,0 9-2,-2 4-3,-3 1-2,-3-1-2,-2 1-1,-3-4-2,1-6 0,-1-6 0,1-6 0,1-13-1,3-19-1,3-18 1,4-19-1,4-19 1,6-19 0,7-18 1,6-19 1,10-22 1,17-25 3,15-25 3,16-25 2,15-27 1,16-28 1,15-28-1,17-27 0,19-26-1,26-22 0,24-22 0,26-21-2,18-18-1,13-12-5,12-13-3,13-12-5,10-5-5,10 3-7,10 3-7,9 4-7,-1 11-8,-8 23-8,-10 22-8,-9 22-9,-35 29 2,-59 38 11,-60 37 11,-58 38 11,-34 20 2,-6 3-6,-6 3-7,-6 4-6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4:26"/>
    </inkml:context>
    <inkml:brush xml:id="br0">
      <inkml:brushProperty name="width" value="0.05251" units="cm"/>
      <inkml:brushProperty name="height" value="0.05251" units="cm"/>
      <inkml:brushProperty name="color" value="#FED406"/>
    </inkml:brush>
  </inkml:definitions>
  <inkml:trace contextRef="#ctx0" brushRef="#br0">71900 13300 418,'26'29'60,"4"10"-13,3 10-13,3 9-13,3 7-6,3 7-1,3 6 0,4 7-1,-1-1-1,-3-6 0,-3-6-1,-2-6 1,-3-1-1,1 7 0,-1 6 0,1 7 0,-1 4-2,1 3-4,-1 3-3,1 4-3,1 2-2,3 4 0,3 3 1,4 3 0,1 1 0,0 1 1,0-1 0,0 1 0,3 2 1,6 7 1,7 6 1,6 7 2,1 4 0,-3 3 0,-3 3 0,-2 4 1,-3 1-1,1 0 1,-1 0 0,1 0-1,-1-4-1,1-5-2,-1-7-3,1-5-2,-4-4-1,-6 0 3,-6 0 1,-6 0 3,-4 4 1,1 10-1,-1 10 1,1 9 0,-3 4-1,-2 1 1,-3-1-2,-3 1 0,-2-6 0,0-8 1,0-10 1,0-9 0,-2-7 1,-3-3 0,-3-3-1,-2-2 1,-1-5-2,3-2-1,3-3-1,4-3-1,-3-1-1,-5 4 4,-7 3 2,-5 3 2,-3 4 2,4 7-1,3 6 1,3 7 0,-1 5 0,-2 7-1,-3 6-1,-3 7 0,-2-4 0,0-12-1,0-13-1,0-12 0,0-5-1,0 3-2,0 3-2,0 4-2,0 1 0,0 0 1,0 0 0,0 0 1,0 3 1,0 6 0,0 7 0,0 6 2,0 4-1,0 4 1,0 3 0,0 3 0,0-1 0,0-2 0,0-3 0,0-3 0,0-6 0,0-5 0,0-7 0,0-5 0,0-1-1,0 6 0,0 7 1,0 6-1,0 3 1,0 0 0,0 0 2,0 0 0,-2-2 1,-3-3 0,-3-3-1,-2-2 0,-3-6-1,1-6 1,-1-6-1,1-6 0,-1-6 0,1-2-1,-1-3 1,1-3 0,-3-1-1,-2 4 0,-3 3 0,-3 3 0,-1 6-1,4 9-1,3 10-1,3 10-1,-2 0 1,-6-5 1,-6-7 3,-6-5 1,-2-6 1,3-3-1,3-3-1,4-2-1,1-8-1,0-8 0,0-10 1,0-9 0,-5-24-11,-9-37-21,-10-38-21,-8-37-22,0-19-6,14 0 9,11 0 9,14 0 9,5 6 6,1 13 4,-1 12 4,1 13 3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4:26"/>
    </inkml:context>
    <inkml:brush xml:id="br0">
      <inkml:brushProperty name="width" value="0.06649" units="cm"/>
      <inkml:brushProperty name="height" value="0.06649" units="cm"/>
      <inkml:brushProperty name="color" value="#FED406"/>
    </inkml:brush>
  </inkml:definitions>
  <inkml:trace contextRef="#ctx0" brushRef="#br0">73200 29400 330,'-44'3'16,"13"6"5,12 7 5,13 6 5,9 3 1,6 0-2,7 0-4,6 0-2,3 0-1,0 0 0,0 0 0,0 0 1,-2 3 0,-3 6-2,-3 7-1,-2 6-1,-3 4 0,1 4-1,-1 3 1,1 3 0,-1 7-1,1 14-1,-1 11-2,1 14-1,-3 5-3,-2 1-1,-3-1-2,-3 1-2,-1-4-1,4-6-2,3-6 0,3-6-1,1-6-1,1-2-2,-1-3-2,1-3-1,1-4-1,3-3 3,3-3 2,4-2 1,8-14 3,17-21 2,15-22 1,16-22 3,9-21 1,3-18-2,3-19-1,4-18-2,8-21 0,17-22-2,15-22-2,16-21-2,20-28-3,25-30-6,25-32-6,25-30-6,14-11-4,3 14-2,3 11-2,4 14-3,-23 27-9,-46 44-20,-47 44-18,-47 44-20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4:38"/>
    </inkml:context>
    <inkml:brush xml:id="br0">
      <inkml:brushProperty name="width" value="0.049" units="cm"/>
      <inkml:brushProperty name="height" value="0.049" units="cm"/>
      <inkml:brushProperty name="color" value="#F2395B"/>
    </inkml:brush>
  </inkml:definitions>
  <inkml:trace contextRef="#ctx0" brushRef="#br0">43200 51550 448,'-24'-18'10,"4"17"22,3 15 22,3 16 22,3 7 3,3 1-16,3-1-15,4 1-17,-1 10-8,-3 22-2,-3 22-1,-2 23-1,-3 8-3,1-3-3,-1-3-3,1-2-4,1-1-1,3 3 1,3 3 1,4 4 0,-1-1-2,-3-3-5,-3-3-4,-2-2-6,-3 5-2,1 16 0,-1 15 1,1 17-1,-1 14-1,1 17-7,-1 15-5,1 16-6,-1 4-3,1-6 0,-1-6-1,1-6 1,1-9-1,3-8 2,3-10 0,4-9 2,-1-10 1,-3-9 2,-3-10 1,-2-8 2,-1-18 1,3-25 3,3-25 1,4-25 3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4:39"/>
    </inkml:context>
    <inkml:brush xml:id="br0">
      <inkml:brushProperty name="width" value="0.04054" units="cm"/>
      <inkml:brushProperty name="height" value="0.04054" units="cm"/>
      <inkml:brushProperty name="color" value="#F2395B"/>
    </inkml:brush>
  </inkml:definitions>
  <inkml:trace contextRef="#ctx0" brushRef="#br0">43100 51400 542,'-44'-4'0,"13"-5"0,12-7 0,13-5 0,7-4 4,4 0 9,3 0 8,3 0 8,7 1 3,14 4-3,11 3-4,14 3-2,8 4-3,7 7 0,6 6-1,7 7 0,2 5-1,1 7-1,-1 6 0,1 7 0,-6 4-2,-8 3 0,-10 3-2,-9 4-1,-7-1-1,-3-3-1,-3-3-2,-2-2 0,-8 0-1,-8 7 1,-10 6 0,-9 7 1,-7 4-2,-3 3-4,-3 3-2,-2 4-5,-11 4 0,-15 6 1,-15 7 1,-16 6 1,-13 4-1,-9 4-2,-10 3-3,-8 3-2,-6-2-2,1-6-4,-1-6-2,1-6-4,1-7-1,3-6-1,3-6-1,4-6 0,7-7-5,13-6-5,12-6-7,13-6-7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36"/>
    </inkml:context>
    <inkml:brush xml:id="br0">
      <inkml:brushProperty name="width" value="0.04369" units="cm"/>
      <inkml:brushProperty name="height" value="0.04369" units="cm"/>
    </inkml:brush>
  </inkml:definitions>
  <inkml:trace contextRef="#ctx0" brushRef="#br0">65978 2150 503,'13'18'178,"-3"3"-43,-4 4-43,-4 5-44,-4 3-26,0 4-7,-3 4-9,-2 4-7,-1 0-8,1-2-8,-1-4-7,0-2-8,0-4-6,1-5-4,-1-5-5,0-5-3,0-4-1,1-1 2,-1-2 2,0-2 2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06"/>
    </inkml:context>
    <inkml:brush xml:id="br0">
      <inkml:brushProperty name="width" value="0.04263" units="cm"/>
      <inkml:brushProperty name="height" value="0.04263" units="cm"/>
      <inkml:brushProperty name="color" value="#F2395B"/>
    </inkml:brush>
  </inkml:definitions>
  <inkml:trace contextRef="#ctx0" brushRef="#br0">45050 54450 516,'0'-47'15,"0"6"3,0 7 5,0 6 2,-5 6 2,-9 6 2,-10 7-1,-8 6 2,-6 7-2,1 10-5,-1 10-5,1 9-4,-3 4-2,-2 1-3,-3-1 0,-3 1-2,-1 2-1,4 7 0,3 6 0,3 7 0,1 4 0,1 3 1,-1 3-1,1 4 0,2-4 0,7-9-1,6-10-1,7-8-2,4-6 0,3 1 0,3-1 0,4 1 0,5-4-1,10-6-3,10-6-3,9-6-2,7-9-2,7-8 2,6-10-1,7-9 1,5-10 0,7-9-2,6-10-2,7-8-1,-1-4 0,-6 3 2,-6 3 3,-6 4 1,-6-1 1,-2-3 0,-3-3-1,-3-2 0,-6 3 1,-5 14 2,-7 11 2,-5 14 3,-9 13 5,-9 16 8,-10 15 7,-8 17 8,-6 7 1,1 0-4,-1 0-4,1 0-5,-1-2-3,1-3-2,-1-3-3,1-2-3,1-3-1,3 1-1,3-1 0,4 1 0,8-3-3,17-2-2,15-3-5,16-3-3,4-9-1,-6-11 1,-6-14 2,-6-11 0,-1-7 1,7 0 0,6 0-1,7 0-1,-1 0 0,-6 0 1,-6 0 0,-6 0 1,-6-4 1,-2-5 2,-3-7 2,-3-5 1,-4-8 1,-3-5 0,-3-7-1,-2-5 0,-3-3 0,1 4-1,-1 3 1,1 3-1,-6 1 0,-8 1-1,-10-1 1,-9 1-1,-9 5 0,-5 14-2,-7 11-1,-5 14-2,-6 10-2,-3 9-4,-3 10-4,-2 10-4,-5 11-1,-2 17 2,-3 15 2,-3 16 2,4 2-5,13-8-15,12-10-14,13-9-15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07"/>
    </inkml:context>
    <inkml:brush xml:id="br0">
      <inkml:brushProperty name="width" value="0.03252" units="cm"/>
      <inkml:brushProperty name="height" value="0.03252" units="cm"/>
      <inkml:brushProperty name="color" value="#F2395B"/>
    </inkml:brush>
  </inkml:definitions>
  <inkml:trace contextRef="#ctx0" brushRef="#br0">47500 53250 676,'-82'-2'47,"39"-3"-2,36-3 0,39-2-2,24-5-4,13-2-7,12-3-6,13-3-8,4-2-5,-3 0-4,-3 0-3,-2 0-5,-6 3-6,-6 6-8,-6 7-7,-6 6-8,-7 7-3,-6 10 2,-6 10 2,-6 9 2,-9 2 0,-8-2-3,-10-3-1,-9-3-1,-5-2-2,0 0 2,0 0 2,0 0 0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07"/>
    </inkml:context>
    <inkml:brush xml:id="br0">
      <inkml:brushProperty name="width" value="0.03365" units="cm"/>
      <inkml:brushProperty name="height" value="0.03365" units="cm"/>
      <inkml:brushProperty name="color" value="#F2395B"/>
    </inkml:brush>
  </inkml:definitions>
  <inkml:trace contextRef="#ctx0" brushRef="#br0">47450 54100 653,'-111'23'0,"28"-3"0,28-3 0,29-2 0,21-5 8,16-2 14,15-3 16,17-3 15,8-2 2,4 0-8,3 0-8,3 0-9,4 0-8,7 0-5,6 0-6,7 0-7,2-2-4,1-3-7,-1-3-5,1-2-6,1-1-7,3 3-11,3 3-11,4 4-9,-6 1-2,-11 0 10,-14 0 8,-11 0 9,-9 0 6,-3 0 3,-3 0 3,-2 0 3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08"/>
    </inkml:context>
    <inkml:brush xml:id="br0">
      <inkml:brushProperty name="width" value="0.04388" units="cm"/>
      <inkml:brushProperty name="height" value="0.04388" units="cm"/>
      <inkml:brushProperty name="color" value="#F2395B"/>
    </inkml:brush>
  </inkml:definitions>
  <inkml:trace contextRef="#ctx0" brushRef="#br0">50500 53600 501,'26'-24'99,"4"4"-22,3 3-20,3 3-22,3 1-10,3 1-3,3-1-2,4 1-1,1-1-2,0 1-2,0-1 0,0 1-1,1-1-2,4 1-1,3-1 0,3 1-2,1 1-1,1 3-1,-1 3-1,1 4 0,-1 1-1,1 0-2,-1 0 0,1 0-1,4 0-2,9 0 0,10 0-1,10 0-1,8 0-1,10 0 1,10 0-1,9 0 1,6 0-1,3 0-1,3 0-1,4 0 0,1 0-1,0 0 1,0 0 0,0 0 0,-4 0 0,-5 0 0,-7 0 0,-5 0-1,-4 0 0,0 0 0,0 0 0,0 0 0,4-2 0,10-3 1,10-3 0,9-2 1,2-5 0,-2-2-1,-3-3 1,-3-3 0,-2-2-1,0 0-1,0 0-1,0 0-1,0 3-1,0 6 0,0 7-1,0 6-1,-4 3-1,-5 0-2,-7 0-2,-5 0-2,-4 0-2,0 0 1,0 0-2,0 0 0,-7 1-2,-11 4-4,-14 3-4,-11 3-4,-15 1 0,-16 1 5,-15-1 5,-15 1 4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10"/>
    </inkml:context>
    <inkml:brush xml:id="br0">
      <inkml:brushProperty name="width" value="0.03702" units="cm"/>
      <inkml:brushProperty name="height" value="0.03702" units="cm"/>
      <inkml:brushProperty name="color" value="#F2395B"/>
    </inkml:brush>
  </inkml:definitions>
  <inkml:trace contextRef="#ctx0" brushRef="#br0">54450 53950 594,'28'-21'84,"6"10"-16,7 10-14,6 9-15,3 2-10,0-2-3,0-3-5,0-3-3,-2-2-3,-3 0-2,-3 0-3,-2 0-1,-8 10-4,-8 23-6,-10 22-5,-9 22-6,-12 10-2,-11 1 0,-14-1 0,-11 1 1,-9-1 1,-3 1 1,-3-1 2,-2 1 2,-1-4 1,3-6 0,3-6 2,4-6-1,1-7 2,0-6 0,0-6 2,0-6 1,3-6 1,6-2 2,7-3 3,6-3 1,3-4 4,0-3 3,0-3 4,0-2 4,7-6-1,17-6-3,15-6-5,16-6-4,9-6-3,3-2-2,3-3-2,4-3-1,2-1-4,4 4-4,3 3-3,3 3-5,-1-1-4,-2-2-4,-3-3-5,-3-3-5,-2-1-3,0 4-1,0 3-3,0 3-1,-2-1 2,-3-2 5,-3-3 6,-2-3 5,-5-2 4,-2 0 0,-3 0 0,-3 0 1,-4 0 2,-3 0 3,-3 0 5,-2 0 3,-3 0 5,1 0 3,-1 0 3,1 0 5,1 1 7,3 4 13,3 3 11,4 3 11,-3 7 4,-5 14-6,-7 11-6,-5 14-6,-3 5-5,4 1-3,3-1-3,3 1-5,1-1-4,1 1-5,-1-1-5,1 1-6,-1-1-3,1 1-2,-1-1-1,1 1-2,4-4-8,9-6-14,10-6-14,10-6-15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11"/>
    </inkml:context>
    <inkml:brush xml:id="br0">
      <inkml:brushProperty name="width" value="0.04604" units="cm"/>
      <inkml:brushProperty name="height" value="0.04604" units="cm"/>
      <inkml:brushProperty name="color" value="#F2395B"/>
    </inkml:brush>
  </inkml:definitions>
  <inkml:trace contextRef="#ctx0" brushRef="#br0">56650 54050 477,'-24'-18'53,"4"17"-5,3 15-4,3 16-5,1 10-4,1 7-4,-1 6-3,1 7-4,-1 4-3,1 3 1,-1 3-1,1 4 0,1 1-1,3 0-1,3 0-2,4 0-1,1 1-2,0 4-1,0 3-3,0 3-1,3-1-2,6-2-2,7-3-1,6-3-3,3-6-1,0-5-2,0-7-3,0-5-2,-2-6-1,-3-3 1,-3-3-1,-2-2 1,-5-1-1,-2 3-1,-3 3-1,-3 4-2,-6 1-1,-5 0-1,-7 0-1,-5 0-2,-9 0-1,-9 0 2,-10 0 0,-8 0 0,-9-5 1,-6-9-3,-6-10-2,-6-8-2,-2-6-1,3 1 0,3-1-2,4 1 1,4-4-1,6-6 0,7-6 1,6-6 1,9-6 1,13-2 4,12-3 3,13-3 3,4-2 2,-3 0-2,-3 0-1,-2 0-2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11"/>
    </inkml:context>
    <inkml:brush xml:id="br0">
      <inkml:brushProperty name="width" value="0.02893" units="cm"/>
      <inkml:brushProperty name="height" value="0.02893" units="cm"/>
      <inkml:brushProperty name="color" value="#F2395B"/>
    </inkml:brush>
  </inkml:definitions>
  <inkml:trace contextRef="#ctx0" brushRef="#br0">56400 55150 760,'50'-90'8,"0"23"5,0 22 7,0 22 5,3 13 5,6 7 2,7 6 3,6 7 2,-1 2-8,-5 1-19,-7-1-18,-5 1-20,-8 1-12,-5 3-7,-7 3-6,-5 4-6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12"/>
    </inkml:context>
    <inkml:brush xml:id="br0">
      <inkml:brushProperty name="width" value="0.03522" units="cm"/>
      <inkml:brushProperty name="height" value="0.03522" units="cm"/>
      <inkml:brushProperty name="color" value="#F2395B"/>
    </inkml:brush>
  </inkml:definitions>
  <inkml:trace contextRef="#ctx0" brushRef="#br0">54150 50700 624,'-2'-38'41,"-3"26"-1,-3 24 1,-2 26 0,-6 16-3,-6 10-4,-6 10-5,-6 9-4,-4 4-4,1 1-3,-1-1-4,1 1-3,2-3-3,7-2-2,6-3-1,7-3-3,4-7-1,3-9 0,3-10-2,4-8 0,7-12 0,13-12-1,12-13 0,13-12 0,12-18-3,13-21-5,12-22-6,13-22-6,6-11-3,0 0 1,0 0 0,0 0-1,-8 3 2,-16 6 3,-15 7 1,-15 6 3,-15 7 2,-12 10 4,-13 10 3,-12 9 3,-15 9 3,-15 9 1,-15 10 1,-16 10 2,-8 7 0,0 6 1,0 7 0,0 6-1,4 4-2,10 4-6,10 3-5,9 3-7,7-1-1,7-2 2,6-3 1,7-3 1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12"/>
    </inkml:context>
    <inkml:brush xml:id="br0">
      <inkml:brushProperty name="width" value="0.02847" units="cm"/>
      <inkml:brushProperty name="height" value="0.02847" units="cm"/>
      <inkml:brushProperty name="color" value="#F2395B"/>
    </inkml:brush>
  </inkml:definitions>
  <inkml:trace contextRef="#ctx0" brushRef="#br0">55000 51200 772,'26'-21'52,"4"10"-7,3 10-6,3 9-7,3 7-6,3 7-8,3 6-7,4 7-7,-3 2-3,-5 1-2,-7-1-1,-5 1 0,-3-4-7,4-6-13,3-6-11,3-6-14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12"/>
    </inkml:context>
    <inkml:brush xml:id="br0">
      <inkml:brushProperty name="width" value="0.04499" units="cm"/>
      <inkml:brushProperty name="height" value="0.04499" units="cm"/>
      <inkml:brushProperty name="color" value="#F2395B"/>
    </inkml:brush>
  </inkml:definitions>
  <inkml:trace contextRef="#ctx0" brushRef="#br0">56450 50100 488,'-4'-49'0,"-5"4"0,-7 3 0,-5 3 0,-3 9 7,4 16 14,3 15 13,3 17 15,1 13 3,1 13-5,-1 12-5,1 13-6,1 6-4,3 0-3,3 0-3,4 0-3,1 0-3,0 0-3,0 0-2,0 0-2,3-2-2,6-3 0,7-3-2,6-2-1,3-1-1,0 3-5,0 3-2,0 4-4,0-3-1,0-5 1,0-7 0,0-5 1,-4-4-1,-5 0-3,-7 0-4,-5 0-3,-6-2-1,-3-3 0,-3-3 0,-2-2 0,-8-5-1,-8-2-2,-10-3-1,-9-3-3,-10-4-1,-9-3-2,-10-3-2,-8-2-2,-4-5 1,3-2 1,3-3 1,4-3 3,8-6 0,17-5 0,15-7 1,16-5 0,7-6 0,1-3 1,-1-3 1,1-2 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36"/>
    </inkml:context>
    <inkml:brush xml:id="br0">
      <inkml:brushProperty name="width" value="0.03074" units="cm"/>
      <inkml:brushProperty name="height" value="0.03074" units="cm"/>
    </inkml:brush>
  </inkml:definitions>
  <inkml:trace contextRef="#ctx0" brushRef="#br0">66150 2809 715,'22'-22'33,"-1"5"-1,-3 3 0,-1 5 0,-2 1-2,-1 2-1,-1 1-1,0 0-2,-1 1-4,3 1-8,1-2-7,3 2-8,-1-1-9,-3 2-11,-3 0-11,-2 2-11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13"/>
    </inkml:context>
    <inkml:brush xml:id="br0">
      <inkml:brushProperty name="width" value="0.02517" units="cm"/>
      <inkml:brushProperty name="height" value="0.02517" units="cm"/>
      <inkml:brushProperty name="color" value="#F2395B"/>
    </inkml:brush>
  </inkml:definitions>
  <inkml:trace contextRef="#ctx0" brushRef="#br0">56700 50550 874,'4'-46'0,"10"10"0,10 10 0,9 9 0,9 9 5,9 9 10,10 10 9,10 10 11,0 5-3,-5 4-18,-7 3-15,-5 3-17,-8-1-12,-5-2-6,-7-3-7,-5-3-7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13"/>
    </inkml:context>
    <inkml:brush xml:id="br0">
      <inkml:brushProperty name="width" value="0.05256" units="cm"/>
      <inkml:brushProperty name="height" value="0.05256" units="cm"/>
      <inkml:brushProperty name="color" value="#F2395B"/>
    </inkml:brush>
  </inkml:definitions>
  <inkml:trace contextRef="#ctx0" brushRef="#br0">58900 51050 418,'-18'-47'5,"17"6"10,15 7 9,16 6 10,7 6 3,1 6-4,-1 7-5,1 6-4,1 7-2,3 10-1,3 10 0,4 9 0,-3 6-1,-5 3-2,-7 3-1,-5 4-2,-6 5-1,-3 10-1,-3 10-1,-2 9-1,-8 9-2,-8 9-1,-10 10-2,-9 10-2,-12 2-1,-11-3-2,-14-3-2,-11-2-1,-4-6-1,6-6 2,7-6 0,6-6 1,6-10-4,6-12-9,7-13-9,6-12-10,4-18-7,4-21-7,3-22-8,3-22-8,3-19 2,3-16 10,3-15 10,4-15 10,1-6 8,0 7 4,0 6 6,0 7 5,0 4 4,0 3 2,0 3 4,0 4 2,0 5 5,0 10 5,0 10 5,0 9 5,-2 15 10,-3 22 13,-3 22 14,-2 23 14,-1 16 1,3 13-11,3 12-10,4 13-12,-1 15-9,-3 19-4,-3 19-7,-2 19-5,-3 18-6,1 19-8,-1 19-8,1 19-7,-1 19-8,1 23-10,-1 22-9,1 22-9,1 8-7,3-2-5,3-3-5,4-3-3,-1-34 1,-3-61 10,-3-64 8,-2-61 10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50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69550 50850 999,'-22'-47'-60,"6"6"11,7 7 12,6 6 11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51"/>
    </inkml:context>
    <inkml:brush xml:id="br0">
      <inkml:brushProperty name="width" value="0.04994" units="cm"/>
      <inkml:brushProperty name="height" value="0.04994" units="cm"/>
      <inkml:brushProperty name="color" value="#00BFF3"/>
    </inkml:brush>
  </inkml:definitions>
  <inkml:trace contextRef="#ctx0" brushRef="#br0">69450 50250 440,'-24'-46'0,"4"10"0,3 10 0,3 9 0,3 2 2,3-2 3,3-3 5,4-3 2,-1 5 9,-3 17 12,-3 15 11,-2 16 13,-1 9 1,3 3-9,3 3-9,4 4-9,-1 5-5,-3 10-2,-3 10-2,-2 9-1,-5 7-3,-2 7-1,-3 6-2,-3 7-1,-4 10-3,-3 16-1,-3 15-2,-2 17-1,-1 11-4,3 10-1,3 10-4,4 9-2,-1 6-3,-3 3-1,-3 3-2,-2 4-1,0-3-3,7-5-2,6-7-4,7-5-2,4-6-3,3-3-2,3-3-3,4-2-3,1-11 1,0-15 1,0-15 2,0-16 3,1-19-1,4-22-1,3-22-1,3-21-2,3-18 1,3-12 3,3-13 2,4-12 3,-1-9 3,-3-2 1,-3-3 3,-2-3 2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51"/>
    </inkml:context>
    <inkml:brush xml:id="br0">
      <inkml:brushProperty name="width" value="0.03922" units="cm"/>
      <inkml:brushProperty name="height" value="0.03922" units="cm"/>
      <inkml:brushProperty name="color" value="#00BFF3"/>
    </inkml:brush>
  </inkml:definitions>
  <inkml:trace contextRef="#ctx0" brushRef="#br0">70450 52050 560,'4'-72'5,"10"6"7,10 7 8,9 6 9,-2 12 6,-12 19 5,-13 19 6,-12 19 4,-16 18-2,-19 19-8,-18 19-9,-19 19-10,-8 7-4,3-3-3,3-3-2,4-2-2,2-6-3,4-6-4,3-6-5,3-6-3,3-6-3,3-2-1,3-3-1,4-3 0,2-6-1,4-5 2,3-7 1,3-5 2,14-3 2,25 4 4,25 3 4,25 3 4,18-1 0,14-2-3,11-3-2,14-3-4,5-1-1,1 4-1,-1 3 0,1 3-1,-3-1-4,-2-2-9,-3-3-7,-3-3-10,-7-2-3,-9 0 1,-10 0 1,-8 0 1,-11-2 0,-8-3-4,-10-3-1,-9-2-4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52"/>
    </inkml:context>
    <inkml:brush xml:id="br0">
      <inkml:brushProperty name="width" value="0.04799" units="cm"/>
      <inkml:brushProperty name="height" value="0.04799" units="cm"/>
      <inkml:brushProperty name="color" value="#00BFF3"/>
    </inkml:brush>
  </inkml:definitions>
  <inkml:trace contextRef="#ctx0" brushRef="#br0">71450 53000 458,'-22'-19'91,"6"13"-12,7 12-14,6 13-11,-2 16-10,-9 23-5,-10 22-6,-8 22-4,-4 15-5,3 9-2,3 10-2,4 10-3,2 16-3,4 26-6,3 24-6,3 26-5,-1 7-5,-2-9-7,-3-10-5,-3-8-6,-1-11-4,4-8-6,3-10-3,3-9-5,1-5 0,1 0 5,-1 0 4,1 0 4,1-13 3,3-24 0,3-26-1,4-24 1,-1-20 1,-3-11 0,-3-14 3,-2-11 0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52"/>
    </inkml:context>
    <inkml:brush xml:id="br0">
      <inkml:brushProperty name="width" value="0.04024" units="cm"/>
      <inkml:brushProperty name="height" value="0.04024" units="cm"/>
      <inkml:brushProperty name="color" value="#00BFF3"/>
    </inkml:brush>
  </inkml:definitions>
  <inkml:trace contextRef="#ctx0" brushRef="#br0">71250 53200 546,'6'-91'25,"13"19"4,12 19 3,13 19 3,9 12 1,6 6-2,7 7-4,6 6-1,1 3-4,-3 0-3,-3 0-2,-2 0-4,-6 3-1,-6 6 0,-6 7 0,-6 6-1,-7 10 1,-6 17-3,-6 15-1,-6 16-1,-12 7-3,-15 1-2,-15-1-3,-16 1-3,-12-3-4,-5-2-4,-7-3-5,-5-3-5,-1-2-5,6 0-7,7 0-6,6 0-7,3-4-1,0-5 2,0-7 4,0-5 3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52"/>
    </inkml:context>
    <inkml:brush xml:id="br0">
      <inkml:brushProperty name="width" value="0.03334" units="cm"/>
      <inkml:brushProperty name="height" value="0.03334" units="cm"/>
      <inkml:brushProperty name="color" value="#00BFF3"/>
    </inkml:brush>
  </inkml:definitions>
  <inkml:trace contextRef="#ctx0" brushRef="#br0">72550 53400 659,'-19'-44'7,"13"13"14,12 12 13,13 13 15,15 4 3,19-3-4,19-3-5,19-2-5,5-3-8,-5 1-14,-7-1-14,-5 1-12,-9 1-8,-9 3-4,-10 3-4,-8 4-3,-9 5-4,-6 10-4,-6 10-4,-6 9-4,-7 1 1,-6-6 4,-6-6 4,-6-6 5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53"/>
    </inkml:context>
    <inkml:brush xml:id="br0">
      <inkml:brushProperty name="width" value="0.03884" units="cm"/>
      <inkml:brushProperty name="height" value="0.03884" units="cm"/>
      <inkml:brushProperty name="color" value="#00BFF3"/>
    </inkml:brush>
  </inkml:definitions>
  <inkml:trace contextRef="#ctx0" brushRef="#br0">72850 53750 566,'-90'4'49,"23"10"6,22 10 6,22 9 5,8 12-2,-2 16-13,-3 15-11,-3 17-11,1 5-13,6-3-13,7-3-14,6-2-13,3-8-10,0-8-5,0-10-6,0-9-7,4-13-2,10-16 1,10-15 0,9-15 1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53"/>
    </inkml:context>
    <inkml:brush xml:id="br0">
      <inkml:brushProperty name="width" value="0.03898" units="cm"/>
      <inkml:brushProperty name="height" value="0.03898" units="cm"/>
      <inkml:brushProperty name="color" value="#00BFF3"/>
    </inkml:brush>
  </inkml:definitions>
  <inkml:trace contextRef="#ctx0" brushRef="#br0">73300 53700 564,'-24'-11'48,"4"28"8,3 28 10,3 29 8,3 11-3,3-2-17,3-3-16,4-3-16,-1 4-16,-3 13-11,-3 12-13,-2 13-13,-3 1-9,1-9-6,-1-10-6,1-8-6,1-14 2,3-15 11,3-15 9,4-16 9,-1-8 6,-3 0-1,-3 0-1,-2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37"/>
    </inkml:context>
    <inkml:brush xml:id="br0">
      <inkml:brushProperty name="width" value="0.0592" units="cm"/>
      <inkml:brushProperty name="height" value="0.0592" units="cm"/>
    </inkml:brush>
  </inkml:definitions>
  <inkml:trace contextRef="#ctx0" brushRef="#br0">66833 1227 371,'-7'-33'75,"2"15"0,2 13 2,2 14 1,1 11-5,0 9-11,0 8-12,0 10-11,-2 9-8,-4 11-6,-4 11-4,-3 11-5,-3 6-10,-2 5-11,0 4-12,0 3-13,-2 2-9,1-2-5,-1-3-6,0-1-6,3-7-1,3-12 5,4-12 5,5-11 4,1-11 2,0-8 1,0-9 0,0-9 1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53"/>
    </inkml:context>
    <inkml:brush xml:id="br0">
      <inkml:brushProperty name="width" value="0.03785" units="cm"/>
      <inkml:brushProperty name="height" value="0.03785" units="cm"/>
      <inkml:brushProperty name="color" value="#00BFF3"/>
    </inkml:brush>
  </inkml:definitions>
  <inkml:trace contextRef="#ctx0" brushRef="#br0">71850 55550 581,'-71'-5'1,"10"-9"3,10-10 2,9-8 2,18-6 8,29 1 12,28-1 13,28 1 12,24-3 4,23-2-5,22-3-4,22-3-4,15 2-9,9 10-15,10 10-15,10 9-13,-3 7-13,-11 7-11,-14 6-10,-11 7-10,-22 2-5,-27 1-1,-28-1 1,-28 1-1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54"/>
    </inkml:context>
    <inkml:brush xml:id="br0">
      <inkml:brushProperty name="width" value="0.04037" units="cm"/>
      <inkml:brushProperty name="height" value="0.04037" units="cm"/>
      <inkml:brushProperty name="color" value="#00BFF3"/>
    </inkml:brush>
  </inkml:definitions>
  <inkml:trace contextRef="#ctx0" brushRef="#br0">75050 52900 544,'-46'-46'8,"10"10"13,10 10 14,9 9 15,18 1 3,29-6-7,28-6-8,28-6-8,12-1-3,-3 7 1,-3 6 0,-2 7 1,-3 4-4,1 3-6,-1 3-7,1 4-6,-4 2-7,-6 4-8,-6 3-7,-6 3-9,-7 4-8,-6 7-8,-6 6-9,-6 7-8,-9 0-3,-8-2 5,-10-3 4,-9-3 4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54"/>
    </inkml:context>
    <inkml:brush xml:id="br0">
      <inkml:brushProperty name="width" value="0.03568" units="cm"/>
      <inkml:brushProperty name="height" value="0.03568" units="cm"/>
      <inkml:brushProperty name="color" value="#00BFF3"/>
    </inkml:brush>
  </inkml:definitions>
  <inkml:trace contextRef="#ctx0" brushRef="#br0">75200 53700 616,'-80'-22'11,"41"6"21,40 7 21,42 6 21,25 3 3,14 0-20,11 0-17,14 0-19,5 0-10,1 0-5,-1 0-4,1 0-5,-1 1-1,1 4-1,-1 3 1,1 3-1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54"/>
    </inkml:context>
    <inkml:brush xml:id="br0">
      <inkml:brushProperty name="width" value="0.04934" units="cm"/>
      <inkml:brushProperty name="height" value="0.04934" units="cm"/>
      <inkml:brushProperty name="color" value="#00BFF3"/>
    </inkml:brush>
  </inkml:definitions>
  <inkml:trace contextRef="#ctx0" brushRef="#br0">78400 53350 445,'-24'-25'17,"4"0"9,3 0 9,3 0 11,9 3 0,16 6-6,15 7-6,17 6-7,14 1-4,17-3-1,15-3-2,16-2 0,9-1-2,3 3-1,3 3-2,4 4-1,1-1-1,0-3 1,0-3 0,0-2 0,12-1 0,26 3 0,24 3-1,26 4 1,8-1-3,-5-3-3,-7-3-3,-5-2-5,-1-1-2,6 3-3,7 3-2,6 4-3,4 1-2,4 0 0,3 0-1,3 0 0,1-2 0,1-3-2,-1-3 0,1-2-2,-1-1 0,1 3 2,-1 3 0,1 4 0,-3-3 1,-2-5-2,-3-7-1,-3-5-2,-6-4 0,-5 0 0,-7 0-2,-5 0 1,-11-4-2,-11-5-3,-14-7-2,-11-5-4,-22 0 0,-27 10-1,-28 10 1,-28 9 1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55"/>
    </inkml:context>
    <inkml:brush xml:id="br0">
      <inkml:brushProperty name="width" value="0.05178" units="cm"/>
      <inkml:brushProperty name="height" value="0.05178" units="cm"/>
      <inkml:brushProperty name="color" value="#00BFF3"/>
    </inkml:brush>
  </inkml:definitions>
  <inkml:trace contextRef="#ctx0" brushRef="#br0">80050 48650 424,'0'-49'2,"0"4"2,0 3 4,0 3 2,0 9 10,0 16 16,0 15 17,0 17 17,-4 22 3,-5 32-9,-7 31-10,-5 32-8,-6 24-9,-3 19-5,-3 19-6,-2 19-6,-3 10-6,1 4-8,-1 3-6,1 3-6,1 6-8,3 9-7,3 10-7,4 10-7,4-4-5,6-16-5,7-15-3,6-15-4,4-25 2,4-30 7,3-32 6,3-30 8,-1-25 1,-2-15-1,-3-15-3,-3-16-2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55"/>
    </inkml:context>
    <inkml:brush xml:id="br0">
      <inkml:brushProperty name="width" value="0.04434" units="cm"/>
      <inkml:brushProperty name="height" value="0.04434" units="cm"/>
      <inkml:brushProperty name="color" value="#00BFF3"/>
    </inkml:brush>
  </inkml:definitions>
  <inkml:trace contextRef="#ctx0" brushRef="#br0">79550 48500 496,'0'-93'0,"0"17"0,0 15 0,0 16 0,4 5 3,10-2 8,10-3 8,9-3 7,7 2 4,7 10 0,6 10 1,7 9 0,5 6 0,7 3-1,6 3-2,7 4 0,4 7-3,3 13 0,3 12-1,4 13-2,-3 9-1,-5 6-2,-7 7-2,-5 6-2,-11 3-2,-11 0-3,-14 0-3,-11 0-1,-14 4-4,-11 10-4,-14 10-3,-11 9-4,-18 7-1,-22 7 2,-22 6 0,-21 7 2,-12-1-6,1-6-12,-1-6-12,1-6-13,4-9-2,9-8 8,10-10 7,10-9 7,10-12 3,13-11-3,12-14-2,13-11-4,7-9 2,4-3 2,3-3 5,3-2 3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56"/>
    </inkml:context>
    <inkml:brush xml:id="br0">
      <inkml:brushProperty name="width" value="0.04669" units="cm"/>
      <inkml:brushProperty name="height" value="0.04669" units="cm"/>
      <inkml:brushProperty name="color" value="#00BFF3"/>
    </inkml:brush>
  </inkml:definitions>
  <inkml:trace contextRef="#ctx0" brushRef="#br0">81100 50400 471,'23'-25'0,"-3"0"2,-3 0 1,-2 0 0,-1 6 10,3 13 17,3 12 16,4 13 18,-3 9 4,-5 6-7,-7 7-8,-5 6-7,-6 7-8,-3 10-5,-3 10-7,-2 9-7,-5 4-5,-2 1-7,-3-1-4,-3 1-7,-1-3-2,4-2 3,3-3 2,3-3 1,3-6-7,3-5-18,3-7-18,4-5-18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56"/>
    </inkml:context>
    <inkml:brush xml:id="br0">
      <inkml:brushProperty name="width" value="0.0367" units="cm"/>
      <inkml:brushProperty name="height" value="0.0367" units="cm"/>
      <inkml:brushProperty name="color" value="#00BFF3"/>
    </inkml:brush>
  </inkml:definitions>
  <inkml:trace contextRef="#ctx0" brushRef="#br0">81200 50950 599,'3'-47'35,"6"6"1,7 7 1,6 6 0,4 6-1,4 6-3,3 7-5,3 6-3,4 1-2,7-3 0,6-3-1,7-2-1,-1-1-2,-6 3-5,-6 3-6,-6 4-5,-4 2-6,1 4-10,-1 3-10,1 3-9,-4 3-10,-6 3-10,-6 3-12,-6 4-11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56"/>
    </inkml:context>
    <inkml:brush xml:id="br0">
      <inkml:brushProperty name="width" value="0.048" units="cm"/>
      <inkml:brushProperty name="height" value="0.048" units="cm"/>
      <inkml:brushProperty name="color" value="#00BFF3"/>
    </inkml:brush>
  </inkml:definitions>
  <inkml:trace contextRef="#ctx0" brushRef="#br0">82000 50200 458,'-2'-49'2,"-3"4"6,-3 3 4,-2 3 5,-1 9 10,3 16 13,3 15 14,4 17 14,2 11 2,4 10-9,3 10-9,3 9-9,-2 10-9,-6 14-8,-6 11-9,-6 14-8,-4 5-8,1 1-4,-1-1-6,1 1-5,-3-1-7,-2 1-7,-3-1-9,-3 1-8,1-7-4,6-12-2,7-13-3,6-12-1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56"/>
    </inkml:context>
    <inkml:brush xml:id="br0">
      <inkml:brushProperty name="width" value="0.04538" units="cm"/>
      <inkml:brushProperty name="height" value="0.04538" units="cm"/>
      <inkml:brushProperty name="color" value="#00BFF3"/>
    </inkml:brush>
  </inkml:definitions>
  <inkml:trace contextRef="#ctx0" brushRef="#br0">82150 51450 484,'115'-71'5,"-18"10"10,-19 10 10,-18 9 11,-10 7 3,0 7 0,0 6-2,0 7 0,-5 11-1,-9 20 1,-10 18 1,-8 20 0,-14 11-3,-15 7-7,-15 6-6,-16 7-7,-5-3-5,6-8 0,7-10-3,6-9-1,13-9-6,23-5-11,22-7-11,22-5-12,18-14-6,16-18-3,15-19-3,17-18-3,-4-7 1,-22 6 6,-22 7 4,-21 6 6,-14 4 1,-2 4 0,-3 3-1,-3 3-1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37"/>
    </inkml:context>
    <inkml:brush xml:id="br0">
      <inkml:brushProperty name="width" value="0.04817" units="cm"/>
      <inkml:brushProperty name="height" value="0.04817" units="cm"/>
    </inkml:brush>
  </inkml:definitions>
  <inkml:trace contextRef="#ctx0" brushRef="#br0">68294 1795 456,'-8'-7'8,"2"0"15,1 2 16,0 1 16,0 2 5,-2 5-6,-1 6-5,-3 4-6,-2 5-5,-3 7-6,-3 5-5,-3 7-7,-2 3-3,1 3-1,-1 4-1,1 2-2,0 1-2,3-2-1,1-2-3,3-2-2,1-3-4,4-2-4,3-3-5,3-3-5,4-5-6,6-6-9,5-5-8,7-6-9,3-6 0,3-6 6,1-6 7,3-6 6,-2-4 5,-3-3 1,-5-3 2,-3-3 1,-4 0 4,-3 3 7,-2 3 6,-4 3 6,-2 3 3,-4 1 1,-2 2 1,-3 2 1,-4 3 0,-1 2 0,-5 4 0,-1 3 0,-3 2-4,3 3-10,0 3-10,1 4-9,2-1-9,2-1-7,4-3-8,3 0-7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57"/>
    </inkml:context>
    <inkml:brush xml:id="br0">
      <inkml:brushProperty name="width" value="0.0418" units="cm"/>
      <inkml:brushProperty name="height" value="0.0418" units="cm"/>
      <inkml:brushProperty name="color" value="#00BFF3"/>
    </inkml:brush>
  </inkml:definitions>
  <inkml:trace contextRef="#ctx0" brushRef="#br0">83300 47350 526,'10'-47'9,"23"6"19,22 7 18,22 6 19,7 10 3,-6 17-10,-6 15-12,-6 16-12,-10 7-6,-12 1-4,-13-1-2,-12 1-4,-13 1-4,-12 3-5,-13 3-5,-12 4-4,-12 2-6,-8 4-4,-10 3-5,-9 3-5,-4-2-2,4-6-1,3-6-1,3-6 0,3-6 1,3-2 3,3-3 2,4-3 4,19-6 9,39-5 16,36-7 15,39-5 17,14-4 2,-5 0-7,-7 0-9,-5 0-8,2 3-16,13 6-24,12 7-23,13 6-24,-7-1-10,-24-5 4,-26-7 4,-24-5 3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58"/>
    </inkml:context>
    <inkml:brush xml:id="br0">
      <inkml:brushProperty name="width" value="0.05575" units="cm"/>
      <inkml:brushProperty name="height" value="0.05575" units="cm"/>
      <inkml:brushProperty name="color" value="#00BFF3"/>
    </inkml:brush>
  </inkml:definitions>
  <inkml:trace contextRef="#ctx0" brushRef="#br0">85750 48650 394,'1'-52'8,"4"47"33,3 47 31,3 48 34,-2 31 4,-6 20-21,-6 18-23,-6 20-22,-6 11-15,-2 7-8,-3 6-7,-3 7-8,-4 4-8,-3 3-8,-3 3-7,-2 4-8,-1 2-5,3 4-2,3 3-3,4 3-3,4-7-2,6-15-4,7-15-4,6-16-3,1-18 0,-3-18 4,-3-19 3,-2-18 5,-3-21 5,1-22 5,-1-22 6,1-21 5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59"/>
    </inkml:context>
    <inkml:brush xml:id="br0">
      <inkml:brushProperty name="width" value="0.04253" units="cm"/>
      <inkml:brushProperty name="height" value="0.04253" units="cm"/>
      <inkml:brushProperty name="color" value="#00BFF3"/>
    </inkml:brush>
  </inkml:definitions>
  <inkml:trace contextRef="#ctx0" brushRef="#br0">85750 48500 517,'4'-47'0,"10"6"0,10 7 0,9 6 0,7 3 6,7 0 11,6 0 12,7 0 12,5 3 3,7 6-2,6 7-5,7 6-3,-3 7-3,-8 10-1,-10 10-3,-9 9 0,-9 10-3,-5 14-3,-7 11-2,-5 14-2,-11 8-3,-11 7-3,-14 6-4,-11 7-4,-14 8-1,-11 14-3,-14 11-1,-11 14-1,-12 3-5,-9-2-7,-10-3-6,-8-3-8,-1-10-5,9-16-7,10-15-5,10-15-6,8-15-2,10-12 3,10-13 2,9-12 3,7-10 5,7-6 8,6-6 8,7-6 8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59"/>
    </inkml:context>
    <inkml:brush xml:id="br0">
      <inkml:brushProperty name="width" value="0.05153" units="cm"/>
      <inkml:brushProperty name="height" value="0.05153" units="cm"/>
      <inkml:brushProperty name="color" value="#00BFF3"/>
    </inkml:brush>
  </inkml:definitions>
  <inkml:trace contextRef="#ctx0" brushRef="#br0">87650 50100 426,'-8'-40'40,"-16"23"1,-15 22 2,-15 22 3,-12 15-3,-6 9-6,-6 10-7,-6 10-6,-2 4-3,3 0-1,3 0 1,4 0-1,5-2 0,10-3-3,10-3-3,9-2-2,7-6-2,7-6-4,6-6-2,7-6-3,18-7-6,31-6-12,32-6-10,31-6-11,13-10-4,-2-12 1,-3-13 2,-3-12 2,-6-7 4,-5 1 5,-7-1 6,-5 1 5,-11 2 6,-11 7 5,-14 6 6,-11 7 5,-14 8 12,-11 14 17,-14 11 18,-11 14 16,-9 8 3,-3 7-13,-3 6-13,-2 7-14,0 0-7,7-2-4,6-3-4,7-3-3,5-1-4,7 4-6,6 3-4,7 3-4,15-10-7,25-21-8,25-22-6,25-22-9,7-18 0,-8-11 4,-10-14 5,-9-11 5,-10-6 4,-9 4 5,-10 3 5,-8 3 4,-11 3 3,-8 3 0,-10 3 1,-9 4 1,-9 2 2,-5 4 4,-7 3 3,-5 3 4,-9 7-2,-9 14-6,-10 11-8,-8 14-6,-4 8-5,3 7-3,3 6-3,4 7-2,2 2-4,4 1-8,3-1-7,3 1-7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01"/>
    </inkml:context>
    <inkml:brush xml:id="br0">
      <inkml:brushProperty name="width" value="0.0426" units="cm"/>
      <inkml:brushProperty name="height" value="0.0426" units="cm"/>
      <inkml:brushProperty name="color" value="#00BFF3"/>
    </inkml:brush>
  </inkml:definitions>
  <inkml:trace contextRef="#ctx0" brushRef="#br0">88250 46800 516,'35'-46'8,"23"10"15,22 10 15,22 9 16,1 9 4,-19 9-8,-18 10-8,-19 10-8,-15 10-6,-8 13-3,-10 12-4,-9 13-3,-13 7-3,-16 4 1,-15 3-2,-15 3 1,-14-1-5,-8-2-6,-10-3-6,-9-3-6,-1-7-6,10-9-1,10-10-3,9-8-2,18-9 3,29-6 9,28-6 10,28-6 10,24-9 4,23-8 2,22-10 0,22-9 2,5-2-4,-8 6-7,-10 7-8,-9 6-6,-12 7-3,-11 10 1,-14 10 1,-11 9 2,-11 2-6,-5-2-10,-7-3-12,-5-3-10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02"/>
    </inkml:context>
    <inkml:brush xml:id="br0">
      <inkml:brushProperty name="width" value="0.05171" units="cm"/>
      <inkml:brushProperty name="height" value="0.05171" units="cm"/>
      <inkml:brushProperty name="color" value="#00BFF3"/>
    </inkml:brush>
  </inkml:definitions>
  <inkml:trace contextRef="#ctx0" brushRef="#br0">79900 55150 425,'-22'-91'-1,"6"19"-3,7 19-3,6 19-2,3 7 5,0-3 12,0-3 12,0-2 13,0 10 10,0 25 10,0 25 10,0 25 10,-5 25-2,-9 25-10,-10 25-13,-8 25-10,-4 14-10,3 3-4,3 3-7,4 4-5,1 7-5,0 13-7,0 12-5,0 13-6,1 10-6,4 10-5,3 10-5,3 9-5,1-5-3,1-19-1,-1-18 0,1-19-1,1-19 0,3-19-1,3-18-1,4-19 0,-1-19 0,-3-19 0,-3-18 1,-2-19 0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02"/>
    </inkml:context>
    <inkml:brush xml:id="br0">
      <inkml:brushProperty name="width" value="0.04408" units="cm"/>
      <inkml:brushProperty name="height" value="0.04408" units="cm"/>
      <inkml:brushProperty name="color" value="#00BFF3"/>
    </inkml:brush>
  </inkml:definitions>
  <inkml:trace contextRef="#ctx0" brushRef="#br0">79450 55400 499,'1'-93'0,"4"17"0,3 15 0,3 16 0,6 10 3,9 7 6,10 6 7,10 7 6,7 4 5,6 3 0,7 3 3,6 4 0,1 7 1,-3 13-2,-3 12-2,-2 13-1,-6 7-2,-6 4-3,-6 3-1,-6 3-1,-7 1-2,-6 1-2,-6-1 0,-6 1-1,-6-1-2,-2 1-1,-3-1-2,-3 1-1,-4 2 0,-3 7 0,-3 6 0,-2 7 1,-12 2-3,-19 1-9,-18-1-7,-19 1-7,-12 1-7,-2 3-4,-3 3-5,-3 4-6,-2-1-1,0-3-2,0-3-1,0-2 0,7-11 1,17-15 3,15-15 5,16-16 3,9-10 3,3-3 2,3-3 3,4-2 3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03"/>
    </inkml:context>
    <inkml:brush xml:id="br0">
      <inkml:brushProperty name="width" value="0.04746" units="cm"/>
      <inkml:brushProperty name="height" value="0.04746" units="cm"/>
      <inkml:brushProperty name="color" value="#00BFF3"/>
    </inkml:brush>
  </inkml:definitions>
  <inkml:trace contextRef="#ctx0" brushRef="#br0">81400 56800 463,'-50'-44'120,"0"13"-26,0 12-26,0 13-26,-2 10-13,-3 10-3,-3 10-1,-2 9-3,-1 10-1,3 14-4,3 11-2,4 14-4,4 3-2,6-2-2,7-3-2,6-3-1,6-4-1,6-3-1,7-3 0,6-2 0,10-6-3,17-6-4,15-6-3,16-6-5,10-13-3,7-19-4,6-18-2,7-19-3,0-15-3,-2-8-5,-3-10-4,-3-9-3,-4-9-1,-3-5 2,-3-7 2,-2-5 3,-6-1 4,-6 6 5,-6 7 5,-6 6 5,-7 7 5,-6 10 1,-6 10 4,-6 9 1,-6 20 16,-2 31 25,-3 32 27,-3 31 26,-6 20 3,-5 9-18,-7 10-19,-5 10-18,-4-1-13,0-9-5,0-10-7,0-8-7,0-9-6,0-6-9,0-6-9,0-6-9,9-29-12,19-49-16,19-51-16,19-49-17,9-20 2,0 14 21,0 11 20,0 14 19,-4 10 15,-5 9 8,-7 10 9,-5 10 8,-4 10 3,0 13-1,0 12-2,0 13 0,0 6 1,0 0 4,0 0 5,0 0 5,1 0-1,4 0-6,3 0-5,3 0-6,3 1-8,3 4-11,3 3-11,4 3-10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03"/>
    </inkml:context>
    <inkml:brush xml:id="br0">
      <inkml:brushProperty name="width" value="0.05414" units="cm"/>
      <inkml:brushProperty name="height" value="0.05414" units="cm"/>
      <inkml:brushProperty name="color" value="#00BFF3"/>
    </inkml:brush>
  </inkml:definitions>
  <inkml:trace contextRef="#ctx0" brushRef="#br0">82800 56150 406,'-2'-74'5,"-3"4"9,-3 3 10,-2 3 10,-3 18 8,1 35 8,-1 35 8,1 34 7,-3 23 0,-2 13-8,-3 12-9,-3 13-9,-4 15-7,-3 19-6,-3 19-8,-2 19-7,-3 9-6,1 0-5,-1 0-6,1 0-7,2-8-6,7-16-9,6-15-10,7-15-8,4-17-6,3-15-1,3-15-2,4-16-1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03"/>
    </inkml:context>
    <inkml:brush xml:id="br0">
      <inkml:brushProperty name="width" value="0.04485" units="cm"/>
      <inkml:brushProperty name="height" value="0.04485" units="cm"/>
      <inkml:brushProperty name="color" value="#00BFF3"/>
    </inkml:brush>
  </inkml:definitions>
  <inkml:trace contextRef="#ctx0" brushRef="#br0">83350 56950 490,'-25'-25'0,"0"0"1,0 0-1,0 0 1,1 9 10,4 19 18,3 19 19,3 19 19,1 12 5,1 6-10,-1 7-10,1 6-9,1 3-7,3 0-7,3 0-6,4 0-7,4-4-4,6-5-6,7-7-5,6-5-4,7-8-8,10-5-10,10-7-10,9-5-11,6-6-5,3-3 0,3-3 1,4-2-1,-1-5 3,-3-2 6,-3-3 4,-2-3 5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37"/>
    </inkml:context>
    <inkml:brush xml:id="br0">
      <inkml:brushProperty name="width" value="0.04575" units="cm"/>
      <inkml:brushProperty name="height" value="0.04575" units="cm"/>
    </inkml:brush>
  </inkml:definitions>
  <inkml:trace contextRef="#ctx0" brushRef="#br0">70171 2350 480,'-22'10'169,"3"3"-41,3 5-41,3 4-39,1 1-23,1 2-3,-1 1-4,0 1-3,1 2-7,1 3-12,1 2-10,1 4-11,1-1-8,2-4-5,2-3-6,2-5-6,3-4-3,6-3 2,4-4 0,5-4 1,0-4 4,-1-3 6,-4-2 6,-3-3 6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03"/>
    </inkml:context>
    <inkml:brush xml:id="br0">
      <inkml:brushProperty name="width" value="0.04457" units="cm"/>
      <inkml:brushProperty name="height" value="0.04457" units="cm"/>
      <inkml:brushProperty name="color" value="#00BFF3"/>
    </inkml:brush>
  </inkml:definitions>
  <inkml:trace contextRef="#ctx0" brushRef="#br0">84150 57300 493,'-47'-91'5,"6"19"8,7 19 10,6 19 9,3 9 4,0 0 3,0 0 0,0 0 2,-2 7 1,-3 17 0,-3 15 0,-2 16 0,-8 24-5,-8 35-6,-10 35-9,-9 34-7,-2 15-9,6-3-12,7-3-11,6-2-10,7-14-8,10-21-2,10-22-3,9-22-4,4-16-3,1-9-6,-1-10-5,1-8-6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04"/>
    </inkml:context>
    <inkml:brush xml:id="br0">
      <inkml:brushProperty name="width" value="0.03782" units="cm"/>
      <inkml:brushProperty name="height" value="0.03782" units="cm"/>
      <inkml:brushProperty name="color" value="#00BFF3"/>
    </inkml:brush>
  </inkml:definitions>
  <inkml:trace contextRef="#ctx0" brushRef="#br0">85150 57000 581,'93'48'200,"-11"-3"-63,-14-3-65,-11-2-63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06"/>
    </inkml:context>
    <inkml:brush xml:id="br0">
      <inkml:brushProperty name="width" value="0.03123" units="cm"/>
      <inkml:brushProperty name="height" value="0.03123" units="cm"/>
      <inkml:brushProperty name="color" value="#00BFF3"/>
    </inkml:brush>
  </inkml:definitions>
  <inkml:trace contextRef="#ctx0" brushRef="#br0">86900 53150 704,'-43'-2'5,"17"-3"9,15-3 6,16-2 9,16-5 2,20-2-2,18-3-4,20-3-2,27-6-2,38-5-3,37-7-2,38-5-1,20 2-3,3 13-1,3 12-2,4 13-1,2 7-2,4 4-3,3 3-2,3 3-4,9 1 1,16 1 1,15-1 2,17 1 2,7-3-3,0-2-8,0-3-7,0-3-7,0-2-5,0 0-3,0 0-2,0 0-2,-13-2-1,-24-3 1,-26-3 0,-24-2 0,-34-3 2,-40 1 5,-40-1 2,-41 1 5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06"/>
    </inkml:context>
    <inkml:brush xml:id="br0">
      <inkml:brushProperty name="width" value="0.05092" units="cm"/>
      <inkml:brushProperty name="height" value="0.05092" units="cm"/>
      <inkml:brushProperty name="color" value="#00BFF3"/>
    </inkml:brush>
  </inkml:definitions>
  <inkml:trace contextRef="#ctx0" brushRef="#br0">86850 55100 432,'-24'-24'0,"4"4"0,3 3 0,3 3 0,3 7 12,3 14 26,3 11 24,4 14 25,-1 5 3,-3 1-20,-3-1-20,-2 1-20,-3 1-12,1 3-4,-1 3-3,1 4-4,1 1-2,3 0-1,3 0 0,4 0-1,-4 15 2,-9 32 3,-10 31 3,-8 32 3,-4 50-1,3 73-5,3 72-4,4 72-6,2-4-1,4-78 0,3-78 3,3-77 0,3-39-3,3 4-8,3 3-8,4 3-7,-1 9-6,-3 16-2,-3 15-3,-2 17-3,-1 5-2,3-3 1,3-3 0,4-2-1,1-12 1,0-19 3,0-18 0,0-19 3,0-22 2,0-25 6,0-25 5,0-25 4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07"/>
    </inkml:context>
    <inkml:brush xml:id="br0">
      <inkml:brushProperty name="width" value="0.03903" units="cm"/>
      <inkml:brushProperty name="height" value="0.03903" units="cm"/>
      <inkml:brushProperty name="color" value="#00BFF3"/>
    </inkml:brush>
  </inkml:definitions>
  <inkml:trace contextRef="#ctx0" brushRef="#br0">86600 55600 563,'7'-111'36,"17"28"3,15 28 1,16 29 3,13 15-2,14 3-5,11 3-5,14 4-6,2 5-3,-6 10-3,-6 10-1,-6 9-1,-9 4-3,-8 1-2,-10-1-1,-9 1-3,-9 4-1,-5 9-1,-7 10-2,-5 10 0,-11 5-2,-11 4-1,-14 3 0,-11 3-3,-20 6-2,-24 9-7,-26 10-7,-24 10-6,-12 4-7,4 0-8,3 0-10,3 0-7,6-7-2,9-11 7,10-14 7,10-11 6,10-15 6,13-16 4,12-15 5,13-15 5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08"/>
    </inkml:context>
    <inkml:brush xml:id="br0">
      <inkml:brushProperty name="width" value="0.04833" units="cm"/>
      <inkml:brushProperty name="height" value="0.04833" units="cm"/>
      <inkml:brushProperty name="color" value="#00BFF3"/>
    </inkml:brush>
  </inkml:definitions>
  <inkml:trace contextRef="#ctx0" brushRef="#br0">89800 56300 455,'-4'-44'6,"-5"13"12,-7 12 12,-5 13 13,-12 13 2,-16 17-6,-15 15-7,-15 16-7,-9 9-4,1 3-2,-1 3-2,1 4-1,4-3-2,9-5-1,10-7 0,10-5 0,7-4-2,6 0-1,7 0-1,6 0-1,4-2-1,4-3 1,3-3 1,3-2 0,12-6-6,22-6-14,22-6-14,23-6-13,16-10-4,13-12 6,12-13 5,13-12 7,4-7 2,-3 1 3,-3-1 1,-2 1 1,-9 2 3,-12 7 3,-13 6 3,-12 7 3,-13 13 11,-12 22 20,-13 22 19,-12 23 20,-12 13 3,-8 6-11,-10 7-12,-9 6-12,-2-4-8,6-11-4,7-14-4,6-11-4,9-11-6,13-5-8,12-7-8,13-5-7,9-11-4,6-11-1,7-14 1,6-11-1,3-14 1,0-11 2,0-14 2,0-11 2,-2-7 2,-3 0 1,-3 0 2,-2 0 2,-9 0 1,-12 0 3,-13 0 1,-12 0 2,-9 1 1,-2 4 0,-3 3 0,-3 3 1,-9 7-1,-11 14-1,-14 11-1,-11 14-1,-11 5-2,-5 1-2,-7-1-3,-5 1-2,-4 5-3,0 14-3,0 11-3,0 14-3,3 7-4,6 3-3,7 3-4,6 4-3,7-3 0,10-5 3,10-7 4,9-5 4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09"/>
    </inkml:context>
    <inkml:brush xml:id="br0">
      <inkml:brushProperty name="width" value="0.04401" units="cm"/>
      <inkml:brushProperty name="height" value="0.04401" units="cm"/>
      <inkml:brushProperty name="color" value="#00BFF3"/>
    </inkml:brush>
  </inkml:definitions>
  <inkml:trace contextRef="#ctx0" brushRef="#br0">91250 57450 499,'73'1'6,"-3"4"10,-3 3 11,-2 3 12,-1 3 3,3 3-2,3 3-3,4 4-2,-4 2-3,-9 4-3,-10 3-2,-8 3-3,-12 6-3,-12 9-2,-13 10-3,-12 10-2,-15 5-2,-15 4-2,-15 3-2,-16 3-2,-12-1-2,-5-2-2,-7-3-2,-5-3-1,0-7-2,10-9-1,10-10 0,9-8-1,29-11 3,51-8 6,49-10 7,51-9 7,24-7-2,1-3-12,-1-3-10,1-2-12,-7-1-4,-12 3 0,-13 3 3,-12 4 0,-13 1-9,-12 0-19,-13 0-20,-12 0-19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36"/>
    </inkml:context>
    <inkml:brush xml:id="br0">
      <inkml:brushProperty name="width" value="0.04285" units="cm"/>
      <inkml:brushProperty name="height" value="0.04285" units="cm"/>
      <inkml:brushProperty name="color" value="#00BFF3"/>
    </inkml:brush>
  </inkml:definitions>
  <inkml:trace contextRef="#ctx0" brushRef="#br0">92950 52450 513,'-68'-25'-4,"17"0"3,15 0 4,16 0 4,7 0 6,1 0 9,-1 0 11,1 0 9,15-2 6,31-3-1,32-3 1,31-2 0,15 0-3,1 7-9,-1 6-8,1 7-8,-1 2-5,1 1-2,-1-1-2,1 1-2,-4 1-5,-6 3-10,-6 3-10,-6 4-8,-6 4-7,-2 6-2,-3 7-3,-3 6-2,-4 1-2,-3-3 2,-3-3 0,-2-2 2,-9 0 0,-12 7-2,-13 6-1,-12 7-1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36"/>
    </inkml:context>
    <inkml:brush xml:id="br0">
      <inkml:brushProperty name="width" value="0.03804" units="cm"/>
      <inkml:brushProperty name="height" value="0.03804" units="cm"/>
      <inkml:brushProperty name="color" value="#00BFF3"/>
    </inkml:brush>
  </inkml:definitions>
  <inkml:trace contextRef="#ctx0" brushRef="#br0">92950 53500 578,'-24'-25'0,"4"0"0,3 0 0,3 0 0,10-2 9,20-3 16,18-3 18,20-2 17,14-1 4,14 3-9,11 3-11,14 4-9,7 2-7,3 4-6,3 3-4,4 3-6,4 3-6,6 3-8,7 3-8,6 4-8,3 5-8,0 10-6,0 10-7,0 9-7,-11 2 0,-22-2 6,-22-3 6,-21-3 6,-15-4 2,-6-3-4,-6-3-3,-6-2-4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37"/>
    </inkml:context>
    <inkml:brush xml:id="br0">
      <inkml:brushProperty name="width" value="0.04675" units="cm"/>
      <inkml:brushProperty name="height" value="0.04675" units="cm"/>
      <inkml:brushProperty name="color" value="#00BFF3"/>
    </inkml:brush>
  </inkml:definitions>
  <inkml:trace contextRef="#ctx0" brushRef="#br0">96850 53050 470,'-52'-2'1,"-3"-3"2,-3-3 3,-2-2 1,13-3 9,31 1 12,32-1 14,31 1 12,20-1 3,9 1-9,10-1-10,10 1-9,14-3-5,23-2-1,22-3-2,22-3 0,10-1-3,1 4-2,-1 3-3,1 3-3,-1 3 0,1 3 0,-1 3 0,1 4 1,-1 2-2,1 4-5,-1 3-4,1 3-6,-1 1-3,1 1-1,-1-1-2,1 1-1,2-1-1,7 1 1,6-1 0,7 1 1,4-1 0,3 1 1,3-1 1,4 1 0,-6-1 1,-11 1 0,-14-1 1,-11 1 1,-15-3-1,-16-2 0,-15-3-1,-15-3-1,-3-1-1,14 4 0,11 3 0,14 3-1,8 1 1,7 1-1,6-1-1,7 1 1,0-1-2,-2 1-2,-3-1-2,-3 1-1,-10-1-2,-16 1 3,-15-1 0,-15 1 2,-18-1-1,-19 1-5,-18-1-5,-19 1-4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38"/>
    </inkml:context>
    <inkml:brush xml:id="br0">
      <inkml:brushProperty name="width" value="0.04913" units="cm"/>
      <inkml:brushProperty name="height" value="0.04913" units="cm"/>
    </inkml:brush>
  </inkml:definitions>
  <inkml:trace contextRef="#ctx0" brushRef="#br0">71121 2122 447,'0'-29'47,"0"3"-6,0 5-6,0 3-6,0 3-4,-2 1-3,0 1-1,-1 0-2,-2 3-2,-2 3-3,-2 2-3,-2 4-3,-1 2-1,1 4-3,-1 2 0,0 3-3,1 3 0,1 2 0,0 1 1,2 3-1,1-1 1,1-1-1,0-2 0,2-2 0,3-2-5,6-1-6,5-1-8,7 0-8,2-4-1,-3-2 4,-1-6 3,-2-2 4,-2-3 5,-1 2 5,-1 1 6,0 0 5,-3 3 7,-1 2 11,-2 4 11,-2 2 10,-2 4 2,-2 5-7,-2 5-7,-1 5-7,-2 3-4,2-1 0,1 0-2,0 1-1,1 1-2,-2 2-2,0 4-3,-1 3-2,-1-1-3,2-6-3,1-4-3,0-5-2,1-2-2,1 1-4,-1 1-1,0 1-4,-1 0-2,0-3-3,-1-1-3,-2-2-3,0-2-2,1-1-1,-1-1 0,0-1-1,-1-1 0,-2 0 3,-2-2 2,-1-1 2,-1 0 2,1-2 1,1-1 3,0 0 0,1-2 5,-1-1 5,-1 0 5,-1-1 5,0-4 4,4-2 1,3-5 1,3-4 1,2-3 0,3-5 0,4-3-1,2-4 0,5-3-2,6-1-3,5-1-2,7 0-2,2-1-2,2 1 1,1 1 1,0 2-1,2-1-6,-1 1-17,0 0-15,0-1-16,-2 3-3,-5 4 8,-5 3 9,-5 5 10,-3 1 6,-1 2 4,-1 1 5,0 1 4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40"/>
    </inkml:context>
    <inkml:brush xml:id="br0">
      <inkml:brushProperty name="width" value="0.0419" units="cm"/>
      <inkml:brushProperty name="height" value="0.0419" units="cm"/>
      <inkml:brushProperty name="color" value="#00BFF3"/>
    </inkml:brush>
  </inkml:definitions>
  <inkml:trace contextRef="#ctx0" brushRef="#br0">98400 48400 525,'-49'-24'0,"4"4"0,3 3 0,3 3 0,-5 10 8,-12 20 18,-13 18 17,-12 20 18,-1 10 2,14 3-12,11 3-12,14 4-12,5 8-7,1 17 0,-1 15-1,1 16-1,-3 5-1,-2-2 0,-3-3-1,-3-3-2,1-6-3,6-5-7,7-7-6,6-5-7,6-8-4,6-5 0,7-7 0,6-5 1,9-9-1,13-9 2,12-10 0,13-8 1,13-9-6,17-6-13,15-6-14,16-6-13,-4-9-5,-21-8 5,-22-10 5,-22-9 3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41"/>
    </inkml:context>
    <inkml:brush xml:id="br0">
      <inkml:brushProperty name="width" value="0.03879" units="cm"/>
      <inkml:brushProperty name="height" value="0.03879" units="cm"/>
      <inkml:brushProperty name="color" value="#00BFF3"/>
    </inkml:brush>
  </inkml:definitions>
  <inkml:trace contextRef="#ctx0" brushRef="#br0">98500 49300 567,'-46'-47'7,"10"6"13,10 7 14,9 6 14,9 6 2,9 6-6,10 7-7,10 6-8,19 1-4,32-3 0,31-3-2,32-2 0,15-1-2,0 3-4,0 3-3,0 4-5,-5 1-3,-9 0-6,-10 0-4,-8 0-5,-12 3-5,-12 6-4,-13 7-3,-12 6-4,-12 3-7,-8 0-9,-10 0-10,-9 0-9,-9 0-1,-5 0 8,-7 0 8,-5 0 8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41"/>
    </inkml:context>
    <inkml:brush xml:id="br0">
      <inkml:brushProperty name="width" value="0.04473" units="cm"/>
      <inkml:brushProperty name="height" value="0.04473" units="cm"/>
      <inkml:brushProperty name="color" value="#00BFF3"/>
    </inkml:brush>
  </inkml:definitions>
  <inkml:trace contextRef="#ctx0" brushRef="#br0">99450 49700 491,'-50'0'2,"0"0"4,0 0 4,0 0 3,3 1 5,6 4 2,7 3 4,6 3 3,6 4 2,6 7-1,7 6 0,6 7 0,3 4-2,0 3 0,0 3-3,0 4 0,0 2-3,0 4-1,0 3-2,0 3-2,0 1-1,0 1 0,0-1 0,0 1-1,0-3-1,0-2-1,0-3-2,0-3-1,1-2-2,4 0-2,3 0-3,3 0-1,-1-2-2,-2-3-3,-3-3-3,-3-2-2,-9-3-4,-11 1-7,-14-1-6,-11 1-7,-12-6-1,-9-8 1,-10-10 2,-8-9 2,-4-7 1,3-3 1,3-3 0,4-2 1,1-8 0,0-8-1,0-10 0,0-9-2,7-4 2,17 4 3,15 3 2,16 3 4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41"/>
    </inkml:context>
    <inkml:brush xml:id="br0">
      <inkml:brushProperty name="width" value="0.03142" units="cm"/>
      <inkml:brushProperty name="height" value="0.03142" units="cm"/>
      <inkml:brushProperty name="color" value="#00BFF3"/>
    </inkml:brush>
  </inkml:definitions>
  <inkml:trace contextRef="#ctx0" brushRef="#br0">98750 50250 700,'34'-25'4,"19"0"10,19 0 9,19 0 10,7 3 3,-3 6-1,-3 7-2,-2 6-2,-3 3-2,1 0-6,-1 0-5,1 0-4,-4 1-8,-6 4-9,-6 3-9,-6 3-10,-9 1-11,-8 1-12,-10-1-12,-9 1-13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42"/>
    </inkml:context>
    <inkml:brush xml:id="br0">
      <inkml:brushProperty name="width" value="0.0427" units="cm"/>
      <inkml:brushProperty name="height" value="0.0427" units="cm"/>
      <inkml:brushProperty name="color" value="#00BFF3"/>
    </inkml:brush>
  </inkml:definitions>
  <inkml:trace contextRef="#ctx0" brushRef="#br0">98850 46650 515,'7'-97'3,"17"6"5,15 7 6,16 6 6,5 12 3,-2 19 1,-3 19 0,-3 19 1,2 16 0,10 17 0,10 15 0,9 16 1,1 12-3,-6 9-2,-6 10-3,-6 10-3,-12 4-2,-15 0-3,-15 0-3,-16 0-2,-18-2-2,-18-3 0,-19-3 0,-18-2 1,-10-5-3,0-2-4,0-3-4,0-3-4,-2-6-3,-3-5-1,-3-7-2,-2-5-1,3-9-2,14-9-4,11-10-2,14-8-4,8-11 0,7-8 3,6-10 3,7-9 2,7-12 1,9-11-4,10-14-3,10-11-4,4-7 3,0 0 6,0 0 8,0 0 7,0 6 6,0 13 3,0 12 5,0 13 3,-2 7 4,-3 4 5,-3 3 2,-2 3 5,-5 12 7,-2 22 11,-3 22 10,-3 23 11,-4 13 1,-3 6-9,-3 7-9,-2 6-9,-8 7-8,-8 10-4,-10 10-7,-9 9-4,-4 9-8,4 9-7,3 10-7,3 10-8,6-9-9,9-24-8,10-26-8,10-24-9,2-18-6,-3-9-4,-3-10-3,-2-8-3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42"/>
    </inkml:context>
    <inkml:brush xml:id="br0">
      <inkml:brushProperty name="width" value="0.04633" units="cm"/>
      <inkml:brushProperty name="height" value="0.04633" units="cm"/>
      <inkml:brushProperty name="color" value="#00BFF3"/>
    </inkml:brush>
  </inkml:definitions>
  <inkml:trace contextRef="#ctx0" brushRef="#br0">100500 49050 474,'46'25'67,"-5"0"-10,-7 0-11,-5 0-10,-1 4-5,6 10 0,7 10-1,6 9 1,1 6-3,-3 3-2,-3 3-4,-2 4-2,-8-1-3,-8-3-2,-10-3 0,-9-2-2,-9-1-2,-5 3 0,-7 3-2,-5 4-2,-11 2-5,-11 4-9,-14 3-11,-11 3-10,-11-1-3,-5-2 3,-7-3 4,-5-3 3,-1-7-2,6-9-6,7-10-6,6-8-6,9-9 0,13-6 5,12-6 6,13-6 5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43"/>
    </inkml:context>
    <inkml:brush xml:id="br0">
      <inkml:brushProperty name="width" value="0.03748" units="cm"/>
      <inkml:brushProperty name="height" value="0.03748" units="cm"/>
      <inkml:brushProperty name="color" value="#00BFF3"/>
    </inkml:brush>
  </inkml:definitions>
  <inkml:trace contextRef="#ctx0" brushRef="#br0">101500 47800 586,'25'-47'1,"0"6"2,0 7 2,0 6 1,3 6 8,6 6 15,7 7 13,6 6 14,-1 7 3,-5 10-9,-7 10-10,-5 9-9,-9 9-6,-9 9-5,-10 10-5,-8 10-3,-12 2-6,-12-3-7,-13-3-7,-12-2-6,-10-3-2,-6 1 1,-6-1 2,-6 1 1,2-4 1,14-6 0,11-6 1,14-6 0,25-12 1,42-15 1,40-15 1,41-16 1,24-12 1,10-5 4,10-7 2,9-5 3,-4 2-5,-15 13-11,-15 12-10,-16 13-12,-15 7-3,-11 4 5,-14 3 6,-11 3 4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43"/>
    </inkml:context>
    <inkml:brush xml:id="br0">
      <inkml:brushProperty name="width" value="0.04831" units="cm"/>
      <inkml:brushProperty name="height" value="0.04831" units="cm"/>
      <inkml:brushProperty name="color" value="#00BFF3"/>
    </inkml:brush>
  </inkml:definitions>
  <inkml:trace contextRef="#ctx0" brushRef="#br0">103150 48950 455,'-165'165'143,"23"-18"-31,22-19-32,22-18-32,13-10-17,7 0-4,6 0-4,7 0-3,4-4-4,3-5-2,3-7-4,4-5-1,7-4-3,13 0-2,12 0-2,13 0-3,12-4 0,13-5-3,12-7 0,13-5-2,12-9-7,13-9-10,12-10-12,13-8-11,6-6-5,0 1-1,0-1-1,0 1 0,-8-1 3,-16 1 7,-15-1 6,-15 1 6,-11-4 5,-2-6 2,-3-6 1,-3-6 3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43"/>
    </inkml:context>
    <inkml:brush xml:id="br0">
      <inkml:brushProperty name="width" value="0.0333" units="cm"/>
      <inkml:brushProperty name="height" value="0.0333" units="cm"/>
      <inkml:brushProperty name="color" value="#00BFF3"/>
    </inkml:brush>
  </inkml:definitions>
  <inkml:trace contextRef="#ctx0" brushRef="#br0">103400 49800 660,'32'-69'5,"17"13"10,15 12 9,16 13 10,9 7 5,3 4 3,3 3 1,4 3 2,1 3-4,0 3-12,0 3-12,0 4-12,-5 7-10,-9 13-12,-10 12-10,-8 13-11,-14 2-5,-15-5 1,-15-7 1,-16-5 0,-10-4 2,-3 0 2,-3 0 1,-2 0 2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44"/>
    </inkml:context>
    <inkml:brush xml:id="br0">
      <inkml:brushProperty name="width" value="0.04942" units="cm"/>
      <inkml:brushProperty name="height" value="0.04942" units="cm"/>
      <inkml:brushProperty name="color" value="#00BFF3"/>
    </inkml:brush>
  </inkml:definitions>
  <inkml:trace contextRef="#ctx0" brushRef="#br0">103800 50350 445,'-46'9'45,"10"19"3,10 19 3,9 19 2,4 5-1,1-5-6,-1-7-5,1-5-7,2-4-3,7 0-5,6 0-3,7 0-4,2 0-2,1 0-2,-1 0-1,1 0-1,-1-2-2,1-3-3,-1-3-3,1-2-2,-6 2-5,-8 9-5,-10 10-5,-9 10-5,-9 0-2,-5-5 1,-7-7 1,-5-5 1,-6-6 1,-3-3-3,-3-3-1,-2-2-2,-5-5-1,-2-2-1,-3-3-2,-3-3-1,1-7-1,6-9-2,7-10-3,6-8-1,9-14 0,13-15 2,12-15 2,13-16 1,6-5 2,0 6 3,0 7 1,0 6 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39"/>
    </inkml:context>
    <inkml:brush xml:id="br0">
      <inkml:brushProperty name="width" value="0.0492" units="cm"/>
      <inkml:brushProperty name="height" value="0.0492" units="cm"/>
    </inkml:brush>
  </inkml:definitions>
  <inkml:trace contextRef="#ctx0" brushRef="#br0">72572 1831 447,'8'-7'42,"0"1"-6,0 0-4,-1 2-5,2 0-4,2 2-1,2 0-3,1 2-2,3 0 3,1 2 6,3 0 6,2 2 6,-1 1 2,-2 3-4,-1 4-4,-2 2-3,-3 3-4,-1 3-5,-2 3-5,-2 3-5,-3 2-3,-3 2-4,-2 3-1,-3 1-4,-8 5-5,-8 8-7,-11 8-7,-8 7-8,-6 1-6,1-9-4,2-7-4,0-8-5,3-5-3,2-5 1,3-4-1,3-3 0,4-5 4,5-3 6,5-4 7,5-4 7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44"/>
    </inkml:context>
    <inkml:brush xml:id="br0">
      <inkml:brushProperty name="width" value="0.03291" units="cm"/>
      <inkml:brushProperty name="height" value="0.03291" units="cm"/>
      <inkml:brushProperty name="color" value="#00BFF3"/>
    </inkml:brush>
  </inkml:definitions>
  <inkml:trace contextRef="#ctx0" brushRef="#br0">103650 50600 668,'120'-68'2,"-9"17"3,-10 15 5,-8 16 3,-6 9 7,1 3 11,-1 3 10,1 4 11,-3 4 1,-2 6-11,-3 7-9,-3 6-11,-9 1-14,-11-3-19,-14-3-17,-11-2-19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44"/>
    </inkml:context>
    <inkml:brush xml:id="br0">
      <inkml:brushProperty name="width" value="0.04203" units="cm"/>
      <inkml:brushProperty name="height" value="0.04203" units="cm"/>
      <inkml:brushProperty name="color" value="#00BFF3"/>
    </inkml:brush>
  </inkml:definitions>
  <inkml:trace contextRef="#ctx0" brushRef="#br0">103800 47000 523,'23'-111'0,"-3"28"0,-3 28 0,-2 29 0,5 13 5,16 1 10,15-1 10,17 1 10,5 4 4,-3 9-4,-3 10-3,-2 10-4,-1 10-2,3 13-2,3 12-2,4 13-3,-6 7 0,-11 4 0,-14 3 0,-11 3 1,-12 1-3,-9 1-5,-10-1-4,-8 1-5,-14-3-3,-15-2 0,-15-3 0,-16-3-1,-8-6-3,0-5-8,0-7-8,0-5-7,1-9-4,4-9 1,3-10 1,3-8 1,6-8-2,9-2-4,10-3-2,10-3-5,7-10 1,6-16 4,7-15 5,6-15 4,4-11 5,4-2 3,3-3 4,3-3 5,4 1 2,7 6 2,6 7 2,7 6 1,-1 6 2,-6 6-1,-6 7 2,-6 6-1,-6 9 11,-2 13 20,-3 12 20,-3 13 20,-4 12 6,-3 13-6,-3 12-8,-2 13-7,-3 9-6,1 6-8,-1 7-8,1 6-6,-3 7-8,-2 10-10,-3 10-7,-3 9-10,-2 9-3,0 9 3,0 10 2,0 10 4,1-4-5,4-16-8,3-15-11,3-15-9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45"/>
    </inkml:context>
    <inkml:brush xml:id="br0">
      <inkml:brushProperty name="width" value="0.05261" units="cm"/>
      <inkml:brushProperty name="height" value="0.05261" units="cm"/>
      <inkml:brushProperty name="color" value="#00BFF3"/>
    </inkml:brush>
  </inkml:definitions>
  <inkml:trace contextRef="#ctx0" brushRef="#br0">105200 48700 418,'6'-44'3,"13"13"6,12 12 6,13 13 6,9 15 7,6 19 8,7 19 7,6 19 8,-2 12 1,-9 6-4,-10 7-6,-8 6-3,-8 6-5,-2 6-4,-3 7-4,-3 6-3,-10 3-4,-16 0-3,-15 0-4,-15 0-4,-17 0-1,-15 0-1,-15 0 1,-16 0 0,-10-4-8,-3-5-14,-3-7-15,-2-5-15,2-9-5,9-9 4,10-10 2,10-8 4,8-12 1,10-12 2,10-13-1,9-12 1,7-13 1,7-12-1,6-13-1,7-12 1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45"/>
    </inkml:context>
    <inkml:brush xml:id="br0">
      <inkml:brushProperty name="width" value="0.04472" units="cm"/>
      <inkml:brushProperty name="height" value="0.04472" units="cm"/>
      <inkml:brushProperty name="color" value="#00BFF3"/>
    </inkml:brush>
  </inkml:definitions>
  <inkml:trace contextRef="#ctx0" brushRef="#br0">106350 47500 491,'48'-90'0,"-3"23"0,-3 22 0,-2 22 0,2 13 6,9 7 9,10 6 11,10 7 11,-1 8 4,-9 14 0,-10 11-1,-8 14-1,-14 7 0,-15 3-3,-15 3-1,-16 4-2,-15 4-4,-11 6-7,-14 7-6,-11 6-6,-7-2-2,0-9 0,0-10 1,0-8 2,4-9-4,10-6-7,10-6-6,9-6-8,15-6-3,22-2-1,22-3 0,23-3-1,27-6-2,34-5-5,35-7-4,35-5-5,16-3-3,1 4 0,-1 3-2,1 3 0,-21-1-1,-41-2 2,-40-3 0,-40-3 2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48"/>
    </inkml:context>
    <inkml:brush xml:id="br0">
      <inkml:brushProperty name="width" value="0.03677" units="cm"/>
      <inkml:brushProperty name="height" value="0.03677" units="cm"/>
      <inkml:brushProperty name="color" value="#00BFF3"/>
    </inkml:brush>
  </inkml:definitions>
  <inkml:trace contextRef="#ctx0" brushRef="#br0">98150 55200 598,'-38'-35'5,"-24"32"9,-26 31 9,-24 32 10,-3 16 4,23 4 1,22 3 0,22 3 0,12 1-2,3 1-4,3-1-3,4 1-5,2 2-4,4 7-5,3 6-5,3 7-4,1 2-3,1 1-3,-1-1-1,1 1-3,2-3-2,7-2-2,6-3-2,7-3-2,10-10-6,16-16-10,15-15-10,17-15-10,3-14-2,-5-8 6,-7-10 5,-5-9 6,-6-5 3,-3 0 0,-3 0 0,-2 0 1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49"/>
    </inkml:context>
    <inkml:brush xml:id="br0">
      <inkml:brushProperty name="width" value="0.03813" units="cm"/>
      <inkml:brushProperty name="height" value="0.03813" units="cm"/>
      <inkml:brushProperty name="color" value="#00BFF3"/>
    </inkml:brush>
  </inkml:definitions>
  <inkml:trace contextRef="#ctx0" brushRef="#br0">98450 56250 576,'6'-44'30,"13"13"5,12 12 4,13 13 4,20 7 1,28 4-6,28 3-4,29 3-4,13 1-6,1 1-3,-1-1-4,1 1-4,1-1-2,3 1 0,3-1 1,4 1-1,-4-3-2,-9-2-7,-10-3-8,-8-3-6,-15-1-7,-19 4-8,-18 3-8,-19 3-8,-18 3-6,-15 3-5,-15 3-4,-16 4-6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49"/>
    </inkml:context>
    <inkml:brush xml:id="br0">
      <inkml:brushProperty name="width" value="0.03968" units="cm"/>
      <inkml:brushProperty name="height" value="0.03968" units="cm"/>
      <inkml:brushProperty name="color" value="#00BFF3"/>
    </inkml:brush>
  </inkml:definitions>
  <inkml:trace contextRef="#ctx0" brushRef="#br0">99550 56900 554,'-68'-24'6,"17"4"11,15 3 12,16 3 12,9 9 4,3 16-1,3 15-3,4 17-1,-3 14-4,-5 17-5,-7 15-5,-5 16-4,-6 13-5,-3 14-4,-3 11-4,-2 14-5,-5 0-1,-2-8 1,-3-10 2,-3-9 2,2-13-5,10-16-11,10-15-12,9-15-12,10-15-7,14-12-6,11-13-3,14-12-6,5-10 0,1-6 2,-1-6 3,1-6 4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49"/>
    </inkml:context>
    <inkml:brush xml:id="br0">
      <inkml:brushProperty name="width" value="0.04488" units="cm"/>
      <inkml:brushProperty name="height" value="0.04488" units="cm"/>
      <inkml:brushProperty name="color" value="#00BFF3"/>
    </inkml:brush>
  </inkml:definitions>
  <inkml:trace contextRef="#ctx0" brushRef="#br0">100150 57750 490,'0'-41'36,"0"19"6,0 19 5,0 19 4,-2 13 0,-3 10-7,-3 10-7,-2 9-7,-6 6-5,-6 3-2,-6 3-4,-6 4-2,-1-1-3,7-3-3,6-3-2,7-2-3,4-6 0,3-6 3,3-6 2,4-6 2,16-10-5,32-12-11,31-13-13,32-12-13,11-18-3,-5-21 2,-7-22 4,-5-22 2,-14-10 2,-18 4 0,-19 3 0,-18 3-1,-14-1 2,-5-2 3,-7-3 2,-5-3 4,-9 2 2,-9 10-1,-10 10 0,-8 9 1,-12 9-2,-12 9-1,-13 10-3,-12 10-2,-2 7 0,9 6-1,10 7 0,10 6-1,5 3 1,4 0-1,3 0 1,3 0 0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50"/>
    </inkml:context>
    <inkml:brush xml:id="br0">
      <inkml:brushProperty name="width" value="0.03812" units="cm"/>
      <inkml:brushProperty name="height" value="0.03812" units="cm"/>
      <inkml:brushProperty name="color" value="#00BFF3"/>
    </inkml:brush>
  </inkml:definitions>
  <inkml:trace contextRef="#ctx0" brushRef="#br0">100250 54250 577,'6'-71'0,"13"10"0,12 10 0,13 9 0,10 10 8,10 14 16,10 11 17,9 14 16,-4 11 2,-15 14-11,-15 11-11,-16 14-11,-15 11-8,-11 14-3,-14 11-4,-11 14-3,-14 0-4,-11-8-4,-14-10-6,-11-9-4,-6-10-3,4-9-1,3-10-2,3-8-2,6-11 1,9-8 4,10-10 2,10-9 3,14-5 5,23 0 3,22 0 6,22 0 4,13 1 3,7 4-2,6 3 0,7 3 0,-3 4 0,-8 7 3,-10 6 3,-9 7 2,-12 5 1,-11 7-4,-14 6-2,-11 7-3,-18 5-3,-22 7-5,-22 6-3,-21 7-3,-15 2-5,-6 1-5,-6-1-4,-6 1-4,7-9-2,22-15 1,22-15 1,23-16 1,10-8-6,0 0-14,0 0-15,0 0-13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53"/>
    </inkml:context>
    <inkml:brush xml:id="br0">
      <inkml:brushProperty name="width" value="0.04444" units="cm"/>
      <inkml:brushProperty name="height" value="0.04444" units="cm"/>
      <inkml:brushProperty name="color" value="#00BFF3"/>
    </inkml:brush>
  </inkml:definitions>
  <inkml:trace contextRef="#ctx0" brushRef="#br0">102400 56000 495,'-24'-40'9,"4"23"21,3 22 18,3 22 21,-1 15 3,-2 9-12,-3 10-12,-3 10-11,-1 8-9,4 10-3,3 10-4,3 9-4,-2 13-3,-6 20-2,-6 18-4,-6 20-3,-6 10-3,-2 3-7,-3 3-4,-3 4-6,1-4-4,6-9-2,7-10-2,6-8-2,4-12-2,4-12 3,3-13 1,3-12 1,1-13 1,1-12 0,-1-13-1,1-12-1,2-18-4,7-21-8,6-22-8,7-22-9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58"/>
    </inkml:context>
    <inkml:brush xml:id="br0">
      <inkml:brushProperty name="width" value="0.0457" units="cm"/>
      <inkml:brushProperty name="height" value="0.0457" units="cm"/>
    </inkml:brush>
  </inkml:definitions>
  <inkml:trace contextRef="#ctx0" brushRef="#br0">51900 25041 481,'9'-9'-1,"1"-2"-3,3-2-2,2-1-3,3-2 1,5-1 4,5-2 5,5 1 3,4-2 3,4 1-1,4-1-1,4 0 0,2 1 0,2 1 4,0 1 2,2 1 2,-2 2 2,-1 2-2,-2 4-2,-2 3 0,-2 1-1,-2 0 3,-2 0 1,-2 0 1,-2 2 1,-1 4-2,-3 4-2,-2 4-1,-2 1 0,-5 1 0,-3 0 1,-5 0 1,-2 0 1,-2 1 1,-3 1 3,-1 2 2,-1 0 1,-2 4-1,-1 4-1,0 2-1,-2 1 0,-1 0-2,0 1-1,-1-1 0,-2 1-2,-1 3 0,0 1-1,-1 2 1,-2 2-3,0 1-2,-1 0-4,-2 2-3,1 0-4,-1-2-3,0 0-3,0-1-3,0-3-3,0-2-4,1-3-3,-1-3-2,-1-4-3,0-3 0,-1-4 0,-1-4-1,-2-4-2,-2-3-3,-2-2-3,-1-4-3,0-2-2,2-1 0,4-3 1,3-2 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39"/>
    </inkml:context>
    <inkml:brush xml:id="br0">
      <inkml:brushProperty name="width" value="0.04366" units="cm"/>
      <inkml:brushProperty name="height" value="0.04366" units="cm"/>
    </inkml:brush>
  </inkml:definitions>
  <inkml:trace contextRef="#ctx0" brushRef="#br0">74200 2312 503,'14'-8'93,"-1"2"-15,-2 1-16,-2 1-16,3 0-9,9 0-2,9 0-3,9 0-3,5 0-4,2 0-6,1 0-7,4 1-6,-3-1-3,-3 2 1,-3 0 3,-5 2 1,-5 0-7,-6 0-17,-5 0-16,-6 0-16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53"/>
    </inkml:context>
    <inkml:brush xml:id="br0">
      <inkml:brushProperty name="width" value="0.04108" units="cm"/>
      <inkml:brushProperty name="height" value="0.04108" units="cm"/>
      <inkml:brushProperty name="color" value="#00BFF3"/>
    </inkml:brush>
  </inkml:definitions>
  <inkml:trace contextRef="#ctx0" brushRef="#br0">102300 56350 535,'6'-111'9,"13"28"14,12 28 13,13 29 12,6 18 5,0 9-7,0 10-5,0 10-7,0 5-5,0 4-3,0 3-2,0 3-4,-2 3-3,-3 3-2,-3 3-2,-2 4-3,-8 2-1,-8 4-3,-10 3-2,-9 3-2,-12 3-4,-11 3-4,-14 3-5,-11 4-4,-12 2-1,-9 4 2,-10 3 2,-8 3 1,-4-1-2,3-2-8,3-3-9,4-3-8,5-9-4,10-11-2,10-14-2,9-11-1,7-9 3,7-3 4,6-3 6,7-2 5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54"/>
    </inkml:context>
    <inkml:brush xml:id="br0">
      <inkml:brushProperty name="width" value="0.04733" units="cm"/>
      <inkml:brushProperty name="height" value="0.04733" units="cm"/>
      <inkml:brushProperty name="color" value="#00BFF3"/>
    </inkml:brush>
  </inkml:definitions>
  <inkml:trace contextRef="#ctx0" brushRef="#br0">103400 56300 464,'70'-22'4,"-9"6"7,-10 7 7,-8 6 8,-8 4 3,-2 4-1,-3 3 0,-3 3 0,-1 6-1,4 9 1,3 10 0,3 10 1,1 5-1,1 4 0,-1 3-2,1 3 1,-4 4-3,-6 7-3,-6 6-3,-6 7-3,-9 5-2,-8 7-1,-10 6-1,-9 7-2,-10 5-1,-9 7-2,-10 6-2,-8 7-2,-14 4-5,-15 3-7,-15 3-6,-16 4-7,-10-1-7,-3-3-5,-3-3-7,-2-2-5,-1-9 0,3-12 6,3-13 8,4-12 7,11-16 0,23-19-7,22-18-7,22-19-7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54"/>
    </inkml:context>
    <inkml:brush xml:id="br0">
      <inkml:brushProperty name="width" value="0.04306" units="cm"/>
      <inkml:brushProperty name="height" value="0.04306" units="cm"/>
      <inkml:brushProperty name="color" value="#00BFF3"/>
    </inkml:brush>
  </inkml:definitions>
  <inkml:trace contextRef="#ctx0" brushRef="#br0">104200 55350 510,'1'-46'0,"4"10"0,3 10 0,3 9 0,6 6 8,9 3 14,10 3 14,10 4 15,4 5 5,0 10-7,0 10-5,0 9-6,-4 4-5,-5 1-3,-7-1-4,-5 1-3,-6 1-3,-3 3-4,-3 3-3,-2 4-4,-8 1-3,-8 0-1,-10 0-2,-9 0-1,-12 1-3,-11 4 0,-14 3-2,-11 3-1,-9-2-3,-3-6-5,-3-6-6,-2-6-4,2-9-2,9-8 3,10-10 2,10-9 4,14-5 5,23 0 11,22 0 10,22 0 9,18 0 4,16 0-1,15 0-3,17 0-2,5 1-4,-3 4-5,-3 3-4,-2 3-6,-6 3-4,-6 3-4,-6 3-4,-6 4-3,-6 2-7,-2 4-10,-3 3-10,-3 3-11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58"/>
    </inkml:context>
    <inkml:brush xml:id="br0">
      <inkml:brushProperty name="width" value="0.04165" units="cm"/>
      <inkml:brushProperty name="height" value="0.04165" units="cm"/>
      <inkml:brushProperty name="color" value="#00BFF3"/>
    </inkml:brush>
  </inkml:definitions>
  <inkml:trace contextRef="#ctx0" brushRef="#br0">88450 34700 528,'-71'0'0,"10"0"0,10 0 0,9 0 0,6 0 6,3 0 14,3 0 13,4 0 12,15 1 5,28 4-5,28 3-6,29 3-5,18-1-3,9-2-2,10-3-2,10-3-2,4-4-2,0-3-3,0-3-1,0-2-3,-5-3-6,-9 1-12,-10-1-10,-8 1-12,-12 2-7,-12 7-7,-13 6-6,-12 7-6,-12 5-1,-8 7 1,-10 6 2,-9 7 1,-7-1 5,-3-6 5,-3-6 6,-2-6 6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58"/>
    </inkml:context>
    <inkml:brush xml:id="br0">
      <inkml:brushProperty name="width" value="0.03943" units="cm"/>
      <inkml:brushProperty name="height" value="0.03943" units="cm"/>
      <inkml:brushProperty name="color" value="#00BFF3"/>
    </inkml:brush>
  </inkml:definitions>
  <inkml:trace contextRef="#ctx0" brushRef="#br0">88400 36050 557,'-115'21'0,"23"-5"0,22-7 0,22-5 0,12-3 8,3 4 14,3 3 16,4 3 14,10 3 3,19 3-7,19 3-8,19 4-9,16-3-4,17-5 0,15-7-2,16-5 0,13-6-4,14-3-7,11-3-6,14-2-7,0-3-8,-8 1-12,-10-1-11,-9 1-11,-7 1-4,-3 3 4,-3 3 5,-2 4 4,-14 2 5,-21 4 5,-22 3 5,-22 3 4,-11 3-1,0 3-9,0 3-9,0 4-9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59"/>
    </inkml:context>
    <inkml:brush xml:id="br0">
      <inkml:brushProperty name="width" value="0.04462" units="cm"/>
      <inkml:brushProperty name="height" value="0.04462" units="cm"/>
      <inkml:brushProperty name="color" value="#00BFF3"/>
    </inkml:brush>
  </inkml:definitions>
  <inkml:trace contextRef="#ctx0" brushRef="#br0">92300 35400 493,'-40'-2'12,"23"-3"15,22-3 13,22-2 15,15-1 1,9 3-8,10 3-10,10 4-9,16 1-5,26 0-1,24 0-1,26 0-2,5 0-2,-11 0-2,-14 0-3,-11 0-2,7 0-1,28 0 0,28 0 0,29 0 1,-4 1-2,-34 4-5,-35 3-3,-33 3-5,-11 1-3,17 1-3,15-1-3,16 1-3,7-3-1,1-2 3,-1-3 2,1-3 3,-9-2-4,-15 0-7,-15 0-8,-16 0-8,-13 0-4,-9 0 3,-10 0 2,-8 0 1,-9 0 4,-6 0 3,-6 0 4,-6 0 4,-2-2 1,3-3 0,3-3-1,4-2 0,-3-1 0,-5 3 1,-7 3 2,-5 4 2,-6-1 1,-3-3 3,-3-3 4,-2-2 1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8:00"/>
    </inkml:context>
    <inkml:brush xml:id="br0">
      <inkml:brushProperty name="width" value="0.03874" units="cm"/>
      <inkml:brushProperty name="height" value="0.03874" units="cm"/>
      <inkml:brushProperty name="color" value="#00BFF3"/>
    </inkml:brush>
  </inkml:definitions>
  <inkml:trace contextRef="#ctx0" brushRef="#br0">93250 36550 567,'50'-66'46,"0"19"-3,0 19-2,0 19-4,4 10-1,10 4-3,10 3 0,9 3-3,-1 4-2,-8 7-6,-10 6-6,-9 7-5,-12 4-3,-11 3-3,-14 3-1,-11 4-2,-15 4-2,-16 6-2,-15 7-2,-15 6-2,-15 3-2,-12 0-2,-13 0-2,-12 0-3,-5-4 1,3-5 2,3-7 2,4-5 2,7-8 3,13-5 3,12-7 4,13-5 3,26-8 5,41-5 6,40-7 8,42-5 7,21-8-2,3-5-10,3-7-9,4-5-11,-4-3-8,-9 4-7,-10 3-7,-8 3-6,-9 1-5,-6 1-4,-6-1-4,-6 1-4,-7-1 1,-6 1 2,-6-1 3,-6 1 3,-7-1 4,-6 1 4,-6-1 3,-6 1 5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8:01"/>
    </inkml:context>
    <inkml:brush xml:id="br0">
      <inkml:brushProperty name="width" value="0.05322" units="cm"/>
      <inkml:brushProperty name="height" value="0.05322" units="cm"/>
      <inkml:brushProperty name="color" value="#00BFF3"/>
    </inkml:brush>
  </inkml:definitions>
  <inkml:trace contextRef="#ctx0" brushRef="#br0">95100 36450 413,'3'-44'23,"6"13"-1,7 12-2,6 13-1,7 4 0,10-3 3,10-3 3,9-2 2,2 2 0,-2 9-3,-3 10-5,-3 10-3,-9 7-3,-11 6-3,-14 7-2,-11 6-2,-15 7-2,-16 10-1,-15 10-1,-15 9 0,-15 6-2,-12 3-1,-13 3 0,-12 4-2,-4-6 0,7-11-2,6-14-1,7-11-1,8-11 0,14-5 2,11-7 2,14-5 3,16-8 0,22-5 1,22-7 0,23-5 0,17-11-1,17-11-2,15-14-3,16-11-3,5-7 0,-2 0 0,-3 0 0,-3 0 1,-6 0-3,-5 0-6,-7 0-4,-5 0-6,-4 0-1,0 0 3,0 0 2,0 0 4,-4-2 1,-5-3-1,-7-3 0,-5-2 0,-8-1 2,-5 3 2,-7 3 3,-5 4 2,-6 5 6,-3 10 7,-3 10 7,-2 9 7,-5 13 10,-2 20 13,-3 18 13,-3 20 13,-2 13 0,0 9-11,0 10-11,0 10-12,0 2-6,0-3-2,0-3-2,0-2-1,3-3-1,6 1-3,7-1-1,6 1-3,3-1-1,0 1-2,0-1-2,0 1-1,-2-4-2,-3-6-2,-3-6-1,-2-6-2,-12-2-4,-19 3-11,-18 3-9,-19 4-9,-19-1-3,-19-3 3,-18-3 3,-19-2 4,-7-8 1,7-8-1,6-10-1,7-9 0,8-9 0,14-5 2,11-7 3,14-5 3,10-9-4,9-9-9,10-10-9,10-8-9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8:01"/>
    </inkml:context>
    <inkml:brush xml:id="br0">
      <inkml:brushProperty name="width" value="0.03423" units="cm"/>
      <inkml:brushProperty name="height" value="0.03423" units="cm"/>
      <inkml:brushProperty name="color" value="#00BFF3"/>
    </inkml:brush>
  </inkml:definitions>
  <inkml:trace contextRef="#ctx0" brushRef="#br0">96700 36950 642,'96'-68'42,"-5"17"-2,-7 15-1,-5 16-1,-4 9-2,0 3-4,0 3-1,0 4-4,-4 1-3,-5 0-4,-7 0-4,-5 0-3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8:01"/>
    </inkml:context>
    <inkml:brush xml:id="br0">
      <inkml:brushProperty name="width" value="0.04298" units="cm"/>
      <inkml:brushProperty name="height" value="0.04298" units="cm"/>
      <inkml:brushProperty name="color" value="#00BFF3"/>
    </inkml:brush>
  </inkml:definitions>
  <inkml:trace contextRef="#ctx0" brushRef="#br0">95650 31500 511,'-77'-18'0,"-3"17"0,-3 15 0,-2 16 0,-5 20 7,-2 25 14,-3 25 13,-3 25 14,8-2 2,23-28-8,22-28-10,22-27-8,10-6-4,1 19 2,-1 19 0,1 19 1,1 10 0,3 4-2,3 3-3,4 3-2,7-4-2,13-8 0,12-10 0,13-9 0,12-12-5,13-11-8,12-14-10,13-11-8,10-11-3,10-5 3,10-7 3,9-5 3,1-11-4,-6-11-14,-6-14-13,-6-11-12,-13-4-5,-19 6 7,-18 7 5,-19 6 5,-13 3 5,-6 0 5,-6 0 4,-6 0 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39"/>
    </inkml:context>
    <inkml:brush xml:id="br0">
      <inkml:brushProperty name="width" value="0.04785" units="cm"/>
      <inkml:brushProperty name="height" value="0.04785" units="cm"/>
    </inkml:brush>
  </inkml:definitions>
  <inkml:trace contextRef="#ctx0" brushRef="#br0">75023 1687 459,'-21'-6'34,"5"6"17,4 4 17,6 6 17,3 5 1,0 7-14,2 6-14,1 8-15,-2 6-14,-1 6-14,-2 6-16,-1 6-13,-2 2-12,0 3-7,1 0-6,-1 1-8,0-5-2,2-11 6,1-11 4,1-10 5,-1-7-1,2-3-4,-1-3-6,0-2-5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8:01"/>
    </inkml:context>
    <inkml:brush xml:id="br0">
      <inkml:brushProperty name="width" value="0.03968" units="cm"/>
      <inkml:brushProperty name="height" value="0.03968" units="cm"/>
      <inkml:brushProperty name="color" value="#00BFF3"/>
    </inkml:brush>
  </inkml:definitions>
  <inkml:trace contextRef="#ctx0" brushRef="#br0">96100 32200 554,'-47'-2'0,"6"-3"-2,7-3 0,6-2-1,1-5 5,-3-2 8,-3-3 9,-2-3 10,-3 8 5,1 23 4,-1 22 4,1 22 3,-4 16-1,-6 14-4,-6 11-5,-6 14-5,-6 16-4,-2 22-4,-3 22-5,-3 23-5,4 2-5,13-16-6,12-15-9,13-15-6,9-15-9,6-12-13,7-13-12,6-12-13,7-16-1,10-19 10,10-18 9,9-19 9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8:02"/>
    </inkml:context>
    <inkml:brush xml:id="br0">
      <inkml:brushProperty name="width" value="0.05851" units="cm"/>
      <inkml:brushProperty name="height" value="0.05851" units="cm"/>
      <inkml:brushProperty name="color" value="#00BFF3"/>
    </inkml:brush>
  </inkml:definitions>
  <inkml:trace contextRef="#ctx0" brushRef="#br0">97050 31850 375,'-22'-47'0,"6"6"0,7 7 0,6 6 0,1 1 5,-3-3 10,-3-3 10,-2-2 9,-3 16 10,1 38 12,-1 37 9,1 38 12,-3 23-2,-2 9-11,-3 10-13,-3 10-12,-2 11-10,0 17-7,0 15-8,0 16-6,1 4-6,4-6-4,3-6-2,3-6-4,3-7-2,3-6 1,3-6-1,4-6 0,1-9-5,0-8-9,0-10-9,0-9-9,0-9-6,0-5 1,0-7-1,0-5 0,0-12 3,0-16 8,0-15 7,0-15 7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8:02"/>
    </inkml:context>
    <inkml:brush xml:id="br0">
      <inkml:brushProperty name="width" value="0.04693" units="cm"/>
      <inkml:brushProperty name="height" value="0.04693" units="cm"/>
      <inkml:brushProperty name="color" value="#00BFF3"/>
    </inkml:brush>
  </inkml:definitions>
  <inkml:trace contextRef="#ctx0" brushRef="#br0">97150 31650 468,'6'-46'3,"13"10"5,12 10 5,13 9 5,6 6 4,0 3 3,0 3 3,0 4 2,3 5 2,6 10-1,7 10-1,6 9-1,3 7 0,0 7-3,0 6-2,0 7-1,-7 2-3,-11 1 0,-14-1-2,-11 1-2,-12 2 0,-9 7-1,-10 6-1,-8 7-1,-15 4-2,-19 3-2,-18 3-3,-19 4-3,-12 1-4,-2 0-5,-3 0-4,-3 0-4,-4-4-6,-3-5-6,-3-7-5,-2-5-6,2-11-4,9-11-2,10-14-2,10-11-2,10-11-1,13-5 1,12-7 1,13-5 0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8:03"/>
    </inkml:context>
    <inkml:brush xml:id="br0">
      <inkml:brushProperty name="width" value="0.05009" units="cm"/>
      <inkml:brushProperty name="height" value="0.05009" units="cm"/>
      <inkml:brushProperty name="color" value="#00BFF3"/>
    </inkml:brush>
  </inkml:definitions>
  <inkml:trace contextRef="#ctx0" brushRef="#br0">99250 30650 439,'29'-50'2,"10"0"4,10 0 4,9 0 5,7 4 4,7 10 6,6 10 5,7 9 6,-1 12 1,-6 16-3,-6 15-4,-6 17-2,-9 11-4,-8 10 0,-10 10-2,-9 9-2,-13 6-2,-16 3-3,-15 3-3,-15 4-2,-18 1-3,-19 0-2,-18 0-1,-19 0-1,-4-5-3,14-9-2,11-10-2,14-8-3,7-11-1,3-8-1,3-10 0,4-9-1,33-13 6,67-16 10,65-15 12,66-15 10,24-9 4,-15 1-4,-15-1-5,-16 1-4,-15 2-5,-11 7-6,-14 6-7,-11 7-5,-14 4-8,-11 3-10,-14 3-12,-11 4-9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9:47"/>
    </inkml:context>
    <inkml:brush xml:id="br0">
      <inkml:brushProperty name="width" value="0.02641" units="cm"/>
      <inkml:brushProperty name="height" value="0.02641" units="cm"/>
      <inkml:brushProperty name="color" value="#F2395B"/>
    </inkml:brush>
  </inkml:definitions>
  <inkml:trace contextRef="#ctx0" brushRef="#br0">70150 6200 833,'-4'-44'113,"-5"13"-59,-7 12-62,-5 13-59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9:52"/>
    </inkml:context>
    <inkml:brush xml:id="br0">
      <inkml:brushProperty name="width" value="0.04856" units="cm"/>
      <inkml:brushProperty name="height" value="0.04856" units="cm"/>
      <inkml:brushProperty name="color" value="#F2395B"/>
    </inkml:brush>
  </inkml:definitions>
  <inkml:trace contextRef="#ctx0" brushRef="#br0">10000 2450 453,'-41'-19'43,"19"13"13,19 12 12,19 13 11,10 2-2,4-5-15,3-7-16,3-5-15,3-3-10,3 4-2,3 3-4,4 3-3,1 1-3,0 1-3,0-1-4,0 1-2,0-3-4,0-2-1,0-3-1,0-3-1,-2-2-1,-3 0 1,-3 0 2,-2 0 0,-3 0 1,1 0-3,-1 0-1,1 0-2,-10-2-6,-19-3-7,-18-3-9,-19-2-8,-10-3-3,1 1 1,-1-1 2,1 1 1,4 4 0,9 9-2,10 10-2,10 10-2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9:55"/>
    </inkml:context>
    <inkml:brush xml:id="br0">
      <inkml:brushProperty name="width" value="0.04079" units="cm"/>
      <inkml:brushProperty name="height" value="0.04079" units="cm"/>
      <inkml:brushProperty name="color" value="#F2395B"/>
    </inkml:brush>
  </inkml:definitions>
  <inkml:trace contextRef="#ctx0" brushRef="#br0">10500 2750 539,'-65'-2'-3,"23"-3"20,22-3 19,22-2 20,16-5 4,14-2-9,11-3-11,14-3-9,5 1-6,1 6-2,-1 7-3,1 6-1,1 1-4,3-3-1,3-3-4,4-2-1,-1-1-2,-3 3 1,-3 3 0,-2 4 1,-5 2-3,-2 4-7,-3 3-7,-3 3-6,-4-1-4,-3-2 2,-3-3 0,-2-3 1,-3-2-6,1 0-15,-1 0-14,1 0-13,-12 1-4,-21 4 9,-22 3 7,-22 3 9,-8 1 7,6 1 8,7-1 8,6 1 7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9:55"/>
    </inkml:context>
    <inkml:brush xml:id="br0">
      <inkml:brushProperty name="width" value="0.04822" units="cm"/>
      <inkml:brushProperty name="height" value="0.04822" units="cm"/>
      <inkml:brushProperty name="color" value="#F2395B"/>
    </inkml:brush>
  </inkml:definitions>
  <inkml:trace contextRef="#ctx0" brushRef="#br0">10600 2800 456,'-90'-24'2,"23"4"9,22 3 7,22 3 9,10 15 7,1 29 10,-1 28 8,1 28 10,-1 17-2,1 6-9,-1 7-11,1 6-10,-1 3-7,1 0-2,-1 0-3,1 0-2,1 0-3,3 0-4,3 0-2,4 0-3,1 0-2,0 0-3,0 0-1,0 0-1,0 3-1,0 6 0,0 7 1,0 6 1,-2-1-6,-3-5-10,-3-7-10,-2-5-11,-1-11-3,3-11 4,3-14 3,4-11 4,1-12 2,0-9-2,0-10-1,0-8-2,0-15-1,0-19-1,0-18-3,0-19 0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9:56"/>
    </inkml:context>
    <inkml:brush xml:id="br0">
      <inkml:brushProperty name="width" value="0.03964" units="cm"/>
      <inkml:brushProperty name="height" value="0.03964" units="cm"/>
      <inkml:brushProperty name="color" value="#F2395B"/>
    </inkml:brush>
  </inkml:definitions>
  <inkml:trace contextRef="#ctx0" brushRef="#br0">10300 4350 554,'3'-72'12,"6"6"4,7 7 3,6 6 5,7 6 1,10 6 1,10 7 0,9 6 0,7 3 0,7 0-2,6 0-2,7 0-2,2 3-2,1 6-3,-1 7-2,1 6-4,-6 6-2,-8 6-1,-10 7-1,-9 6-1,-9 4 0,-5 4 2,-7 3 2,-5 3 1,-8 3-1,-5 3-3,-7 3-4,-5 4-3,-11 5-2,-11 10 1,-14 10 2,-11 9 0,-12 4 0,-9 1-1,-10-1-1,-8 1-2,-8-1-1,-2 1-3,-3-1-4,-3 1-2,1-4-3,6-6-4,7-6-2,6-6-4,6-12-2,6-15-2,7-15 0,6-16-2,7-18 0,10-18 1,10-19 0,9-18 0,6-10 3,3 0 7,3 0 7,4 0 6,1 3 4,0 6 1,0 7 1,0 6 2,1 4 2,4 4 2,3 3 3,3 3 2,6 7 10,9 14 15,10 11 17,10 14 16,7 8 4,6 7-6,7 6-7,6 7-6,3 4-8,0 3-6,0 3-7,0 4-6,0 4-7,0 6-6,0 7-6,0 6-5,-2-1-5,-3-5-3,-3-7-3,-2-5-3,-5-6-6,-2-3-10,-3-3-9,-3-2-9,-6-8-2,-5-8 5,-7-10 5,-5-9 5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9:57"/>
    </inkml:context>
    <inkml:brush xml:id="br0">
      <inkml:brushProperty name="width" value="0.04188" units="cm"/>
      <inkml:brushProperty name="height" value="0.04188" units="cm"/>
      <inkml:brushProperty name="color" value="#F2395B"/>
    </inkml:brush>
  </inkml:definitions>
  <inkml:trace contextRef="#ctx0" brushRef="#br0">13000 2100 525,'-22'-69'5,"6"13"12,7 12 12,6 13 10,6 7 4,6 4-3,7 3-3,6 3-4,4 3-3,4 3-4,3 3-4,3 4-3,1 5-8,1 10-10,-1 10-12,1 9-11,-6 9-6,-8 9-3,-10 10-1,-9 10-2,-13 7-1,-16 6 1,-15 7-1,-15 6 0,-9 1 2,1-3 3,-1-3 4,1-2 4,1-6 3,3-6 5,3-6 4,4-6 4,1-7 5,0-6 3,0-6 6,0-6 3,4-6 5,10-2 3,10-3 4,9-3 4,10-7 4,14-9 4,11-10 4,14-8 3,10-11-1,9-8-6,10-10-7,10-9-7,2-2-5,-3 6-5,-3 7-5,-2 6-4,-6 4-2,-6 4-1,-6 3 0,-6 3 0,-6 4 1,-2 7 5,-3 6 4,-3 7 4,-9 7 2,-11 9-1,-14 10-1,-11 10-1,-11 8-1,-5 10 1,-7 10 1,-5 9-1,-8 9 0,-5 9-2,-7 10-2,-5 10-2,-9 8-2,-9 10-3,-10 10-2,-8 9-4,-6 7-1,1 7-3,-1 6-3,1 7-1,1 4-3,3 3-6,3 3-4,4 4-5,7-9-4,13-18-2,12-19-2,13-18-3,10-20 0,10-18 0,10-19 2,9-18 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39"/>
    </inkml:context>
    <inkml:brush xml:id="br0">
      <inkml:brushProperty name="width" value="0.04697" units="cm"/>
      <inkml:brushProperty name="height" value="0.04697" units="cm"/>
    </inkml:brush>
  </inkml:definitions>
  <inkml:trace contextRef="#ctx0" brushRef="#br0">77341 1824 468,'0'-11'48,"2"10"14,0 10 14,2 10 13,-1 5-2,-1 2-19,0 3-20,-2 1-19,-2 2-13,-3 2-8,-5 3-8,-4 1-6,-1-1-10,1-2-10,1-3-10,0-3-11,2-4-5,-1-3-1,0-5-2,0-3 0,2-8 1,3-12 5,2-12 5,4-11 4,3-5 7,4 1 6,4 3 9,3 2 7,3 1 6,0 3 4,-1 1 6,1 3 4,0 1 5,1 3 5,1 1 5,1 3 5,1 1 1,1 2 0,1 2-2,1 2 0,1 1-1,-1 0-1,1 0 1,-1 1 1,-1-1-7,-3 2-10,-3 0-10,-2 2-11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9:57"/>
    </inkml:context>
    <inkml:brush xml:id="br0">
      <inkml:brushProperty name="width" value="0.04125" units="cm"/>
      <inkml:brushProperty name="height" value="0.04125" units="cm"/>
      <inkml:brushProperty name="color" value="#F2395B"/>
    </inkml:brush>
  </inkml:definitions>
  <inkml:trace contextRef="#ctx0" brushRef="#br0">12300 4150 533,'-19'-43'10,"13"17"19,12 15 20,13 16 20,9 13 4,6 14-13,7 11-13,6 14-13,3 3-8,0-2-6,0-3-5,0-3-6,-2-2-3,-3 0 1,-3 0-1,-2 0 0,-5-2-5,-2-3-10,-3-3-10,-3-2-9,1-6-10,6-6-9,7-6-10,6-6-9,-1-10 1,-5-12 11,-7-13 12,-5-12 11,-6-5 7,-3 3 2,-3 3 1,-2 4 2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9:57"/>
    </inkml:context>
    <inkml:brush xml:id="br0">
      <inkml:brushProperty name="width" value="0.0483" units="cm"/>
      <inkml:brushProperty name="height" value="0.0483" units="cm"/>
      <inkml:brushProperty name="color" value="#F2395B"/>
    </inkml:brush>
  </inkml:definitions>
  <inkml:trace contextRef="#ctx0" brushRef="#br0">13650 4150 455,'1'-36'8,"4"28"15,3 28 15,3 29 16,1 10 1,1-6-10,-1-6-12,1-6-11,2-2-15,7 3-17,6 3-18,7 4-18,2-9-6,1-18 4,-1-19 4,1-18 5,2-15 5,7-9 7,6-10 6,7-8 7,-3-3 4,-8 7 3,-10 6 1,-9 7 3,-7 5 2,-3 7 3,-3 6 3,-2 7 2,-8 5 10,-8 7 18,-10 6 17,-9 7 18,-7 5 2,-3 7-13,-3 6-13,-2 7-13,-6 5-9,-6 7-4,-6 6-4,-6 7-5,-6 5-3,-2 7-2,-3 6-4,-3 7-2,-6 4-2,-5 3-1,-7 3 0,-5 4 0,-3-1-2,4-3-2,3-3-1,3-2-2,4-8 0,7-8 0,6-10 2,7-9 2,27-18 8,51-24 16,49-26 18,51-24 15,29-9 3,9 10-14,10 10-15,10 9-12,0 2-12,-5-2-9,-7-3-9,-5-3-9,0-2-8,10 0-9,10 0-8,9 0-9,-13 0-4,-34 0 3,-35 0 1,-33 0 1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9:58"/>
    </inkml:context>
    <inkml:brush xml:id="br0">
      <inkml:brushProperty name="width" value="0.05768" units="cm"/>
      <inkml:brushProperty name="height" value="0.05768" units="cm"/>
      <inkml:brushProperty name="color" value="#F2395B"/>
    </inkml:brush>
  </inkml:definitions>
  <inkml:trace contextRef="#ctx0" brushRef="#br0">15850 2650 381,'-57'0'61,"39"0"-4,36 0-4,39 0-4,19 0-6,4 0-10,3 0-8,3 0-8,-2-2-8,-6-3-3,-6-3-5,-6-2-3,-15 2-10,-21 9-13,-22 10-13,-22 10-14,-11 4 1,0 0 15,0 0 16,0 0 15,1 1 14,4 4 13,3 3 12,3 3 12,1 3 4,1 3-6,-1 3-5,1 4-7,-1 4-4,1 6-1,-1 7-3,1 6-2,1 6-2,3 6 0,3 7-2,4 6 0,1-4-3,0-11-1,0-14-3,0-11-3,0-1-3,0 13-6,0 12-4,0 13-5,0 2-7,0-5-10,0-7-10,0-5-9,0-9-2,0-9 7,0-10 7,0-8 7,-2-6-3,-3 1-12,-3-1-14,-2 1-12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9:58"/>
    </inkml:context>
    <inkml:brush xml:id="br0">
      <inkml:brushProperty name="width" value="0.04224" units="cm"/>
      <inkml:brushProperty name="height" value="0.04224" units="cm"/>
      <inkml:brushProperty name="color" value="#F2395B"/>
    </inkml:brush>
  </inkml:definitions>
  <inkml:trace contextRef="#ctx0" brushRef="#br0">15500 5200 520,'-47'0'0,"6"0"0,7 0 0,6 0 0,3 0 6,0 0 12,0 0 11,0 0 12,9-2 7,19-3 2,19-3 2,19-2 1,16-3-3,17 1-8,15-1-8,16 1-8,10-1-8,7 1-8,6-1-7,7 1-8,4 1-9,3 3-8,3 3-10,4 4-9,-10 1-4,-22 0 2,-22 0 3,-21 0 1,-14 1 0,-2 4-4,-3 3-2,-3 3-3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9:58"/>
    </inkml:context>
    <inkml:brush xml:id="br0">
      <inkml:brushProperty name="width" value="0.04008" units="cm"/>
      <inkml:brushProperty name="height" value="0.04008" units="cm"/>
      <inkml:brushProperty name="color" value="#F2395B"/>
    </inkml:brush>
  </inkml:definitions>
  <inkml:trace contextRef="#ctx0" brushRef="#br0">18700 4150 548,'90'25'194,"-18"0"-55,-19 0-53,-18 0-53,-12 3-41,-3 6-23,-3 7-26,-2 6-24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9:59"/>
    </inkml:context>
    <inkml:brush xml:id="br0">
      <inkml:brushProperty name="width" value="0.04568" units="cm"/>
      <inkml:brushProperty name="height" value="0.04568" units="cm"/>
      <inkml:brushProperty name="color" value="#F2395B"/>
    </inkml:brush>
  </inkml:definitions>
  <inkml:trace contextRef="#ctx0" brushRef="#br0">18650 4900 481,'-49'21'8,"4"-5"17,3-7 16,3-5 16,10-1 8,20 6-1,18 7-1,20 6-1,10 3-8,3 0-13,3 0-15,4 0-13,1 1-15,0 4-14,0 3-14,0 3-15,-4-1-11,-5-2-9,-7-3-9,-5-3-10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00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66350 6800 999,'-180'-22'-6,"41"6"-12,40 7-12,42 6-12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04"/>
    </inkml:context>
    <inkml:brush xml:id="br0">
      <inkml:brushProperty name="width" value="0.04797" units="cm"/>
      <inkml:brushProperty name="height" value="0.04797" units="cm"/>
    </inkml:brush>
  </inkml:definitions>
  <inkml:trace contextRef="#ctx0" brushRef="#br0">26300 2400 458,'0'-71'9,"0"10"4,0 10 5,0 9 4,-4 6 2,-5 3-1,-7 3 0,-5 4-2,-8 4-1,-5 6-1,-7 7-3,-5 6-1,-4 9-2,0 13 0,0 12-2,0 13-2,-2 10 1,-3 10-2,-3 10 0,-2 9-1,-1 2 1,3-2-1,3-3 0,4-3 0,5-2 0,10 0 0,10 0-1,9 0 0,6-2-1,3-3-2,3-3-2,4-2-1,2-3-1,4 1 0,3-1 0,3 1 0,4-6 1,7-8-1,6-10 2,7-9 0,4-5 0,3 0-2,3 0-1,4 0-2,4-5-1,6-9 0,7-10 0,6-8-1,4-9 0,4-6-2,3-6-1,3-6-2,1-9-1,1-8-1,-1-10-2,1-9-1,-4-7 0,-6-3-1,-6-3 0,-6-2 0,-6-6 0,-2-6 2,-3-6 0,-3-6 1,-6-2 1,-5 3 2,-7 3 3,-5 4 1,-6 4 3,-3 6 2,-3 7 4,-2 6 2,-3 6 1,1 6 2,-1 7 0,1 6 2,-1 6 3,1 6 9,-1 7 8,1 6 8,-1 15 4,1 26-2,-1 24-2,1 26-1,-3 12-3,-2 0-4,-3 0-3,-3 0-3,-2 1-4,0 4-3,0 3-2,0 3-3,0 3-4,0 3-3,0 3-3,0 4-5,-2 1-1,-3 0-1,-3 0 0,-2 0-1,-3-2-3,1-3-3,-1-3-4,1-2-4,1-9-4,3-12-3,3-13-4,4-12-4,-4-23-4,-9-30-6,-10-32-5,-8-30-6,-3-17 3,7 1 13,6-1 13,7 1 12,4 4 8,3 9 6,3 10 4,4 10 5,4 4 5,6 0 2,7 0 3,6 0 4,3 1 0,0 4-1,0 3-2,0 3 0,4 3 0,10 3 3,10 3 3,9 4 4,2 2-1,-2 4-1,-3 3-4,-3 3-1,-2 3-3,0 3-4,0 3-3,0 4-4,0 1-4,0 0-4,0 0-4,0 0-6,-2 0-3,-3 0-4,-3 0-3,-2 0-4,-6-4-7,-6-5-11,-6-7-9,-6-5-11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05"/>
    </inkml:context>
    <inkml:brush xml:id="br0">
      <inkml:brushProperty name="width" value="0.05263" units="cm"/>
      <inkml:brushProperty name="height" value="0.05263" units="cm"/>
    </inkml:brush>
  </inkml:definitions>
  <inkml:trace contextRef="#ctx0" brushRef="#br0">28400 1600 418,'0'-93'2,"0"17"6,0 15 6,0 16 5,0 9 5,0 3 7,0 3 6,0 4 5,1 15 3,4 28-1,3 28-1,3 29-2,-1 15-2,-2 3-3,-3 3-5,-3 4-3,-2 4-4,0 6-4,0 7-5,0 6-5,0 10-2,0 17-1,0 15-1,0 16-1,-4 12-2,-5 9-6,-7 10-3,-5 10-5,-1 4-6,6 0-7,7 0-8,6 0-8,3-5-4,0-9-3,0-10-2,0-8-3,0-12 2,0-12 6,0-13 5,0-12 5,1-21 4,4-28 1,3-28 1,3-27 1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05"/>
    </inkml:context>
    <inkml:brush xml:id="br0">
      <inkml:brushProperty name="width" value="0.03683" units="cm"/>
      <inkml:brushProperty name="height" value="0.03683" units="cm"/>
    </inkml:brush>
  </inkml:definitions>
  <inkml:trace contextRef="#ctx0" brushRef="#br0">29350 2800 597,'-4'-35'41,"-5"32"4,-7 31 3,-5 32 3,-9 16-4,-9 4-11,-10 3-11,-8 3-12,-4-4-7,3-8-4,3-10-4,4-9-4,4-7-1,6-3 2,7-3 3,6-2 2,4-5 3,4-2 4,3-3 5,3-3 4,9-6 1,16-5-2,15-7-2,17-5-2,10-4-3,6 0-2,7 0-3,6 0-4,1 0-1,-3 0-2,-3 0-2,-2 0-1,-3 0-4,1 0-5,-1 0-5,1 0-6,-4 0-1,-6 0 1,-6 0 2,-6 0 1,-6 0-1,-2 0-7,-3 0-5,-3 0-6,-4-2-1,-3-3 6,-3-3 6,-2-2 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40"/>
    </inkml:context>
    <inkml:brush xml:id="br0">
      <inkml:brushProperty name="width" value="0.05904" units="cm"/>
      <inkml:brushProperty name="height" value="0.05904" units="cm"/>
    </inkml:brush>
  </inkml:definitions>
  <inkml:trace contextRef="#ctx0" brushRef="#br0">78137 1184 372,'-1'-15'3,"0"2"7,-2 3 7,0 1 6,-1 3 9,2 6 11,0 4 12,2 6 12,0 3 0,-2 5-9,-1 3-10,0 5-10,-1 3-8,1 5-5,-1 3-5,0 4-6,-1 0-2,0-4-2,-1-4-1,-2-3 0,1-1-1,-1 6 0,0 5 1,0 4 0,1 2-5,-1-2-11,0-2-10,0-1-11,1-4-6,1-4-1,0-4-1,2-3 0,0-3-1,0-1 1,0-1 1,0-1 1,0-2 0,-2-3-1,0-3 0,-1-2-1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05"/>
    </inkml:context>
    <inkml:brush xml:id="br0">
      <inkml:brushProperty name="width" value="0.04599" units="cm"/>
      <inkml:brushProperty name="height" value="0.04599" units="cm"/>
    </inkml:brush>
  </inkml:definitions>
  <inkml:trace contextRef="#ctx0" brushRef="#br0">29650 2750 478,'-46'1'12,"10"4"25,10 3 24,9 3 26,6 9 2,3 16-18,3 15-17,4 17-18,1 13-12,0 13-4,0 12-6,0 13-4,-2 7-5,-3 4-4,-3 3-4,-2 3-4,-3 7-10,1 14-17,-1 11-16,1 14-16,-1-12-7,1-34 3,-1-35 3,1-33 3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06"/>
    </inkml:context>
    <inkml:brush xml:id="br0">
      <inkml:brushProperty name="width" value="0.04156" units="cm"/>
      <inkml:brushProperty name="height" value="0.04156" units="cm"/>
    </inkml:brush>
  </inkml:definitions>
  <inkml:trace contextRef="#ctx0" brushRef="#br0">31800 2700 529,'75'0'125,"0"0"-28,0 0-27,0 0-28,10 0-15,23 0-4,22 0-4,22 0-4,8 0-3,-2 0-2,-3 0-2,-3 0-2,-1 0-1,4 0 0,3 0-2,3 0 0,-5 0-8,-12 0-17,-13 0-18,-12 0-16,-12-2-7,-8-3 2,-10-3 2,-9-2 4,-13-3 3,-16 1 9,-15-1 6,-15 1 8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06"/>
    </inkml:context>
    <inkml:brush xml:id="br0">
      <inkml:brushProperty name="width" value="0.04054" units="cm"/>
      <inkml:brushProperty name="height" value="0.04054" units="cm"/>
    </inkml:brush>
  </inkml:definitions>
  <inkml:trace contextRef="#ctx0" brushRef="#br0">34350 1850 542,'32'-21'100,"17"10"-18,15 10-19,16 9-19,5 4-11,-2 1-4,-3-1-5,-3 1-3,1 1-4,6 3-3,7 3-1,6 4-3,-1 1-3,-5 0-6,-7 0-6,-5 0-6,-6 0-6,-3 0-8,-3 0-7,-2 0-9,-9 0-1,-12 0 3,-13 0 5,-12 0 4,-9 0 0,-2 0-7,-3 0-6,-3 0-5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07"/>
    </inkml:context>
    <inkml:brush xml:id="br0">
      <inkml:brushProperty name="width" value="0.03735" units="cm"/>
      <inkml:brushProperty name="height" value="0.03735" units="cm"/>
    </inkml:brush>
  </inkml:definitions>
  <inkml:trace contextRef="#ctx0" brushRef="#br0">32450 3400 588,'120'-21'146,"-9"10"-35,-10 10-35,-8 9-35,2 2-21,16-2-8,15-3-6,17-3-9,8-4-6,4-3-8,3-3-8,3-2-8,-4-1-2,-8 3 3,-10 3 2,-9 4 3,-15 2 2,-18 4 4,-19 3 2,-18 3 3,-14 1-2,-5 1-9,-7-1-7,-5 1-9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07"/>
    </inkml:context>
    <inkml:brush xml:id="br0">
      <inkml:brushProperty name="width" value="0.0374" units="cm"/>
      <inkml:brushProperty name="height" value="0.0374" units="cm"/>
    </inkml:brush>
  </inkml:definitions>
  <inkml:trace contextRef="#ctx0" brushRef="#br0">32550 3400 588,'-38'-38'64,"26"26"-2,24 24-1,26 26-2,15 12-5,6 0-12,7 0-10,6 0-10,4 3-10,4 6-9,3 7-7,3 6-8,-1-1-2,-2-5 2,-3-7 4,-3-5 4,-9-8-11,-11-5-24,-14-7-24,-11-5-24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09"/>
    </inkml:context>
    <inkml:brush xml:id="br0">
      <inkml:brushProperty name="width" value="0.04944" units="cm"/>
      <inkml:brushProperty name="height" value="0.04944" units="cm"/>
    </inkml:brush>
  </inkml:definitions>
  <inkml:trace contextRef="#ctx0" brushRef="#br0">38800 1800 444,'0'-91'60,"0"19"-11,0 19-9,0 19-11,-2 9-5,-3 0-5,-3 0-2,-2 0-4,-6 0-1,-6 0 0,-6 0-1,-6 0 1,-4 1-1,1 4-2,-1 3-1,1 3-2,-1 4-1,1 7 0,-1 6-2,1 7 1,-4 5-2,-6 7-1,-6 6-2,-6 7-1,-2 4-1,3 3 2,3 3 1,4 4 1,-3 7 0,-5 13 1,-7 12 0,-5 13 0,2 1 2,13-9 3,12-10 3,13-8 2,2-3 3,-5 7 3,-7 6 1,-5 7 3,-1 2-2,6 1-3,7-1-4,6 1-4,4-1-3,4 1-2,3-1-2,3 1-1,1-3-1,1-2-1,-1-3 1,1-3-1,1-6 0,3-5 2,3-7 0,4-5 2,2-4 0,4 0 1,3 0 0,3 0 0,6-4-1,9-5-1,10-7-1,10-5-2,8-6 0,10-3 0,10-3 2,9-2 1,6-5-4,3-2-12,3-3-11,4-3-10,2-7-6,4-9-2,3-10-1,3-8-1,3-8 1,3-2 3,3-3 3,4-3 4,-10 2 1,-22 10-1,-22 10-2,-21 9-2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09"/>
    </inkml:context>
    <inkml:brush xml:id="br0">
      <inkml:brushProperty name="width" value="0.04306" units="cm"/>
      <inkml:brushProperty name="height" value="0.04306" units="cm"/>
    </inkml:brush>
  </inkml:definitions>
  <inkml:trace contextRef="#ctx0" brushRef="#br0">40000 2850 510,'-49'7'148,"4"17"-34,3 15-33,3 16-35,4 7-18,7 1-3,6-1-4,7 1-4,2-3-7,1-2-13,-1-3-12,1-3-11,2-4-8,7-3-2,6-3-2,7-2-2,7-6-2,9-6-1,10-6-2,10-6-1,4-7 2,0-6 7,0-6 7,0-6 7,-2-6 3,-3-2 3,-3-3 0,-2-3 2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10"/>
    </inkml:context>
    <inkml:brush xml:id="br0">
      <inkml:brushProperty name="width" value="0.04264" units="cm"/>
      <inkml:brushProperty name="height" value="0.04264" units="cm"/>
    </inkml:brush>
  </inkml:definitions>
  <inkml:trace contextRef="#ctx0" brushRef="#br0">41000 2550 515,'-49'-18'83,"4"17"-11,3 15-10,3 16-11,3 9-8,3 3-8,3 3-7,4 4-6,2-1-6,4-3-2,3-3-3,3-2-2,3-3-2,3 1 1,3-1 0,4 1 0,4-3-2,6-2-5,7-3-4,6-3-6,3-2-3,0 0-2,0 0-3,0 0-1,1 0 0,4 0 0,3 0 2,3 0 0,-4 4 3,-8 10 2,-10 10 3,-9 9 3,-12 1-1,-11-6-3,-14-6-3,-11-6-4,-11-4-4,-5 1-5,-7-1-4,-5 1-5,-1-6-2,6-8 2,7-10 1,6-9 2,7-7 2,10-3 3,10-3 4,9-2 4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10"/>
    </inkml:context>
    <inkml:brush xml:id="br0">
      <inkml:brushProperty name="width" value="0.04206" units="cm"/>
      <inkml:brushProperty name="height" value="0.04206" units="cm"/>
    </inkml:brush>
  </inkml:definitions>
  <inkml:trace contextRef="#ctx0" brushRef="#br0">41300 2100 523,'120'4'46,"-9"10"3,-10 10 3,-8 9 4,-9 6-2,-6 3-6,-6 3-7,-6 4-6,-10 2-6,-12 4-7,-13 3-5,-12 3-7,-10 6-4,-6 9-1,-6 10-1,-6 10-2,-13 8-7,-19 10-15,-18 10-15,-19 9-14,-12-1-6,-2-8 2,-3-10 4,-3-9 2,5-15 2,17-18 2,15-19 1,16-18 2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10"/>
    </inkml:context>
    <inkml:brush xml:id="br0">
      <inkml:brushProperty name="width" value="0.04" units="cm"/>
      <inkml:brushProperty name="height" value="0.04" units="cm"/>
    </inkml:brush>
  </inkml:definitions>
  <inkml:trace contextRef="#ctx0" brushRef="#br0">42550 2850 550,'214'-2'175,"-22"-3"-46,-22-3-44,-21-2-47,-17-3-24,-8 1-7,-10-1-5,-9 1-7,-10 1-8,-9 3-11,-10 3-11,-8 4-11,-11 1-5,-8 0 0,-10 0 1,-9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40"/>
    </inkml:context>
    <inkml:brush xml:id="br0">
      <inkml:brushProperty name="width" value="0.05552" units="cm"/>
      <inkml:brushProperty name="height" value="0.05552" units="cm"/>
    </inkml:brush>
  </inkml:definitions>
  <inkml:trace contextRef="#ctx0" brushRef="#br0">78550 2552 396,'9'-8'3,"1"-1"7,3-2 7,2 0 6,0 0 7,-1 3 9,-1 1 8,0 2 8,-3 4 0,-1 8-11,-2 6-9,-2 7-10,-3 3-9,-2-1-7,-3-1-8,-4-1-8,0-1-4,2-3 0,3-1-1,1-2-2,3-5-2,4-7-6,3-6-5,5-7-5,4-5-1,3-3 6,5-3 4,3-3 5,1 0 3,-1 3 0,-3 3 0,-1 3 0,-4 2 1,-3 2 6,-5 3 4,-3 1 4,-3 3 13,-4 6 19,-3 4 21,-2 6 20,-2 3 3,0 3-15,0 3-13,1 3-14,-2 1-9,2-1-2,-1-1-5,0-1-2,1 0-2,2-1-1,2 1-1,2-1-1,2-1-2,1-3-6,3-2-6,2-4-5,1-2-6,2-2-7,0-3-7,1 0-7,1-4-2,1-2 4,1-4 5,2-2 3,-1-3 4,1-3 2,-1-3 2,1-3 3,-3-1 2,-3 1 2,-4 1 3,-4 1 3,-3 0 2,-1 1 2,0-1 4,-1 1 2,-3 1 1,0 2-1,-3 4-1,-2 3-1,-3 1-3,-3 2-5,-5 1-5,-4 1-5,-4 1-2,-5 3 1,-4 4 1,-6 2 0,1 2-2,7-2-4,7-1-5,8 0-4,3-2-3,2-1 0,2 0 1,3-1 0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10"/>
    </inkml:context>
    <inkml:brush xml:id="br0">
      <inkml:brushProperty name="width" value="0.04779" units="cm"/>
      <inkml:brushProperty name="height" value="0.04779" units="cm"/>
    </inkml:brush>
  </inkml:definitions>
  <inkml:trace contextRef="#ctx0" brushRef="#br0">43550 2150 460,'-44'-11'49,"13"28"15,12 28 15,13 29 14,6 19-3,0 14-23,0 11-22,0 14-21,0 11-13,0 14-2,0 11-4,0 14-1,-2-4-10,-3-19-16,-3-18-15,-2-19-15,-3-19-11,1-19-6,-1-18-5,1-19-6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12"/>
    </inkml:context>
    <inkml:brush xml:id="br0">
      <inkml:brushProperty name="width" value="0.04034" units="cm"/>
      <inkml:brushProperty name="height" value="0.04034" units="cm"/>
    </inkml:brush>
  </inkml:definitions>
  <inkml:trace contextRef="#ctx0" brushRef="#br0">46050 1850 545,'115'-22'106,"-18"6"-19,-19 7-19,-18 6-20,-10 3-12,0 0-5,0 0-5,0 0-6,-4 4-5,-5 10-5,-7 10-4,-5 9-4,-8 6-5,-5 3-4,-7 3-3,-5 4-4,-11 2-3,-11 4-2,-14 3-2,-11 3-2,-12 4-2,-9 7-2,-10 6-2,-8 7-3,-6-3 1,1-8 4,-1-10 6,1-9 4,1-5 3,3 0 1,3 0 0,4 0 1,4-4 4,6-5 10,7-7 9,6-5 9,6-8 5,6-5 1,7-7 1,6-5 2,9-3 0,13 4 2,12 3 1,13 3 1,13-1-2,17-2-7,15-3-6,16-3-7,9-6-5,3-5-6,3-7-4,4-5-6,2-4-3,4 0-1,3 0-3,3 0-2,1 0-4,1 0-7,-1 0-5,1 0-7,-7 1-2,-12 4 3,-13 3 4,-12 3 2,-10-1 3,-6-2 1,-6-3 3,-6-3 1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12"/>
    </inkml:context>
    <inkml:brush xml:id="br0">
      <inkml:brushProperty name="width" value="0.04906" units="cm"/>
      <inkml:brushProperty name="height" value="0.04906" units="cm"/>
    </inkml:brush>
  </inkml:definitions>
  <inkml:trace contextRef="#ctx0" brushRef="#br0">48100 1400 448,'-22'-36'66,"6"28"2,7 28 3,6 29 2,3 16-4,0 7-12,0 6-13,0 7-11,0 2-9,0 1-5,0-1-5,0 1-5,-2-1-5,-3 1-4,-3-1-5,-2 1-5,-5-1-7,-2 1-10,-3-1-9,-3 1-10,-1-6-2,4-8 5,3-10 5,3-9 5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12"/>
    </inkml:context>
    <inkml:brush xml:id="br0">
      <inkml:brushProperty name="width" value="0.03632" units="cm"/>
      <inkml:brushProperty name="height" value="0.03632" units="cm"/>
    </inkml:brush>
  </inkml:definitions>
  <inkml:trace contextRef="#ctx0" brushRef="#br0">48000 2350 605,'1'-46'5,"4"10"7,3 10 10,3 9 7,4 2 9,7-2 6,6-3 7,7-3 6,4 1-3,3 6-14,3 7-13,4 6-15,2 1-8,4-3-6,3-3-4,3-2-6,-2-1-4,-6 3-6,-6 3-5,-6 4-6,-6-1-7,-2-3-9,-3-3-8,-3-2-9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13"/>
    </inkml:context>
    <inkml:brush xml:id="br0">
      <inkml:brushProperty name="width" value="0.05838" units="cm"/>
      <inkml:brushProperty name="height" value="0.05838" units="cm"/>
    </inkml:brush>
  </inkml:definitions>
  <inkml:trace contextRef="#ctx0" brushRef="#br0">49000 800 376,'-4'-55'62,"-5"41"4,-7 40 7,-5 42 4,-3 25-2,4 14-12,3 11-13,3 14-11,-1 8-9,-2 7-6,-3 6-5,-3 7-6,-2 7-4,0 9 0,0 10-2,0 10-1,0 10-4,0 13-8,0 12-7,0 13-8,3 2-6,6-5-9,7-7-7,6-5-7,6-11-4,6-11 0,7-14 1,6-11-1,1-23 3,-3-31 2,-3-31 5,-2-31 2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13"/>
    </inkml:context>
    <inkml:brush xml:id="br0">
      <inkml:brushProperty name="width" value="0.0456" units="cm"/>
      <inkml:brushProperty name="height" value="0.0456" units="cm"/>
    </inkml:brush>
  </inkml:definitions>
  <inkml:trace contextRef="#ctx0" brushRef="#br0">49500 2100 482,'95'-24'88,"-9"4"-10,-10 3-9,-8 3-10,-8 4-9,-2 7-9,-3 6-9,-3 7-9,-6 5-6,-5 7-2,-7 6-2,-5 7-3,-9 5-5,-9 7-8,-10 6-9,-8 7-8,-14 5-4,-15 7 1,-15 6 1,-16 7 0,-7 0 2,4-2-2,3-3 1,3-3-1,6-9 3,9-11 6,10-14 7,10-11 5,16-9 10,26-3 14,24-3 12,26-2 13,16-9 2,10-12-10,10-13-9,9-12-9,9-9-13,9-2-12,10-3-15,10-3-12,-11 1-16,-27 6-16,-28 7-15,-28 6-17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16"/>
    </inkml:context>
    <inkml:brush xml:id="br0">
      <inkml:brushProperty name="width" value="0.04465" units="cm"/>
      <inkml:brushProperty name="height" value="0.04465" units="cm"/>
    </inkml:brush>
  </inkml:definitions>
  <inkml:trace contextRef="#ctx0" brushRef="#br0">31250 7650 492,'15'-82'25,"-18"39"5,-19 36 5,-18 39 5,-17 25 0,-11 17-7,-14 15-5,-11 16-6,-7 12-6,0 9-3,0 10-4,0 10-5,3 4-1,6 0-2,7 0 0,6 0 0,6-5-1,6-9 1,7-10 1,6-8 1,7-11-1,10-8-1,10-10-2,9-9 0,6-10-1,3-9 1,3-10 1,4-8 0,15-11 2,28-8 1,28-10 1,29-9 2,16-15-1,7-18 0,6-19-1,7-18 0,5-15-2,7-9-2,6-10-2,7-8-2,0-11-2,-2-8-1,-3-10-1,-3-9-2,-9-4 1,-11 4 2,-14 3 1,-11 3 3,-17 6 0,-18 9 0,-19 10-1,-18 10 0,-14 7 1,-5 6 2,-7 7 1,-5 6 3,-9 6 1,-9 6 1,-10 7 0,-8 6 1,-11 6 0,-8 6-1,-10 7-1,-9 6-1,-4 6-1,4 6 0,3 7 0,3 6-1,-2 6 1,-6 6-1,-6 7 0,-6 6 1,-4 7 0,1 10 2,-1 10 1,1 9 2,2 6 0,7 3 0,6 3-2,7 4 0,7 1 0,9 0 0,10 0 0,10 0 0,7 1 1,6 4 0,7 3 1,6 3 0,7-1 1,10-2 0,10-3 0,9-3 0,6-2-1,3 0 2,3 0-1,4 0 1,7 1-1,13 4 0,12 3-2,13 3-2,6-1 0,0-2-1,0-3-2,0-3 0,1-4-1,4-3 1,3-3 1,3-2 0,-1-6-2,-2-6-6,-3-6-6,-3-6-7,-7-6-6,-9-2-6,-10-3-8,-8-3-7,-11-4-6,-8-3-5,-10-3-5,-9-2-5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17"/>
    </inkml:context>
    <inkml:brush xml:id="br0">
      <inkml:brushProperty name="width" value="0.03917" units="cm"/>
      <inkml:brushProperty name="height" value="0.03917" units="cm"/>
    </inkml:brush>
  </inkml:definitions>
  <inkml:trace contextRef="#ctx0" brushRef="#br0">33950 8150 561,'34'-46'102,"19"10"-19,19 10-18,19 9-17,9 4-13,0 1-7,0-1-6,0 1-6,-5-1-5,-9 1-1,-10-1-1,-8 1-2,-4 1-4,3 3-7,3 3-7,4 4-6,-3 2-6,-5 4-3,-7 3-5,-5 3-4,-9 3-6,-9 3-8,-10 3-9,-8 4-9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18"/>
    </inkml:context>
    <inkml:brush xml:id="br0">
      <inkml:brushProperty name="width" value="0.04088" units="cm"/>
      <inkml:brushProperty name="height" value="0.04088" units="cm"/>
    </inkml:brush>
  </inkml:definitions>
  <inkml:trace contextRef="#ctx0" brushRef="#br0">34000 9150 538,'-69'23'2,"13"-3"6,12-3 5,13-2 6,12-5 4,13-2 7,12-3 5,13-3 5,12-6 2,13-5-4,12-7-2,13-5-4,9-6-2,6-3-4,7-3-3,6-2-3,3 2-4,0 9-3,0 10-4,0 10-3,-2 4-6,-3 0-5,-3 0-6,-2 0-7,-8 3-7,-8 6-9,-10 7-9,-9 6-9,-7 3-1,-3 0 8,-3 0 7,-2 0 9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18"/>
    </inkml:context>
    <inkml:brush xml:id="br0">
      <inkml:brushProperty name="width" value="0.04664" units="cm"/>
      <inkml:brushProperty name="height" value="0.04664" units="cm"/>
    </inkml:brush>
  </inkml:definitions>
  <inkml:trace contextRef="#ctx0" brushRef="#br0">37000 8700 471,'76'-22'121,"4"6"-29,3 7-27,3 6-28,6 3-14,9 0 0,10 0-1,10 0 0,7-2-1,6-3-2,7-3-3,6-2-2,6-1-2,6 3-1,7 3-2,6 4-1,-4 2-1,-11 4-3,-14 3-2,-11 3-2,5-1-1,26-2-3,24-3-3,26-3-1,7-2-1,-9 0 0,-10 0-1,-8 0 0,-3-2 0,7-3-2,6-3-2,7-2-1,-1-3-1,-6 1 0,-6-1-1,-6 1-1,-9-3-1,-8-2-3,-10-3-3,-9-3-2,-9-2-3,-5 0-1,-7 0-2,-5 0-2,-14 1 1,-18 4 3,-19 3 3,-18 3 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41"/>
    </inkml:context>
    <inkml:brush xml:id="br0">
      <inkml:brushProperty name="width" value="0.04401" units="cm"/>
      <inkml:brushProperty name="height" value="0.04401" units="cm"/>
    </inkml:brush>
  </inkml:definitions>
  <inkml:trace contextRef="#ctx0" brushRef="#br0">81556 1950 499,'-23'40'177,"1"2"-42,1 2-43,1 2-42,2 0-26,3-2-8,3-3-9,3 0-10,2-3-9,2-2-10,2-2-11,2-2-10,4-3-6,7-7 1,8-5-1,6-6 0,3-8 1,0-9 2,0-8 4,1-9 2,-3-2 5,-1 4 6,-4 3 7,-3 4 7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19"/>
    </inkml:context>
    <inkml:brush xml:id="br0">
      <inkml:brushProperty name="width" value="0.04868" units="cm"/>
      <inkml:brushProperty name="height" value="0.04868" units="cm"/>
    </inkml:brush>
  </inkml:definitions>
  <inkml:trace contextRef="#ctx0" brushRef="#br0">39800 6050 451,'0'-33'11,"0"34"20,0 35 21,0 35 20,-2 18 5,-3 3-13,-3 3-13,-2 4-12,-5 5-9,-2 10-4,-3 10-4,-3 9-5,-1 7-2,4 7-2,3 6-1,3 7-1,1 8-6,1 14-10,-1 11-11,1 14-10,1 3-8,3-2-5,3-3-5,4-3-5,1-15-1,0-24 0,0-26 3,0-24 1,1-23 2,4-18 4,3-19 3,3-18 3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19"/>
    </inkml:context>
    <inkml:brush xml:id="br0">
      <inkml:brushProperty name="width" value="0.04027" units="cm"/>
      <inkml:brushProperty name="height" value="0.04027" units="cm"/>
    </inkml:brush>
  </inkml:definitions>
  <inkml:trace contextRef="#ctx0" brushRef="#br0">39600 5750 546,'-21'-49'3,"10"4"5,10 3 5,9 3 7,6 6 2,3 9 0,3 10 0,4 10 1,4 2-1,6-3-1,7-3-2,6-2-1,3 2 0,0 9 1,0 10 1,0 10 0,1 5 0,4 4-1,3 3 0,3 3-1,1 3-1,1 3-1,-1 3-2,1 4-2,-4 2-2,-6 4-2,-6 3-2,-6 3-3,-7 1-2,-6 1-1,-6-1-3,-6 1-2,-10 4-4,-12 9-3,-13 10-5,-12 10-5,-18 4-3,-21 0-1,-22 0-2,-22 0-1,-10-2-3,4-3-3,3-3-3,3-2-3,12-12 1,22-19 8,22-18 6,23-19 7,10-10 3,0 1-2,0-1-3,0 1-1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20"/>
    </inkml:context>
    <inkml:brush xml:id="br0">
      <inkml:brushProperty name="width" value="0.04399" units="cm"/>
      <inkml:brushProperty name="height" value="0.04399" units="cm"/>
    </inkml:brush>
  </inkml:definitions>
  <inkml:trace contextRef="#ctx0" brushRef="#br0">41500 6950 500,'1'-38'72,"4"26"-6,3 24-6,3 26-8,-1 12-5,-2 0-5,-3 0-5,-3 0-5,-4 4-5,-3 10-4,-3 10-4,-2 9-5,-3 1-6,1-6-8,-1-6-7,1-6-8,1-6-6,3-2-6,3-3-5,4-3-4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20"/>
    </inkml:context>
    <inkml:brush xml:id="br0">
      <inkml:brushProperty name="width" value="0.03526" units="cm"/>
      <inkml:brushProperty name="height" value="0.03526" units="cm"/>
    </inkml:brush>
  </inkml:definitions>
  <inkml:trace contextRef="#ctx0" brushRef="#br0">41500 7400 623,'6'-47'32,"13"6"5,12 7 6,13 6 4,4 6 0,-3 6-7,-3 7-8,-2 6-8,2 3-4,9 0-2,10 0-2,10 0-2,-1 0-8,-9 0-11,-10 0-13,-8 0-12,-8 0-11,-2 0-8,-3 0-8,-3 0-9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20"/>
    </inkml:context>
    <inkml:brush xml:id="br0">
      <inkml:brushProperty name="width" value="0.04857" units="cm"/>
      <inkml:brushProperty name="height" value="0.04857" units="cm"/>
    </inkml:brush>
  </inkml:definitions>
  <inkml:trace contextRef="#ctx0" brushRef="#br0">42350 6550 452,'-24'-47'2,"4"6"3,3 7 4,3 6 3,3 9 9,3 13 14,3 12 15,4 13 15,1 7 1,0 4-10,0 3-11,0 3-10,0 6-7,0 9-3,0 10-2,0 10-3,-2 7-3,-3 6-3,-3 7-4,-2 6-3,-3 3-5,1 0-3,-1 0-6,1 0-4,-1-2-7,1-3-12,-1-3-10,1-2-11,-1-8-6,1-8 1,-1-10 1,1-9 0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20"/>
    </inkml:context>
    <inkml:brush xml:id="br0">
      <inkml:brushProperty name="width" value="0.04052" units="cm"/>
      <inkml:brushProperty name="height" value="0.04052" units="cm"/>
    </inkml:brush>
  </inkml:definitions>
  <inkml:trace contextRef="#ctx0" brushRef="#br0">42500 7500 542,'70'-66'78,"-9"19"-9,-10 19-10,-8 19-9,-9 15-9,-6 13-7,-6 12-8,-6 13-7,-6 6-4,-2 0-2,-3 0 1,-3 0-2,-4 0-2,-3 0-1,-3 0-4,-2 0-1,11-5-7,29-9-9,28-10-10,28-8-9,12-14-8,-3-15-9,-3-15-8,-2-16-9,-11-5 1,-15 6 8,-15 7 8,-16 6 9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21"/>
    </inkml:context>
    <inkml:brush xml:id="br0">
      <inkml:brushProperty name="width" value="0.03542" units="cm"/>
      <inkml:brushProperty name="height" value="0.03542" units="cm"/>
    </inkml:brush>
  </inkml:definitions>
  <inkml:trace contextRef="#ctx0" brushRef="#br0">41250 4950 621,'93'-44'47,"-11"13"1,-14 12 0,-11 13 0,-11 9-2,-5 6-6,-7 7-7,-5 6-6,-8 6-6,-5 6-8,-7 7-6,-5 6-7,-9 6-2,-9 6 0,-10 7 2,-8 6 1,-6-1-2,1-5-4,-1-7-5,1-5-3,1-8-1,3-5 3,3-7 2,4-5 4,11-9 4,23-9 4,22-10 4,22-8 5,7-6-1,-6 1-2,-6-1-5,-6 1-4,5-3-5,20-2-9,18-3-8,20-3-8,-3 1-5,-21 6-2,-22 7-2,-22 6-2,-11 4 0,0 4 0,0 3 1,0 3 0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22"/>
    </inkml:context>
    <inkml:brush xml:id="br0">
      <inkml:brushProperty name="width" value="0.05056" units="cm"/>
      <inkml:brushProperty name="height" value="0.05056" units="cm"/>
    </inkml:brush>
  </inkml:definitions>
  <inkml:trace contextRef="#ctx0" brushRef="#br0">40100 9550 435,'-24'-35'56,"4"32"5,3 31 6,3 32 4,1 15-3,1 0-13,-1 0-12,1 0-12,-1 10-8,1 23-4,-1 22-3,1 22-3,-1 19-2,1 20-1,-1 18 0,1 20-1,-1 8-8,1 1-16,-1-1-18,1 1-16,1-9-9,3-15 0,3-15-2,4-16 0,1-21 3,0-24 5,0-26 7,0-24 6,1-20 6,4-11 6,3-14 4,3-11 6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22"/>
    </inkml:context>
    <inkml:brush xml:id="br0">
      <inkml:brushProperty name="width" value="0.04096" units="cm"/>
      <inkml:brushProperty name="height" value="0.04096" units="cm"/>
    </inkml:brush>
  </inkml:definitions>
  <inkml:trace contextRef="#ctx0" brushRef="#br0">40050 9750 537,'3'-111'27,"6"28"0,7 28-1,6 29 0,6 15 0,6 3 0,7 3 0,6 4-1,4 2 0,4 4 0,3 3-1,3 3-1,1 4-1,1 7-2,-1 6-2,1 7-1,-6 4-2,-8 3-2,-10 3-1,-9 4-1,-9 4-1,-5 6-3,-7 7-1,-5 6-2,-14 6-3,-18 6-3,-19 7-5,-18 6-3,-14 4-4,-5 4-3,-7 3-2,-5 3-4,-3-4-2,4-8-1,3-10-3,3-9-1,9-12-1,16-11 0,15-14 0,17-11 0,7-11 0,0-5-4,0-7-2,0-5-3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23"/>
    </inkml:context>
    <inkml:brush xml:id="br0">
      <inkml:brushProperty name="width" value="0.0447" units="cm"/>
      <inkml:brushProperty name="height" value="0.0447" units="cm"/>
    </inkml:brush>
  </inkml:definitions>
  <inkml:trace contextRef="#ctx0" brushRef="#br0">42300 10350 492,'21'-25'1,"-5"0"3,-7 0 2,-5 0 3,-8 1 4,-5 4 7,-7 3 7,-5 3 6,-6 4 0,-3 7-4,-3 6-5,-2 7-6,-8 7-2,-8 9 0,-10 10-1,-9 10-1,-4 7 1,4 6 1,3 7 0,3 6 1,6 3 1,9 0-1,10 0-1,10 0-1,5-4 0,4-5 0,3-7-1,3-5-1,15-8-3,29-5-5,28-7-6,28-5-6,14-15-4,0-22-3,0-22-4,0-21-3,0-14-1,0-2 3,0-3 1,0-3 2,-5-4-3,-9-3-6,-10-3-6,-8-2-6,-11 0-2,-8 7 4,-10 6 3,-9 7 4,-9 7 5,-5 9 9,-7 10 9,-5 10 8,-6 13 14,-3 19 19,-3 19 19,-2 19 19,-1 13 4,3 10-15,3 10-14,4 9-14,-1 1-11,-3-6-7,-3-6-8,-2-6-6,-3-1-8,1 7-3,-1 6-6,1 7-4,-1-1-6,1-6-4,-1-6-6,1-6-6,1-23-6,3-36-8,3-39-8,4-36-9,2-18 4,4 3 17,3 3 15,3 4 16,3 5 12,3 10 11,3 10 9,4 9 10,1 7 6,0 7 2,0 6 2,0 7 1,1 2 0,4 1-3,3-1-3,3 1-3,1 1-6,1 3-8,-1 3-8,1 4-8,-1 1-6,1 0-4,-1 0-4,1 0-4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41"/>
    </inkml:context>
    <inkml:brush xml:id="br0">
      <inkml:brushProperty name="width" value="0.05148" units="cm"/>
      <inkml:brushProperty name="height" value="0.05148" units="cm"/>
    </inkml:brush>
  </inkml:definitions>
  <inkml:trace contextRef="#ctx0" brushRef="#br0">82320 2116 427,'-16'-7'42,"-1"2"-2,-1 2-3,-1 2-2,0 3-2,1 4-2,0 4 0,2 3-2,1 3-2,1 1-4,1 2-5,1 0-4,1-1-4,2 1-3,2-2-3,3-1-4,2-2-6,5-1-12,6-2-10,4-2-12,3-3-3,-1-4 3,1-4 2,-1-4 3,0-2 4,-4 0 5,-3 1 4,-2-1 4,-3 2 16,-1 6 25,0 4 26,-2 6 26,0 4 5,0 5-13,0 4-13,0 7-13,0 2-10,0 2-4,0 2-5,0 2-4,0 0-5,-2-3-2,0-4-4,-1-2-2,-3 0-2,-2 3 1,-3 2-1,-4 4 1,0-1-2,1-3-8,1-5-6,1-4-6,-1-3-4,0-4-2,-1-5-2,-1-3-3,-1-3 1,1-2 1,-1-3 1,1 0 2,-1-3 2,2-1 5,1 0 3,1-1 4,1-4 3,2-6-1,2-5 1,3-7 1,2-3 0,5-3 4,6-1 3,4-2 3,5-1-1,7 0-3,5-1-4,6 1-3,3-1-3,-2 0-1,0-2-2,-1 0-1,-3 0-3,-2 1-3,-3 3-4,-3 2-4,-4 3-1,-3 5 0,-4 5 1,-4 5 0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23"/>
    </inkml:context>
    <inkml:brush xml:id="br0">
      <inkml:brushProperty name="width" value="0.04692" units="cm"/>
      <inkml:brushProperty name="height" value="0.04692" units="cm"/>
    </inkml:brush>
  </inkml:definitions>
  <inkml:trace contextRef="#ctx0" brushRef="#br0">43550 9800 468,'-4'-33'37,"-5"34"16,-7 35 16,-5 35 17,-3 19 0,4 7-16,3 6-18,3 7-17,-1 4-12,-2 3-9,-3 3-8,-3 4-8,1 1-4,6 0-1,7 0 0,6 0 0,3-7-9,0-11-21,0-14-20,0-11-19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24"/>
    </inkml:context>
    <inkml:brush xml:id="br0">
      <inkml:brushProperty name="width" value="0.04255" units="cm"/>
      <inkml:brushProperty name="height" value="0.04255" units="cm"/>
    </inkml:brush>
  </inkml:definitions>
  <inkml:trace contextRef="#ctx0" brushRef="#br0">43950 10450 517,'-22'-18'117,"6"17"-22,7 15-24,6 16-22,3 9-14,0 3-6,0 3-5,0 4-5,1 4-5,4 6-2,3 7-3,3 6-2,7-2-5,14-9-7,11-10-6,14-8-7,7-9-6,3-6-5,3-6-6,4-6-5,2-7-2,4-6 2,3-6 4,3-6 3,-5-7-1,-12-6-3,-13-6-4,-12-6-4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24"/>
    </inkml:context>
    <inkml:brush xml:id="br0">
      <inkml:brushProperty name="width" value="0.048" units="cm"/>
      <inkml:brushProperty name="height" value="0.048" units="cm"/>
    </inkml:brush>
  </inkml:definitions>
  <inkml:trace contextRef="#ctx0" brushRef="#br0">45000 10350 458,'-30'-24'2,"-9"4"4,-10 3 4,-8 3 4,-3 1 8,7 1 8,6-1 10,7 1 9,-1 10 5,-6 22 0,-6 22-2,-6 23 1,1 14-5,9 10-8,10 10-9,10 9-7,-1 20-12,-9 31-15,-10 32-15,-8 31-16,-1-5-16,9-41-14,10-40-16,10-40-15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37"/>
    </inkml:context>
    <inkml:brush xml:id="br0">
      <inkml:brushProperty name="width" value="0.03866" units="cm"/>
      <inkml:brushProperty name="height" value="0.03866" units="cm"/>
    </inkml:brush>
  </inkml:definitions>
  <inkml:trace contextRef="#ctx0" brushRef="#br0">62600 4850 569,'-2'-40'38,"-3"23"2,-3 22 2,-2 22 2,-5 23-2,-2 25-6,-3 25-5,-3 25-6,-2 17-4,0 9-3,0 10-1,0 10-3,0 4-1,0 0 0,0 0 0,0 0 0,0 0-4,0 0-7,0 0-9,0 0-8,1-7-4,4-11 0,3-14-1,3-11-1,1-3 1,1 10 0,-1 10 1,1 9 1,1-2-3,3-12-8,3-13-6,4-12-8,4-19 0,6-25 3,7-25 4,6-25 5,1-16 4,-3-6 5,-3-6 5,-2-6 5,-3-6 4,1-2 1,-1-3 1,1-3 2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37"/>
    </inkml:context>
    <inkml:brush xml:id="br0">
      <inkml:brushProperty name="width" value="0.03937" units="cm"/>
      <inkml:brushProperty name="height" value="0.03937" units="cm"/>
    </inkml:brush>
  </inkml:definitions>
  <inkml:trace contextRef="#ctx0" brushRef="#br0">64250 5600 558,'-5'-35'7,"-9"32"11,-10 31 14,-8 32 11,-11 18 3,-8 6-11,-10 7-8,-9 6-10,-12 6-6,-11 6-2,-14 7-3,-11 6-2,-7-2-2,0-9-2,0-10-1,0-8-3,3-9 0,6-6 3,7-6 1,6-6 2,9-9 2,13-8-1,12-10 2,13-9-1,21-2 4,32 6 4,31 7 6,32 6 5,16-2 1,4-9-3,3-10-4,3-8-3,6-4-3,9 3-1,10 3-1,10 4-2,2 1-5,-3 0-5,-3 0-7,-2 0-7,-9 1-3,-12 4 0,-13 3-1,-12 3 1,-12-1-1,-8-2-3,-10-3-3,-9-3-2,-5-6-1,0-5-2,0-7-1,0-5-1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38"/>
    </inkml:context>
    <inkml:brush xml:id="br0">
      <inkml:brushProperty name="width" value="0.04787" units="cm"/>
      <inkml:brushProperty name="height" value="0.04787" units="cm"/>
    </inkml:brush>
  </inkml:definitions>
  <inkml:trace contextRef="#ctx0" brushRef="#br0">64600 7200 459,'-44'-61'24,"13"28"18,12 28 19,13 29 18,6 19 2,0 14-14,0 11-13,0 14-15,0 7-10,0 3-8,0 3-6,0 4-8,-2 16-3,-3 32 0,-3 31 1,-2 32 1,-5 18-3,-2 6-8,-3 7-6,-3 6-7,-1-1-5,4-5-1,3-7-2,3-5-3,3-8-3,3-5-7,3-7-7,4-5-5,1-19-3,0-27 4,0-28 4,0-28 4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38"/>
    </inkml:context>
    <inkml:brush xml:id="br0">
      <inkml:brushProperty name="width" value="0.04026" units="cm"/>
      <inkml:brushProperty name="height" value="0.04026" units="cm"/>
    </inkml:brush>
  </inkml:definitions>
  <inkml:trace contextRef="#ctx0" brushRef="#br0">64700 7050 546,'-2'-46'1,"-3"10"2,-3 10 2,-2 9 2,3 2 5,14-2 7,11-3 7,14-3 7,7 1 4,3 6-2,3 7-1,4 6-1,-1 6-2,-3 6-3,-3 7-4,-2 6-2,-3 6-3,1 6-2,-1 7-2,1 6-2,-4 3-1,-6 0-3,-6 0-2,-6 0-1,-9 4-3,-8 10-1,-10 10-2,-9 9-1,-15 7-6,-18 7-9,-19 6-9,-18 7-9,-10 0-3,0-2 2,0-3 2,0-3 2,9-12 3,19-18 4,19-19 4,19-18 5,9-12-4,0-3-8,0-3-10,0-2-9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39"/>
    </inkml:context>
    <inkml:brush xml:id="br0">
      <inkml:brushProperty name="width" value="0.03973" units="cm"/>
      <inkml:brushProperty name="height" value="0.03973" units="cm"/>
    </inkml:brush>
  </inkml:definitions>
  <inkml:trace contextRef="#ctx0" brushRef="#br0">65600 7650 553,'93'-22'124,"-11"6"-28,-14 7-28,-11 6-28,-9 4-15,-3 4-4,-3 3-3,-2 3-2,-5 3-4,-2 3-2,-3 3-2,-3 4-3,-4 4-2,-3 6-3,-3 7-2,-2 6-4,-8 4-2,-8 4-1,-10 3-3,-9 3-1,-10 1-1,-9 1-1,-10-1-1,-8 1 0,-3-4 0,7-6 2,6-6 1,7-6 3,-1-6 0,-6-2 1,-6-3-1,-6-3 0,1-6 2,9-5 5,10-7 6,10-5 4,13-6 6,19-3 6,19-3 5,19-2 6,13-3 0,10 1-7,10-1-6,9 1-6,6 1-6,3 3-5,3 3-6,4 4-5,1 2-2,0 4 1,0 3 2,0 3 0,-7 1-5,-11 1-9,-14-1-11,-11 1-10,-11-4-6,-5-6 0,-7-6-1,-5-6-1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39"/>
    </inkml:context>
    <inkml:brush xml:id="br0">
      <inkml:brushProperty name="width" value="0.04164" units="cm"/>
      <inkml:brushProperty name="height" value="0.04164" units="cm"/>
    </inkml:brush>
  </inkml:definitions>
  <inkml:trace contextRef="#ctx0" brushRef="#br0">67550 6550 528,'-41'-25'21,"19"0"13,19 0 13,19 0 12,13 3 3,10 6-9,10 7-8,9 6-9,7 3-7,7 0-3,6 0-5,7 0-3,4 0-5,3 0-6,3 0-7,4 0-5,-1 0-6,-3 0-6,-3 0-7,-2 0-5,-9 1-4,-12 4-5,-13 3-2,-12 3-4,-9 3 0,-2 3 1,-3 3 2,-3 4 3,-4-1 2,-3-3 3,-3-3 5,-2-2 3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39"/>
    </inkml:context>
    <inkml:brush xml:id="br0">
      <inkml:brushProperty name="width" value="0.03581" units="cm"/>
      <inkml:brushProperty name="height" value="0.03581" units="cm"/>
    </inkml:brush>
  </inkml:definitions>
  <inkml:trace contextRef="#ctx0" brushRef="#br0">67750 7300 614,'-47'21'3,"6"-5"6,7-7 7,6-5 5,10-4 7,17 0 6,15 0 6,16 0 6,13-2-1,14-3-8,11-3-8,14-2-8,7-1-5,3 3-2,3 3-2,4 4-2,2 1-5,4 0-10,3 0-7,3 0-9,-1 1-7,-2 4-5,-3 3-6,-3 3-5,-7-1-1,-9-2 2,-10-3 2,-8-3 2,-11-2 4,-8 0 3,-10 0 4,-9 0 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42"/>
    </inkml:context>
    <inkml:brush xml:id="br0">
      <inkml:brushProperty name="width" value="0.04354" units="cm"/>
      <inkml:brushProperty name="height" value="0.04354" units="cm"/>
    </inkml:brush>
  </inkml:definitions>
  <inkml:trace contextRef="#ctx0" brushRef="#br0">83488 1800 505,'21'0'41,"-3"0"-6,-5 0-8,-3 0-8,-1 2 1,3 4 6,4 4 6,2 3 8,0 4 1,1 1-2,-2 3-4,-1 2-3,-2 1-3,-1 4-5,-2 3-3,-2 3-4,-3 3-6,-4 6-5,-4 4-8,-4 6-5,-7 1-5,-8 1-3,-8 0-2,-10 0-4,-5-3-7,-2-5-12,-2-4-13,-1-5-12,2-7-3,10-6 8,8-7 6,9-6 7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40"/>
    </inkml:context>
    <inkml:brush xml:id="br0">
      <inkml:brushProperty name="width" value="0.04697" units="cm"/>
      <inkml:brushProperty name="height" value="0.04697" units="cm"/>
    </inkml:brush>
  </inkml:definitions>
  <inkml:trace contextRef="#ctx0" brushRef="#br0">70500 7050 468,'95'0'145,"-9"0"-32,-10 0-32,-8 0-32,-3 0-20,7 0-5,6 0-6,7 0-5,5 0-3,7 0-1,6 0 0,7 0-2,4 1 0,3 4-2,3 3-1,4 3-2,2-1-1,4-2 1,3-3-1,3-3 2,-2-2-4,-6 0-4,-6 0-4,-6 0-6,-2 0 0,3 0 2,3 0 3,4 0 3,-1 0 1,-3 0 2,-3 0 2,-2 0 0,-1 0 1,3 0 1,3 0-1,4 0 1,2 0 0,4 0-1,3 0-1,3 0 0,3 0-1,3 0 0,3 0 0,4 0 0,1 0 1,0 0-2,0 0 1,0 0-1,4 0 0,10 0-1,10 0 0,9 0-1,4 0 1,1 0-1,-1 0 1,1 0 0,1 0 0,3 0 0,3 0 0,4 0 0,1 0 0,0 0-2,0 0-2,0 0-1,0-2-2,0-3 0,0-3-1,0-2-1,-5-1-1,-9 3-1,-10 3-3,-8 4 0,-8 1-1,-2 0 0,-3 0 1,-3 0 1,-9-2 1,-11-3-1,-14-3 0,-11-2 0,-14-1 0,-11 3 0,-14 3 0,-11 4 0,-11-1 1,-5-3 2,-7-3 1,-5-2 2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41"/>
    </inkml:context>
    <inkml:brush xml:id="br0">
      <inkml:brushProperty name="width" value="0.03913" units="cm"/>
      <inkml:brushProperty name="height" value="0.03913" units="cm"/>
    </inkml:brush>
  </inkml:definitions>
  <inkml:trace contextRef="#ctx0" brushRef="#br0">73150 2750 562,'-22'-25'4,"6"0"7,7 0 8,6 0 7,3 9 4,0 19 1,0 19 0,0 19 1,0 16-1,0 17-2,0 15-2,0 16-2,0 13-1,0 14-1,0 11-2,0 14-2,-4 8-1,-5 7-4,-7 6-3,-5 7-3,-4 7-5,0 9-5,0 10-7,0 10-5,1 5-3,4 4 2,3 3 1,3 3 2,3-11-2,3-25-5,3-25-4,4-25-5,1-24-3,0-21-3,0-22-1,0-22-2,-2-15-1,-3-5-1,-3-7 1,-2-5-1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41"/>
    </inkml:context>
    <inkml:brush xml:id="br0">
      <inkml:brushProperty name="width" value="0.03911" units="cm"/>
      <inkml:brushProperty name="height" value="0.03911" units="cm"/>
    </inkml:brush>
  </inkml:definitions>
  <inkml:trace contextRef="#ctx0" brushRef="#br0">73150 2550 562,'-21'-72'1,"10"6"2,10 7 1,9 6 3,13 6 6,20 6 14,18 7 12,20 6 13,8 6 3,1 6-9,-1 7-8,1 6-8,-3 9-6,-2 13-2,-3 12-4,-3 13-3,-7 7-3,-9 4-1,-10 3-3,-8 3-1,-9 6-3,-6 9-3,-6 10-3,-6 10-3,-18 10-1,-28 13 1,-28 12 3,-27 13 0,-20 6-3,-9 0-11,-10 0-9,-8 0-10,-4-4-6,3-5-3,3-7-3,4-5-2,13-17 3,26-24 9,24-26 8,26-24 9,12-13 4,0 0-4,0 0-1,0 0-3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43"/>
    </inkml:context>
    <inkml:brush xml:id="br0">
      <inkml:brushProperty name="width" value="0.03201" units="cm"/>
      <inkml:brushProperty name="height" value="0.03201" units="cm"/>
    </inkml:brush>
  </inkml:definitions>
  <inkml:trace contextRef="#ctx0" brushRef="#br0">74700 1150 687,'93'28'76,"-11"6"-12,-14 7-13,-11 6-13,-12 3-9,-9 0-7,-10 0-6,-8 0-6,-9-2-5,-6-3-3,-6-3-4,-6-2-3,-7-3-2,-6 1 0,-6-1-1,-6 1-1,-6-1 0,-2 1 0,-3-1-2,-3 1 1,-1-4 1,4-6 5,3-6 4,3-6 4,12-4 3,22 1 2,22-1 2,23 1 2,19-3-4,19-2-13,19-3-11,19-3-12,5-2-7,-5 0-4,-7 0-4,-5 0-4,-12 1 1,-16 4 5,-15 3 5,-15 3 4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43"/>
    </inkml:context>
    <inkml:brush xml:id="br0">
      <inkml:brushProperty name="width" value="0.04376" units="cm"/>
      <inkml:brushProperty name="height" value="0.04376" units="cm"/>
    </inkml:brush>
  </inkml:definitions>
  <inkml:trace contextRef="#ctx0" brushRef="#br0">75550 4500 502,'-25'-43'52,"0"17"-9,0 15-10,0 16-10,-2 12-5,-3 9 1,-3 10-1,-2 10-1,-6 5 0,-6 4-1,-6 3-1,-6 3-1,-2 1 0,3 1 0,3-1 1,4 1 1,4-1 0,6 1-1,7-1-1,6 1-1,3-3-1,0-2-1,0-3-1,0-3-2,6-6-4,13-5-8,12-7-6,13-5-7,13-14-3,17-18 0,15-19 1,16-18 1,7-12 1,1-3 1,-1-3 2,1-2 1,-3-1 1,-2 3 2,-3 3 0,-3 4 1,-7 5 1,-9 10 2,-10 10 2,-8 9 2,-9 10 5,-6 14 6,-6 11 8,-6 14 6,-9 10 4,-8 9 0,-10 10-1,-9 10 1,-5 0-2,0-5-5,0-7-4,0-5-4,3-4-3,6 0-1,7 0-2,6 0-1,3-2 0,0-3-1,0-3 0,0-2 1,4-6-4,10-6-3,10-6-6,9-6-4,7-12-1,7-15 3,6-15 1,7-16 3,2-13-1,1-9-3,-1-10-5,1-8-2,-6-3-2,-8 7 4,-10 6 2,-9 7 3,-7 4 3,-3 3 2,-3 3 2,-2 4 2,-12 5 0,-19 10-3,-18 10-3,-19 9-3,-12 10-1,-2 14 1,-3 11 0,-3 14 1,4 3 1,13-2 1,12-3 2,13-3 2,6-4-8,0-3-17,0-3-16,0-2-17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44"/>
    </inkml:context>
    <inkml:brush xml:id="br0">
      <inkml:brushProperty name="width" value="0.03729" units="cm"/>
      <inkml:brushProperty name="height" value="0.03729" units="cm"/>
    </inkml:brush>
  </inkml:definitions>
  <inkml:trace contextRef="#ctx0" brushRef="#br0">77200 5050 590,'25'23'133,"0"-3"-31,0-3-31,0-2-31,0-1-18,0 3-5,0 3-4,0 4-5,0 1-4,0 0-7,0 0-5,0 0-6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44"/>
    </inkml:context>
    <inkml:brush xml:id="br0">
      <inkml:brushProperty name="width" value="0.0498" units="cm"/>
      <inkml:brushProperty name="height" value="0.0498" units="cm"/>
    </inkml:brush>
  </inkml:definitions>
  <inkml:trace contextRef="#ctx0" brushRef="#br0">79150 3850 441,'0'-40'32,"0"23"15,0 22 14,0 22 16,-2 15 1,-3 9-14,-3 10-14,-2 10-14,-5 5-8,-2 4-5,-3 3-4,-3 3-4,-2 6-4,0 9-2,0 10-3,0 10-3,1 8-4,4 10-4,3 10-4,3 9-4,1 6-4,1 3-5,-1 3-5,1 4-4,-1-4-2,1-9-1,-1-10 0,1-8-1,1-14-1,3-15-1,3-15-2,4-16-1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45"/>
    </inkml:context>
    <inkml:brush xml:id="br0">
      <inkml:brushProperty name="width" value="0.04002" units="cm"/>
      <inkml:brushProperty name="height" value="0.04002" units="cm"/>
    </inkml:brush>
  </inkml:definitions>
  <inkml:trace contextRef="#ctx0" brushRef="#br0">79100 3650 549,'4'-96'5,"10"10"10,10 10 9,9 9 9,7 9 6,7 9 0,6 10 0,7 10 1,4 7-3,3 6-3,3 7-3,4 6-4,-1 6-4,-3 6-5,-3 7-3,-2 6-5,-9 7-3,-12 10-1,-13 10-1,-12 9-2,-10 9-2,-6 9-5,-6 10-4,-6 10-5,-12 2 0,-15-3 0,-15-3 2,-16-2 1,-12-3-6,-5 1-12,-7-1-14,-5 1-12,-1-6-3,6-8 7,7-10 7,6-9 7,9-12 5,13-11 2,12-14 2,13-11 1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45"/>
    </inkml:context>
    <inkml:brush xml:id="br0">
      <inkml:brushProperty name="width" value="0.04003" units="cm"/>
      <inkml:brushProperty name="height" value="0.04003" units="cm"/>
    </inkml:brush>
  </inkml:definitions>
  <inkml:trace contextRef="#ctx0" brushRef="#br0">80750 2000 549,'4'-46'6,"10"10"12,10 10 12,9 9 12,6 4 5,3 1-1,3-1-3,4 1-2,2 2-3,4 7-6,3 6-6,3 7-5,-4 5-5,-8 7-1,-10 6-3,-9 7-2,-9 7-3,-5 9-7,-7 10-4,-5 10-6,-15 5-3,-22 4-1,-22 3 0,-21 3-2,-12 1 0,1 1 0,-1-1 0,1 1-1,5-6 3,14-8 3,11-10 2,14-9 4,13-10 2,16-9 1,15-10 1,17-8 0,17-9 2,23-6-1,22-6 0,22-6 0,12-4-4,3 1-11,3-1-10,4 1-9,-10 1-4,-22 3 3,-22 3 4,-21 4 3,-14 1 2,-2 0-1,-3 0 0,-3 0-1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46"/>
    </inkml:context>
    <inkml:brush xml:id="br0">
      <inkml:brushProperty name="width" value="0.04693" units="cm"/>
      <inkml:brushProperty name="height" value="0.04693" units="cm"/>
    </inkml:brush>
  </inkml:definitions>
  <inkml:trace contextRef="#ctx0" brushRef="#br0">81350 4750 468,'-22'98'179,"6"-3"-43,7-3-43,6-2-42,-1-1-25,-5 3-6,-7 3-5,-5 4-6,-4-3-7,0-5-6,0-7-7,0-5-7,3-9-9,6-9-8,7-10-10,6-8-9,4-17-5,4-21-3,3-22-1,3-22-3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42"/>
    </inkml:context>
    <inkml:brush xml:id="br0">
      <inkml:brushProperty name="width" value="0.04607" units="cm"/>
      <inkml:brushProperty name="height" value="0.04607" units="cm"/>
    </inkml:brush>
  </inkml:definitions>
  <inkml:trace contextRef="#ctx0" brushRef="#br0">89525 1824 477,'-25'8'77,"-1"1"-14,-3 1-14,-1 2-15,-1 0-9,0 3-6,-1 1-4,1 3-5,0 1-4,1-1-1,2 1-1,0-1-2,2 0-1,5-1 0,3-1-1,5 0-1,3-1-1,6 1-2,4 1-2,6 1-2,5-2 0,5-3 0,7-4 0,5-4 0,3-3 1,1 0 0,-1-2 1,0 0-1,0-3 1,-2 0 2,0-3 2,-1-2 1,-2-1 3,-3 0 6,-3 1 4,-3-1 6,-2-1 5,-1 0 5,-1-1 4,0-1 6,-3-1 0,-2 0-7,-4 0-6,-3 1-6,-1-4-6,0-4-3,0-4-4,0-6-4,0-1-6,-2 3-7,0 3-6,-1 3-8,-1 2-5,0 1-5,0 1-5,0 1-4,1 0 0,2 1 4,2-1 5,2 0 4,1 2 4,2 1 3,0 2 3,1 2 4,1 2-1,0 1-4,0 0-4,0 2-4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46"/>
    </inkml:context>
    <inkml:brush xml:id="br0">
      <inkml:brushProperty name="width" value="0.03786" units="cm"/>
      <inkml:brushProperty name="height" value="0.03786" units="cm"/>
    </inkml:brush>
  </inkml:definitions>
  <inkml:trace contextRef="#ctx0" brushRef="#br0">81350 5250 581,'23'-46'5,"-3"10"11,-3 10 11,-2 9 10,0 4 6,7 1 0,6-1 0,7 1 0,4 1-4,3 3-5,3 3-7,4 4-5,2 1-6,4 0-4,3 0-4,3 0-4,-2 0-8,-6 0-10,-6 0-11,-6 0-9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46"/>
    </inkml:context>
    <inkml:brush xml:id="br0">
      <inkml:brushProperty name="width" value="0.04768" units="cm"/>
      <inkml:brushProperty name="height" value="0.04768" units="cm"/>
    </inkml:brush>
  </inkml:definitions>
  <inkml:trace contextRef="#ctx0" brushRef="#br0">82400 4250 461,'-24'-19'12,"4"13"23,3 12 24,3 13 24,1 10 3,1 10-16,-1 10-17,1 9-16,-1 7-9,1 7-5,-1 6-2,1 7-4,-3 4-6,-2 3-7,-3 3-9,-3 4-8,-2 1-7,0 0-8,0 0-8,0 0-7,1-8-4,4-16 3,3-15 2,3-15 2,10-25-1,20-30-2,18-32-4,20-30-2,6-11 4,-2 14 12,-3 11 13,-3 14 12,2 3 8,10-2 2,10-3 4,9-3 3,1 1 5,-6 6 6,-6 7 7,-6 6 6,-9 7 3,-8 10 0,-10 10-1,-9 9 0,-7 10-3,-3 14-5,-3 11-5,-2 14-4,-8 10-4,-8 9-1,-10 10-1,-9 10-1,-7 0-2,-3-5-2,-3-7 0,-2-5-3,0-8-2,7-5-2,6-7-4,7-5-3,19-15-3,35-22-7,35-22-4,34-21-6,12-14-3,-9-2-1,-10-3-2,-8-3-1,-12 1-1,-12 6-1,-13 7-1,-12 6-2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47"/>
    </inkml:context>
    <inkml:brush xml:id="br0">
      <inkml:brushProperty name="width" value="0.0441" units="cm"/>
      <inkml:brushProperty name="height" value="0.0441" units="cm"/>
    </inkml:brush>
  </inkml:definitions>
  <inkml:trace contextRef="#ctx0" brushRef="#br0">74100 8000 498,'21'-36'62,"-5"28"2,-7 28 1,-5 29 2,-4 21-5,0 16-10,0 15-12,0 17-10,-4 13-8,-5 13-5,-7 12-5,-5 13-5,-6 9-6,-3 6-5,-3 7-7,-2 6-6,-1 3-4,3 0-1,3 0-1,4 0 0,2 1-4,4 4-5,3 3-5,3 3-5,1-10-3,1-21-1,-1-22 0,1-22-1,-1-24 4,1-24 7,-1-26 8,1-24 7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47"/>
    </inkml:context>
    <inkml:brush xml:id="br0">
      <inkml:brushProperty name="width" value="0.03876" units="cm"/>
      <inkml:brushProperty name="height" value="0.03876" units="cm"/>
    </inkml:brush>
  </inkml:definitions>
  <inkml:trace contextRef="#ctx0" brushRef="#br0">74000 8150 567,'26'-91'2,"4"19"5,3 19 5,3 19 4,7 10 5,14 4 7,11 3 6,14 3 7,5 4 1,1 7-4,-1 6-6,1 7-3,-6 5-4,-8 7-3,-10 6-3,-9 7-2,-10 7-3,-9 9-2,-10 10-3,-8 10-2,-11 7-3,-8 6-3,-10 7-2,-9 6-3,-10 3-3,-9 0-2,-10 0-2,-8 0-2,-9 0-4,-6 0-7,-6 0-5,-6 0-6,-4-7-2,1-11 3,-1-14 2,1-11 4,7-12-2,16-9-5,15-10-4,17-8-6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48"/>
    </inkml:context>
    <inkml:brush xml:id="br0">
      <inkml:brushProperty name="width" value="0.04649" units="cm"/>
      <inkml:brushProperty name="height" value="0.04649" units="cm"/>
    </inkml:brush>
  </inkml:definitions>
  <inkml:trace contextRef="#ctx0" brushRef="#br0">76250 9250 473,'0'-49'3,"0"4"5,0 3 6,0 3 6,-4 3 4,-5 3 4,-7 3 3,-5 4 4,-11 7 0,-11 13-4,-14 12-2,-11 13-4,-4 7-4,6 4-3,7 3-3,6 3-4,4 1-2,4 1 1,3-1 0,3 1 0,1 2-1,1 7 0,-1 6-2,1 7 0,4 0 0,9-2 0,10-3 1,10-3 1,4-4-1,0-3-2,0-3-1,0-2-3,3-5 1,6-2 0,7-3 0,6-3 2,7-6-3,10-5-5,10-7-6,9-5-4,7-11-2,7-11 2,6-14 3,7-11 2,0-9-2,-2-3-6,-3-3-5,-3-2-6,-4-5-3,-3-2-2,-3-3 0,-2-3-2,-6-4 2,-6-3 5,-6-3 3,-6-2 6,-9 2 3,-8 9 3,-10 10 3,-9 10 4,-4 14 12,4 23 20,3 22 20,3 22 21,-2 13 3,-6 7-12,-6 6-13,-6 7-12,-4 4-9,1 3-4,-1 3-3,1 4-4,-3 1-4,-2 0-4,-3 0-5,-3 0-2,-2-2-5,0-3-2,0-3-3,0-2-2,1-5-4,4-2-4,3-3-4,3-3-3,6-17-9,9-27-13,10-28-13,10-28-12,4-15 0,0 1 15,0-1 14,0 1 14,0 2 12,0 7 7,0 6 8,0 7 8,1 5 6,4 7 1,3 6 3,3 7 2,3 2 4,3 1 5,3-1 4,4 1 5,2-1-1,4 1-7,3-1-6,3 1-8,-2 1-6,-6 3-7,-6 3-6,-6 4-7,-6 2-7,-2 4-6,-3 3-6,-3 3-7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48"/>
    </inkml:context>
    <inkml:brush xml:id="br0">
      <inkml:brushProperty name="width" value="0.0443" units="cm"/>
      <inkml:brushProperty name="height" value="0.0443" units="cm"/>
    </inkml:brush>
  </inkml:definitions>
  <inkml:trace contextRef="#ctx0" brushRef="#br0">77650 8450 496,'-5'-52'38,"-9"47"13,-10 47 12,-8 48 12,-6 25-1,1 7-13,-1 6-14,1 7-14,-1 4-9,1 3-6,-1 3-6,1 4-5,-3-1-7,-2-3-7,-3-3-8,-3-2-7,2-8-8,10-8-7,10-10-8,9-9-7,7-15-2,7-18 5,6-19 6,7-18 4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49"/>
    </inkml:context>
    <inkml:brush xml:id="br0">
      <inkml:brushProperty name="width" value="0.04102" units="cm"/>
      <inkml:brushProperty name="height" value="0.04102" units="cm"/>
    </inkml:brush>
  </inkml:definitions>
  <inkml:trace contextRef="#ctx0" brushRef="#br0">78000 9450 536,'-4'-44'3,"-5"13"8,-7 12 7,-5 13 8,-3 15 8,4 19 9,3 19 10,3 19 10,3 7-1,3-3-13,3-3-11,4-2-13,4-5-8,6-2-5,7-3-5,6-3-5,6-6-2,6-5 0,7-7-2,6-5 1,6-8-9,6-5-17,7-7-17,6-5-17,-2-8-7,-9-5 2,-10-7 1,-8-5 2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49"/>
    </inkml:context>
    <inkml:brush xml:id="br0">
      <inkml:brushProperty name="width" value="0.0378" units="cm"/>
      <inkml:brushProperty name="height" value="0.0378" units="cm"/>
    </inkml:brush>
  </inkml:definitions>
  <inkml:trace contextRef="#ctx0" brushRef="#br0">78750 9250 581,'-111'3'63,"28"6"-2,28 7-3,29 6-1,11 9-5,-2 13-10,-3 12-8,-3 13-9,-6 9-9,-5 6-7,-7 7-8,-5 6-7,-8 7-6,-5 10-4,-7 10-5,-5 9-4,3-8 0,17-25 6,15-25 5,16-25 6,7-13-7,1 1-18,-1-1-19,1 1-19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50"/>
    </inkml:context>
    <inkml:brush xml:id="br0">
      <inkml:brushProperty name="width" value="0.03731" units="cm"/>
      <inkml:brushProperty name="height" value="0.03731" units="cm"/>
    </inkml:brush>
  </inkml:definitions>
  <inkml:trace contextRef="#ctx0" brushRef="#br0">79250 9650 589,'48'48'185,"-3"-3"-55,-3-3-55,-2-2-55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50"/>
    </inkml:context>
    <inkml:brush xml:id="br0">
      <inkml:brushProperty name="width" value="0.04962" units="cm"/>
      <inkml:brushProperty name="height" value="0.04962" units="cm"/>
    </inkml:brush>
  </inkml:definitions>
  <inkml:trace contextRef="#ctx0" brushRef="#br0">81250 8450 443,'-46'-18'76,"10"17"-7,10 15-8,9 16-7,4 12-6,1 9-7,-1 10-7,1 10-6,-1 5-3,1 4-2,-1 3-1,1 3-1,-3 4-3,-2 7-3,-3 6-5,-3 7-3,-1 5-3,4 7-4,3 6-1,3 7-3,1 7-4,1 9-3,-1 10-5,1 10-3,-1 7-7,1 6-6,-1 7-8,1 6-8,1-7-3,3-18 1,3-19 0,4-18 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42"/>
    </inkml:context>
    <inkml:brush xml:id="br0">
      <inkml:brushProperty name="width" value="0.05187" units="cm"/>
      <inkml:brushProperty name="height" value="0.05187" units="cm"/>
    </inkml:brush>
  </inkml:definitions>
  <inkml:trace contextRef="#ctx0" brushRef="#br0">91344 1439 424,'7'-5'12,"-1"6"27,-1 6 25,0 6 25,-2 4 5,-1 5-17,0 3-17,-1 5-17,-2 3-11,-1 4-6,0 4-6,-1 4-6,-2 0-8,0-4-9,-1-4-9,-1-3-9,-1-3-5,0 0-1,0 1-1,0-1-2,1-2-2,-1-5-4,0-5-4,0-5-3,1-5-2,0-4 0,2-6 0,1-4 1,0-3 3,2-2 4,0 0 7,2-1 4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50"/>
    </inkml:context>
    <inkml:brush xml:id="br0">
      <inkml:brushProperty name="width" value="0.04007" units="cm"/>
      <inkml:brushProperty name="height" value="0.04007" units="cm"/>
    </inkml:brush>
  </inkml:definitions>
  <inkml:trace contextRef="#ctx0" brushRef="#br0">81000 8200 549,'4'-71'3,"10"10"8,10 10 7,9 9 8,6 9 4,3 9 4,3 10 3,4 10 4,7 4-1,13 0-4,12 0-6,13 0-3,2 4-4,-5 10-3,-7 10-1,-5 9-2,-11 10-2,-11 14-4,-14 11-3,-11 14-4,-17 11-3,-18 14-6,-19 11-5,-18 14-6,-20 10 0,-18 9 1,-19 10 2,-18 10 2,-6-4-4,10-16-11,10-15-9,9-15-10,9-18-5,9-19 1,10-18 2,10-19 1,8-13 4,10-6 7,10-6 6,9-6 7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51"/>
    </inkml:context>
    <inkml:brush xml:id="br0">
      <inkml:brushProperty name="width" value="0.05119" units="cm"/>
      <inkml:brushProperty name="height" value="0.05119" units="cm"/>
    </inkml:brush>
  </inkml:definitions>
  <inkml:trace contextRef="#ctx0" brushRef="#br0">83100 8950 429,'-29'-15'77,"-5"23"-10,-7 22-8,-5 22-9,-8 13-8,-5 7-5,-7 6-7,-5 7-5,-4 0-4,0-2-1,0-3-1,0-3-2,3-6-1,6-5-3,7-7-2,6-5-3,10-6-3,17-3-6,15-3-4,16-2-5,15-9-3,16-12 2,15-13 1,17-12 1,5-9-1,-3-2-2,-3-3-2,-2-3-3,-8-2-1,-8 0 1,-10 0-1,-9 0 1,7-4-1,26-5 0,24-7-1,26-5-1,2 0 2,-18 10 3,-19 10 3,-18 9 3,-20 12 11,-18 16 18,-19 15 18,-18 17 18,-9 5 4,4-3-12,3-3-11,3-2-12,1-3-7,1 1 0,-1-1-2,1 1-1,10-3-5,22-2-8,22-3-10,23-3-8,10-10-3,0-16 0,0-15 2,0-15 0,-5-7 2,-9 3 1,-10 3 2,-8 4 0,-8-4 1,-2-9 0,-3-10-1,-3-8-1,-7-3 1,-9 7 1,-10 6 0,-8 7 2,-11 4 0,-8 3-1,-10 3 0,-9 4-1,-10 2-2,-9 4-2,-10 3-1,-8 3-2,-1 6-1,9 9 1,10 10 1,10 10 0,8 4 2,10 0 1,10 0 2,9 0 1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51"/>
    </inkml:context>
    <inkml:brush xml:id="br0">
      <inkml:brushProperty name="width" value="0.04027" units="cm"/>
      <inkml:brushProperty name="height" value="0.04027" units="cm"/>
    </inkml:brush>
  </inkml:definitions>
  <inkml:trace contextRef="#ctx0" brushRef="#br0">84300 9700 546,'46'0'4,"-5"0"8,-7 0 8,-5 0 8,-6 3 4,-3 6-2,-3 7-2,-2 6 0,-3 3 0,1 0 3,-1 0 3,1 0 3,-4 4-2,-6 10-6,-6 10-7,-6 9-6,-6 2-5,-2-2-1,-3-3-2,-3-3-1,13-7-3,32-9-8,31-10-5,32-8-7,16-12-10,4-12-15,3-13-15,3-12-15,-10-5-3,-21 3 10,-22 3 9,-22 4 9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52"/>
    </inkml:context>
    <inkml:brush xml:id="br0">
      <inkml:brushProperty name="width" value="0.03642" units="cm"/>
      <inkml:brushProperty name="height" value="0.03642" units="cm"/>
    </inkml:brush>
  </inkml:definitions>
  <inkml:trace contextRef="#ctx0" brushRef="#br0">81450 7100 604,'-32'0'8,"39"0"17,36 0 16,39 0 16,25 0 5,17 0-10,15 0-9,16 0-10,13 0-7,14 0-5,11 0-6,14 0-6,5 0-5,1 0-6,-1 0-3,1 0-6,-4 0-8,-6 0-13,-6 0-11,-6 0-12,-21 0-2,-34 0 10,-35 0 10,-33 0 8,-20 0 5,-3 0-3,-3 0-1,-2 0-3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53"/>
    </inkml:context>
    <inkml:brush xml:id="br0">
      <inkml:brushProperty name="width" value="0.04142" units="cm"/>
      <inkml:brushProperty name="height" value="0.04142" units="cm"/>
    </inkml:brush>
  </inkml:definitions>
  <inkml:trace contextRef="#ctx0" brushRef="#br0">86400 6750 531,'29'-46'99,"10"10"-16,10 10-18,9 9-16,4 4-11,1 1-5,-1-1-4,1 1-6,2 1-3,7 3-6,6 3-4,7 4-5,4 1-5,3 0-9,3 0-8,4 0-8,-4 1-3,-9 4 4,-10 3 2,-8 3 3,-9 1-2,-6 1-8,-6-1-8,-6 1-8,-9 1-3,-8 3 0,-10 3 2,-9 4 1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54"/>
    </inkml:context>
    <inkml:brush xml:id="br0">
      <inkml:brushProperty name="width" value="0.04341" units="cm"/>
      <inkml:brushProperty name="height" value="0.04341" units="cm"/>
    </inkml:brush>
  </inkml:definitions>
  <inkml:trace contextRef="#ctx0" brushRef="#br0">86150 7850 506,'-41'0'16,"19"0"12,19 0 12,19 0 12,10-2 3,4-3-8,3-3-7,3-2-8,6-1-4,9 3-4,10 3-2,10 4-3,5 2-2,4 4-2,3 3-1,3 3-2,1 1-1,1 1-3,-1-1-1,1 1-2,1-3-3,3-2-8,3-3-7,4-3-6,2-2-6,4 0-5,3 0-5,3 0-6,-5-2 0,-12-3 4,-13-3 4,-12-2 3,-12-1 0,-8 3-6,-10 3-6,-9 4-5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55"/>
    </inkml:context>
    <inkml:brush xml:id="br0">
      <inkml:brushProperty name="width" value="0.04459" units="cm"/>
      <inkml:brushProperty name="height" value="0.04459" units="cm"/>
    </inkml:brush>
  </inkml:definitions>
  <inkml:trace contextRef="#ctx0" brushRef="#br0">89600 7100 493,'31'-22'117,"13"6"-23,12 7-25,13 6-23,7 3-14,4 0-3,3 0-4,3 0-3,15 0-4,29 0-1,28 0-3,28 0-3,10 0-2,-5 0-5,-7 0-5,-5 0-5,-6 0-3,-3 0-1,-3 0-3,-2 0-1,-6 0-1,-6 0-2,-6 0 0,-6 0-3,-6 0 1,-2 0-1,-3 0 0,-3 0-1,-9 0 1,-11 0-1,-14 0 0,-11 0 0,-11 0-2,-5 0 0,-7 0-1,-5 0-2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55"/>
    </inkml:context>
    <inkml:brush xml:id="br0">
      <inkml:brushProperty name="width" value="0.03934" units="cm"/>
      <inkml:brushProperty name="height" value="0.03934" units="cm"/>
    </inkml:brush>
  </inkml:definitions>
  <inkml:trace contextRef="#ctx0" brushRef="#br0">90100 7750 559,'-10'-22'102,"32"6"-18,31 7-19,32 6-19,13 6-12,-3 6-5,-3 7-4,-2 6-6,-9 6-4,-12 6-4,-13 7-4,-12 6-4,-12 4-3,-8 4-2,-10 3-4,-9 3-2,-15 4-1,-18 7-1,-19 6-1,-18 7 0,-12 0 0,-3-2 1,-3-3 1,-2-3 0,0-7 2,7-9 3,6-10 1,7-8 4,19-9-1,35-6-1,35-6-1,34-6-1,21-12-6,10-15-10,10-15-10,9-16-9,2-8-4,-2 0 4,-3 0 4,-3 0 4,-12 3 0,-18 6 0,-19 7-1,-18 6-1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56"/>
    </inkml:context>
    <inkml:brush xml:id="br0">
      <inkml:brushProperty name="width" value="0.04907" units="cm"/>
      <inkml:brushProperty name="height" value="0.04907" units="cm"/>
    </inkml:brush>
  </inkml:definitions>
  <inkml:trace contextRef="#ctx0" brushRef="#br0">91600 7600 448,'70'48'93,"-9"-3"-21,-10-3-21,-8-2-21,-9 0-12,-6 7-1,-6 6-1,-6 7-3,-12 5-3,-15 7-6,-15 6-7,-16 7-7,-12 0-1,-5-2 1,-7-3 3,-5-3 2,-1-6 1,6-5-1,7-7-1,6-5 0,6-9 1,6-9 1,7-10 3,6-8 2,20-14-2,34-15-6,35-15-6,35-16-5,13-10-3,-6-3-1,-6-3 0,-6-2-1,-7-5 0,-6-2 0,-6-3 1,-6-3 0,-6-1 1,-2 4 2,-3 3 3,-3 3 2,-7 4 2,-9 7 4,-10 6 2,-8 7 3,-6 5 4,1 7 6,-1 6 5,1 7 6,-1 10 10,1 16 15,-1 15 16,1 17 16,-3 7 0,-2 0-14,-3 0-13,-3 0-14,-2 1-9,0 4-3,0 3-4,0 3-2,1 3-2,4 3-1,3 3 0,3 4-1,3-3-1,3-5-3,3-7-4,4-5-2,1-4-2,0 0 0,0 0 0,0 0 1,0 0-3,0 0-1,0 0-2,0 0-3,-8 0-3,-16 0-5,-15 0-5,-15 0-5,-15-2-3,-12-3-4,-13-3-3,-12-2-3,-7-5 1,1-2 2,-1-3 2,1-3 3,1-6 2,3-5-2,3-7 0,4-5-1,7-4 1,13 0 3,12 0 3,13 0 2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56"/>
    </inkml:context>
    <inkml:brush xml:id="br0">
      <inkml:brushProperty name="width" value="0.02978" units="cm"/>
      <inkml:brushProperty name="height" value="0.02978" units="cm"/>
    </inkml:brush>
  </inkml:definitions>
  <inkml:trace contextRef="#ctx0" brushRef="#br0">92900 7950 738,'51'-47'3,"4"6"7,3 7 5,3 6 7,4 4 4,7 4 0,6 3 3,7 3 0,0 3 0,-2 3-4,-3 3-2,-3 4-3,-9 1-15,-11 0-29,-14 0-29,-11 0-27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58"/>
    </inkml:context>
    <inkml:brush xml:id="br0">
      <inkml:brushProperty name="width" value="0.03621" units="cm"/>
      <inkml:brushProperty name="height" value="0.03621" units="cm"/>
    </inkml:brush>
  </inkml:definitions>
  <inkml:trace contextRef="#ctx0" brushRef="#br0">53025 25484 607,'-1'-14'0,"0"1"0,-2 2 0,0 2 0,0-1 4,4-3 6,2-5 8,4-3 7,3 0 4,5 5 1,5 4 2,5 6 2,3 4-1,1 4-2,1 4-3,0 4-3,0 2-2,-5 3-4,-3 2-3,-5 1-4,-3 3-2,-4 3-3,-4 3-3,-4 3-2,-6 2-1,-6 2-3,-7 3-2,-7 1-2,-4-1-1,-1-2-2,-1-4-1,0-1-1,-2-6-1,-1-4 1,-1-4 0,0-6 1,-1-4 0,3-4 1,2-4 1,1-4 1,4-4 3,5-4 3,5-3 5,5-5 3,4-3 2,6-4-3,4-5-1,6-3-2,4-1-4,5 0-6,5 1-5,5 2-7,2 0-1,0 3 4,1 2 2,-1 2 4,-3 3-6,-5 7-14,-7 5-14,-5 6-14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43"/>
    </inkml:context>
    <inkml:brush xml:id="br0">
      <inkml:brushProperty name="width" value="0.0338" units="cm"/>
      <inkml:brushProperty name="height" value="0.0338" units="cm"/>
    </inkml:brush>
  </inkml:definitions>
  <inkml:trace contextRef="#ctx0" brushRef="#br0">91600 2211 650,'15'-8'3,"-1"2"6,-1 1 5,0 0 5,-1 1 8,1 1 8,1-2 8,2 2 8,0-1-1,1 2-10,1 0-10,1 2-11,0-1-9,-1 0-11,-1-2-11,-1 0-9,-1-1-3,-2 0 4,-3 0 5,-1 1 3,-1-1-6,0 0-16,0 0-18,0 0-16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57"/>
    </inkml:context>
    <inkml:brush xml:id="br0">
      <inkml:brushProperty name="width" value="0.03856" units="cm"/>
      <inkml:brushProperty name="height" value="0.03856" units="cm"/>
    </inkml:brush>
  </inkml:definitions>
  <inkml:trace contextRef="#ctx0" brushRef="#br0">91100 4250 570,'23'-61'9,"-3"28"16,-3 28 18,-2 29 17,-9 22 2,-12 20-11,-13 18-11,-12 20-12,-12 8-8,-8 1-1,-10-1-4,-9 1-2,-4-4-3,4-6-1,3-6-2,3-6-1,7-10-1,14-12-2,11-13 0,14-12-2,10-9-1,9-2-4,10-3-3,10-3-4,8-6-1,10-5-1,10-7-1,9-5 0,15-8-1,22-5-2,22-7-3,23-5-3,3-6-2,-11-3-4,-14-3-3,-11-2-4,-14-1 1,-11 3 4,-14 3 5,-11 4 5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57"/>
    </inkml:context>
    <inkml:brush xml:id="br0">
      <inkml:brushProperty name="width" value="0.03433" units="cm"/>
      <inkml:brushProperty name="height" value="0.03433" units="cm"/>
    </inkml:brush>
  </inkml:definitions>
  <inkml:trace contextRef="#ctx0" brushRef="#br0">91850 4750 640,'-47'0'0,"6"0"0,7 0 0,6 0 0,4 4 9,4 10 18,3 10 18,3 9 17,-1 10 3,-2 14-11,-3 11-13,-3 14-12,-2 11-10,0 14-11,0 11-8,0 14-10,-2 5-4,-3 1 3,-3-1 2,-2 1 2,2-12 1,9-21 0,10-22 0,10-22-1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57"/>
    </inkml:context>
    <inkml:brush xml:id="br0">
      <inkml:brushProperty name="width" value="0.04991" units="cm"/>
      <inkml:brushProperty name="height" value="0.04991" units="cm"/>
    </inkml:brush>
  </inkml:definitions>
  <inkml:trace contextRef="#ctx0" brushRef="#br0">93200 4400 440,'1'-68'3,"4"17"4,3 15 6,3 16 5,-1 18 10,-2 22 17,-3 22 17,-3 23 16,-6 13 1,-5 6-15,-7 7-14,-5 6-15,-3 6-10,4 6-4,3 7-6,3 6-6,3 6-3,3 6-4,3 7-4,4 6-3,1 3-5,0 0-6,0 0-6,0 0-6,-2-7-6,-3-11-5,-3-14-4,-2-11-6,-3-12-1,1-9 1,-1-10 2,1-8 2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57"/>
    </inkml:context>
    <inkml:brush xml:id="br0">
      <inkml:brushProperty name="width" value="0.03695" units="cm"/>
      <inkml:brushProperty name="height" value="0.03695" units="cm"/>
    </inkml:brush>
  </inkml:definitions>
  <inkml:trace contextRef="#ctx0" brushRef="#br0">93300 4100 595,'6'-47'16,"13"6"1,12 7-1,13 6 1,7 7 2,4 10 6,3 10 6,3 9 6,3 7 1,3 7-4,3 6-3,4 7-5,-6 4-2,-11 3-4,-14 3-4,-11 4-2,-12 2-3,-9 4-4,-10 3-3,-8 3-3,-14 4-2,-15 7-1,-15 6-2,-16 7-1,-16 4-5,-16 3-6,-15 3-6,-15 4-7,-3-4-5,14-9-4,11-10-3,14-8-4,13-12 3,16-12 7,15-13 8,17-12 8,7-9 2,0-2-4,0-3-3,0-3-4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58"/>
    </inkml:context>
    <inkml:brush xml:id="br0">
      <inkml:brushProperty name="width" value="0.03647" units="cm"/>
      <inkml:brushProperty name="height" value="0.03647" units="cm"/>
    </inkml:brush>
  </inkml:definitions>
  <inkml:trace contextRef="#ctx0" brushRef="#br0">94800 3200 603,'48'-22'3,"-3"6"8,-3 7 8,-2 6 6,-5 3 3,-2 0-2,-3 0-3,-3 0-1,-2 3 0,0 6 4,0 7 5,0 6 4,-2 7-2,-3 10-6,-3 10-6,-2 9-8,-8 6-3,-8 3-2,-10 3-2,-9 4-1,-5-1-2,0-3-5,0-3-2,0-2-4,18-9-2,39-12 1,36-13 1,39-12 1,21-13-2,6-12-3,7-13-3,6-12-4,-12-4-9,-27 7-14,-28 6-16,-28 7-15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1:06"/>
    </inkml:context>
    <inkml:brush xml:id="br0">
      <inkml:brushProperty name="width" value="0.05912" units="cm"/>
      <inkml:brushProperty name="height" value="0.05912" units="cm"/>
      <inkml:brushProperty name="color" value="#FED406"/>
    </inkml:brush>
  </inkml:definitions>
  <inkml:trace contextRef="#ctx0" brushRef="#br0">80300 1050 372,'-2'-40'44,"-3"23"-2,-3 22-2,-2 22-3,-5 10-4,-2 1-4,-3-1-6,-3 1-4,-6 1-4,-5 3-1,-7 3-1,-5 4-2,-3 1-1,4 0-1,3 0 0,3 0-1,1 0-2,1 0-2,-1 0-2,1 0-1,-1 3-2,1 6 2,-1 7 0,1 6 0,-1 3 1,1 0 0,-1 0 1,1 0-1,1 0 1,3 0 0,3 0 0,4 0 0,1 0 0,0 0 0,0 0 0,0 0-1,0 0 0,0 0 0,0 0 0,0 0 0,-2 1-1,-3 4 0,-3 3-1,-2 3-1,-3-2 0,1-6 1,-1-6-1,1-6 0,-3-2 0,-2 3 2,-3 3 0,-3 4 1,-4 1 0,-3 0 0,-3 0-1,-2 0 0,-1 0 1,3 0 1,3 0 0,4 0 2,1-2 0,0-3-1,0-3 0,0-2 0,0-5-2,0-2 1,0-3-2,0-3 0,0 1-1,0 6 0,0 7 1,0 6 0,0 1 1,0-3-1,0-3 1,0-2-1,-2-3 1,-3 1-1,-3-1 0,-2 1 0,0-1 0,7 1 0,6-1 0,7 1 0,2-3 0,1-2-1,-1-3 0,1-3 0,-1-1-1,1 4 0,-1 3 0,1 3 1,-3-1-1,-2-2 1,-3-3-1,-3-3 1,-1-6 0,4-5 0,3-7 0,3-5 0,-2 0 0,-6 10 0,-6 10 0,-6 9 0,-1-1 0,7-8 0,6-10 0,7-9 0,2-4 0,1 4 0,-1 3 0,1 3 0,-3 1 0,-2 1 0,-3-1 0,-3 1 0,-2-1 0,0 1 0,0-1-1,0 1 0,1-3 0,4-2 0,3-3 0,3-3 1,-1-2-1,-2 0 1,-3 0 1,-3 0 0,-1-2-1,4-3 1,3-3 0,3-2-1,-1-1 1,-2 3 0,-3 3 0,-3 4 1,-1 2-1,4 4 1,3 3-1,3 3-1,-1 1 1,-2 1 0,-3-1 0,-3 1 0,-4-1 0,-3 1 1,-3-1-1,-2 1 1,-1 1 0,3 3-1,3 3 0,4 4 0,2-1 1,4-3 2,3-3 1,3-2 2,1-3 0,1 1-1,-1-1-1,1 1 0,-1 2-2,1 7 0,-1 6 0,1 7-1,-1 0-1,1-2 1,-1-3 0,1-3 0,1-2 0,3 0-1,3 0 1,4 0-1,-3 1 1,-5 4-1,-7 3 1,-5 3 0,-3 3-1,4 3 1,3 3 0,3 4 0,3-1-1,3-3 1,3-3-1,4-2-1,2-1 1,4 3 0,3 3 0,3 4 0,3-1 0,3-3-1,3-3 0,4-2-2,1-1 0,0 3 1,0 3 0,0 4 0,0 1 1,0 0-1,0 0 1,0 0 0,1-4 1,4-5 0,3-7 0,3-5 1,1-4 0,1 0 1,-1 0 0,1 0 0,2-2 0,7-3-1,6-3-1,7-2 0,2-1-1,1 3-1,-1 3 0,1 4 0,1-3 0,3-5 0,3-7 0,4-5 0,4-4 0,6 0 0,7 0 0,6 0 0,3-2 1,0-3-1,0-3 0,0-2 0,3-3 0,6 1 1,7-1 0,6 1 0,3-3 1,0-2 0,0-3-1,0-3 1,1-4-1,4-3 0,3-3 0,3-2-1,-1-3 0,-2 1-1,-3-1 1,-3 1-1,-2-1 1,0 1 0,0-1 0,0 1 0,-4-1 0,-5 1 1,-7-1-1,-5 1 0,-4-3 1,0-2-1,0-3 1,0-3-1,0-2 1,0 0 2,0 0 0,0 0 1,1 0 1,4 0-1,3 0-1,3 0-1,-1-2 0,-2-3 0,-3-3-1,-3-2-1,-6-5 0,-5-2 0,-7-3 1,-5-3-1,-8-1 0,-5 4 1,-7 3 1,-5 3-1,-3-1 1,4-2 0,3-3 0,3-3 0,3-6 0,3-5-1,3-7 1,4-5-1,-3-1 0,-5 6-1,-7 7 0,-5 6 0,-3 4 0,4 4 0,3 3 0,3 3 1,1 1-1,1 1 1,-1-1-1,1 1 0,-1-1 0,1 1 0,-1-1 0,1 1-1,1-3 1,3-2-1,3-3 1,4-3-1,1-2 1,0 0 0,0 0 1,0 0-1,-2 0 1,-3 0-1,-3 0 0,-2 0 0,-1-4 0,3-5-1,3-7 0,4-5 0,-1-3-1,-3 4-1,-3 3 0,-2 3-1,-3-1 0,1-2 1,-1-3-1,1-3 1,-3-1 0,-2 4-1,-3 3 1,-3 3 0,-1 1 0,4 1 2,3-1 1,3 1 1,1-1 0,1 1 2,-1-1-1,1 1 1,1 1 1,3 3-1,3 3 0,4 4 0,1-1 0,0-3-1,0-3 0,0-2 0,0 0-1,0 7 1,0 6-1,0 7 0,0 4 1,0 3-1,0 3 1,0 4-1,-2-1 1,-3-3-1,-3-3 1,-2-2 0,-1 0-1,3 7 1,3 6-1,4 7 1,1 0 0,0-2 0,0-3 2,0-3 0,0-2 2,0 0-1,0 0 0,0 0 1,3 1 0,6 4 0,7 3 1,6 3 1,3 1 0,0 1-2,0-1 0,0 1-1,1 1 0,4 3-1,3 3 0,3 4 0,-1-1-1,-2-3 0,-3-3-1,-3-2 0,-1-3-1,4 1 1,3-1-1,3 1 0,-1-1 0,-2 1 1,-3-1 0,-3 1 1,-1-3 0,4-2 0,3-3 0,3-3-1,-1-4 1,-2-3-1,-3-3-1,-3-2 0,-4-5 0,-3-2 0,-3-3 0,-2-3 1,-3-4-1,1-3 0,-1-3-1,1-2-1,-1-6 0,1-6 1,-1-6-1,1-6 1,-3-6-1,-2-2 1,-3-3-1,-3-3 1,-4-2-1,-3 0 1,-3 0 0,-2 0 1,-5 1 0,-2 4-1,-3 3 1,-3 3 0,-1 1 0,4 1 0,3-1 0,3 1 0,-2 1 0,-6 3 0,-6 3 1,-6 4-2,-4 1 2,1 0-1,-1 0 2,1 0 0,-3-2 0,-2-3-1,-3-3 1,-3-2-1,-1-5 0,4-2-1,3-3-1,3-3 0,-1-1 0,-2 4-1,-3 3 0,-3 3 0,-6 3 1,-5 3-1,-7 3 1,-5 4-1,-6 2 2,-3 4 0,-3 3 0,-2 3 2,-5 1-1,-2 1 1,-3-1 0,-3 1-1,-4 1 1,-3 3-1,-3 3 0,-2 4-1,-5 1-1,-2 0 0,-3 0 0,-3 0-1,-1 0 0,4 0 1,3 0-1,3 0 1,-2 0 0,-6 0-1,-6 0-2,-6 0 0,-2 1 0,3 4 0,3 3 1,4 3 1,2 1 0,4 1 1,3-1 0,3 1 0,-1 1 1,-2 3 0,-3 3-1,-3 4-1,-1 2 1,4 4-1,3 3 0,3 3-1,-1 3 0,-2 3 0,-3 3 0,-3 4 1,-1 1-1,4 0 0,3 0 1,3 0 0,-1 0 1,-2 0 0,-3 0-1,-3 0 1,1 0 0,6 0 0,7 0 1,6 0 0,1 1 0,-3 4 1,-3 3 0,-2 3 0,-1 1 0,3 1 1,3-1-1,4 1 2,-1-1-1,-3 1 0,-3-1 0,-2 1-1,-1 1 0,3 3-1,3 3 0,4 4 0,1-1-1,0-3 0,0-3-1,0-2 0,1-1 1,4 3-1,3 3 1,3 4 0,-1 1-1,-2 0 0,-3 0-1,-3 0-2,-2 1 0,0 4-2,0 3-1,0 3-1,0 3-2,0 3-1,0 3-2,0 4 0,0 7-4,0 13-6,0 12-4,0 13-6,1 9-1,4 6 0,3 7 0,3 6 2,3-8-2,3-22-4,3-22-2,4-21-4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1:20"/>
    </inkml:context>
    <inkml:brush xml:id="br0">
      <inkml:brushProperty name="width" value="0.0501" units="cm"/>
      <inkml:brushProperty name="height" value="0.0501" units="cm"/>
      <inkml:brushProperty name="color" value="#F2395B"/>
    </inkml:brush>
  </inkml:definitions>
  <inkml:trace contextRef="#ctx0" brushRef="#br0">23650 55500 439,'17'-38'5,"-16"26"10,-15 24 11,-15 26 11,-7 12 0,3 0-6,3 0-7,4 0-7,-4 3-5,-9 6 0,-10 7-1,-8 6-1,-6 4-1,1 4-2,-1 3-2,1 3-2,-1 1-1,1 1 1,-1-1 1,1 1 1,2 1 0,7 3 0,6 3 0,7 4 0,4-1 1,3-3 0,3-3 0,4-2 1,4-6-1,6-6-1,7-6-1,6-6-1,7-7-2,10-6 1,10-6-1,9-6-1,10-15 1,14-21 0,11-22 1,14-22 1,10-16 0,9-9 0,10-10 2,10-8 0,4-9 0,0-6 0,0-6 0,0-6-1,3-6-1,6-2 0,7-3-1,6-3 0,-4-2-2,-11 0 0,-14 0-1,-11 0 0,-14-4-2,-11-5-1,-14-7-1,-11-5-1,-14-1-1,-11 6 0,-14 7-1,-11 6 0,-12 6-1,-9 6 2,-10 7 0,-8 6 0,-11 13 2,-8 23 1,-10 22 2,-9 22 1,-7 12 2,-3 3 0,-3 3 1,-2 4 1,-3 10-1,1 19 1,-1 19 0,1 19-1,-1 12 0,1 6 1,-1 7-2,1 6 1,4 1-1,9-3 0,10-3-1,10-2 0,8-5 1,10-2 0,10-3 2,9-3 1,6-4 0,3-3 1,3-3 0,4-2 0,4-6 0,6-6 2,7-6 0,6-6 2,9-4 0,13 1 0,12-1 0,13 1 0,6 1 2,0 3 1,0 3 1,0 4 3,3 5 0,6 10-1,7 10-1,6 9 0,1 1-3,-3-6-3,-3-6-2,-2-6-3,-5-1-2,-2 7-4,-3 6-3,-3 7-2,-4-1-6,-3-6-8,-3-6-8,-2-6-9,-3-4-4,1 1-3,-1-1-2,1 1-2,-6-4-1,-8-6 0,-10-6-1,-9-6 1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1:21"/>
    </inkml:context>
    <inkml:brush xml:id="br0">
      <inkml:brushProperty name="width" value="0.03658" units="cm"/>
      <inkml:brushProperty name="height" value="0.03658" units="cm"/>
      <inkml:brushProperty name="color" value="#F2395B"/>
    </inkml:brush>
  </inkml:definitions>
  <inkml:trace contextRef="#ctx0" brushRef="#br0">26050 55800 601,'29'-22'94,"10"6"-18,10 7-19,9 6-18,6 3-13,3 0-3,3 0-5,4 0-5,2 0-2,4 0 0,3 0 1,3 0-1,-4 0-4,-8 0-7,-10 0-9,-9 0-8,-9 1-8,-5 4-7,-7 3-7,-5 3-8,-6 3-3,-3 3 0,-3 3 0,-2 4 0,-6-1 5,-6-3 9,-6-3 7,-6-2 10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1:21"/>
    </inkml:context>
    <inkml:brush xml:id="br0">
      <inkml:brushProperty name="width" value="0.03688" units="cm"/>
      <inkml:brushProperty name="height" value="0.03688" units="cm"/>
      <inkml:brushProperty name="color" value="#F2395B"/>
    </inkml:brush>
  </inkml:definitions>
  <inkml:trace contextRef="#ctx0" brushRef="#br0">26150 56600 596,'-72'23'1,"6"-3"4,7-3 2,6-2 3,12-5 7,19-2 12,19-3 10,19-3 12,16-2 1,17 0-6,15 0-8,16 0-8,7 0-5,1 0-5,-1 0-4,1 0-4,-1 0-7,1 0-8,-1 0-10,1 0-8,1 0-6,3 0-1,3 0-3,4 0-2,-6 1 2,-11 4 4,-14 3 5,-11 3 4,-11-2-3,-5-6-8,-7-6-10,-5-6-8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1:23"/>
    </inkml:context>
    <inkml:brush xml:id="br0">
      <inkml:brushProperty name="width" value="0.04632" units="cm"/>
      <inkml:brushProperty name="height" value="0.04632" units="cm"/>
      <inkml:brushProperty name="color" value="#F2395B"/>
    </inkml:brush>
  </inkml:definitions>
  <inkml:trace contextRef="#ctx0" brushRef="#br0">30300 57350 474,'-72'25'5,"6"0"9,7 0 9,6 0 10,13-13 4,23-24-2,22-26-1,22-24-1,13-15-3,7-3-4,6-3-5,7-2-5,2 2-3,1 9-4,-1 10-3,1 10-4,-4 7-2,-6 6 0,-6 7-1,-6 6-1,-4 7 0,1 10 1,-1 10 1,1 9 1,-3 12 2,-2 16 4,-3 15 3,-3 17 5,-2 8 1,0 4 0,0 3 0,0 3-1,1 1-1,4 1-1,3-1-3,3 1 0,-1-1-3,-2 1-2,-3-1-2,-3 1-3,-2-3 0,0-2-2,0-3 1,0-3-2,0-9 0,0-11-2,0-14-2,0-11-2,-2-31-3,-3-46-3,-3-47-5,-2-47-3,-3-22-2,1 3 1,-1 3 2,1 4 0,-1-12 1,1-24-1,-1-26 0,1-24-1,-3 12 2,-2 50 3,-3 50 4,-3 50 3,-1 15 2,4-18 0,3-19 1,3-18-1,-1-14 1,-2-5 4,-3-7 1,-3-5 3,-1 11 2,4 32 0,3 31 0,3 32 0,1 7 2,1-16 2,-1-15 3,1-15 3,-1-7 0,1 3 0,-1 3 0,1 4-1,-1 5 1,1 10 2,-1 10 2,1 9 1,4 7 4,9 7 5,10 6 5,10 7 5,4 4 0,0 3-7,0 3-6,0 4-8,1 1-4,4 0-1,3 0-3,3 0-1,3 1-2,3 4 1,3 3-1,4 3 1,2 3-1,4 3 0,3 3-1,3 4-1,9-3-1,16-5 0,15-7-2,17-5-1,14-3 1,17 4 0,15 3 1,16 3 0,12-4 0,9-8 0,10-10-1,10-9-1,8-5-2,10 0-1,10 0-3,9 0-1,2 0-3,-2 0-2,-3 0-2,-3 0-2,-7 0-1,-9 0 1,-10 0 2,-8 0 1,-11 1 0,-8 4 0,-10 3 0,-9 3 0,-16 3-1,-22 3 1,-22 3-1,-21 4 1,-20 1-2,-15 0-4,-15 0-4,-16 0-4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43"/>
    </inkml:context>
    <inkml:brush xml:id="br0">
      <inkml:brushProperty name="width" value="0.05669" units="cm"/>
      <inkml:brushProperty name="height" value="0.05669" units="cm"/>
    </inkml:brush>
  </inkml:definitions>
  <inkml:trace contextRef="#ctx0" brushRef="#br0">92296 828 388,'-7'-10'76,"2"12"0,2 12-1,2 11-1,0 9-5,-2 3-11,-2 4-11,-2 4-10,-2 5-8,-1 5-6,-3 7-7,-2 6-7,0 4-2,-1 4-2,1 5 1,-1 3-2,0 1-5,-2-2-13,0-2-12,-1-1-13,0-5-9,1-6-6,1-5-7,1-6-6,2-8-2,2-10 6,4-10 5,3-9 5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1:23"/>
    </inkml:context>
    <inkml:brush xml:id="br0">
      <inkml:brushProperty name="width" value="0.04264" units="cm"/>
      <inkml:brushProperty name="height" value="0.04264" units="cm"/>
      <inkml:brushProperty name="color" value="#F2395B"/>
    </inkml:brush>
  </inkml:definitions>
  <inkml:trace contextRef="#ctx0" brushRef="#br0">33750 55000 515,'-2'-68'0,"-3"17"0,-3 15 0,-2 16 0,-1 15 9,3 16 15,3 15 17,4 17 16,1 13 5,0 13-8,0 12-7,0 13-8,0 12-6,0 13-5,0 12-4,0 13-5,-4 6-3,-5 0-4,-7 0-2,-5 0-3,-3 1-4,4 4-6,3 3-5,3 3-5,1 1-2,1 1 3,-1-1 1,1 1 3,2-10-5,7-19-12,6-18-13,7-19-12,4-19-3,3-19 5,3-18 5,4-19 6,1-13 3,0-6 1,0-6-1,0-6 1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1:24"/>
    </inkml:context>
    <inkml:brush xml:id="br0">
      <inkml:brushProperty name="width" value="0.04009" units="cm"/>
      <inkml:brushProperty name="height" value="0.04009" units="cm"/>
      <inkml:brushProperty name="color" value="#F2395B"/>
    </inkml:brush>
  </inkml:definitions>
  <inkml:trace contextRef="#ctx0" brushRef="#br0">35150 55750 548,'-22'-91'6,"6"19"12,7 19 12,6 19 12,-2 21 4,-9 26-2,-10 24-2,-8 26-2,-14 15-7,-15 6-10,-15 7-9,-16 6-11,-8-1-4,0-5-1,0-7 1,0-5 0,3-9 0,6-9-1,7-10 0,6-8-1,7-9 0,10-6 1,10-6 1,9-6 1,17-2 4,25 3 6,25 3 5,25 4 6,17-1 1,9-3-3,10-3-3,10-2-4,2-3-4,-3 1-6,-3-1-4,-2 1-5,-5-3-5,-2-2-1,-3-3-3,-3-3-2,-4-1-5,-3 4-6,-3 3-7,-2 3-6,-5-1-3,-2-2 0,-3-3 1,-3-3 0,-7-6 3,-9-5 7,-10-7 5,-8-5 6,-6-3 5,1 4 3,-1 3 2,1 3 3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1:24"/>
    </inkml:context>
    <inkml:brush xml:id="br0">
      <inkml:brushProperty name="width" value="0.05186" units="cm"/>
      <inkml:brushProperty name="height" value="0.05186" units="cm"/>
      <inkml:brushProperty name="color" value="#F2395B"/>
    </inkml:brush>
  </inkml:definitions>
  <inkml:trace contextRef="#ctx0" brushRef="#br0">35650 56300 424,'20'-47'-9,"-9"6"3,-10 7 1,-8 6 3,-4 3 8,3 0 14,3 0 14,4 0 14,1 10 8,0 23 4,0 22 3,0 22 4,0 12-4,0 3-11,0 3-11,0 4-12,0 7-8,0 13-4,0 12-6,0 13-4,-2 13-5,-3 17-3,-3 15-5,-2 16-3,-1 12-2,3 9 3,3 10 1,4 10 2,1-1-4,0-9-13,0-10-11,0-8-11,0-8-7,0-2-2,0-3 0,0-3-2,0-15 4,0-24 7,0-26 7,0-24 8,-2-17 5,-3-5 1,-3-7 1,-2-5 1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1:24"/>
    </inkml:context>
    <inkml:brush xml:id="br0">
      <inkml:brushProperty name="width" value="0.04234" units="cm"/>
      <inkml:brushProperty name="height" value="0.04234" units="cm"/>
      <inkml:brushProperty name="color" value="#F2395B"/>
    </inkml:brush>
  </inkml:definitions>
  <inkml:trace contextRef="#ctx0" brushRef="#br0">35500 56450 519,'3'-133'31,"6"34"1,7 35-1,6 35 0,9 16-1,13 1-1,12-1-3,13 1-2,7 2-1,4 7-2,3 6-2,3 7-1,-4 5-1,-8 7-1,-10 6-1,-9 7-1,-9 2 0,-5 1-1,-7-1 0,-5 1-1,-11 2 0,-11 7-1,-14 6 0,-11 7 0,-15 7-5,-16 9-8,-15 10-8,-15 10-10,-9 2-6,1-3-6,-1-3-6,1-2-6,4-8-3,9-8-2,10-10-1,10-9-1,7-10 3,6-9 6,7-10 6,6-8 6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1:25"/>
    </inkml:context>
    <inkml:brush xml:id="br0">
      <inkml:brushProperty name="width" value="0.03571" units="cm"/>
      <inkml:brushProperty name="height" value="0.03571" units="cm"/>
      <inkml:brushProperty name="color" value="#F2395B"/>
    </inkml:brush>
  </inkml:definitions>
  <inkml:trace contextRef="#ctx0" brushRef="#br0">36800 56750 615,'29'-21'7,"10"10"13,10 10 12,9 9 14,2 4 4,-2 1-5,-3-1-4,-3 1-6,-6 1-4,-5 3-8,-7 3-6,-5 4-7,-9 4-5,-9 6-1,-10 7-3,-8 6-1,-9 6-1,-6 6 2,-6 7 1,-6 6 2,-4 1 0,1-3-1,-1-3 0,1-2-2,13-11-1,29-15-2,28-15-4,28-16-3,17-13-8,6-9-13,7-10-12,6-8-14,-7-3-5,-18 7 4,-19 6 3,-18 7 3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1:26"/>
    </inkml:context>
    <inkml:brush xml:id="br0">
      <inkml:brushProperty name="width" value="0.03993" units="cm"/>
      <inkml:brushProperty name="height" value="0.03993" units="cm"/>
      <inkml:brushProperty name="color" value="#F2395B"/>
    </inkml:brush>
  </inkml:definitions>
  <inkml:trace contextRef="#ctx0" brushRef="#br0">39950 56000 550,'-36'-4'9,"28"-5"18,28-7 17,29-5 18,11-3 2,-2 4-10,-3 3-12,-3 3-11,7 1-7,19 1-2,19-1-2,19 1-2,7 1-3,-3 3-5,-3 3-4,-2 4-4,-8 2-7,-8 4-6,-10 3-8,-9 3-7,-10 3-4,-9 3 2,-10 3 1,-8 4 0,-11 1-1,-8 0-6,-10 0-4,-9 0-6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1:26"/>
    </inkml:context>
    <inkml:brush xml:id="br0">
      <inkml:brushProperty name="width" value="0.03494" units="cm"/>
      <inkml:brushProperty name="height" value="0.03494" units="cm"/>
      <inkml:brushProperty name="color" value="#F2395B"/>
    </inkml:brush>
  </inkml:definitions>
  <inkml:trace contextRef="#ctx0" brushRef="#br0">40100 56800 629,'-69'-2'5,"13"-3"9,12-3 9,13-2 9,12-1 4,13 3 2,12 3-1,13 4 1,15 1-3,19 0-4,19 0-4,19 0-5,10 0-6,4 0-5,3 0-6,3 0-5,1-2-8,1-3-7,-1-3-8,1-2-7,-3-1-7,-2 3-5,-3 3-5,-3 4-6,-10 2 1,-16 4 6,-15 3 5,-15 3 7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1:27"/>
    </inkml:context>
    <inkml:brush xml:id="br0">
      <inkml:brushProperty name="width" value="0.04141" units="cm"/>
      <inkml:brushProperty name="height" value="0.04141" units="cm"/>
      <inkml:brushProperty name="color" value="#F2395B"/>
    </inkml:brush>
  </inkml:definitions>
  <inkml:trace contextRef="#ctx0" brushRef="#br0">43800 56450 531,'-60'-2'6,"32"-3"12,31-3 12,32-2 12,16-1 3,4 3-7,3 3-5,3 4-7,9 1-3,16 0-3,15 0-2,17 0-1,7 0-2,0 0-1,0 0 0,0 0 0,6 0 0,13 0-1,12 0 0,13 0 0,13-2-2,17-3-2,15-3-3,16-2-3,13-3-1,14 1 1,11-1 0,14 1 2,0-1-5,-8 1-7,-10-1-8,-9 1-8,-20 1-5,-27 3-4,-28 3-2,-28 4-4,-24 2-1,-19 4-1,-18 3-1,-19 3-1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1:27"/>
    </inkml:context>
    <inkml:brush xml:id="br0">
      <inkml:brushProperty name="width" value="0.04337" units="cm"/>
      <inkml:brushProperty name="height" value="0.04337" units="cm"/>
      <inkml:brushProperty name="color" value="#F2395B"/>
    </inkml:brush>
  </inkml:definitions>
  <inkml:trace contextRef="#ctx0" brushRef="#br0">46300 57100 507,'-44'-13'11,"13"26"21,12 24 22,13 26 22,6 13 3,0 4-14,0 3-15,0 3-14,-2 4-10,-3 7-5,-3 6-3,-2 7-5,-3 0-5,1-2-4,-1-3-6,1-3-5,-1-6-6,1-5-8,-1-7-7,1-5-8,7-12-10,16-16-11,15-15-12,17-15-11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1:27"/>
    </inkml:context>
    <inkml:brush xml:id="br0">
      <inkml:brushProperty name="width" value="0.04832" units="cm"/>
      <inkml:brushProperty name="height" value="0.04832" units="cm"/>
      <inkml:brushProperty name="color" value="#F2395B"/>
    </inkml:brush>
  </inkml:definitions>
  <inkml:trace contextRef="#ctx0" brushRef="#br0">47350 57100 455,'-24'-24'7,"4"4"13,3 3 14,3 3 14,4 10 3,7 20-8,6 18-8,7 20-7,2 11-4,1 7 0,-1 6 0,1 7 0,-1 2-1,1 1-2,-1-1-3,1 1-2,1-4-2,3-6 0,3-6-1,4-6-1,1-4-1,0 1-1,0-1-1,0 1-1,1-3-2,4-2-2,3-3-1,3-3-3,-1-4-1,-2-3-5,-3-3-2,-3-2-4,-15-5-2,-24-2-1,-26-3-1,-24-3-1,-17-4-2,-5-3-3,-7-3-2,-5-2-3,-6-5 0,-3-2-1,-3-3 2,-2-3 0,2-4-1,9-3-2,10-3-1,10-2-4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43"/>
    </inkml:context>
    <inkml:brush xml:id="br0">
      <inkml:brushProperty name="width" value="0.04385" units="cm"/>
      <inkml:brushProperty name="height" value="0.04385" units="cm"/>
    </inkml:brush>
  </inkml:definitions>
  <inkml:trace contextRef="#ctx0" brushRef="#br0">94074 1595 501,'6'-13'15,"-2"4"28,-4 6 28,-2 5 30,-6 4 1,-8 5-26,-7 5-25,-9 5-25,-5 3-17,-4-1-5,-4 1-5,-4-1-7,-1-1-3,2-1-3,2-3-1,2-1-2,3-2-1,6-1 3,4 0 1,5-2 2,4-1 1,5-1 1,3 0-1,4-2 1,9 0 5,14 2 9,13 0 10,15 1 9,7 0 4,1 0-2,3-2-2,2-1-2,0 0-4,-2 0-5,-2 0-7,-2 0-5,-2 0-6,-2-1-7,-2 1-6,-2 0-8,-3-1-7,-5-2-8,-6-3-10,-3 0-7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1:27"/>
    </inkml:context>
    <inkml:brush xml:id="br0">
      <inkml:brushProperty name="width" value="0.03083" units="cm"/>
      <inkml:brushProperty name="height" value="0.03083" units="cm"/>
      <inkml:brushProperty name="color" value="#F2395B"/>
    </inkml:brush>
  </inkml:definitions>
  <inkml:trace contextRef="#ctx0" brushRef="#br0">47450 57250 713,'9'-91'7,"19"19"15,19 19 14,19 19 15,13 12 2,10 6-10,10 7-10,9 6-9,1 6-10,-6 6-10,-6 7-12,-6 6-10,-12 3-6,-15 0-3,-15 0-2,-16 0-2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1:28"/>
    </inkml:context>
    <inkml:brush xml:id="br0">
      <inkml:brushProperty name="width" value="0.04009" units="cm"/>
      <inkml:brushProperty name="height" value="0.04009" units="cm"/>
      <inkml:brushProperty name="color" value="#F2395B"/>
    </inkml:brush>
  </inkml:definitions>
  <inkml:trace contextRef="#ctx0" brushRef="#br0">45850 53800 548,'4'-49'5,"10"4"11,10 3 10,9 3 10,9 6 4,9 9 0,10 10-2,10 10-2,2 10-2,-3 13-3,-3 12-4,-2 13-4,-9 7-4,-12 4-1,-13 3-3,-12 3-3,-16 9-1,-19 16-2,-18 15-2,-19 17-1,-13 5-3,-6-3-6,-6-3-6,-6-2-4,-4-8-3,1-8 0,-1-10 1,1-9 0,4-12-1,9-11-3,10-14-2,10-11-3,7-12 2,6-9 5,7-10 5,6-8 5,6-8 4,6-2 3,7-3 3,6-3 3,13-6 3,23-5 4,22-7 3,22-5 5,13 0-1,7 10-4,6 10-4,7 9-5,4 6-4,3 3-5,3 3-5,4 4-5,-1 1-6,-3 0-6,-3 0-7,-2 0-7,-9 0 0,-12 0 4,-13 0 5,-12 0 4,-10 0 2,-6 0-5,-6 0-3,-6 0-3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1:29"/>
    </inkml:context>
    <inkml:brush xml:id="br0">
      <inkml:brushProperty name="width" value="0.05065" units="cm"/>
      <inkml:brushProperty name="height" value="0.05065" units="cm"/>
      <inkml:brushProperty name="color" value="#F2395B"/>
    </inkml:brush>
  </inkml:definitions>
  <inkml:trace contextRef="#ctx0" brushRef="#br0">48250 53750 434,'-24'-24'1,"4"4"1,3 3 2,3 3 2,3 7 12,3 14 23,3 11 23,4 14 22,2 11 3,4 14-17,3 11-18,3 14-18,-1 13-12,-2 16-4,-3 15-7,-3 17-4,-2 11-3,0 10 0,0 10 1,0 9 1,0-1-9,0-8-15,0-10-16,0-9-16,0-12-8,0-11 1,0-14-1,0-11 2,0-15 2,0-16 6,0-15 6,0-15 6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1:29"/>
    </inkml:context>
    <inkml:brush xml:id="br0">
      <inkml:brushProperty name="width" value="0.04249" units="cm"/>
      <inkml:brushProperty name="height" value="0.04249" units="cm"/>
      <inkml:brushProperty name="color" value="#F2395B"/>
    </inkml:brush>
  </inkml:definitions>
  <inkml:trace contextRef="#ctx0" brushRef="#br0">48250 53500 517,'-19'-69'3,"13"13"6,12 12 6,13 13 6,12 9 4,13 6 3,12 7 2,13 6 3,7 9 2,4 13-2,3 12 1,3 13-2,-5 7-1,-12 4-4,-13 3-2,-12 3-3,-10 1-3,-6 1-3,-6-1-3,-6 1-3,-12 2-2,-15 7-2,-15 6-1,-16 7-2,-15 5-5,-11 7-5,-14 6-7,-11 7-7,-7-1-7,0-6-8,0-6-9,0-6-9,6-10-2,13-12 4,12-13 4,13-12 3,9-10 5,6-6 5,7-6 4,6-6 6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1:30"/>
    </inkml:context>
    <inkml:brush xml:id="br0">
      <inkml:brushProperty name="width" value="0.04426" units="cm"/>
      <inkml:brushProperty name="height" value="0.04426" units="cm"/>
      <inkml:brushProperty name="color" value="#F2395B"/>
    </inkml:brush>
  </inkml:definitions>
  <inkml:trace contextRef="#ctx0" brushRef="#br0">51500 55550 497,'-2'-49'3,"-3"4"7,-3 3 8,-2 3 6,0 17 9,7 31 9,6 32 10,7 31 9,-1 17 0,-6 3-11,-6 3-10,-6 4-11,-6 5-6,-2 10-4,-3 10-2,-3 9-4,-2 6-6,0 3-9,0 3-9,0 4-11,1-3-5,4-5-4,3-7-2,3-5-4,4-12-3,7-16-3,6-15-2,7-15-3,4-17 0,3-15 3,3-15 4,4-16 2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1:31"/>
    </inkml:context>
    <inkml:brush xml:id="br0">
      <inkml:brushProperty name="width" value="0.04061" units="cm"/>
      <inkml:brushProperty name="height" value="0.04061" units="cm"/>
      <inkml:brushProperty name="color" value="#F2395B"/>
    </inkml:brush>
  </inkml:definitions>
  <inkml:trace contextRef="#ctx0" brushRef="#br0">52150 56300 541,'21'-69'0,"-5"13"0,-7 12 0,-5 13 0,-4 6 7,0 0 12,0 0 14,0 0 12,-5 7 4,-9 17-6,-10 15-5,-8 16-6,-9 9-5,-6 3-6,-6 3-6,-6 4-5,-4 1-3,1 0 1,-1 0 1,1 0 0,2-4-1,7-5-4,6-7-5,7-5-3,8 0 1,14 10 5,11 10 5,14 9 5,11-1 2,14-8-1,11-10-1,14-9-1,10-9-3,9-5-5,10-7-3,10-5-6,2-4-5,-3 0-8,-3 0-9,-2 0-7,-8-2-5,-8-3-2,-10-3-3,-9-2-1,-9-1 2,-5 3 7,-7 3 6,-5 4 7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1:31"/>
    </inkml:context>
    <inkml:brush xml:id="br0">
      <inkml:brushProperty name="width" value="0.04984" units="cm"/>
      <inkml:brushProperty name="height" value="0.04984" units="cm"/>
      <inkml:brushProperty name="color" value="#F2395B"/>
    </inkml:brush>
  </inkml:definitions>
  <inkml:trace contextRef="#ctx0" brushRef="#br0">53000 55050 441,'4'-136'3,"10"28"7,10 28 6,9 29 7,7 18 3,7 9-2,6 10 0,7 10-2,-1 11 0,-6 17 1,-6 15 0,-6 16 1,-7 9-1,-6 3-2,-6 3-1,-6 4-2,-7 5-2,-6 10-1,-6 10-1,-6 9-2,-9 2-2,-8-2-2,-10-3-3,-9-3-2,-7-6-5,-3-5-7,-3-7-8,-2-5-6,2-9-6,9-9-4,10-10-4,10-8-3,4-12-3,0-12 3,0-13 0,0-12 2,1-12 3,4-8 5,3-10 5,3-9 6,1-9 3,1-5 4,-1-7 3,1-5 4,1-3 3,3 4 1,3 3 2,4 3 3,1 4 1,0 7 2,0 6 2,0 7 2,0 4 5,0 3 5,0 3 6,0 4 6,0 15 9,0 28 13,0 28 11,0 29 13,0 18-2,0 9-14,0 10-14,0 10-14,-2 13-11,-3 19-7,-3 19-7,-2 19-8,-3 13-2,1 10 0,-1 10 2,1 9 1,2-5-8,7-19-19,6-18-19,7-19-18,4-22-9,3-25 4,3-25 3,4-25 3,-1-18 5,-3-8 7,-3-10 7,-2-9 6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1:32"/>
    </inkml:context>
    <inkml:brush xml:id="br0">
      <inkml:brushProperty name="width" value="0.04388" units="cm"/>
      <inkml:brushProperty name="height" value="0.04388" units="cm"/>
      <inkml:brushProperty name="color" value="#F2395B"/>
    </inkml:brush>
  </inkml:definitions>
  <inkml:trace contextRef="#ctx0" brushRef="#br0">54300 56550 501,'0'-47'0,"0"6"0,0 7 0,0 6 0,0 3 7,0 0 13,0 0 14,0 0 13,-4 1 3,-5 4-10,-7 3-9,-5 3-9,-9 4-6,-9 7-2,-10 6-2,-8 7-2,-6 5-2,1 7-1,-1 6-2,1 7-2,1 4 2,3 3 5,3 3 5,4 4 5,4 2 1,6 4-3,7 3-2,6 3-3,4-2-3,4-6-2,3-6-2,3-6-3,14-9-5,25-8-7,25-10-7,25-9-7,12-12-5,1-11-3,-1-14-3,1-11-2,-3-6-1,-2 4 2,-3 3 2,-3 3 2,-10 3 3,-16 3 6,-15 3 4,-15 4 5,-9 10 15,1 19 25,-1 19 25,1 19 25,-3 12 5,-2 6-17,-3 7-15,-3 6-17,2 4-12,10 4-9,10 3-10,9 3-8,2-1-9,-2-2-10,-3-3-10,-3-3-9,-4-7-1,-3-9 5,-3-10 5,-2-8 7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1:32"/>
    </inkml:context>
    <inkml:brush xml:id="br0">
      <inkml:brushProperty name="width" value="0.04939" units="cm"/>
      <inkml:brushProperty name="height" value="0.04939" units="cm"/>
      <inkml:brushProperty name="color" value="#F2395B"/>
    </inkml:brush>
  </inkml:definitions>
  <inkml:trace contextRef="#ctx0" brushRef="#br0">56750 55200 445,'-25'-27'4,"0"-3"8,0-3 9,0-2 8,6 3 4,13 14-1,12 11 0,13 14-1,12 10-1,13 9-1,12 10-1,13 10-2,9 2-1,6-3-2,7-3-2,6-2-2,1-3-2,-3 1-3,-3-1-1,-2 1-2,-1-1-2,3 1 0,3-1-1,4 1-1,-4-4-1,-9-6-2,-10-6-3,-8-6-2,-8-2-2,-2 3 0,-3 3-1,-3 4 0,-7 2-1,-9 4 1,-10 3-1,-8 3 0,-12 3 1,-12 3 3,-13 3 2,-12 4 3,-12-1 3,-8-3 2,-10-3 3,-9-2 3,-7-1 0,-3 3-3,-3 3-1,-2 4-3,-8 5-3,-8 10-5,-10 10-3,-9 9-5,-4 7-5,4 7-6,3 6-6,3 7-6,9 0-3,16-2 0,15-3-1,17-3 0,11-12 3,10-18 6,10-19 6,9-18 6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28"/>
    </inkml:context>
    <inkml:brush xml:id="br0">
      <inkml:brushProperty name="width" value="0.03922" units="cm"/>
      <inkml:brushProperty name="height" value="0.03922" units="cm"/>
      <inkml:brushProperty name="color" value="#F2395B"/>
    </inkml:brush>
  </inkml:definitions>
  <inkml:trace contextRef="#ctx0" brushRef="#br0">60900 54000 560,'-22'-105'56,"6"41"-2,7 40 0,6 42-3,-1 33-3,-5 29-6,-7 28-7,-5 28-7,-3 9-5,4-9-5,3-10-4,3-8-5,1 3-3,1 20-5,-1 18-2,1 20-3,-3 5-4,-2-6 0,-3-6-3,-3-6-1,-1-1-2,4 7 0,3 6 0,3 7-2,1 0 1,1-2 0,-1-3 1,1-3 0,1-7-3,3-9-6,3-10-6,4-8-6,2-17-3,4-21 3,3-22 3,3-22 1,3-18 4,3-11 3,3-14 4,4-11 3,-1-12 2,-3-9 1,-3-10 2,-2-8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44"/>
    </inkml:context>
    <inkml:brush xml:id="br0">
      <inkml:brushProperty name="width" value="0.05318" units="cm"/>
      <inkml:brushProperty name="height" value="0.05318" units="cm"/>
    </inkml:brush>
  </inkml:definitions>
  <inkml:trace contextRef="#ctx0" brushRef="#br0">96624 1997 413,'-15'31'194,"2"-2"-47,3 0-46,1-1-46,2-2-26,2-1-6,2-3-6,2-1-6,1-2-4,2-1-5,1-1-3,0-1-4,4-2-5,5-2-5,7-4-4,6-3-5,3-3 0,4-6 1,3-4 4,3-5 2,0-4 0,0-1-2,-1-3-3,-1-1-1,-5-2 1,-6 1 5,-7-1 7,-6 1 5,-6 0 4,-3 1 5,-2 1 3,-3 1 5,-5 1 0,-6 3 0,-6 1-2,-5 2-1,-6 3-2,-3 3-5,-4 2-4,-4 4-5,-3 2-6,-2 2-8,-2 2-9,-2 2-8,3 0-6,8 1-3,7 0-3,9 0-3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28"/>
    </inkml:context>
    <inkml:brush xml:id="br0">
      <inkml:brushProperty name="width" value="0.03647" units="cm"/>
      <inkml:brushProperty name="height" value="0.03647" units="cm"/>
      <inkml:brushProperty name="color" value="#F2395B"/>
    </inkml:brush>
  </inkml:definitions>
  <inkml:trace contextRef="#ctx0" brushRef="#br0">61900 55050 603,'0'-49'0,"0"4"0,0 3 0,0 3 0,-5 17 0,-9 31 0,-10 32 0,-8 31 0,-12 20 7,-12 9 14,-13 10 14,-12 10 14,-7 0 2,1-5-10,-1-7-9,1-5-11,1-8-6,3-5-4,3-7-4,4-5-4,4-9-4,6-9-3,7-10-5,6-8-3,13-9 3,23-6 9,22-6 9,22-6 9,19-6 4,20-2-3,18-3-3,20-3-3,6-2-2,-2 0 0,-3 0-3,-3 0 0,-6 1-5,-5 4-6,-7 3-7,-5 3-7,-8 1-7,-5 1-8,-7-1-9,-5 1-8,-4-4-4,0-6 3,0-6 1,0-6 1,-5-4 6,-9 1 7,-10-1 8,-8 1 9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28"/>
    </inkml:context>
    <inkml:brush xml:id="br0">
      <inkml:brushProperty name="width" value="0.04946" units="cm"/>
      <inkml:brushProperty name="height" value="0.04946" units="cm"/>
      <inkml:brushProperty name="color" value="#F2395B"/>
    </inkml:brush>
  </inkml:definitions>
  <inkml:trace contextRef="#ctx0" brushRef="#br0">62500 55950 444,'0'-40'11,"0"23"23,0 22 22,0 22 22,0 13 5,0 7-15,0 6-15,0 7-14,0 5-9,0 7-4,0 6-5,0 7-4,0 10-4,0 16-2,0 15-3,0 17-3,-4 14-2,-5 17-5,-7 15-3,-5 16-4,-4 7-6,0 1-8,0-1-8,0 1-9,3-4-4,6-6-4,7-6-3,6-6-2,3-20 1,0-30 7,0-32 7,0-30 6,0-20 4,0-6 2,0-6 0,0-6 2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29"/>
    </inkml:context>
    <inkml:brush xml:id="br0">
      <inkml:brushProperty name="width" value="0.04238" units="cm"/>
      <inkml:brushProperty name="height" value="0.04238" units="cm"/>
      <inkml:brushProperty name="color" value="#F2395B"/>
    </inkml:brush>
  </inkml:definitions>
  <inkml:trace contextRef="#ctx0" brushRef="#br0">62700 56000 519,'3'-94'4,"6"13"11,7 12 10,6 13 9,3 12 3,0 13-2,0 12-3,0 13-3,4 7-1,10 4-2,10 3-1,9 3-1,4 4-2,1 7-1,-1 6-3,1 7-1,-6 2-1,-8 1-3,-10-1-1,-9 1-2,-7 2-2,-3 7-1,-3 6-1,-2 7-2,-11 5 0,-15 7-1,-15 6 0,-16 7 0,-13 2-8,-9 1-13,-10-1-14,-8 1-14,-4-1-6,3 1 4,3-1 2,4 1 4,7-10 0,13-19-1,12-18-2,13-19-2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29"/>
    </inkml:context>
    <inkml:brush xml:id="br0">
      <inkml:brushProperty name="width" value="0.04906" units="cm"/>
      <inkml:brushProperty name="height" value="0.04906" units="cm"/>
      <inkml:brushProperty name="color" value="#F2395B"/>
    </inkml:brush>
  </inkml:definitions>
  <inkml:trace contextRef="#ctx0" brushRef="#br0">64400 56700 448,'-21'73'141,"10"-3"-30,10-3-28,9-2-29,2-3-18,-2 1-4,-3-1-4,-3 1-6,-2 1-4,0 3-5,0 3-4,0 4-5,0 1-4,0 0-7,0 0-5,0 0-6,0-5-2,0-9 3,0-10 2,0-8 3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30"/>
    </inkml:context>
    <inkml:brush xml:id="br0">
      <inkml:brushProperty name="width" value="0.04512" units="cm"/>
      <inkml:brushProperty name="height" value="0.04512" units="cm"/>
      <inkml:brushProperty name="color" value="#F2395B"/>
    </inkml:brush>
  </inkml:definitions>
  <inkml:trace contextRef="#ctx0" brushRef="#br0">67300 55100 487,'-27'-21'5,"-3"10"8,-3 10 10,-2 9 8,-3 10 5,1 14-2,-1 11-2,1 14-1,-1 7-1,1 3 0,-1 3-2,1 4 0,-1 1-2,1 0-2,-1 0-1,1 0-3,1 1-2,3 4-2,3 3-3,4 3-1,2 1-2,4 1-1,3-1-1,3 1 1,3-1-6,3 1-6,3-1-9,4 1-8,8-3-5,17-2-5,15-3-4,16-3-4,10-6-2,7-5-3,6-7 0,7-5-3,-4-11 1,-12-11 1,-13-14 1,-12-11 1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30"/>
    </inkml:context>
    <inkml:brush xml:id="br0">
      <inkml:brushProperty name="width" value="0.04029" units="cm"/>
      <inkml:brushProperty name="height" value="0.04029" units="cm"/>
      <inkml:brushProperty name="color" value="#F2395B"/>
    </inkml:brush>
  </inkml:definitions>
  <inkml:trace contextRef="#ctx0" brushRef="#br0">68400 55900 546,'-8'-22'9,"34"6"20,35 7 18,35 6 20,21 4 3,9 4-14,10 3-13,10 3-14,5-1-7,4-2-4,3-3-3,3-3-4,7-6-1,14-5-1,11-7-1,14-5 0,0-1-5,-8 6-10,-10 7-8,-9 6-9,-15 7-3,-18 10 2,-19 10 3,-18 9 2,-20 2-2,-18-2-6,-19-3-6,-18-3-6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31"/>
    </inkml:context>
    <inkml:brush xml:id="br0">
      <inkml:brushProperty name="width" value="0.05541" units="cm"/>
      <inkml:brushProperty name="height" value="0.05541" units="cm"/>
      <inkml:brushProperty name="color" value="#F2395B"/>
    </inkml:brush>
  </inkml:definitions>
  <inkml:trace contextRef="#ctx0" brushRef="#br0">69450 56650 397,'-43'-24'3,"17"4"9,15 3 7,16 3 8,10 3 2,7 3-2,6 3-2,7 4-3,8 2-2,14 4-2,11 3-2,14 3-2,0 4-1,-8 7 1,-10 6 1,-9 7 0,-12 4 0,-11 3-3,-14 3-2,-11 4-2,-14 2-4,-11 4-4,-14 3-5,-11 3-5,-9 3-1,-3 3-1,-3 3 1,-2 4 0,-1-3 1,3-5 1,3-7 2,4-5 0,5-8 2,10-5 2,10-7 1,9-5 2,10-8 1,14-5 0,11-7-1,14-5 1,10-8 0,9-5 1,10-7 0,10-5 2,7-8-3,6-5-4,7-7-4,6-5-4,-1-6-3,-5-3-3,-7-3-3,-5-2-3,-6-3 0,-3 1 1,-3-1 0,-2 1 2,-6 1 1,-6 3 3,-6 3 1,-6 4 3,-7 2 2,-6 4 6,-6 3 3,-6 3 6,-6 12 14,-2 22 24,-3 22 26,-3 23 24,-2 17 3,0 17-17,0 15-19,0 16-17,3 4-12,6-6-6,7-6-6,6-6-7,3-7-3,0-6-3,0-6-3,0-6-1,1-6-4,4-2-1,3-3-2,3-3-2,-5-1-2,-12 4-5,-13 3-2,-12 3-5,-13-1-2,-12-2 1,-13-3-1,-12-3 0,-9-4 0,-2-3 0,-3-3-1,-3-2 0,-4-6-4,-3-6-5,-3-6-5,-2-6-6,3-9-2,14-8 2,11-10 1,14-9 2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31"/>
    </inkml:context>
    <inkml:brush xml:id="br0">
      <inkml:brushProperty name="width" value="0.03329" units="cm"/>
      <inkml:brushProperty name="height" value="0.03329" units="cm"/>
      <inkml:brushProperty name="color" value="#F2395B"/>
    </inkml:brush>
  </inkml:definitions>
  <inkml:trace contextRef="#ctx0" brushRef="#br0">71050 56850 660,'159'-66'72,"-31"19"-14,-31 19-14,-31 19-14,-12 7-6,10-3 2,10-3 4,9-2 2,1-1-9,-6 3-22,-6 3-22,-6 4-22,-9 1-8,-8 0 8,-10 0 6,-9 0 7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32"/>
    </inkml:context>
    <inkml:brush xml:id="br0">
      <inkml:brushProperty name="width" value="0.03769" units="cm"/>
      <inkml:brushProperty name="height" value="0.03769" units="cm"/>
      <inkml:brushProperty name="color" value="#F2395B"/>
    </inkml:brush>
  </inkml:definitions>
  <inkml:trace contextRef="#ctx0" brushRef="#br0">68750 53100 583,'31'-46'9,"13"10"17,12 10 17,13 9 18,-2 10 3,-16 14-11,-15 11-11,-15 14-11,-7 11-8,3 14-5,3 11-5,4 14-5,-10 5-3,-22 1 1,-22-1-1,-21 1 0,-17-1-1,-8 1-3,-10-1-4,-9 1-3,-2-4-3,6-6-5,7-6-4,6-6-5,6-7 0,6-6 5,7-6 5,6-6 3,23-16 9,41-25 10,40-25 10,42-25 11,22-11 1,7 3-9,6 3-8,7 4-10,0 2-7,-2 4-8,-3 3-6,-3 3-8,-9 3-6,-11 3-6,-14 3-6,-11 4-6,-12 2 0,-9 4 8,-10 3 7,-8 3 6,-9 1 4,-6 1-1,-6-1-1,-6 1 0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32"/>
    </inkml:context>
    <inkml:brush xml:id="br0">
      <inkml:brushProperty name="width" value="0.05656" units="cm"/>
      <inkml:brushProperty name="height" value="0.05656" units="cm"/>
      <inkml:brushProperty name="color" value="#F2395B"/>
    </inkml:brush>
  </inkml:definitions>
  <inkml:trace contextRef="#ctx0" brushRef="#br0">70350 53150 388,'21'-69'10,"-5"13"5,-7 12 4,-5 13 5,-4 16 7,0 23 11,0 22 10,0 22 11,-2 12 1,-3 3-8,-3 3-7,-2 4-8,-3 4-6,1 6-6,-1 7-7,1 6-5,1 6-5,3 6-3,3 7-3,4 6-3,1 10-2,0 17 2,0 15 1,0 16 1,0 1-9,0-12-15,0-13-17,0-12-17,0-15-5,0-15 6,0-15 5,0-16 6,0-12 2,0-5-2,0-7-2,0-5-1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48"/>
    </inkml:context>
    <inkml:brush xml:id="br0">
      <inkml:brushProperty name="width" value="0.04556" units="cm"/>
      <inkml:brushProperty name="height" value="0.04556" units="cm"/>
    </inkml:brush>
  </inkml:definitions>
  <inkml:trace contextRef="#ctx0" brushRef="#br0">9055 10677 482,'-13'-8'35,"6"2"16,6 1 15,6 0 16,5 1-1,5 0-17,5 0-17,6 1-19,0-1-9,-2 0-4,-1 0-4,-2 0-3,-1 0-2,3 0-3,1 0-1,3 0-3,1 0-1,0 1-2,2-2-2,1 2-1,1-1 0,-1 0-1,0 0 0,1 0 1,-1-1 0,2 0 0,1-1 1,1-1 0,-1 0 1,0 2-1,-1 2 2,-1 2-1,0 0 1,1 0 1,1-2 1,0 0 1,2-1 1,1 0 2,0 0 0,2 1 1,1-1 0,2 0 0,3 0-1,1 0 0,0-1-1,0 0 2,-2-1 1,0-2 2,1 1-1,2-1-2,3 0 0,4 0-2,1 0-2,0 1-2,0-1-2,-1 0-2,0 0-1,-2 2 0,-2 1 0,-2 1 0,-1-1 0,0 2-1,0-1 0,0 0 0,0 0-1,-2 0 2,0 0 0,-1 0 1,-2 1 0,0 0 2,-2 2 0,0 0 1,-2 1-1,-2 0 1,-1 0-1,-3 0-1,-1 0 0,-1 0 1,-1 0 0,-1 0 0,-2 0-2,0 0-3,0 0-3,-2 0-5,0 0-2,1 0 0,1 0-2,1 0-1,0 0 0,0-2-1,1 0-1,-1-1-1,-1-1 1,-5 0 0,-3 0 1,-4 0 2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32"/>
    </inkml:context>
    <inkml:brush xml:id="br0">
      <inkml:brushProperty name="width" value="0.04507" units="cm"/>
      <inkml:brushProperty name="height" value="0.04507" units="cm"/>
      <inkml:brushProperty name="color" value="#F2395B"/>
    </inkml:brush>
  </inkml:definitions>
  <inkml:trace contextRef="#ctx0" brushRef="#br0">70300 52850 488,'-22'-113'0,"6"26"0,7 24 0,6 26 0,9 10 6,13-3 14,12-3 13,13-2 14,6 2 3,0 9-4,0 10-5,0 10-5,3 11-3,6 17-3,7 15-2,6 16-2,-2 5-3,-9-2-4,-10-3-2,-8-3-4,-9-1-2,-6 4-1,-6 3-1,-6 3-1,-10 4-3,-12 7-4,-13 6-6,-12 7-4,-16 4-6,-19 3-11,-18 3-8,-19 4-10,-4-6-4,14-11-2,11-14 0,14-11 0,8-11 0,7-5 3,6-7 3,7-5 4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35"/>
    </inkml:context>
    <inkml:brush xml:id="br0">
      <inkml:brushProperty name="width" value="0.05021" units="cm"/>
      <inkml:brushProperty name="height" value="0.05021" units="cm"/>
      <inkml:brushProperty name="color" value="#F2395B"/>
    </inkml:brush>
  </inkml:definitions>
  <inkml:trace contextRef="#ctx0" brushRef="#br0">73200 53900 438,'75'1'42,"0"4"-1,0 3 0,0 3 0,1 4-2,4 7-2,3 6-4,3 7-1,-1 7-3,-2 9-2,-3 10-2,-3 10-1,-6 4-3,-5 0-2,-7 0-4,-5 0-2,-3 4-1,4 10-1,3 10 0,3 9-1,-5 2 0,-12-2-1,-13-3-1,-12-3-2,-10-2-2,-6 0-3,-6 0-2,-6 0-3,-13 4-3,-19 10-2,-18 10-1,-19 9-3,-21 10-3,-21 14-7,-22 11-7,-22 14-5,-4-3-5,17-15-2,15-15-2,16-16-2,13-18-1,14-18-2,11-19 0,14-18-1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40"/>
    </inkml:context>
    <inkml:brush xml:id="br0">
      <inkml:brushProperty name="width" value="0.04184" units="cm"/>
      <inkml:brushProperty name="height" value="0.04184" units="cm"/>
      <inkml:brushProperty name="color" value="#F2395B"/>
    </inkml:brush>
  </inkml:definitions>
  <inkml:trace contextRef="#ctx0" brushRef="#br0">80900 50350 525,'45'-68'0,"-9"17"0,-10 15 0,-8 16 0,-3 1 1,7-12 1,6-13 2,7-12 2,-12 7 4,-28 29 8,-28 28 9,-27 28 7,-15 17 2,0 6-6,0 7-5,0 6-6,0 3-3,0 0-1,0 0-2,0 0-1,3 0-1,6 0 0,7 0 0,6 0-1,3-2 0,0-3-1,0-3 0,0-2-2,4-5 1,10-2-2,10-3-1,9-3 0,6-4-2,3-3-1,3-3-3,4-2-2,5-8-1,10-8 0,10-10 1,9-9-1,10-9 1,14-5-1,11-7-1,14-5 1,11-11-1,14-11 1,11-14 1,14-11 0,5-9 0,1-3-2,-1-3-4,1-2-2,-6-3 0,-8 1 2,-10-1 1,-9 1 1,-13-1 2,-16 1-1,-15-1 1,-15 1-1,-14 2 1,-8 7 0,-10 6 0,-9 7 1,-10 4 0,-9 3 2,-10 3 1,-8 4 2,-8 4 1,-2 6-1,-3 7 0,-3 6-1,-2 4 0,0 4 0,0 3 0,0 3-1,-5 9 0,-9 16 0,-10 15 1,-8 17 0,-6 8 0,1 4 0,-1 3 0,1 3 1,2 3 0,7 3 4,6 3 3,7 4 3,8-3 2,14-5 1,11-7 1,14-5 1,8-6 0,7-3-2,6-3-2,7-2 0,8-3-2,14 1 2,11-1 1,14 1 0,8-1 1,7 1-2,6-1-1,7 1-1,4 1-1,3 3-3,3 3-1,4 4-1,-3 1-3,-5 0-1,-7 0-1,-5 0-1,-6 0-3,-3 0-6,-3 0-3,-2 0-5,-3-5-2,1-9 1,-1-10 2,1-8 1,1-8-5,3-2-13,3-3-12,4-3-12,-4-7-2,-9-9 6,-10-10 9,-8-8 6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41"/>
    </inkml:context>
    <inkml:brush xml:id="br0">
      <inkml:brushProperty name="width" value="0.04272" units="cm"/>
      <inkml:brushProperty name="height" value="0.04272" units="cm"/>
      <inkml:brushProperty name="color" value="#F2395B"/>
    </inkml:brush>
  </inkml:definitions>
  <inkml:trace contextRef="#ctx0" brushRef="#br0">84050 50000 514,'-46'-90'5,"10"23"8,10 22 8,9 22 9,9 15 5,9 9-2,10 10-1,10 10 0,7 5-2,6 4-1,7 3-2,6 3-2,1-1-2,-3-2-2,-3-3-3,-2-3-3,-3-2-1,1 0 0,-1 0 0,1 0-1,-1-2 0,1-3-3,-1-3-2,1-2-2,2 0-2,7 7-4,6 6-1,7 7-4,-1 2-1,-6 1 2,-6-1 0,-6 1 1,-4-4 0,1-6 0,-1-6-1,1-6 0,1-2-1,3 3 0,3 3 0,4 4 0,-9 1 1,-18 0 3,-19 0 4,-18 0 2,-20 1 1,-18 4-4,-19 3-3,-18 3-3,-9 1-1,4 1 2,3-1 2,3 1 1,-4 2 0,-8 7 1,-10 6 0,-9 7 0,-4 2 0,4 1-1,3-1 0,3 1-1,4-1-1,7 1-3,6-1-2,7 1-2,8-4-3,14-6-1,11-6-1,14-6-2,24-15-8,38-21-15,37-22-15,38-22-14,12-13-1,-12-3 14,-13-3 13,-12-2 13,-10 0 9,-6 7 3,-6 6 2,-6 7 3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43"/>
    </inkml:context>
    <inkml:brush xml:id="br0">
      <inkml:brushProperty name="width" value="0.04312" units="cm"/>
      <inkml:brushProperty name="height" value="0.04312" units="cm"/>
      <inkml:brushProperty name="color" value="#F2395B"/>
    </inkml:brush>
  </inkml:definitions>
  <inkml:trace contextRef="#ctx0" brushRef="#br0">86900 49000 510,'-2'-47'6,"-3"6"11,-3 7 12,-2 6 12,-1 15 6,3 26-2,3 24 0,4 26-2,-1 19-3,-3 17-6,-3 15-7,-2 16-7,-5 9-3,-2 3-1,-3 3-1,-3 4 0,-4 1-3,-3 0-2,-3 0-4,-2 0-2,-3 1-3,1 4-6,-1 3-4,1 3-5,2 1-3,7 1-2,6-1-3,7 1-2,4-7-3,3-12-2,3-13-2,4-12-3,1-13 0,0-12 1,0-13 2,0-12 1,3-16 0,6-19-3,7-18-2,6-19-3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43"/>
    </inkml:context>
    <inkml:brush xml:id="br0">
      <inkml:brushProperty name="width" value="0.0459" units="cm"/>
      <inkml:brushProperty name="height" value="0.0459" units="cm"/>
      <inkml:brushProperty name="color" value="#F2395B"/>
    </inkml:brush>
  </inkml:definitions>
  <inkml:trace contextRef="#ctx0" brushRef="#br0">88150 49950 479,'20'-113'5,"-9"26"10,-10 24 11,-8 26 10,-14 24 6,-15 26 0,-15 24 2,-16 26 1,-13 13-4,-9 4-9,-10 3-10,-8 3-9,-4-2-5,3-6-1,3-6-1,4-6-1,2-4-2,4 1-3,3-1-4,3 1-3,3-4-1,3-6 4,3-6 3,4-6 2,7-4 2,13 1 0,12-1 1,13 1 0,18-1 1,26 1 3,24-1 3,26 1 3,18-3 0,13-2-3,12-3-1,13-3-3,7-2-1,4 0 0,3 0-1,3 0 0,-1 0 0,-2 0-1,-3 0 1,-3 0 1,-9 3-2,-11 6 1,-14 7-2,-11 6 0,-11-1-2,-5-5-3,-7-7-3,-5-5-3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43"/>
    </inkml:context>
    <inkml:brush xml:id="br0">
      <inkml:brushProperty name="width" value="0.02763" units="cm"/>
      <inkml:brushProperty name="height" value="0.02763" units="cm"/>
      <inkml:brushProperty name="color" value="#F2395B"/>
    </inkml:brush>
  </inkml:definitions>
  <inkml:trace contextRef="#ctx0" brushRef="#br0">89450 51700 796,'-22'-41'12,"6"19"27,7 19 24,6 19 26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51"/>
    </inkml:context>
    <inkml:brush xml:id="br0">
      <inkml:brushProperty name="width" value="0.03842" units="cm"/>
      <inkml:brushProperty name="height" value="0.03842" units="cm"/>
      <inkml:brushProperty name="color" value="#F2395B"/>
    </inkml:brush>
  </inkml:definitions>
  <inkml:trace contextRef="#ctx0" brushRef="#br0">93250 50000 572,'1'-46'1,"4"10"0,3 10 1,3 9 0,7 6 5,14 3 9,11 3 7,14 4 9,13-4 0,16-9-5,15-10-6,17-8-5,0-3-5,-11 7-2,-14 6-3,-11 7-3,-14 4-4,-11 3-7,-14 3-6,-11 4-8,-14 4-5,-11 6-5,-14 7-6,-11 6-5,-12 4 1,-9 4 8,-10 3 8,-8 3 8,-4-1 5,3-2 4,3-3 2,4-3 3,-1-4 2,-3-3 0,-3-3 1,-2-2 0,-1-3 1,3 1 4,3-1 4,4 1 3,1-3 2,0-2 0,0-3 1,0-3 1,3 1 1,6 6 3,7 7 2,6 6 3,3 4 2,0 4 1,0 3 2,0 3 1,0 3 0,0 3-2,0 3-3,0 4-2,3 4-1,6 6 0,7 7-2,6 6 0,1 6-1,-3 6-3,-3 7-2,-2 6-2,-1 6-3,3 6-1,3 7-2,4 6-3,-1 6 0,-3 6 1,-3 7 0,-2 6 1,-1-1-6,3-5-9,3-7-10,4-5-11,1-11-6,0-11-2,0-14-3,0-11-3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51"/>
    </inkml:context>
    <inkml:brush xml:id="br0">
      <inkml:brushProperty name="width" value="0.03275" units="cm"/>
      <inkml:brushProperty name="height" value="0.03275" units="cm"/>
      <inkml:brushProperty name="color" value="#F2395B"/>
    </inkml:brush>
  </inkml:definitions>
  <inkml:trace contextRef="#ctx0" brushRef="#br0">93400 51100 671,'45'-68'0,"-9"17"0,-10 15 0,-8 16 0,0 5 5,14-2 9,11-3 9,14-3 10,7 1 3,3 6-4,3 7-4,4 6-3,-3 6-3,-5 6-3,-7 7-1,-5 6-3,-9 3-4,-9 0-4,-10 0-5,-8 0-5,-11 6-1,-8 13 2,-10 12 1,-9 13 2,-16 10 0,-22 10-3,-22 10-1,-21 9-3,-6-4-3,14-15-5,11-15-6,14-16-5,7-15-3,3-11 0,3-14 1,4-11-1,4-15 2,6-16 1,7-15 2,6-15 1,4-11 1,4-2 1,3-3 2,3-3 1,4 4 5,7 13 12,6 12 11,7 13 10,7 9 7,9 6 2,10 7 2,10 6 2,5 7 1,4 10-1,3 10 1,3 9-1,1 4-3,1 1-3,-1-1-6,1 1-3,-1-1-6,1 1-4,-1-1-5,1 1-4,-4-4-2,-6-6 0,-6-6 1,-6-6 1,-4-7-7,1-6-15,-1-6-15,1-6-15,-4-6-6,-6-2 2,-6-3 3,-6-3 2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52"/>
    </inkml:context>
    <inkml:brush xml:id="br0">
      <inkml:brushProperty name="width" value="0.03474" units="cm"/>
      <inkml:brushProperty name="height" value="0.03474" units="cm"/>
      <inkml:brushProperty name="color" value="#F2395B"/>
    </inkml:brush>
  </inkml:definitions>
  <inkml:trace contextRef="#ctx0" brushRef="#br0">95500 49350 633,'1'-68'2,"4"17"3,3 15 4,3 16 4,-1 16 4,-2 20 2,-3 18 2,-3 20 4,-6 13-4,-5 9-11,-7 10-10,-5 10-11,-8 0-7,-5-5-2,-7-7-3,-5-5-4,-4-11 1,0-11 3,0-14 3,0-11 2,1-9 5,4-3 4,3-3 6,3-2 4,10-5 7,20-2 9,18-3 9,20-3 7,19-4 2,22-3-6,22-3-6,23-2-7,8-5-6,-3-2-4,-3-3-5,-2-3-4,-8 1-4,-8 6 1,-10 7-2,-9 6 0,-18 7 4,-24 10 10,-26 10 9,-24 9 8,-21 6 5,-16 3-2,-15 3-1,-15 4-2,-11 4-1,-2 6-3,-3 7 0,-3 6-3,-7 9-2,-9 13-2,-10 12-3,-8 13-4,-6 13-1,1 17-3,-1 15-3,1 16-2,2 5-4,7-2-5,6-3-5,7-3-4,11-13-4,20-22-3,18-22-2,20-21-3,11-20-1,7-15 1,6-15 0,7-16 1,5-15 1,7-11 2,6-14 1,7-11 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49"/>
    </inkml:context>
    <inkml:brush xml:id="br0">
      <inkml:brushProperty name="width" value="0.04577" units="cm"/>
      <inkml:brushProperty name="height" value="0.04577" units="cm"/>
    </inkml:brush>
  </inkml:definitions>
  <inkml:trace contextRef="#ctx0" brushRef="#br0">9231 11745 480,'-7'-7'1,"1"0"2,0 2 1,2 1 2,0 2 6,2 5 13,0 6 12,2 4 12,0 5 3,0 3-8,0 5-7,0 3-8,0 4-4,0 2-3,0 4-3,0 3-2,0 1-2,0 2-3,0 0-1,0 2-3,0 0-1,2 2-3,0 0-1,2 2-3,0 0-2,0 1-4,-1 2-3,2 0-3,-2 1-1,1 2 0,0 0 1,0 1 0,-1-1 2,0-4 1,-2-4 1,0-4 3,-2-4 0,0-2-1,-2-3-2,0-4 0,0 0-1,0-1 1,2 0 2,0 1 1,2-2 0,0-2 0,2-1 0,0-3 0,0-1 0,0-3 1,-2-1 0,0-2 0,-1-3 1,2-1 0,0-2 2,2-2 0,0-3 5,2-3 9,0-2 10,1-4 9,3-2 2,6-3-3,4-4-4,5-2-4,3-1-3,3 1-3,1 1-4,2 1-2,2 0-2,3 2-1,1 1 0,2 0-2,1 2-1,0-1-2,0 0-2,0 0-1,2 0-3,2-2-3,4 0-2,2-1-2,3 0 0,2 2 0,2 2 2,1 3 1,2 0 1,0 0 2,0 0 1,-1 0 2,1 0 0,0 2 0,-1 0-1,1 2 0,1 0-1,1 0 0,3 0-1,1 0 0,2-1 0,0 0 0,-1-2 0,1 0 2,-3-2-3,-3-2-2,-5-1-4,-3-3-4,-1 0-1,0 0-1,1 2-1,2 1 0,-2 0 0,-1 0 3,-2 0 1,-2 0 2,-3 1 1,-2-1 0,-3 0-1,-4 0-1,-1 1 0,-2 2 1,0 2 1,-1 2 1,-2 1-2,-1 0-2,-3 0-4,-1 0-3,-2 0-1,0-2-1,1 0-1,-1-1 1,-1-2 0,-5 0 4,-3-2 2,-4 0 4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52"/>
    </inkml:context>
    <inkml:brush xml:id="br0">
      <inkml:brushProperty name="width" value="0.03577" units="cm"/>
      <inkml:brushProperty name="height" value="0.03577" units="cm"/>
      <inkml:brushProperty name="color" value="#F2395B"/>
    </inkml:brush>
  </inkml:definitions>
  <inkml:trace contextRef="#ctx0" brushRef="#br0">94700 51000 615,'6'-36'63,"13"28"2,12 28 2,13 29 1,6 11-9,0-2-20,0-3-19,0-3-20,-4-6-11,-5-5-4,-7-7-3,-5-5-3,-1-8-6,6-5-5,7-7-5,6-5-6,4-8-2,4-5 3,3-7 3,3-5 2,-1-4 4,-2 0 4,-3 0 4,-3 0 5,-7 1 3,-9 4 4,-10 3 3,-8 3 5,-11 7 10,-8 14 20,-10 11 19,-9 14 19,-4 5 5,4 1-8,3-1-8,3 1-8,3-1-8,3 1-5,3-1-6,4 1-6,5-6-6,10-8-8,10-10-6,9-9-7,10-7-7,14-3-8,11-3-7,14-2-7,3-6-3,-2-6 6,-3-6 4,-3-6 4,-7-1 6,-9 7 3,-10 6 6,-8 7 5,-25 13 8,-36 22 14,-39 22 12,-36 23 14,-20 8 2,1-3-8,-1-3-10,1-2-8,1-3-6,3 1-5,3-1-5,4 1-3,1-3-3,0-2 2,0-3 1,0-3 2,4-4 0,10-3 3,10-3 2,9-2 2,10-5 2,14-2 1,11-3 2,14-3 2,10-2-1,9 0-4,10 0-3,10 0-3,11-4-3,17-5-1,15-7-1,16-5-2,10-4-1,7 0-1,6 0 0,7 0-1,5 0-3,7 0-5,6 0-4,7 0-6,-1-2-5,-6-3-5,-6-3-5,-6-2-6,-15-3-2,-21 1 2,-22-1 2,-22 1 2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54"/>
    </inkml:context>
    <inkml:brush xml:id="br0">
      <inkml:brushProperty name="width" value="0.04807" units="cm"/>
      <inkml:brushProperty name="height" value="0.04807" units="cm"/>
      <inkml:brushProperty name="color" value="#F2395B"/>
    </inkml:brush>
  </inkml:definitions>
  <inkml:trace contextRef="#ctx0" brushRef="#br0">97950 50400 457,'-22'-41'11,"6"19"23,7 19 22,6 19 22,3 10 4,0 4-15,0 3-15,0 3-15,0 7-10,0 14-3,0 11-2,0 14-4,0 7-4,0 3-3,0 3-5,0 4-2,0 7-6,0 13-4,0 12-6,0 13-4,-2 7-2,-3 4 0,-3 3 2,-2 3 1,0-5-6,7-12-12,6-13-12,7-12-12,2-18-4,1-21 1,-1-22 3,1-22 2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54"/>
    </inkml:context>
    <inkml:brush xml:id="br0">
      <inkml:brushProperty name="width" value="0.03389" units="cm"/>
      <inkml:brushProperty name="height" value="0.03389" units="cm"/>
      <inkml:brushProperty name="color" value="#F2395B"/>
    </inkml:brush>
  </inkml:definitions>
  <inkml:trace contextRef="#ctx0" brushRef="#br0">97400 50400 649,'-18'-22'59,"17"6"-4,15 7-4,16 6-6,16 1-5,20-3-5,18-3-6,20-2-5,6-1-12,-2 3-16,-3 3-18,-3 4-17,-12 1-7,-18 0 4,-19 0 3,-18 0 3,-10 1 1,0 4-2,0 3-2,0 3-2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55"/>
    </inkml:context>
    <inkml:brush xml:id="br0">
      <inkml:brushProperty name="width" value="0.03465" units="cm"/>
      <inkml:brushProperty name="height" value="0.03465" units="cm"/>
      <inkml:brushProperty name="color" value="#F2395B"/>
    </inkml:brush>
  </inkml:definitions>
  <inkml:trace contextRef="#ctx0" brushRef="#br0">97200 53200 634,'-46'-2'4,"10"-3"5,10-3 7,9-2 7,9-1 5,9 3 4,10 3 3,10 4 4,10 1-1,13 0-4,12 0-5,13 0-6,7-2-3,4-3-5,3-3-3,3-2-4,3-1-7,3 3-10,3 3-9,4 4-10,-3 1-6,-5 0-1,-7 0-2,-5 0-2,-11 0-1,-11 0-3,-14 0-2,-11 0-2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55"/>
    </inkml:context>
    <inkml:brush xml:id="br0">
      <inkml:brushProperty name="width" value="0.03956" units="cm"/>
      <inkml:brushProperty name="height" value="0.03956" units="cm"/>
      <inkml:brushProperty name="color" value="#F2395B"/>
    </inkml:brush>
  </inkml:definitions>
  <inkml:trace contextRef="#ctx0" brushRef="#br0">100600 49700 556,'1'-65'7,"4"23"16,3 22 15,3 22 15,1 18 4,1 16-6,-1 15-6,1 17-6,-3 7-7,-2 0-7,-3 0-7,-3 0-8,-2-2-2,0-3 1,0-3 2,0-2 1,0-6-7,0-6-14,0-6-15,0-6-14,3-10-13,6-12-8,7-13-10,6-12-10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56"/>
    </inkml:context>
    <inkml:brush xml:id="br0">
      <inkml:brushProperty name="width" value="0.03774" units="cm"/>
      <inkml:brushProperty name="height" value="0.03774" units="cm"/>
      <inkml:brushProperty name="color" value="#F2395B"/>
    </inkml:brush>
  </inkml:definitions>
  <inkml:trace contextRef="#ctx0" brushRef="#br0">101550 49650 582,'23'-24'0,"-3"4"0,-3 3 0,-2 3 0,-12 9 9,-19 16 18,-18 15 17,-19 17 17,-13 10 3,-6 6-13,-6 7-13,-6 6-13,-4 1-9,1-3-7,-1-3-4,1-2-7,2-6-2,7-6-2,6-6-2,7-6 0,5-4-1,7 1 1,6-1 1,7 1 0,5-3 0,7-2-2,6-3-2,7-3-1,0-4 1,-2-3 4,-3-3 4,-3-2 5,-2-3 2,0 1 1,0-1 1,0 1 1,0-1 0,0 1 0,0-1-1,0 1 0,0-1-1,0 1-1,0-1 0,0 1 0,14-6-2,28-8-3,28-10-3,29-9-3,11-5-1,-2 0 0,-3 0 1,-3 0-1,-2 1 1,0 4 1,0 3 1,0 3 1,-4 1 1,-5 1-1,-7-1 1,-5 1-1,-8 1 2,-5 3 2,-7 3 3,-5 4 2,-14 7 2,-18 13 1,-19 12 2,-18 13 0,-17 9-1,-11 6-2,-14 7-3,-11 6-3,-6 1-2,4-3-1,3-3-1,3-2-2,4-3 1,7 1 1,6-1 1,7 1 2,4-4 1,3-6-1,3-6 1,4-6-1,15-7 2,28-6 2,28-6 4,29-6 3,15-6-1,3-2-3,3-3-5,4-3-2,2-6-5,4-5-4,3-7-4,3-5-4,-1-8-4,-2-5-6,-3-7-6,-3-5-5,-1-8-1,4-5 2,3-7 2,3-5 2,-4-1 4,-8 6 6,-10 7 6,-9 6 6,-9 6 2,-5 6 1,-7 7-1,-5 6 0,-11 12 14,-11 19 28,-14 19 28,-11 19 28,-9 12 5,-3 6-18,-3 7-17,-2 6-18,-3 1-13,1-3-6,-1-3-7,1-2-7,1-5-7,3-2-8,3-3-7,4-3-7,1-4-6,0-3-3,0-3-5,0-2-3,0-8-4,0-8-6,0-10-5,0-9-6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56"/>
    </inkml:context>
    <inkml:brush xml:id="br0">
      <inkml:brushProperty name="width" value="0.03388" units="cm"/>
      <inkml:brushProperty name="height" value="0.03388" units="cm"/>
      <inkml:brushProperty name="color" value="#F2395B"/>
    </inkml:brush>
  </inkml:definitions>
  <inkml:trace contextRef="#ctx0" brushRef="#br0">100900 50850 649,'43'73'113,"-11"-3"-25,-14-3-26,-11-2-24,-11 0-17,-5 7-5,-7 6-7,-5 7-6,-9 2-5,-9 1-8,-10-1-6,-8 1-7,-9-4-6,-6-6-4,-6-6-6,-6-6-3,-1-9-2,7-8 3,6-10 2,7-9 3,5-7 4,7-3 4,6-3 5,7-2 4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57"/>
    </inkml:context>
    <inkml:brush xml:id="br0">
      <inkml:brushProperty name="width" value="0.03856" units="cm"/>
      <inkml:brushProperty name="height" value="0.03856" units="cm"/>
      <inkml:brushProperty name="color" value="#F2395B"/>
    </inkml:brush>
  </inkml:definitions>
  <inkml:trace contextRef="#ctx0" brushRef="#br0">98950 51750 570,'-11'-40'7,"28"23"15,28 22 13,29 22 15,15 16 5,3 14-4,3 11-6,4 14-3,7 8-6,13 7-6,12 6-6,13 7-6,10-3-7,10-8-8,10-10-7,9-9-8,1-9-8,-6-5-7,-6-7-7,-6-5-7,-20-11-6,-30-11-7,-32-14-5,-30-11-6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57"/>
    </inkml:context>
    <inkml:brush xml:id="br0">
      <inkml:brushProperty name="width" value="0.04021" units="cm"/>
      <inkml:brushProperty name="height" value="0.04021" units="cm"/>
      <inkml:brushProperty name="color" value="#F2395B"/>
    </inkml:brush>
  </inkml:definitions>
  <inkml:trace contextRef="#ctx0" brushRef="#br0">103300 49750 547,'21'-91'0,"-5"19"0,-7 19 0,-5 19 0,-3 10 6,4 4 13,3 3 14,3 3 12,-2 14 6,-6 25-1,-6 25 0,-6 25-2,-13 15-5,-19 7-7,-18 6-10,-19 7-7,-12-1-7,-2-6-4,-3-6-3,-3-6-3,-6-2-4,-5 3-1,-7 3-1,-5 4-1,2-6-7,13-11-13,12-14-11,13-11-13,13-11-5,17-5 0,15-7 0,16-5 0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57"/>
    </inkml:context>
    <inkml:brush xml:id="br0">
      <inkml:brushProperty name="width" value="0.04035" units="cm"/>
      <inkml:brushProperty name="height" value="0.04035" units="cm"/>
      <inkml:brushProperty name="color" value="#F2395B"/>
    </inkml:brush>
  </inkml:definitions>
  <inkml:trace contextRef="#ctx0" brushRef="#br0">102400 50800 545,'43'7'53,"-11"17"-3,-14 15-3,-11 16-2,-9 9-3,-3 3-3,-3 3-3,-2 4-3,-6 1-5,-6 0-4,-6 0-6,-6 0-5,-2-4-4,3-5-1,3-7-2,4-5-2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50"/>
    </inkml:context>
    <inkml:brush xml:id="br0">
      <inkml:brushProperty name="width" value="0.0405" units="cm"/>
      <inkml:brushProperty name="height" value="0.0405" units="cm"/>
    </inkml:brush>
  </inkml:definitions>
  <inkml:trace contextRef="#ctx0" brushRef="#br0">14416 10650 543,'-7'40'122,"2"2"-27,2 2-26,2 2-27,1 1-15,0-2-1,0-1-3,0 0-2,0 4-5,2 8-5,0 9-7,2 9-5,-1 6-4,-1 2-2,0 4 0,-1 3-2,-1 0-3,1-2-5,2-2-5,0-2-5,1-4-2,0-5 0,0-7 1,0-5 1,0-5-2,2-3-2,0-2-3,1-4-3,1-5 1,0-7 5,0-9 5,-1-7 5,1-6 3,-2-3 1,-1-3-1,0-2 0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57"/>
    </inkml:context>
    <inkml:brush xml:id="br0">
      <inkml:brushProperty name="width" value="0.05283" units="cm"/>
      <inkml:brushProperty name="height" value="0.05283" units="cm"/>
      <inkml:brushProperty name="color" value="#F2395B"/>
    </inkml:brush>
  </inkml:definitions>
  <inkml:trace contextRef="#ctx0" brushRef="#br0">103150 50650 416,'45'-24'0,"-9"4"0,-10 3 0,-8 3 0,5-4 1,22-8 3,22-10 2,23-9 3,10-2 4,0 6 4,0 7 4,0 6 5,-4 4 0,-5 4-5,-7 3-4,-5 3-5,-9 4-4,-9 7-1,-10 6-3,-8 7-2,-8 4 0,-2 3 2,-3 3 2,-3 4 1,-6 8 5,-5 17 5,-7 15 7,-5 16 7,-6 5 2,-3-2-3,-3-3-1,-2-3-2,-3 2-1,1 10-2,-1 10 0,1 9-2,-1 6-2,1 3-3,-1 3-4,1 4-3,1-1-3,3-3-4,3-3-2,4-2-2,1-9-6,0-12-5,0-13-7,0-12-7,-5-15-7,-9-15-9,-10-15-8,-8-16-9,-4-13-2,3-9 6,3-10 6,4-8 6,1-8 4,0-2 2,0-3 4,0-3 2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58"/>
    </inkml:context>
    <inkml:brush xml:id="br0">
      <inkml:brushProperty name="width" value="0.03388" units="cm"/>
      <inkml:brushProperty name="height" value="0.03388" units="cm"/>
      <inkml:brushProperty name="color" value="#F2395B"/>
    </inkml:brush>
  </inkml:definitions>
  <inkml:trace contextRef="#ctx0" brushRef="#br0">103300 51100 649,'134'0'74,"-31"0"-15,-31 0-15,-31 0-17,-13 4-7,6 10-1,7 10-1,6 9 0,-2 7-2,-9 7-1,-10 6-3,-8 7-1,-14 2-3,-15 1-2,-15-1-3,-16 1-3,-12-4-1,-5-6-3,-7-6-2,-5-6-1,-3-9-3,4-8-2,3-10-3,3-9-3,6-12-2,9-11-2,10-14-2,10-11-3,10-11 0,13-5-3,12-7 0,13-5-2,6 2 0,0 13 0,0 12 0,0 13 0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59"/>
    </inkml:context>
    <inkml:brush xml:id="br0">
      <inkml:brushProperty name="width" value="0.03192" units="cm"/>
      <inkml:brushProperty name="height" value="0.03192" units="cm"/>
      <inkml:brushProperty name="color" value="#F2395B"/>
    </inkml:brush>
  </inkml:definitions>
  <inkml:trace contextRef="#ctx0" brushRef="#br0">85900 54350 689,'-111'-46'-29,"28"10"15,28 10 15,29 9 15,27 1 12,29-6 7,28-6 8,28-6 7,17-2 0,6 3-7,7 3-9,6 4-6,-2 2-10,-9 4-11,-10 3-10,-8 3-10,-14 6-10,-15 9-6,-15 10-6,-16 10-8,-12 5 1,-5 4 5,-7 3 7,-5 3 5,-6-2 2,-3-6-2,-3-6-2,-2-6-3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59"/>
    </inkml:context>
    <inkml:brush xml:id="br0">
      <inkml:brushProperty name="width" value="0.03466" units="cm"/>
      <inkml:brushProperty name="height" value="0.03466" units="cm"/>
      <inkml:brushProperty name="color" value="#F2395B"/>
    </inkml:brush>
  </inkml:definitions>
  <inkml:trace contextRef="#ctx0" brushRef="#br0">84850 55350 634,'-183'17'24,"84"-16"9,85-15 10,85-15 10,50-7 0,20 3-8,18 3-9,20 4-8,6 1-7,-2 0-5,-3 0-7,-3 0-5,-12 3-5,-18 6-7,-19 7-5,-18 6-6,-15 1-6,-9-3-5,-10-3-6,-8-2-4,-12-5-4,-12-2-1,-13-3-1,-12-3-1,-9-2 3,-2 0 9,-3 0 9,-3 0 8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59"/>
    </inkml:context>
    <inkml:brush xml:id="br0">
      <inkml:brushProperty name="width" value="0.03319" units="cm"/>
      <inkml:brushProperty name="height" value="0.03319" units="cm"/>
      <inkml:brushProperty name="color" value="#F2395B"/>
    </inkml:brush>
  </inkml:definitions>
  <inkml:trace contextRef="#ctx0" brushRef="#br0">86450 53650 662,'-91'-24'37,"19"4"-6,19 3-4,19 3-4,12 6-3,6 9 0,7 10 0,6 10 0,1 13 0,-3 19 2,-3 19 0,-2 19 1,-1 9-2,3 0-5,3 0-6,4 0-5,-1 3-5,-3 6-3,-3 7-4,-2 6-4,-1-4-3,3-11-5,3-14-2,4-11-5,4-14-2,6-11-4,7-14-2,6-11-4,4-14 0,4-11 3,3-14 1,3-11 2,-2-7 3,-6 0 5,-6 0 4,-6 0 5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59"/>
    </inkml:context>
    <inkml:brush xml:id="br0">
      <inkml:brushProperty name="width" value="0.03689" units="cm"/>
      <inkml:brushProperty name="height" value="0.03689" units="cm"/>
      <inkml:brushProperty name="color" value="#F2395B"/>
    </inkml:brush>
  </inkml:definitions>
  <inkml:trace contextRef="#ctx0" brushRef="#br0">86750 53500 596,'-21'-118'35,"10"67"7,10 65 6,9 66 8,2 34-2,-2 3-8,-3 3-9,-3 4-9,-4-1-6,-3-3-5,-3-3-6,-2-2-3,-5-1-10,-2 3-11,-3 3-12,-3 4-11,-4-6-8,-3-11-2,-3-14-1,-2-11-3,0-14 2,7-11 5,6-14 5,7-11 6,0-9 4,-2-3 5,-3-3 4,-3-2 3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59"/>
    </inkml:context>
    <inkml:brush xml:id="br0">
      <inkml:brushProperty name="width" value="0.03534" units="cm"/>
      <inkml:brushProperty name="height" value="0.03534" units="cm"/>
      <inkml:brushProperty name="color" value="#F2395B"/>
    </inkml:brush>
  </inkml:definitions>
  <inkml:trace contextRef="#ctx0" brushRef="#br0">84800 55300 622,'-160'-2'-1,"32"-3"-1,31-3-1,32-2-1,29 3 8,28 14 18,28 11 18,29 14 18,18 8 5,9 7-11,10 6-10,10 7-11,7 4-7,6 3-4,7 3-5,6 4-4,4-3-6,4-5-4,3-7-7,3-5-4,-2-8-9,-6-5-10,-6-7-9,-6-5-11,-10-8-1,-12-5 8,-13-7 7,-12-5 8,-10-6 3,-6-3-4,-6-3-3,-6-2-3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3:00"/>
    </inkml:context>
    <inkml:brush xml:id="br0">
      <inkml:brushProperty name="width" value="0.03018" units="cm"/>
      <inkml:brushProperty name="height" value="0.03018" units="cm"/>
      <inkml:brushProperty name="color" value="#F2395B"/>
    </inkml:brush>
  </inkml:definitions>
  <inkml:trace contextRef="#ctx0" brushRef="#br0">88700 53500 728,'-2'-47'1,"-3"6"2,-3 7 1,-2 6 3,-5 6-2,-2 6-2,-3 7-3,-3 6-2,-2 10 3,0 17 10,0 15 10,0 16 11,-5 13 1,-9 14-7,-10 11-6,-8 14-6,-3 0-7,7-8-6,6-10-6,7-9-5,7-12-3,9-11 0,10-14 1,10-11 1,11-11 0,17-5-1,15-7 0,16-5 0,5-3 1,-2 4 3,-3 3 4,-3 3 3,-7 6 1,-9 9 0,-10 10-2,-8 10-1,-15 7 1,-19 6 0,-18 7 0,-19 6 1,-12 3 1,-2 0-1,-3 0 1,-3 0 0,4-7 1,13-11 0,12-14 1,13-11 1,12-7 1,13 0 1,12 0 1,13 0 1,7 1 3,4 4 3,3 3 3,3 3 4,-4 4 1,-8 7 0,-10 6-1,-9 7-1,-9 2-2,-5 1-2,-7-1-3,-5 1-3,-3-6-3,4-8-2,3-10-3,3-9-3,7-18-10,14-24-15,11-26-16,14-24-16,5-9-4,1 10 8,-1 10 8,1 9 9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3:00"/>
    </inkml:context>
    <inkml:brush xml:id="br0">
      <inkml:brushProperty name="width" value="0.04458" units="cm"/>
      <inkml:brushProperty name="height" value="0.04458" units="cm"/>
      <inkml:brushProperty name="color" value="#F2395B"/>
    </inkml:brush>
  </inkml:definitions>
  <inkml:trace contextRef="#ctx0" brushRef="#br0">89450 53650 493,'50'-52'3,"0"-3"7,0-3 7,0-2 6,-2 3 3,-3 14-4,-3 11-3,-2 14-3,-5 10-1,-2 9 1,-3 10 0,-3 10 0,-4 8-2,-3 10-5,-3 10-7,-2 9-4,-8 7-5,-8 7-3,-10 6-2,-9 7-3,-10 0-3,-9-2-4,-10-3-4,-8-3-4,-8-6-1,-2-5 1,-3-7 1,-3-5 0,-1-8 5,4-5 5,3-7 6,3-5 6,6-6 3,9-3 1,10-3 0,10-2 0,21-8 7,34-8 13,35-10 12,35-9 12,16-4 4,1 4-9,-1 3-7,1 3-7,-6 1-7,-8 1-5,-10-1-5,-9 1-5,-12 2-6,-11 7-7,-14 6-8,-11 7-6,-12 5-4,-9 7 1,-10 6 2,-8 7 2,-11 0 3,-8-2 4,-10-3 7,-9-3 4,-4-2 3,4 0 2,3 0 0,3 0 1,3-2 4,3-3 4,3-3 5,4-2 5,2-3 4,4 1 3,3-1 4,3 1 3,3 7 2,3 16 1,3 15 0,4 17 0,4 3-1,6-5-4,7-7-3,6-5-5,3 2 0,0 13-1,0 12 2,0 13 0,-2 6 0,-3 0-2,-3 0-1,-2 0-1,-5-5-2,-2-9 0,-3-10 0,-3-8-2,-2-9-1,0-6-3,0-6-2,0-6-4,-5-7 0,-9-6-1,-10-6-1,-8-6 1,-11-4-7,-8 1-9,-10-1-11,-9 1-11,-10-1-3,-9 1 5,-10-1 4,-8 1 4,3-3 4,20-2 5,18-3 2,20-3 5,10-4-6,3-3-15,3-3-14,4-2-15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3:0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91750 56300 999,'20'-41'-6,"-9"19"-12,-10 19-12,-8 19-12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50"/>
    </inkml:context>
    <inkml:brush xml:id="br0">
      <inkml:brushProperty name="width" value="0.04163" units="cm"/>
      <inkml:brushProperty name="height" value="0.04163" units="cm"/>
    </inkml:brush>
  </inkml:definitions>
  <inkml:trace contextRef="#ctx0" brushRef="#br0">15012 10387 528,'-14'-6'8,"1"6"14,2 4 16,3 6 15,1 3 3,2 3-10,2 3-11,2 3-9,1 5-5,0 9 1,0 7 1,0 8 1,1 4 0,2 1-5,2 2-2,2 0-4,0 1-3,-1 1-2,-1 1-3,0 2-4,-1-1-1,0 3-2,-1 0-2,1 1-1,1 1-5,0 1-7,1 1-8,2 1-6,0-1-6,-1-3-5,1-3-5,0-3-5,-1-5 1,-1-8 9,-1-8 8,0-8 9,-1-5 2,0-5 0,0-3-2,0-4 0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3:17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74500 14850 999,'-325'120'-82,"100"-59"20,100-60 20,100-58 20,48-26 12,-3 9 2,-3 10 2,-2 10 3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07"/>
    </inkml:context>
    <inkml:brush xml:id="br0">
      <inkml:brushProperty name="width" value="0.02619" units="cm"/>
      <inkml:brushProperty name="height" value="0.02619" units="cm"/>
    </inkml:brush>
  </inkml:definitions>
  <inkml:trace contextRef="#ctx0" brushRef="#br0">67850 18650 839,'-158'23'49,"34"-3"-6,35-3-6,35-2-5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10"/>
    </inkml:context>
    <inkml:brush xml:id="br0">
      <inkml:brushProperty name="width" value="0.03845" units="cm"/>
      <inkml:brushProperty name="height" value="0.03845" units="cm"/>
    </inkml:brush>
  </inkml:definitions>
  <inkml:trace contextRef="#ctx0" brushRef="#br0">18500 19100 572,'4'68'104,"10"-11"-23,10-14-23,9-11-23,6-7-12,3 0-2,3 0 0,4 0-2,-1 1-2,-3 4-2,-3 3-2,-2 3-3,-5 1-3,-2 1-4,-3-1-3,-3 1-3,-4 1-11,-3 3-21,-3 3-19,-2 4-20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10"/>
    </inkml:context>
    <inkml:brush xml:id="br0">
      <inkml:brushProperty name="width" value="0.03259" units="cm"/>
      <inkml:brushProperty name="height" value="0.03259" units="cm"/>
    </inkml:brush>
  </inkml:definitions>
  <inkml:trace contextRef="#ctx0" brushRef="#br0">16950 21000 675,'-90'23'-31,"23"-3"15,22-3 12,22-2 14,15 2 13,9 9 15,10 10 14,10 10 14,5 2 0,4-3-15,3-3-15,3-2-14,1-5-12,1-2-8,-1-3-9,1-3-9,-1-2-3,1 0 1,-1 0 1,1 0 1,-1-2-5,1-3-11,-1-3-10,1-2-12,-4-3 0,-6 1 10,-6-1 9,-6 1 10,-2-3 6,3-2 3,3-3 2,4-3 3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10"/>
    </inkml:context>
    <inkml:brush xml:id="br0">
      <inkml:brushProperty name="width" value="0.03154" units="cm"/>
      <inkml:brushProperty name="height" value="0.03154" units="cm"/>
    </inkml:brush>
  </inkml:definitions>
  <inkml:trace contextRef="#ctx0" brushRef="#br0">20100 21450 697,'48'26'-17,"-3"4"7,-3 3 7,-2 3 8,-3 3 8,1 3 10,-1 3 10,1 4 11,-3-1 6,-2-3 2,-3-3 3,-3-2 2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15"/>
    </inkml:context>
    <inkml:brush xml:id="br0">
      <inkml:brushProperty name="width" value="0.04262" units="cm"/>
      <inkml:brushProperty name="height" value="0.04262" units="cm"/>
    </inkml:brush>
  </inkml:definitions>
  <inkml:trace contextRef="#ctx0" brushRef="#br0">24600 19400 516,'-111'67'4,"28"-16"8,28-15 8,29-15 8,19-11 3,14-2-1,11-3-2,14-3-1,8-9-3,7-11-4,6-14-5,7-11-5,4-9-2,3-3 0,3-3-1,4-2 0,-1 0-2,-3 7-3,-3 6-4,-2 7-2,-8 5-2,-8 7-1,-10 6 0,-9 7 0,-5 7 1,0 9 4,0 10 3,0 10 3,-5 10 2,-9 13 0,-10 12-1,-8 13 1,-11 13 3,-8 17 5,-10 15 5,-9 16 5,-4 2 2,4-8-4,3-10-3,3-9-3,-2-4-3,-6 4-1,-6 3-1,-6 3-1,-6 1-2,-2 1-3,-3-1-3,-3 1-2,1-7-3,6-12-3,7-13-3,6-12-4,4-18-5,4-21-7,3-22-7,3-22-7,6-19-3,9-16 2,10-15 2,10-15 3,8-14 1,10-8 1,10-10 1,9-9 1,2 4 3,-2 19 8,-3 19 7,-3 19 8,-4 12 4,-3 6 1,-3 7 2,-2 6 1,-1 7 4,3 10 6,3 10 5,4 9 7,2 9 5,4 9 4,3 10 6,3 10 3,1 7 1,1 6-4,-1 7-4,1 6-4,1 1-5,3-3-2,3-3-4,4-2-4,2-6-6,4-6-11,3-6-10,3-6-12,-1-4-6,-2 1-6,-3-1-4,-3 1-5,-6-6-3,-5-8-1,-7-10-1,-5-9 0,-6-7 3,-3-3 6,-3-3 6,-2-2 6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15"/>
    </inkml:context>
    <inkml:brush xml:id="br0">
      <inkml:brushProperty name="width" value="0.05258" units="cm"/>
      <inkml:brushProperty name="height" value="0.05258" units="cm"/>
    </inkml:brush>
  </inkml:definitions>
  <inkml:trace contextRef="#ctx0" brushRef="#br0">25750 20050 418,'4'-46'2,"10"10"6,10 10 5,9 9 4,10 2 5,14-2 3,11-3 3,14-3 2,8-4 0,7-3-6,6-3-7,7-2-5,0-3-5,-2 1-4,-3-1-4,-3 1-5,-7-1-2,-9 1-3,-10-1-1,-8 1-3,-12 1 0,-12 3-2,-13 3-1,-12 4-2,-9-1 1,-2-3 0,-3-3 2,-3-2-1,-9-5 3,-11-2 1,-14-3 3,-11-3 1,-6-6 4,4-5 1,3-7 3,3-5 3,1-4 2,1 0 3,-1 0 2,1 0 2,2 3 2,7 6 1,6 7 2,7 6 2,2 6 5,1 6 10,-1 7 9,1 6 10,1 13 2,3 23-5,3 22-3,4 22-6,1 15-4,0 9-4,0 10-5,0 10-4,0 10-4,0 13-3,0 12-3,0 13-2,0 10-2,0 10-3,0 10-2,0 9-2,1 2-1,4-2-1,3-3-1,3-3 0,1-1-4,1 4-6,-1 3-6,1 3-6,-1-10-4,1-21 0,-1-22-1,1-22-2,-4-19 1,-6-16 3,-6-15 2,-6-15 2,-7-12 2,-6-6 1,-6-6 0,-6-6 2,-7-9 0,-6-8 1,-6-10 0,-6-9 1,-7-9 0,-6-5 2,-6-7 0,-6-5 2,1-4 3,9 0 8,10 0 8,10 0 6,8 1 4,10 4 1,10 3 0,9 3 0,7-1 1,7-2 2,6-3 0,7-3 2,15-7-2,25-9-5,25-10-4,25-8-6,14-8-5,3-2-6,3-3-6,4-3-7,-7 4-3,-16 13-3,-15 12-1,-15 13-2,-12 7-4,-6 4-3,-6 3-5,-6 3-5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21"/>
    </inkml:context>
    <inkml:brush xml:id="br0">
      <inkml:brushProperty name="width" value="0.0447" units="cm"/>
      <inkml:brushProperty name="height" value="0.0447" units="cm"/>
    </inkml:brush>
  </inkml:definitions>
  <inkml:trace contextRef="#ctx0" brushRef="#br0">29550 18350 492,'-30'-22'9,"41"6"17,40 7 18,42 6 18,16 3 1,-6 0-15,-6 0-15,-6 0-15,2 0-11,14 0-5,11 0-5,14 0-5,-4 3-4,-19 6-2,-18 7-1,-19 6-3,-18 4 0,-15 4 1,-15 3 2,-16 3 1,-21 4-4,-24 7-10,-26 6-10,-24 7-9,-13-1 0,0-6 9,0-6 11,0-6 9,1-9 7,4-8 3,3-10 1,3-9 4,6-4 1,9 4 0,10 3 1,10 3 0,5-1 6,4-2 10,3-3 11,3-3 11,4 5 8,7 17 4,6 15 4,7 16 6,4 10-2,3 7-8,3 6-7,4 7-7,2 2-7,4 1-3,3-1-5,3 1-4,-1 13-3,-2 29 0,-3 28-1,-3 28-2,-4 12-1,-3-3-4,-3-3-3,-2-2-3,-5-1-5,-2 3-5,-3 3-7,-3 4-5,1-7-3,6-16 2,7-15 1,6-15 1,3-20-2,0-21-5,0-22-7,0-22-4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21"/>
    </inkml:context>
    <inkml:brush xml:id="br0">
      <inkml:brushProperty name="width" value="0.04011" units="cm"/>
      <inkml:brushProperty name="height" value="0.04011" units="cm"/>
    </inkml:brush>
  </inkml:definitions>
  <inkml:trace contextRef="#ctx0" brushRef="#br0">29650 20650 548,'1'-49'0,"4"4"-2,3 3 0,3 3-2,4-2 1,7-6 0,6-6 1,7-6 1,7-2 5,9 3 10,10 3 10,10 4 11,7 4 3,6 6 0,7 7-1,6 6-1,1 4-2,-3 4-3,-3 3-4,-2 3-4,-8 9-2,-8 16-4,-10 15-2,-9 17-4,-10 10-1,-9 6 0,-10 7-2,-8 6 1,-18 9-2,-25 13 0,-25 12-2,-25 13 1,-16 6-5,-6 0-4,-6 0-6,-6 0-6,-2-7-4,3-11-3,3-14-3,4-11-4,5-17 0,10-18 0,10-19 0,9-18 1,9-18 0,9-16-1,10-15-1,10-15 0,7-12-1,6-6 1,7-6 2,6-6-1,6 1 5,6 9 7,7 10 6,6 10 7,4 7 2,4 6-3,3 7-2,3 6-2,4 6 8,7 6 20,6 7 20,7 6 20,2 6 6,1 6-5,-1 7-7,1 6-7,1 4-7,3 4-10,3 3-9,4 3-9,-1 1-7,-3 1-3,-3-1-2,-2 1-4,-3-3-6,1-2-8,-1-3-8,1-3-8,-6-6-7,-8-5-5,-10-7-5,-9-5-6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22"/>
    </inkml:context>
    <inkml:brush xml:id="br0">
      <inkml:brushProperty name="width" value="0.04492" units="cm"/>
      <inkml:brushProperty name="height" value="0.04492" units="cm"/>
    </inkml:brush>
  </inkml:definitions>
  <inkml:trace contextRef="#ctx0" brushRef="#br0">32700 17800 489,'25'-108'71,"0"34"-14,0 35-12,0 35-12,-2 24-9,-3 16-2,-3 15-3,-2 17-2,-9 13-7,-12 13-12,-13 12-11,-12 13-12,-12 4-6,-8-3-3,-10-3-2,-9-2-2,-4-8 0,4-8 5,3-10 4,3-9 4,4-9 6,7-5 7,6-7 7,7-5 7,5-8 3,7-5-4,6-7-3,7-5-3,10-8 6,16-5 15,15-7 16,17-5 14,14-12 4,17-16-6,15-15-7,16-15-6,7-11-8,1-2-9,-1-3-9,1-3-9,-4 2-4,-6 10 0,-6 10 0,-6 9 0,-10 9 1,-12 9 3,-13 10 2,-12 10 3,-13 8 3,-12 10 4,-13 10 4,-12 9 5,-13 10 3,-12 14 3,-13 11 3,-12 14 3,-12 11 0,-8 14-2,-10 11-3,-9 14-3,-7 11-3,-3 14-3,-3 11-2,-2 14-4,-5 3-4,-2-2-5,-3-3-5,-3-3-5,-4 4-5,-3 13-3,-3 12-4,-2 13-3,5-4-2,16-18-1,15-19 0,17-18 1,14-25-2,17-27-2,15-28-1,16-28-1,9-24-3,3-19-2,3-18-4,4-19-3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51"/>
    </inkml:context>
    <inkml:brush xml:id="br0">
      <inkml:brushProperty name="width" value="0.03317" units="cm"/>
      <inkml:brushProperty name="height" value="0.03317" units="cm"/>
    </inkml:brush>
  </inkml:definitions>
  <inkml:trace contextRef="#ctx0" brushRef="#br0">15396 12762 663,'-8'-8'2,"2"2"3,1 1 5,0 1 3,4 0 6,6 0 9,6 0 7,6 0 9,4 1 0,2 0-8,4 2-8,3 0-8,2 1-5,3-2-3,1 0-3,2-1-2,1-1-3,-2 2 0,0 0-3,-1 2-1,-2 0-1,0 0-4,-1 0-3,-1 0-2,-4 0-7,-4 0-9,-5 0-11,-4 0-10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22"/>
    </inkml:context>
    <inkml:brush xml:id="br0">
      <inkml:brushProperty name="width" value="0.04439" units="cm"/>
      <inkml:brushProperty name="height" value="0.04439" units="cm"/>
    </inkml:brush>
  </inkml:definitions>
  <inkml:trace contextRef="#ctx0" brushRef="#br0">32100 20300 495,'23'-30'5,"-3"-9"11,-3-10 11,-2-8 10,-1 3 7,3 20 0,3 18 3,4 20 0,1 13 0,0 9-5,0 10-4,0 10-5,1 7-5,4 6-6,3 7-7,3 6-7,-1-2-5,-2-9-1,-3-10-4,-3-8-1,-2-8-5,0-2-7,0-3-7,0-3-8,1-4-6,4-3-5,3-3-6,3-2-5,-1-6-1,-2-6 6,-3-6 5,-3-6 6,-2-4 4,0 1 6,0-1 4,0 1 4,-2-1 5,-3 1 4,-3-1 3,-2 1 5,-3 2 8,1 7 15,-1 6 13,1 7 14,-3 5 4,-2 7-4,-3 6-5,-3 7-5,8-1-9,23-6-13,22-6-14,22-6-13,13-15-10,7-21-9,6-22-8,7-22-8,2-8-2,1 6 6,-1 7 6,1 6 5,-10 6 6,-19 6 6,-18 7 8,-19 6 7,-22 10 13,-25 17 20,-25 15 22,-25 16 20,-16 9 4,-6 3-12,-6 3-12,-6 4-11,-4 2-9,1 4-4,-1 3-5,1 3-4,-4 4-5,-6 7-2,-6 6-4,-6 7-3,-2 0-3,3-2 0,3-3-1,4-3-1,5-6-2,10-5-1,10-7-3,9-5-1,31-12-2,53-16 0,53-15-2,54-15 0,32-11-2,13-2-1,12-3-2,13-3-1,2-1-3,-5 4-3,-7 3-3,-5 3-3,-11 1-2,-11 1-1,-14-1 0,-11 1-1,-18-1-1,-22 1-1,-22-1-2,-21 1-2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23"/>
    </inkml:context>
    <inkml:brush xml:id="br0">
      <inkml:brushProperty name="width" value="0.05254" units="cm"/>
      <inkml:brushProperty name="height" value="0.05254" units="cm"/>
    </inkml:brush>
  </inkml:definitions>
  <inkml:trace contextRef="#ctx0" brushRef="#br0">35800 18750 418,'3'-68'5,"6"17"9,7 15 10,6 16 9,12 5 5,19-2-1,19-3 1,19-3-2,9 1-2,0 6-8,0 7-6,0 6-6,-5 4-7,-9 4-4,-10 3-4,-8 3-5,-17 7-6,-21 14-5,-22 11-6,-22 14-5,-16 2 2,-9-6 10,-10-6 9,-8-6 11,-1-4 6,9 1 4,10-1 4,10 1 3,5-1 4,4 1 2,3-1 2,3 1 3,3 2 0,3 7-3,3 6-3,4 7-2,2 5-2,4 7-3,3 6-2,3 7-3,1 2-3,1 1-3,-1-1-3,1 1-3,-3 1-5,-2 3-4,-3 3-5,-3 4-4,-2-4-7,0-9-8,0-10-8,0-8-9,-2-8-5,-3-2-1,-3-3-2,-2-3-1,-6-6 3,-6-5 5,-6-7 6,-6-5 6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23"/>
    </inkml:context>
    <inkml:brush xml:id="br0">
      <inkml:brushProperty name="width" value="0.04187" units="cm"/>
      <inkml:brushProperty name="height" value="0.04187" units="cm"/>
    </inkml:brush>
  </inkml:definitions>
  <inkml:trace contextRef="#ctx0" brushRef="#br0">35800 21200 525,'-94'-4'27,"63"-5"21,62-7 21,63-5 20,37-3 0,13 4-22,12 3-20,13 3-22,4 3-14,-3 3-8,-3 3-9,-2 4-7,-9 1-8,-12 0-7,-13 0-8,-12 0-6,-16 0-7,-19 0-8,-18 0-5,-19 0-8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24"/>
    </inkml:context>
    <inkml:brush xml:id="br0">
      <inkml:brushProperty name="width" value="0.05358" units="cm"/>
      <inkml:brushProperty name="height" value="0.05358" units="cm"/>
    </inkml:brush>
  </inkml:definitions>
  <inkml:trace contextRef="#ctx0" brushRef="#br0">44750 18250 410,'-5'-69'3,"-9"13"7,-10 12 6,-8 13 7,-4 7 1,3 4 0,3 3-3,4 3-1,-4 12-1,-9 22 1,-10 22 2,-8 23 0,-8 14 0,-2 10-1,-3 10-3,-3 9-1,-4 12-2,-3 16 0,-3 15-1,-2 17-1,-1 5 0,3-3-1,3-3 1,4-2-2,5-9 1,10-12-2,10-13 0,9-12-1,9-15-1,9-15-2,10-15-2,10-16-2,18-15-4,28-11-3,28-14-4,29-11-4,19-22-1,14-27 0,11-28 1,14-28 2,7-17 0,3-2 0,3-3 1,4-3 0,-4 1 1,-9 6 2,-10 7 3,-8 6 2,-12 4 1,-12 4 1,-13 3 0,-12 3 1,-15 3 0,-15 3-1,-15 3-1,-16 4-1,-12 2-1,-5 4 0,-7 3 1,-5 3-2,-11 1 1,-11 1 0,-14-1 1,-11 1-1,-11 4 0,-5 9 0,-7 10 0,-5 10-1,-4 5 2,0 4 2,0 3 2,0 3 2,-4 7 3,-5 14 1,-7 11 3,-5 14 3,-3 8 1,4 7 0,3 6 1,3 7 2,6 5-1,9 7 0,10 6 1,10 7-1,10 0-1,13-2 0,12-3-2,13-3 0,9-1-2,6 4 0,7 3-2,6 3-2,12-1 0,19-2-2,19-3-1,19-3-2,12-4-1,6-3-2,7-3-1,6-2-3,1-5-2,-3-2-3,-3-3-3,-2-3-3,-3-2-3,1 0-4,-1 0-5,1 0-3,-6-4-4,-8-5-3,-10-7-5,-9-5-4,-12-6-2,-11-3-4,-14-3-2,-11-2-3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26"/>
    </inkml:context>
    <inkml:brush xml:id="br0">
      <inkml:brushProperty name="width" value="0.04398" units="cm"/>
      <inkml:brushProperty name="height" value="0.04398" units="cm"/>
    </inkml:brush>
  </inkml:definitions>
  <inkml:trace contextRef="#ctx0" brushRef="#br0">48500 18000 500,'-40'-43'73,"23"17"-9,22 15-8,22 16-8,15 9-8,9 3-5,10 3-5,10 4-6,10 1-3,13 0-2,12 0-1,13 0-1,7 1-1,4 4-4,3 3-2,3 3-2,-5 1-3,-12 1-2,-13-1-2,-12 1-3,-12-3-2,-8-2-3,-10-3-2,-9-3-2,-10 1-2,-9 6 0,-10 7 0,-8 6 1,-15 3 0,-19 0 2,-18 0 2,-19 0 1,-13 1 2,-6 4 2,-6 3 1,-6 3 3,-13 7 1,-19 14 2,-18 11 2,-19 14 2,-7 2-1,7-6-3,6-6-3,7-6-5,8-7-3,14-6-4,11-6-5,14-6-5,21-13-9,31-19-16,32-18-15,31-19-15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26"/>
    </inkml:context>
    <inkml:brush xml:id="br0">
      <inkml:brushProperty name="width" value="0.05411" units="cm"/>
      <inkml:brushProperty name="height" value="0.05411" units="cm"/>
    </inkml:brush>
  </inkml:definitions>
  <inkml:trace contextRef="#ctx0" brushRef="#br0">51800 17500 406,'-22'-105'44,"6"41"3,7 40 3,6 42 3,4 25-1,4 14-4,3 11-4,3 14-5,-4 8-4,-8 7-4,-10 6-3,-9 7-5,-5 7-3,0 9-1,0 10-1,0 10-3,0 11-2,0 17-4,0 15-4,0 16-5,1 5-4,4-2-7,3-3-7,3-3-6,3-13-6,3-22-4,3-22-7,4-21-4,2-20-1,4-15 2,3-15 4,3-16 2,3-13 2,3-9 0,3-10 0,4-8 0,-1-9 3,-3-6 3,-3-6 4,-2-6 3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27"/>
    </inkml:context>
    <inkml:brush xml:id="br0">
      <inkml:brushProperty name="width" value="0.04841" units="cm"/>
      <inkml:brushProperty name="height" value="0.04841" units="cm"/>
    </inkml:brush>
  </inkml:definitions>
  <inkml:trace contextRef="#ctx0" brushRef="#br0">53050 18450 454,'21'-157'8,"-5"39"17,-7 36 16,-5 39 16,-14 30 6,-18 26-3,-19 24-5,-18 26-3,-17 15-8,-11 6-8,-14 7-10,-11 6-8,-6 3-7,4 0-4,3 0-4,3 0-4,6-5-3,9-9-1,10-10 0,10-8-2,10-9 1,13-6 2,12-6 1,13-6 3,10-4 0,10 1 1,10-1 1,9 1 0,15-3 2,22-2 1,22-3 3,23-3 1,13-4 1,6-3-1,7-3 0,6-2-2,4 0-1,4 7-3,3 6-4,3 7-3,-5 4-2,-12 3-3,-13 3-2,-12 4-3,-9 1-1,-2 0 2,-3 0 0,-3 0 2,-9-4-3,-11-5-3,-14-7-6,-11-5-4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27"/>
    </inkml:context>
    <inkml:brush xml:id="br0">
      <inkml:brushProperty name="width" value="0.03354" units="cm"/>
      <inkml:brushProperty name="height" value="0.03354" units="cm"/>
    </inkml:brush>
  </inkml:definitions>
  <inkml:trace contextRef="#ctx0" brushRef="#br0">55050 19750 655,'-24'-47'10,"4"6"18,3 7 19,3 6 19,7 7 3,14 10-14,11 10-14,14 9-13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28"/>
    </inkml:context>
    <inkml:brush xml:id="br0">
      <inkml:brushProperty name="width" value="0.05138" units="cm"/>
      <inkml:brushProperty name="height" value="0.05138" units="cm"/>
    </inkml:brush>
  </inkml:definitions>
  <inkml:trace contextRef="#ctx0" brushRef="#br0">61950 17500 428,'-130'46'64,"41"-5"-10,40-7-11,42-5-10,32-6-6,25-3-3,25-3-2,25-2-2,18-5-3,14-2-3,11-3-4,14-3-2,3-4-4,-2-3-3,-3-3-4,-3-2-2,-13-1-3,-22 3-2,-22 3-1,-21 4-2,-20 8 1,-15 17 5,-15 15 5,-16 16 5,-16 7 3,-16 1 2,-15-1 3,-15 1 2,-7-1 1,3 1 0,3-1 2,4 1 0,-4 5 2,-9 14 2,-10 11 2,-8 14 2,-1 2-1,9-6-3,10-6-4,10-6-3,2-4-2,-3 1-1,-3-1-2,-2 1-1,-1-7-2,3-12-2,3-13-3,4-12-1,2-18-6,4-21-8,3-22-8,3-22-7,10-27-7,20-31-2,18-31-3,20-31-3,13-20 1,9-5 3,10-7 3,10-5 4,5-4 0,4 0 0,3 0-2,3 0-2,-2 6 4,-6 13 8,-6 12 9,-6 13 9,-7 16 3,-6 23 0,-6 22-1,-6 22 0,-9 21 10,-8 22 20,-10 22 21,-9 23 20,-13 24 7,-16 28-8,-15 28-7,-15 29-8,-12 15-6,-6 3-7,-6 3-7,-6 4-6,-10 2-5,-12 4-6,-13 3-4,-12 3-6,-9 1-3,-2 1-3,-3-1-2,-3 1-4,5-7-4,17-12-6,15-13-8,16-12-7,15-16-4,16-19-3,15-18-3,17-19-2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28"/>
    </inkml:context>
    <inkml:brush xml:id="br0">
      <inkml:brushProperty name="width" value="0.05196" units="cm"/>
      <inkml:brushProperty name="height" value="0.05196" units="cm"/>
    </inkml:brush>
  </inkml:definitions>
  <inkml:trace contextRef="#ctx0" brushRef="#br0">63850 18200 423,'68'-66'3,"-11"19"8,-14 19 6,-11 19 7,-9 13 8,-3 10 7,-3 10 8,-2 9 7,-3 7-1,1 7-8,-1 6-9,1 7-9,-6 4-6,-8 3-5,-10 3-3,-9 4-4,-5 1-5,0 0-2,0 0-5,0 0-3,12-19-9,26-37-16,24-38-14,26-37-16,15-19-2,6 0 12,7 0 13,6 0 11,-1 4 10,-5 10 10,-7 10 10,-5 9 8,-8 9 7,-5 9 4,-7 10 3,-5 10 3,-9 8 3,-9 10-1,-10 10 0,-8 9 0,-11 10-2,-8 14-1,-10 11-1,-9 14-2,-12 8-2,-11 7-3,-14 6-1,-11 7-2,-4-1-2,6-6-1,7-6-1,6-6-2,6-10 0,6-12-2,7-13-1,6-12-2,17-18-7,28-21-14,28-22-15,29-22-15,13-13-4,1-3 5,-1-3 5,1-2 6,-7 3 3,-12 14 0,-13 11 1,-12 14 0,-9 2-2,-2-6-4,-3-6-4,-3-6-5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51"/>
    </inkml:context>
    <inkml:brush xml:id="br0">
      <inkml:brushProperty name="width" value="0.0336" units="cm"/>
      <inkml:brushProperty name="height" value="0.0336" units="cm"/>
    </inkml:brush>
  </inkml:definitions>
  <inkml:trace contextRef="#ctx0" brushRef="#br0">15852 13198 654,'-21'7'0,"3"-2"0,4-3 0,5 0 0,4-2 10,8 0 20,6 0 20,7 0 20,5 0 1,3 0-17,3 0-17,3 0-18,2-1-14,0 0-12,2-2-12,1 0-10,1-1-8,0 0-3,2 0-3,1 0-2,-4 1 1,-8 1 9,-7 0 6,-8 2 8,-4-1 3,1 0-2,1-2-1,2 0-3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30"/>
    </inkml:context>
    <inkml:brush xml:id="br0">
      <inkml:brushProperty name="width" value="0.04447" units="cm"/>
      <inkml:brushProperty name="height" value="0.04447" units="cm"/>
    </inkml:brush>
  </inkml:definitions>
  <inkml:trace contextRef="#ctx0" brushRef="#br0">67950 16300 494,'3'-41'60,"6"19"-7,7 19-8,6 19-7,4 9-5,4 0-3,3 0-3,3 0-3,6 0-4,9 0-2,10 0-4,10 0-2,-1 0-4,-9 0-4,-10 0-4,-8 0-3,-11 1-2,-8 4-1,-10 3-1,-9 3 0,-12 7-2,-11 14-1,-14 11-2,-11 14-1,-15 8 2,-16 7 3,-15 6 5,-15 7 3,-11 0 3,-2-2 0,-3-3 1,-3-3 0,2-7 1,10-9-1,10-10 0,9-8 0,10-11 0,14-8 0,11-10 0,14-9-1,22-12-3,35-11-7,35-14-8,34-11-7,18-11-3,4-5 1,3-7 3,3-5 0,-7 2 4,-15 13 3,-15 12 3,-16 13 4,-13 9 4,-9 6 3,-10 7 5,-8 6 4,-11 9 2,-8 13 3,-10 12 1,-9 13 2,-7 2 2,-3-5 1,-3-7 2,-2-5 0,-5-3 0,-2 4-2,-3 3-3,-3 3-3,8-8-4,23-19-9,22-18-7,22-19-8,15-15-5,9-8-3,10-10-3,10-9-2,2-4 0,-3 4 2,-3 3 3,-2 3 2,-6 7 5,-6 14 8,-6 11 8,-6 14 7,-9 10 7,-8 9 5,-10 10 5,-9 10 5,-9 7 2,-5 6-3,-7 7-2,-5 6-2,-6 1-4,-3-3-3,-3-3-5,-2-2-2,0-6-3,7-6 1,6-6-1,7-6 1,10-21-10,16-34-20,15-35-22,17-33-19,13-26-8,13-16 9,12-15 7,13-15 8,6-11 5,0-2 4,0-3 3,0-3 3,-4-1 5,-5 4 5,-7 3 7,-5 3 5,-6 7 5,-3 14 6,-3 11 5,-2 14 4,-6 14 6,-6 20 3,-6 18 5,-6 20 3,-6 13 7,-2 9 6,-3 10 7,-3 10 7,-6 11-1,-5 17-9,-7 15-8,-5 16-8,-11 10-7,-11 7-3,-14 6-3,-11 7-4,-7 4-3,0 3-1,0 3-2,0 4-2,3-7-2,6-16-1,7-15-1,6-15-1,12-12-7,19-6-9,19-6-12,19-6-9,18-10-4,19-12 5,19-13 4,19-12 4,7-9 5,-3-2 2,-3-3 3,-2-3 3,-6-1 1,-6 4 1,-6 3 0,-6 3 1,-12-1 0,-15-2 1,-15-3 0,-16-3 0,-10-7 2,-3-9 2,-3-10 4,-2-8 2,-5-1 1,-2 9-1,-3 10-1,-3 10-1,-2 7 5,0 6 11,0 7 12,0 6 12,3 9 7,6 13 5,7 12 6,6 13 4,-1 12-3,-5 13-9,-7 12-9,-5 13-9,-4 7-8,0 4-2,0 3-5,0 3-3,-4 1-3,-5 1-5,-7-1-3,-5 1-3,-3-6-6,4-8-4,3-10-4,3-9-6,-1-21-9,-2-31-11,-3-31-13,-3-31-13,-1-12-1,4 10 9,3 10 9,3 9 8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31"/>
    </inkml:context>
    <inkml:brush xml:id="br0">
      <inkml:brushProperty name="width" value="0.04773" units="cm"/>
      <inkml:brushProperty name="height" value="0.04773" units="cm"/>
    </inkml:brush>
  </inkml:definitions>
  <inkml:trace contextRef="#ctx0" brushRef="#br0">70700 15900 460,'-46'-111'5,"10"28"9,10 28 10,9 29 10,6 21 5,3 16 3,3 15 3,4 17 2,2 11-2,4 10-8,3 10-7,3 9-9,-1 7-4,-2 7-1,-3 6-1,-3 7-2,-7 5-6,-9 7-9,-10 6-11,-8 7-10,-9 0-3,-6-2 1,-6-3 3,-6-3 3,-7-6-4,-6-5-8,-6-7-9,-6-5-9,-2-11-1,3-11 8,3-14 8,4-11 7,4-12 5,6-9 2,7-10 2,6-8 2,1-8 3,-3-2 4,-3-3 5,-2-3 3,8-2 13,22 0 21,22 0 21,23 0 20,17-2 4,17-3-15,15-3-13,16-2-15,18-8-9,22-8-4,22-10-4,23-9-4,5-4-4,-9 4-5,-10 3-4,-8 3-6,-17 4-6,-21 7-11,-22 6-8,-22 7-10,-22 4-6,-22 3-2,-22 3-2,-21 4-2,-21 1 3,-19 0 9,-18 0 9,-19 0 9,-7 0 6,7 0 4,6 0 2,7 0 5,4-2 3,3-3 6,3-3 5,4-2 5,7-1 5,13 3 1,12 3 3,13 4 3,10 4 5,10 6 9,10 7 8,9 6 8,6 6 0,3 6-8,3 7-8,4 6-9,-1 6-6,-3 6-2,-3 7-2,-2 6-3,-8 3-3,-8 0 0,-10 0-2,-9 0-2,-16 14-4,-22 28-7,-22 28-6,-21 29-7,-9 5-3,7-15 2,6-15 2,7-16 3,7-19-5,9-22-8,10-22-9,10-21-10,14-32-7,23-41-6,22-40-7,22-40-6,8-12 4,-2 19 11,-3 19 13,-3 19 12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31"/>
    </inkml:context>
    <inkml:brush xml:id="br0">
      <inkml:brushProperty name="width" value="0.04673" units="cm"/>
      <inkml:brushProperty name="height" value="0.04673" units="cm"/>
    </inkml:brush>
  </inkml:definitions>
  <inkml:trace contextRef="#ctx0" brushRef="#br0">69700 18550 470,'182'-135'17,"-33"32"3,-35 31 4,-34 32 3,-21 16 3,-6 4 0,-6 3 3,-6 3 1,-6 6 0,-2 9-1,-3 10-2,-3 10-1,-7 10-2,-9 13-1,-10 12-2,-8 13-3,-15 12 0,-19 13-3,-18 12-2,-19 13-2,-10 4-5,1-3-8,-1-3-9,1-2-8,2-9-4,7-12-1,6-13-2,7-12 0,18-29-6,31-43-13,32-44-13,31-43-12,20-20 0,9 7 12,10 6 13,10 7 12,-6 11 9,-18 20 2,-19 18 3,-18 20 4,-4 3 3,13-8 4,12-10 3,13-9 4,1 1 4,-9 13 4,-10 12 4,-8 13 4,-14 10 4,-15 10 5,-15 10 4,-16 9 6,-12 9 0,-5 9-5,-7 10-6,-5 10-4,-8 7-3,-5 6-3,-7 7-1,-5 6-1,-3 1-4,4-3-3,3-3-4,3-2-4,4-6-4,7-6-6,6-6-5,7-6-5,11-15-7,20-21-9,18-22-9,20-22-8,6-11-2,-2 0 8,-3 0 7,-3 0 8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32"/>
    </inkml:context>
    <inkml:brush xml:id="br0">
      <inkml:brushProperty name="width" value="0.04678" units="cm"/>
      <inkml:brushProperty name="height" value="0.04678" units="cm"/>
    </inkml:brush>
  </inkml:definitions>
  <inkml:trace contextRef="#ctx0" brushRef="#br0">71300 18900 470,'54'-29'0,"10"-5"0,10-7 0,9-5 0,-5 0 4,-19 10 7,-18 10 8,-19 9 8,-19 9 8,-19 9 6,-18 10 7,-19 10 8,-13 8-2,-6 10-9,-6 10-10,-6 9-8,-2 2-7,3-2-3,3-3-3,4-3-2,4-4-3,6-3-1,7-3-1,6-2-2,7-3 0,10 1-1,10-1 0,9 1 0,9-1-1,9 1 0,10-1-1,10 1-1,10-1 1,13 1-1,12-1 1,13 1 1,12-3-2,13-2-1,12-3-3,13-3-2,6-1-1,0 4 1,0 3 2,0 3 1,-5-1 1,-9-2 0,-10-3 2,-8-3 1,-12-2 0,-12 0 1,-13 0 1,-12 0 1,-19-7-10,-25-11-18,-25-14-20,-25-11-18,-8-6-11,9 4 1,10 3-1,10 3 0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32"/>
    </inkml:context>
    <inkml:brush xml:id="br0">
      <inkml:brushProperty name="width" value="0.04206" units="cm"/>
      <inkml:brushProperty name="height" value="0.04206" units="cm"/>
    </inkml:brush>
  </inkml:definitions>
  <inkml:trace contextRef="#ctx0" brushRef="#br0">74700 17550 523,'-30'-22'3,"-9"6"0,-10 7 0,-8 6 0,0 7 3,14 10 10,11 10 8,14 9 9,0 7 4,-8 7 0,-10 6 0,-9 7-1,-7 4-2,-3 3-3,-3 3-2,-2 4-3,0 2-2,7 4-2,6 3-3,7 3 0,4-1-4,3-2-4,3-3-5,4-3-4,7-4-4,13-3-7,12-3-6,13-2-7,13-8-7,17-8-9,15-10-9,16-9-9,4-9 0,-6-5 8,-6-7 9,-6-5 9,-6-8 3,-2-5-1,-3-7-2,-3-5-1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33"/>
    </inkml:context>
    <inkml:brush xml:id="br0">
      <inkml:brushProperty name="width" value="0.04276" units="cm"/>
      <inkml:brushProperty name="height" value="0.04276" units="cm"/>
    </inkml:brush>
  </inkml:definitions>
  <inkml:trace contextRef="#ctx0" brushRef="#br0">76000 17850 514,'-25'-46'5,"0"10"9,0 10 9,0 9 9,0 6 4,0 3-4,0 3-2,0 4-4,1 7-2,4 13-4,3 12-2,3 13-4,-1 6-1,-2 0 2,-3 0 1,-3 0 1,-1-2 1,4-3-2,3-3-1,3-2 0,3-3-2,3 1 1,3-1-1,4 1 1,4-1-2,6 1-2,7-1-4,6 1-2,6-1-3,6 1-4,7-1-1,6 1-4,1-1 0,-3 1 0,-3-1 0,-2 1 1,-8-1-1,-8 1-1,-10-1-1,-9 1-2,-15-1 0,-18 1 3,-19-1 1,-18 1 2,-14-4 2,-5-6 0,-7-6 1,-5-6 2,-3-4-5,4 1-9,3-1-8,3 1-9,9-6-4,16-8 1,15-10 0,17-9 1,8-5 0,4 0-2,3 0-1,3 0-1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33"/>
    </inkml:context>
    <inkml:brush xml:id="br0">
      <inkml:brushProperty name="width" value="0.04307" units="cm"/>
      <inkml:brushProperty name="height" value="0.04307" units="cm"/>
    </inkml:brush>
  </inkml:definitions>
  <inkml:trace contextRef="#ctx0" brushRef="#br0">76300 17300 510,'29'-27'0,"10"-3"0,10-3 0,9-2 0,6 3 7,3 14 14,3 11 13,4 14 15,2 8 3,4 7-6,3 6-6,3 7-6,-2 5-5,-6 7-3,-6 6-4,-6 7-4,-9 8-1,-8 14 1,-10 11 0,-9 14 0,-15 7-2,-18 3-4,-19 3-3,-18 4-5,-20 2-8,-18 4-11,-19 3-11,-18 3-11,-12 1-6,-3 1-1,-3-1-1,-2 1-2,10-15 0,25-28-2,25-28-1,25-27-1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36"/>
    </inkml:context>
    <inkml:brush xml:id="br0">
      <inkml:brushProperty name="width" value="0.04324" units="cm"/>
      <inkml:brushProperty name="height" value="0.04324" units="cm"/>
    </inkml:brush>
  </inkml:definitions>
  <inkml:trace contextRef="#ctx0" brushRef="#br0">81150 15250 508,'-86'1'8,"28"4"16,28 3 17,29 3 15,24-1 3,22-2-9,22-3-9,23-3-10,14-2-7,10 0-2,10 0-4,9 0-3,-7 0-8,-21 0-14,-22 0-12,-22 0-15,-18 4-9,-11 10-5,-14 10-7,-11 9-5,-20 6 2,-24 3 9,-26 3 9,-24 4 10,-13-4 7,0-9 5,0-10 6,0-8 4,4-6 4,10 1 0,10-1 2,9 1 0,4-1 1,1 1 0,-1-1 1,1 1 0,4 1 6,9 3 12,10 3 13,10 4 13,5 4 4,4 6-2,3 7-4,3 6-2,3 6-3,3 6-3,3 7-2,4 6-4,1 9-1,0 13-2,0 12-1,0 13-2,-2 10-2,-3 10-3,-3 10-4,-2 9-2,-5 6-2,-2 3 1,-3 3 0,-3 4-1,-4-1-1,-3-3-5,-3-3-6,-2-2-4,-1-12-8,3-19-13,3-18-11,4-19-13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37"/>
    </inkml:context>
    <inkml:brush xml:id="br0">
      <inkml:brushProperty name="width" value="0.04162" units="cm"/>
      <inkml:brushProperty name="height" value="0.04162" units="cm"/>
    </inkml:brush>
  </inkml:definitions>
  <inkml:trace contextRef="#ctx0" brushRef="#br0">80750 17750 528,'140'-229'14,"-18"45"2,-19 43 0,-18 45 1,-6 24 1,10 6-2,10 7 0,9 6-1,-1 9 1,-8 13 4,-10 12 4,-9 13 4,-12 13 0,-11 17-1,-14 15-2,-11 16-3,-15 12 0,-16 9-2,-15 10 0,-15 10-2,-18 7-1,-19 6-3,-18 7-1,-19 6-3,-5-4-2,9-11-2,10-14-2,10-11-2,0-11-6,-5-5-8,-7-7-8,-5-5-9,2-12-6,13-16-4,12-15-5,13-15-5,12-17 0,13-15 5,12-15 2,13-16 5,7-10 4,4-3 3,3-3 5,3-2 3,4 2 5,7 9 8,6 10 5,7 10 8,2 8 6,1 10 8,-1 10 7,1 9 6,5 10 4,14 14 1,11 11-1,14 14 0,7 5 0,3 1-1,3-1-1,4 1 0,-3 1-5,-5 3-9,-7 3-8,-5 4-9,-6-3-10,-3-5-8,-3-7-11,-2-5-9,-6-8-5,-6-5 1,-6-7 1,-6-5 0,-6-4 1,-2 0 2,-3 0 2,-3 0 2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37"/>
    </inkml:context>
    <inkml:brush xml:id="br0">
      <inkml:brushProperty name="width" value="0.0441" units="cm"/>
      <inkml:brushProperty name="height" value="0.0441" units="cm"/>
    </inkml:brush>
  </inkml:definitions>
  <inkml:trace contextRef="#ctx0" brushRef="#br0">83700 15100 498,'29'-33'3,"10"-16"4,10-15 5,9-15 4,1 0 5,-6 20 6,-6 18 4,-6 20 5,-7 21-3,-6 25-10,-6 25-9,-6 25-11,-16 15-5,-25 7 2,-25 6 2,-25 7 1,-18 0-5,-8-2-10,-10-3-10,-9-3-11,1-7-3,13-9 5,12-10 6,13-8 5,10-9 6,10-6 9,10-6 7,9-6 9,17-10 7,25-12 3,25-13 5,25-12 5,23-13-3,22-12-8,22-13-8,23-12-10,3-4-4,-11 7-1,-14 6-1,-11 7-1,-15 7 0,-16 9 2,-15 10 2,-15 10 1,-15 7 5,-12 6 7,-13 7 5,-12 6 8,-15 10 3,-15 17 1,-15 15 3,-16 16 1,-12 15-2,-5 16-5,-7 15-6,-5 17-5,-11 13-3,-11 13-1,-14 12-1,-11 13 0,-9 4-3,-3-3-5,-3-3-5,-2-2-5,2-3-6,9 1-6,10-1-8,10 1-6,11-10-1,17-19 2,15-18 4,16-19 3,13-21 1,14-21-4,11-22-2,14-22-3,7-21-3,3-18 0,3-19-2,4-18-1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59"/>
    </inkml:context>
    <inkml:brush xml:id="br0">
      <inkml:brushProperty name="width" value="0.03129" units="cm"/>
      <inkml:brushProperty name="height" value="0.03129" units="cm"/>
    </inkml:brush>
  </inkml:definitions>
  <inkml:trace contextRef="#ctx0" brushRef="#br0">57650 21940 703,'9'-9'17,"3"-1"5,4-3 3,2-1 5,3-2 0,5 2-1,3 1-1,4 1-2,2 1-2,1 2-3,-1 2-4,0 3-4,-1 0-3,-3 2-5,-4 0-6,-2 2-4,-3 2-6,-4 6-5,-5 4-6,-3 5-6,-5 3-1,-4 3 5,-6 1 4,-4 3 4,-5 0-1,-3 0-11,-5 0-8,-3 1-10,-1-3 0,5-3 9,3-5 10,5-3 9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7:51"/>
    </inkml:context>
    <inkml:brush xml:id="br0">
      <inkml:brushProperty name="width" value="0.04401" units="cm"/>
      <inkml:brushProperty name="height" value="0.04401" units="cm"/>
    </inkml:brush>
  </inkml:definitions>
  <inkml:trace contextRef="#ctx0" brushRef="#br0">17950 11563 499,'1'-15'4,"2"4"7,2 3 7,2 2 8,1 2 3,3 1 1,2-1 0,1 0 0,3 0-1,1 2-4,3 0-4,2 2-3,-1 0-2,0 2-1,-1 0 0,-1 2-1,-1 1 0,-1 3-2,0 4 0,-2 2-2,-2 3-2,-3 1-3,-3 3-4,-2 1-3,-4 3-3,-4 1-1,-4 2-2,-4 3 0,-3-1-2,-3 0-1,-3-1-1,-3-1 0,-1-1-3,1-3-2,1-2-3,1-1-2,1-3-3,1-5-2,1-3-2,1-4-2,0-3 0,2-2 3,1-2 2,1-2 4,1-4 0,2-6 1,2-5 0,3-7 0,0 0 3,2 1 3,0 4 5,2 3 4,0 3 2,2 1 3,0 2 1,2 2 1,-1 5 17,-1 8 30,0 8 30,-1 8 30,-1 6 3,1 6-25,2 6-24,0 7-26,1 14-13,-2 26-5,0 26-4,-2 25-4,0-1-18,0-27-35,0-28-34,0-27-33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38"/>
    </inkml:context>
    <inkml:brush xml:id="br0">
      <inkml:brushProperty name="width" value="0.04587" units="cm"/>
      <inkml:brushProperty name="height" value="0.04587" units="cm"/>
    </inkml:brush>
  </inkml:definitions>
  <inkml:trace contextRef="#ctx0" brushRef="#br0">82650 17250 479,'90'-158'29,"-18"34"2,-19 35 2,-18 35 1,-9 19 3,4 7 0,3 6 1,3 7 1,-1 11-1,-2 20-4,-3 18-3,-3 20-3,-4 10-4,-3 3-4,-3 3-5,-2 4-4,-3 1-2,1 0 1,-1 0 0,1 0 2,8-8-12,20-16-20,18-15-22,20-15-22,6-17-8,-2-15 8,-3-15 7,-3-16 6,-7-7 7,-9 4 8,-10 3 8,-8 3 7,-14 10 12,-15 20 15,-15 18 16,-16 20 15,-8 11 7,0 7-1,0 6-2,0 7-1,1-1-3,4-6-4,3-6-4,3-6-5,15-9-9,29-8-15,28-10-15,28-9-15,12-13-9,-3-16-2,-3-15-2,-2-15-2,-6-6 2,-6 7 9,-6 6 9,-6 7 7,-9 7 7,-8 9 4,-10 10 4,-9 10 4,-12 5 5,-11 4 5,-14 3 6,-11 3 5,-14 6 2,-11 9 0,-14 10-1,-11 10 0,-11 5-2,-5 4-1,-7 3-3,-5 3-1,-8 1-2,-5 1-3,-7-1-2,-5 1-3,-3-1-1,4 1-1,3-1 0,3 1-1,6-6 2,9-8 1,10-10 2,10-9 2,25-7 0,45-3-3,43-3-3,45-2-4,28-5-3,17-2-6,15-3-7,16-3-5,10-6-3,7-5 0,6-7 0,7-5 0,-1-4 1,-6 0 2,-6 0 2,-6 0 2,-18 3-2,-28 6-8,-28 7-6,-27 6-8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38"/>
    </inkml:context>
    <inkml:brush xml:id="br0">
      <inkml:brushProperty name="width" value="0.02916" units="cm"/>
      <inkml:brushProperty name="height" value="0.02916" units="cm"/>
    </inkml:brush>
  </inkml:definitions>
  <inkml:trace contextRef="#ctx0" brushRef="#br0">87000 14300 754,'1'-90'1,"4"23"1,3 22 2,3 22 1,4 13 3,7 7 3,6 6 4,7 7 4,2 10 3,1 16 4,-1 15 3,1 17 4,-4 8-2,-6 4-9,-6 3-9,-6 3-8,-6-1-8,-2-2-5,-3-3-5,-3-3-4,-2-6-9,0-5-10,0-7-11,0-5-10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39"/>
    </inkml:context>
    <inkml:brush xml:id="br0">
      <inkml:brushProperty name="width" value="0.03185" units="cm"/>
      <inkml:brushProperty name="height" value="0.03185" units="cm"/>
    </inkml:brush>
  </inkml:definitions>
  <inkml:trace contextRef="#ctx0" brushRef="#br0">88000 14550 690,'25'-27'-2,"0"-3"-4,0-3-5,0-2-3,-7 8 6,-11 22 20,-14 22 20,-11 23 18,-14 14 4,-11 10-13,-14 10-11,-11 9-13,-9 4-5,-3 1 2,-3-1 0,-2 1 2,-5 1-6,-2 3-12,-3 3-14,-3 4-12,4-6-5,13-11 0,12-14 1,13-11 1,9-12 3,6-9 4,7-10 3,6-8 5,15-11 0,26-8-1,24-10-2,26-9-2,18-9 1,13-5 3,12-7 3,13-5 3,7-3 2,4 4 2,3 3 2,3 3 3,-2 3 2,-6 3 5,-6 3 4,-6 4 4,-13 4 3,-19 6 0,-18 7-1,-19 6 0,-18 7 1,-15 10 1,-15 10 0,-16 9 2,-16 9-1,-16 9-4,-15 10-2,-15 10-4,-11 0-3,-2-5 0,-3-7-2,-3-5-1,-9 2-3,-11 13-3,-14 12-5,-11 13-2,-4 2-3,6-5 0,7-7-1,6-5 0,7-6 3,10-3 5,10-3 7,9-2 6,10-8 5,14-8 4,11-10 4,14-9 4,13-7 1,16-3-3,15-3-2,17-2-2,14-5-3,17-2-3,15-3-2,16-3-2,10-7-5,7-9-5,6-10-7,7-8-6,2-6-3,1 1-2,-1-1-1,1 1-1,-6 1 0,-8 3-1,-10 3 2,-9 4 0,-10 4 1,-9 6 1,-10 7 2,-8 6 2,-9 1 2,-6-3 3,-6-3 3,-6-2 3,-1-6 2,7-6 1,6-6 1,7-6 0,0-4 0,-2 1 1,-3-1-1,-3 1 1,-4-1 0,-3 1 0,-3-1 0,-2 1 0,-5 1 0,-2 3 0,-3 3 0,-3 4 0,-2-1 0,0-3 0,0-3 0,0-2 0,0 5 9,0 16 20,0 15 20,0 17 19,-2 14 3,-3 17-12,-3 15-11,-2 16-13,-1 2-8,3-8-3,3-10-4,4-9-4,-1-2-3,-3 6-6,-3 7-6,-2 6-4,-3 1-2,1-3 0,-1-3 0,1-2 2,-6-6-4,-8-6-6,-10-6-6,-9-6-7,-5-7-6,0-6-7,0-6-6,0-6-6,3-6 0,6-2 8,7-3 9,6-3 7,4-9 7,4-11 4,3-14 4,3-11 5,6-11 3,9-5 1,10-7 1,10-5 0,2 0 2,-3 10-1,-3 10 1,-2 9-1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39"/>
    </inkml:context>
    <inkml:brush xml:id="br0">
      <inkml:brushProperty name="width" value="0.03473" units="cm"/>
      <inkml:brushProperty name="height" value="0.03473" units="cm"/>
    </inkml:brush>
  </inkml:definitions>
  <inkml:trace contextRef="#ctx0" brushRef="#br0">88250 15700 633,'-4'-68'-55,"-5"17"15,-7 15 13,-5 16 14,-4 10 7,0 7 2,0 6 1,0 7 1,1 4 1,4 3 0,3 3 0,3 4 1,-1-1 0,-2-3 0,-3-3 0,-3-2 0,-1-1 0,4 3 2,3 3 2,3 4 1,4 4 4,7 6 4,6 7 6,7 6 4,0 1 2,-2-3-5,-3-3-3,-3-2-4,-4 0 3,-3 7 9,-3 6 10,-2 7 9,-5 4 2,-2 3-7,-3 3-6,-3 4-8,-2 4-4,0 6-3,0 7-4,0 6-2,-4 4-2,-5 4-1,-7 3 0,-5 3 1,-9 1-7,-9 1-8,-10-1-11,-8 1-9,-8-4-4,-2-6 3,-3-6 3,-3-6 3,-2-10-4,0-12-13,0-13-12,0-12-13,9-12 1,19-8 13,19-10 14,19-9 14,9-5 8,0 0 2,0 0 4,0 0 2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40"/>
    </inkml:context>
    <inkml:brush xml:id="br0">
      <inkml:brushProperty name="width" value="0.03183" units="cm"/>
      <inkml:brushProperty name="height" value="0.03183" units="cm"/>
    </inkml:brush>
  </inkml:definitions>
  <inkml:trace contextRef="#ctx0" brushRef="#br0">84900 17400 691,'-25'-25'0,"0"0"0,0 0 0,0 0 0,6 4 1,13 10 2,12 10 3,13 9 2,13 10 5,17 14 5,15 11 7,16 14 6,13 11 3,14 14-1,11 11-1,14 14-2,16 2-3,22-6-5,22-6-6,23-6-7,20-4-9,23 1-15,22-1-14,22 1-16,-18-10-2,-56-19 7,-56-18 8,-56-19 7,-31-10 2,-2 1-5,-3-1-5,-3 1-5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40"/>
    </inkml:context>
    <inkml:brush xml:id="br0">
      <inkml:brushProperty name="width" value="0.03304" units="cm"/>
      <inkml:brushProperty name="height" value="0.03304" units="cm"/>
    </inkml:brush>
  </inkml:definitions>
  <inkml:trace contextRef="#ctx0" brushRef="#br0">90450 14750 665,'25'-111'-3,"0"28"-8,0 28-6,0 29-8,-2 18 4,-3 9 16,-3 10 16,-2 10 15,-9 14 6,-12 23-1,-13 22-3,-12 22-2,-15 12 0,-15 3-1,-15 3 0,-16 4 0,-10-1-1,-3-3-1,-3-3-2,-2-2-2,-5-3-7,-2 1-13,-3-1-14,-3 1-14,7-7-7,19-12-2,19-13-1,19-12-1,13-13 0,10-12 3,10-13 3,9-12 2,12-16 4,16-19 7,15-18 6,17-19 5,7-8 5,0 3 1,0 3 0,0 4 3,-2 5 0,-3 10 0,-3 10 0,-2 9 1,-5 7-1,-2 7 1,-3 6 0,-3 7 0,-4 10 8,-3 16 17,-3 15 17,-2 17 16,-5 8 6,-2 4-5,-3 3-5,-3 3-5,-4 3-7,-3 3-7,-3 3-9,-2 4-7,-5-4-8,-2-9-8,-3-10-7,-3-8-8,-2-8-10,0-2-12,0-3-12,0-3-12,0-13-2,0-22 5,0-22 7,0-21 7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40"/>
    </inkml:context>
    <inkml:brush xml:id="br0">
      <inkml:brushProperty name="width" value="0.04089" units="cm"/>
      <inkml:brushProperty name="height" value="0.04089" units="cm"/>
    </inkml:brush>
  </inkml:definitions>
  <inkml:trace contextRef="#ctx0" brushRef="#br0">89800 16150 538,'76'-72'-25,"4"6"3,3 7 2,3 6 3,6 4 3,9 4 3,10 3 3,10 3 4,4 3 1,0 3 1,0 3 0,0 4 1,-8 4 1,-16 6-1,-15 7 1,-15 6 0,-20 10 8,-21 17 18,-22 15 17,-22 16 18,-8 9 3,6 3-8,7 3-9,6 4-9,3 5-6,0 10-1,0 10-2,0 9-2,-2 6-2,-3 3-3,-3 3-2,-2 4-2,-1 1-3,3 0-3,3 0-3,4 0-3,-1-4-3,-3-5-7,-3-7-5,-2-5-5,-5-9-7,-2-9-5,-3-10-6,-3-8-6,-2-12-5,0-12-5,0-13-5,0-12-5,0-9 3,0-2 8,0-3 10,0-3 9,0-4 7,0-3 4,0-3 4,0-2 4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41"/>
    </inkml:context>
    <inkml:brush xml:id="br0">
      <inkml:brushProperty name="width" value="0.0254" units="cm"/>
      <inkml:brushProperty name="height" value="0.0254" units="cm"/>
    </inkml:brush>
  </inkml:definitions>
  <inkml:trace contextRef="#ctx0" brushRef="#br0">89950 16800 866,'25'-90'0,"0"23"0,0 22 0,0 22 0,7 10-3,17 1-5,15-1-5,16 1-5,4 1-2,-6 3 4,-6 3 4,-6 4 2,-4 8 4,1 17 3,-1 15 2,1 16 4,-9 12 4,-15 9 5,-15 10 7,-16 10 6,-19 0 2,-22-5-2,-22-7-3,-21-5-1,-15-8-3,-6-5-1,-6-7-2,-6-5-1,-1-11-3,7-11-5,6-14-4,7-11-5,11-14-8,20-11-11,18-14-12,20-11-11,16-17-3,16-18 6,15-19 7,17-18 7,7-6 5,0 10 5,0 10 6,0 9 4,-2 9 3,-3 9 2,-3 10 0,-2 10 2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42"/>
    </inkml:context>
    <inkml:brush xml:id="br0">
      <inkml:brushProperty name="width" value="0.04102" units="cm"/>
      <inkml:brushProperty name="height" value="0.04102" units="cm"/>
    </inkml:brush>
  </inkml:definitions>
  <inkml:trace contextRef="#ctx0" brushRef="#br0">93000 15700 536,'-18'-27'15,"17"-3"8,15-3 7,16-2 6,5 2 2,-2 9-7,-3 10-6,-3 10-7,16-1 1,39-9 5,36-10 7,39-8 5,14-3 1,-5 7-5,-7 6-5,-5 7-6,-12 4-6,-16 3-10,-15 3-7,-15 4-10,-15 4-9,-12 6-8,-13 7-8,-12 6-9,-18 6-5,-21 6 2,-22 7 0,-22 6 1,-11-1 2,0-5 5,0-7 4,0-5 4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42"/>
    </inkml:context>
    <inkml:brush xml:id="br0">
      <inkml:brushProperty name="width" value="0.0379" units="cm"/>
      <inkml:brushProperty name="height" value="0.0379" units="cm"/>
    </inkml:brush>
  </inkml:definitions>
  <inkml:trace contextRef="#ctx0" brushRef="#br0">92450 16450 580,'-83'20'15,"34"-9"11,35-10 12,35-8 10,38-9 2,44-6-6,44-6-6,44-6-8,13-1-4,-15 7-4,-15 6-3,-16 7-2,-15 2-4,-11 1-1,-14-1-2,-11 1-2,-1-1-5,13 1-7,12-1-7,13 1-9,-7 1-3,-24 3 0,-26 3 0,-24 4-1,-26-3-5,-24-5-12,-26-7-12,-24-5-11,-20-8 1,-11-5 11,-14-7 13,-11-5 12,0-1 8,17 6 4,15 7 4,16 6 5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8:41"/>
    </inkml:context>
    <inkml:brush xml:id="br0">
      <inkml:brushProperty name="width" value="0.04886" units="cm"/>
      <inkml:brushProperty name="height" value="0.04886" units="cm"/>
      <inkml:brushProperty name="color" value="#00BFF3"/>
    </inkml:brush>
  </inkml:definitions>
  <inkml:trace contextRef="#ctx0" brushRef="#br0">8943 21916 450,'-13'-1'10,"6"-1"19,7 0 21,5-1 19,4-1 3,3 2-13,3 0-14,3 2-14,1 0-8,-1 0-4,-1 0-4,0 0-3,-2 0-3,-1 2-2,-1 0-2,-1 2-2,0 1-2,0 3-4,-1 4-4,1 2-3,-2 2-2,-2-1 2,-4 1 1,-2-1 1,-4 1 0,-1 2 0,-2 0-1,-1 1 0,-3 1-1,-4 1 1,-2 1 0,-3 1 1,-1 0 2,-1 1 0,0-1 2,1 1 2,-1-1 0,-1-2 1,-1 0 1,-1 0 0,0-3 2,-1-1 0,1-3 2,-1-1 1,3-1 1,3 0-1,5-1 0,3 1-1,4-2 4,6-2 8,4-4 8,6-2 8,3-2 0,3 0-4,3 0-6,3 0-6,2-1-4,1-1-3,1 0-3,1-1-4,0-1-2,0 0-1,0 0-2,1 0-2,-2 1 0,-1 0 0,-3 2 0,-1 0 0,-3 1 1,1-2 0,-2 0 0,-1-1 1,-1-1-2,-1 2-5,-1 0-5,0 2-5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43"/>
    </inkml:context>
    <inkml:brush xml:id="br0">
      <inkml:brushProperty name="width" value="0.03986" units="cm"/>
      <inkml:brushProperty name="height" value="0.03986" units="cm"/>
    </inkml:brush>
  </inkml:definitions>
  <inkml:trace contextRef="#ctx0" brushRef="#br0">93750 15200 551,'-47'-91'5,"6"19"3,7 19 4,6 19 4,6 19 7,6 23 7,7 22 8,6 22 9,1 16 1,-3 14-5,-3 11-6,-2 14-4,-3 7-6,1 3-5,-1 3-4,1 4-5,-1 4-4,1 6-1,-1 7-1,1 6-3,-1-2-4,1-9-8,-1-10-8,1-8-8,4-17-9,9-21-8,10-22-9,10-22-8,4-18-2,0-11 3,0-14 6,0-11 3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43"/>
    </inkml:context>
    <inkml:brush xml:id="br0">
      <inkml:brushProperty name="width" value="0.0394" units="cm"/>
      <inkml:brushProperty name="height" value="0.0394" units="cm"/>
    </inkml:brush>
  </inkml:definitions>
  <inkml:trace contextRef="#ctx0" brushRef="#br0">94500 14900 558,'21'-49'0,"-5"4"0,-7 3 0,-5 3 0,-4 10 7,0 20 14,0 18 15,0 20 14,0 14 5,0 14-3,0 11-4,0 14-4,-2 10-5,-3 9-8,-3 10-6,-2 10-7,-5 4-7,-2 0-7,-3 0-5,-3 0-6,-6 3-8,-5 6-8,-7 7-10,-5 6-8,-6-5-6,-3-16-2,-3-15-1,-2-15-2,0-15 2,7-12 5,6-13 6,7-12 6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43"/>
    </inkml:context>
    <inkml:brush xml:id="br0">
      <inkml:brushProperty name="width" value="0.03905" units="cm"/>
      <inkml:brushProperty name="height" value="0.03905" units="cm"/>
    </inkml:brush>
  </inkml:definitions>
  <inkml:trace contextRef="#ctx0" brushRef="#br0">92450 17050 563,'-82'7'59,"39"17"0,36 15 2,39 16 0,27 7-5,19 1-12,19-1-12,19 1-11,12-4-7,6-6-2,7-6-3,6-6-1,-2-6-8,-9-2-10,-10-3-12,-8-3-10,-12-6-5,-12-5 5,-13-7 5,-12-5 4,-12-4-4,-8 0-13,-10 0-11,-9 0-12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43"/>
    </inkml:context>
    <inkml:brush xml:id="br0">
      <inkml:brushProperty name="width" value="0.03657" units="cm"/>
      <inkml:brushProperty name="height" value="0.03657" units="cm"/>
    </inkml:brush>
  </inkml:definitions>
  <inkml:trace contextRef="#ctx0" brushRef="#br0">96400 14950 601,'1'-47'0,"4"6"0,3 7 0,3 6 0,-4 10 10,-8 17 18,-10 15 19,-9 16 20,-12 15 1,-11 16-14,-14 15-15,-11 17-15,-7 5-7,0-3-3,0-3-1,0-2-1,6-9-7,13-12-8,12-13-11,13-12-8,15-9-8,19-2-3,19-3-5,19-3-3,13-2 4,10 0 11,10 0 13,9 0 11,-4 1 7,-15 4 1,-15 3 1,-16 3 1,-13 3 2,-9 3 0,-10 3 2,-8 4 0,-15 7 3,-19 13 1,-18 12 1,-19 13 2,-5 1 0,9-9-2,10-10-3,10-8-3,8-9-1,10-6 0,10-6 0,9-6 0,10-4-3,14 1-5,11-1-6,14 1-4,5-13-11,1-25-13,-1-25-15,1-25-15,-4-13-2,-6 1 10,-6-1 9,-6 1 10,-2 1 6,3 3 3,3 3 2,4 4 2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44"/>
    </inkml:context>
    <inkml:brush xml:id="br0">
      <inkml:brushProperty name="width" value="0.03463" units="cm"/>
      <inkml:brushProperty name="height" value="0.03463" units="cm"/>
    </inkml:brush>
  </inkml:definitions>
  <inkml:trace contextRef="#ctx0" brushRef="#br0">97350 14650 635,'93'-111'37,"-11"28"2,-14 28 3,-11 29 2,-12 27 0,-9 29-1,-10 28-2,-8 28-2,-15 14-11,-19 0-21,-18 0-20,-19 0-22,-13-5-10,-6-9 2,-6-10 2,-6-8 1,-1-9 4,7-6 5,6-6 5,7-6 5,4-6 6,3-2 7,3-3 7,4-3 8,21-4 6,41-3 5,40-3 6,42-2 5,21-6 1,3-6-3,3-6-4,4-6-2,-7-4-11,-16 1-16,-15-1-15,-15 1-17,-14 1-6,-8 3 2,-10 3 3,-9 4 2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44"/>
    </inkml:context>
    <inkml:brush xml:id="br0">
      <inkml:brushProperty name="width" value="0.04789" units="cm"/>
      <inkml:brushProperty name="height" value="0.04789" units="cm"/>
    </inkml:brush>
  </inkml:definitions>
  <inkml:trace contextRef="#ctx0" brushRef="#br0">97900 15600 459,'-71'25'-12,"10"0"1,10 0 1,9 0 2,4 0 6,1 0 10,-1 0 11,1 0 11,2 3 6,7 6-1,6 7-1,7 6 1,4 6-3,3 6-3,3 7-4,4 6-4,1 7-1,0 10 2,0 10 0,0 9 1,1 4 0,4 1 0,3-1 0,3 1-1,-1 1 0,-2 3-2,-3 3-3,-3 4-1,-6-1-3,-5-3-4,-7-3-5,-5-2-4,-8-9-1,-5-12-1,-7-13 0,-5-12 1,-15-1-4,-22 14-6,-22 11-7,-21 14-6,-14-3-8,-2-15-9,-3-15-7,-3-16-10,10-15 2,26-11 10,24-14 9,26-11 11,13-7 3,4 0-5,3 0-5,3 0-5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44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99000 16950 999,'-93'45'-8,"17"-9"-12,15-10-10,16-8-12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5:02"/>
    </inkml:context>
    <inkml:brush xml:id="br0">
      <inkml:brushProperty name="width" value="0.02302" units="cm"/>
      <inkml:brushProperty name="height" value="0.02302" units="cm"/>
      <inkml:brushProperty name="color" value="#FED406"/>
    </inkml:brush>
  </inkml:definitions>
  <inkml:trace contextRef="#ctx0" brushRef="#br0">75700 23350 955,'-63'1'37,"26"4"-30,24 3-29,26 3-30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5:04"/>
    </inkml:context>
    <inkml:brush xml:id="br0">
      <inkml:brushProperty name="width" value="0.06672" units="cm"/>
      <inkml:brushProperty name="height" value="0.06672" units="cm"/>
      <inkml:brushProperty name="color" value="#FED406"/>
    </inkml:brush>
  </inkml:definitions>
  <inkml:trace contextRef="#ctx0" brushRef="#br0">60550 22350 329,'-16'-44'34,"19"13"11,19 12 12,19 13 12,12 4 0,6-3-13,7-3-13,6-2-12,6-5-9,6-2-2,7-3-3,6-3-4,-2-1-1,-9 4-2,-10 3 0,-8 3-2,3-1 0,20-2 3,18-3 2,20-3 2,5-2-1,-6 0 0,-6 0-3,-6 0-1,-1 1-2,7 4 0,6 3-2,7 3 0,5 1-2,7 1 1,6-1-1,7 1 0,0 1 0,-2 3-1,-3 3-1,-3 4 0,2 1-1,10 0 0,10 0-1,9 0 0,9 0 0,9 0-1,10 0-1,10 0 1,8-2-1,10-3 0,10-3 1,9-2-1,4-5 0,1-2 1,-1-3 0,1-3 1,4 1 0,9 6 0,10 7 1,10 6 1,4-1 0,0-5-1,0-7 0,0-5 0,1-3-1,4 4 1,3 3-1,3 3 0,1 1 0,1 1 0,-1-1 0,1 1 1,-4 1-1,-6 3-1,-6 3 0,-6 4-1,-1 1 0,7 0 0,6 0-1,7 0 1,2-2-1,1-3 0,-1-3-1,1-2 1,-1-3-1,1 1 1,-1-1 1,1 1 1,-1-1 0,1 1 0,-1-1 0,1 1-1,-1 1 1,1 3 0,-1 3 0,1 4 0,-3 1-1,-2 0 1,-3 0-2,-3 0 0,7-2 0,19-3 1,19-3-1,19-2 1,10-5 0,4-2 1,3-3-1,3-3 0,6-1 0,9 4-1,10 3-2,10 3-1,8-1 0,10-2-1,10-3 0,9-3 0,4-2 0,1 0 1,-1 0 1,1 0 0,1 3 1,3 6-1,3 7 1,4 6-1,11 3 0,23 0-1,22 0 0,22 0-1,12 0-1,3 0-1,3 0-1,4 0-1,-9 1 0,-18 4 0,-19 3 0,-18 3 1,-18 1-1,-16 1-1,-15-1 0,-15 1-1,-21-3-1,-25-2-2,-25-3-2,-25-3-1,-25-2-1,-25 0-3,-25 0 0,-25 0-3,-29 0-1,-30 0-3,-32 0-2,-30 0-2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5:06"/>
    </inkml:context>
    <inkml:brush xml:id="br0">
      <inkml:brushProperty name="width" value="0.06277" units="cm"/>
      <inkml:brushProperty name="height" value="0.06277" units="cm"/>
      <inkml:brushProperty name="color" value="#FED406"/>
    </inkml:brush>
  </inkml:definitions>
  <inkml:trace contextRef="#ctx0" brushRef="#br0">9900 24400 350,'-115'-2'5,"23"-3"9,22-3 9,22-2 11,19-1 2,20 3-3,18 3-3,20 4-2,17 1-3,20 0-2,18 0-1,20 0-1,25-13-2,35-24 0,35-26-1,34-24 0,31-24-2,28-22-1,28-22-2,29-21-2,18-26-2,9-28-1,10-28-2,10-27 0,-3-1-3,-11 28 0,-14 28 0,-11 29-2,-29 32 0,-44 38-1,-43 37 1,-44 38-1,-40 26-2,-33 16-1,-35 15-3,-34 17-1,-27 11-1,-19 10 2,-18 10 2,-19 9 1,-21 15 3,-21 22 2,-22 22 2,-22 23 2,-19 19 1,-16 19 1,-15 19-1,-15 19 0,-14 10-1,-8 4-1,-10 3 0,-9 3-3,-2 6 0,6 9 0,7 10-2,6 10 0,10 0-1,17-5 1,15-7-1,16-5 0,12-12 0,9-16-1,10-15 1,10-15 0,7-14-1,6-8 1,7-10 0,6-9 0,7-15 0,10-18 1,10-19-1,9-18 1,10-45-2,14-68-5,11-69-6,14-68-4,8-48-2,7-24-1,6-26-1,7-24 1,2-24-1,1-22 0,-1-22 0,1-21 0,-1-6 0,1 14 4,-1 11 1,1 14 2,-4 13 2,-6 16 1,-6 15 0,-6 17 1,-7 17 2,-6 23 4,-6 22 4,-6 22 4,-4 15 2,1 9-1,-1 10-1,1 10-1,1 11 3,3 17 4,3 15 6,4 16 4,8 23 6,17 31 5,15 32 4,16 31 6,7 28-1,1 25-6,-1 25-6,1 25-7,2 17-3,7 9-2,6 10-2,7 10-1,2 19-1,1 32 0,-1 31-2,1 32 0,-1 19-2,1 10 0,-1 10-1,1 9-2,-1 4 1,1 1-1,-1-1 1,1 1 0,1-12 0,3-21-2,3-22 0,4-22-1,-3-22-3,-5-22-6,-7-22-5,-5-21-6,-11-20-3,-11-15 1,-14-15 2,-11-16 0,-12-12 3,-9-5 2,-10-7 2,-8-5 3,-17-14 2,-21-18-1,-22-19 1,-22-18 0,-19-25 0,-16-27-1,-15-28 0,-15-28-1,-21-23-1,-25-15-2,-25-15-1,-25-16-1,-18-15 0,-8-11 0,-10-14 1,-9-11 1,4 3 1,19 23 3,19 22 1,19 22 3,16 21 1,17 22-1,15 22-1,16 23 0,12 13-1,9 6-2,10 7-3,10 6-1,14 4-3,23 4-4,22 3-4,22 3-4,19 1-1,20 1 1,18-1 1,20 1 2,10-1-2,3 1-3,3-1-3,4 1-3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8:41"/>
    </inkml:context>
    <inkml:brush xml:id="br0">
      <inkml:brushProperty name="width" value="0.04897" units="cm"/>
      <inkml:brushProperty name="height" value="0.04897" units="cm"/>
      <inkml:brushProperty name="color" value="#00BFF3"/>
    </inkml:brush>
  </inkml:definitions>
  <inkml:trace contextRef="#ctx0" brushRef="#br0">13600 21650 449,'36'0'187,"-6"2"-43,-5 0-45,-6 2-44,-3 0-26,1 0-8,1-1-9,1 1-9,0 1-11,-1 0-17,-1 1-17,-1 2-15,-2 0-7,-4 1 2,-5 1 3,-2 2 3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5:07"/>
    </inkml:context>
    <inkml:brush xml:id="br0">
      <inkml:brushProperty name="width" value="0.06012" units="cm"/>
      <inkml:brushProperty name="height" value="0.06012" units="cm"/>
      <inkml:brushProperty name="color" value="#FED406"/>
    </inkml:brush>
  </inkml:definitions>
  <inkml:trace contextRef="#ctx0" brushRef="#br0">16450 23450 365,'-93'1'0,"17"4"0,15 3 0,16 3 0,21-4 8,29-8 14,28-10 15,28-9 14,26-18 2,26-24-10,24-26-12,26-24-10,19-24-8,17-22-4,15-22-4,16-21-3,9-9-2,3 7 0,3 6 0,4 7 0,-4 10 0,-9 16-2,-10 15 0,-8 17-2,-14 14-1,-15 17 2,-15 15 0,-16 16 1,-21 15 1,-24 16 3,-26 15 3,-24 17 2,-20 11 2,-11 10-1,-14 10 0,-11 9 0,-15 13 3,-16 20 4,-15 18 6,-15 20 4,-21 21 2,-25 25-4,-25 25-2,-25 25-4,-19 25-1,-12 25 0,-13 25 1,-12 25-1,-7 9-1,1-6-2,-1-6-3,1-6-3,5-1-2,14 7 0,11 6-2,14 7 0,14-15-2,20-34-2,18-35-1,20-33-2,17-29-1,20-22 1,18-22 0,20-21 2,8-35-4,1-47-6,-1-47-7,1-46-7,2-59-2,7-68 1,6-69 2,7-68 1,5-53 1,7-33 0,6-35 0,7-34 1,5-12 0,7 14 1,6 11 1,7 14 1,-3 22 2,-8 35 2,-10 35 2,-9 34 3,-9 34 3,-5 34 3,-7 35 5,-5 35 4,-8 27 3,-5 22 3,-7 22 3,-5 23 3,-1 16 2,6 13 3,7 12 1,6 13 3,9 18 1,13 26 0,12 24 2,13 26 0,9 22-2,6 23-3,7 22-3,6 22-5,7 23-2,10 25-1,10 25-1,9 25-2,2 20-1,-2 16 0,-3 15 0,-3 17-1,-1 11 0,4 10-2,3 10-1,3 9-1,-2-5-2,-6-19-2,-6-18-4,-6-19-3,-9-24-1,-8-28 0,-10-28-1,-9-27 0,-10-19 0,-9-5 1,-10-7 1,-8-5 1,-11-6 0,-8-3 1,-10-3 1,-9-2 1,-10-11-1,-9-15 1,-10-15 0,-8-16-1,-11-15 1,-8-11 1,-10-14 2,-9-11 1,-18-15-1,-24-16-3,-26-15-3,-24-15-2,-23-20-4,-18-21-4,-19-22-3,-18-22-4,-12-15-3,-3-5-3,-3-7-4,-2-5-2,10-3-2,25 4-2,25 3-2,25 3-1,28 14 1,31 25 2,32 25 4,31 25 2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5:08"/>
    </inkml:context>
    <inkml:brush xml:id="br0">
      <inkml:brushProperty name="width" value="0.05504" units="cm"/>
      <inkml:brushProperty name="height" value="0.05504" units="cm"/>
      <inkml:brushProperty name="color" value="#FED406"/>
    </inkml:brush>
  </inkml:definitions>
  <inkml:trace contextRef="#ctx0" brushRef="#br0">22450 29550 399,'-77'-32'36,"47"-11"-3,47-14-1,48-11-2,35-11-2,25-5-4,25-7-2,25-5-4,9 3-3,-6 17-2,-6 15-2,-6 16-3,-15 18-2,-21 22 0,-22 22-1,-22 23 0,-21 20 0,-18 23 2,-19 22 1,-18 22 1,-23 18 1,-24 16 1,-26 15 1,-24 17 0,-18 7-1,-9 0 0,-10 0-1,-8 0 0,-6-7-2,1-11-1,-1-14-1,1-11-1,4-17-2,9-18-2,10-19-3,10-18-3,8-20-1,10-18-1,10-19 0,9-18-2,10-21-2,14-22-6,11-22-5,14-21-6,11-31-2,14-36-2,11-39-2,14-36 0,8-11 2,7 20 5,6 18 6,7 20 6,5 14 5,7 14 5,6 11 6,7 14 5,0 22 4,-2 35 3,-3 35 4,-3 34 3,-4 26 3,-3 19 4,-3 19 2,-2 19 3,-3 15 1,1 13 0,-1 12-1,1 13 0,-1 2-3,1-5-3,-1-7-5,1-5-4,-1-12-6,1-16-5,-1-15-6,1-15-6,-4-15-7,-6-12-9,-6-13-7,-6-12-9,1-29-4,9-43-3,10-44-2,10-43-3,4-43 3,0-41 5,0-40 7,0-40 7,0-26 3,0-9 1,0-10 1,0-8 2,-2-3 2,-3 7 5,-3 6 4,-2 7 4,-3 24 6,1 44 9,-1 44 9,1 44 9,-7 35 3,-12 29-2,-13 28-2,-12 28-2,-13 32 5,-12 39 10,-13 36 12,-12 39 10,-13 28 1,-12 23-12,-13 22-10,-12 22-12,-2 12-8,9 3-6,10 3-7,10 4-5,8-7-5,10-16 0,10-15-3,9-15-1,6-21-5,3-25-11,3-25-10,4-25-10,7-19-3,13-12 4,12-13 6,13-12 4,2 6 12,-5 25 21,-7 25 19,-5 25 20,-8 21 8,-5 20-3,-7 18-2,-5 20-4,-4 31-2,0 48-5,0 47-5,0 47-3,3 30-4,6 17-2,7 15-4,6 16-3,3 16-5,0 20-6,0 18-8,0 20-6,1 13-7,4 9-7,3 10-7,3 10-6,1-18-4,1-44-3,-1-43-1,1-44-1,-4-60 1,-6-74 9,-6-76 7,-6-74 7,-4-38 3,1 0-3,-1 0-3,1 0-3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5:09"/>
    </inkml:context>
    <inkml:brush xml:id="br0">
      <inkml:brushProperty name="width" value="0.06118" units="cm"/>
      <inkml:brushProperty name="height" value="0.06118" units="cm"/>
      <inkml:brushProperty name="color" value="#FED406"/>
    </inkml:brush>
  </inkml:definitions>
  <inkml:trace contextRef="#ctx0" brushRef="#br0">27000 25850 359,'4'-138'40,"10"26"-6,10 24-7,9 26-6,10 16-2,14 10 2,11 10 2,14 9 3,7 10-1,3 14-2,3 11-3,4 14-2,-4 13-4,-9 16-3,-10 15-3,-8 17-5,-14 8-3,-15 4-3,-15 3-4,-16 3-4,-21 4-2,-24 7-1,-26 6-2,-24 7 0,-15 4-1,-3 3-3,-3 3-1,-2 4-3,3-7 2,14-16 6,11-15 6,14-15 5,8-17 5,7-15 3,6-15 3,7-16 3,19-18 4,35-18 2,35-19 4,34-18 2,20-15 1,6-9-2,7-10-3,6-8-2,-2 2-5,-9 16-6,-10 15-6,-8 17-7,-17 16-3,-21 19 1,-22 19 1,-22 19 0,-26 23 2,-27 28 3,-28 28 1,-28 29 3,-18 15 2,-6 3 2,-6 3 2,-6 4 2,1-6 1,9-11-1,10-14 0,10-11 0,11-17 0,17-18 0,15-19 2,16-18 0,24-18-1,35-16-1,35-15-1,34-15-2,20-17-1,6-15 0,7-15-1,6-16 0,-1-8-3,-5 0-5,-7 0-5,-5 0-5,-9 3-3,-9 6-1,-10 7-2,-8 6-1,-14 3 1,-15 0 3,-15 0 2,-16 0 2,-13-2 4,-9-3 4,-10-3 4,-8-2 5,-8 2 3,-2 9 4,-3 10 3,-3 10 4,1 5 5,6 4 7,7 3 6,6 3 7,4 20 3,4 38-3,3 37-2,3 38-2,4 20-4,7 3-5,6 3-6,7 4-5,2 5-4,1 10-3,-1 10-3,1 9-3,-1 6-4,1 3-3,-1 3-5,1 4-4,-3-9-3,-2-18-4,-3-19-3,-3-18-3,-6-20-2,-5-18 2,-7-19 1,-5-18 2,-9-17 0,-9-11 1,-10-14 1,-8-11 1,-8-20 2,-2-24 3,-3-26 2,-3-24 3,4-18 2,13-9 3,12-10 1,13-8 3,9-1 3,6 9 4,7 10 4,6 10 5,13 5 2,23 4-2,22 3 0,22 3-1,16 4 0,14 7 3,11 6 3,14 7 3,7 5 0,3 7-3,3 6-3,4 7-2,-4 5-3,-9 7-2,-10 6-1,-8 7-2,-14 5-3,-15 7-2,-15 6-4,-16 7-3,-15 11-2,-11 20-2,-14 18-2,-11 20-2,-20 14-1,-24 14-1,-26 11-1,-24 14-1,-23 5-1,-18 1 0,-19-1 0,-18 1-2,-10-6 2,0-8 1,0-10 3,0-9 2,-5-5 2,-9 0 3,-10 0 2,-8 0 3,5-7 3,22-11 2,22-14 2,23-11 3,20-11 5,23-5 7,22-7 7,22-5 7,37-6 3,53-3-1,53-3-3,54-2-1,32-11-3,13-15-8,12-15-5,13-16-7,18-10-6,26-3-5,24-3-6,26-2-6,8 0-6,-5 7-7,-7 6-5,-5 7-6,-8 2-5,-5 1-5,-7-1-5,-5 1-4,-26 2 1,-44 7 7,-43 6 5,-44 7 7,-29 0 3,-11-2 1,-14-3 1,-11-3 1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5:10"/>
    </inkml:context>
    <inkml:brush xml:id="br0">
      <inkml:brushProperty name="width" value="0.06789" units="cm"/>
      <inkml:brushProperty name="height" value="0.06789" units="cm"/>
      <inkml:brushProperty name="color" value="#FED406"/>
    </inkml:brush>
  </inkml:definitions>
  <inkml:trace contextRef="#ctx0" brushRef="#br0">32850 26000 324,'-66'-102'65,"19"47"9,19 47 9,19 48 9,10 35-4,4 25-15,3 25-16,3 25-15,-2 23-11,-6 22-6,-6 22-4,-6 23-5,-2 3-8,3-11-9,3-14-10,4-11-10,-1-17-9,-3-18-6,-3-19-7,-2-18-7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5:10"/>
    </inkml:context>
    <inkml:brush xml:id="br0">
      <inkml:brushProperty name="width" value="0.06665" units="cm"/>
      <inkml:brushProperty name="height" value="0.06665" units="cm"/>
      <inkml:brushProperty name="color" value="#FED406"/>
    </inkml:brush>
  </inkml:definitions>
  <inkml:trace contextRef="#ctx0" brushRef="#br0">32300 26200 330,'95'-321'20,"-9"60"5,-10 60 6,-8 59 4,-3 37 3,7 16 0,6 15-1,7 17 0,4 17-1,3 23-2,3 22-1,4 22-1,-3 19-3,-5 20-3,-7 18-3,-5 20-4,-11 14 0,-11 14 1,-14 11 2,-11 14 2,-14 10-1,-11 9-3,-14 10-2,-11 10-4,-22 14-3,-27 23-6,-28 22-4,-28 22-6,-17 7-6,-2-6-5,-3-6-7,-3-6-6,-2-13-7,0-19-9,0-18-9,0-19-9,14-29 1,28-36 10,28-39 9,29-36 11,15-22 3,3-2-5,3-3-5,4-3-3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5:10"/>
    </inkml:context>
    <inkml:brush xml:id="br0">
      <inkml:brushProperty name="width" value="0.05717" units="cm"/>
      <inkml:brushProperty name="height" value="0.05717" units="cm"/>
      <inkml:brushProperty name="color" value="#FED406"/>
    </inkml:brush>
  </inkml:definitions>
  <inkml:trace contextRef="#ctx0" brushRef="#br0">32750 31450 384,'-24'120'108,"4"-9"-21,3-10-20,3-8-21,4-3-10,7 7-1,6 6-3,7 7-1,5 0-2,7-2-1,6-3-1,7-3-2,4-7-3,3-9-4,3-10-6,4-8-4,2-14-5,4-15-1,3-15-4,3-16-3,7-23-1,14-27 0,11-28-1,14-28 0,7-21-2,3-12-3,3-13-2,4-12-3,-6-4 0,-11 7 4,-14 6 3,-11 7 4,-17 10 2,-18 16 2,-19 15 1,-18 17 3,-25 14-1,-27 17-4,-28 15-2,-28 16-3,-32 18-6,-34 22-7,-35 22-8,-33 23-7,5 5 0,47-9 5,47-10 6,48-8 7,20-6-4,-2 1-11,-3-1-13,-3 1-11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5:22"/>
    </inkml:context>
    <inkml:brush xml:id="br0">
      <inkml:brushProperty name="width" value="0.04948" units="cm"/>
      <inkml:brushProperty name="height" value="0.04948" units="cm"/>
      <inkml:brushProperty name="color" value="#FED406"/>
    </inkml:brush>
  </inkml:definitions>
  <inkml:trace contextRef="#ctx0" brushRef="#br0">10050 50750 444,'-50'-2'3,"0"-3"6,0-3 7,0-2 5,17-1 7,34 3 5,35 3 5,35 4 7,21 1-2,9 0-8,10 0-7,10 0-9,5 0-6,4 0-4,3 0-4,3 0-5,1-4-2,1-5-2,-1-7-1,1-5-3,-4-3-2,-6 4-4,-6 3-5,-6 3-5,-13 1-1,-19 1 2,-18-1 2,-19 1 3,-18-6-2,-15-8-3,-15-10-4,-16-9-5,-16-13 1,-16-16 4,-15-15 5,-15-15 4,-9-7 5,1 3 3,-1 3 3,1 4 4,2 5 4,7 10 6,6 10 5,7 9 5,5 10 2,7 14-2,6 11-1,7 14-1,2 11 4,1 14 12,-1 11 13,1 14 11,4 19 2,9 29-7,10 28-7,10 28-7,2 18-6,-3 10-3,-3 10-4,-2 9-4,0 12-2,7 16-2,6 15-2,7 17-1,5 13-3,7 13-2,6 12-3,7 13-3,0-1-3,-2-11-7,-3-14-5,-3-11-6,-6-20-4,-5-24-1,-7-26-1,-5-24-2,-4-26 0,0-24 1,0-26 1,0-24 2,-13-28 1,-24-27-1,-26-28 1,-24-28 1,-12-20 0,4-8 1,3-10 1,3-9 1,4-7 3,7-3 5,6-3 3,7-2 5,7 3 3,9 14 5,10 11 5,10 14 4,7 5 2,6 1 2,7-1 2,6 1 1,13-6-1,23-8-5,22-10-4,22-9-4,16-12-6,14-11-6,11-14-6,14-11-7,8-9-5,7-3-3,6-3-4,7-2-3,-9 8 0,-21 22 4,-22 22 5,-22 23 5,-18 16 2,-11 13 1,-14 12 1,-11 13 0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5:22"/>
    </inkml:context>
    <inkml:brush xml:id="br0">
      <inkml:brushProperty name="width" value="0.04672" units="cm"/>
      <inkml:brushProperty name="height" value="0.04672" units="cm"/>
      <inkml:brushProperty name="color" value="#FED406"/>
    </inkml:brush>
  </inkml:definitions>
  <inkml:trace contextRef="#ctx0" brushRef="#br0">12400 50450 470,'7'-49'43,"17"4"-3,15 3-2,16 3-4,12 1-3,9 1-6,10-1-6,10 1-5,2-3-6,-3-2-6,-3-3-6,-2-3-6,-9-1-3,-12 4 0,-13 3-1,-12 3-1,-12 1 0,-8 1 0,-10-1-1,-9 1 1,-10-9-2,-9-15-3,-10-15-2,-8-16-3,-9-7 0,-6 4 5,-6 3 4,-6 3 5,-1 6 1,7 9 0,6 10 0,7 10-2,5 8 7,7 10 12,6 10 13,7 9 12,5 20 11,7 31 10,6 32 9,7 31 9,2 29-2,1 29-16,-1 28-16,1 28-14,-3-2-10,-2-31-2,-3-31-3,-3-31-3,-6-1-7,-5 32-12,-7 31-12,-5 32-13,-8 5-5,-5-18 2,-7-19 1,-5-18 2,-8-12 3,-5-3 4,-7-3 4,-5-2 5,-3-11 4,4-15 4,3-15 3,3-16 5,4-16 6,7-16 10,6-15 10,7-15 10,10-11 8,16-2 5,15-3 4,17-3 6,17-13-3,23-22-9,22-22-10,22-21-9,12-20-6,3-15-2,3-15 0,4-16-1,-3-2-3,-5 13-5,-7 12-4,-5 13-5,-11 13-2,-11 17 0,-14 15 2,-11 16 0,-14 21 5,-11 29 8,-14 28 10,-11 28 8,-14 23 1,-11 19-9,-14 19-7,-11 19-9,-14 15-3,-11 13 0,-14 12-1,-11 13 1,-9-1-6,-3-11-12,-3-14-10,-2-11-11,0-15-5,7-16 2,6-15 1,7-15 2,4-20 1,3-21 4,3-22 1,4-22 4,4-22 1,6-22 2,7-22 1,6-21 2,7-15 1,10-6 4,10-6 3,9-6 2,6-1 5,3 7 5,3 6 6,4 7 5,1 10 4,0 16 1,0 15 0,0 17 2,6 10 4,13 6 10,12 7 10,13 6 9,15 4 3,19 4-4,19 3-4,19 3-3,16 9-4,17 16-7,15 15-4,16 17-7,12 5-7,9-3-8,10-3-8,10-2-9,2-9-9,-3-12-8,-3-13-9,-2-12-8,-23-9-2,-41-2 6,-40-3 6,-40-3 6,-21-1 3,0 4 2,0 3 0,0 3 2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5:23"/>
    </inkml:context>
    <inkml:brush xml:id="br0">
      <inkml:brushProperty name="width" value="0.0368" units="cm"/>
      <inkml:brushProperty name="height" value="0.0368" units="cm"/>
      <inkml:brushProperty name="color" value="#FED406"/>
    </inkml:brush>
  </inkml:definitions>
  <inkml:trace contextRef="#ctx0" brushRef="#br0">14400 49750 597,'-32'-71'11,"39"10"20,36 10 21,39 9 21,19 6 3,4 3-17,3 3-15,3 4-15,-2 1-12,-6 0-8,-6 0-8,-6 0-6,-10 3-9,-12 6-6,-13 7-8,-12 6-6,-12 7-7,-8 10-7,-10 10-5,-9 9-7,-7 2 2,-3-2 10,-3-3 10,-2-3 9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5:23"/>
    </inkml:context>
    <inkml:brush xml:id="br0">
      <inkml:brushProperty name="width" value="0.03721" units="cm"/>
      <inkml:brushProperty name="height" value="0.03721" units="cm"/>
      <inkml:brushProperty name="color" value="#FED406"/>
    </inkml:brush>
  </inkml:definitions>
  <inkml:trace contextRef="#ctx0" brushRef="#br0">14950 50200 591,'-90'68'11,"23"-11"13,22-14 14,22-11 13,15-11 6,9-5-1,10-7-2,10-5 0,-1-9-12,-9-9-21,-10-10-21,-8-8-20,-6-4-19,1 3-15,-1 3-17,1 4-15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8:42"/>
    </inkml:context>
    <inkml:brush xml:id="br0">
      <inkml:brushProperty name="width" value="0.04256" units="cm"/>
      <inkml:brushProperty name="height" value="0.04256" units="cm"/>
      <inkml:brushProperty name="color" value="#00BFF3"/>
    </inkml:brush>
  </inkml:definitions>
  <inkml:trace contextRef="#ctx0" brushRef="#br0">13466 22750 516,'-12'7'77,"8"-1"2,8 0 2,8-2 4,3 1-10,3 0-24,0 1-22,1 2-22,0 0-18,1 1-11,-1 1-11,1 2-11,-2-2-2,-1 1 5,-3-2 6,-1-1 5,-2 0 0,1-2-9,0-1-8,0 0-7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5:23"/>
    </inkml:context>
    <inkml:brush xml:id="br0">
      <inkml:brushProperty name="width" value="0.04542" units="cm"/>
      <inkml:brushProperty name="height" value="0.04542" units="cm"/>
      <inkml:brushProperty name="color" value="#FED406"/>
    </inkml:brush>
  </inkml:definitions>
  <inkml:trace contextRef="#ctx0" brushRef="#br0">15000 50100 484,'-24'-21'8,"4"10"18,3 10 17,3 9 18,3 15 3,3 22-7,3 22-8,4 23-8,2 13-7,4 6-6,3 7-5,3 6-5,-4 4-5,-8 4-1,-10 3-2,-9 3-2,-5-4-2,0-8-1,0-10-1,0-9-1,1-12-2,4-11 0,3-14-1,3-11 0,7-20-3,14-24-6,11-26-5,14-24-5,11-20-2,14-11 0,11-14 2,14-11 1,5-9 0,1-3-1,-1-3-1,1-2-2,-1-3 0,1 1-2,-1-1-1,1 1-1,-3-6-1,-2-8-4,-3-10-3,-3-9-2,-10 7 1,-16 26 7,-15 24 5,-15 26 7,-7 10 2,3-3 0,3-3 0,4-2-1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5:24"/>
    </inkml:context>
    <inkml:brush xml:id="br0">
      <inkml:brushProperty name="width" value="0.06149" units="cm"/>
      <inkml:brushProperty name="height" value="0.06149" units="cm"/>
      <inkml:brushProperty name="color" value="#FED406"/>
    </inkml:brush>
  </inkml:definitions>
  <inkml:trace contextRef="#ctx0" brushRef="#br0">16350 48400 357,'-38'-2'24,"26"-3"9,24-3 11,26-2 9,15-1 1,6 3-11,7 3-11,6 4-11,-2 1-5,-9 0-3,-10 0-3,-8 0-1,-6 9-3,1 19-4,-1 19-3,1 19-3,-9 16-1,-15 17 2,-15 15 1,-16 16 3,-13 12 0,-9 9 0,-10 10 0,-8 10 1,-8-3-1,-2-11 1,-3-14 0,-3-11 0,2-14 0,10-11 0,10-14 1,9-11-1,6-12 2,3-9 2,3-10 3,4-8 2,10-9 0,19-6-3,19-6-3,19-6-3,16-13-2,17-19-2,15-18-2,16-19-2,9-12 0,3-2 1,3-3 0,4-3 2,-3 4 0,-5 13 1,-7 12 0,-5 13 2,-8 9 0,-5 6 1,-7 7 2,-5 6 1,-9 6 1,-9 6 2,-10 7 2,-8 6 1,-8 9 2,-2 13 4,-3 12 2,-3 13 2,-7 6 1,-9 0-2,-10 0-2,-8 0-3,-14 7-1,-15 17-2,-15 15-1,-16 16-2,-18 18-2,-18 22 0,-19 22-2,-18 23-1,-10 5 0,0-9-1,0-10 1,0-8-1,6-17 1,13-21-1,12-22 1,13-22-1,21-49-9,32-74-20,31-76-19,32-74-21,22-46-6,17-16 5,15-15 6,16-15 5,1 13 5,-12 44 2,-13 44 3,-12 44 3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5:24"/>
    </inkml:context>
    <inkml:brush xml:id="br0">
      <inkml:brushProperty name="width" value="0.06839" units="cm"/>
      <inkml:brushProperty name="height" value="0.06839" units="cm"/>
      <inkml:brushProperty name="color" value="#FED406"/>
    </inkml:brush>
  </inkml:definitions>
  <inkml:trace contextRef="#ctx0" brushRef="#br0">19700 46450 321,'0'-41'37,"0"19"2,0 19 3,0 19 2,1 15 2,4 13-2,3 12-1,3 13 0,3 16-2,3 23-1,3 22-3,4 22-2,1 15-1,0 9-4,0 10-3,0 10-2,0 10-4,0 13-3,0 12-4,0 13-4,0 4-3,0-3-5,0-3-5,0-2-4,-4-17-7,-5-28-11,-7-28-9,-5-27-10,-4-23-7,0-16-1,0-15-3,0-15-1,-2-21-2,-3-25-1,-3-25 0,-2-25-1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5:25"/>
    </inkml:context>
    <inkml:brush xml:id="br0">
      <inkml:brushProperty name="width" value="0.06178" units="cm"/>
      <inkml:brushProperty name="height" value="0.06178" units="cm"/>
      <inkml:brushProperty name="color" value="#FED406"/>
    </inkml:brush>
  </inkml:definitions>
  <inkml:trace contextRef="#ctx0" brushRef="#br0">19700 45900 356,'4'-71'6,"10"10"11,10 10 13,9 9 11,15 9 6,22 9-3,22 10-1,23 10-2,11 13-3,4 19-4,3 19-3,3 19-3,-5 18-4,-12 19-2,-13 19-3,-12 19-2,-13 18-1,-12 19 2,-13 19 2,-12 19 1,-15 9 1,-15 0-3,-15 0-2,-16 0-3,-18 3-4,-18 6-6,-19 7-5,-18 6-7,-14-4-7,-5-11-9,-7-14-10,-5-11-9,0-17-1,10-18 5,10-19 7,9-18 6,10-20-4,14-18-16,11-19-15,14-18-15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5:25"/>
    </inkml:context>
    <inkml:brush xml:id="br0">
      <inkml:brushProperty name="width" value="0.05156" units="cm"/>
      <inkml:brushProperty name="height" value="0.05156" units="cm"/>
      <inkml:brushProperty name="color" value="#FED406"/>
    </inkml:brush>
  </inkml:definitions>
  <inkml:trace contextRef="#ctx0" brushRef="#br0">20850 51500 426,'-71'28'0,"10"6"0,10 7 0,9 6 0,6 13 7,3 23 15,3 22 14,4 22 14,5 12 6,10 3-2,10 3-1,9 4-3,9-6-4,9-11-7,10-14-6,10-11-6,4-17-4,0-18-3,0-19-3,0-18-2,0-15-3,0-9-4,0-10-4,0-8-2,4-23-5,10-34-2,10-35-3,9-33-3,1-28-1,-6-18 1,-6-19 1,-6-18 0,-9 0 2,-8 23 2,-10 22 1,-9 22 2,-12 21 2,-11 22 1,-14 22 2,-11 23 1,-22 22-3,-27 26-9,-28 24-9,-28 26-9,-10 16-3,9 10 4,10 10 4,10 9 3,10 2-6,13-2-16,12-3-16,13-3-16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6:07"/>
    </inkml:context>
    <inkml:brush xml:id="br0">
      <inkml:brushProperty name="width" value="0.05872" units="cm"/>
      <inkml:brushProperty name="height" value="0.05872" units="cm"/>
      <inkml:brushProperty name="color" value="#FED406"/>
    </inkml:brush>
  </inkml:definitions>
  <inkml:trace contextRef="#ctx0" brushRef="#br0">68350 18900 374,'-336'0'0,"78"0"0,78 0 0,79 0 0,43 1 0,9 4 0,10 3 0,10 3 0,16 3 11,26 3 21,24 3 22,26 4 22,12 1 3,0 0-16,0 0-16,0 0-15,3-2-9,6-3-4,7-3-5,6-2-2,9-6-4,13-6 0,12-6-2,13-6-1,12-9-1,13-8 1,12-10-1,13-9 0,9-4 0,6 4 1,7 3 0,6 3-1,4 4 1,4 7 1,3 6 1,3 7 0,-4 2 1,-8 1-2,-10-1-2,-9 1 0,-12 1-2,-11 3 1,-14 3 0,-11 4-1,-6 1 0,4 0 0,3 0 1,3 0-2,-1 0 2,-2 0-1,-3 0 1,-3 0 0,-4 0 0,-3 0-1,-3 0 0,-2 0 0,-3 3 0,1 6-1,-1 7-1,1 6 0,-3 3 0,-2 0 0,-3 0 0,-3 0 0,4 0 0,13 0 1,12 0-1,13 0 0,10-4 0,10-5-1,10-7-1,9-5-1,4-3-1,1 4-1,-1 3 0,1 3-1,-1-1 0,1-2 0,-1-3 1,1-3 0,-4-2 1,-6 0 1,-6 0 0,-6 0 0,-7 0 1,-6 0 1,-6 0 0,-6 0 1,-7 0 1,-6 0 2,-6 0 1,-6 0 2,-7 0 1,-6 0-2,-6 0-1,-6 0-1,-4 0 0,1 0 0,-1 0-1,1 0 0,1 0 0,3 0 1,3 0-1,4 0 1,4-4-1,6-5-2,7-7 0,6-5-1,6-4 0,6 0-1,7 0 2,6 0-1,-1 0 0,-5 0 1,-7 0-1,-5 0 1,-11 1-1,-11 4 0,-14 3-1,-11 3 0,-11 3 1,-5 3 0,-7 3 1,-5 4 1,0 1 0,10 0 1,10 0 1,9 0 0,6 0 0,3 0 0,3 0-1,4 0 0,7 1 0,13 4-1,12 3 1,13 3 0,10-1 0,10-2 0,10-3 0,9-3 0,1-1-1,-6 4 0,-6 3 0,-6 3-2,-9 1 1,-8 1-1,-10-1 0,-9 1-1,-5-1 0,0 1 0,0-1 1,0 1 0,0-1 0,0 1-1,0-1 1,0 1-2,-4-3 0,-5-2 0,-7-3-1,-5-3 0,-8-2-2,-5 0 0,-7 0-2,-5 0 0,-9 0-1,-9 0-1,-10 0 0,-8 0-1,-6-2-2,1-3-5,-1-3-4,1-2-4,-9-6-6,-15-6-6,-15-6-5,-16-6-6,-10-2-1,-3 3 6,-3 3 4,-2 4 6,-5 2 3,-2 4 0,-3 3 1,-3 3 1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6:11"/>
    </inkml:context>
    <inkml:brush xml:id="br0">
      <inkml:brushProperty name="width" value="0.04745" units="cm"/>
      <inkml:brushProperty name="height" value="0.04745" units="cm"/>
      <inkml:brushProperty name="color" value="#F2395B"/>
    </inkml:brush>
  </inkml:definitions>
  <inkml:trace contextRef="#ctx0" brushRef="#br0">69250 19550 463,'-113'1'3,"-24"4"4,-26 3 5,-24 3 5,10 3 4,47 3 1,47 3 1,48 4 3,27-1-2,9-3-4,10-3-5,10-2-3,10-3-3,13 1 0,12-1 0,13 1-1,10-1 0,10 1 0,10-1-1,9 1-1,7-3 1,7-2 0,6-3 1,7-3 0,8-6-1,14-5-3,11-7-2,14-5-3,18-9 0,25-9 3,25-10 2,25-8 3,20-6 0,16 1 1,15-1-2,17 1 0,5 2-1,-3 7 1,-3 6-1,-2 7 1,-6 5 0,-6 7-1,-6 6-1,-6 7-1,-7 4 0,-6 3 1,-6 3 0,-6 4 0,-10 1 0,-12 0 0,-13 0 0,-12 0 0,-10 0-1,-6 0 0,-6 0 0,-6 0 0,-9 1 0,-8 4 1,-10 3 0,-9 3 1,-5 1 1,0 1 0,0-1 0,0 1 1,0-1-1,0 1 0,0-1 0,0 1 0,3-3-1,6-2 0,7-3-2,6-3 0,6-2-1,6 0-2,7 0-1,6 0-2,9-5-1,13-9 1,12-10 0,13-8 0,6-3 0,0 7 0,0 6-2,0 7 0,-5 4 1,-9 3 1,-10 3 2,-8 4 1,-8 2 0,-2 4 0,-3 3 0,-3 3-1,-10 4 1,-16 7-1,-15 6 2,-15 7-1,-6-1 1,7-6 0,6-6-1,7-6 1,0-4 0,-2 1-1,-3-1 0,-3 1 1,-1-3-1,4-2 1,3-3-1,3-3 1,-1-2 1,-2 0-2,-3 0 1,-3 0-1,-1 0 1,4 0 0,3 0 2,3 0 1,-1 0 0,-2 0 1,-3 0 1,-3 0 1,-6 0-2,-5 0-2,-7 0-2,-5 0-2,-4 0-2,0 0 1,0 0 1,0 0-1,-5 0 2,-9 0 0,-10 0 2,-8 0 0,-3 0 0,7 0 1,6 0 0,7 0-1,0 1 1,-2 4-1,-3 3 0,-3 3 0,-6 1-1,-5 1-1,-7-1 0,-5 1-1,-9-1-1,-9 1-1,-10-1-1,-8 1 0,-9-3-3,-6-2-1,-6-3-1,-6-3-2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6:13"/>
    </inkml:context>
    <inkml:brush xml:id="br0">
      <inkml:brushProperty name="width" value="0.05324" units="cm"/>
      <inkml:brushProperty name="height" value="0.05324" units="cm"/>
      <inkml:brushProperty name="color" value="#F2395B"/>
    </inkml:brush>
  </inkml:definitions>
  <inkml:trace contextRef="#ctx0" brushRef="#br0">7200 24200 413,'-90'-24'1,"23"4"5,22 3 3,22 3 3,15 3 3,9 3 1,10 3 1,10 4 1,8 1 0,10 0-4,10 0-4,9 0-3,9 0-2,9 0 0,10 0-1,10 0 0,5 0 0,4 0 0,3 0 0,3 0 0,4 3 0,7 6 0,6 7 0,7 6 0,4 1 0,3-3 0,3-3 0,4-2 0,1-3 0,0 1 1,0-1-1,0 1 0,1-3 0,4-2 1,3-3-1,3-3 0,3-2 0,3 0 0,3 0 1,4 0-1,1-2 1,0-3 0,0-3 1,0-2 0,1-3 1,4 1-1,3-1-1,3 1-1,1-3 1,1-2-1,-1-3 1,1-3 0,1-2 0,3 0 0,3 0-1,4 0 0,7-4 0,13-5-1,12-7-1,13-5-1,6-4 0,0 0 0,0 0-2,0 0 1,0 1-1,0 4 1,0 3 0,0 3 0,-11 6 0,-22 9 0,-22 10 1,-21 10-1,-6 2 0,14-3 0,11-3-1,14-2 0,-4 0 0,-19 7 1,-18 6-1,-19 7 0,-13 2 1,-6 1 1,-6-1 0,-6 1 1,4 1 0,16 3 0,15 3 0,17 4-1,0-1 0,-11-3 0,-14-3 2,-11-2-1,-9-1 1,-3 3-1,-3 3-1,-2 4 0,-5-1 1,-2-3-1,-3-3 0,-3-2 1,-2-3-1,0 1 1,0-1-1,0 1 0,0-1 0,0 1 0,0-1 1,0 1 0,0-1 0,0 1-1,0-1 0,0 1 0,0-3 0,0-2-1,0-3 0,0-3 0,1-1 0,4 4 0,3 3 0,3 3 1,-1-1-1,-2-2 0,-3-3 0,-3-3 1,-2-2-1,0 0 0,0 0 1,0 0-1,1 0 0,4 0 0,3 0 1,3 0-1,-1 1 0,-2 4 0,-3 3 0,-3 3 1,-1-1-1,4-2 1,3-3 0,3-3 1,-2-1 0,-6 4 0,-6 3 0,-6 3-1,-2 1 1,3 1-1,3-1-1,4 1 1,-1-3-1,-3-2 1,-3-3 0,-2-3 1,-1-2-1,3 0 1,3 0-1,4 0 1,-1 0 0,-3 0-1,-3 0 0,-2 0-1,0 1 1,7 4 0,6 3-1,7 3 2,2-1-1,1-2 0,-1-3 1,1-3-1,-1-2 1,1 0-1,-1 0 1,1 0-1,1 0 0,3 0 1,3 0 0,4 0 0,2 0 0,4 0 0,3 0 0,3 0-1,-2-2-1,-6-3 1,-6-3-1,-6-2 0,-2-1 1,3 3-1,3 3-1,4 4 1,-1 1-1,-3 0 0,-3 0 1,-2 0-1,-3 1 0,1 4 1,-1 3 0,1 3-1,-1-1 1,1-2 0,-1-3 0,1-3 0,-1-1 0,1 4 1,-1 3-1,1 3 2,-1-1-1,1-2 0,-1-3 0,1-3 0,-1-1 0,1 4 1,-1 3 1,1 3 0,1-1 2,3-2-1,3-3 0,4-3-1,1-2 1,0 0-2,0 0 0,0 0-1,1 0 0,4 0-1,3 0 0,3 0-1,-1 0 0,-2 0 0,-3 0 0,-3 0 0,2 0 0,10 0 0,10 0 0,9 0 0,2 0 1,-2 0 0,-3 0 0,-3 0 0,1 0 0,6 0-1,7 0-2,6 0-2,1 0 0,-3 0 1,-3 0 0,-2 0 0,0-2 2,7-3 3,6-3 4,7-2 2,2-5 1,1-2 0,-1-3-1,1-3-1,-1-1-1,1 4 0,-1 3-1,1 3 1,-3 3-2,-2 3 0,-3 3 0,-3 4-1,-2 1-1,0 0-1,0 0 0,0 0-1,-4 0-1,-5 0 0,-7 0-1,-5 0-1,-3 0 1,4 0 1,3 0 2,3 0 0,-1 0 1,-2 0 0,-3 0-1,-3 0 0,-2-2 0,0-3 1,0-3 0,0-2 0,-2-1 1,-3 3 0,-3 3 0,-2 4 1,-5 1-1,-2 0 0,-3 0-1,-3 0 0,-6 0-1,-5 0 1,-7 0 0,-5 0 0,-4 1 1,0 4-2,0 3 1,0 3 0,-2-1-1,-3-2 0,-3-3 0,-2-3 0,-1-2 0,3 0 0,3 0 0,4 0 1,2 0 0,4 0 0,3 0 1,3 0 0,-1-2 0,-2-3 1,-3-3 0,-3-2-1,-2-3 1,0 1 0,0-1 0,0 1-1,1-1 1,4 1 0,3-1 0,3 1 1,4 1-2,7 3 0,6 3-3,7 4-2,5-3 0,7-5 0,6-7 1,7-5 0,4-3 2,3 4-1,3 3 2,4 3 0,4-1 0,6-2 0,7-3 0,6-3-1,-1-1 1,-5 4-1,-7 3 1,-5 3-1,-4 1 1,0 1-1,0-1 0,0 1 0,-4 1 0,-5 3 0,-7 3 1,-5 4-1,-6 1 1,-3 0-1,-3 0 0,-2 0-1,-8-2 0,-8-3 1,-10-3-1,-9-2 1,-9-1-1,-5 3-2,-7 3-1,-5 4-1,-8 1-1,-5 0 1,-7 0 1,-5 0 1,-8-5-5,-5-9-9,-7-10-8,-5-8-10,-11-6-5,-11 1 0,-14-1-2,-11 1 0,-9 1 1,-3 3 1,-3 3 3,-2 4 3,0 7 0,7 13-1,6 12 0,7 13 0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6:19"/>
    </inkml:context>
    <inkml:brush xml:id="br0">
      <inkml:brushProperty name="width" value="0.04542" units="cm"/>
      <inkml:brushProperty name="height" value="0.04542" units="cm"/>
      <inkml:brushProperty name="color" value="#F2395B"/>
    </inkml:brush>
  </inkml:definitions>
  <inkml:trace contextRef="#ctx0" brushRef="#br0">60000 20500 484,'21'-85'-1,"-5"-18"-2,-7-19-2,-5-18-2,-6 0 2,-3 23 5,-3 22 5,-2 22 6,-6 13 1,-6 7-1,-6 6-1,-6 7-1,-4 2-1,1 1 1,-1-1 0,1 1 1,-4-1 0,-6 1-1,-6-1-1,-6 1 0,-9-1 0,-8 1-2,-10-1 0,-9 1-1,-10 1-1,-9 3-2,-10 3 1,-8 4-2,-11 2 0,-8 4 0,-10 3 1,-9 3 0,-7 4 0,-3 7 1,-3 6 0,-2 7 0,-5 7 1,-2 9 0,-3 10 0,-3 10 0,-4 7 0,-3 6 0,-3 7 0,-2 6 0,0 3 0,7 0 0,6 0 0,7 0 0,7-2 0,9-3 0,10-3-2,10-2-1,5-3 0,4 1 1,3-1-1,3 1 1,3 1 0,3 3-1,3 3 0,4 4-1,1 1 0,0 0-1,0 0 1,0 0-1,6 0 0,13 0 0,12 0 1,13 0 0,7 1 0,4 4 0,3 3 0,3 3 0,4 1 0,7 1 0,6-1 0,7 1 0,5 1-1,7 3 1,6 3 0,7 4 0,5-1 0,7-3 0,6-3 1,7-2-1,5-5-1,7-2 1,6-3-1,7-3 0,5-1 0,7 4 1,6 3-1,7 3 0,7-1 1,9-2 0,10-3 1,10-3 1,5-2 0,4 0 1,3 0 1,3 0 2,-1 1-1,-2 4 0,-3 3 0,-3 3 0,-1-1-1,4-2 1,3-3-1,3-3 1,3-4 0,3-3-1,3-3 0,4-2 1,2-5-1,4-2-1,3-3 1,3-3-1,4-2 0,7 0-1,6 0 0,7 0 0,2-2 0,1-3 0,-1-3 0,1-2 1,1-5-1,3-2 0,3-3 0,4-3-1,8-4 0,17-3 0,15-3 2,16-2-1,10-8 1,7-8-1,6-10-1,7-9-1,0-5 0,-2 0 1,-3 0 0,-3 0 0,-7 1 0,-9 4 1,-10 3-1,-8 3 0,-11 3 0,-8 3 0,-10 3 0,-9 4-1,-7 1 1,-3 0-2,-3 0 0,-2 0-1,-3 0 0,1 0 0,-1 0 2,1 0-1,2-4 2,7-5 1,6-7 2,7-5 1,4-6 0,3-3 0,3-3 0,4-2-1,1-3 0,0 1-1,0-1 1,0 1 0,-7-3 0,-11-2 0,-14-3-2,-11-3 1,-9-2-1,-3 0-1,-3 0 0,-2 0-1,-3 0 0,1 0 0,-1 0-1,1 0-1,-3 0 0,-2 0 1,-3 0-1,-3 0 2,-6 0 0,-5 0 0,-7 0 0,-5 0 1,-9 1 0,-9 4 0,-10 3 1,-8 3-1,-6-1 1,1-2 1,-1-3-1,1-3 1,-4-2-1,-6 0 1,-6 0 0,-6 0 0,-7-5 1,-6-9-1,-6-10 1,-6-8 0,-6-6 0,-2 1 2,-3-1-1,-3 1 2,-7-3 0,-9-2-1,-10-3-1,-8-3-1,-9-2 0,-6 0-1,-6 0-1,-6 0 0,-4 0-1,1 0 1,-1 0 1,1 0 0,-1 1 0,1 4-1,-1 3-1,1 3-1,-4 4 0,-6 7 0,-6 6-1,-6 7 0,-7 0 0,-6-2-1,-6-3 1,-6-3-1,-10-1-1,-12 4 0,-13 3-1,-12 3-2,-10 3 1,-6 3-1,-6 3 1,-6 4 0,-6 1-1,-2 0-2,-3 0-1,-3 0-2,-6 0 0,-5 0 1,-7 0 2,-5 0 1,-3 1 0,4 4 1,3 3-1,3 3 0,-2 3 1,-6 3 1,-6 3 0,-6 4 1,-6 2 0,-2 4 1,-3 3 0,-3 3 0,-1 3 0,4 3-1,3 3 1,3 4-1,-1 2-1,-2 4 0,-3 3-2,-3 3-1,-7 10 0,-9 20 0,-10 18 2,-8 20 0,5 17-4,22 20-9,22 18-9,23 20-9,30-6-5,41-28 0,40-28 0,42-27 0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6:21"/>
    </inkml:context>
    <inkml:brush xml:id="br0">
      <inkml:brushProperty name="width" value="0.04592" units="cm"/>
      <inkml:brushProperty name="height" value="0.04592" units="cm"/>
      <inkml:brushProperty name="color" value="#F2395B"/>
    </inkml:brush>
  </inkml:definitions>
  <inkml:trace contextRef="#ctx0" brushRef="#br0">68650 23950 479,'-69'-22'-9,"13"6"3,12 7 3,13 6 3,6 3 3,0 0 1,0 0 1,0 0 2,6 3 9,13 6 14,12 7 15,13 6 15,7 1 1,4-3-13,3-3-14,3-2-13,3-5-8,3-2-2,3-3-2,4-3-1,-1-2-3,-3 0 0,-3 0-2,-2 0 0,-3 0-2,1 0 1,-1 0 0,1 0 0,2 0 0,7 0 1,6 0 0,7 0 1,5 0-1,7 0 1,6 0-1,7 0-1,2 0 0,1 0 1,-1 0-1,1 0 1,-3 0-1,-2 0 0,-3 0 0,-3 0-1,-2 0 0,0 0 0,0 0 0,0 0-1,-2 0 1,-3 0-1,-3 0 1,-2 0-1,-3 0 1,1 0 0,-1 0 1,1 0 0,1 0 0,3 0 0,3 0 0,4 0 0,1 1-1,0 4 1,0 3-2,0 3 1,0-1-1,0-2 1,0-3-1,0-3 1,1-2 0,4 0-1,3 0 1,3 0 0,-1 0 0,-2 0-1,-3 0 0,-3 0 1,-2 0-1,0 0 0,0 0 1,0 0-1,0 0 0,0 0 1,0 0-1,0 0 0,0 0 0,0 0 0,0 0 1,0 0-1,0 0 0,0 0 0,0 0-1,0 0 1,0 0 0,0 0 0,0 0 0,0 0 0,0 0 0,0 0 0,0 0 0,0 0 0,0 0 0,0 0 1,0 0-1,0 0 1,0 0 0,0 0 0,0 0-1,0 0 1,1 0-1,4 0 1,3 0 0,3 0 0,-1 0 1,-2 0-1,-3 0 0,-3 0 0,-2 0 0,0 0 0,0 0-1,0 0 0,0 0-1,0 0 1,0 0 0,0 0-1,1-2 1,4-3 0,3-3 0,3-2 0,1-1 0,1 3 0,-1 3 0,1 4 0,2 1 1,7 0-1,6 0 1,7 0 0,2 0 0,1 0 1,-1 0-1,1 0 1,-1-2 0,1-3-1,-1-3 0,1-2 0,1-1 0,3 3-1,3 3 0,4 4 1,4 1 0,6 0 0,7 0 0,6 0 1,4-2 0,4-3 1,3-3 0,3-2 0,1-1 0,1 3 0,-1 3-1,1 4-1,-3 1 0,-2 0 0,-3 0-1,-3 0 1,-4 0-2,-3 0 1,-3 0 0,-2 0 0,-3 0-1,1 0 1,-1 0 0,1 0 0,1-2 1,3-3-1,3-3 1,4-2 1,-4-1-1,-9 3 1,-10 3-1,-8 4-1,-4 1 1,3 0-1,3 0 0,4 0-1,-1 0 1,-3 0 1,-3 0 0,-2 0 0,0 0 1,7 0-3,6 0 0,7 0-2,7-2 0,9-3 1,10-3 1,10-2 1,5-3 1,4 1 0,3-1 0,3 1 1,-1-1-1,-2 1 0,-3-1 0,-3 1-1,1-1 0,6 1 0,7-1-1,6 1 1,3-1-1,0 1 0,0-1 1,0 1-1,-5 1 0,-9 3 0,-10 3 0,-8 4-1,-6-1 0,1-3 1,-1-3 0,1-2 0,1-1 1,3 3-1,3 3 1,4 4 0,-3-1 0,-5-3 0,-7-3 0,-5-2 0,-6-1 0,-3 3 0,-3 3 1,-2 4-1,0-1 1,7-3-1,6-3 0,7-2 1,7-3-1,9 1 0,10-1 0,10 1 0,0-1 0,-5 1 0,-7-1 0,-5 1 0,-8 1 0,-5 3 0,-7 3 0,-5 4 1,-6 1-1,-3 0 1,-3 0-1,-2 0 1,-3 0 0,1 0-1,-1 0 1,1 0-1,4 0 1,9 0-1,10 0 1,10 0-1,0 0 0,-5 0 0,-7 0 0,-5 0 0,-6 0-1,-3 0 1,-3 0 0,-2 0-1,-6 0 1,-6 0 0,-6 0-1,-6 0 1,-9 1-1,-8 4 0,-10 3-2,-9 3 0,-9-1 0,-5-2 0,-7-3 0,-5-3 2,-17-6-10,-24-5-20,-26-7-18,-24-5-20,-15-1-4,-3 6 10,-3 7 10,-2 6 10,0 3 7,7 0 1,6 0 4,7 0 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8:42"/>
    </inkml:context>
    <inkml:brush xml:id="br0">
      <inkml:brushProperty name="width" value="0.05715" units="cm"/>
      <inkml:brushProperty name="height" value="0.05715" units="cm"/>
      <inkml:brushProperty name="color" value="#00BFF3"/>
    </inkml:brush>
  </inkml:definitions>
  <inkml:trace contextRef="#ctx0" brushRef="#br0">18631 20294 384,'-8'-8'0,"2"2"0,1 1 0,1 0 0,0 3 15,2 4 29,0 4 30,2 4 28,0 3 5,0 3-22,0 3-21,0 3-22,0 4-13,0 3-7,0 4-5,0 4-6,0 3-8,2 2-7,0 2-8,2 2-8,-1 3-7,1 4-7,0 4-7,0 3-6,0 2-1,0-3 8,-1-1 7,1-2 8,0-6-3,0-10-10,0-10-12,0-9-11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6:24"/>
    </inkml:context>
    <inkml:brush xml:id="br0">
      <inkml:brushProperty name="width" value="0.04701" units="cm"/>
      <inkml:brushProperty name="height" value="0.04701" units="cm"/>
      <inkml:brushProperty name="color" value="#F2395B"/>
    </inkml:brush>
  </inkml:definitions>
  <inkml:trace contextRef="#ctx0" brushRef="#br0">8150 27700 467,'-38'1'2,"26"4"4,24 3 3,26 3 3,12-1 2,0-2-3,0-3-1,0-3-3,4-2 0,10 0-1,10 0-1,9 0 1,7 0-1,7 0 0,6 0-1,7 0 0,5-4 0,7-5 0,6-7 0,7-5 0,5-3 1,7 4 0,6 3-1,7 3 1,5 1 0,7 1 0,6-1 0,7 1 0,2-1 0,1 1-1,-1-1-1,1 1-1,1 2 0,3 7 0,3 6 1,4 7 1,2 2-1,4 1 1,3-1-1,3 1 0,3-3-1,3-2 1,3-3 0,4-3 0,4-2 1,6 0-2,7 0 1,6 0 0,3-2 0,0-3 0,0-3 0,0-2 0,-2-3 0,-3 1 1,-3-1 0,-2 1 0,-5 1 0,-2 3 0,-3 3-1,-3 4 0,-2 2-1,0 4 0,0 3-1,0 3 0,-2 1-1,-3 1 1,-3-1 1,-2 1 0,0-3 0,7-2 0,6-3 0,7-3-1,2-2 1,1 0-1,-1 0 1,1 0 0,-1 0-1,1 0 1,-1 0 0,1 0 0,2-2 0,7-3 1,6-3 1,7-2 1,-1-3 0,-6 1 0,-6-1-2,-6 1 0,-9 1-1,-8 3 1,-10 3 0,-9 4 1,-7 1-2,-3 0-1,-3 0-3,-2 0-1,-3 1-1,1 4-1,-1 3 1,1 3 0,-4 3 1,-6 3 2,-6 3 2,-6 4 1,-1 1 1,7 0 1,6 0-1,7 0 0,0-2-1,-2-3 1,-3-3 0,-3-2-1,-4-3 0,-3 1 0,-3-1 1,-2 1-1,-3-1 1,1 1-1,-1-1 0,1 1-1,1-3 1,3-2-2,3-3 1,4-3-2,1-2 1,0 0 1,0 0 1,0 0 1,-2 0 0,-3 0 1,-3 0-1,-2 0 1,-3 0-1,1 0 0,-1 0-1,1 0 0,-1 0-1,1 0 1,-1 0-1,1 0 0,-1 0 0,1 0 0,-1 0 1,1 0 0,-4 0 0,-6 0-1,-6 0-1,-6 0 0,-6 0 0,-2 0 0,-3 0 1,-3 0-1,-1-2 2,4-3-1,3-3 1,3-2 1,-1-1-1,-2 3 0,-3 3 0,-3 4-1,-1-1 0,4-3 0,3-3-1,3-2 1,3-5 0,3-2 0,3-3 0,4-3 1,1-1-1,0 4 1,0 3-1,0 3 1,1-1-1,4-2 0,3-3 0,3-3-1,1 1 1,1 6-1,-1 7 1,1 6 0,-3 1 1,-2-3-1,-3-3 1,-3-2-1,-4-1 1,-3 3 0,-3 3-1,-2 4 0,-1 1 0,3 0 1,3 0-2,4 0 1,1 0 1,0 0 0,0 0 0,0 0 2,0-2 0,0-3-1,0-3 0,0-2 0,-2-1 0,-3 3-1,-3 3 0,-2 4 0,-6 1 0,-6 0 0,-6 0-1,-6 0 1,-2 0-1,3 0 0,3 0 1,4 0-1,1 1 0,0 4 1,0 3-1,0 3 0,-4-1 0,-5-2 1,-7-3-1,-5-3 1,-4-2-1,0 0 1,0 0-1,0 0 0,0 0 1,0 0-1,0 0 1,0 0 0,-4 0-1,-5 0-1,-7 0 0,-5 0-1,-3 0 0,4 0 0,3 0 0,3 0 1,1 0-1,1 0 1,-1 0 0,1 0-1,1 0 1,3 0 0,3 0 0,4 0 0,1 0 0,0 0 1,0 0-1,0 0 1,0 0-1,0 0 0,0 0 1,0 0-1,-2 0 0,-3 0 0,-3 0 0,-2 0-1,0 0 1,7 0-1,6 0 1,7 0-1,0-2 1,-2-3 0,-3-3-1,-3-2 1,-1-1 0,4 3 0,3 3 1,3 4-1,1-1 2,1-3-1,-1-3 0,1-2 0,-3-1-1,-2 3 1,-3 3 0,-3 4-1,-4 1 1,-3 0-1,-3 0 0,-2 0 0,-3 0 0,1 0 1,-1 0-2,1 0 1,1 0 0,3 0 0,3 0 0,4 0 0,-3 0 0,-5 0 0,-7 0 0,-5 0 0,-4 0-1,0 0 1,0 0 0,0 0 0,-2 0-1,-3 0 1,-3 0-1,-2 0-1,-5 1 1,-2 4-1,-3 3-1,-3 3-1,-4-1 1,-3-2 0,-3-3 0,-2-3 0,-3-2 0,1 0 0,-1 0-2,1 0 1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6:41"/>
    </inkml:context>
    <inkml:brush xml:id="br0">
      <inkml:brushProperty name="width" value="0.06455" units="cm"/>
      <inkml:brushProperty name="height" value="0.06455" units="cm"/>
      <inkml:brushProperty name="color" value="#F2395B"/>
    </inkml:brush>
  </inkml:definitions>
  <inkml:trace contextRef="#ctx0" brushRef="#br0">6600 45750 340,'4'46'16,"10"-5"-1,10-7 0,9-5 0,6-6-1,3-3-2,3-3-2,4-2-3,2 0 0,4 7 2,3 6 0,3 7 2,4 0 0,7-2 0,6-3-1,7-3-1,4-6 0,3-5-1,3-7-1,4-5 0,4-4-1,6 0 0,7 0-2,6 0 0,4-7-1,4-11 1,3-14 1,3-11 0,4-7 0,7 0-1,6 0-1,7 0-1,-1 3-1,-6 6 0,-6 7 1,-6 6-1,-4 4 1,1 4-1,-1 3 2,1 3-1,-4 3 1,-6 3-1,-6 3 1,-6 4-1,-1 2 1,7 4 0,6 3 1,7 3 2,2 1-1,1 1-1,-1-1 0,1 1-1,-6-3 0,-8-2 0,-10-3-1,-9-3 1,-9-2 0,-5 0 0,-7 0 0,-5 0 0,-3 1 0,4 4 0,3 3 0,3 3 0,1 3 0,1 3 0,-1 3 0,1 4 0,-1 1 1,1 0-1,-1 0 0,1 0-1,4-2 1,9-3 0,10-3-1,10-2 1,7-5 0,6-2 0,7-3-1,6-3 0,7-10-1,10-16-1,10-15 0,9-15-1,9-12-1,9-6 1,10-6-1,10-6 0,2-1 1,-3 7 1,-3 6 0,-2 7 1,-5 5 0,-2 7 1,-3 6-1,-3 7 1,-4 5 0,-3 7 0,-3 6 1,-2 7 1,-3 2 0,1 1 0,-1-1 0,1 1 1,-3 1 0,-2 3-1,-3 3-1,-3 4 1,-4 1-2,-3 0 1,-3 0 0,-2 0 0,-5 0 0,-2 0 0,-3 0 1,-3 0-1,-6 1 0,-5 4 0,-7 3 0,-5 3 1,-1 3-1,6 3-1,7 3 1,6 4-1,3 1-1,0 0 1,0 0-1,0 0 1,0 0-1,0 0-1,0 0 1,0 0-1,4-4-1,10-5 0,10-7 0,9-5-1,7-9-1,7-9 1,6-10-1,7-8 0,5-8 1,7-2 0,6-3 0,7-3 1,2-1 0,1 4 2,-1 3 1,1 3 2,-1 4 0,1 7 0,-1 6-1,1 7 0,-4 4 0,-6 3-1,-6 3 1,-6 4 0,-7 1 0,-6 0-2,-6 0-1,-6 0 0,-9 0-2,-8 0 1,-10 0-1,-9 0 0,-7 1 0,-3 4 0,-3 3 0,-2 3 1,-8 1 0,-8 1 1,-10-1 1,-9 1 2,-5 1 0,0 3 2,0 3 0,0 4 2,0 1 0,0 0-1,0 0 0,0 0-1,1 1 0,4 4-2,3 3-1,3 3 0,3 1-1,3 1 0,3-1 2,4 1-1,1-3 0,0-2-3,0-3-4,0-3-2,1-6-1,4-5-1,3-7 1,3-5 1,3-4 0,3 0 1,3 0 2,4 0 1,2-4 2,4-5 1,3-7 1,3-5 2,4-4 0,7 0 1,6 0 0,7 0-1,2 0 1,1 0 0,-1 0 0,1 0 0,2 0-1,7 0 0,6 0 0,7 0-1,5-2 0,7-3 0,6-3 0,7-2-1,-1-3 1,-6 1 0,-6-1-1,-6 1 0,-6 4 0,-2 9 1,-3 10 1,-3 10 0,-7 8 0,-9 10 0,-10 10 1,-8 9 0,-4 6 1,3 3-2,3 3 1,4 4 0,4 1-1,6 0-2,7 0-1,6 0-1,1-5-2,-3-9-1,-3-10-2,-2-8-1,3-11 0,14-8 2,11-10 0,14-9 1,11-13 0,14-16 1,11-15-1,14-15 0,5-11 1,1-2 1,-1-3 1,1-3 2,-4 5 0,-6 17 0,-6 15-1,-6 16-1,-7 12 0,-6 9 4,-6 10 2,-6 10 2,-13 10 1,-19 13-2,-18 12-1,-19 13-1,-12 4-2,-2-3-2,-3-3-1,-3-2-1,-4-3-1,-3 1-1,-3-1 0,-2 1 0,-5-3 0,-2-2 0,-3-3 1,-3-3 1,1-6 1,6-5 1,7-7 2,6-5 2,3-6 1,0-3 0,0-3-1,0-2 1,3-3-1,6 1-1,7-1 0,6 1-2,3-3 1,0-2-1,0-3 0,0-3 1,0-1-1,0 4 1,0 3-1,0 3-1,1 1 1,4 1-1,3-1 0,3 1 0,-1-3 0,-2-2-1,-3-3 0,-3-3 0,1-4-1,6-3 0,7-3 0,6-2 0,-2-3-1,-9 1 1,-10-1 1,-8 1 0,-8 2 1,-2 7 1,-3 6 0,-3 7 2,-7 4 0,-9 3 1,-10 3-1,-8 4 1,-11 4-1,-8 6-1,-10 7-1,-9 6 0,-5 3-1,0 0 1,0 0 0,0 0 1,0-2-1,0-3-1,0-3 0,0-2-2,3-5-1,6-2 0,7-3 0,6-3 0,1-6-1,-3-5 1,-3-7 0,-2-5 1,-5-3 0,-2 4 1,-3 3 0,-3 3 0,-4 3 2,-3 3 0,-3 3 1,-2 4 1,-3 4 0,1 6 1,-1 7 1,1 6 0,1 1 0,3-3-1,3-3 1,4-2-2,-1-3 0,-3 1-2,-3-1 0,-2 1-2,-1-3 0,3-2 0,3-3 1,4-3-1,1-2 1,0 0 0,0 0-1,0 0 1,-2-2 0,-3-3 0,-3-3 0,-2-2 0,-3-3 1,1 1-1,-1-1 1,1 1 0,-1 1-1,1 3 1,-1 3-2,1 4 1,1 1-1,3 0 0,3 0-1,4 0 1,-1 0 0,-3 0-1,-3 0 1,-2 0-1,-5-2 0,-2-3 0,-3-3 0,-3-2 0,-2-1 0,0 3 0,0 3 1,0 4 1,0 2-1,0 4-1,0 3-1,0 3 0,0 1-2,0 1-4,0-1-3,0 1-3,0-3 0,0-2 5,0-3 3,0-3 5,4-2 2,10 0 0,10 0 2,9 0 0,4 0 0,1 0-1,-1 0 1,1 0-1,2 0 0,7 0 0,6 0-1,7 0 0,4-2 0,3-3-1,3-3 1,4-2 0,4-3 0,6 1 0,7-1 2,6 1-1,4-4 1,4-6 0,3-6-1,3-6 0,-1-2 1,-2 3 0,-3 3 0,-3 4 2,-6 2 0,-5 4 0,-7 3 0,-5 3 0,-4 3 0,0 3-1,0 3 0,0 4 0,-4 1-1,-5 0 0,-7 0-1,-5 0 0,-4 1-1,0 4 0,0 3 1,0 3-1,0-1 0,0-2 1,0-3-1,0-3-1,3-4 1,6-3-1,7-3 1,6-2-1,7-8 0,10-8 0,10-10 0,9-9-1,6-5 1,3 0 0,3 0 0,4 0 1,-4 1-1,-9 4 0,-10 3 0,-8 3-1,-12 6 1,-12 9 3,-13 10 1,-12 10 3,-9 11 1,-2 17-1,-3 15-2,-3 16-1,-4 7 0,-3 1 1,-3-1 0,-2 1 2,-5-3-2,-2-2-2,-3-3-3,-3-3-3,-2-4-1,0-3 1,0-3 2,0-2 1,1-8 1,4-8 1,3-10 1,3-9 1,3-5 0,3 0-1,3 0-2,4 0 0,4-8-2,6-16 1,7-15-2,6-15 0,3-7 0,0 3 1,0 3 1,0 4 0,-4 4 0,-5 6 1,-7 7 1,-5 6-1,-6 4 2,-3 4 2,-3 3 1,-2 3 1,-5 7 2,-2 14-2,-3 11-1,-3 14 0,-2 7-2,0 3 0,0 3-1,0 4 0,1-4-2,4-9 0,3-10 0,3-8-2,-1-6 0,-2 1-2,-3-1 0,-3 1-1,1-6-1,6-8 2,7-10 1,6-9 1,4-7 1,4-3-1,3-3 0,3-2 1,-1-3-1,-2 1 1,-3-1 1,-3 1 0,-2 1 0,0 3 1,0 3 0,0 4 1,-4 4 1,-5 6 0,-7 7 0,-5 6 0,-3 4 1,4 4-1,3 3 0,3 3 0,-1 3-1,-2 3-1,-3 3 1,-3 4-2,-2-1 0,0-3-1,0-3-1,0-2-1,1-3 0,4 1 0,3-1 1,3 1 0,4-3 1,7-2-1,6-3 1,7-3-1,8-7 0,14-9 0,11-10 1,14-8 0,5-6 0,1 1-1,-1-1 0,1 1-1,-1 1 0,1 3 1,-1 3 1,1 4 0,1 2 1,3 4-1,3 3 0,4 3 0,-3 4 1,-5 7 3,-7 6 2,-5 7 3,-3 2 1,4 1-2,3-1-2,3 1-2,-1-1-1,-2 1-2,-3-1-2,-3 1-1,-2-3-2,0-2 1,0-3-1,0-3 1,3-2-1,6 0 2,7 0 0,6 0 2,1-2 0,-3-3 0,-3-3 1,-2-2 0,-3-1 1,1 3 1,-1 3 0,1 4 2,-1 1 0,1 0-1,-1 0-1,1 0-1,-3 1 0,-2 4-1,-3 3 0,-3 3 0,-1-1-1,4-2-1,3-3-1,3-3 0,3-1 0,3 4 1,3 3 2,4 3 1,-1 3 0,-3 3 1,-3 3 1,-2 4 0,-5 2 0,-2 4 0,-3 3 0,-3 3-1,-4 1 0,-3 1 0,-3-1-1,-2 1 0,-1-4 0,3-6-2,3-6 1,4-6-1,2-6-1,4-2-1,3-3 0,3-3-2,6-6 0,9-5 0,10-7-1,10-5-1,-1-4 1,-9 0 1,-10 0 1,-8 0 1,-4 0 3,3 0 1,3 0 3,4 0 2,-3 3 2,-5 6 0,-7 7 1,-5 6 0,-8 6 0,-5 6-2,-7 7-2,-5 6-2,-1 3-1,6 0-1,7 0-1,6 0-1,1-4-1,-3-5-1,-3-7 0,-2-5-1,-1-4-1,3 0 2,3 0-1,4 0 1,1 0 1,0 0 2,0 0 1,0 0 2,-4 0 2,-5 0 0,-7 0 0,-5 0 1,-1 0-1,6 0 0,7 0-1,6 0-1,6 3 0,6 6-2,7 7 0,6 6-2,4-1-1,4-5-1,3-7-1,3-5-1,-1-4 0,-2 0-1,-3 0 0,-3 0 0,-6-4 0,-5-5 1,-7-7 1,-5-5 0,-14-3 1,-18 4 0,-19 3-1,-18 3 1,-17-7-8,-11-15-13,-14-15-14,-11-16-14,-23-8-3,-31 0 10,-31 0 9,-31 0 10,-10 6 3,13 13-3,12 12-1,13 13-3,6 7-3,0 4-3,0 3-3,0 3-2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6:45"/>
    </inkml:context>
    <inkml:brush xml:id="br0">
      <inkml:brushProperty name="width" value="0.05753" units="cm"/>
      <inkml:brushProperty name="height" value="0.05753" units="cm"/>
      <inkml:brushProperty name="color" value="#F2395B"/>
    </inkml:brush>
  </inkml:definitions>
  <inkml:trace contextRef="#ctx0" brushRef="#br0">7950 48150 382,'-74'0'1,"4"0"1,3 0 3,3 0 0,12 6 5,22 13 6,22 12 6,23 13 5,11 2 2,4-5-5,3-7-5,3-5-5,-1-6-2,-2-3-2,-3-3-2,-3-2-1,-1-1 0,4 3 0,3 3 0,3 4 1,4-1 0,7-3 0,6-3 0,7-2-1,7-1 1,9 3-1,10 3 1,10 4-1,4 1 0,0 0-2,0 0-1,0 0-1,0 0-2,0 0 0,0 0 0,0 0 0,0-4-1,0-5 1,0-7 0,0-5 1,1-4 0,4 0 0,3 0 1,3 0-1,-1-2 1,-2-3 0,-3-3 0,-3-2 0,-1-3 0,4 1-1,3-1 0,3 1 0,-2 1-1,-6 3 0,-6 3 0,-6 4-1,-2 2 1,3 4 0,3 3 1,4 3 0,2 4 0,4 7 2,3 6 0,3 7 0,-1 0 2,-2-2-1,-3-3 1,-3-3-1,-1-4 1,4-3 0,3-3-1,3-2 1,1-3-1,1 1 0,-1-1 0,1 1-1,-3-3-1,-2-2 0,-3-3 0,-3-3-1,-2-1 0,0 4 1,0 3-1,0 3 1,1 1 1,4 1-1,3-1 0,3 1 0,-1 1 0,-2 3 0,-3 3 1,-3 4-1,-2 2 1,0 4 1,0 3-1,0 3 1,1-1 0,4-2-1,3-3 1,3-3-1,-1-6 0,-2-5 1,-3-7-1,-3-5 1,-2-4 0,0 0-2,0 0-2,0 0 0,-2-2-2,-3-3 0,-3-3 0,-2-2-1,-1-1 0,3 3 0,3 3 0,4 4 0,-1 4 1,-3 6 0,-3 7 1,-2 6 0,-1 3 2,3 0-1,3 0 1,4 0 1,2 0 0,4 0-1,3 0 1,3 0 0,-1-4 0,-2-5-1,-3-7 1,-3-5-1,-1-6 0,4-3-1,3-3-1,3-2 0,1-5-1,1-2 1,-1-3-1,1-3 0,-3-2 1,-2 0 0,-3 0 0,-3 0 1,-2 0-1,0 0 1,0 0 1,0 0 0,1 0 0,4 0-1,3 0 0,3 0 0,1 1-1,1 4 0,-1 3 0,1 3 1,1-2-1,3-6 0,3-6 0,4-6 1,2-4-1,4 1 0,3-1 1,3 1-1,-1 1 0,-2 3 1,-3 3 0,-3 4 1,-6 2 0,-5 4-1,-7 3 1,-5 3-2,-6 3 1,-3 3 0,-3 3 0,-2 4 0,-3 2 1,1 4-1,-1 3 0,1 3 1,-3 1-1,-2 1 0,-3-1 0,-3 1 0,-4-1-1,-3 1-1,-3-1 0,-2 1-2,-5-1 1,-2 1 0,-3-1 1,-3 1 0,-2-3 0,0-2 0,0-3 1,0-3 0,0-4-1,0-3 1,0-3 0,0-2-1,1-5 1,4-2 1,3-3-1,3-3 1,1-2 0,1 0 0,-1 0 0,1 0 0,-1 1-1,1 4 1,-1 3 0,1 3-1,1 1 1,3 1-1,3-1 0,4 1 0,-1 1 0,-3 3 0,-3 3 1,-2 4-1,-3 1 1,1 0-1,-1 0 1,1 0-1,-3 0-1,-2 0 1,-3 0-1,-3 0-1,2 1 0,10 4 1,10 3 0,9 3 1,4-2 0,1-6 0,-1-6 0,1-6 1,-6-4-1,-8 1 0,-10-1 0,-9 1 0,-5 1-1,0 3 1,0 3 0,0 4 0,1-1 1,4-3-1,3-3 0,3-2 0,-1-3 0,-2 1 0,-3-1 1,-3 1-1,-1 1 0,4 3 1,3 3-1,3 4 1,-1 1-1,-2 0 0,-3 0 0,-3 0-1,1 3 1,6 6 1,7 7 0,6 6 2,1 1-1,-3-3 1,-3-3-1,-2-2-1,-5-5 0,-2-2 0,-3-3-1,-3-3 0,-2-4 0,0-3-1,0-3-1,0-2-1,1-6 1,4-6-1,3-6 2,3-6 0,6-4 1,9 1 1,10-1 0,10 1 1,4-1 1,0 1-1,0-1 0,0 1 0,-2 4-1,-3 9 0,-3 10 0,-2 10-1,-3 4 0,1 0 0,-1 0 0,1 0-1,-4 0-1,-6 0 1,-6 0-1,-6 0 0,-6 1-1,-2 4 1,-3 3 0,-3 3 0,-2-1 0,0-2 3,0-3 2,0-3 1,0 1 1,0 6-2,0 7-1,0 6-1,1-1-2,4-5-1,3-7-1,3-5-1,1-4 0,1 0 3,-1 0 1,1 0 3,-3 0 0,-2 0-2,-3 0-3,-3 0-1,-2 0-1,0 0 0,0 0 1,0 0-1,0 0 0,0 0-5,0 0-3,0 0-4,-2 3-1,-3 6 0,-3 7 1,-2 6 1,-3 3 2,1 0 2,-1 0 3,1 0 2,-1-2 2,1-3 2,-1-3 2,1-2 2,-1-3 1,1 1-1,-1-1-1,1 1 0,-1-1 0,1 1-1,-1-1 0,1 1 0,1-3 1,3-2 2,3-3 0,4-3 2,-1-1 1,-3 4-2,-3 3-1,-2 3-1,-1 1 0,3 1-1,3-1-1,4 1 1,2-3-1,4-2-1,3-3 1,3-3 0,1-2 0,1 0-1,-1 0-1,1 0 0,2-2-1,7-3 1,6-3-1,7-2 1,-1-3 0,-6 1 0,-6-1 0,-6 1 0,-6 1 0,-2 3 0,-3 3-1,-3 4 0,-2 1 0,0 0 0,0 0 1,0 0-1,-2 0 0,-3 0 1,-3 0 0,-2 0 0,-1 0 1,3 0 0,3 0 0,4 0 0,-1 1 0,-3 4 1,-3 3-1,-2 3 1,-3-1-1,1-2 0,-1-3 1,1-3-1,-1-2 0,1 0 0,-1 0-1,1 0-1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6:46"/>
    </inkml:context>
    <inkml:brush xml:id="br0">
      <inkml:brushProperty name="width" value="0.05379" units="cm"/>
      <inkml:brushProperty name="height" value="0.05379" units="cm"/>
      <inkml:brushProperty name="color" value="#F2395B"/>
    </inkml:brush>
  </inkml:definitions>
  <inkml:trace contextRef="#ctx0" brushRef="#br0">48500 49000 408,'48'-24'0,"-3"4"0,-3 3 0,-2 3 0,10-4 2,25-8 1,25-10 3,25-9 1,1-1 2,-21 10 1,-22 10-1,-22 9 1,-5 4 0,13 1 1,12-1 0,13 1 0,2 1 0,-5 3 0,-7 3 0,-5 4 0,-3 1-1,4 0 1,3 0 0,3 0 1,4-2-1,7-3 0,6-3-1,7-2 1,5-3-2,7 1 1,6-1-1,7 1-1,7-1 0,9 1-1,10-1 1,10 1-1,8-3 0,10-2 0,10-3 1,9-3 0,6-1 0,3 4-2,3 3 0,4 3-1,-1 1 0,-3 1-1,-3-1 0,-2 1 0,0-1 0,7 1-1,6-1 0,7 1 0,-3 1 0,-8 3 1,-10 3 0,-9 4 1,-5 2 0,0 4-1,0 3 0,0 3-1,3-1 0,6-2 0,7-3-1,6-3 0,1-1 0,-3 4 1,-3 3 0,-2 3 0,-1-1-1,3-2 0,3-3 0,4-3-1,2-1-1,4 4 1,3 3 0,3 3 0,-1-1 0,-2-2 1,-3-3 1,-3-3 0,-2-2 1,0 0-1,0 0 0,0 0 0,1 0 0,4 0 0,3 0 0,3 0 0,-2 0-1,-6 0 1,-6 0-1,-6 0 0,-6 0 0,-2 0 0,-3 0 0,-3 0 0,-2-2 1,0-3-1,0-3 0,0-2 1,-4-1-1,-5 3 0,-7 3 1,-5 4 0,-4 1-1,0 0 1,0 0 0,0 0 0,-4 1 0,-5 4 0,-7 3-1,-5 3 0,-1 1 0,6 1-1,7-1 1,6 1-1,6-3 0,6-2 0,7-3-1,6-3 0,3-2 0,0 0 1,0 0 0,0 0 0,3 0 2,6 0-1,7 0 1,6 0 0,4-2 0,4-3-1,3-3 1,3-2-1,-1-1 0,-2 3 0,-3 3 1,-3 4-1,-1-1 0,4-3-1,3-3-1,3-2-1,1-1-1,1 3 0,-1 3 0,1 4 0,-1-1 0,1-3 1,-1-3 0,1-2 1,-3-1 0,-2 3 0,-3 3 1,-3 4 0,-1 1 1,4 0-1,3 0 1,3 0-1,-4 0-1,-8 0 1,-10 0 0,-9 0-1,-7 0 0,-3 0 0,-3 0 1,-2 0-1,-3 0 0,1 0 1,-1 0-1,1 0 0,-3 0 0,-2 0 0,-3 0 1,-3 0-1,-6 0 1,-5 0-1,-7 0 0,-5 0 1,-1-2-1,6-3 0,7-3 1,6-2-1,-1-1 1,-5 3-1,-7 3 1,-5 4 0,-4-1-1,0-3 1,0-3 0,0-2-1,0-1 1,0 3-1,0 3 1,0 4-1,-4 1 0,-5 0 1,-7 0-1,-5 0 0,-3 0 0,4 0 0,3 0 0,3 0 0,3 0 0,3 0 0,3 0-1,4 0 1,-1 1-1,-3 4 0,-3 3 0,-2 3 1,-3-1-1,1-2 0,-1-3 1,1-3-1,-3-1 0,-2 4 1,-3 3-2,-3 3 1,1-1-1,6-2 1,7-3 0,6-3 0,3-2 1,0 0 0,0 0 0,0 0-1,1 0 1,4 0 0,3 0 0,3 0 0,4 0-1,7 0 1,6 0-1,7 0 0,5 0 1,7 0 0,6 0-1,7 0 1,5-2 0,7-3 0,6-3-1,7-2 1,4-1-1,3 3 0,3 3 0,4 4 0,1 1 0,0 0-1,0 0 0,0 0-1,-2 0-1,-3 0 0,-3 0 0,-2 0 0,-6 0 0,-6 0 0,-6 0 0,-6 0-1,-1 0 1,7 0 0,6 0 0,7 0 1,-4 0-2,-12 0 0,-13 0-1,-12 0-1,-10-2-1,-6-3-3,-6-3-1,-6-2-2,-7-3-2,-6 1-2,-6-1-1,-6 1-2,-13-4 1,-19-6 0,-18-6 2,-19-6 2,-19-6-3,-19-2-7,-18-3-7,-19-3-7,-13 1-3,-6 6 2,-6 7 1,-6 6 2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6:48"/>
    </inkml:context>
    <inkml:brush xml:id="br0">
      <inkml:brushProperty name="width" value="0.0438" units="cm"/>
      <inkml:brushProperty name="height" value="0.0438" units="cm"/>
      <inkml:brushProperty name="color" value="#F2395B"/>
    </inkml:brush>
  </inkml:definitions>
  <inkml:trace contextRef="#ctx0" brushRef="#br0">8200 53650 502,'-90'-24'0,"23"4"2,22 3 1,22 3 1,19 1 0,20 1 1,18-1-1,20 1 0,14-3 2,14-2 2,11-3 1,14-3 3,11-1 1,14 4 0,11 3 1,14 3-1,7 1 0,3 1 1,3-1 0,4 1 0,2-3-1,4-2-1,3-3-1,3-3-1,4-1-1,7 4 0,6 3-2,7 3 0,7 1 0,9 1-1,10-1 0,10 1 0,4 1 0,0 3-1,0 3 1,0 4-1,-2 2 0,-3 4 0,-3 3-2,-2 3 0,-3-1-1,1-2 0,-1-3 1,1-3 0,-3-1 0,-2 4 1,-3 3-1,-3 3 1,-6-1 0,-5-2 0,-7-3 0,-5-3 1,-4-2 0,0 0-1,0 0 0,0 0 0,-5 0-1,-9 0 1,-10 0-1,-8 0 0,-6 3 1,1 6 0,-1 7 1,1 6 0,-3 3 1,-2 0-1,-3 0-1,-3 0 0,-1-2 0,4-3-1,3-3 0,3-2 0,-2-5-1,-6-2 0,-6-3 0,-6-3 0,-2-2 0,3 0 0,3 0 0,4 0 1,-1 0-1,-3 0 1,-3 0-1,-2 0 1,0 1-1,7 4 1,6 3-2,7 3 1,2 1-1,1 1 0,-1-1-1,1 1 1,1-1-2,3 1 1,3-1-1,4 1 0,2-3-1,4-2 1,3-3 1,3-3-1,7-6 0,14-5 0,11-7 1,14-5-2,7-6 2,3-3-1,3-3 0,4-2 1,2-1 0,4 3-1,3 3 1,3 4 0,3 2 0,3 4 0,3 3 0,4 3 0,-3 3-1,-5 3 1,-7 3-2,-5 4 1,-1 1-1,6 0-1,7 0 0,6 0-1,4 0 1,4 0 0,3 0 2,3 0 1,-1-2 1,-2-3 0,-3-3 1,-3-2 0,2-3 0,10 1 0,10-1 0,9 1-1,1 1 1,-6 3-1,-6 3 0,-6 4 1,-6 2-1,-2 4 1,-3 3-1,-3 3-1,-4 4 1,-3 7 0,-3 6-1,-2 7 0,-3 0 0,1-2 0,-1-3-1,1-3 1,1-6 0,3-5 0,3-7 0,4-5-1,2-4 1,4 0 0,3 0 0,3 0 0,6 0 1,9 0-1,10 0 0,10 0 0,-1 0 1,-9 0 2,-10 0 1,-8 0 3,-3 3 0,7 6-2,6 7 0,7 6-1,-4-1-1,-12-5-1,-13-7-2,-12-5 0,-9-4-2,-2 0 1,-3 0-2,-3 0 1,-1-2-1,4-3 0,3-3 1,3-2 0,-1-5 1,-2-2-1,-3-3 1,-3-3 0,-6-1 1,-5 4 0,-7 3 1,-5 3 1,-3 1 1,4 1-1,3-1-1,3 1 0,-4 1 0,-8 3 0,-10 3 0,-9 4-1,-5 2 0,0 4 0,0 3-2,0 3 1,0 1-2,0 1 0,0-1 0,0 1-1,0-3 0,0-2 1,0-3 1,0-3 1,1-4 0,4-3 1,3-3 0,3-2 0,4-3 0,7 1 0,6-1 0,7 1 0,0-1 1,-2 1-1,-3-1 0,-3 1 0,-1-3 0,4-2-1,3-3-1,3-3-1,3-1 0,3 4-1,3 3-1,4 3 0,-1-1-1,-3-2 0,-3-3 1,-2-3-1,-8-1 0,-8 4-1,-10 3-2,-9 3-1,-5 1-2,0 1-5,0-1-3,0 1-5,-15 1 0,-27 3 0,-28 3 1,-28 4 1,-20 1-4,-8 0-9,-10 0-9,-9 0-8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36"/>
    </inkml:context>
    <inkml:brush xml:id="br0">
      <inkml:brushProperty name="width" value="0.05248" units="cm"/>
      <inkml:brushProperty name="height" value="0.05248" units="cm"/>
      <inkml:brushProperty name="color" value="#FED406"/>
    </inkml:brush>
  </inkml:definitions>
  <inkml:trace contextRef="#ctx0" brushRef="#br0">6650 34300 419,'-111'-83'27,"28"34"9,28 35 11,29 35 9,16 22 1,7 14-9,6 11-10,7 14-10,2 7-5,1 3-4,-1 3-3,1 4-4,-3 1 0,-2 0-1,-3 0 1,-3 0 0,-2 4 0,0 10 0,0 10-1,0 9 0,1 4 0,4 1-2,3-1 0,3 1-2,-1-1 0,-2 1 0,-3-1 1,-3 1 1,-1-1-2,4 1-2,3-1-4,3 1-1,-1-1-4,-2 1-1,-3-1-2,-3 1-2,-1-1-2,4 1-1,3-1-1,3 1-1,-1-3 0,-2-2 1,-3-3 2,-3-3 1,-2-6 1,0-5 1,0-7 0,0-5 1,0-9 0,0-9 0,0-10 1,0-8 1,0-9-2,0-6-5,0-6-4,0-6-4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38"/>
    </inkml:context>
    <inkml:brush xml:id="br0">
      <inkml:brushProperty name="width" value="0.05785" units="cm"/>
      <inkml:brushProperty name="height" value="0.05785" units="cm"/>
      <inkml:brushProperty name="color" value="#FED406"/>
    </inkml:brush>
  </inkml:definitions>
  <inkml:trace contextRef="#ctx0" brushRef="#br0">7000 33900 380,'-63'-111'19,"26"28"3,24 28 5,26 29 3,16 18 0,10 9-4,10 10-5,9 10-3,6 4-3,3 0-1,3 0 0,4 0-2,5-4 1,10-5 0,10-7 0,9-5 1,7-3 0,7 4 0,6 3-2,7 3 0,5-2 0,7-6-2,6-6-1,7-6 0,4-2-1,3 3-1,3 3 0,4 4-1,-1 1 0,-3 0-1,-3 0 0,-2 0-1,-3 0 0,1 0-2,-1 0 0,1 0 0,-3 1-1,-2 4 0,-3 3 1,-3 3-1,-2-1 1,0-2 0,0-3-1,0-3-1,0-2 1,0 0-1,0 0 0,0 0 0,-2 0 1,-3 0 2,-3 0 1,-2 0 3,-3 0-1,1 0 0,-1 0 0,1 0-2,2 3 0,7 6 0,6 7 0,7 6 0,2-1 0,1-5-1,-1-7-1,1-5 0,-3-6 0,-2-3-1,-3-3 2,-3-2-1,-1-3 1,4 1-3,3-1-1,3 1-1,-1-3 0,-2-2 0,-3-3 0,-3-3 2,-2-1 0,0 4 1,0 3 0,0 3 2,-2 3-1,-3 3 0,-3 3 0,-2 4-1,-6 1-1,-6 0 1,-6 0 0,-6 0 0,-2-2 0,3-3 0,3-3-1,4-2 1,2-3 0,4 1 0,3-1 0,3 1-1,-1-1 1,-2 1-1,-3-1 0,-3 1 1,-2 1-1,0 3 0,0 3 0,0 4-1,-2 1 0,-3 0 2,-3 0-1,-2 0 2,0-2-1,7-3 0,6-3 0,7-2 0,2-3-1,1 1 2,-1-1-1,1 1 2,5-3-1,14-2 1,11-3-1,14-3 0,7-2-1,3 0 1,3 0-1,4 0 0,4-2-1,6-3 1,7-3 1,6-2 0,1 0-1,-3 7 0,-3 6-1,-2 7-1,-6 4 0,-6 3 0,-6 3 0,-6 4 1,-1-1-1,7-3 1,6-3 0,7-2-1,0-1 1,-2 3 0,-3 3 0,-3 4 0,-2 1 0,0 0 0,0 0 0,0 0 0,1 0 0,4 0 0,3 0 0,3 0 0,3 0 1,3 0-1,3 0 1,4 0 1,4-2-1,6-3 0,7-3 0,6-2 0,3-3 0,0 1 0,0-1-1,0 1 1,1-1-1,4 1 0,3-1 0,3 1 0,3-1 1,3 1-1,3-1 0,4 1 0,-4 1-1,-9 3 1,-10 3 0,-8 4-1,-8 2 1,-2 4 0,-3 3-1,-3 3 1,-7-1 0,-9-2 0,-10-3 0,-8-3-1,-1-1 2,9 4 0,10 3 1,10 3 1,4 1 0,0 1 1,0-1 0,0 1 1,1-3-1,4-2-1,3-3-2,3-3 0,-1-2-1,-2 0-1,-3 0 1,-3 0-1,-2 1 1,0 4-1,0 3 1,0 3 1,1 1-1,4 1 0,3-1 1,3 1-1,-2-1 0,-6 1 1,-6-1-1,-6 1 1,-2-3-1,3-2 1,3-3-1,4-3 0,2-2 0,4 0 0,3 0 0,3 0 0,1-2 0,1-3 0,-1-3 0,1-2 0,-3-1 0,-2 3-2,-3 3 0,-3 4-1,-4-1-1,-3-3 2,-3-3 0,-2-2 0,-8-1 1,-8 3 0,-10 3 1,-9 4 0,-7 1 0,-3 0 0,-3 0 1,-2 0-1,-5 0 1,-2 0-1,-3 0 0,-3 0 0,-6-2 0,-5-3-1,-7-3 0,-5-2 0,-6-1-1,-3 3 1,-3 3 0,-2 4 0,-6-1 0,-6-3 0,-6-3 0,-6-2 1,-7-1-1,-6 3 0,-6 3 1,-6 4 0,-6 1 0,-2 0 0,-3 0 2,-3 0-1,-1 0 1,4 0 0,3 0-1,3 0 0,3-2 0,3-3 1,3-3-1,4-2 0,2-3 0,4 1 0,3-1 1,3 1-1,1 1 0,1 3 0,-1 3 0,1 4 0,2 1 0,7 0 0,6 0-1,7 0 0,5 0 1,7 0-1,6 0 0,7 0 0,4-2 0,3-3 0,3-3 0,4-2 0,1-1 0,0 3 0,0 3 0,0 4-1,0 2 1,0 4-1,0 3 1,0 3-1,0-1 1,0-2 0,0-3-1,0-3 1,-4-1-1,-5 4 0,-7 3 0,-5 3-1,-8-1 1,-5-2-1,-7-3 0,-5-3 0,-6-1 0,-3 4 1,-3 3 0,-2 3 0,-6-1 0,-6-2 1,-6-3-1,-6-3 0,-6-1 0,-2 4 0,-3 3 0,-3 3 1,-2-1 0,0-2 1,0-3-1,0-3 1,0-2-1,0 0 1,0 0 0,0 0 0,0 0 0,0 0-1,0 0 0,0 0-1,0-2 0,0-3 0,0-3 1,0-2 0,1-1-1,4 3 1,3 3-1,3 4 0,3 1 0,3 0 0,3 0 1,4 0-1,-1 0 0,-3 0 0,-3 0 0,-2 0 0,-1 0-1,3 0 1,3 0 0,4 0 1,1 0-1,0 0 1,0 0 0,0 0 0,0 0 0,0 0-1,0 0 1,0 0 0,-15-4-1,-27-5-1,-28-7-1,-28-5 0,-17-1-1,-2 6 1,-3 7 1,-3 6 0,2 9-11,10 13-24,10 12-23,9 13-23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39"/>
    </inkml:context>
    <inkml:brush xml:id="br0">
      <inkml:brushProperty name="width" value="0.05524" units="cm"/>
      <inkml:brushProperty name="height" value="0.05524" units="cm"/>
      <inkml:brushProperty name="color" value="#FED406"/>
    </inkml:brush>
  </inkml:definitions>
  <inkml:trace contextRef="#ctx0" brushRef="#br0">59450 33150 398,'0'-83'30,"0"34"4,0 35 4,0 35 5,0 21-1,0 9-7,0 10-6,0 10-6,0 4-5,0 0 0,0 0-3,0 0-2,0 0 0,0 0 0,0 0 1,0 0-1,0 3 1,0 6 0,0 7 0,0 6 1,0 3-2,0 0-1,0 0-1,0 0-3,0 1 1,0 4-1,0 3 2,0 3 0,0 3 0,0 3 1,0 3-1,0 4 0,0 2 0,0 4-3,0 3-1,0 3-1,0-2-3,0-6-2,0-6-3,0-6-2,-2-4-1,-3 1 3,-3-1 1,-2 1 3,-1-1 0,3 1 0,3-1 0,4 1-1,-1-1 1,-3 1-1,-3-1 2,-2 1 0,-1-1 0,3 1 0,3-1 1,4 1 0,1-6-1,0-8-4,0-10-3,0-9-2,0-9-3,0-5-3,0-7-1,0-5-3,0-22-14,0-33-25,0-35-25,0-34-25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42"/>
    </inkml:context>
    <inkml:brush xml:id="br0">
      <inkml:brushProperty name="width" value="0.06398" units="cm"/>
      <inkml:brushProperty name="height" value="0.06398" units="cm"/>
      <inkml:brushProperty name="color" value="#FED406"/>
    </inkml:brush>
  </inkml:definitions>
  <inkml:trace contextRef="#ctx0" brushRef="#br0">7250 40000 343,'-136'0'5,"28"0"3,28 0 3,29 0 4,24 1 5,22 4 9,22 3 9,23 3 9,16 1 1,13 1-8,12-1-8,13 1-8,12-1-4,13 1-2,12-1-1,13 1-2,-1-3-2,-11-2-2,-14-3-2,-11-3-2,2-2-1,19 0 0,19 0 2,19 0 0,12-2 1,6-3-1,7-3 1,6-2-1,4-1 0,4 3 0,3 3-1,3 4-1,-2 1 0,-6 0-1,-6 0-1,-6 0-1,-7 0-1,-6 0 1,-6 0-1,-6 0-1,4 3 1,16 6-1,15 7 0,17 6-1,-1 1 0,-16-3 2,-15-3 1,-15-2 0,-7-3 2,3 1-1,3-1 0,4 1 0,4-3-1,6-2 1,7-3 0,6-3-1,3-2 1,0 0 0,0 0 0,0 0-1,-4 0 1,-5 0-1,-7 0 0,-5 0 0,0 0-1,10 0 1,10 0-1,9 0 0,2 0-1,-2 0 1,-3 0 0,-3 0-1,-2 0 0,0 0 0,0 0-2,0 0-1,0 0 0,0 0 0,0 0 0,0 0 1,4-2-1,10-3 2,10-3 2,9-2 0,9-5 1,9-2 0,10-3 0,10-3-1,7-2 1,6 0-1,7 0 0,6 0 0,-5 3 0,-16 6 0,-15 7 1,-15 6 0,-12 3-1,-6 0-2,-6 0 0,-6 0-3,-6 3 0,-2 6 0,-3 7 0,-3 6-1,1 1 2,6-3 0,7-3 0,6-2 2,1-5 0,-3-2 1,-3-3 1,-2-3 0,-1-2 1,3 0-1,3 0-2,4 0-1,-3-2 0,-5-3 1,-7-3 0,-5-2 1,-3-1-1,4 3 1,3 3-1,3 4 0,6-1 0,9-3 1,10-3 0,10-2 0,0-3 0,-5 1 0,-7-1 0,-5 1 0,-6 1-1,-3 3 0,-3 3 0,-2 4 0,-5 1-1,-2 0 1,-3 0-1,-3 0 1,-4 0-1,-3 0 1,-3 0 0,-2 0 1,-1 0-1,3 0 1,3 0 0,4 0 0,2 0 0,4 0-1,3 0 0,3 0-2,3 0 0,3 0 1,3 0 0,4 0 0,-3 0 0,-5 0 0,-7 0 0,-5 0 0,-3 0 0,4 0 1,3 0 0,3 0 0,1 0 1,1 0 0,-1 0 0,1 0 0,4 0 1,9 0-1,10 0 0,10 0 1,2 0-2,-3 0 1,-3 0-2,-2 0 0,-3 0-1,1 0 0,-1 0-1,1 0 0,-1 0 0,1 0 0,-1 0 0,1 0 1,-1 0 1,1 0-1,-1 0 1,1 0-1,-3 0 1,-2 0 0,-3 0-1,-3 0 0,-2 0 0,0 0 0,0 0 1,0 0 0,-2 0-1,-3 0 2,-3 0-1,-2 0 1,-5 0 0,-2 0 0,-3 0 0,-3 0 0,-4 0 1,-3 0-1,-3 0 0,-2 0 1,-5 0 0,-2 0-1,-3 0 0,-3 0 1,-4 0-1,-3 0 0,-3 0-1,-2 0 1,-1 0 0,3 0-1,3 0 1,4 0-1,-1 0 1,-3 0 0,-3 0-1,-2 0 1,-5 0 1,-2 0-1,-3 0 0,-3 0 0,-2 0 0,0 0 0,0 0 0,0 0 0,1 0-1,4 0 1,3 0-1,3 0 0,-1 0 0,-2 0 0,-3 0-1,-3 0 1,-1 0-1,4 0 0,3 0 1,3 0-1,-2 0 1,-6 0 0,-6 0-1,-6 0 1,-1 0 0,7 0 0,6 0 0,7 0 1,0 0-1,-2 0 1,-3 0-1,-3 0 1,-6 0-1,-5 0-1,-7 0 0,-5 0-1,-4 0 0,0 0 0,0 0 0,0 0 0,-2 0 1,-3 0-1,-3 0 1,-2 0 0,-1 0 0,3 0 0,3 0 0,4 0-1,1 0 1,0 0 1,0 0-1,0 0 1,-4-2-1,-5-3 1,-7-3 0,-5-2 0,-8-1 0,-5 3-1,-7 3 1,-5 4 0,-6-1 0,-3-3 0,-3-3 0,-2-2 0,-5-1 0,-2 3-1,-3 3-1,-3 4 0,-1-1 0,4-3-3,3-3 0,3-2-2,1-5 0,1-2-1,-1-3-1,1-3-1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47"/>
    </inkml:context>
    <inkml:brush xml:id="br0">
      <inkml:brushProperty name="width" value="0.02641" units="cm"/>
      <inkml:brushProperty name="height" value="0.02641" units="cm"/>
      <inkml:brushProperty name="color" value="#F2395B"/>
    </inkml:brush>
  </inkml:definitions>
  <inkml:trace contextRef="#ctx0" brushRef="#br0">70150 6200 833,'-4'-44'113,"-5"13"-59,-7 12-62,-5 13-59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8:42"/>
    </inkml:context>
    <inkml:brush xml:id="br0">
      <inkml:brushProperty name="width" value="0.04565" units="cm"/>
      <inkml:brushProperty name="height" value="0.04565" units="cm"/>
      <inkml:brushProperty name="color" value="#00BFF3"/>
    </inkml:brush>
  </inkml:definitions>
  <inkml:trace contextRef="#ctx0" brushRef="#br0">10178 25695 481,'-15'-3'115,"4"11"-15,3 11-14,3 11-14,1 5-14,0 1-14,0-1-16,0 0-14,0-1-13,1-2-9,-2-1-10,2-3-11,-1 3-7,2 7-8,0 6-6,2 8-6,0-3-3,0-10 1,0-12 1,0-9 2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52"/>
    </inkml:context>
    <inkml:brush xml:id="br0">
      <inkml:brushProperty name="width" value="0.04856" units="cm"/>
      <inkml:brushProperty name="height" value="0.04856" units="cm"/>
      <inkml:brushProperty name="color" value="#F2395B"/>
    </inkml:brush>
  </inkml:definitions>
  <inkml:trace contextRef="#ctx0" brushRef="#br0">10000 2450 453,'-41'-19'43,"19"13"13,19 12 12,19 13 11,10 2-2,4-5-15,3-7-16,3-5-15,3-3-10,3 4-2,3 3-4,4 3-3,1 1-3,0 1-3,0-1-4,0 1-2,0-3-4,0-2-1,0-3-1,0-3-1,-2-2-1,-3 0 1,-3 0 2,-2 0 0,-3 0 1,1 0-3,-1 0-1,1 0-2,-10-2-6,-19-3-7,-18-3-9,-19-2-8,-10-3-3,1 1 1,-1-1 2,1 1 1,4 4 0,9 9-2,10 10-2,10 10-2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55"/>
    </inkml:context>
    <inkml:brush xml:id="br0">
      <inkml:brushProperty name="width" value="0.04079" units="cm"/>
      <inkml:brushProperty name="height" value="0.04079" units="cm"/>
      <inkml:brushProperty name="color" value="#F2395B"/>
    </inkml:brush>
  </inkml:definitions>
  <inkml:trace contextRef="#ctx0" brushRef="#br0">10500 2750 539,'-65'-2'-3,"23"-3"20,22-3 19,22-2 20,16-5 4,14-2-9,11-3-11,14-3-9,5 1-6,1 6-2,-1 7-3,1 6-1,1 1-4,3-3-1,3-3-4,4-2-1,-1-1-2,-3 3 1,-3 3 0,-2 4 1,-5 2-3,-2 4-7,-3 3-7,-3 3-6,-4-1-4,-3-2 2,-3-3 0,-2-3 1,-3-2-6,1 0-15,-1 0-14,1 0-13,-12 1-4,-21 4 9,-22 3 7,-22 3 9,-8 1 7,6 1 8,7-1 8,6 1 7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55"/>
    </inkml:context>
    <inkml:brush xml:id="br0">
      <inkml:brushProperty name="width" value="0.04822" units="cm"/>
      <inkml:brushProperty name="height" value="0.04822" units="cm"/>
      <inkml:brushProperty name="color" value="#F2395B"/>
    </inkml:brush>
  </inkml:definitions>
  <inkml:trace contextRef="#ctx0" brushRef="#br0">10600 2800 456,'-90'-24'2,"23"4"9,22 3 7,22 3 9,10 15 7,1 29 10,-1 28 8,1 28 10,-1 17-2,1 6-9,-1 7-11,1 6-10,-1 3-7,1 0-2,-1 0-3,1 0-2,1 0-3,3 0-4,3 0-2,4 0-3,1 0-2,0 0-3,0 0-1,0 0-1,0 3-1,0 6 0,0 7 1,0 6 1,-2-1-6,-3-5-10,-3-7-10,-2-5-11,-1-11-3,3-11 4,3-14 3,4-11 4,1-12 2,0-9-2,0-10-1,0-8-2,0-15-1,0-19-1,0-18-3,0-19 0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56"/>
    </inkml:context>
    <inkml:brush xml:id="br0">
      <inkml:brushProperty name="width" value="0.03964" units="cm"/>
      <inkml:brushProperty name="height" value="0.03964" units="cm"/>
      <inkml:brushProperty name="color" value="#F2395B"/>
    </inkml:brush>
  </inkml:definitions>
  <inkml:trace contextRef="#ctx0" brushRef="#br0">10300 4350 554,'3'-72'12,"6"6"4,7 7 3,6 6 5,7 6 1,10 6 1,10 7 0,9 6 0,7 3 0,7 0-2,6 0-2,7 0-2,2 3-2,1 6-3,-1 7-2,1 6-4,-6 6-2,-8 6-1,-10 7-1,-9 6-1,-9 4 0,-5 4 2,-7 3 2,-5 3 1,-8 3-1,-5 3-3,-7 3-4,-5 4-3,-11 5-2,-11 10 1,-14 10 2,-11 9 0,-12 4 0,-9 1-1,-10-1-1,-8 1-2,-8-1-1,-2 1-3,-3-1-4,-3 1-2,1-4-3,6-6-4,7-6-2,6-6-4,6-12-2,6-15-2,7-15 0,6-16-2,7-18 0,10-18 1,10-19 0,9-18 0,6-10 3,3 0 7,3 0 7,4 0 6,1 3 4,0 6 1,0 7 1,0 6 2,1 4 2,4 4 2,3 3 3,3 3 2,6 7 10,9 14 15,10 11 17,10 14 16,7 8 4,6 7-6,7 6-7,6 7-6,3 4-8,0 3-6,0 3-7,0 4-6,0 4-7,0 6-6,0 7-6,0 6-5,-2-1-5,-3-5-3,-3-7-3,-2-5-3,-5-6-6,-2-3-10,-3-3-9,-3-2-9,-6-8-2,-5-8 5,-7-10 5,-5-9 5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57"/>
    </inkml:context>
    <inkml:brush xml:id="br0">
      <inkml:brushProperty name="width" value="0.04188" units="cm"/>
      <inkml:brushProperty name="height" value="0.04188" units="cm"/>
      <inkml:brushProperty name="color" value="#F2395B"/>
    </inkml:brush>
  </inkml:definitions>
  <inkml:trace contextRef="#ctx0" brushRef="#br0">13000 2100 525,'-22'-69'5,"6"13"12,7 12 12,6 13 10,6 7 4,6 4-3,7 3-3,6 3-4,4 3-3,4 3-4,3 3-4,3 4-3,1 5-8,1 10-10,-1 10-12,1 9-11,-6 9-6,-8 9-3,-10 10-1,-9 10-2,-13 7-1,-16 6 1,-15 7-1,-15 6 0,-9 1 2,1-3 3,-1-3 4,1-2 4,1-6 3,3-6 5,3-6 4,4-6 4,1-7 5,0-6 3,0-6 6,0-6 3,4-6 5,10-2 3,10-3 4,9-3 4,10-7 4,14-9 4,11-10 4,14-8 3,10-11-1,9-8-6,10-10-7,10-9-7,2-2-5,-3 6-5,-3 7-5,-2 6-4,-6 4-2,-6 4-1,-6 3 0,-6 3 0,-6 4 1,-2 7 5,-3 6 4,-3 7 4,-9 7 2,-11 9-1,-14 10-1,-11 10-1,-11 8-1,-5 10 1,-7 10 1,-5 9-1,-8 9 0,-5 9-2,-7 10-2,-5 10-2,-9 8-2,-9 10-3,-10 10-2,-8 9-4,-6 7-1,1 7-3,-1 6-3,1 7-1,1 4-3,3 3-6,3 3-4,4 4-5,7-9-4,13-18-2,12-19-2,13-18-3,10-20 0,10-18 0,10-19 2,9-18 1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57"/>
    </inkml:context>
    <inkml:brush xml:id="br0">
      <inkml:brushProperty name="width" value="0.04125" units="cm"/>
      <inkml:brushProperty name="height" value="0.04125" units="cm"/>
      <inkml:brushProperty name="color" value="#F2395B"/>
    </inkml:brush>
  </inkml:definitions>
  <inkml:trace contextRef="#ctx0" brushRef="#br0">12300 4150 533,'-19'-43'10,"13"17"19,12 15 20,13 16 20,9 13 4,6 14-13,7 11-13,6 14-13,3 3-8,0-2-6,0-3-5,0-3-6,-2-2-3,-3 0 1,-3 0-1,-2 0 0,-5-2-5,-2-3-10,-3-3-10,-3-2-9,1-6-10,6-6-9,7-6-10,6-6-9,-1-10 1,-5-12 11,-7-13 12,-5-12 11,-6-5 7,-3 3 2,-3 3 1,-2 4 2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57"/>
    </inkml:context>
    <inkml:brush xml:id="br0">
      <inkml:brushProperty name="width" value="0.0483" units="cm"/>
      <inkml:brushProperty name="height" value="0.0483" units="cm"/>
      <inkml:brushProperty name="color" value="#F2395B"/>
    </inkml:brush>
  </inkml:definitions>
  <inkml:trace contextRef="#ctx0" brushRef="#br0">13650 4150 455,'1'-36'8,"4"28"15,3 28 15,3 29 16,1 10 1,1-6-10,-1-6-12,1-6-11,2-2-15,7 3-17,6 3-18,7 4-18,2-9-6,1-18 4,-1-19 4,1-18 5,2-15 5,7-9 7,6-10 6,7-8 7,-3-3 4,-8 7 3,-10 6 1,-9 7 3,-7 5 2,-3 7 3,-3 6 3,-2 7 2,-8 5 10,-8 7 18,-10 6 17,-9 7 18,-7 5 2,-3 7-13,-3 6-13,-2 7-13,-6 5-9,-6 7-4,-6 6-4,-6 7-5,-6 5-3,-2 7-2,-3 6-4,-3 7-2,-6 4-2,-5 3-1,-7 3 0,-5 4 0,-3-1-2,4-3-2,3-3-1,3-2-2,4-8 0,7-8 0,6-10 2,7-9 2,27-18 8,51-24 16,49-26 18,51-24 15,29-9 3,9 10-14,10 10-15,10 9-12,0 2-12,-5-2-9,-7-3-9,-5-3-9,0-2-8,10 0-9,10 0-8,9 0-9,-13 0-4,-34 0 3,-35 0 1,-33 0 1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58"/>
    </inkml:context>
    <inkml:brush xml:id="br0">
      <inkml:brushProperty name="width" value="0.05768" units="cm"/>
      <inkml:brushProperty name="height" value="0.05768" units="cm"/>
      <inkml:brushProperty name="color" value="#F2395B"/>
    </inkml:brush>
  </inkml:definitions>
  <inkml:trace contextRef="#ctx0" brushRef="#br0">15850 2650 381,'-57'0'61,"39"0"-4,36 0-4,39 0-4,19 0-6,4 0-10,3 0-8,3 0-8,-2-2-8,-6-3-3,-6-3-5,-6-2-3,-15 2-10,-21 9-13,-22 10-13,-22 10-14,-11 4 1,0 0 15,0 0 16,0 0 15,1 1 14,4 4 13,3 3 12,3 3 12,1 3 4,1 3-6,-1 3-5,1 4-7,-1 4-4,1 6-1,-1 7-3,1 6-2,1 6-2,3 6 0,3 7-2,4 6 0,1-4-3,0-11-1,0-14-3,0-11-3,0-1-3,0 13-6,0 12-4,0 13-5,0 2-7,0-5-10,0-7-10,0-5-9,0-9-2,0-9 7,0-10 7,0-8 7,-2-6-3,-3 1-12,-3-1-14,-2 1-12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58"/>
    </inkml:context>
    <inkml:brush xml:id="br0">
      <inkml:brushProperty name="width" value="0.04224" units="cm"/>
      <inkml:brushProperty name="height" value="0.04224" units="cm"/>
      <inkml:brushProperty name="color" value="#F2395B"/>
    </inkml:brush>
  </inkml:definitions>
  <inkml:trace contextRef="#ctx0" brushRef="#br0">15500 5200 520,'-47'0'0,"6"0"0,7 0 0,6 0 0,3 0 6,0 0 12,0 0 11,0 0 12,9-2 7,19-3 2,19-3 2,19-2 1,16-3-3,17 1-8,15-1-8,16 1-8,10-1-8,7 1-8,6-1-7,7 1-8,4 1-9,3 3-8,3 3-10,4 4-9,-10 1-4,-22 0 2,-22 0 3,-21 0 1,-14 1 0,-2 4-4,-3 3-2,-3 3-3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58"/>
    </inkml:context>
    <inkml:brush xml:id="br0">
      <inkml:brushProperty name="width" value="0.04008" units="cm"/>
      <inkml:brushProperty name="height" value="0.04008" units="cm"/>
      <inkml:brushProperty name="color" value="#F2395B"/>
    </inkml:brush>
  </inkml:definitions>
  <inkml:trace contextRef="#ctx0" brushRef="#br0">18700 4150 548,'90'25'194,"-18"0"-55,-19 0-53,-18 0-53,-12 3-41,-3 6-23,-3 7-26,-2 6-24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8:43"/>
    </inkml:context>
    <inkml:brush xml:id="br0">
      <inkml:brushProperty name="width" value="0.04933" units="cm"/>
      <inkml:brushProperty name="height" value="0.04933" units="cm"/>
      <inkml:brushProperty name="color" value="#00BFF3"/>
    </inkml:brush>
  </inkml:definitions>
  <inkml:trace contextRef="#ctx0" brushRef="#br0">14500 24800 445,'16'22'205,"-1"-1"-51,1-3-52,-1-1-50,1-1-30,0-1-8,-1 1-9,1 0-7,-1-1-4,-1 1-1,-1-1 1,0 1-1,-3 0-9,-1 1-16,-2 1-16,-2 1-17,-2 0-7,0-3 2,-2-1 1,0-2 3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59"/>
    </inkml:context>
    <inkml:brush xml:id="br0">
      <inkml:brushProperty name="width" value="0.04568" units="cm"/>
      <inkml:brushProperty name="height" value="0.04568" units="cm"/>
      <inkml:brushProperty name="color" value="#F2395B"/>
    </inkml:brush>
  </inkml:definitions>
  <inkml:trace contextRef="#ctx0" brushRef="#br0">18650 4900 481,'-49'21'8,"4"-5"17,3-7 16,3-5 16,10-1 8,20 6-1,18 7-1,20 6-1,10 3-8,3 0-13,3 0-15,4 0-13,1 1-15,0 4-14,0 3-14,0 3-15,-4-1-11,-5-2-9,-7-3-9,-5-3-10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00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66350 6800 999,'-180'-22'-6,"41"6"-12,40 7-12,42 6-12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04"/>
    </inkml:context>
    <inkml:brush xml:id="br0">
      <inkml:brushProperty name="width" value="0.04797" units="cm"/>
      <inkml:brushProperty name="height" value="0.04797" units="cm"/>
    </inkml:brush>
  </inkml:definitions>
  <inkml:trace contextRef="#ctx0" brushRef="#br0">26300 2400 458,'0'-71'9,"0"10"4,0 10 5,0 9 4,-4 6 2,-5 3-1,-7 3 0,-5 4-2,-8 4-1,-5 6-1,-7 7-3,-5 6-1,-4 9-2,0 13 0,0 12-2,0 13-2,-2 10 1,-3 10-2,-3 10 0,-2 9-1,-1 2 1,3-2-1,3-3 0,4-3 0,5-2 0,10 0 0,10 0-1,9 0 0,6-2-1,3-3-2,3-3-2,4-2-1,2-3-1,4 1 0,3-1 0,3 1 0,4-6 1,7-8-1,6-10 2,7-9 0,4-5 0,3 0-2,3 0-1,4 0-2,4-5-1,6-9 0,7-10 0,6-8-1,4-9 0,4-6-2,3-6-1,3-6-2,1-9-1,1-8-1,-1-10-2,1-9-1,-4-7 0,-6-3-1,-6-3 0,-6-2 0,-6-6 0,-2-6 2,-3-6 0,-3-6 1,-6-2 1,-5 3 2,-7 3 3,-5 4 1,-6 4 3,-3 6 2,-3 7 4,-2 6 2,-3 6 1,1 6 2,-1 7 0,1 6 2,-1 6 3,1 6 9,-1 7 8,1 6 8,-1 15 4,1 26-2,-1 24-2,1 26-1,-3 12-3,-2 0-4,-3 0-3,-3 0-3,-2 1-4,0 4-3,0 3-2,0 3-3,0 3-4,0 3-3,0 3-3,0 4-5,-2 1-1,-3 0-1,-3 0 0,-2 0-1,-3-2-3,1-3-3,-1-3-4,1-2-4,1-9-4,3-12-3,3-13-4,4-12-4,-4-23-4,-9-30-6,-10-32-5,-8-30-6,-3-17 3,7 1 13,6-1 13,7 1 12,4 4 8,3 9 6,3 10 4,4 10 5,4 4 5,6 0 2,7 0 3,6 0 4,3 1 0,0 4-1,0 3-2,0 3 0,4 3 0,10 3 3,10 3 3,9 4 4,2 2-1,-2 4-1,-3 3-4,-3 3-1,-2 3-3,0 3-4,0 3-3,0 4-4,0 1-4,0 0-4,0 0-4,0 0-6,-2 0-3,-3 0-4,-3 0-3,-2 0-4,-6-4-7,-6-5-11,-6-7-9,-6-5-11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05"/>
    </inkml:context>
    <inkml:brush xml:id="br0">
      <inkml:brushProperty name="width" value="0.05263" units="cm"/>
      <inkml:brushProperty name="height" value="0.05263" units="cm"/>
    </inkml:brush>
  </inkml:definitions>
  <inkml:trace contextRef="#ctx0" brushRef="#br0">28400 1600 418,'0'-93'2,"0"17"6,0 15 6,0 16 5,0 9 5,0 3 7,0 3 6,0 4 5,1 15 3,4 28-1,3 28-1,3 29-2,-1 15-2,-2 3-3,-3 3-5,-3 4-3,-2 4-4,0 6-4,0 7-5,0 6-5,0 10-2,0 17-1,0 15-1,0 16-1,-4 12-2,-5 9-6,-7 10-3,-5 10-5,-1 4-6,6 0-7,7 0-8,6 0-8,3-5-4,0-9-3,0-10-2,0-8-3,0-12 2,0-12 6,0-13 5,0-12 5,1-21 4,4-28 1,3-28 1,3-27 1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05"/>
    </inkml:context>
    <inkml:brush xml:id="br0">
      <inkml:brushProperty name="width" value="0.03683" units="cm"/>
      <inkml:brushProperty name="height" value="0.03683" units="cm"/>
    </inkml:brush>
  </inkml:definitions>
  <inkml:trace contextRef="#ctx0" brushRef="#br0">29350 2800 597,'-4'-35'41,"-5"32"4,-7 31 3,-5 32 3,-9 16-4,-9 4-11,-10 3-11,-8 3-12,-4-4-7,3-8-4,3-10-4,4-9-4,4-7-1,6-3 2,7-3 3,6-2 2,4-5 3,4-2 4,3-3 5,3-3 4,9-6 1,16-5-2,15-7-2,17-5-2,10-4-3,6 0-2,7 0-3,6 0-4,1 0-1,-3 0-2,-3 0-2,-2 0-1,-3 0-4,1 0-5,-1 0-5,1 0-6,-4 0-1,-6 0 1,-6 0 2,-6 0 1,-6 0-1,-2 0-7,-3 0-5,-3 0-6,-4-2-1,-3-3 6,-3-3 6,-2-2 6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05"/>
    </inkml:context>
    <inkml:brush xml:id="br0">
      <inkml:brushProperty name="width" value="0.04599" units="cm"/>
      <inkml:brushProperty name="height" value="0.04599" units="cm"/>
    </inkml:brush>
  </inkml:definitions>
  <inkml:trace contextRef="#ctx0" brushRef="#br0">29650 2750 478,'-46'1'12,"10"4"25,10 3 24,9 3 26,6 9 2,3 16-18,3 15-17,4 17-18,1 13-12,0 13-4,0 12-6,0 13-4,-2 7-5,-3 4-4,-3 3-4,-2 3-4,-3 7-10,1 14-17,-1 11-16,1 14-16,-1-12-7,1-34 3,-1-35 3,1-33 3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06"/>
    </inkml:context>
    <inkml:brush xml:id="br0">
      <inkml:brushProperty name="width" value="0.04156" units="cm"/>
      <inkml:brushProperty name="height" value="0.04156" units="cm"/>
    </inkml:brush>
  </inkml:definitions>
  <inkml:trace contextRef="#ctx0" brushRef="#br0">31800 2700 529,'75'0'125,"0"0"-28,0 0-27,0 0-28,10 0-15,23 0-4,22 0-4,22 0-4,8 0-3,-2 0-2,-3 0-2,-3 0-2,-1 0-1,4 0 0,3 0-2,3 0 0,-5 0-8,-12 0-17,-13 0-18,-12 0-16,-12-2-7,-8-3 2,-10-3 2,-9-2 4,-13-3 3,-16 1 9,-15-1 6,-15 1 8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06"/>
    </inkml:context>
    <inkml:brush xml:id="br0">
      <inkml:brushProperty name="width" value="0.04054" units="cm"/>
      <inkml:brushProperty name="height" value="0.04054" units="cm"/>
    </inkml:brush>
  </inkml:definitions>
  <inkml:trace contextRef="#ctx0" brushRef="#br0">34350 1850 542,'32'-21'100,"17"10"-18,15 10-19,16 9-19,5 4-11,-2 1-4,-3-1-5,-3 1-3,1 1-4,6 3-3,7 3-1,6 4-3,-1 1-3,-5 0-6,-7 0-6,-5 0-6,-6 0-6,-3 0-8,-3 0-7,-2 0-9,-9 0-1,-12 0 3,-13 0 5,-12 0 4,-9 0 0,-2 0-7,-3 0-6,-3 0-5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07"/>
    </inkml:context>
    <inkml:brush xml:id="br0">
      <inkml:brushProperty name="width" value="0.03735" units="cm"/>
      <inkml:brushProperty name="height" value="0.03735" units="cm"/>
    </inkml:brush>
  </inkml:definitions>
  <inkml:trace contextRef="#ctx0" brushRef="#br0">32450 3400 588,'120'-21'146,"-9"10"-35,-10 10-35,-8 9-35,2 2-21,16-2-8,15-3-6,17-3-9,8-4-6,4-3-8,3-3-8,3-2-8,-4-1-2,-8 3 3,-10 3 2,-9 4 3,-15 2 2,-18 4 4,-19 3 2,-18 3 3,-14 1-2,-5 1-9,-7-1-7,-5 1-9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07"/>
    </inkml:context>
    <inkml:brush xml:id="br0">
      <inkml:brushProperty name="width" value="0.0374" units="cm"/>
      <inkml:brushProperty name="height" value="0.0374" units="cm"/>
    </inkml:brush>
  </inkml:definitions>
  <inkml:trace contextRef="#ctx0" brushRef="#br0">32550 3400 588,'-38'-38'64,"26"26"-2,24 24-1,26 26-2,15 12-5,6 0-12,7 0-10,6 0-10,4 3-10,4 6-9,3 7-7,3 6-8,-1-1-2,-2-5 2,-3-7 4,-3-5 4,-9-8-11,-11-5-24,-14-7-24,-11-5-24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8:43"/>
    </inkml:context>
    <inkml:brush xml:id="br0">
      <inkml:brushProperty name="width" value="0.04486" units="cm"/>
      <inkml:brushProperty name="height" value="0.04486" units="cm"/>
      <inkml:brushProperty name="color" value="#00BFF3"/>
    </inkml:brush>
  </inkml:definitions>
  <inkml:trace contextRef="#ctx0" brushRef="#br0">14405 26000 490,'-13'0'105,"6"2"-10,6 0-11,6 2-11,4 0-12,3 1-15,3 2-16,3 0-15,2 1-14,-1 2-13,1 0-11,-1 1-13,1 0-6,-1 1 0,1 0-1,-1 0 0,-1-2-3,-3-1-4,-3-2-4,-2-2-4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09"/>
    </inkml:context>
    <inkml:brush xml:id="br0">
      <inkml:brushProperty name="width" value="0.04944" units="cm"/>
      <inkml:brushProperty name="height" value="0.04944" units="cm"/>
    </inkml:brush>
  </inkml:definitions>
  <inkml:trace contextRef="#ctx0" brushRef="#br0">38800 1800 444,'0'-91'60,"0"19"-11,0 19-9,0 19-11,-2 9-5,-3 0-5,-3 0-2,-2 0-4,-6 0-1,-6 0 0,-6 0-1,-6 0 1,-4 1-1,1 4-2,-1 3-1,1 3-2,-1 4-1,1 7 0,-1 6-2,1 7 1,-4 5-2,-6 7-1,-6 6-2,-6 7-1,-2 4-1,3 3 2,3 3 1,4 4 1,-3 7 0,-5 13 1,-7 12 0,-5 13 0,2 1 2,13-9 3,12-10 3,13-8 2,2-3 3,-5 7 3,-7 6 1,-5 7 3,-1 2-2,6 1-3,7-1-4,6 1-4,4-1-3,4 1-2,3-1-2,3 1-1,1-3-1,1-2-1,-1-3 1,1-3-1,1-6 0,3-5 2,3-7 0,4-5 2,2-4 0,4 0 1,3 0 0,3 0 0,6-4-1,9-5-1,10-7-1,10-5-2,8-6 0,10-3 0,10-3 2,9-2 1,6-5-4,3-2-12,3-3-11,4-3-10,2-7-6,4-9-2,3-10-1,3-8-1,3-8 1,3-2 3,3-3 3,4-3 4,-10 2 1,-22 10-1,-22 10-2,-21 9-2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09"/>
    </inkml:context>
    <inkml:brush xml:id="br0">
      <inkml:brushProperty name="width" value="0.04306" units="cm"/>
      <inkml:brushProperty name="height" value="0.04306" units="cm"/>
    </inkml:brush>
  </inkml:definitions>
  <inkml:trace contextRef="#ctx0" brushRef="#br0">40000 2850 510,'-49'7'148,"4"17"-34,3 15-33,3 16-35,4 7-18,7 1-3,6-1-4,7 1-4,2-3-7,1-2-13,-1-3-12,1-3-11,2-4-8,7-3-2,6-3-2,7-2-2,7-6-2,9-6-1,10-6-2,10-6-1,4-7 2,0-6 7,0-6 7,0-6 7,-2-6 3,-3-2 3,-3-3 0,-2-3 2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10"/>
    </inkml:context>
    <inkml:brush xml:id="br0">
      <inkml:brushProperty name="width" value="0.04264" units="cm"/>
      <inkml:brushProperty name="height" value="0.04264" units="cm"/>
    </inkml:brush>
  </inkml:definitions>
  <inkml:trace contextRef="#ctx0" brushRef="#br0">41000 2550 515,'-49'-18'83,"4"17"-11,3 15-10,3 16-11,3 9-8,3 3-8,3 3-7,4 4-6,2-1-6,4-3-2,3-3-3,3-2-2,3-3-2,3 1 1,3-1 0,4 1 0,4-3-2,6-2-5,7-3-4,6-3-6,3-2-3,0 0-2,0 0-3,0 0-1,1 0 0,4 0 0,3 0 2,3 0 0,-4 4 3,-8 10 2,-10 10 3,-9 9 3,-12 1-1,-11-6-3,-14-6-3,-11-6-4,-11-4-4,-5 1-5,-7-1-4,-5 1-5,-1-6-2,6-8 2,7-10 1,6-9 2,7-7 2,10-3 3,10-3 4,9-2 4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10"/>
    </inkml:context>
    <inkml:brush xml:id="br0">
      <inkml:brushProperty name="width" value="0.04206" units="cm"/>
      <inkml:brushProperty name="height" value="0.04206" units="cm"/>
    </inkml:brush>
  </inkml:definitions>
  <inkml:trace contextRef="#ctx0" brushRef="#br0">41300 2100 523,'120'4'46,"-9"10"3,-10 10 3,-8 9 4,-9 6-2,-6 3-6,-6 3-7,-6 4-6,-10 2-6,-12 4-7,-13 3-5,-12 3-7,-10 6-4,-6 9-1,-6 10-1,-6 10-2,-13 8-7,-19 10-15,-18 10-15,-19 9-14,-12-1-6,-2-8 2,-3-10 4,-3-9 2,5-15 2,17-18 2,15-19 1,16-18 2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10"/>
    </inkml:context>
    <inkml:brush xml:id="br0">
      <inkml:brushProperty name="width" value="0.04" units="cm"/>
      <inkml:brushProperty name="height" value="0.04" units="cm"/>
    </inkml:brush>
  </inkml:definitions>
  <inkml:trace contextRef="#ctx0" brushRef="#br0">42550 2850 550,'214'-2'175,"-22"-3"-46,-22-3-44,-21-2-47,-17-3-24,-8 1-7,-10-1-5,-9 1-7,-10 1-8,-9 3-11,-10 3-11,-8 4-11,-11 1-5,-8 0 0,-10 0 1,-9 0 0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10"/>
    </inkml:context>
    <inkml:brush xml:id="br0">
      <inkml:brushProperty name="width" value="0.04779" units="cm"/>
      <inkml:brushProperty name="height" value="0.04779" units="cm"/>
    </inkml:brush>
  </inkml:definitions>
  <inkml:trace contextRef="#ctx0" brushRef="#br0">43550 2150 460,'-44'-11'49,"13"28"15,12 28 15,13 29 14,6 19-3,0 14-23,0 11-22,0 14-21,0 11-13,0 14-2,0 11-4,0 14-1,-2-4-10,-3-19-16,-3-18-15,-2-19-15,-3-19-11,1-19-6,-1-18-5,1-19-6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12"/>
    </inkml:context>
    <inkml:brush xml:id="br0">
      <inkml:brushProperty name="width" value="0.04034" units="cm"/>
      <inkml:brushProperty name="height" value="0.04034" units="cm"/>
    </inkml:brush>
  </inkml:definitions>
  <inkml:trace contextRef="#ctx0" brushRef="#br0">46050 1850 545,'115'-22'106,"-18"6"-19,-19 7-19,-18 6-20,-10 3-12,0 0-5,0 0-5,0 0-6,-4 4-5,-5 10-5,-7 10-4,-5 9-4,-8 6-5,-5 3-4,-7 3-3,-5 4-4,-11 2-3,-11 4-2,-14 3-2,-11 3-2,-12 4-2,-9 7-2,-10 6-2,-8 7-3,-6-3 1,1-8 4,-1-10 6,1-9 4,1-5 3,3 0 1,3 0 0,4 0 1,4-4 4,6-5 10,7-7 9,6-5 9,6-8 5,6-5 1,7-7 1,6-5 2,9-3 0,13 4 2,12 3 1,13 3 1,13-1-2,17-2-7,15-3-6,16-3-7,9-6-5,3-5-6,3-7-4,4-5-6,2-4-3,4 0-1,3 0-3,3 0-2,1 0-4,1 0-7,-1 0-5,1 0-7,-7 1-2,-12 4 3,-13 3 4,-12 3 2,-10-1 3,-6-2 1,-6-3 3,-6-3 1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12"/>
    </inkml:context>
    <inkml:brush xml:id="br0">
      <inkml:brushProperty name="width" value="0.04906" units="cm"/>
      <inkml:brushProperty name="height" value="0.04906" units="cm"/>
    </inkml:brush>
  </inkml:definitions>
  <inkml:trace contextRef="#ctx0" brushRef="#br0">48100 1400 448,'-22'-36'66,"6"28"2,7 28 3,6 29 2,3 16-4,0 7-12,0 6-13,0 7-11,0 2-9,0 1-5,0-1-5,0 1-5,-2-1-5,-3 1-4,-3-1-5,-2 1-5,-5-1-7,-2 1-10,-3-1-9,-3 1-10,-1-6-2,4-8 5,3-10 5,3-9 5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12"/>
    </inkml:context>
    <inkml:brush xml:id="br0">
      <inkml:brushProperty name="width" value="0.03632" units="cm"/>
      <inkml:brushProperty name="height" value="0.03632" units="cm"/>
    </inkml:brush>
  </inkml:definitions>
  <inkml:trace contextRef="#ctx0" brushRef="#br0">48000 2350 605,'1'-46'5,"4"10"7,3 10 10,3 9 7,4 2 9,7-2 6,6-3 7,7-3 6,4 1-3,3 6-14,3 7-13,4 6-15,2 1-8,4-3-6,3-3-4,3-2-6,-2-1-4,-6 3-6,-6 3-5,-6 4-6,-6-1-7,-2-3-9,-3-3-8,-3-2-9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13"/>
    </inkml:context>
    <inkml:brush xml:id="br0">
      <inkml:brushProperty name="width" value="0.05838" units="cm"/>
      <inkml:brushProperty name="height" value="0.05838" units="cm"/>
    </inkml:brush>
  </inkml:definitions>
  <inkml:trace contextRef="#ctx0" brushRef="#br0">49000 800 376,'-4'-55'62,"-5"41"4,-7 40 7,-5 42 4,-3 25-2,4 14-12,3 11-13,3 14-11,-1 8-9,-2 7-6,-3 6-5,-3 7-6,-2 7-4,0 9 0,0 10-2,0 10-1,0 10-4,0 13-8,0 12-7,0 13-8,3 2-6,6-5-9,7-7-7,6-5-7,6-11-4,6-11 0,7-14 1,6-11-1,1-23 3,-3-31 2,-3-31 5,-2-31 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8:43"/>
    </inkml:context>
    <inkml:brush xml:id="br0">
      <inkml:brushProperty name="width" value="0.05525" units="cm"/>
      <inkml:brushProperty name="height" value="0.05525" units="cm"/>
      <inkml:brushProperty name="color" value="#00BFF3"/>
    </inkml:brush>
  </inkml:definitions>
  <inkml:trace contextRef="#ctx0" brushRef="#br0">18231 24500 398,'-14'2'14,"5"4"29,3 4 29,4 3 28,2 4 4,0 3-22,0 3-22,0 3-22,0 2-12,2 1-4,0 1-4,2 1-4,-1 1-6,1 4-8,0 3-7,0 2-9,0 3-9,0 0-9,-1 2-9,1 0-9,-1-1-4,0-4 4,-2-4 3,0-3 4,-1-5 0,2-3 1,0-5-1,2-3-1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13"/>
    </inkml:context>
    <inkml:brush xml:id="br0">
      <inkml:brushProperty name="width" value="0.0456" units="cm"/>
      <inkml:brushProperty name="height" value="0.0456" units="cm"/>
    </inkml:brush>
  </inkml:definitions>
  <inkml:trace contextRef="#ctx0" brushRef="#br0">49500 2100 482,'95'-24'88,"-9"4"-10,-10 3-9,-8 3-10,-8 4-9,-2 7-9,-3 6-9,-3 7-9,-6 5-6,-5 7-2,-7 6-2,-5 7-3,-9 5-5,-9 7-8,-10 6-9,-8 7-8,-14 5-4,-15 7 1,-15 6 1,-16 7 0,-7 0 2,4-2-2,3-3 1,3-3-1,6-9 3,9-11 6,10-14 7,10-11 5,16-9 10,26-3 14,24-3 12,26-2 13,16-9 2,10-12-10,10-13-9,9-12-9,9-9-13,9-2-12,10-3-15,10-3-12,-11 1-16,-27 6-16,-28 7-15,-28 6-17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16"/>
    </inkml:context>
    <inkml:brush xml:id="br0">
      <inkml:brushProperty name="width" value="0.04465" units="cm"/>
      <inkml:brushProperty name="height" value="0.04465" units="cm"/>
    </inkml:brush>
  </inkml:definitions>
  <inkml:trace contextRef="#ctx0" brushRef="#br0">31250 7650 492,'15'-82'25,"-18"39"5,-19 36 5,-18 39 5,-17 25 0,-11 17-7,-14 15-5,-11 16-6,-7 12-6,0 9-3,0 10-4,0 10-5,3 4-1,6 0-2,7 0 0,6 0 0,6-5-1,6-9 1,7-10 1,6-8 1,7-11-1,10-8-1,10-10-2,9-9 0,6-10-1,3-9 1,3-10 1,4-8 0,15-11 2,28-8 1,28-10 1,29-9 2,16-15-1,7-18 0,6-19-1,7-18 0,5-15-2,7-9-2,6-10-2,7-8-2,0-11-2,-2-8-1,-3-10-1,-3-9-2,-9-4 1,-11 4 2,-14 3 1,-11 3 3,-17 6 0,-18 9 0,-19 10-1,-18 10 0,-14 7 1,-5 6 2,-7 7 1,-5 6 3,-9 6 1,-9 6 1,-10 7 0,-8 6 1,-11 6 0,-8 6-1,-10 7-1,-9 6-1,-4 6-1,4 6 0,3 7 0,3 6-1,-2 6 1,-6 6-1,-6 7 0,-6 6 1,-4 7 0,1 10 2,-1 10 1,1 9 2,2 6 0,7 3 0,6 3-2,7 4 0,7 1 0,9 0 0,10 0 0,10 0 0,7 1 1,6 4 0,7 3 1,6 3 0,7-1 1,10-2 0,10-3 0,9-3 0,6-2-1,3 0 2,3 0-1,4 0 1,7 1-1,13 4 0,12 3-2,13 3-2,6-1 0,0-2-1,0-3-2,0-3 0,1-4-1,4-3 1,3-3 1,3-2 0,-1-6-2,-2-6-6,-3-6-6,-3-6-7,-7-6-6,-9-2-6,-10-3-8,-8-3-7,-11-4-6,-8-3-5,-10-3-5,-9-2-5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17"/>
    </inkml:context>
    <inkml:brush xml:id="br0">
      <inkml:brushProperty name="width" value="0.03917" units="cm"/>
      <inkml:brushProperty name="height" value="0.03917" units="cm"/>
    </inkml:brush>
  </inkml:definitions>
  <inkml:trace contextRef="#ctx0" brushRef="#br0">33950 8150 561,'34'-46'102,"19"10"-19,19 10-18,19 9-17,9 4-13,0 1-7,0-1-6,0 1-6,-5-1-5,-9 1-1,-10-1-1,-8 1-2,-4 1-4,3 3-7,3 3-7,4 4-6,-3 2-6,-5 4-3,-7 3-5,-5 3-4,-9 3-6,-9 3-8,-10 3-9,-8 4-9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18"/>
    </inkml:context>
    <inkml:brush xml:id="br0">
      <inkml:brushProperty name="width" value="0.04088" units="cm"/>
      <inkml:brushProperty name="height" value="0.04088" units="cm"/>
    </inkml:brush>
  </inkml:definitions>
  <inkml:trace contextRef="#ctx0" brushRef="#br0">34000 9150 538,'-69'23'2,"13"-3"6,12-3 5,13-2 6,12-5 4,13-2 7,12-3 5,13-3 5,12-6 2,13-5-4,12-7-2,13-5-4,9-6-2,6-3-4,7-3-3,6-2-3,3 2-4,0 9-3,0 10-4,0 10-3,-2 4-6,-3 0-5,-3 0-6,-2 0-7,-8 3-7,-8 6-9,-10 7-9,-9 6-9,-7 3-1,-3 0 8,-3 0 7,-2 0 9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18"/>
    </inkml:context>
    <inkml:brush xml:id="br0">
      <inkml:brushProperty name="width" value="0.04664" units="cm"/>
      <inkml:brushProperty name="height" value="0.04664" units="cm"/>
    </inkml:brush>
  </inkml:definitions>
  <inkml:trace contextRef="#ctx0" brushRef="#br0">37000 8700 471,'76'-22'121,"4"6"-29,3 7-27,3 6-28,6 3-14,9 0 0,10 0-1,10 0 0,7-2-1,6-3-2,7-3-3,6-2-2,6-1-2,6 3-1,7 3-2,6 4-1,-4 2-1,-11 4-3,-14 3-2,-11 3-2,5-1-1,26-2-3,24-3-3,26-3-1,7-2-1,-9 0 0,-10 0-1,-8 0 0,-3-2 0,7-3-2,6-3-2,7-2-1,-1-3-1,-6 1 0,-6-1-1,-6 1-1,-9-3-1,-8-2-3,-10-3-3,-9-3-2,-9-2-3,-5 0-1,-7 0-2,-5 0-2,-14 1 1,-18 4 3,-19 3 3,-18 3 2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19"/>
    </inkml:context>
    <inkml:brush xml:id="br0">
      <inkml:brushProperty name="width" value="0.04868" units="cm"/>
      <inkml:brushProperty name="height" value="0.04868" units="cm"/>
    </inkml:brush>
  </inkml:definitions>
  <inkml:trace contextRef="#ctx0" brushRef="#br0">39800 6050 451,'0'-33'11,"0"34"20,0 35 21,0 35 20,-2 18 5,-3 3-13,-3 3-13,-2 4-12,-5 5-9,-2 10-4,-3 10-4,-3 9-5,-1 7-2,4 7-2,3 6-1,3 7-1,1 8-6,1 14-10,-1 11-11,1 14-10,1 3-8,3-2-5,3-3-5,4-3-5,1-15-1,0-24 0,0-26 3,0-24 1,1-23 2,4-18 4,3-19 3,3-18 3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19"/>
    </inkml:context>
    <inkml:brush xml:id="br0">
      <inkml:brushProperty name="width" value="0.04027" units="cm"/>
      <inkml:brushProperty name="height" value="0.04027" units="cm"/>
    </inkml:brush>
  </inkml:definitions>
  <inkml:trace contextRef="#ctx0" brushRef="#br0">39600 5750 546,'-21'-49'3,"10"4"5,10 3 5,9 3 7,6 6 2,3 9 0,3 10 0,4 10 1,4 2-1,6-3-1,7-3-2,6-2-1,3 2 0,0 9 1,0 10 1,0 10 0,1 5 0,4 4-1,3 3 0,3 3-1,1 3-1,1 3-1,-1 3-2,1 4-2,-4 2-2,-6 4-2,-6 3-2,-6 3-3,-7 1-2,-6 1-1,-6-1-3,-6 1-2,-10 4-4,-12 9-3,-13 10-5,-12 10-5,-18 4-3,-21 0-1,-22 0-2,-22 0-1,-10-2-3,4-3-3,3-3-3,3-2-3,12-12 1,22-19 8,22-18 6,23-19 7,10-10 3,0 1-2,0-1-3,0 1-1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20"/>
    </inkml:context>
    <inkml:brush xml:id="br0">
      <inkml:brushProperty name="width" value="0.04399" units="cm"/>
      <inkml:brushProperty name="height" value="0.04399" units="cm"/>
    </inkml:brush>
  </inkml:definitions>
  <inkml:trace contextRef="#ctx0" brushRef="#br0">41500 6950 500,'1'-38'72,"4"26"-6,3 24-6,3 26-8,-1 12-5,-2 0-5,-3 0-5,-3 0-5,-4 4-5,-3 10-4,-3 10-4,-2 9-5,-3 1-6,1-6-8,-1-6-7,1-6-8,1-6-6,3-2-6,3-3-5,4-3-4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20"/>
    </inkml:context>
    <inkml:brush xml:id="br0">
      <inkml:brushProperty name="width" value="0.03526" units="cm"/>
      <inkml:brushProperty name="height" value="0.03526" units="cm"/>
    </inkml:brush>
  </inkml:definitions>
  <inkml:trace contextRef="#ctx0" brushRef="#br0">41500 7400 623,'6'-47'32,"13"6"5,12 7 6,13 6 4,4 6 0,-3 6-7,-3 7-8,-2 6-8,2 3-4,9 0-2,10 0-2,10 0-2,-1 0-8,-9 0-11,-10 0-13,-8 0-12,-8 0-11,-2 0-8,-3 0-8,-3 0-9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20"/>
    </inkml:context>
    <inkml:brush xml:id="br0">
      <inkml:brushProperty name="width" value="0.04857" units="cm"/>
      <inkml:brushProperty name="height" value="0.04857" units="cm"/>
    </inkml:brush>
  </inkml:definitions>
  <inkml:trace contextRef="#ctx0" brushRef="#br0">42350 6550 452,'-24'-47'2,"4"6"3,3 7 4,3 6 3,3 9 9,3 13 14,3 12 15,4 13 15,1 7 1,0 4-10,0 3-11,0 3-10,0 6-7,0 9-3,0 10-2,0 10-3,-2 7-3,-3 6-3,-3 7-4,-2 6-3,-3 3-5,1 0-3,-1 0-6,1 0-4,-1-2-7,1-3-12,-1-3-10,1-2-11,-1-8-6,1-8 1,-1-10 1,1-9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8:44"/>
    </inkml:context>
    <inkml:brush xml:id="br0">
      <inkml:brushProperty name="width" value="0.04274" units="cm"/>
      <inkml:brushProperty name="height" value="0.04274" units="cm"/>
      <inkml:brushProperty name="color" value="#00BFF3"/>
    </inkml:brush>
  </inkml:definitions>
  <inkml:trace contextRef="#ctx0" brushRef="#br0">10981 29850 514,'-14'2'144,"5"4"-29,3 4-30,4 3-28,2 6-21,0 5-9,0 6-11,0 7-10,0 2-11,0 0-9,0 0-10,0 0-11,0 0-5,0-2-3,0 0-4,0-1-1,0-4-3,0-6 1,0-5-1,0-6 1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20"/>
    </inkml:context>
    <inkml:brush xml:id="br0">
      <inkml:brushProperty name="width" value="0.04052" units="cm"/>
      <inkml:brushProperty name="height" value="0.04052" units="cm"/>
    </inkml:brush>
  </inkml:definitions>
  <inkml:trace contextRef="#ctx0" brushRef="#br0">42500 7500 542,'70'-66'78,"-9"19"-9,-10 19-10,-8 19-9,-9 15-9,-6 13-7,-6 12-8,-6 13-7,-6 6-4,-2 0-2,-3 0 1,-3 0-2,-4 0-2,-3 0-1,-3 0-4,-2 0-1,11-5-7,29-9-9,28-10-10,28-8-9,12-14-8,-3-15-9,-3-15-8,-2-16-9,-11-5 1,-15 6 8,-15 7 8,-16 6 9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21"/>
    </inkml:context>
    <inkml:brush xml:id="br0">
      <inkml:brushProperty name="width" value="0.03542" units="cm"/>
      <inkml:brushProperty name="height" value="0.03542" units="cm"/>
    </inkml:brush>
  </inkml:definitions>
  <inkml:trace contextRef="#ctx0" brushRef="#br0">41250 4950 621,'93'-44'47,"-11"13"1,-14 12 0,-11 13 0,-11 9-2,-5 6-6,-7 7-7,-5 6-6,-8 6-6,-5 6-8,-7 7-6,-5 6-7,-9 6-2,-9 6 0,-10 7 2,-8 6 1,-6-1-2,1-5-4,-1-7-5,1-5-3,1-8-1,3-5 3,3-7 2,4-5 4,11-9 4,23-9 4,22-10 4,22-8 5,7-6-1,-6 1-2,-6-1-5,-6 1-4,5-3-5,20-2-9,18-3-8,20-3-8,-3 1-5,-21 6-2,-22 7-2,-22 6-2,-11 4 0,0 4 0,0 3 1,0 3 0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22"/>
    </inkml:context>
    <inkml:brush xml:id="br0">
      <inkml:brushProperty name="width" value="0.05056" units="cm"/>
      <inkml:brushProperty name="height" value="0.05056" units="cm"/>
    </inkml:brush>
  </inkml:definitions>
  <inkml:trace contextRef="#ctx0" brushRef="#br0">40100 9550 435,'-24'-35'56,"4"32"5,3 31 6,3 32 4,1 15-3,1 0-13,-1 0-12,1 0-12,-1 10-8,1 23-4,-1 22-3,1 22-3,-1 19-2,1 20-1,-1 18 0,1 20-1,-1 8-8,1 1-16,-1-1-18,1 1-16,1-9-9,3-15 0,3-15-2,4-16 0,1-21 3,0-24 5,0-26 7,0-24 6,1-20 6,4-11 6,3-14 4,3-11 6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22"/>
    </inkml:context>
    <inkml:brush xml:id="br0">
      <inkml:brushProperty name="width" value="0.04096" units="cm"/>
      <inkml:brushProperty name="height" value="0.04096" units="cm"/>
    </inkml:brush>
  </inkml:definitions>
  <inkml:trace contextRef="#ctx0" brushRef="#br0">40050 9750 537,'3'-111'27,"6"28"0,7 28-1,6 29 0,6 15 0,6 3 0,7 3 0,6 4-1,4 2 0,4 4 0,3 3-1,3 3-1,1 4-1,1 7-2,-1 6-2,1 7-1,-6 4-2,-8 3-2,-10 3-1,-9 4-1,-9 4-1,-5 6-3,-7 7-1,-5 6-2,-14 6-3,-18 6-3,-19 7-5,-18 6-3,-14 4-4,-5 4-3,-7 3-2,-5 3-4,-3-4-2,4-8-1,3-10-3,3-9-1,9-12-1,16-11 0,15-14 0,17-11 0,7-11 0,0-5-4,0-7-2,0-5-3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23"/>
    </inkml:context>
    <inkml:brush xml:id="br0">
      <inkml:brushProperty name="width" value="0.0447" units="cm"/>
      <inkml:brushProperty name="height" value="0.0447" units="cm"/>
    </inkml:brush>
  </inkml:definitions>
  <inkml:trace contextRef="#ctx0" brushRef="#br0">42300 10350 492,'21'-25'1,"-5"0"3,-7 0 2,-5 0 3,-8 1 4,-5 4 7,-7 3 7,-5 3 6,-6 4 0,-3 7-4,-3 6-5,-2 7-6,-8 7-2,-8 9 0,-10 10-1,-9 10-1,-4 7 1,4 6 1,3 7 0,3 6 1,6 3 1,9 0-1,10 0-1,10 0-1,5-4 0,4-5 0,3-7-1,3-5-1,15-8-3,29-5-5,28-7-6,28-5-6,14-15-4,0-22-3,0-22-4,0-21-3,0-14-1,0-2 3,0-3 1,0-3 2,-5-4-3,-9-3-6,-10-3-6,-8-2-6,-11 0-2,-8 7 4,-10 6 3,-9 7 4,-9 7 5,-5 9 9,-7 10 9,-5 10 8,-6 13 14,-3 19 19,-3 19 19,-2 19 19,-1 13 4,3 10-15,3 10-14,4 9-14,-1 1-11,-3-6-7,-3-6-8,-2-6-6,-3-1-8,1 7-3,-1 6-6,1 7-4,-1-1-6,1-6-4,-1-6-6,1-6-6,1-23-6,3-36-8,3-39-8,4-36-9,2-18 4,4 3 17,3 3 15,3 4 16,3 5 12,3 10 11,3 10 9,4 9 10,1 7 6,0 7 2,0 6 2,0 7 1,1 2 0,4 1-3,3-1-3,3 1-3,1 1-6,1 3-8,-1 3-8,1 4-8,-1 1-6,1 0-4,-1 0-4,1 0-4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23"/>
    </inkml:context>
    <inkml:brush xml:id="br0">
      <inkml:brushProperty name="width" value="0.04692" units="cm"/>
      <inkml:brushProperty name="height" value="0.04692" units="cm"/>
    </inkml:brush>
  </inkml:definitions>
  <inkml:trace contextRef="#ctx0" brushRef="#br0">43550 9800 468,'-4'-33'37,"-5"34"16,-7 35 16,-5 35 17,-3 19 0,4 7-16,3 6-18,3 7-17,-1 4-12,-2 3-9,-3 3-8,-3 4-8,1 1-4,6 0-1,7 0 0,6 0 0,3-7-9,0-11-21,0-14-20,0-11-19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24"/>
    </inkml:context>
    <inkml:brush xml:id="br0">
      <inkml:brushProperty name="width" value="0.04255" units="cm"/>
      <inkml:brushProperty name="height" value="0.04255" units="cm"/>
    </inkml:brush>
  </inkml:definitions>
  <inkml:trace contextRef="#ctx0" brushRef="#br0">43950 10450 517,'-22'-18'117,"6"17"-22,7 15-24,6 16-22,3 9-14,0 3-6,0 3-5,0 4-5,1 4-5,4 6-2,3 7-3,3 6-2,7-2-5,14-9-7,11-10-6,14-8-7,7-9-6,3-6-5,3-6-6,4-6-5,2-7-2,4-6 2,3-6 4,3-6 3,-5-7-1,-12-6-3,-13-6-4,-12-6-4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24"/>
    </inkml:context>
    <inkml:brush xml:id="br0">
      <inkml:brushProperty name="width" value="0.048" units="cm"/>
      <inkml:brushProperty name="height" value="0.048" units="cm"/>
    </inkml:brush>
  </inkml:definitions>
  <inkml:trace contextRef="#ctx0" brushRef="#br0">45000 10350 458,'-30'-24'2,"-9"4"4,-10 3 4,-8 3 4,-3 1 8,7 1 8,6-1 10,7 1 9,-1 10 5,-6 22 0,-6 22-2,-6 23 1,1 14-5,9 10-8,10 10-9,10 9-7,-1 20-12,-9 31-15,-10 32-15,-8 31-16,-1-5-16,9-41-14,10-40-16,10-40-15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37"/>
    </inkml:context>
    <inkml:brush xml:id="br0">
      <inkml:brushProperty name="width" value="0.03866" units="cm"/>
      <inkml:brushProperty name="height" value="0.03866" units="cm"/>
    </inkml:brush>
  </inkml:definitions>
  <inkml:trace contextRef="#ctx0" brushRef="#br0">62600 4850 569,'-2'-40'38,"-3"23"2,-3 22 2,-2 22 2,-5 23-2,-2 25-6,-3 25-5,-3 25-6,-2 17-4,0 9-3,0 10-1,0 10-3,0 4-1,0 0 0,0 0 0,0 0 0,0 0-4,0 0-7,0 0-9,0 0-8,1-7-4,4-11 0,3-14-1,3-11-1,1-3 1,1 10 0,-1 10 1,1 9 1,1-2-3,3-12-8,3-13-6,4-12-8,4-19 0,6-25 3,7-25 4,6-25 5,1-16 4,-3-6 5,-3-6 5,-2-6 5,-3-6 4,1-2 1,-1-3 1,1-3 2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37"/>
    </inkml:context>
    <inkml:brush xml:id="br0">
      <inkml:brushProperty name="width" value="0.03937" units="cm"/>
      <inkml:brushProperty name="height" value="0.03937" units="cm"/>
    </inkml:brush>
  </inkml:definitions>
  <inkml:trace contextRef="#ctx0" brushRef="#br0">64250 5600 558,'-5'-35'7,"-9"32"11,-10 31 14,-8 32 11,-11 18 3,-8 6-11,-10 7-8,-9 6-10,-12 6-6,-11 6-2,-14 7-3,-11 6-2,-7-2-2,0-9-2,0-10-1,0-8-3,3-9 0,6-6 3,7-6 1,6-6 2,9-9 2,13-8-1,12-10 2,13-9-1,21-2 4,32 6 4,31 7 6,32 6 5,16-2 1,4-9-3,3-10-4,3-8-3,6-4-3,9 3-1,10 3-1,10 4-2,2 1-5,-3 0-5,-3 0-7,-2 0-7,-9 1-3,-12 4 0,-13 3-1,-12 3 1,-12-1-1,-8-2-3,-10-3-3,-9-3-2,-5-6-1,0-5-2,0-7-1,0-5-1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59"/>
    </inkml:context>
    <inkml:brush xml:id="br0">
      <inkml:brushProperty name="width" value="0.03622" units="cm"/>
      <inkml:brushProperty name="height" value="0.03622" units="cm"/>
    </inkml:brush>
  </inkml:definitions>
  <inkml:trace contextRef="#ctx0" brushRef="#br0">57089 23123 607,'-60'27'12,"20"-8"13,21-7 11,21-8 14,13-6 1,9 0-6,7-3-8,8-2-7,7-1-5,4 1-3,5-1-5,6 0-4,1 1-2,-1 0-3,-1 2-2,0 1-2,-3 0-4,-3 0-4,-3 0-5,-2 0-6,-5 0-3,-4-2-4,-5 0-3,-5-1-4,-5-1-4,-3 0-5,-5 1-6,-3-1-5,-4 0 1,-4-2 5,-4 0 6,-4-1 6,-2 0 6,0 2 4,0 3 6,0 1 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8:45"/>
    </inkml:context>
    <inkml:brush xml:id="br0">
      <inkml:brushProperty name="width" value="0.04633" units="cm"/>
      <inkml:brushProperty name="height" value="0.04633" units="cm"/>
      <inkml:brushProperty name="color" value="#00BFF3"/>
    </inkml:brush>
  </inkml:definitions>
  <inkml:trace contextRef="#ctx0" brushRef="#br0">15005 29177 474,'-13'-6'78,"6"2"-1,6 4 1,6 2 0,4 3-8,1 0-15,3 1-14,2 2-16,0 0-10,-1 1-7,-1 2-8,0 0-5,-2 1-10,1-1-10,0 1-9,0 0-11,-2-1-4,-1 1 2,-2 0 4,-2 0 1,-2-1 1,-1-1-3,0-1-3,-1 0-3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38"/>
    </inkml:context>
    <inkml:brush xml:id="br0">
      <inkml:brushProperty name="width" value="0.04787" units="cm"/>
      <inkml:brushProperty name="height" value="0.04787" units="cm"/>
    </inkml:brush>
  </inkml:definitions>
  <inkml:trace contextRef="#ctx0" brushRef="#br0">64600 7200 459,'-44'-61'24,"13"28"18,12 28 19,13 29 18,6 19 2,0 14-14,0 11-13,0 14-15,0 7-10,0 3-8,0 3-6,0 4-8,-2 16-3,-3 32 0,-3 31 1,-2 32 1,-5 18-3,-2 6-8,-3 7-6,-3 6-7,-1-1-5,4-5-1,3-7-2,3-5-3,3-8-3,3-5-7,3-7-7,4-5-5,1-19-3,0-27 4,0-28 4,0-28 4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38"/>
    </inkml:context>
    <inkml:brush xml:id="br0">
      <inkml:brushProperty name="width" value="0.04026" units="cm"/>
      <inkml:brushProperty name="height" value="0.04026" units="cm"/>
    </inkml:brush>
  </inkml:definitions>
  <inkml:trace contextRef="#ctx0" brushRef="#br0">64700 7050 546,'-2'-46'1,"-3"10"2,-3 10 2,-2 9 2,3 2 5,14-2 7,11-3 7,14-3 7,7 1 4,3 6-2,3 7-1,4 6-1,-1 6-2,-3 6-3,-3 7-4,-2 6-2,-3 6-3,1 6-2,-1 7-2,1 6-2,-4 3-1,-6 0-3,-6 0-2,-6 0-1,-9 4-3,-8 10-1,-10 10-2,-9 9-1,-15 7-6,-18 7-9,-19 6-9,-18 7-9,-10 0-3,0-2 2,0-3 2,0-3 2,9-12 3,19-18 4,19-19 4,19-18 5,9-12-4,0-3-8,0-3-10,0-2-9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39"/>
    </inkml:context>
    <inkml:brush xml:id="br0">
      <inkml:brushProperty name="width" value="0.03973" units="cm"/>
      <inkml:brushProperty name="height" value="0.03973" units="cm"/>
    </inkml:brush>
  </inkml:definitions>
  <inkml:trace contextRef="#ctx0" brushRef="#br0">65600 7650 553,'93'-22'124,"-11"6"-28,-14 7-28,-11 6-28,-9 4-15,-3 4-4,-3 3-3,-2 3-2,-5 3-4,-2 3-2,-3 3-2,-3 4-3,-4 4-2,-3 6-3,-3 7-2,-2 6-4,-8 4-2,-8 4-1,-10 3-3,-9 3-1,-10 1-1,-9 1-1,-10-1-1,-8 1 0,-3-4 0,7-6 2,6-6 1,7-6 3,-1-6 0,-6-2 1,-6-3-1,-6-3 0,1-6 2,9-5 5,10-7 6,10-5 4,13-6 6,19-3 6,19-3 5,19-2 6,13-3 0,10 1-7,10-1-6,9 1-6,6 1-6,3 3-5,3 3-6,4 4-5,1 2-2,0 4 1,0 3 2,0 3 0,-7 1-5,-11 1-9,-14-1-11,-11 1-10,-11-4-6,-5-6 0,-7-6-1,-5-6-1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39"/>
    </inkml:context>
    <inkml:brush xml:id="br0">
      <inkml:brushProperty name="width" value="0.04164" units="cm"/>
      <inkml:brushProperty name="height" value="0.04164" units="cm"/>
    </inkml:brush>
  </inkml:definitions>
  <inkml:trace contextRef="#ctx0" brushRef="#br0">67550 6550 528,'-41'-25'21,"19"0"13,19 0 13,19 0 12,13 3 3,10 6-9,10 7-8,9 6-9,7 3-7,7 0-3,6 0-5,7 0-3,4 0-5,3 0-6,3 0-7,4 0-5,-1 0-6,-3 0-6,-3 0-7,-2 0-5,-9 1-4,-12 4-5,-13 3-2,-12 3-4,-9 3 0,-2 3 1,-3 3 2,-3 4 3,-4-1 2,-3-3 3,-3-3 5,-2-2 3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39"/>
    </inkml:context>
    <inkml:brush xml:id="br0">
      <inkml:brushProperty name="width" value="0.03581" units="cm"/>
      <inkml:brushProperty name="height" value="0.03581" units="cm"/>
    </inkml:brush>
  </inkml:definitions>
  <inkml:trace contextRef="#ctx0" brushRef="#br0">67750 7300 614,'-47'21'3,"6"-5"6,7-7 7,6-5 5,10-4 7,17 0 6,15 0 6,16 0 6,13-2-1,14-3-8,11-3-8,14-2-8,7-1-5,3 3-2,3 3-2,4 4-2,2 1-5,4 0-10,3 0-7,3 0-9,-1 1-7,-2 4-5,-3 3-6,-3 3-5,-7-1-1,-9-2 2,-10-3 2,-8-3 2,-11-2 4,-8 0 3,-10 0 4,-9 0 4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40"/>
    </inkml:context>
    <inkml:brush xml:id="br0">
      <inkml:brushProperty name="width" value="0.04697" units="cm"/>
      <inkml:brushProperty name="height" value="0.04697" units="cm"/>
    </inkml:brush>
  </inkml:definitions>
  <inkml:trace contextRef="#ctx0" brushRef="#br0">70500 7050 468,'95'0'145,"-9"0"-32,-10 0-32,-8 0-32,-3 0-20,7 0-5,6 0-6,7 0-5,5 0-3,7 0-1,6 0 0,7 0-2,4 1 0,3 4-2,3 3-1,4 3-2,2-1-1,4-2 1,3-3-1,3-3 2,-2-2-4,-6 0-4,-6 0-4,-6 0-6,-2 0 0,3 0 2,3 0 3,4 0 3,-1 0 1,-3 0 2,-3 0 2,-2 0 0,-1 0 1,3 0 1,3 0-1,4 0 1,2 0 0,4 0-1,3 0-1,3 0 0,3 0-1,3 0 0,3 0 0,4 0 0,1 0 1,0 0-2,0 0 1,0 0-1,4 0 0,10 0-1,10 0 0,9 0-1,4 0 1,1 0-1,-1 0 1,1 0 0,1 0 0,3 0 0,3 0 0,4 0 0,1 0 0,0 0-2,0 0-2,0 0-1,0-2-2,0-3 0,0-3-1,0-2-1,-5-1-1,-9 3-1,-10 3-3,-8 4 0,-8 1-1,-2 0 0,-3 0 1,-3 0 1,-9-2 1,-11-3-1,-14-3 0,-11-2 0,-14-1 0,-11 3 0,-14 3 0,-11 4 0,-11-1 1,-5-3 2,-7-3 1,-5-2 2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41"/>
    </inkml:context>
    <inkml:brush xml:id="br0">
      <inkml:brushProperty name="width" value="0.03913" units="cm"/>
      <inkml:brushProperty name="height" value="0.03913" units="cm"/>
    </inkml:brush>
  </inkml:definitions>
  <inkml:trace contextRef="#ctx0" brushRef="#br0">73150 2750 562,'-22'-25'4,"6"0"7,7 0 8,6 0 7,3 9 4,0 19 1,0 19 0,0 19 1,0 16-1,0 17-2,0 15-2,0 16-2,0 13-1,0 14-1,0 11-2,0 14-2,-4 8-1,-5 7-4,-7 6-3,-5 7-3,-4 7-5,0 9-5,0 10-7,0 10-5,1 5-3,4 4 2,3 3 1,3 3 2,3-11-2,3-25-5,3-25-4,4-25-5,1-24-3,0-21-3,0-22-1,0-22-2,-2-15-1,-3-5-1,-3-7 1,-2-5-1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41"/>
    </inkml:context>
    <inkml:brush xml:id="br0">
      <inkml:brushProperty name="width" value="0.03911" units="cm"/>
      <inkml:brushProperty name="height" value="0.03911" units="cm"/>
    </inkml:brush>
  </inkml:definitions>
  <inkml:trace contextRef="#ctx0" brushRef="#br0">73150 2550 562,'-21'-72'1,"10"6"2,10 7 1,9 6 3,13 6 6,20 6 14,18 7 12,20 6 13,8 6 3,1 6-9,-1 7-8,1 6-8,-3 9-6,-2 13-2,-3 12-4,-3 13-3,-7 7-3,-9 4-1,-10 3-3,-8 3-1,-9 6-3,-6 9-3,-6 10-3,-6 10-3,-18 10-1,-28 13 1,-28 12 3,-27 13 0,-20 6-3,-9 0-11,-10 0-9,-8 0-10,-4-4-6,3-5-3,3-7-3,4-5-2,13-17 3,26-24 9,24-26 8,26-24 9,12-13 4,0 0-4,0 0-1,0 0-3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43"/>
    </inkml:context>
    <inkml:brush xml:id="br0">
      <inkml:brushProperty name="width" value="0.03201" units="cm"/>
      <inkml:brushProperty name="height" value="0.03201" units="cm"/>
    </inkml:brush>
  </inkml:definitions>
  <inkml:trace contextRef="#ctx0" brushRef="#br0">74700 1150 687,'93'28'76,"-11"6"-12,-14 7-13,-11 6-13,-12 3-9,-9 0-7,-10 0-6,-8 0-6,-9-2-5,-6-3-3,-6-3-4,-6-2-3,-7-3-2,-6 1 0,-6-1-1,-6 1-1,-6-1 0,-2 1 0,-3-1-2,-3 1 1,-1-4 1,4-6 5,3-6 4,3-6 4,12-4 3,22 1 2,22-1 2,23 1 2,19-3-4,19-2-13,19-3-11,19-3-12,5-2-7,-5 0-4,-7 0-4,-5 0-4,-12 1 1,-16 4 5,-15 3 5,-15 3 4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43"/>
    </inkml:context>
    <inkml:brush xml:id="br0">
      <inkml:brushProperty name="width" value="0.04376" units="cm"/>
      <inkml:brushProperty name="height" value="0.04376" units="cm"/>
    </inkml:brush>
  </inkml:definitions>
  <inkml:trace contextRef="#ctx0" brushRef="#br0">75550 4500 502,'-25'-43'52,"0"17"-9,0 15-10,0 16-10,-2 12-5,-3 9 1,-3 10-1,-2 10-1,-6 5 0,-6 4-1,-6 3-1,-6 3-1,-2 1 0,3 1 0,3-1 1,4 1 1,4-1 0,6 1-1,7-1-1,6 1-1,3-3-1,0-2-1,0-3-1,0-3-2,6-6-4,13-5-8,12-7-6,13-5-7,13-14-3,17-18 0,15-19 1,16-18 1,7-12 1,1-3 1,-1-3 2,1-2 1,-3-1 1,-2 3 2,-3 3 0,-3 4 1,-7 5 1,-9 10 2,-10 10 2,-8 9 2,-9 10 5,-6 14 6,-6 11 8,-6 14 6,-9 10 4,-8 9 0,-10 10-1,-9 10 1,-5 0-2,0-5-5,0-7-4,0-5-4,3-4-3,6 0-1,7 0-2,6 0-1,3-2 0,0-3-1,0-3 0,0-2 1,4-6-4,10-6-3,10-6-6,9-6-4,7-12-1,7-15 3,6-15 1,7-16 3,2-13-1,1-9-3,-1-10-5,1-8-2,-6-3-2,-8 7 4,-10 6 2,-9 7 3,-7 4 3,-3 3 2,-3 3 2,-2 4 2,-12 5 0,-19 10-3,-18 10-3,-19 9-3,-12 10-1,-2 14 1,-3 11 0,-3 14 1,4 3 1,13-2 1,12-3 2,13-3 2,6-4-8,0-3-17,0-3-16,0-2-17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8:45"/>
    </inkml:context>
    <inkml:brush xml:id="br0">
      <inkml:brushProperty name="width" value="0.04659" units="cm"/>
      <inkml:brushProperty name="height" value="0.04659" units="cm"/>
      <inkml:brushProperty name="color" value="#00BFF3"/>
    </inkml:brush>
  </inkml:definitions>
  <inkml:trace contextRef="#ctx0" brushRef="#br0">14774 30100 472,'-15'7'0,"3"-2"0,1-3 0,2 0 0,3-1 13,2 1 29,4 3 27,2 2 28,4 1 3,2 2-21,3 0-20,3 1-22,2 1-15,2 2-12,0 0-12,1 1-12,-1 1-11,1 1-10,-2 1-11,-1 1-11,-2-1-5,-1-3-3,-2-3 0,-2-2-3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44"/>
    </inkml:context>
    <inkml:brush xml:id="br0">
      <inkml:brushProperty name="width" value="0.03729" units="cm"/>
      <inkml:brushProperty name="height" value="0.03729" units="cm"/>
    </inkml:brush>
  </inkml:definitions>
  <inkml:trace contextRef="#ctx0" brushRef="#br0">77200 5050 590,'25'23'133,"0"-3"-31,0-3-31,0-2-31,0-1-18,0 3-5,0 3-4,0 4-5,0 1-4,0 0-7,0 0-5,0 0-6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44"/>
    </inkml:context>
    <inkml:brush xml:id="br0">
      <inkml:brushProperty name="width" value="0.0498" units="cm"/>
      <inkml:brushProperty name="height" value="0.0498" units="cm"/>
    </inkml:brush>
  </inkml:definitions>
  <inkml:trace contextRef="#ctx0" brushRef="#br0">79150 3850 441,'0'-40'32,"0"23"15,0 22 14,0 22 16,-2 15 1,-3 9-14,-3 10-14,-2 10-14,-5 5-8,-2 4-5,-3 3-4,-3 3-4,-2 6-4,0 9-2,0 10-3,0 10-3,1 8-4,4 10-4,3 10-4,3 9-4,1 6-4,1 3-5,-1 3-5,1 4-4,-1-4-2,1-9-1,-1-10 0,1-8-1,1-14-1,3-15-1,3-15-2,4-16-1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45"/>
    </inkml:context>
    <inkml:brush xml:id="br0">
      <inkml:brushProperty name="width" value="0.04002" units="cm"/>
      <inkml:brushProperty name="height" value="0.04002" units="cm"/>
    </inkml:brush>
  </inkml:definitions>
  <inkml:trace contextRef="#ctx0" brushRef="#br0">79100 3650 549,'4'-96'5,"10"10"10,10 10 9,9 9 9,7 9 6,7 9 0,6 10 0,7 10 1,4 7-3,3 6-3,3 7-3,4 6-4,-1 6-4,-3 6-5,-3 7-3,-2 6-5,-9 7-3,-12 10-1,-13 10-1,-12 9-2,-10 9-2,-6 9-5,-6 10-4,-6 10-5,-12 2 0,-15-3 0,-15-3 2,-16-2 1,-12-3-6,-5 1-12,-7-1-14,-5 1-12,-1-6-3,6-8 7,7-10 7,6-9 7,9-12 5,13-11 2,12-14 2,13-11 1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45"/>
    </inkml:context>
    <inkml:brush xml:id="br0">
      <inkml:brushProperty name="width" value="0.04003" units="cm"/>
      <inkml:brushProperty name="height" value="0.04003" units="cm"/>
    </inkml:brush>
  </inkml:definitions>
  <inkml:trace contextRef="#ctx0" brushRef="#br0">80750 2000 549,'4'-46'6,"10"10"12,10 10 12,9 9 12,6 4 5,3 1-1,3-1-3,4 1-2,2 2-3,4 7-6,3 6-6,3 7-5,-4 5-5,-8 7-1,-10 6-3,-9 7-2,-9 7-3,-5 9-7,-7 10-4,-5 10-6,-15 5-3,-22 4-1,-22 3 0,-21 3-2,-12 1 0,1 1 0,-1-1 0,1 1-1,5-6 3,14-8 3,11-10 2,14-9 4,13-10 2,16-9 1,15-10 1,17-8 0,17-9 2,23-6-1,22-6 0,22-6 0,12-4-4,3 1-11,3-1-10,4 1-9,-10 1-4,-22 3 3,-22 3 4,-21 4 3,-14 1 2,-2 0-1,-3 0 0,-3 0-1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46"/>
    </inkml:context>
    <inkml:brush xml:id="br0">
      <inkml:brushProperty name="width" value="0.04693" units="cm"/>
      <inkml:brushProperty name="height" value="0.04693" units="cm"/>
    </inkml:brush>
  </inkml:definitions>
  <inkml:trace contextRef="#ctx0" brushRef="#br0">81350 4750 468,'-22'98'179,"6"-3"-43,7-3-43,6-2-42,-1-1-25,-5 3-6,-7 3-5,-5 4-6,-4-3-7,0-5-6,0-7-7,0-5-7,3-9-9,6-9-8,7-10-10,6-8-9,4-17-5,4-21-3,3-22-1,3-22-3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46"/>
    </inkml:context>
    <inkml:brush xml:id="br0">
      <inkml:brushProperty name="width" value="0.03786" units="cm"/>
      <inkml:brushProperty name="height" value="0.03786" units="cm"/>
    </inkml:brush>
  </inkml:definitions>
  <inkml:trace contextRef="#ctx0" brushRef="#br0">81350 5250 581,'23'-46'5,"-3"10"11,-3 10 11,-2 9 10,0 4 6,7 1 0,6-1 0,7 1 0,4 1-4,3 3-5,3 3-7,4 4-5,2 1-6,4 0-4,3 0-4,3 0-4,-2 0-8,-6 0-10,-6 0-11,-6 0-9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46"/>
    </inkml:context>
    <inkml:brush xml:id="br0">
      <inkml:brushProperty name="width" value="0.04768" units="cm"/>
      <inkml:brushProperty name="height" value="0.04768" units="cm"/>
    </inkml:brush>
  </inkml:definitions>
  <inkml:trace contextRef="#ctx0" brushRef="#br0">82400 4250 461,'-24'-19'12,"4"13"23,3 12 24,3 13 24,1 10 3,1 10-16,-1 10-17,1 9-16,-1 7-9,1 7-5,-1 6-2,1 7-4,-3 4-6,-2 3-7,-3 3-9,-3 4-8,-2 1-7,0 0-8,0 0-8,0 0-7,1-8-4,4-16 3,3-15 2,3-15 2,10-25-1,20-30-2,18-32-4,20-30-2,6-11 4,-2 14 12,-3 11 13,-3 14 12,2 3 8,10-2 2,10-3 4,9-3 3,1 1 5,-6 6 6,-6 7 7,-6 6 6,-9 7 3,-8 10 0,-10 10-1,-9 9 0,-7 10-3,-3 14-5,-3 11-5,-2 14-4,-8 10-4,-8 9-1,-10 10-1,-9 10-1,-7 0-2,-3-5-2,-3-7 0,-2-5-3,0-8-2,7-5-2,6-7-4,7-5-3,19-15-3,35-22-7,35-22-4,34-21-6,12-14-3,-9-2-1,-10-3-2,-8-3-1,-12 1-1,-12 6-1,-13 7-1,-12 6-2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47"/>
    </inkml:context>
    <inkml:brush xml:id="br0">
      <inkml:brushProperty name="width" value="0.0441" units="cm"/>
      <inkml:brushProperty name="height" value="0.0441" units="cm"/>
    </inkml:brush>
  </inkml:definitions>
  <inkml:trace contextRef="#ctx0" brushRef="#br0">74100 8000 498,'21'-36'62,"-5"28"2,-7 28 1,-5 29 2,-4 21-5,0 16-10,0 15-12,0 17-10,-4 13-8,-5 13-5,-7 12-5,-5 13-5,-6 9-6,-3 6-5,-3 7-7,-2 6-6,-1 3-4,3 0-1,3 0-1,4 0 0,2 1-4,4 4-5,3 3-5,3 3-5,1-10-3,1-21-1,-1-22 0,1-22-1,-1-24 4,1-24 7,-1-26 8,1-24 7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47"/>
    </inkml:context>
    <inkml:brush xml:id="br0">
      <inkml:brushProperty name="width" value="0.03876" units="cm"/>
      <inkml:brushProperty name="height" value="0.03876" units="cm"/>
    </inkml:brush>
  </inkml:definitions>
  <inkml:trace contextRef="#ctx0" brushRef="#br0">74000 8150 567,'26'-91'2,"4"19"5,3 19 5,3 19 4,7 10 5,14 4 7,11 3 6,14 3 7,5 4 1,1 7-4,-1 6-6,1 7-3,-6 5-4,-8 7-3,-10 6-3,-9 7-2,-10 7-3,-9 9-2,-10 10-3,-8 10-2,-11 7-3,-8 6-3,-10 7-2,-9 6-3,-10 3-3,-9 0-2,-10 0-2,-8 0-2,-9 0-4,-6 0-7,-6 0-5,-6 0-6,-4-7-2,1-11 3,-1-14 2,1-11 4,7-12-2,16-9-5,15-10-4,17-8-6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48"/>
    </inkml:context>
    <inkml:brush xml:id="br0">
      <inkml:brushProperty name="width" value="0.04649" units="cm"/>
      <inkml:brushProperty name="height" value="0.04649" units="cm"/>
    </inkml:brush>
  </inkml:definitions>
  <inkml:trace contextRef="#ctx0" brushRef="#br0">76250 9250 473,'0'-49'3,"0"4"5,0 3 6,0 3 6,-4 3 4,-5 3 4,-7 3 3,-5 4 4,-11 7 0,-11 13-4,-14 12-2,-11 13-4,-4 7-4,6 4-3,7 3-3,6 3-4,4 1-2,4 1 1,3-1 0,3 1 0,1 2-1,1 7 0,-1 6-2,1 7 0,4 0 0,9-2 0,10-3 1,10-3 1,4-4-1,0-3-2,0-3-1,0-2-3,3-5 1,6-2 0,7-3 0,6-3 2,7-6-3,10-5-5,10-7-6,9-5-4,7-11-2,7-11 2,6-14 3,7-11 2,0-9-2,-2-3-6,-3-3-5,-3-2-6,-4-5-3,-3-2-2,-3-3 0,-2-3-2,-6-4 2,-6-3 5,-6-3 3,-6-2 6,-9 2 3,-8 9 3,-10 10 3,-9 10 4,-4 14 12,4 23 20,3 22 20,3 22 21,-2 13 3,-6 7-12,-6 6-13,-6 7-12,-4 4-9,1 3-4,-1 3-3,1 4-4,-3 1-4,-2 0-4,-3 0-5,-3 0-2,-2-2-5,0-3-2,0-3-3,0-2-2,1-5-4,4-2-4,3-3-4,3-3-3,6-17-9,9-27-13,10-28-13,10-28-12,4-15 0,0 1 15,0-1 14,0 1 14,0 2 12,0 7 7,0 6 8,0 7 8,1 5 6,4 7 1,3 6 3,3 7 2,3 2 4,3 1 5,3-1 4,4 1 5,2-1-1,4 1-7,3-1-6,3 1-8,-2 1-6,-6 3-7,-6 3-6,-6 4-7,-6 2-7,-2 4-6,-3 3-6,-3 3-7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8:45"/>
    </inkml:context>
    <inkml:brush xml:id="br0">
      <inkml:brushProperty name="width" value="0.05185" units="cm"/>
      <inkml:brushProperty name="height" value="0.05185" units="cm"/>
      <inkml:brushProperty name="color" value="#00BFF3"/>
    </inkml:brush>
  </inkml:definitions>
  <inkml:trace contextRef="#ctx0" brushRef="#br0">18450 29166 424,'9'-7'147,"1"2"-30,3 2-33,2 2-31,2 1-18,1 2-7,3 0-6,1 2-6,0 0-4,-3 1 0,-3 2-2,-2 0 0,-2 1-1,1 2-1,1 0-1,1 1-1,-1 3-7,-4 5-13,-5 5-12,-2 5-13,-6 1-4,-4-2 4,-6-1 5,-3-3 4,-5-1 4,0-1 3,-1-1 2,-1-1 4,1-2 1,3-3 1,3-3 1,3-2 2,2-2 3,0-1 6,2 1 6,1 0 7,5-1 6,8-2 8,9-3 7,9 0 7,4-2 0,1 0-7,-1 0-7,1 0-8,-1 0-4,2 0-4,1 0-2,1 0-4,-1-1-3,-2 0-7,-1-2-6,-2 0-6,-3-1-5,-2 2-4,-1 0-5,-2 2-4,-3 0-5,-1 2-5,-2 0-5,-2 2-6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48"/>
    </inkml:context>
    <inkml:brush xml:id="br0">
      <inkml:brushProperty name="width" value="0.0443" units="cm"/>
      <inkml:brushProperty name="height" value="0.0443" units="cm"/>
    </inkml:brush>
  </inkml:definitions>
  <inkml:trace contextRef="#ctx0" brushRef="#br0">77650 8450 496,'-5'-52'38,"-9"47"13,-10 47 12,-8 48 12,-6 25-1,1 7-13,-1 6-14,1 7-14,-1 4-9,1 3-6,-1 3-6,1 4-5,-3-1-7,-2-3-7,-3-3-8,-3-2-7,2-8-8,10-8-7,10-10-8,9-9-7,7-15-2,7-18 5,6-19 6,7-18 4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49"/>
    </inkml:context>
    <inkml:brush xml:id="br0">
      <inkml:brushProperty name="width" value="0.04102" units="cm"/>
      <inkml:brushProperty name="height" value="0.04102" units="cm"/>
    </inkml:brush>
  </inkml:definitions>
  <inkml:trace contextRef="#ctx0" brushRef="#br0">78000 9450 536,'-4'-44'3,"-5"13"8,-7 12 7,-5 13 8,-3 15 8,4 19 9,3 19 10,3 19 10,3 7-1,3-3-13,3-3-11,4-2-13,4-5-8,6-2-5,7-3-5,6-3-5,6-6-2,6-5 0,7-7-2,6-5 1,6-8-9,6-5-17,7-7-17,6-5-17,-2-8-7,-9-5 2,-10-7 1,-8-5 2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49"/>
    </inkml:context>
    <inkml:brush xml:id="br0">
      <inkml:brushProperty name="width" value="0.0378" units="cm"/>
      <inkml:brushProperty name="height" value="0.0378" units="cm"/>
    </inkml:brush>
  </inkml:definitions>
  <inkml:trace contextRef="#ctx0" brushRef="#br0">78750 9250 581,'-111'3'63,"28"6"-2,28 7-3,29 6-1,11 9-5,-2 13-10,-3 12-8,-3 13-9,-6 9-9,-5 6-7,-7 7-8,-5 6-7,-8 7-6,-5 10-4,-7 10-5,-5 9-4,3-8 0,17-25 6,15-25 5,16-25 6,7-13-7,1 1-18,-1-1-19,1 1-19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50"/>
    </inkml:context>
    <inkml:brush xml:id="br0">
      <inkml:brushProperty name="width" value="0.03731" units="cm"/>
      <inkml:brushProperty name="height" value="0.03731" units="cm"/>
    </inkml:brush>
  </inkml:definitions>
  <inkml:trace contextRef="#ctx0" brushRef="#br0">79250 9650 589,'48'48'185,"-3"-3"-55,-3-3-55,-2-2-55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50"/>
    </inkml:context>
    <inkml:brush xml:id="br0">
      <inkml:brushProperty name="width" value="0.04962" units="cm"/>
      <inkml:brushProperty name="height" value="0.04962" units="cm"/>
    </inkml:brush>
  </inkml:definitions>
  <inkml:trace contextRef="#ctx0" brushRef="#br0">81250 8450 443,'-46'-18'76,"10"17"-7,10 15-8,9 16-7,4 12-6,1 9-7,-1 10-7,1 10-6,-1 5-3,1 4-2,-1 3-1,1 3-1,-3 4-3,-2 7-3,-3 6-5,-3 7-3,-1 5-3,4 7-4,3 6-1,3 7-3,1 7-4,1 9-3,-1 10-5,1 10-3,-1 7-7,1 6-6,-1 7-8,1 6-8,1-7-3,3-18 1,3-19 0,4-18 2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50"/>
    </inkml:context>
    <inkml:brush xml:id="br0">
      <inkml:brushProperty name="width" value="0.04007" units="cm"/>
      <inkml:brushProperty name="height" value="0.04007" units="cm"/>
    </inkml:brush>
  </inkml:definitions>
  <inkml:trace contextRef="#ctx0" brushRef="#br0">81000 8200 549,'4'-71'3,"10"10"8,10 10 7,9 9 8,6 9 4,3 9 4,3 10 3,4 10 4,7 4-1,13 0-4,12 0-6,13 0-3,2 4-4,-5 10-3,-7 10-1,-5 9-2,-11 10-2,-11 14-4,-14 11-3,-11 14-4,-17 11-3,-18 14-6,-19 11-5,-18 14-6,-20 10 0,-18 9 1,-19 10 2,-18 10 2,-6-4-4,10-16-11,10-15-9,9-15-10,9-18-5,9-19 1,10-18 2,10-19 1,8-13 4,10-6 7,10-6 6,9-6 7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51"/>
    </inkml:context>
    <inkml:brush xml:id="br0">
      <inkml:brushProperty name="width" value="0.05119" units="cm"/>
      <inkml:brushProperty name="height" value="0.05119" units="cm"/>
    </inkml:brush>
  </inkml:definitions>
  <inkml:trace contextRef="#ctx0" brushRef="#br0">83100 8950 429,'-29'-15'77,"-5"23"-10,-7 22-8,-5 22-9,-8 13-8,-5 7-5,-7 6-7,-5 7-5,-4 0-4,0-2-1,0-3-1,0-3-2,3-6-1,6-5-3,7-7-2,6-5-3,10-6-3,17-3-6,15-3-4,16-2-5,15-9-3,16-12 2,15-13 1,17-12 1,5-9-1,-3-2-2,-3-3-2,-2-3-3,-8-2-1,-8 0 1,-10 0-1,-9 0 1,7-4-1,26-5 0,24-7-1,26-5-1,2 0 2,-18 10 3,-19 10 3,-18 9 3,-20 12 11,-18 16 18,-19 15 18,-18 17 18,-9 5 4,4-3-12,3-3-11,3-2-12,1-3-7,1 1 0,-1-1-2,1 1-1,10-3-5,22-2-8,22-3-10,23-3-8,10-10-3,0-16 0,0-15 2,0-15 0,-5-7 2,-9 3 1,-10 3 2,-8 4 0,-8-4 1,-2-9 0,-3-10-1,-3-8-1,-7-3 1,-9 7 1,-10 6 0,-8 7 2,-11 4 0,-8 3-1,-10 3 0,-9 4-1,-10 2-2,-9 4-2,-10 3-1,-8 3-2,-1 6-1,9 9 1,10 10 1,10 10 0,8 4 2,10 0 1,10 0 2,9 0 1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51"/>
    </inkml:context>
    <inkml:brush xml:id="br0">
      <inkml:brushProperty name="width" value="0.04027" units="cm"/>
      <inkml:brushProperty name="height" value="0.04027" units="cm"/>
    </inkml:brush>
  </inkml:definitions>
  <inkml:trace contextRef="#ctx0" brushRef="#br0">84300 9700 546,'46'0'4,"-5"0"8,-7 0 8,-5 0 8,-6 3 4,-3 6-2,-3 7-2,-2 6 0,-3 3 0,1 0 3,-1 0 3,1 0 3,-4 4-2,-6 10-6,-6 10-7,-6 9-6,-6 2-5,-2-2-1,-3-3-2,-3-3-1,13-7-3,32-9-8,31-10-5,32-8-7,16-12-10,4-12-15,3-13-15,3-12-15,-10-5-3,-21 3 10,-22 3 9,-22 4 9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52"/>
    </inkml:context>
    <inkml:brush xml:id="br0">
      <inkml:brushProperty name="width" value="0.03642" units="cm"/>
      <inkml:brushProperty name="height" value="0.03642" units="cm"/>
    </inkml:brush>
  </inkml:definitions>
  <inkml:trace contextRef="#ctx0" brushRef="#br0">81450 7100 604,'-32'0'8,"39"0"17,36 0 16,39 0 16,25 0 5,17 0-10,15 0-9,16 0-10,13 0-7,14 0-5,11 0-6,14 0-6,5 0-5,1 0-6,-1 0-3,1 0-6,-4 0-8,-6 0-13,-6 0-11,-6 0-12,-21 0-2,-34 0 10,-35 0 10,-33 0 8,-20 0 5,-3 0-3,-3 0-1,-2 0-3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53"/>
    </inkml:context>
    <inkml:brush xml:id="br0">
      <inkml:brushProperty name="width" value="0.04142" units="cm"/>
      <inkml:brushProperty name="height" value="0.04142" units="cm"/>
    </inkml:brush>
  </inkml:definitions>
  <inkml:trace contextRef="#ctx0" brushRef="#br0">86400 6750 531,'29'-46'99,"10"10"-16,10 10-18,9 9-16,4 4-11,1 1-5,-1-1-4,1 1-6,2 1-3,7 3-6,6 3-4,7 4-5,4 1-5,3 0-9,3 0-8,4 0-8,-4 1-3,-9 4 4,-10 3 2,-8 3 3,-9 1-2,-6 1-8,-6-1-8,-6 1-8,-9 1-3,-8 3 0,-10 3 2,-9 4 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8:47"/>
    </inkml:context>
    <inkml:brush xml:id="br0">
      <inkml:brushProperty name="width" value="0.04037" units="cm"/>
      <inkml:brushProperty name="height" value="0.04037" units="cm"/>
      <inkml:brushProperty name="color" value="#00BFF3"/>
    </inkml:brush>
  </inkml:definitions>
  <inkml:trace contextRef="#ctx0" brushRef="#br0">11431 34300 544,'-8'16'179,"2"1"-46,1 1-47,1 1-45,0 4-28,2 5-9,0 6-10,2 7-9,0 2-5,0 1 2,0 2 0,0 0 2,0-3 1,0-10 3,0-8 3,0-8 2,0-6-9,0 1-20,0 0-22,0 0-19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54"/>
    </inkml:context>
    <inkml:brush xml:id="br0">
      <inkml:brushProperty name="width" value="0.04341" units="cm"/>
      <inkml:brushProperty name="height" value="0.04341" units="cm"/>
    </inkml:brush>
  </inkml:definitions>
  <inkml:trace contextRef="#ctx0" brushRef="#br0">86150 7850 506,'-41'0'16,"19"0"12,19 0 12,19 0 12,10-2 3,4-3-8,3-3-7,3-2-8,6-1-4,9 3-4,10 3-2,10 4-3,5 2-2,4 4-2,3 3-1,3 3-2,1 1-1,1 1-3,-1-1-1,1 1-2,1-3-3,3-2-8,3-3-7,4-3-6,2-2-6,4 0-5,3 0-5,3 0-6,-5-2 0,-12-3 4,-13-3 4,-12-2 3,-12-1 0,-8 3-6,-10 3-6,-9 4-5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55"/>
    </inkml:context>
    <inkml:brush xml:id="br0">
      <inkml:brushProperty name="width" value="0.04459" units="cm"/>
      <inkml:brushProperty name="height" value="0.04459" units="cm"/>
    </inkml:brush>
  </inkml:definitions>
  <inkml:trace contextRef="#ctx0" brushRef="#br0">89600 7100 493,'31'-22'117,"13"6"-23,12 7-25,13 6-23,7 3-14,4 0-3,3 0-4,3 0-3,15 0-4,29 0-1,28 0-3,28 0-3,10 0-2,-5 0-5,-7 0-5,-5 0-5,-6 0-3,-3 0-1,-3 0-3,-2 0-1,-6 0-1,-6 0-2,-6 0 0,-6 0-3,-6 0 1,-2 0-1,-3 0 0,-3 0-1,-9 0 1,-11 0-1,-14 0 0,-11 0 0,-11 0-2,-5 0 0,-7 0-1,-5 0-2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55"/>
    </inkml:context>
    <inkml:brush xml:id="br0">
      <inkml:brushProperty name="width" value="0.03934" units="cm"/>
      <inkml:brushProperty name="height" value="0.03934" units="cm"/>
    </inkml:brush>
  </inkml:definitions>
  <inkml:trace contextRef="#ctx0" brushRef="#br0">90100 7750 559,'-10'-22'102,"32"6"-18,31 7-19,32 6-19,13 6-12,-3 6-5,-3 7-4,-2 6-6,-9 6-4,-12 6-4,-13 7-4,-12 6-4,-12 4-3,-8 4-2,-10 3-4,-9 3-2,-15 4-1,-18 7-1,-19 6-1,-18 7 0,-12 0 0,-3-2 1,-3-3 1,-2-3 0,0-7 2,7-9 3,6-10 1,7-8 4,19-9-1,35-6-1,35-6-1,34-6-1,21-12-6,10-15-10,10-15-10,9-16-9,2-8-4,-2 0 4,-3 0 4,-3 0 4,-12 3 0,-18 6 0,-19 7-1,-18 6-1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56"/>
    </inkml:context>
    <inkml:brush xml:id="br0">
      <inkml:brushProperty name="width" value="0.04907" units="cm"/>
      <inkml:brushProperty name="height" value="0.04907" units="cm"/>
    </inkml:brush>
  </inkml:definitions>
  <inkml:trace contextRef="#ctx0" brushRef="#br0">91600 7600 448,'70'48'93,"-9"-3"-21,-10-3-21,-8-2-21,-9 0-12,-6 7-1,-6 6-1,-6 7-3,-12 5-3,-15 7-6,-15 6-7,-16 7-7,-12 0-1,-5-2 1,-7-3 3,-5-3 2,-1-6 1,6-5-1,7-7-1,6-5 0,6-9 1,6-9 1,7-10 3,6-8 2,20-14-2,34-15-6,35-15-6,35-16-5,13-10-3,-6-3-1,-6-3 0,-6-2-1,-7-5 0,-6-2 0,-6-3 1,-6-3 0,-6-1 1,-2 4 2,-3 3 3,-3 3 2,-7 4 2,-9 7 4,-10 6 2,-8 7 3,-6 5 4,1 7 6,-1 6 5,1 7 6,-1 10 10,1 16 15,-1 15 16,1 17 16,-3 7 0,-2 0-14,-3 0-13,-3 0-14,-2 1-9,0 4-3,0 3-4,0 3-2,1 3-2,4 3-1,3 3 0,3 4-1,3-3-1,3-5-3,3-7-4,4-5-2,1-4-2,0 0 0,0 0 0,0 0 1,0 0-3,0 0-1,0 0-2,0 0-3,-8 0-3,-16 0-5,-15 0-5,-15 0-5,-15-2-3,-12-3-4,-13-3-3,-12-2-3,-7-5 1,1-2 2,-1-3 2,1-3 3,1-6 2,3-5-2,3-7 0,4-5-1,7-4 1,13 0 3,12 0 3,13 0 2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56"/>
    </inkml:context>
    <inkml:brush xml:id="br0">
      <inkml:brushProperty name="width" value="0.02978" units="cm"/>
      <inkml:brushProperty name="height" value="0.02978" units="cm"/>
    </inkml:brush>
  </inkml:definitions>
  <inkml:trace contextRef="#ctx0" brushRef="#br0">92900 7950 738,'51'-47'3,"4"6"7,3 7 5,3 6 7,4 4 4,7 4 0,6 3 3,7 3 0,0 3 0,-2 3-4,-3 3-2,-3 4-3,-9 1-15,-11 0-29,-14 0-29,-11 0-27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57"/>
    </inkml:context>
    <inkml:brush xml:id="br0">
      <inkml:brushProperty name="width" value="0.03856" units="cm"/>
      <inkml:brushProperty name="height" value="0.03856" units="cm"/>
    </inkml:brush>
  </inkml:definitions>
  <inkml:trace contextRef="#ctx0" brushRef="#br0">91100 4250 570,'23'-61'9,"-3"28"16,-3 28 18,-2 29 17,-9 22 2,-12 20-11,-13 18-11,-12 20-12,-12 8-8,-8 1-1,-10-1-4,-9 1-2,-4-4-3,4-6-1,3-6-2,3-6-1,7-10-1,14-12-2,11-13 0,14-12-2,10-9-1,9-2-4,10-3-3,10-3-4,8-6-1,10-5-1,10-7-1,9-5 0,15-8-1,22-5-2,22-7-3,23-5-3,3-6-2,-11-3-4,-14-3-3,-11-2-4,-14-1 1,-11 3 4,-14 3 5,-11 4 5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57"/>
    </inkml:context>
    <inkml:brush xml:id="br0">
      <inkml:brushProperty name="width" value="0.03433" units="cm"/>
      <inkml:brushProperty name="height" value="0.03433" units="cm"/>
    </inkml:brush>
  </inkml:definitions>
  <inkml:trace contextRef="#ctx0" brushRef="#br0">91850 4750 640,'-47'0'0,"6"0"0,7 0 0,6 0 0,4 4 9,4 10 18,3 10 18,3 9 17,-1 10 3,-2 14-11,-3 11-13,-3 14-12,-2 11-10,0 14-11,0 11-8,0 14-10,-2 5-4,-3 1 3,-3-1 2,-2 1 2,2-12 1,9-21 0,10-22 0,10-22-1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57"/>
    </inkml:context>
    <inkml:brush xml:id="br0">
      <inkml:brushProperty name="width" value="0.04991" units="cm"/>
      <inkml:brushProperty name="height" value="0.04991" units="cm"/>
    </inkml:brush>
  </inkml:definitions>
  <inkml:trace contextRef="#ctx0" brushRef="#br0">93200 4400 440,'1'-68'3,"4"17"4,3 15 6,3 16 5,-1 18 10,-2 22 17,-3 22 17,-3 23 16,-6 13 1,-5 6-15,-7 7-14,-5 6-15,-3 6-10,4 6-4,3 7-6,3 6-6,3 6-3,3 6-4,3 7-4,4 6-3,1 3-5,0 0-6,0 0-6,0 0-6,-2-7-6,-3-11-5,-3-14-4,-2-11-6,-3-12-1,1-9 1,-1-10 2,1-8 2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57"/>
    </inkml:context>
    <inkml:brush xml:id="br0">
      <inkml:brushProperty name="width" value="0.03695" units="cm"/>
      <inkml:brushProperty name="height" value="0.03695" units="cm"/>
    </inkml:brush>
  </inkml:definitions>
  <inkml:trace contextRef="#ctx0" brushRef="#br0">93300 4100 595,'6'-47'16,"13"6"1,12 7-1,13 6 1,7 7 2,4 10 6,3 10 6,3 9 6,3 7 1,3 7-4,3 6-3,4 7-5,-6 4-2,-11 3-4,-14 3-4,-11 4-2,-12 2-3,-9 4-4,-10 3-3,-8 3-3,-14 4-2,-15 7-1,-15 6-2,-16 7-1,-16 4-5,-16 3-6,-15 3-6,-15 4-7,-3-4-5,14-9-4,11-10-3,14-8-4,13-12 3,16-12 7,15-13 8,17-12 8,7-9 2,0-2-4,0-3-3,0-3-4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58"/>
    </inkml:context>
    <inkml:brush xml:id="br0">
      <inkml:brushProperty name="width" value="0.03647" units="cm"/>
      <inkml:brushProperty name="height" value="0.03647" units="cm"/>
    </inkml:brush>
  </inkml:definitions>
  <inkml:trace contextRef="#ctx0" brushRef="#br0">94800 3200 603,'48'-22'3,"-3"6"8,-3 7 8,-2 6 6,-5 3 3,-2 0-2,-3 0-3,-3 0-1,-2 3 0,0 6 4,0 7 5,0 6 4,-2 7-2,-3 10-6,-3 10-6,-2 9-8,-8 6-3,-8 3-2,-10 3-2,-9 4-1,-5-1-2,0-3-5,0-3-2,0-2-4,18-9-2,39-12 1,36-13 1,39-12 1,21-13-2,6-12-3,7-13-3,6-12-4,-12-4-9,-27 7-14,-28 6-16,-28 7-15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8:47"/>
    </inkml:context>
    <inkml:brush xml:id="br0">
      <inkml:brushProperty name="width" value="0.03942" units="cm"/>
      <inkml:brushProperty name="height" value="0.03942" units="cm"/>
      <inkml:brushProperty name="color" value="#00BFF3"/>
    </inkml:brush>
  </inkml:definitions>
  <inkml:trace contextRef="#ctx0" brushRef="#br0">14500 34000 558,'23'1'171,"1"2"-42,-1 2-42,0 2-44,-1 1-32,-1 1-20,-3 1-21,-1 1-22,-3 1-8,-3 0 3,-2-1 3,-4 1 2,-1-1 4,0-1 5,0-1 4,0 0 4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1:06"/>
    </inkml:context>
    <inkml:brush xml:id="br0">
      <inkml:brushProperty name="width" value="0.05912" units="cm"/>
      <inkml:brushProperty name="height" value="0.05912" units="cm"/>
      <inkml:brushProperty name="color" value="#FED406"/>
    </inkml:brush>
  </inkml:definitions>
  <inkml:trace contextRef="#ctx0" brushRef="#br0">80300 1050 372,'-2'-40'44,"-3"23"-2,-3 22-2,-2 22-3,-5 10-4,-2 1-4,-3-1-6,-3 1-4,-6 1-4,-5 3-1,-7 3-1,-5 4-2,-3 1-1,4 0-1,3 0 0,3 0-1,1 0-2,1 0-2,-1 0-2,1 0-1,-1 3-2,1 6 2,-1 7 0,1 6 0,-1 3 1,1 0 0,-1 0 1,1 0-1,1 0 1,3 0 0,3 0 0,4 0 0,1 0 0,0 0 0,0 0 0,0 0-1,0 0 0,0 0 0,0 0 0,0 0 0,-2 1-1,-3 4 0,-3 3-1,-2 3-1,-3-2 0,1-6 1,-1-6-1,1-6 0,-3-2 0,-2 3 2,-3 3 0,-3 4 1,-4 1 0,-3 0 0,-3 0-1,-2 0 0,-1 0 1,3 0 1,3 0 0,4 0 2,1-2 0,0-3-1,0-3 0,0-2 0,0-5-2,0-2 1,0-3-2,0-3 0,0 1-1,0 6 0,0 7 1,0 6 0,0 1 1,0-3-1,0-3 1,0-2-1,-2-3 1,-3 1-1,-3-1 0,-2 1 0,0-1 0,7 1 0,6-1 0,7 1 0,2-3 0,1-2-1,-1-3 0,1-3 0,-1-1-1,1 4 0,-1 3 0,1 3 1,-3-1-1,-2-2 1,-3-3-1,-3-3 1,-1-6 0,4-5 0,3-7 0,3-5 0,-2 0 0,-6 10 0,-6 10 0,-6 9 0,-1-1 0,7-8 0,6-10 0,7-9 0,2-4 0,1 4 0,-1 3 0,1 3 0,-3 1 0,-2 1 0,-3-1 0,-3 1 0,-2-1 0,0 1 0,0-1-1,0 1 0,1-3 0,4-2 0,3-3 0,3-3 1,-1-2-1,-2 0 1,-3 0 1,-3 0 0,-1-2-1,4-3 1,3-3 0,3-2-1,-1-1 1,-2 3 0,-3 3 0,-3 4 1,-1 2-1,4 4 1,3 3-1,3 3-1,-1 1 1,-2 1 0,-3-1 0,-3 1 0,-4-1 0,-3 1 1,-3-1-1,-2 1 1,-1 1 0,3 3-1,3 3 0,4 4 0,2-1 1,4-3 2,3-3 1,3-2 2,1-3 0,1 1-1,-1-1-1,1 1 0,-1 2-2,1 7 0,-1 6 0,1 7-1,-1 0-1,1-2 1,-1-3 0,1-3 0,1-2 0,3 0-1,3 0 1,4 0-1,-3 1 1,-5 4-1,-7 3 1,-5 3 0,-3 3-1,4 3 1,3 3 0,3 4 0,3-1-1,3-3 1,3-3-1,4-2-1,2-1 1,4 3 0,3 3 0,3 4 0,3-1 0,3-3-1,3-3 0,4-2-2,1-1 0,0 3 1,0 3 0,0 4 0,0 1 1,0 0-1,0 0 1,0 0 0,1-4 1,4-5 0,3-7 0,3-5 1,1-4 0,1 0 1,-1 0 0,1 0 0,2-2 0,7-3-1,6-3-1,7-2 0,2-1-1,1 3-1,-1 3 0,1 4 0,1-3 0,3-5 0,3-7 0,4-5 0,4-4 0,6 0 0,7 0 0,6 0 0,3-2 1,0-3-1,0-3 0,0-2 0,3-3 0,6 1 1,7-1 0,6 1 0,3-3 1,0-2 0,0-3-1,0-3 1,1-4-1,4-3 0,3-3 0,3-2-1,-1-3 0,-2 1-1,-3-1 1,-3 1-1,-2-1 1,0 1 0,0-1 0,0 1 0,-4-1 0,-5 1 1,-7-1-1,-5 1 0,-4-3 1,0-2-1,0-3 1,0-3-1,0-2 1,0 0 2,0 0 0,0 0 1,1 0 1,4 0-1,3 0-1,3 0-1,-1-2 0,-2-3 0,-3-3-1,-3-2-1,-6-5 0,-5-2 0,-7-3 1,-5-3-1,-8-1 0,-5 4 1,-7 3 1,-5 3-1,-3-1 1,4-2 0,3-3 0,3-3 0,3-6 0,3-5-1,3-7 1,4-5-1,-3-1 0,-5 6-1,-7 7 0,-5 6 0,-3 4 0,4 4 0,3 3 0,3 3 1,1 1-1,1 1 1,-1-1-1,1 1 0,-1-1 0,1 1 0,-1-1 0,1 1-1,1-3 1,3-2-1,3-3 1,4-3-1,1-2 1,0 0 0,0 0 1,0 0-1,-2 0 1,-3 0-1,-3 0 0,-2 0 0,-1-4 0,3-5-1,3-7 0,4-5 0,-1-3-1,-3 4-1,-3 3 0,-2 3-1,-3-1 0,1-2 1,-1-3-1,1-3 1,-3-1 0,-2 4-1,-3 3 1,-3 3 0,-1 1 0,4 1 2,3-1 1,3 1 1,1-1 0,1 1 2,-1-1-1,1 1 1,1 1 1,3 3-1,3 3 0,4 4 0,1-1 0,0-3-1,0-3 0,0-2 0,0 0-1,0 7 1,0 6-1,0 7 0,0 4 1,0 3-1,0 3 1,0 4-1,-2-1 1,-3-3-1,-3-3 1,-2-2 0,-1 0-1,3 7 1,3 6-1,4 7 1,1 0 0,0-2 0,0-3 2,0-3 0,0-2 2,0 0-1,0 0 0,0 0 1,3 1 0,6 4 0,7 3 1,6 3 1,3 1 0,0 1-2,0-1 0,0 1-1,1 1 0,4 3-1,3 3 0,3 4 0,-1-1-1,-2-3 0,-3-3-1,-3-2 0,-1-3-1,4 1 1,3-1-1,3 1 0,-1-1 0,-2 1 1,-3-1 0,-3 1 1,-1-3 0,4-2 0,3-3 0,3-3-1,-1-4 1,-2-3-1,-3-3-1,-3-2 0,-4-5 0,-3-2 0,-3-3 0,-2-3 1,-3-4-1,1-3 0,-1-3-1,1-2-1,-1-6 0,1-6 1,-1-6-1,1-6 1,-3-6-1,-2-2 1,-3-3-1,-3-3 1,-4-2-1,-3 0 1,-3 0 0,-2 0 1,-5 1 0,-2 4-1,-3 3 1,-3 3 0,-1 1 0,4 1 0,3-1 0,3 1 0,-2 1 0,-6 3 0,-6 3 1,-6 4-2,-4 1 2,1 0-1,-1 0 2,1 0 0,-3-2 0,-2-3-1,-3-3 1,-3-2-1,-1-5 0,4-2-1,3-3-1,3-3 0,-1-1 0,-2 4-1,-3 3 0,-3 3 0,-6 3 1,-5 3-1,-7 3 1,-5 4-1,-6 2 2,-3 4 0,-3 3 0,-2 3 2,-5 1-1,-2 1 1,-3-1 0,-3 1-1,-4 1 1,-3 3-1,-3 3 0,-2 4-1,-5 1-1,-2 0 0,-3 0 0,-3 0-1,-1 0 0,4 0 1,3 0-1,3 0 1,-2 0 0,-6 0-1,-6 0-2,-6 0 0,-2 1 0,3 4 0,3 3 1,4 3 1,2 1 0,4 1 1,3-1 0,3 1 0,-1 1 1,-2 3 0,-3 3-1,-3 4-1,-1 2 1,4 4-1,3 3 0,3 3-1,-1 3 0,-2 3 0,-3 3 0,-3 4 1,-1 1-1,4 0 0,3 0 1,3 0 0,-1 0 1,-2 0 0,-3 0-1,-3 0 1,1 0 0,6 0 0,7 0 1,6 0 0,1 1 0,-3 4 1,-3 3 0,-2 3 0,-1 1 0,3 1 1,3-1-1,4 1 2,-1-1-1,-3 1 0,-3-1 0,-2 1-1,-1 1 0,3 3-1,3 3 0,4 4 0,1-1-1,0-3 0,0-3-1,0-2 0,1-1 1,4 3-1,3 3 1,3 4 0,-1 1-1,-2 0 0,-3 0-1,-3 0-2,-2 1 0,0 4-2,0 3-1,0 3-1,0 3-2,0 3-1,0 3-2,0 4 0,0 7-4,0 13-6,0 12-4,0 13-6,1 9-1,4 6 0,3 7 0,3 6 2,3-8-2,3-22-4,3-22-2,4-21-4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1:20"/>
    </inkml:context>
    <inkml:brush xml:id="br0">
      <inkml:brushProperty name="width" value="0.0501" units="cm"/>
      <inkml:brushProperty name="height" value="0.0501" units="cm"/>
      <inkml:brushProperty name="color" value="#F2395B"/>
    </inkml:brush>
  </inkml:definitions>
  <inkml:trace contextRef="#ctx0" brushRef="#br0">23650 55500 439,'17'-38'5,"-16"26"10,-15 24 11,-15 26 11,-7 12 0,3 0-6,3 0-7,4 0-7,-4 3-5,-9 6 0,-10 7-1,-8 6-1,-6 4-1,1 4-2,-1 3-2,1 3-2,-1 1-1,1 1 1,-1-1 1,1 1 1,2 1 0,7 3 0,6 3 0,7 4 0,4-1 1,3-3 0,3-3 0,4-2 1,4-6-1,6-6-1,7-6-1,6-6-1,7-7-2,10-6 1,10-6-1,9-6-1,10-15 1,14-21 0,11-22 1,14-22 1,10-16 0,9-9 0,10-10 2,10-8 0,4-9 0,0-6 0,0-6 0,0-6-1,3-6-1,6-2 0,7-3-1,6-3 0,-4-2-2,-11 0 0,-14 0-1,-11 0 0,-14-4-2,-11-5-1,-14-7-1,-11-5-1,-14-1-1,-11 6 0,-14 7-1,-11 6 0,-12 6-1,-9 6 2,-10 7 0,-8 6 0,-11 13 2,-8 23 1,-10 22 2,-9 22 1,-7 12 2,-3 3 0,-3 3 1,-2 4 1,-3 10-1,1 19 1,-1 19 0,1 19-1,-1 12 0,1 6 1,-1 7-2,1 6 1,4 1-1,9-3 0,10-3-1,10-2 0,8-5 1,10-2 0,10-3 2,9-3 1,6-4 0,3-3 1,3-3 0,4-2 0,4-6 0,6-6 2,7-6 0,6-6 2,9-4 0,13 1 0,12-1 0,13 1 0,6 1 2,0 3 1,0 3 1,0 4 3,3 5 0,6 10-1,7 10-1,6 9 0,1 1-3,-3-6-3,-3-6-2,-2-6-3,-5-1-2,-2 7-4,-3 6-3,-3 7-2,-4-1-6,-3-6-8,-3-6-8,-2-6-9,-3-4-4,1 1-3,-1-1-2,1 1-2,-6-4-1,-8-6 0,-10-6-1,-9-6 1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1:21"/>
    </inkml:context>
    <inkml:brush xml:id="br0">
      <inkml:brushProperty name="width" value="0.03658" units="cm"/>
      <inkml:brushProperty name="height" value="0.03658" units="cm"/>
      <inkml:brushProperty name="color" value="#F2395B"/>
    </inkml:brush>
  </inkml:definitions>
  <inkml:trace contextRef="#ctx0" brushRef="#br0">26050 55800 601,'29'-22'94,"10"6"-18,10 7-19,9 6-18,6 3-13,3 0-3,3 0-5,4 0-5,2 0-2,4 0 0,3 0 1,3 0-1,-4 0-4,-8 0-7,-10 0-9,-9 0-8,-9 1-8,-5 4-7,-7 3-7,-5 3-8,-6 3-3,-3 3 0,-3 3 0,-2 4 0,-6-1 5,-6-3 9,-6-3 7,-6-2 10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1:21"/>
    </inkml:context>
    <inkml:brush xml:id="br0">
      <inkml:brushProperty name="width" value="0.03688" units="cm"/>
      <inkml:brushProperty name="height" value="0.03688" units="cm"/>
      <inkml:brushProperty name="color" value="#F2395B"/>
    </inkml:brush>
  </inkml:definitions>
  <inkml:trace contextRef="#ctx0" brushRef="#br0">26150 56600 596,'-72'23'1,"6"-3"4,7-3 2,6-2 3,12-5 7,19-2 12,19-3 10,19-3 12,16-2 1,17 0-6,15 0-8,16 0-8,7 0-5,1 0-5,-1 0-4,1 0-4,-1 0-7,1 0-8,-1 0-10,1 0-8,1 0-6,3 0-1,3 0-3,4 0-2,-6 1 2,-11 4 4,-14 3 5,-11 3 4,-11-2-3,-5-6-8,-7-6-10,-5-6-8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1:23"/>
    </inkml:context>
    <inkml:brush xml:id="br0">
      <inkml:brushProperty name="width" value="0.04632" units="cm"/>
      <inkml:brushProperty name="height" value="0.04632" units="cm"/>
      <inkml:brushProperty name="color" value="#F2395B"/>
    </inkml:brush>
  </inkml:definitions>
  <inkml:trace contextRef="#ctx0" brushRef="#br0">30300 57350 474,'-72'25'5,"6"0"9,7 0 9,6 0 10,13-13 4,23-24-2,22-26-1,22-24-1,13-15-3,7-3-4,6-3-5,7-2-5,2 2-3,1 9-4,-1 10-3,1 10-4,-4 7-2,-6 6 0,-6 7-1,-6 6-1,-4 7 0,1 10 1,-1 10 1,1 9 1,-3 12 2,-2 16 4,-3 15 3,-3 17 5,-2 8 1,0 4 0,0 3 0,0 3-1,1 1-1,4 1-1,3-1-3,3 1 0,-1-1-3,-2 1-2,-3-1-2,-3 1-3,-2-3 0,0-2-2,0-3 1,0-3-2,0-9 0,0-11-2,0-14-2,0-11-2,-2-31-3,-3-46-3,-3-47-5,-2-47-3,-3-22-2,1 3 1,-1 3 2,1 4 0,-1-12 1,1-24-1,-1-26 0,1-24-1,-3 12 2,-2 50 3,-3 50 4,-3 50 3,-1 15 2,4-18 0,3-19 1,3-18-1,-1-14 1,-2-5 4,-3-7 1,-3-5 3,-1 11 2,4 32 0,3 31 0,3 32 0,1 7 2,1-16 2,-1-15 3,1-15 3,-1-7 0,1 3 0,-1 3 0,1 4-1,-1 5 1,1 10 2,-1 10 2,1 9 1,4 7 4,9 7 5,10 6 5,10 7 5,4 4 0,0 3-7,0 3-6,0 4-8,1 1-4,4 0-1,3 0-3,3 0-1,3 1-2,3 4 1,3 3-1,4 3 1,2 3-1,4 3 0,3 3-1,3 4-1,9-3-1,16-5 0,15-7-2,17-5-1,14-3 1,17 4 0,15 3 1,16 3 0,12-4 0,9-8 0,10-10-1,10-9-1,8-5-2,10 0-1,10 0-3,9 0-1,2 0-3,-2 0-2,-3 0-2,-3 0-2,-7 0-1,-9 0 1,-10 0 2,-8 0 1,-11 1 0,-8 4 0,-10 3 0,-9 3 0,-16 3-1,-22 3 1,-22 3-1,-21 4 1,-20 1-2,-15 0-4,-15 0-4,-16 0-4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1:23"/>
    </inkml:context>
    <inkml:brush xml:id="br0">
      <inkml:brushProperty name="width" value="0.04264" units="cm"/>
      <inkml:brushProperty name="height" value="0.04264" units="cm"/>
      <inkml:brushProperty name="color" value="#F2395B"/>
    </inkml:brush>
  </inkml:definitions>
  <inkml:trace contextRef="#ctx0" brushRef="#br0">33750 55000 515,'-2'-68'0,"-3"17"0,-3 15 0,-2 16 0,-1 15 9,3 16 15,3 15 17,4 17 16,1 13 5,0 13-8,0 12-7,0 13-8,0 12-6,0 13-5,0 12-4,0 13-5,-4 6-3,-5 0-4,-7 0-2,-5 0-3,-3 1-4,4 4-6,3 3-5,3 3-5,1 1-2,1 1 3,-1-1 1,1 1 3,2-10-5,7-19-12,6-18-13,7-19-12,4-19-3,3-19 5,3-18 5,4-19 6,1-13 3,0-6 1,0-6-1,0-6 1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1:24"/>
    </inkml:context>
    <inkml:brush xml:id="br0">
      <inkml:brushProperty name="width" value="0.04009" units="cm"/>
      <inkml:brushProperty name="height" value="0.04009" units="cm"/>
      <inkml:brushProperty name="color" value="#F2395B"/>
    </inkml:brush>
  </inkml:definitions>
  <inkml:trace contextRef="#ctx0" brushRef="#br0">35150 55750 548,'-22'-91'6,"6"19"12,7 19 12,6 19 12,-2 21 4,-9 26-2,-10 24-2,-8 26-2,-14 15-7,-15 6-10,-15 7-9,-16 6-11,-8-1-4,0-5-1,0-7 1,0-5 0,3-9 0,6-9-1,7-10 0,6-8-1,7-9 0,10-6 1,10-6 1,9-6 1,17-2 4,25 3 6,25 3 5,25 4 6,17-1 1,9-3-3,10-3-3,10-2-4,2-3-4,-3 1-6,-3-1-4,-2 1-5,-5-3-5,-2-2-1,-3-3-3,-3-3-2,-4-1-5,-3 4-6,-3 3-7,-2 3-6,-5-1-3,-2-2 0,-3-3 1,-3-3 0,-7-6 3,-9-5 7,-10-7 5,-8-5 6,-6-3 5,1 4 3,-1 3 2,1 3 3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1:24"/>
    </inkml:context>
    <inkml:brush xml:id="br0">
      <inkml:brushProperty name="width" value="0.05186" units="cm"/>
      <inkml:brushProperty name="height" value="0.05186" units="cm"/>
      <inkml:brushProperty name="color" value="#F2395B"/>
    </inkml:brush>
  </inkml:definitions>
  <inkml:trace contextRef="#ctx0" brushRef="#br0">35650 56300 424,'20'-47'-9,"-9"6"3,-10 7 1,-8 6 3,-4 3 8,3 0 14,3 0 14,4 0 14,1 10 8,0 23 4,0 22 3,0 22 4,0 12-4,0 3-11,0 3-11,0 4-12,0 7-8,0 13-4,0 12-6,0 13-4,-2 13-5,-3 17-3,-3 15-5,-2 16-3,-1 12-2,3 9 3,3 10 1,4 10 2,1-1-4,0-9-13,0-10-11,0-8-11,0-8-7,0-2-2,0-3 0,0-3-2,0-15 4,0-24 7,0-26 7,0-24 8,-2-17 5,-3-5 1,-3-7 1,-2-5 1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1:24"/>
    </inkml:context>
    <inkml:brush xml:id="br0">
      <inkml:brushProperty name="width" value="0.04234" units="cm"/>
      <inkml:brushProperty name="height" value="0.04234" units="cm"/>
      <inkml:brushProperty name="color" value="#F2395B"/>
    </inkml:brush>
  </inkml:definitions>
  <inkml:trace contextRef="#ctx0" brushRef="#br0">35500 56450 519,'3'-133'31,"6"34"1,7 35-1,6 35 0,9 16-1,13 1-1,12-1-3,13 1-2,7 2-1,4 7-2,3 6-2,3 7-1,-4 5-1,-8 7-1,-10 6-1,-9 7-1,-9 2 0,-5 1-1,-7-1 0,-5 1-1,-11 2 0,-11 7-1,-14 6 0,-11 7 0,-15 7-5,-16 9-8,-15 10-8,-15 10-10,-9 2-6,1-3-6,-1-3-6,1-2-6,4-8-3,9-8-2,10-10-1,10-9-1,7-10 3,6-9 6,7-10 6,6-8 6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1:25"/>
    </inkml:context>
    <inkml:brush xml:id="br0">
      <inkml:brushProperty name="width" value="0.03571" units="cm"/>
      <inkml:brushProperty name="height" value="0.03571" units="cm"/>
      <inkml:brushProperty name="color" value="#F2395B"/>
    </inkml:brush>
  </inkml:definitions>
  <inkml:trace contextRef="#ctx0" brushRef="#br0">36800 56750 615,'29'-21'7,"10"10"13,10 10 12,9 9 14,2 4 4,-2 1-5,-3-1-4,-3 1-6,-6 1-4,-5 3-8,-7 3-6,-5 4-7,-9 4-5,-9 6-1,-10 7-3,-8 6-1,-9 6-1,-6 6 2,-6 7 1,-6 6 2,-4 1 0,1-3-1,-1-3 0,1-2-2,13-11-1,29-15-2,28-15-4,28-16-3,17-13-8,6-9-13,7-10-12,6-8-14,-7-3-5,-18 7 4,-19 6 3,-18 7 3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8:47"/>
    </inkml:context>
    <inkml:brush xml:id="br0">
      <inkml:brushProperty name="width" value="0.03728" units="cm"/>
      <inkml:brushProperty name="height" value="0.03728" units="cm"/>
      <inkml:brushProperty name="color" value="#00BFF3"/>
    </inkml:brush>
  </inkml:definitions>
  <inkml:trace contextRef="#ctx0" brushRef="#br0">14605 34900 590,'-13'7'12,"6"-1"26,6 0 24,6-2 25,4 1 1,3 2-23,4 2-25,2 2-23,2 0-17,1-1-13,1-1-12,1 0-12,0-2-6,-1-1-1,-1-1-1,-1 0 0,-2-1 1,-3 0-1,-3 0 2,-2 0 1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1:26"/>
    </inkml:context>
    <inkml:brush xml:id="br0">
      <inkml:brushProperty name="width" value="0.03993" units="cm"/>
      <inkml:brushProperty name="height" value="0.03993" units="cm"/>
      <inkml:brushProperty name="color" value="#F2395B"/>
    </inkml:brush>
  </inkml:definitions>
  <inkml:trace contextRef="#ctx0" brushRef="#br0">39950 56000 550,'-36'-4'9,"28"-5"18,28-7 17,29-5 18,11-3 2,-2 4-10,-3 3-12,-3 3-11,7 1-7,19 1-2,19-1-2,19 1-2,7 1-3,-3 3-5,-3 3-4,-2 4-4,-8 2-7,-8 4-6,-10 3-8,-9 3-7,-10 3-4,-9 3 2,-10 3 1,-8 4 0,-11 1-1,-8 0-6,-10 0-4,-9 0-6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1:26"/>
    </inkml:context>
    <inkml:brush xml:id="br0">
      <inkml:brushProperty name="width" value="0.03494" units="cm"/>
      <inkml:brushProperty name="height" value="0.03494" units="cm"/>
      <inkml:brushProperty name="color" value="#F2395B"/>
    </inkml:brush>
  </inkml:definitions>
  <inkml:trace contextRef="#ctx0" brushRef="#br0">40100 56800 629,'-69'-2'5,"13"-3"9,12-3 9,13-2 9,12-1 4,13 3 2,12 3-1,13 4 1,15 1-3,19 0-4,19 0-4,19 0-5,10 0-6,4 0-5,3 0-6,3 0-5,1-2-8,1-3-7,-1-3-8,1-2-7,-3-1-7,-2 3-5,-3 3-5,-3 4-6,-10 2 1,-16 4 6,-15 3 5,-15 3 7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1:27"/>
    </inkml:context>
    <inkml:brush xml:id="br0">
      <inkml:brushProperty name="width" value="0.04141" units="cm"/>
      <inkml:brushProperty name="height" value="0.04141" units="cm"/>
      <inkml:brushProperty name="color" value="#F2395B"/>
    </inkml:brush>
  </inkml:definitions>
  <inkml:trace contextRef="#ctx0" brushRef="#br0">43800 56450 531,'-60'-2'6,"32"-3"12,31-3 12,32-2 12,16-1 3,4 3-7,3 3-5,3 4-7,9 1-3,16 0-3,15 0-2,17 0-1,7 0-2,0 0-1,0 0 0,0 0 0,6 0 0,13 0-1,12 0 0,13 0 0,13-2-2,17-3-2,15-3-3,16-2-3,13-3-1,14 1 1,11-1 0,14 1 2,0-1-5,-8 1-7,-10-1-8,-9 1-8,-20 1-5,-27 3-4,-28 3-2,-28 4-4,-24 2-1,-19 4-1,-18 3-1,-19 3-1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1:27"/>
    </inkml:context>
    <inkml:brush xml:id="br0">
      <inkml:brushProperty name="width" value="0.04337" units="cm"/>
      <inkml:brushProperty name="height" value="0.04337" units="cm"/>
      <inkml:brushProperty name="color" value="#F2395B"/>
    </inkml:brush>
  </inkml:definitions>
  <inkml:trace contextRef="#ctx0" brushRef="#br0">46300 57100 507,'-44'-13'11,"13"26"21,12 24 22,13 26 22,6 13 3,0 4-14,0 3-15,0 3-14,-2 4-10,-3 7-5,-3 6-3,-2 7-5,-3 0-5,1-2-4,-1-3-6,1-3-5,-1-6-6,1-5-8,-1-7-7,1-5-8,7-12-10,16-16-11,15-15-12,17-15-11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1:27"/>
    </inkml:context>
    <inkml:brush xml:id="br0">
      <inkml:brushProperty name="width" value="0.04832" units="cm"/>
      <inkml:brushProperty name="height" value="0.04832" units="cm"/>
      <inkml:brushProperty name="color" value="#F2395B"/>
    </inkml:brush>
  </inkml:definitions>
  <inkml:trace contextRef="#ctx0" brushRef="#br0">47350 57100 455,'-24'-24'7,"4"4"13,3 3 14,3 3 14,4 10 3,7 20-8,6 18-8,7 20-7,2 11-4,1 7 0,-1 6 0,1 7 0,-1 2-1,1 1-2,-1-1-3,1 1-2,1-4-2,3-6 0,3-6-1,4-6-1,1-4-1,0 1-1,0-1-1,0 1-1,1-3-2,4-2-2,3-3-1,3-3-3,-1-4-1,-2-3-5,-3-3-2,-3-2-4,-15-5-2,-24-2-1,-26-3-1,-24-3-1,-17-4-2,-5-3-3,-7-3-2,-5-2-3,-6-5 0,-3-2-1,-3-3 2,-2-3 0,2-4-1,9-3-2,10-3-1,10-2-4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1:27"/>
    </inkml:context>
    <inkml:brush xml:id="br0">
      <inkml:brushProperty name="width" value="0.03083" units="cm"/>
      <inkml:brushProperty name="height" value="0.03083" units="cm"/>
      <inkml:brushProperty name="color" value="#F2395B"/>
    </inkml:brush>
  </inkml:definitions>
  <inkml:trace contextRef="#ctx0" brushRef="#br0">47450 57250 713,'9'-91'7,"19"19"15,19 19 14,19 19 15,13 12 2,10 6-10,10 7-10,9 6-9,1 6-10,-6 6-10,-6 7-12,-6 6-10,-12 3-6,-15 0-3,-15 0-2,-16 0-2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1:28"/>
    </inkml:context>
    <inkml:brush xml:id="br0">
      <inkml:brushProperty name="width" value="0.04009" units="cm"/>
      <inkml:brushProperty name="height" value="0.04009" units="cm"/>
      <inkml:brushProperty name="color" value="#F2395B"/>
    </inkml:brush>
  </inkml:definitions>
  <inkml:trace contextRef="#ctx0" brushRef="#br0">45850 53800 548,'4'-49'5,"10"4"11,10 3 10,9 3 10,9 6 4,9 9 0,10 10-2,10 10-2,2 10-2,-3 13-3,-3 12-4,-2 13-4,-9 7-4,-12 4-1,-13 3-3,-12 3-3,-16 9-1,-19 16-2,-18 15-2,-19 17-1,-13 5-3,-6-3-6,-6-3-6,-6-2-4,-4-8-3,1-8 0,-1-10 1,1-9 0,4-12-1,9-11-3,10-14-2,10-11-3,7-12 2,6-9 5,7-10 5,6-8 5,6-8 4,6-2 3,7-3 3,6-3 3,13-6 3,23-5 4,22-7 3,22-5 5,13 0-1,7 10-4,6 10-4,7 9-5,4 6-4,3 3-5,3 3-5,4 4-5,-1 1-6,-3 0-6,-3 0-7,-2 0-7,-9 0 0,-12 0 4,-13 0 5,-12 0 4,-10 0 2,-6 0-5,-6 0-3,-6 0-3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1:29"/>
    </inkml:context>
    <inkml:brush xml:id="br0">
      <inkml:brushProperty name="width" value="0.05065" units="cm"/>
      <inkml:brushProperty name="height" value="0.05065" units="cm"/>
      <inkml:brushProperty name="color" value="#F2395B"/>
    </inkml:brush>
  </inkml:definitions>
  <inkml:trace contextRef="#ctx0" brushRef="#br0">48250 53750 434,'-24'-24'1,"4"4"1,3 3 2,3 3 2,3 7 12,3 14 23,3 11 23,4 14 22,2 11 3,4 14-17,3 11-18,3 14-18,-1 13-12,-2 16-4,-3 15-7,-3 17-4,-2 11-3,0 10 0,0 10 1,0 9 1,0-1-9,0-8-15,0-10-16,0-9-16,0-12-8,0-11 1,0-14-1,0-11 2,0-15 2,0-16 6,0-15 6,0-15 6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1:29"/>
    </inkml:context>
    <inkml:brush xml:id="br0">
      <inkml:brushProperty name="width" value="0.04249" units="cm"/>
      <inkml:brushProperty name="height" value="0.04249" units="cm"/>
      <inkml:brushProperty name="color" value="#F2395B"/>
    </inkml:brush>
  </inkml:definitions>
  <inkml:trace contextRef="#ctx0" brushRef="#br0">48250 53500 517,'-19'-69'3,"13"13"6,12 12 6,13 13 6,12 9 4,13 6 3,12 7 2,13 6 3,7 9 2,4 13-2,3 12 1,3 13-2,-5 7-1,-12 4-4,-13 3-2,-12 3-3,-10 1-3,-6 1-3,-6-1-3,-6 1-3,-12 2-2,-15 7-2,-15 6-1,-16 7-2,-15 5-5,-11 7-5,-14 6-7,-11 7-7,-7-1-7,0-6-8,0-6-9,0-6-9,6-10-2,13-12 4,12-13 4,13-12 3,9-10 5,6-6 5,7-6 4,6-6 6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1:30"/>
    </inkml:context>
    <inkml:brush xml:id="br0">
      <inkml:brushProperty name="width" value="0.04426" units="cm"/>
      <inkml:brushProperty name="height" value="0.04426" units="cm"/>
      <inkml:brushProperty name="color" value="#F2395B"/>
    </inkml:brush>
  </inkml:definitions>
  <inkml:trace contextRef="#ctx0" brushRef="#br0">51500 55550 497,'-2'-49'3,"-3"4"7,-3 3 8,-2 3 6,0 17 9,7 31 9,6 32 10,7 31 9,-1 17 0,-6 3-11,-6 3-10,-6 4-11,-6 5-6,-2 10-4,-3 10-2,-3 9-4,-2 6-6,0 3-9,0 3-9,0 4-11,1-3-5,4-5-4,3-7-2,3-5-4,4-12-3,7-16-3,6-15-2,7-15-3,4-17 0,3-15 3,3-15 4,4-16 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8:48"/>
    </inkml:context>
    <inkml:brush xml:id="br0">
      <inkml:brushProperty name="width" value="0.05577" units="cm"/>
      <inkml:brushProperty name="height" value="0.05577" units="cm"/>
      <inkml:brushProperty name="color" value="#00BFF3"/>
    </inkml:brush>
  </inkml:definitions>
  <inkml:trace contextRef="#ctx0" brushRef="#br0">18289 32966 394,'31'-7'165,"-3"2"-40,-2 2-41,-1 2-40,-3 2-23,-3 2-8,-3 2-7,-2 2-7,-4 1-5,-1 1-3,-2 2-3,-2 0-4,-2 1-1,0 1-1,-2 1-1,0 2-1,-4 1 1,-4 7-1,-6 4 1,-3 4 1,-3 2 2,2-5 5,2-4 4,3-3 6,1-3 3,0-1 4,2-1 3,1-1 2,1 0 2,2-2 0,2-1 1,2-1-1,2-1 1,2 0 0,2-2 0,2-1 1,2 0 0,3 0 0,3 0-2,4 0 0,-1 0-1,1-1 1,-2 1 1,-1 0 1,0 0 0,-1 0-1,1 0 1,0-1-1,-1 1 0,-1 0-1,-1 0 0,0 0-1,-3 0-2,-1 3-4,-2 2-4,-2 2-2,-2 1-5,-1 3-4,0 1-5,-1 3-4,-6 3-5,-8 7-6,-9 5-4,-9 6-6,-10 6-3,-12 7-3,-12 8-3,-11 6-3,1-4 0,13-15 0,14-14 2,14-15 0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1:31"/>
    </inkml:context>
    <inkml:brush xml:id="br0">
      <inkml:brushProperty name="width" value="0.04061" units="cm"/>
      <inkml:brushProperty name="height" value="0.04061" units="cm"/>
      <inkml:brushProperty name="color" value="#F2395B"/>
    </inkml:brush>
  </inkml:definitions>
  <inkml:trace contextRef="#ctx0" brushRef="#br0">52150 56300 541,'21'-69'0,"-5"13"0,-7 12 0,-5 13 0,-4 6 7,0 0 12,0 0 14,0 0 12,-5 7 4,-9 17-6,-10 15-5,-8 16-6,-9 9-5,-6 3-6,-6 3-6,-6 4-5,-4 1-3,1 0 1,-1 0 1,1 0 0,2-4-1,7-5-4,6-7-5,7-5-3,8 0 1,14 10 5,11 10 5,14 9 5,11-1 2,14-8-1,11-10-1,14-9-1,10-9-3,9-5-5,10-7-3,10-5-6,2-4-5,-3 0-8,-3 0-9,-2 0-7,-8-2-5,-8-3-2,-10-3-3,-9-2-1,-9-1 2,-5 3 7,-7 3 6,-5 4 7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1:31"/>
    </inkml:context>
    <inkml:brush xml:id="br0">
      <inkml:brushProperty name="width" value="0.04984" units="cm"/>
      <inkml:brushProperty name="height" value="0.04984" units="cm"/>
      <inkml:brushProperty name="color" value="#F2395B"/>
    </inkml:brush>
  </inkml:definitions>
  <inkml:trace contextRef="#ctx0" brushRef="#br0">53000 55050 441,'4'-136'3,"10"28"7,10 28 6,9 29 7,7 18 3,7 9-2,6 10 0,7 10-2,-1 11 0,-6 17 1,-6 15 0,-6 16 1,-7 9-1,-6 3-2,-6 3-1,-6 4-2,-7 5-2,-6 10-1,-6 10-1,-6 9-2,-9 2-2,-8-2-2,-10-3-3,-9-3-2,-7-6-5,-3-5-7,-3-7-8,-2-5-6,2-9-6,9-9-4,10-10-4,10-8-3,4-12-3,0-12 3,0-13 0,0-12 2,1-12 3,4-8 5,3-10 5,3-9 6,1-9 3,1-5 4,-1-7 3,1-5 4,1-3 3,3 4 1,3 3 2,4 3 3,1 4 1,0 7 2,0 6 2,0 7 2,0 4 5,0 3 5,0 3 6,0 4 6,0 15 9,0 28 13,0 28 11,0 29 13,0 18-2,0 9-14,0 10-14,0 10-14,-2 13-11,-3 19-7,-3 19-7,-2 19-8,-3 13-2,1 10 0,-1 10 2,1 9 1,2-5-8,7-19-19,6-18-19,7-19-18,4-22-9,3-25 4,3-25 3,4-25 3,-1-18 5,-3-8 7,-3-10 7,-2-9 6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1:32"/>
    </inkml:context>
    <inkml:brush xml:id="br0">
      <inkml:brushProperty name="width" value="0.04388" units="cm"/>
      <inkml:brushProperty name="height" value="0.04388" units="cm"/>
      <inkml:brushProperty name="color" value="#F2395B"/>
    </inkml:brush>
  </inkml:definitions>
  <inkml:trace contextRef="#ctx0" brushRef="#br0">54300 56550 501,'0'-47'0,"0"6"0,0 7 0,0 6 0,0 3 7,0 0 13,0 0 14,0 0 13,-4 1 3,-5 4-10,-7 3-9,-5 3-9,-9 4-6,-9 7-2,-10 6-2,-8 7-2,-6 5-2,1 7-1,-1 6-2,1 7-2,1 4 2,3 3 5,3 3 5,4 4 5,4 2 1,6 4-3,7 3-2,6 3-3,4-2-3,4-6-2,3-6-2,3-6-3,14-9-5,25-8-7,25-10-7,25-9-7,12-12-5,1-11-3,-1-14-3,1-11-2,-3-6-1,-2 4 2,-3 3 2,-3 3 2,-10 3 3,-16 3 6,-15 3 4,-15 4 5,-9 10 15,1 19 25,-1 19 25,1 19 25,-3 12 5,-2 6-17,-3 7-15,-3 6-17,2 4-12,10 4-9,10 3-10,9 3-8,2-1-9,-2-2-10,-3-3-10,-3-3-9,-4-7-1,-3-9 5,-3-10 5,-2-8 7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1:32"/>
    </inkml:context>
    <inkml:brush xml:id="br0">
      <inkml:brushProperty name="width" value="0.04939" units="cm"/>
      <inkml:brushProperty name="height" value="0.04939" units="cm"/>
      <inkml:brushProperty name="color" value="#F2395B"/>
    </inkml:brush>
  </inkml:definitions>
  <inkml:trace contextRef="#ctx0" brushRef="#br0">56750 55200 445,'-25'-27'4,"0"-3"8,0-3 9,0-2 8,6 3 4,13 14-1,12 11 0,13 14-1,12 10-1,13 9-1,12 10-1,13 10-2,9 2-1,6-3-2,7-3-2,6-2-2,1-3-2,-3 1-3,-3-1-1,-2 1-2,-1-1-2,3 1 0,3-1-1,4 1-1,-4-4-1,-9-6-2,-10-6-3,-8-6-2,-8-2-2,-2 3 0,-3 3-1,-3 4 0,-7 2-1,-9 4 1,-10 3-1,-8 3 0,-12 3 1,-12 3 3,-13 3 2,-12 4 3,-12-1 3,-8-3 2,-10-3 3,-9-2 3,-7-1 0,-3 3-3,-3 3-1,-2 4-3,-8 5-3,-8 10-5,-10 10-3,-9 9-5,-4 7-5,4 7-6,3 6-6,3 7-6,9 0-3,16-2 0,15-3-1,17-3 0,11-12 3,10-18 6,10-19 6,9-18 6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28"/>
    </inkml:context>
    <inkml:brush xml:id="br0">
      <inkml:brushProperty name="width" value="0.03922" units="cm"/>
      <inkml:brushProperty name="height" value="0.03922" units="cm"/>
      <inkml:brushProperty name="color" value="#F2395B"/>
    </inkml:brush>
  </inkml:definitions>
  <inkml:trace contextRef="#ctx0" brushRef="#br0">60900 54000 560,'-22'-105'56,"6"41"-2,7 40 0,6 42-3,-1 33-3,-5 29-6,-7 28-7,-5 28-7,-3 9-5,4-9-5,3-10-4,3-8-5,1 3-3,1 20-5,-1 18-2,1 20-3,-3 5-4,-2-6 0,-3-6-3,-3-6-1,-1-1-2,4 7 0,3 6 0,3 7-2,1 0 1,1-2 0,-1-3 1,1-3 0,1-7-3,3-9-6,3-10-6,4-8-6,2-17-3,4-21 3,3-22 3,3-22 1,3-18 4,3-11 3,3-14 4,4-11 3,-1-12 2,-3-9 1,-3-10 2,-2-8 0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28"/>
    </inkml:context>
    <inkml:brush xml:id="br0">
      <inkml:brushProperty name="width" value="0.03647" units="cm"/>
      <inkml:brushProperty name="height" value="0.03647" units="cm"/>
      <inkml:brushProperty name="color" value="#F2395B"/>
    </inkml:brush>
  </inkml:definitions>
  <inkml:trace contextRef="#ctx0" brushRef="#br0">61900 55050 603,'0'-49'0,"0"4"0,0 3 0,0 3 0,-5 17 0,-9 31 0,-10 32 0,-8 31 0,-12 20 7,-12 9 14,-13 10 14,-12 10 14,-7 0 2,1-5-10,-1-7-9,1-5-11,1-8-6,3-5-4,3-7-4,4-5-4,4-9-4,6-9-3,7-10-5,6-8-3,13-9 3,23-6 9,22-6 9,22-6 9,19-6 4,20-2-3,18-3-3,20-3-3,6-2-2,-2 0 0,-3 0-3,-3 0 0,-6 1-5,-5 4-6,-7 3-7,-5 3-7,-8 1-7,-5 1-8,-7-1-9,-5 1-8,-4-4-4,0-6 3,0-6 1,0-6 1,-5-4 6,-9 1 7,-10-1 8,-8 1 9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28"/>
    </inkml:context>
    <inkml:brush xml:id="br0">
      <inkml:brushProperty name="width" value="0.04946" units="cm"/>
      <inkml:brushProperty name="height" value="0.04946" units="cm"/>
      <inkml:brushProperty name="color" value="#F2395B"/>
    </inkml:brush>
  </inkml:definitions>
  <inkml:trace contextRef="#ctx0" brushRef="#br0">62500 55950 444,'0'-40'11,"0"23"23,0 22 22,0 22 22,0 13 5,0 7-15,0 6-15,0 7-14,0 5-9,0 7-4,0 6-5,0 7-4,0 10-4,0 16-2,0 15-3,0 17-3,-4 14-2,-5 17-5,-7 15-3,-5 16-4,-4 7-6,0 1-8,0-1-8,0 1-9,3-4-4,6-6-4,7-6-3,6-6-2,3-20 1,0-30 7,0-32 7,0-30 6,0-20 4,0-6 2,0-6 0,0-6 2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29"/>
    </inkml:context>
    <inkml:brush xml:id="br0">
      <inkml:brushProperty name="width" value="0.04238" units="cm"/>
      <inkml:brushProperty name="height" value="0.04238" units="cm"/>
      <inkml:brushProperty name="color" value="#F2395B"/>
    </inkml:brush>
  </inkml:definitions>
  <inkml:trace contextRef="#ctx0" brushRef="#br0">62700 56000 519,'3'-94'4,"6"13"11,7 12 10,6 13 9,3 12 3,0 13-2,0 12-3,0 13-3,4 7-1,10 4-2,10 3-1,9 3-1,4 4-2,1 7-1,-1 6-3,1 7-1,-6 2-1,-8 1-3,-10-1-1,-9 1-2,-7 2-2,-3 7-1,-3 6-1,-2 7-2,-11 5 0,-15 7-1,-15 6 0,-16 7 0,-13 2-8,-9 1-13,-10-1-14,-8 1-14,-4-1-6,3 1 4,3-1 2,4 1 4,7-10 0,13-19-1,12-18-2,13-19-2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29"/>
    </inkml:context>
    <inkml:brush xml:id="br0">
      <inkml:brushProperty name="width" value="0.04906" units="cm"/>
      <inkml:brushProperty name="height" value="0.04906" units="cm"/>
      <inkml:brushProperty name="color" value="#F2395B"/>
    </inkml:brush>
  </inkml:definitions>
  <inkml:trace contextRef="#ctx0" brushRef="#br0">64400 56700 448,'-21'73'141,"10"-3"-30,10-3-28,9-2-29,2-3-18,-2 1-4,-3-1-4,-3 1-6,-2 1-4,0 3-5,0 3-4,0 4-5,0 1-4,0 0-7,0 0-5,0 0-6,0-5-2,0-9 3,0-10 2,0-8 3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30"/>
    </inkml:context>
    <inkml:brush xml:id="br0">
      <inkml:brushProperty name="width" value="0.04512" units="cm"/>
      <inkml:brushProperty name="height" value="0.04512" units="cm"/>
      <inkml:brushProperty name="color" value="#F2395B"/>
    </inkml:brush>
  </inkml:definitions>
  <inkml:trace contextRef="#ctx0" brushRef="#br0">67300 55100 487,'-27'-21'5,"-3"10"8,-3 10 10,-2 9 8,-3 10 5,1 14-2,-1 11-2,1 14-1,-1 7-1,1 3 0,-1 3-2,1 4 0,-1 1-2,1 0-2,-1 0-1,1 0-3,1 1-2,3 4-2,3 3-3,4 3-1,2 1-2,4 1-1,3-1-1,3 1 1,3-1-6,3 1-6,3-1-9,4 1-8,8-3-5,17-2-5,15-3-4,16-3-4,10-6-2,7-5-3,6-7 0,7-5-3,-4-11 1,-12-11 1,-13-14 1,-12-11 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8:54"/>
    </inkml:context>
    <inkml:brush xml:id="br0">
      <inkml:brushProperty name="width" value="0.04569" units="cm"/>
      <inkml:brushProperty name="height" value="0.04569" units="cm"/>
      <inkml:brushProperty name="color" value="#00BFF3"/>
    </inkml:brush>
  </inkml:definitions>
  <inkml:trace contextRef="#ctx0" brushRef="#br0">33027 35019 481,'-14'-22'44,"1"1"-8,2 3-7,2 1-7,2 2-5,-1 0-2,0 2 0,0 1-2,-1 1-2,-2 1 0,-1 0-1,-3 2-2,-1 0 0,-1 2-1,-1 1 0,-1 0-1,-4 1 0,-5 1-2,-6-1 0,-7 0 0,-2 0-1,0 2 1,0 0 0,0 2 2,2 0 0,2 2 0,3 0 2,3 2 0,2 1 1,2 3 2,0 4 0,1 2 2,1 2 0,3 1-1,1 1-2,3 1-1,-1 6-1,-1 11-3,-3 11-1,-1 10-2,0 5-1,5 1 0,3 0-1,5-1 0,1-1-2,0-2 0,0-4-1,1-3-1,0 0 0,2 0 1,2 1 1,2 2 0,1-1 1,1-1 2,-1-1 1,0 0 2,0-2 1,2 0 0,0-2 2,2 0 0,1-3 1,2-2-1,2-4-1,2-2 0,2-2-1,3 1 0,3-1 0,3 0-1,3-1 0,1-3-2,3-4 0,1-2-1,2-2-1,1-3-1,1-1-1,1-2 0,0-2 0,2-1 0,1-1-1,1 0 0,0-3 0,0-1 0,1-2 1,-1-2-1,-1-2 1,0-1 0,-1 0-1,-1-1 1,-1-4 0,1-2 2,-1-5 1,0-4 1,1-3 0,-1-3 0,0-3-1,1-3 1,-1-2-2,0-3 1,1-1-2,-1-2 0,-1-2 0,-2-3 0,-1-1-1,-3-2-1,-1-4 0,-1-6 0,-1-5-2,0-7 0,-3-2 0,-1-1-1,-3 0 0,-1 1 1,-3 1-1,-2 5 2,-4 3 1,-2 4 2,-3 3 0,-1 2 0,0 2 0,-1 2 1,-2 2-1,-2 2 0,-2 2 0,-1 2 0,-3 1 1,-2 3 4,-2 2 3,-1 2 2,-2 1 3,-1 1-1,-1 1 0,-1 1 1,-2 1-2,-3 3 0,-3 1-2,-3 3-2,-2 1 0,-2 4-1,-2 3-1,-2 2-1,-1 4-2,0 2-6,-1 4-3,1 2-6,0 4-6,0 4-7,0 3-9,0 5-7,3 4-3,6 5 2,5 4 4,7 6 2,4-1 0,2-6-2,4-5-4,3-7-3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30"/>
    </inkml:context>
    <inkml:brush xml:id="br0">
      <inkml:brushProperty name="width" value="0.04029" units="cm"/>
      <inkml:brushProperty name="height" value="0.04029" units="cm"/>
      <inkml:brushProperty name="color" value="#F2395B"/>
    </inkml:brush>
  </inkml:definitions>
  <inkml:trace contextRef="#ctx0" brushRef="#br0">68400 55900 546,'-8'-22'9,"34"6"20,35 7 18,35 6 20,21 4 3,9 4-14,10 3-13,10 3-14,5-1-7,4-2-4,3-3-3,3-3-4,7-6-1,14-5-1,11-7-1,14-5 0,0-1-5,-8 6-10,-10 7-8,-9 6-9,-15 7-3,-18 10 2,-19 10 3,-18 9 2,-20 2-2,-18-2-6,-19-3-6,-18-3-6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31"/>
    </inkml:context>
    <inkml:brush xml:id="br0">
      <inkml:brushProperty name="width" value="0.05541" units="cm"/>
      <inkml:brushProperty name="height" value="0.05541" units="cm"/>
      <inkml:brushProperty name="color" value="#F2395B"/>
    </inkml:brush>
  </inkml:definitions>
  <inkml:trace contextRef="#ctx0" brushRef="#br0">69450 56650 397,'-43'-24'3,"17"4"9,15 3 7,16 3 8,10 3 2,7 3-2,6 3-2,7 4-3,8 2-2,14 4-2,11 3-2,14 3-2,0 4-1,-8 7 1,-10 6 1,-9 7 0,-12 4 0,-11 3-3,-14 3-2,-11 4-2,-14 2-4,-11 4-4,-14 3-5,-11 3-5,-9 3-1,-3 3-1,-3 3 1,-2 4 0,-1-3 1,3-5 1,3-7 2,4-5 0,5-8 2,10-5 2,10-7 1,9-5 2,10-8 1,14-5 0,11-7-1,14-5 1,10-8 0,9-5 1,10-7 0,10-5 2,7-8-3,6-5-4,7-7-4,6-5-4,-1-6-3,-5-3-3,-7-3-3,-5-2-3,-6-3 0,-3 1 1,-3-1 0,-2 1 2,-6 1 1,-6 3 3,-6 3 1,-6 4 3,-7 2 2,-6 4 6,-6 3 3,-6 3 6,-6 12 14,-2 22 24,-3 22 26,-3 23 24,-2 17 3,0 17-17,0 15-19,0 16-17,3 4-12,6-6-6,7-6-6,6-6-7,3-7-3,0-6-3,0-6-3,0-6-1,1-6-4,4-2-1,3-3-2,3-3-2,-5-1-2,-12 4-5,-13 3-2,-12 3-5,-13-1-2,-12-2 1,-13-3-1,-12-3 0,-9-4 0,-2-3 0,-3-3-1,-3-2 0,-4-6-4,-3-6-5,-3-6-5,-2-6-6,3-9-2,14-8 2,11-10 1,14-9 2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31"/>
    </inkml:context>
    <inkml:brush xml:id="br0">
      <inkml:brushProperty name="width" value="0.03329" units="cm"/>
      <inkml:brushProperty name="height" value="0.03329" units="cm"/>
      <inkml:brushProperty name="color" value="#F2395B"/>
    </inkml:brush>
  </inkml:definitions>
  <inkml:trace contextRef="#ctx0" brushRef="#br0">71050 56850 660,'159'-66'72,"-31"19"-14,-31 19-14,-31 19-14,-12 7-6,10-3 2,10-3 4,9-2 2,1-1-9,-6 3-22,-6 3-22,-6 4-22,-9 1-8,-8 0 8,-10 0 6,-9 0 7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32"/>
    </inkml:context>
    <inkml:brush xml:id="br0">
      <inkml:brushProperty name="width" value="0.03769" units="cm"/>
      <inkml:brushProperty name="height" value="0.03769" units="cm"/>
      <inkml:brushProperty name="color" value="#F2395B"/>
    </inkml:brush>
  </inkml:definitions>
  <inkml:trace contextRef="#ctx0" brushRef="#br0">68750 53100 583,'31'-46'9,"13"10"17,12 10 17,13 9 18,-2 10 3,-16 14-11,-15 11-11,-15 14-11,-7 11-8,3 14-5,3 11-5,4 14-5,-10 5-3,-22 1 1,-22-1-1,-21 1 0,-17-1-1,-8 1-3,-10-1-4,-9 1-3,-2-4-3,6-6-5,7-6-4,6-6-5,6-7 0,6-6 5,7-6 5,6-6 3,23-16 9,41-25 10,40-25 10,42-25 11,22-11 1,7 3-9,6 3-8,7 4-10,0 2-7,-2 4-8,-3 3-6,-3 3-8,-9 3-6,-11 3-6,-14 3-6,-11 4-6,-12 2 0,-9 4 8,-10 3 7,-8 3 6,-9 1 4,-6 1-1,-6-1-1,-6 1 0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32"/>
    </inkml:context>
    <inkml:brush xml:id="br0">
      <inkml:brushProperty name="width" value="0.05656" units="cm"/>
      <inkml:brushProperty name="height" value="0.05656" units="cm"/>
      <inkml:brushProperty name="color" value="#F2395B"/>
    </inkml:brush>
  </inkml:definitions>
  <inkml:trace contextRef="#ctx0" brushRef="#br0">70350 53150 388,'21'-69'10,"-5"13"5,-7 12 4,-5 13 5,-4 16 7,0 23 11,0 22 10,0 22 11,-2 12 1,-3 3-8,-3 3-7,-2 4-8,-3 4-6,1 6-6,-1 7-7,1 6-5,1 6-5,3 6-3,3 7-3,4 6-3,1 10-2,0 17 2,0 15 1,0 16 1,0 1-9,0-12-15,0-13-17,0-12-17,0-15-5,0-15 6,0-15 5,0-16 6,0-12 2,0-5-2,0-7-2,0-5-1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32"/>
    </inkml:context>
    <inkml:brush xml:id="br0">
      <inkml:brushProperty name="width" value="0.04507" units="cm"/>
      <inkml:brushProperty name="height" value="0.04507" units="cm"/>
      <inkml:brushProperty name="color" value="#F2395B"/>
    </inkml:brush>
  </inkml:definitions>
  <inkml:trace contextRef="#ctx0" brushRef="#br0">70300 52850 488,'-22'-113'0,"6"26"0,7 24 0,6 26 0,9 10 6,13-3 14,12-3 13,13-2 14,6 2 3,0 9-4,0 10-5,0 10-5,3 11-3,6 17-3,7 15-2,6 16-2,-2 5-3,-9-2-4,-10-3-2,-8-3-4,-9-1-2,-6 4-1,-6 3-1,-6 3-1,-10 4-3,-12 7-4,-13 6-6,-12 7-4,-16 4-6,-19 3-11,-18 3-8,-19 4-10,-4-6-4,14-11-2,11-14 0,14-11 0,8-11 0,7-5 3,6-7 3,7-5 4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35"/>
    </inkml:context>
    <inkml:brush xml:id="br0">
      <inkml:brushProperty name="width" value="0.05021" units="cm"/>
      <inkml:brushProperty name="height" value="0.05021" units="cm"/>
      <inkml:brushProperty name="color" value="#F2395B"/>
    </inkml:brush>
  </inkml:definitions>
  <inkml:trace contextRef="#ctx0" brushRef="#br0">73200 53900 438,'75'1'42,"0"4"-1,0 3 0,0 3 0,1 4-2,4 7-2,3 6-4,3 7-1,-1 7-3,-2 9-2,-3 10-2,-3 10-1,-6 4-3,-5 0-2,-7 0-4,-5 0-2,-3 4-1,4 10-1,3 10 0,3 9-1,-5 2 0,-12-2-1,-13-3-1,-12-3-2,-10-2-2,-6 0-3,-6 0-2,-6 0-3,-13 4-3,-19 10-2,-18 10-1,-19 9-3,-21 10-3,-21 14-7,-22 11-7,-22 14-5,-4-3-5,17-15-2,15-15-2,16-16-2,13-18-1,14-18-2,11-19 0,14-18-1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40"/>
    </inkml:context>
    <inkml:brush xml:id="br0">
      <inkml:brushProperty name="width" value="0.04184" units="cm"/>
      <inkml:brushProperty name="height" value="0.04184" units="cm"/>
      <inkml:brushProperty name="color" value="#F2395B"/>
    </inkml:brush>
  </inkml:definitions>
  <inkml:trace contextRef="#ctx0" brushRef="#br0">80900 50350 525,'45'-68'0,"-9"17"0,-10 15 0,-8 16 0,-3 1 1,7-12 1,6-13 2,7-12 2,-12 7 4,-28 29 8,-28 28 9,-27 28 7,-15 17 2,0 6-6,0 7-5,0 6-6,0 3-3,0 0-1,0 0-2,0 0-1,3 0-1,6 0 0,7 0 0,6 0-1,3-2 0,0-3-1,0-3 0,0-2-2,4-5 1,10-2-2,10-3-1,9-3 0,6-4-2,3-3-1,3-3-3,4-2-2,5-8-1,10-8 0,10-10 1,9-9-1,10-9 1,14-5-1,11-7-1,14-5 1,11-11-1,14-11 1,11-14 1,14-11 0,5-9 0,1-3-2,-1-3-4,1-2-2,-6-3 0,-8 1 2,-10-1 1,-9 1 1,-13-1 2,-16 1-1,-15-1 1,-15 1-1,-14 2 1,-8 7 0,-10 6 0,-9 7 1,-10 4 0,-9 3 2,-10 3 1,-8 4 2,-8 4 1,-2 6-1,-3 7 0,-3 6-1,-2 4 0,0 4 0,0 3 0,0 3-1,-5 9 0,-9 16 0,-10 15 1,-8 17 0,-6 8 0,1 4 0,-1 3 0,1 3 1,2 3 0,7 3 4,6 3 3,7 4 3,8-3 2,14-5 1,11-7 1,14-5 1,8-6 0,7-3-2,6-3-2,7-2 0,8-3-2,14 1 2,11-1 1,14 1 0,8-1 1,7 1-2,6-1-1,7 1-1,4 1-1,3 3-3,3 3-1,4 4-1,-3 1-3,-5 0-1,-7 0-1,-5 0-1,-6 0-3,-3 0-6,-3 0-3,-2 0-5,-3-5-2,1-9 1,-1-10 2,1-8 1,1-8-5,3-2-13,3-3-12,4-3-12,-4-7-2,-9-9 6,-10-10 9,-8-8 6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41"/>
    </inkml:context>
    <inkml:brush xml:id="br0">
      <inkml:brushProperty name="width" value="0.04272" units="cm"/>
      <inkml:brushProperty name="height" value="0.04272" units="cm"/>
      <inkml:brushProperty name="color" value="#F2395B"/>
    </inkml:brush>
  </inkml:definitions>
  <inkml:trace contextRef="#ctx0" brushRef="#br0">84050 50000 514,'-46'-90'5,"10"23"8,10 22 8,9 22 9,9 15 5,9 9-2,10 10-1,10 10 0,7 5-2,6 4-1,7 3-2,6 3-2,1-1-2,-3-2-2,-3-3-3,-2-3-3,-3-2-1,1 0 0,-1 0 0,1 0-1,-1-2 0,1-3-3,-1-3-2,1-2-2,2 0-2,7 7-4,6 6-1,7 7-4,-1 2-1,-6 1 2,-6-1 0,-6 1 1,-4-4 0,1-6 0,-1-6-1,1-6 0,1-2-1,3 3 0,3 3 0,4 4 0,-9 1 1,-18 0 3,-19 0 4,-18 0 2,-20 1 1,-18 4-4,-19 3-3,-18 3-3,-9 1-1,4 1 2,3-1 2,3 1 1,-4 2 0,-8 7 1,-10 6 0,-9 7 0,-4 2 0,4 1-1,3-1 0,3 1-1,4-1-1,7 1-3,6-1-2,7 1-2,8-4-3,14-6-1,11-6-1,14-6-2,24-15-8,38-21-15,37-22-15,38-22-14,12-13-1,-12-3 14,-13-3 13,-12-2 13,-10 0 9,-6 7 3,-6 6 2,-6 7 3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43"/>
    </inkml:context>
    <inkml:brush xml:id="br0">
      <inkml:brushProperty name="width" value="0.04312" units="cm"/>
      <inkml:brushProperty name="height" value="0.04312" units="cm"/>
      <inkml:brushProperty name="color" value="#F2395B"/>
    </inkml:brush>
  </inkml:definitions>
  <inkml:trace contextRef="#ctx0" brushRef="#br0">86900 49000 510,'-2'-47'6,"-3"6"11,-3 7 12,-2 6 12,-1 15 6,3 26-2,3 24 0,4 26-2,-1 19-3,-3 17-6,-3 15-7,-2 16-7,-5 9-3,-2 3-1,-3 3-1,-3 4 0,-4 1-3,-3 0-2,-3 0-4,-2 0-2,-3 1-3,1 4-6,-1 3-4,1 3-5,2 1-3,7 1-2,6-1-3,7 1-2,4-7-3,3-12-2,3-13-2,4-12-3,1-13 0,0-12 1,0-13 2,0-12 1,3-16 0,6-19-3,7-18-2,6-19-3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9:00"/>
    </inkml:context>
    <inkml:brush xml:id="br0">
      <inkml:brushProperty name="width" value="0.03832" units="cm"/>
      <inkml:brushProperty name="height" value="0.03832" units="cm"/>
      <inkml:brushProperty name="color" value="#00BFF3"/>
    </inkml:brush>
  </inkml:definitions>
  <inkml:trace contextRef="#ctx0" brushRef="#br0">28400 45531 574,'61'-7'125,"-3"0"-25,-2 2-26,-4 1-25,-4 0-18,-4 2-7,-5 0-9,-5 2-7,-5 1-9,-2 2-7,-3 2-8,-3 2-8,-3 1-6,-4 1-5,-4 1-4,-5 1-5,-2 0-2,-4 0 1,-2-2 1,-3-1 0,-3 0 3,0-2 6,-2-1 6,0 0 6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43"/>
    </inkml:context>
    <inkml:brush xml:id="br0">
      <inkml:brushProperty name="width" value="0.0459" units="cm"/>
      <inkml:brushProperty name="height" value="0.0459" units="cm"/>
      <inkml:brushProperty name="color" value="#F2395B"/>
    </inkml:brush>
  </inkml:definitions>
  <inkml:trace contextRef="#ctx0" brushRef="#br0">88150 49950 479,'20'-113'5,"-9"26"10,-10 24 11,-8 26 10,-14 24 6,-15 26 0,-15 24 2,-16 26 1,-13 13-4,-9 4-9,-10 3-10,-8 3-9,-4-2-5,3-6-1,3-6-1,4-6-1,2-4-2,4 1-3,3-1-4,3 1-3,3-4-1,3-6 4,3-6 3,4-6 2,7-4 2,13 1 0,12-1 1,13 1 0,18-1 1,26 1 3,24-1 3,26 1 3,18-3 0,13-2-3,12-3-1,13-3-3,7-2-1,4 0 0,3 0-1,3 0 0,-1 0 0,-2 0-1,-3 0 1,-3 0 1,-9 3-2,-11 6 1,-14 7-2,-11 6 0,-11-1-2,-5-5-3,-7-7-3,-5-5-3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43"/>
    </inkml:context>
    <inkml:brush xml:id="br0">
      <inkml:brushProperty name="width" value="0.02763" units="cm"/>
      <inkml:brushProperty name="height" value="0.02763" units="cm"/>
      <inkml:brushProperty name="color" value="#F2395B"/>
    </inkml:brush>
  </inkml:definitions>
  <inkml:trace contextRef="#ctx0" brushRef="#br0">89450 51700 796,'-22'-41'12,"6"19"27,7 19 24,6 19 26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51"/>
    </inkml:context>
    <inkml:brush xml:id="br0">
      <inkml:brushProperty name="width" value="0.03842" units="cm"/>
      <inkml:brushProperty name="height" value="0.03842" units="cm"/>
      <inkml:brushProperty name="color" value="#F2395B"/>
    </inkml:brush>
  </inkml:definitions>
  <inkml:trace contextRef="#ctx0" brushRef="#br0">93250 50000 572,'1'-46'1,"4"10"0,3 10 1,3 9 0,7 6 5,14 3 9,11 3 7,14 4 9,13-4 0,16-9-5,15-10-6,17-8-5,0-3-5,-11 7-2,-14 6-3,-11 7-3,-14 4-4,-11 3-7,-14 3-6,-11 4-8,-14 4-5,-11 6-5,-14 7-6,-11 6-5,-12 4 1,-9 4 8,-10 3 8,-8 3 8,-4-1 5,3-2 4,3-3 2,4-3 3,-1-4 2,-3-3 0,-3-3 1,-2-2 0,-1-3 1,3 1 4,3-1 4,4 1 3,1-3 2,0-2 0,0-3 1,0-3 1,3 1 1,6 6 3,7 7 2,6 6 3,3 4 2,0 4 1,0 3 2,0 3 1,0 3 0,0 3-2,0 3-3,0 4-2,3 4-1,6 6 0,7 7-2,6 6 0,1 6-1,-3 6-3,-3 7-2,-2 6-2,-1 6-3,3 6-1,3 7-2,4 6-3,-1 6 0,-3 6 1,-3 7 0,-2 6 1,-1-1-6,3-5-9,3-7-10,4-5-11,1-11-6,0-11-2,0-14-3,0-11-3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51"/>
    </inkml:context>
    <inkml:brush xml:id="br0">
      <inkml:brushProperty name="width" value="0.03275" units="cm"/>
      <inkml:brushProperty name="height" value="0.03275" units="cm"/>
      <inkml:brushProperty name="color" value="#F2395B"/>
    </inkml:brush>
  </inkml:definitions>
  <inkml:trace contextRef="#ctx0" brushRef="#br0">93400 51100 671,'45'-68'0,"-9"17"0,-10 15 0,-8 16 0,0 5 5,14-2 9,11-3 9,14-3 10,7 1 3,3 6-4,3 7-4,4 6-3,-3 6-3,-5 6-3,-7 7-1,-5 6-3,-9 3-4,-9 0-4,-10 0-5,-8 0-5,-11 6-1,-8 13 2,-10 12 1,-9 13 2,-16 10 0,-22 10-3,-22 10-1,-21 9-3,-6-4-3,14-15-5,11-15-6,14-16-5,7-15-3,3-11 0,3-14 1,4-11-1,4-15 2,6-16 1,7-15 2,6-15 1,4-11 1,4-2 1,3-3 2,3-3 1,4 4 5,7 13 12,6 12 11,7 13 10,7 9 7,9 6 2,10 7 2,10 6 2,5 7 1,4 10-1,3 10 1,3 9-1,1 4-3,1 1-3,-1-1-6,1 1-3,-1-1-6,1 1-4,-1-1-5,1 1-4,-4-4-2,-6-6 0,-6-6 1,-6-6 1,-4-7-7,1-6-15,-1-6-15,1-6-15,-4-6-6,-6-2 2,-6-3 3,-6-3 2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52"/>
    </inkml:context>
    <inkml:brush xml:id="br0">
      <inkml:brushProperty name="width" value="0.03474" units="cm"/>
      <inkml:brushProperty name="height" value="0.03474" units="cm"/>
      <inkml:brushProperty name="color" value="#F2395B"/>
    </inkml:brush>
  </inkml:definitions>
  <inkml:trace contextRef="#ctx0" brushRef="#br0">95500 49350 633,'1'-68'2,"4"17"3,3 15 4,3 16 4,-1 16 4,-2 20 2,-3 18 2,-3 20 4,-6 13-4,-5 9-11,-7 10-10,-5 10-11,-8 0-7,-5-5-2,-7-7-3,-5-5-4,-4-11 1,0-11 3,0-14 3,0-11 2,1-9 5,4-3 4,3-3 6,3-2 4,10-5 7,20-2 9,18-3 9,20-3 7,19-4 2,22-3-6,22-3-6,23-2-7,8-5-6,-3-2-4,-3-3-5,-2-3-4,-8 1-4,-8 6 1,-10 7-2,-9 6 0,-18 7 4,-24 10 10,-26 10 9,-24 9 8,-21 6 5,-16 3-2,-15 3-1,-15 4-2,-11 4-1,-2 6-3,-3 7 0,-3 6-3,-7 9-2,-9 13-2,-10 12-3,-8 13-4,-6 13-1,1 17-3,-1 15-3,1 16-2,2 5-4,7-2-5,6-3-5,7-3-4,11-13-4,20-22-3,18-22-2,20-21-3,11-20-1,7-15 1,6-15 0,7-16 1,5-15 1,7-11 2,6-14 1,7-11 2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52"/>
    </inkml:context>
    <inkml:brush xml:id="br0">
      <inkml:brushProperty name="width" value="0.03577" units="cm"/>
      <inkml:brushProperty name="height" value="0.03577" units="cm"/>
      <inkml:brushProperty name="color" value="#F2395B"/>
    </inkml:brush>
  </inkml:definitions>
  <inkml:trace contextRef="#ctx0" brushRef="#br0">94700 51000 615,'6'-36'63,"13"28"2,12 28 2,13 29 1,6 11-9,0-2-20,0-3-19,0-3-20,-4-6-11,-5-5-4,-7-7-3,-5-5-3,-1-8-6,6-5-5,7-7-5,6-5-6,4-8-2,4-5 3,3-7 3,3-5 2,-1-4 4,-2 0 4,-3 0 4,-3 0 5,-7 1 3,-9 4 4,-10 3 3,-8 3 5,-11 7 10,-8 14 20,-10 11 19,-9 14 19,-4 5 5,4 1-8,3-1-8,3 1-8,3-1-8,3 1-5,3-1-6,4 1-6,5-6-6,10-8-8,10-10-6,9-9-7,10-7-7,14-3-8,11-3-7,14-2-7,3-6-3,-2-6 6,-3-6 4,-3-6 4,-7-1 6,-9 7 3,-10 6 6,-8 7 5,-25 13 8,-36 22 14,-39 22 12,-36 23 14,-20 8 2,1-3-8,-1-3-10,1-2-8,1-3-6,3 1-5,3-1-5,4 1-3,1-3-3,0-2 2,0-3 1,0-3 2,4-4 0,10-3 3,10-3 2,9-2 2,10-5 2,14-2 1,11-3 2,14-3 2,10-2-1,9 0-4,10 0-3,10 0-3,11-4-3,17-5-1,15-7-1,16-5-2,10-4-1,7 0-1,6 0 0,7 0-1,5 0-3,7 0-5,6 0-4,7 0-6,-1-2-5,-6-3-5,-6-3-5,-6-2-6,-15-3-2,-21 1 2,-22-1 2,-22 1 2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54"/>
    </inkml:context>
    <inkml:brush xml:id="br0">
      <inkml:brushProperty name="width" value="0.04807" units="cm"/>
      <inkml:brushProperty name="height" value="0.04807" units="cm"/>
      <inkml:brushProperty name="color" value="#F2395B"/>
    </inkml:brush>
  </inkml:definitions>
  <inkml:trace contextRef="#ctx0" brushRef="#br0">97950 50400 457,'-22'-41'11,"6"19"23,7 19 22,6 19 22,3 10 4,0 4-15,0 3-15,0 3-15,0 7-10,0 14-3,0 11-2,0 14-4,0 7-4,0 3-3,0 3-5,0 4-2,0 7-6,0 13-4,0 12-6,0 13-4,-2 7-2,-3 4 0,-3 3 2,-2 3 1,0-5-6,7-12-12,6-13-12,7-12-12,2-18-4,1-21 1,-1-22 3,1-22 2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54"/>
    </inkml:context>
    <inkml:brush xml:id="br0">
      <inkml:brushProperty name="width" value="0.03389" units="cm"/>
      <inkml:brushProperty name="height" value="0.03389" units="cm"/>
      <inkml:brushProperty name="color" value="#F2395B"/>
    </inkml:brush>
  </inkml:definitions>
  <inkml:trace contextRef="#ctx0" brushRef="#br0">97400 50400 649,'-18'-22'59,"17"6"-4,15 7-4,16 6-6,16 1-5,20-3-5,18-3-6,20-2-5,6-1-12,-2 3-16,-3 3-18,-3 4-17,-12 1-7,-18 0 4,-19 0 3,-18 0 3,-10 1 1,0 4-2,0 3-2,0 3-2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55"/>
    </inkml:context>
    <inkml:brush xml:id="br0">
      <inkml:brushProperty name="width" value="0.03465" units="cm"/>
      <inkml:brushProperty name="height" value="0.03465" units="cm"/>
      <inkml:brushProperty name="color" value="#F2395B"/>
    </inkml:brush>
  </inkml:definitions>
  <inkml:trace contextRef="#ctx0" brushRef="#br0">97200 53200 634,'-46'-2'4,"10"-3"5,10-3 7,9-2 7,9-1 5,9 3 4,10 3 3,10 4 4,10 1-1,13 0-4,12 0-5,13 0-6,7-2-3,4-3-5,3-3-3,3-2-4,3-1-7,3 3-10,3 3-9,4 4-10,-3 1-6,-5 0-1,-7 0-2,-5 0-2,-11 0-1,-11 0-3,-14 0-2,-11 0-2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55"/>
    </inkml:context>
    <inkml:brush xml:id="br0">
      <inkml:brushProperty name="width" value="0.03956" units="cm"/>
      <inkml:brushProperty name="height" value="0.03956" units="cm"/>
      <inkml:brushProperty name="color" value="#F2395B"/>
    </inkml:brush>
  </inkml:definitions>
  <inkml:trace contextRef="#ctx0" brushRef="#br0">100600 49700 556,'1'-65'7,"4"23"16,3 22 15,3 22 15,1 18 4,1 16-6,-1 15-6,1 17-6,-3 7-7,-2 0-7,-3 0-7,-3 0-8,-2-2-2,0-3 1,0-3 2,0-2 1,0-6-7,0-6-14,0-6-15,0-6-14,3-10-13,6-12-8,7-13-10,6-12-10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9:01"/>
    </inkml:context>
    <inkml:brush xml:id="br0">
      <inkml:brushProperty name="width" value="0.04132" units="cm"/>
      <inkml:brushProperty name="height" value="0.04132" units="cm"/>
      <inkml:brushProperty name="color" value="#00BFF3"/>
    </inkml:brush>
  </inkml:definitions>
  <inkml:trace contextRef="#ctx0" brushRef="#br0">28732 45950 532,'-15'0'0,"2"0"0,3 0 0,1 0 0,-1 0 0,-2 2 0,-3 0 0,-3 2 0,-1 0 2,3 0 6,1-1 5,2 1 5,2 1 4,3 0 2,1 1 4,2 2 2,2 1 1,0 3 0,2 4 0,0 2 0,1 4-1,0 5-2,0 4-1,0 6-2,0 5-2,-2 6-3,0 6-3,-2 6-3,-1 3-4,-1 1-5,-3 1-7,-2 1-5,0-1-6,2-3-7,3-2-7,1-4-7,1-5-5,2-8-3,0-8-4,2-7-3,1-9-2,2-7 3,2-8 2,2-8 2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56"/>
    </inkml:context>
    <inkml:brush xml:id="br0">
      <inkml:brushProperty name="width" value="0.03774" units="cm"/>
      <inkml:brushProperty name="height" value="0.03774" units="cm"/>
      <inkml:brushProperty name="color" value="#F2395B"/>
    </inkml:brush>
  </inkml:definitions>
  <inkml:trace contextRef="#ctx0" brushRef="#br0">101550 49650 582,'23'-24'0,"-3"4"0,-3 3 0,-2 3 0,-12 9 9,-19 16 18,-18 15 17,-19 17 17,-13 10 3,-6 6-13,-6 7-13,-6 6-13,-4 1-9,1-3-7,-1-3-4,1-2-7,2-6-2,7-6-2,6-6-2,7-6 0,5-4-1,7 1 1,6-1 1,7 1 0,5-3 0,7-2-2,6-3-2,7-3-1,0-4 1,-2-3 4,-3-3 4,-3-2 5,-2-3 2,0 1 1,0-1 1,0 1 1,0-1 0,0 1 0,0-1-1,0 1 0,0-1-1,0 1-1,0-1 0,0 1 0,14-6-2,28-8-3,28-10-3,29-9-3,11-5-1,-2 0 0,-3 0 1,-3 0-1,-2 1 1,0 4 1,0 3 1,0 3 1,-4 1 1,-5 1-1,-7-1 1,-5 1-1,-8 1 2,-5 3 2,-7 3 3,-5 4 2,-14 7 2,-18 13 1,-19 12 2,-18 13 0,-17 9-1,-11 6-2,-14 7-3,-11 6-3,-6 1-2,4-3-1,3-3-1,3-2-2,4-3 1,7 1 1,6-1 1,7 1 2,4-4 1,3-6-1,3-6 1,4-6-1,15-7 2,28-6 2,28-6 4,29-6 3,15-6-1,3-2-3,3-3-5,4-3-2,2-6-5,4-5-4,3-7-4,3-5-4,-1-8-4,-2-5-6,-3-7-6,-3-5-5,-1-8-1,4-5 2,3-7 2,3-5 2,-4-1 4,-8 6 6,-10 7 6,-9 6 6,-9 6 2,-5 6 1,-7 7-1,-5 6 0,-11 12 14,-11 19 28,-14 19 28,-11 19 28,-9 12 5,-3 6-18,-3 7-17,-2 6-18,-3 1-13,1-3-6,-1-3-7,1-2-7,1-5-7,3-2-8,3-3-7,4-3-7,1-4-6,0-3-3,0-3-5,0-2-3,0-8-4,0-8-6,0-10-5,0-9-6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56"/>
    </inkml:context>
    <inkml:brush xml:id="br0">
      <inkml:brushProperty name="width" value="0.03388" units="cm"/>
      <inkml:brushProperty name="height" value="0.03388" units="cm"/>
      <inkml:brushProperty name="color" value="#F2395B"/>
    </inkml:brush>
  </inkml:definitions>
  <inkml:trace contextRef="#ctx0" brushRef="#br0">100900 50850 649,'43'73'113,"-11"-3"-25,-14-3-26,-11-2-24,-11 0-17,-5 7-5,-7 6-7,-5 7-6,-9 2-5,-9 1-8,-10-1-6,-8 1-7,-9-4-6,-6-6-4,-6-6-6,-6-6-3,-1-9-2,7-8 3,6-10 2,7-9 3,5-7 4,7-3 4,6-3 5,7-2 4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57"/>
    </inkml:context>
    <inkml:brush xml:id="br0">
      <inkml:brushProperty name="width" value="0.03856" units="cm"/>
      <inkml:brushProperty name="height" value="0.03856" units="cm"/>
      <inkml:brushProperty name="color" value="#F2395B"/>
    </inkml:brush>
  </inkml:definitions>
  <inkml:trace contextRef="#ctx0" brushRef="#br0">98950 51750 570,'-11'-40'7,"28"23"15,28 22 13,29 22 15,15 16 5,3 14-4,3 11-6,4 14-3,7 8-6,13 7-6,12 6-6,13 7-6,10-3-7,10-8-8,10-10-7,9-9-8,1-9-8,-6-5-7,-6-7-7,-6-5-7,-20-11-6,-30-11-7,-32-14-5,-30-11-6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57"/>
    </inkml:context>
    <inkml:brush xml:id="br0">
      <inkml:brushProperty name="width" value="0.04021" units="cm"/>
      <inkml:brushProperty name="height" value="0.04021" units="cm"/>
      <inkml:brushProperty name="color" value="#F2395B"/>
    </inkml:brush>
  </inkml:definitions>
  <inkml:trace contextRef="#ctx0" brushRef="#br0">103300 49750 547,'21'-91'0,"-5"19"0,-7 19 0,-5 19 0,-3 10 6,4 4 13,3 3 14,3 3 12,-2 14 6,-6 25-1,-6 25 0,-6 25-2,-13 15-5,-19 7-7,-18 6-10,-19 7-7,-12-1-7,-2-6-4,-3-6-3,-3-6-3,-6-2-4,-5 3-1,-7 3-1,-5 4-1,2-6-7,13-11-13,12-14-11,13-11-13,13-11-5,17-5 0,15-7 0,16-5 0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57"/>
    </inkml:context>
    <inkml:brush xml:id="br0">
      <inkml:brushProperty name="width" value="0.04035" units="cm"/>
      <inkml:brushProperty name="height" value="0.04035" units="cm"/>
      <inkml:brushProperty name="color" value="#F2395B"/>
    </inkml:brush>
  </inkml:definitions>
  <inkml:trace contextRef="#ctx0" brushRef="#br0">102400 50800 545,'43'7'53,"-11"17"-3,-14 15-3,-11 16-2,-9 9-3,-3 3-3,-3 3-3,-2 4-3,-6 1-5,-6 0-4,-6 0-6,-6 0-5,-2-4-4,3-5-1,3-7-2,4-5-2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57"/>
    </inkml:context>
    <inkml:brush xml:id="br0">
      <inkml:brushProperty name="width" value="0.05283" units="cm"/>
      <inkml:brushProperty name="height" value="0.05283" units="cm"/>
      <inkml:brushProperty name="color" value="#F2395B"/>
    </inkml:brush>
  </inkml:definitions>
  <inkml:trace contextRef="#ctx0" brushRef="#br0">103150 50650 416,'45'-24'0,"-9"4"0,-10 3 0,-8 3 0,5-4 1,22-8 3,22-10 2,23-9 3,10-2 4,0 6 4,0 7 4,0 6 5,-4 4 0,-5 4-5,-7 3-4,-5 3-5,-9 4-4,-9 7-1,-10 6-3,-8 7-2,-8 4 0,-2 3 2,-3 3 2,-3 4 1,-6 8 5,-5 17 5,-7 15 7,-5 16 7,-6 5 2,-3-2-3,-3-3-1,-2-3-2,-3 2-1,1 10-2,-1 10 0,1 9-2,-1 6-2,1 3-3,-1 3-4,1 4-3,1-1-3,3-3-4,3-3-2,4-2-2,1-9-6,0-12-5,0-13-7,0-12-7,-5-15-7,-9-15-9,-10-15-8,-8-16-9,-4-13-2,3-9 6,3-10 6,4-8 6,1-8 4,0-2 2,0-3 4,0-3 2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58"/>
    </inkml:context>
    <inkml:brush xml:id="br0">
      <inkml:brushProperty name="width" value="0.03388" units="cm"/>
      <inkml:brushProperty name="height" value="0.03388" units="cm"/>
      <inkml:brushProperty name="color" value="#F2395B"/>
    </inkml:brush>
  </inkml:definitions>
  <inkml:trace contextRef="#ctx0" brushRef="#br0">103300 51100 649,'134'0'74,"-31"0"-15,-31 0-15,-31 0-17,-13 4-7,6 10-1,7 10-1,6 9 0,-2 7-2,-9 7-1,-10 6-3,-8 7-1,-14 2-3,-15 1-2,-15-1-3,-16 1-3,-12-4-1,-5-6-3,-7-6-2,-5-6-1,-3-9-3,4-8-2,3-10-3,3-9-3,6-12-2,9-11-2,10-14-2,10-11-3,10-11 0,13-5-3,12-7 0,13-5-2,6 2 0,0 13 0,0 12 0,0 13 0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59"/>
    </inkml:context>
    <inkml:brush xml:id="br0">
      <inkml:brushProperty name="width" value="0.03192" units="cm"/>
      <inkml:brushProperty name="height" value="0.03192" units="cm"/>
      <inkml:brushProperty name="color" value="#F2395B"/>
    </inkml:brush>
  </inkml:definitions>
  <inkml:trace contextRef="#ctx0" brushRef="#br0">85900 54350 689,'-111'-46'-29,"28"10"15,28 10 15,29 9 15,27 1 12,29-6 7,28-6 8,28-6 7,17-2 0,6 3-7,7 3-9,6 4-6,-2 2-10,-9 4-11,-10 3-10,-8 3-10,-14 6-10,-15 9-6,-15 10-6,-16 10-8,-12 5 1,-5 4 5,-7 3 7,-5 3 5,-6-2 2,-3-6-2,-3-6-2,-2-6-3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59"/>
    </inkml:context>
    <inkml:brush xml:id="br0">
      <inkml:brushProperty name="width" value="0.03466" units="cm"/>
      <inkml:brushProperty name="height" value="0.03466" units="cm"/>
      <inkml:brushProperty name="color" value="#F2395B"/>
    </inkml:brush>
  </inkml:definitions>
  <inkml:trace contextRef="#ctx0" brushRef="#br0">84850 55350 634,'-183'17'24,"84"-16"9,85-15 10,85-15 10,50-7 0,20 3-8,18 3-9,20 4-8,6 1-7,-2 0-5,-3 0-7,-3 0-5,-12 3-5,-18 6-7,-19 7-5,-18 6-6,-15 1-6,-9-3-5,-10-3-6,-8-2-4,-12-5-4,-12-2-1,-13-3-1,-12-3-1,-9-2 3,-2 0 9,-3 0 9,-3 0 8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59"/>
    </inkml:context>
    <inkml:brush xml:id="br0">
      <inkml:brushProperty name="width" value="0.03319" units="cm"/>
      <inkml:brushProperty name="height" value="0.03319" units="cm"/>
      <inkml:brushProperty name="color" value="#F2395B"/>
    </inkml:brush>
  </inkml:definitions>
  <inkml:trace contextRef="#ctx0" brushRef="#br0">86450 53650 662,'-91'-24'37,"19"4"-6,19 3-4,19 3-4,12 6-3,6 9 0,7 10 0,6 10 0,1 13 0,-3 19 2,-3 19 0,-2 19 1,-1 9-2,3 0-5,3 0-6,4 0-5,-1 3-5,-3 6-3,-3 7-4,-2 6-4,-1-4-3,3-11-5,3-14-2,4-11-5,4-14-2,6-11-4,7-14-2,6-11-4,4-14 0,4-11 3,3-14 1,3-11 2,-2-7 3,-6 0 5,-6 0 4,-6 0 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59"/>
    </inkml:context>
    <inkml:brush xml:id="br0">
      <inkml:brushProperty name="width" value="0.04082" units="cm"/>
      <inkml:brushProperty name="height" value="0.04082" units="cm"/>
    </inkml:brush>
  </inkml:definitions>
  <inkml:trace contextRef="#ctx0" brushRef="#br0">58306 20582 538,'-21'-19'23,"5"9"10,4 8 11,6 10 11,2 6 2,0 7-8,0 5-7,1 6-7,-1 6-6,0 4-3,0 6-5,0 4-3,-1 4-5,0 2-3,-1 1-5,-1 3-3,-1 1-7,0-1-7,0 1-7,1-1-8,0-4-7,2-8-5,2-10-6,2-8-5,1-7-3,0-5 0,0-5 2,0-4-1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9:01"/>
    </inkml:context>
    <inkml:brush xml:id="br0">
      <inkml:brushProperty name="width" value="0.03834" units="cm"/>
      <inkml:brushProperty name="height" value="0.03834" units="cm"/>
      <inkml:brushProperty name="color" value="#00BFF3"/>
    </inkml:brush>
  </inkml:definitions>
  <inkml:trace contextRef="#ctx0" brushRef="#br0">28847 47059 573,'9'-15'1,"3"-1"1,3 1 1,3-1 1,1 2 6,-3 2 11,-1 4 10,-2 3 11,0 1 5,5 2-3,3 0-2,5 2-3,0 2-3,-3 4-7,-3 4-6,-3 3-6,-4 5-5,-3 5-3,-4 5-4,-4 5-3,-5 3-5,-6 4-6,-5 2-6,-7 4-5,-3-2-4,-1-6-2,-1-6 0,0-5-1,-1-6-2,3-5-4,1-5-4,3-5-4,1-5 1,1-8 4,1-6 5,1-7 4,1-4 6,4-3 6,3-1 6,3-2 6,1 0 3,2 5-2,0 4-1,2 3-1,2 4 7,4 5 13,3 3 14,5 4 15,3 2 7,1 2 1,3 0 1,1 2 1,2 1-5,1 3-9,1 3-10,1 4-10,-1 0-6,-2-1-4,-1-1-4,-3-1-3,-1-1-7,-1 0-14,-1-2-11,0 0-13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59"/>
    </inkml:context>
    <inkml:brush xml:id="br0">
      <inkml:brushProperty name="width" value="0.03689" units="cm"/>
      <inkml:brushProperty name="height" value="0.03689" units="cm"/>
      <inkml:brushProperty name="color" value="#F2395B"/>
    </inkml:brush>
  </inkml:definitions>
  <inkml:trace contextRef="#ctx0" brushRef="#br0">86750 53500 596,'-21'-118'35,"10"67"7,10 65 6,9 66 8,2 34-2,-2 3-8,-3 3-9,-3 4-9,-4-1-6,-3-3-5,-3-3-6,-2-2-3,-5-1-10,-2 3-11,-3 3-12,-3 4-11,-4-6-8,-3-11-2,-3-14-1,-2-11-3,0-14 2,7-11 5,6-14 5,7-11 6,0-9 4,-2-3 5,-3-3 4,-3-2 3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59"/>
    </inkml:context>
    <inkml:brush xml:id="br0">
      <inkml:brushProperty name="width" value="0.03534" units="cm"/>
      <inkml:brushProperty name="height" value="0.03534" units="cm"/>
      <inkml:brushProperty name="color" value="#F2395B"/>
    </inkml:brush>
  </inkml:definitions>
  <inkml:trace contextRef="#ctx0" brushRef="#br0">84800 55300 622,'-160'-2'-1,"32"-3"-1,31-3-1,32-2-1,29 3 8,28 14 18,28 11 18,29 14 18,18 8 5,9 7-11,10 6-10,10 7-11,7 4-7,6 3-4,7 3-5,6 4-4,4-3-6,4-5-4,3-7-7,3-5-4,-2-8-9,-6-5-10,-6-7-9,-6-5-11,-10-8-1,-12-5 8,-13-7 7,-12-5 8,-10-6 3,-6-3-4,-6-3-3,-6-2-3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3:00"/>
    </inkml:context>
    <inkml:brush xml:id="br0">
      <inkml:brushProperty name="width" value="0.03018" units="cm"/>
      <inkml:brushProperty name="height" value="0.03018" units="cm"/>
      <inkml:brushProperty name="color" value="#F2395B"/>
    </inkml:brush>
  </inkml:definitions>
  <inkml:trace contextRef="#ctx0" brushRef="#br0">88700 53500 728,'-2'-47'1,"-3"6"2,-3 7 1,-2 6 3,-5 6-2,-2 6-2,-3 7-3,-3 6-2,-2 10 3,0 17 10,0 15 10,0 16 11,-5 13 1,-9 14-7,-10 11-6,-8 14-6,-3 0-7,7-8-6,6-10-6,7-9-5,7-12-3,9-11 0,10-14 1,10-11 1,11-11 0,17-5-1,15-7 0,16-5 0,5-3 1,-2 4 3,-3 3 4,-3 3 3,-7 6 1,-9 9 0,-10 10-2,-8 10-1,-15 7 1,-19 6 0,-18 7 0,-19 6 1,-12 3 1,-2 0-1,-3 0 1,-3 0 0,4-7 1,13-11 0,12-14 1,13-11 1,12-7 1,13 0 1,12 0 1,13 0 1,7 1 3,4 4 3,3 3 3,3 3 4,-4 4 1,-8 7 0,-10 6-1,-9 7-1,-9 2-2,-5 1-2,-7-1-3,-5 1-3,-3-6-3,4-8-2,3-10-3,3-9-3,7-18-10,14-24-15,11-26-16,14-24-16,5-9-4,1 10 8,-1 10 8,1 9 9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3:00"/>
    </inkml:context>
    <inkml:brush xml:id="br0">
      <inkml:brushProperty name="width" value="0.04458" units="cm"/>
      <inkml:brushProperty name="height" value="0.04458" units="cm"/>
      <inkml:brushProperty name="color" value="#F2395B"/>
    </inkml:brush>
  </inkml:definitions>
  <inkml:trace contextRef="#ctx0" brushRef="#br0">89450 53650 493,'50'-52'3,"0"-3"7,0-3 7,0-2 6,-2 3 3,-3 14-4,-3 11-3,-2 14-3,-5 10-1,-2 9 1,-3 10 0,-3 10 0,-4 8-2,-3 10-5,-3 10-7,-2 9-4,-8 7-5,-8 7-3,-10 6-2,-9 7-3,-10 0-3,-9-2-4,-10-3-4,-8-3-4,-8-6-1,-2-5 1,-3-7 1,-3-5 0,-1-8 5,4-5 5,3-7 6,3-5 6,6-6 3,9-3 1,10-3 0,10-2 0,21-8 7,34-8 13,35-10 12,35-9 12,16-4 4,1 4-9,-1 3-7,1 3-7,-6 1-7,-8 1-5,-10-1-5,-9 1-5,-12 2-6,-11 7-7,-14 6-8,-11 7-6,-12 5-4,-9 7 1,-10 6 2,-8 7 2,-11 0 3,-8-2 4,-10-3 7,-9-3 4,-4-2 3,4 0 2,3 0 0,3 0 1,3-2 4,3-3 4,3-3 5,4-2 5,2-3 4,4 1 3,3-1 4,3 1 3,3 7 2,3 16 1,3 15 0,4 17 0,4 3-1,6-5-4,7-7-3,6-5-5,3 2 0,0 13-1,0 12 2,0 13 0,-2 6 0,-3 0-2,-3 0-1,-2 0-1,-5-5-2,-2-9 0,-3-10 0,-3-8-2,-2-9-1,0-6-3,0-6-2,0-6-4,-5-7 0,-9-6-1,-10-6-1,-8-6 1,-11-4-7,-8 1-9,-10-1-11,-9 1-11,-10-1-3,-9 1 5,-10-1 4,-8 1 4,3-3 4,20-2 5,18-3 2,20-3 5,10-4-6,3-3-15,3-3-14,4-2-15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3:0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91750 56300 999,'20'-41'-6,"-9"19"-12,-10 19-12,-8 19-12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3:17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74500 14850 999,'-325'120'-82,"100"-59"20,100-60 20,100-58 20,48-26 12,-3 9 2,-3 10 2,-2 10 3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3:20"/>
    </inkml:context>
    <inkml:brush xml:id="br0">
      <inkml:brushProperty name="width" value="0.04758" units="cm"/>
      <inkml:brushProperty name="height" value="0.04758" units="cm"/>
      <inkml:brushProperty name="color" value="#00BFF3"/>
    </inkml:brush>
  </inkml:definitions>
  <inkml:trace contextRef="#ctx0" brushRef="#br0">81350 26450 462,'-41'-4'7,"19"-5"16,19-7 14,19-5 15,26-11 4,34-11-9,35-14-8,35-11-8,19-7-7,7 0-5,6 0-7,7 0-6,-10 7-3,-25 17-2,-25 15-3,-25 16-2,-19 12-1,-12 9-2,-13 10 0,-12 10-3,-12 7 2,-8 6 1,-10 7 2,-9 6 3,-10 7 3,-9 10 5,-10 10 6,-8 9 6,-12 7 3,-12 7 1,-13 6 1,-12 7 0,-9 10-2,-2 16-2,-3 15-4,-3 17-4,-6 17-2,-5 23-1,-7 22-1,-5 22-2,-3 2 0,4-15-1,3-15 0,3-16-1,7-24-5,14-31-10,11-31-11,14-31-11,8-45-7,7-55-2,6-57-4,7-55-3,8-45 0,14-31 5,11-31 3,14-31 4,7-4 7,3 26 9,3 24 8,4 26 8,1 27 6,0 32 2,0 31 2,0 32 2,0 19 3,0 10 6,0 10 6,0 9 6,4 9 3,10 9 3,10 10 3,9 10 2,9 11-1,9 17-4,10 15-4,10 16-5,5 10-4,4 7-4,3 6-4,3 7-4,-1 0-3,-2-2-1,-3-3-2,-3-3-1,-4-7-5,-3-9-7,-3-10-7,-2-8-8,-5-14-7,-2-15-6,-3-15-8,-3-16-5,-9-12 1,-11-5 10,-14-7 10,-11-5 10,-9-6 4,-3-3-4,-3-3-5,-2-2-3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3:20"/>
    </inkml:context>
    <inkml:brush xml:id="br0">
      <inkml:brushProperty name="width" value="0.04688" units="cm"/>
      <inkml:brushProperty name="height" value="0.04688" units="cm"/>
      <inkml:brushProperty name="color" value="#00BFF3"/>
    </inkml:brush>
  </inkml:definitions>
  <inkml:trace contextRef="#ctx0" brushRef="#br0">84050 25350 469,'23'-96'0,"-3"10"1,-3 10 2,-2 9 0,0-7 0,7-21 1,6-22 0,7-22 0,-1 4 3,-6 32 7,-6 31 5,-6 32 8,-9 32 3,-8 34 3,-10 35 1,-9 35 2,-18 36-1,-24 42-5,-26 40-6,-24 41-5,-6 5-6,17-27-5,15-28-6,16-28-6,12-29-6,9-28-5,10-28-7,10-27-5,13-25-4,19-18-2,19-19 0,19-18-3,9-10 3,0 0 6,0 0 6,0 0 5,-4 3 9,-5 6 11,-7 7 12,-5 6 10,-6 7 7,-3 10 2,-3 10 1,-2 9 3,-5 23 0,-2 38-1,-3 37 0,-3 38 0,-4 32-3,-3 29-4,-3 28-5,-2 28-3,-1 34-5,3 41-6,3 40-7,4 42-4,1 22-9,0 7-8,0 6-10,0 7-9,4 0-5,10-2-2,10-3-1,9-3-3,2-35 0,-2-66 0,-3-65 1,-3-65 1,-4-56 2,-3-43 5,-3-44 6,-2-43 4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3:21"/>
    </inkml:context>
    <inkml:brush xml:id="br0">
      <inkml:brushProperty name="width" value="0.05798" units="cm"/>
      <inkml:brushProperty name="height" value="0.05798" units="cm"/>
      <inkml:brushProperty name="color" value="#00BFF3"/>
    </inkml:brush>
  </inkml:definitions>
  <inkml:trace contextRef="#ctx0" brushRef="#br0">84750 24550 379,'32'-118'3,"17"17"5,15 15 7,16 16 4,10 12 4,7 9 0,6 10 0,7 10 1,-3 8-3,-8 10-4,-10 10-4,-9 9-4,-15 18-3,-18 29-3,-19 28-3,-18 28-1,-28 29-5,-33 32-3,-35 31-6,-34 32-3,-20 5-3,-2-18 2,-3-19 1,-3-18 2,5-25 1,17-27 5,15-28 3,16-28 3,26-32 5,38-34 4,37-35 3,38-33 5,34-22 2,31-5-1,32-7 0,31-5 0,6 5-1,-19 19-2,-18 19-3,-19 19-2,-18 15-2,-15 13-1,-15 12 0,-16 13 0,-19 13-2,-22 17-2,-22 15-2,-21 16-1,-21 9-1,-19 3 4,-18 3 1,-19 4 3,-8-1 2,3-3 1,3-3 2,4-2 1,7-8 0,13-8-1,12-10-1,13-9-1,16-12-1,23-11-2,22-14-1,22-11-3,18-15-2,16-16-3,15-15-3,17-15-3,3-7 0,-5 3-1,-7 3 2,-5 4-1,-12 2 2,-16 4 2,-15 3 0,-15 3 3,-17 1 2,-15 1 7,-15-1 5,-16 1 6,-7 4 3,4 9-2,3 10 0,3 10-2,3 11 2,3 17 2,3 15 3,4 16 2,5 10 0,10 7-3,10 6-3,9 7-4,6 8-2,3 14-1,3 11 0,4 14-2,-1 7-1,-3 3-1,-3 3-3,-2 4-2,-5-4-1,-2-9-1,-3-10-1,-3-8-1,-6-14-2,-5-15-3,-7-15-4,-5-16-2,-8-15-1,-5-11 0,-7-14 1,-5-11 1,-8-14 1,-5-11 0,-7-14 1,-5-11 0,-1-11 1,6-5 3,7-7 2,6-5 4,9-3 0,13 4 0,12 3 0,13 3 0,15-1 1,19-2 5,19-3 4,19-3 4,15 2 2,13 10 1,12 10-1,13 9 1,4 7-1,-3 7-2,-3 6-3,-2 7-1,-8 4-3,-8 3 0,-10 3-3,-9 4 0,-13 5-2,-16 10-1,-15 10 0,-15 9-2,-15 10 0,-12 14-1,-13 11-2,-12 14-1,-16 7-1,-19 3 0,-18 3-1,-19 4-1,-15 1 0,-8 0 0,-10 0 1,-9 0 0,-10 0 1,-9 0 1,-10 0 0,-8 0 1,-1-4 2,9-5 3,10-7 3,10-5 3,13-9 5,19-9 5,19-10 5,19-8 5,34-12 2,50-12-1,50-13-1,50-12-1,39-15-2,28-15-2,28-15-4,29-16-2,21-8-3,16 0-2,15 0-1,17 0-2,0 6-2,-11 13 1,-14 12-1,-11 13-1,-20 7-4,-24 4-11,-26 3-11,-24 3-11,-24 3-8,-22 3-5,-22 3-6,-21 4-6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3:21"/>
    </inkml:context>
    <inkml:brush xml:id="br0">
      <inkml:brushProperty name="width" value="0.05519" units="cm"/>
      <inkml:brushProperty name="height" value="0.05519" units="cm"/>
      <inkml:brushProperty name="color" value="#00BFF3"/>
    </inkml:brush>
  </inkml:definitions>
  <inkml:trace contextRef="#ctx0" brushRef="#br0">88700 25150 398,'-2'-91'0,"-3"19"0,-3 19 0,-2 19 0,-3 9 6,1 0 12,-1 0 12,1 0 13,1 9 6,3 19 3,3 19 2,4 19 3,2 18-3,4 19-9,3 19-7,3 19-8,-1 10-6,-2 4-3,-3 3-4,-3 3-3,-2 1-2,0 1 0,0-1-1,0 1 0,0-4-8,0-6-14,0-6-16,0-6-15,1-10-10,4-12-2,3-13-4,3-12-3,-1-19-1,-2-25 3,-3-25 2,-3-25 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9:01"/>
    </inkml:context>
    <inkml:brush xml:id="br0">
      <inkml:brushProperty name="width" value="0.04053" units="cm"/>
      <inkml:brushProperty name="height" value="0.04053" units="cm"/>
      <inkml:brushProperty name="color" value="#00BFF3"/>
    </inkml:brush>
  </inkml:definitions>
  <inkml:trace contextRef="#ctx0" brushRef="#br0">30141 45297 542,'8'-8'3,"2"0"3,0 0 5,1 1 4,1 0 7,0 2 6,-1 2 7,1 2 7,-1 3 0,-3 6-10,-1 4-10,-2 5-8,-2 3-10,-2 3-10,-2 1-9,-2 3-9,-3 0-6,-3 1 2,-5-1-1,-4 1 2,-2-2 0,-1-2 1,-1-1 1,-1-2 1,1-3 5,1-1 9,3-3 9,1-1 8,5-3 7,6-4 8,8-4 6,6-4 6,7-5 1,7-4-5,7-5-6,7-5-5,2-1-5,-2 3-4,-2 3-5,-1 3-5,-5 2-2,-5 2-2,-7 2 0,-5 2-1,-4 3 0,-2 4 2,-3 4 2,0 4 1,-5 4 5,-6 7 6,-6 5 6,-5 7 7,-4 3 4,-1 4-1,-1 2 1,-1 4 0,-1 1-2,-1 2-5,-1 0-6,0 2-5,-2 0-3,1 0-2,0-1-3,0 1-2,0-1-4,3 0-7,2-2-8,1 0-7,3-3-3,1-4 3,3-4 2,1-4 3,2-4-6,2-7-15,3-5-14,1-6-14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3:22"/>
    </inkml:context>
    <inkml:brush xml:id="br0">
      <inkml:brushProperty name="width" value="0.05238" units="cm"/>
      <inkml:brushProperty name="height" value="0.05238" units="cm"/>
      <inkml:brushProperty name="color" value="#00BFF3"/>
    </inkml:brush>
  </inkml:definitions>
  <inkml:trace contextRef="#ctx0" brushRef="#br0">88650 25100 420,'1'-83'2,"4"-16"7,3-15 5,3-15 6,1 4 2,1 25 2,-1 25 0,1 25 1,2 14-1,7 3-1,6 3-2,7 4-1,4 7 1,3 13 5,3 12 5,4 13 5,-3 12 1,-5 13-3,-7 12-2,-5 13-2,-6 10-3,-3 10-5,-3 10-3,-2 9-5,-8 12-4,-8 16-3,-10 15-3,-9 17-2,-13 10-5,-16 6-5,-15 7-3,-15 6-6,-9-1-5,1-5-6,-1-7-6,1-5-7,4-8-1,9-5 6,10-7 5,10-5 5,8-17 2,10-24-3,10-26-3,9-24-3,4-17-3,1-5 0,-1-7-2,1-5-1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3:22"/>
    </inkml:context>
    <inkml:brush xml:id="br0">
      <inkml:brushProperty name="width" value="0.04832" units="cm"/>
      <inkml:brushProperty name="height" value="0.04832" units="cm"/>
      <inkml:brushProperty name="color" value="#00BFF3"/>
    </inkml:brush>
  </inkml:definitions>
  <inkml:trace contextRef="#ctx0" brushRef="#br0">88900 29000 455,'-46'7'7,"10"17"13,10 15 14,9 16 14,6 7 4,3 1-5,3-1-4,4 1-6,1 1-3,0 3-3,0 3-1,0 4-3,4 1-2,10 0-2,10 0-3,9 0-3,4-7-2,1-11-3,-1-14-2,1-11-3,2-11-3,7-5-3,6-7-2,7-5-2,0-12-3,-2-16 1,-3-15-2,-3-15 1,-2-12-1,0-6 1,0-6 0,0-6 0,-7-2 1,-11 3 0,-14 3 1,-11 4 0,-11 4 1,-5 6 1,-7 7 1,-5 6 0,-14 9-1,-18 13-7,-19 12-5,-18 13-7,-12 9-4,-3 6-4,-3 7-3,-2 6-4,6 3-5,20 0-8,18 0-7,20 0-7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41"/>
    </inkml:context>
    <inkml:brush xml:id="br0">
      <inkml:brushProperty name="width" value="0.04553" units="cm"/>
      <inkml:brushProperty name="height" value="0.04553" units="cm"/>
      <inkml:brushProperty name="color" value="#F2395B"/>
    </inkml:brush>
  </inkml:definitions>
  <inkml:trace contextRef="#ctx0" brushRef="#br0">49150 18500 483,'-40'1'26,"23"4"15,22 3 16,22 3 14,12 4 0,3 7-12,3 6-14,4 7-14,2 0-7,4-2-3,3-3-4,3-3-2,3-2-2,3 0-4,3 0-2,4 0-2,-1 0-2,-3 0-2,-3 0 0,-2 0-2,-3 0-1,1 0-2,-1 0-2,1 0-2,-3 0 0,-2 0 0,-3 0 1,-3 0 0,-6 0 1,-5 0 1,-7 0 1,-5 0 0,-14 4 2,-18 10 2,-19 10 1,-18 9 2,-12 2 0,-3-2 1,-3-3 1,-2-3-1,-6-2 0,-6 0 0,-6 0 0,-6 0-1,-1 0-3,7 0-3,6 0-4,7 0-5,4-4-3,3-5-3,3-7-3,4-5-2,4-4-4,6 0-2,7 0-3,6 0-3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41"/>
    </inkml:context>
    <inkml:brush xml:id="br0">
      <inkml:brushProperty name="width" value="0.0476" units="cm"/>
      <inkml:brushProperty name="height" value="0.0476" units="cm"/>
      <inkml:brushProperty name="color" value="#F2395B"/>
    </inkml:brush>
  </inkml:definitions>
  <inkml:trace contextRef="#ctx0" brushRef="#br0">51800 18750 462,'1'96'174,"4"-5"-41,3-7-41,3-5-41,3-6-23,3-3-6,3-3-5,4-2-7,1-6-4,0-6-2,0-6-4,0-6-1,6-10-4,13-12-4,12-13-2,13-12-4,2-16-2,-5-19 1,-7-18 0,-5-19 0,-4-12 1,0-2 4,0-3 2,0-3 4,-5 1 1,-9 6 1,-10 7 1,-8 6 0,-8 7 1,-2 10 0,-3 10 1,-3 9 2,-9 7-1,-11 7 0,-14 6 0,-11 7-1,-9 7-3,-3 9-10,-3 10-8,-2 10-8,-11 13-6,-15 19 1,-15 19-2,-16 19 0,2 2-1,23-11-2,22-14-1,22-11-3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42"/>
    </inkml:context>
    <inkml:brush xml:id="br0">
      <inkml:brushProperty name="width" value="0.04625" units="cm"/>
      <inkml:brushProperty name="height" value="0.04625" units="cm"/>
      <inkml:brushProperty name="color" value="#F2395B"/>
    </inkml:brush>
  </inkml:definitions>
  <inkml:trace contextRef="#ctx0" brushRef="#br0">46500 23250 475,'-4'-43'50,"-5"17"-4,-7 15-3,-5 16-4,-9 12-3,-9 9-5,-10 10-3,-8 10-4,-9 5-3,-6 4-4,-6 3-2,-6 3-4,-4 1-1,1 1-2,-1-1-1,1 1-1,-1-1 0,1 1 1,-1-1 1,1 1 1,-1-3-1,1-2-3,-1-3-2,1-3-4,4-4 0,9-3 2,10-3 0,10-2 2,18-8 2,28-8 3,28-10 3,29-9 3,21-4 1,16 4-4,15 3-3,17 3-2,5 3-3,-3 3-1,-3 3-1,-2 4-2,-5 2-1,-2 4-1,-3 3-1,-3 3 0,-2 3-4,0 3-6,0 3-6,0 4-7,-4 1-6,-5 0-6,-7 0-6,-5 0-7,-11-7 1,-11-11 5,-14-14 6,-11-11 7,-7-7 2,0 0 0,0 0 0,0 0 0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43"/>
    </inkml:context>
    <inkml:brush xml:id="br0">
      <inkml:brushProperty name="width" value="0.05219" units="cm"/>
      <inkml:brushProperty name="height" value="0.05219" units="cm"/>
      <inkml:brushProperty name="color" value="#F2395B"/>
    </inkml:brush>
  </inkml:definitions>
  <inkml:trace contextRef="#ctx0" brushRef="#br0">48350 23600 421,'-4'-41'35,"-5"19"9,-7 19 8,-5 19 9,-3 12 1,4 6-10,3 7-8,3 6-8,1 4-6,1 4-3,-1 3-4,1 3-3,1 1-2,3 1-2,3-1-2,4 1-1,4-1-3,6 1-2,7-1-2,6 1-2,6-4-2,6-6 0,7-6-3,6-6 0,3-7-2,0-6-2,0-6-1,0-6-2,1-12-1,4-15-3,3-15-2,3-16-2,1-12-1,1-5 2,-1-7 1,1-5 2,-3-9 0,-2-9 2,-3-10 2,-3-8 0,-7-1 2,-9 9 2,-10 10 1,-8 10 3,-8 8 0,-2 10 1,-3 10 2,-3 9 0,-9 7-1,-11 7-3,-14 6-3,-11 7-2,-14 7-4,-11 9-6,-14 10-6,-11 10-5,-7 13-3,0 19 0,0 19 0,0 19 1,7 1-2,17-16-6,15-15-4,16-15-5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52"/>
    </inkml:context>
    <inkml:brush xml:id="br0">
      <inkml:brushProperty name="width" value="0.04382" units="cm"/>
      <inkml:brushProperty name="height" value="0.04382" units="cm"/>
      <inkml:brushProperty name="color" value="#F2395B"/>
    </inkml:brush>
  </inkml:definitions>
  <inkml:trace contextRef="#ctx0" brushRef="#br0">38150 31900 502,'-97'78'117,"6"6"-30,7 7-29,6 6-29,3 1-16,0-3-2,0-3-2,0-2-2,1-6-2,4-6-2,3-6-2,3-6-2,4-4-1,7 1 2,6-1 0,7 1 2,10-6 0,16-8-1,15-10 0,17-9 0,11-7 0,10-3-2,10-3 0,9-2-1,4-5-1,1-2 1,-1-3 0,1-3 1,-1-2 0,1 0 0,-1 0-1,1 0 1,-1 0 0,1 0 2,-1 0 0,1 0 1,-3-4 0,-2-5 0,-3-7 0,-3-5-1,-6-6 1,-5-3 2,-7-3 3,-5-2 2,-6-3 1,-3 1 1,-3-1 0,-2 1 0,-6-6 0,-6-8 2,-6-10 2,-6-9 1,-6-4-1,-2 4-4,-3 3-3,-3 3-3,-4 3-5,-3 3-3,-3 3-4,-2 4-4,0 1-3,7 0-4,6 0-2,7 0-3,7 1-11,9 4-17,10 3-17,10 3-18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52"/>
    </inkml:context>
    <inkml:brush xml:id="br0">
      <inkml:brushProperty name="width" value="0.04772" units="cm"/>
      <inkml:brushProperty name="height" value="0.04772" units="cm"/>
      <inkml:brushProperty name="color" value="#F2395B"/>
    </inkml:brush>
  </inkml:definitions>
  <inkml:trace contextRef="#ctx0" brushRef="#br0">38800 31650 461,'23'-69'-6,"-3"13"8,-3 12 9,-2 13 8,-3 6 4,1 0 0,-1 0-1,1 0-1,1 3 0,3 6 2,3 7 1,4 6 1,1 10 3,0 17 4,0 15 3,0 16 4,-4 9-1,-5 3-5,-7 3-4,-5 4-5,-8 5-4,-5 10-3,-7 10-2,-5 9-3,-1 4-5,6 1-5,7-1-7,6 1-6,3 2-6,0 7-5,0 6-6,0 7-5,0-6-4,0-15-1,0-15-1,0-16-2,1-15-1,4-11 1,3-14 0,3-11 0,1-14 2,1-11 4,-1-14 3,1-11 4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52"/>
    </inkml:context>
    <inkml:brush xml:id="br0">
      <inkml:brushProperty name="width" value="0.03285" units="cm"/>
      <inkml:brushProperty name="height" value="0.03285" units="cm"/>
      <inkml:brushProperty name="color" value="#F2395B"/>
    </inkml:brush>
  </inkml:definitions>
  <inkml:trace contextRef="#ctx0" brushRef="#br0">39300 32600 669,'4'-46'92,"10"10"-20,10 10-20,9 9-19,6 6-12,3 3-2,3 3-3,4 4-3,-1-1-4,-3-3-6,-3-3-4,-2-2-6,-1-1-6,3 3-8,3 3-8,4 4-8,-3-1-5,-5-3-3,-7-3-1,-5-2-3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53"/>
    </inkml:context>
    <inkml:brush xml:id="br0">
      <inkml:brushProperty name="width" value="0.05152" units="cm"/>
      <inkml:brushProperty name="height" value="0.05152" units="cm"/>
      <inkml:brushProperty name="color" value="#F2395B"/>
    </inkml:brush>
  </inkml:definitions>
  <inkml:trace contextRef="#ctx0" brushRef="#br0">40500 31250 427,'0'-69'0,"0"13"0,0 12 0,0 13 0,-2 6 5,-3 0 13,-3 0 12,-2 0 11,-1 12 9,3 26 3,3 24 4,4 26 5,1 13-3,0 4-10,0 3-9,0 3-9,0 7-7,0 14-5,0 11-4,0 14-4,0 8-5,0 7-3,0 6-5,0 7-4,-2 15-5,-3 25-9,-3 25-7,-2 25-9,-3 4-5,1-15-4,-1-15-4,1-16-4,2-24 1,7-31 7,6-31 8,7-31 6,2-21 2,1-9 0,-1-10-2,1-8-2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9:02"/>
    </inkml:context>
    <inkml:brush xml:id="br0">
      <inkml:brushProperty name="width" value="0.04179" units="cm"/>
      <inkml:brushProperty name="height" value="0.04179" units="cm"/>
      <inkml:brushProperty name="color" value="#00BFF3"/>
    </inkml:brush>
  </inkml:definitions>
  <inkml:trace contextRef="#ctx0" brushRef="#br0">30253 47086 526,'8'-15'2,"2"2"6,0 3 4,1 1 5,2 4 7,0 6 10,1 6 11,1 6 10,0 3 0,-3 3-8,-1 1-9,-2 3-8,-1-1-10,2-3-10,0-3-9,1-3-11,2-2-9,0-2-9,1-2-9,1-2-8,1-4-3,1-5 3,2-4 4,0-5 4,-1-3 4,1 1 7,-2-1 6,-1 1 6,-1 1 6,-3 4 6,-1 4 6,-2 4 6,-2 3 10,-2 2 15,-3 2 15,0 2 16,-4 2-1,-4 3-15,-4 4-16,-4 2-15,-4 2-10,-5 1-5,-5 1-6,-4 1-4,-5 0-3,-1 1 2,-2-1 1,-2 1 1,-1-2 2,2 0 1,0-1 3,2 0 2,2-3 2,7-3 4,5-3 3,7-3 4,8-1 2,12-2-2,12-1 1,11 0-1,9-2-2,3-2-2,4-2-3,4-2-3,2-2-2,0 0-1,0-1-2,0-2-1,-2 1-4,-4 1-10,-4 0-8,-4 2-9,-3 1-6,-1 0-4,-3 1-3,-1 2-4,-4-1-2,-3-2-1,-4-2 0,-4-1-1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53"/>
    </inkml:context>
    <inkml:brush xml:id="br0">
      <inkml:brushProperty name="width" value="0.0421" units="cm"/>
      <inkml:brushProperty name="height" value="0.0421" units="cm"/>
      <inkml:brushProperty name="color" value="#F2395B"/>
    </inkml:brush>
  </inkml:definitions>
  <inkml:trace contextRef="#ctx0" brushRef="#br0">41950 32800 522,'-44'-69'43,"13"13"2,12 12 3,13 13 3,6 20-1,0 28-5,0 28-6,0 29-4,0 18-5,0 9-7,0 10-5,0 10-6,-4 4-3,-5 0 0,-7 0 0,-5 0 1,-1-5-8,6-9-17,7-10-14,6-8-17,3-12-8,0-12 0,0-13 0,0-12 0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53"/>
    </inkml:context>
    <inkml:brush xml:id="br0">
      <inkml:brushProperty name="width" value="0.03874" units="cm"/>
      <inkml:brushProperty name="height" value="0.03874" units="cm"/>
      <inkml:brushProperty name="color" value="#F2395B"/>
    </inkml:brush>
  </inkml:definitions>
  <inkml:trace contextRef="#ctx0" brushRef="#br0">42550 32650 567,'-18'-69'79,"17"13"-11,15 12-9,16 13-11,16 6-8,20 0-5,18 0-6,20 0-6,8 3-4,1 6-5,-1 7-4,1 6-3,-4 3-5,-6 0-5,-6 0-5,-6 0-4,-9 3-6,-8 6-8,-10 7-8,-9 6-7,-12 4-7,-11 4-6,-14 3-5,-11 3-6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53"/>
    </inkml:context>
    <inkml:brush xml:id="br0">
      <inkml:brushProperty name="width" value="0.0459" units="cm"/>
      <inkml:brushProperty name="height" value="0.0459" units="cm"/>
      <inkml:brushProperty name="color" value="#F2395B"/>
    </inkml:brush>
  </inkml:definitions>
  <inkml:trace contextRef="#ctx0" brushRef="#br0">43700 31700 479,'-25'-25'1,"0"0"3,0 0 2,0 0 2,1 0 3,4 0 2,3 0 3,3 0 2,3 10 8,3 23 13,3 22 14,4 22 12,1 15 1,0 9-11,0 10-13,0 10-11,-2 7-8,-3 6-5,-3 7-5,-2 6-4,-3 9-5,1 13-8,-1 12-5,1 13-7,-1-1-10,1-11-11,-1-14-11,1-11-13,2-18-1,7-22 10,6-22 10,7-21 9,2-14 4,1-2-3,-1-3-3,1-3-2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54"/>
    </inkml:context>
    <inkml:brush xml:id="br0">
      <inkml:brushProperty name="width" value="0.04546" units="cm"/>
      <inkml:brushProperty name="height" value="0.04546" units="cm"/>
      <inkml:brushProperty name="color" value="#F2395B"/>
    </inkml:brush>
  </inkml:definitions>
  <inkml:trace contextRef="#ctx0" brushRef="#br0">45750 32100 483,'-2'-46'9,"-3"10"18,-3 10 18,-2 9 18,-3 9 4,1 9-7,-1 10-9,1 10-9,-6 10-6,-8 13-8,-10 12-5,-9 13-8,-9 9-3,-5 6-3,-7 7-3,-5 6-2,-3 1-2,4-3-1,3-3-1,3-2-1,4-8-2,7-8 1,6-10-1,7-9-1,5-7 0,7-3 1,6-3 2,7-2 1,13-6 0,22-6 0,22-6 0,23-6-1,10-9-1,0-8-3,0-10-3,0-9-4,-2-7 0,-3-3 1,-3-3 2,-2-2 1,-3-1 2,1 3 2,-1 3 3,1 4 3,-6 1 2,-8 0 6,-10 0 4,-9 0 4,-10-8 2,-9-16-3,-10-15-3,-8-15-3,-6-11-4,1-2-9,-1-3-7,1-3-7,2-2-8,7 0-9,6 0-7,7 0-9,4 6-1,3 13 6,3 12 4,4 13 6,-1 9 5,-3 6 3,-3 7 5,-2 6 3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54"/>
    </inkml:context>
    <inkml:brush xml:id="br0">
      <inkml:brushProperty name="width" value="0.05211" units="cm"/>
      <inkml:brushProperty name="height" value="0.05211" units="cm"/>
      <inkml:brushProperty name="color" value="#F2395B"/>
    </inkml:brush>
  </inkml:definitions>
  <inkml:trace contextRef="#ctx0" brushRef="#br0">46350 31350 422,'46'-22'6,"-5"6"11,-7 7 13,-5 6 11,-6 6 6,-3 6-4,-3 7-1,-2 6-3,-3 4-3,1 4-2,-1 3-3,1 3-4,-3 4 0,-2 7 0,-3 6 0,-3 7 1,-2 7-2,0 9-6,0 10-4,0 10-6,-4 10-6,-5 13-10,-7 12-8,-5 13-9,-3 1-5,4-9-2,3-10-2,3-8-1,3-14-3,3-15-4,3-15-4,4-16-3,1-19-2,0-22-1,0-22 1,0-21-1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54"/>
    </inkml:context>
    <inkml:brush xml:id="br0">
      <inkml:brushProperty name="width" value="0.03507" units="cm"/>
      <inkml:brushProperty name="height" value="0.03507" units="cm"/>
      <inkml:brushProperty name="color" value="#F2395B"/>
    </inkml:brush>
  </inkml:definitions>
  <inkml:trace contextRef="#ctx0" brushRef="#br0">46450 32750 627,'25'-136'3,"0"28"7,0 28 6,0 29 8,0 15 2,0 3 2,0 3 1,0 4 0,3 2 2,6 4 0,7 3 2,6 3 0,4 1-3,4 1-7,3-1-7,3 1-6,-1 1-10,-2 3-8,-3 3-11,-3 4-9,-4 1-4,-3 0 1,-3 0 1,-2 0 2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54"/>
    </inkml:context>
    <inkml:brush xml:id="br0">
      <inkml:brushProperty name="width" value="0.06352" units="cm"/>
      <inkml:brushProperty name="height" value="0.06352" units="cm"/>
      <inkml:brushProperty name="color" value="#F2395B"/>
    </inkml:brush>
  </inkml:definitions>
  <inkml:trace contextRef="#ctx0" brushRef="#br0">47600 31050 346,'-22'-136'39,"6"28"-3,7 28-1,6 29-2,3 22 0,0 20 3,0 18 1,0 20 4,-2 16 0,-3 16-2,-3 15-1,-2 17-1,-1 8-2,3 4-4,3 3-1,4 3-4,-1 9-3,-3 16-3,-3 15-3,-2 17-3,-5 14-5,-2 17-6,-3 15-5,-3 16-6,-1 4-7,4-6-9,3-6-7,3-6-9,3-18-9,3-28-7,3-28-9,4-27-8,1-23 2,0-16 13,0-15 12,0-15 14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55"/>
    </inkml:context>
    <inkml:brush xml:id="br0">
      <inkml:brushProperty name="width" value="0.04414" units="cm"/>
      <inkml:brushProperty name="height" value="0.04414" units="cm"/>
      <inkml:brushProperty name="color" value="#F2395B"/>
    </inkml:brush>
  </inkml:definitions>
  <inkml:trace contextRef="#ctx0" brushRef="#br0">48050 32250 498,'50'-90'42,"0"23"4,0 22 2,0 22 3,0 12 0,0 3-4,0 3-4,0 4-4,-4 7-5,-5 13-4,-7 12-5,-5 13-5,-8 10-6,-5 10-5,-7 10-7,-5 9-5,-11 6-5,-11 3-4,-14 3-2,-11 4-4,-4-6-2,6-11 2,7-14-1,6-11 2,17-12-1,28-9 2,28-10 0,29-8 1,13-11-3,1-8-5,-1-10-5,1-9-5,-7-2-1,-12 6 5,-13 7 3,-12 6 6,-9 1-1,-2-3-4,-3-3-5,-3-2-3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55"/>
    </inkml:context>
    <inkml:brush xml:id="br0">
      <inkml:brushProperty name="width" value="0.04086" units="cm"/>
      <inkml:brushProperty name="height" value="0.04086" units="cm"/>
      <inkml:brushProperty name="color" value="#F2395B"/>
    </inkml:brush>
  </inkml:definitions>
  <inkml:trace contextRef="#ctx0" brushRef="#br0">50250 31850 538,'-35'-4'10,"32"-5"19,31-7 21,32-5 19,16-3 3,4 4-11,3 3-13,3 3-12,-1 1-8,-2 1-6,-3-1-4,-3 1-6,-2 1-6,0 3-5,0 3-8,0 4-5,-5 4-7,-9 6-7,-10 7-6,-8 6-6,-9 3-3,-6 0 3,-6 0 2,-6 0 3,-9 1-1,-8 4-4,-10 3-5,-9 3-4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56"/>
    </inkml:context>
    <inkml:brush xml:id="br0">
      <inkml:brushProperty name="width" value="0.03896" units="cm"/>
      <inkml:brushProperty name="height" value="0.03896" units="cm"/>
      <inkml:brushProperty name="color" value="#F2395B"/>
    </inkml:brush>
  </inkml:definitions>
  <inkml:trace contextRef="#ctx0" brushRef="#br0">50150 32700 564,'-41'0'42,"19"0"1,19 0 2,19 0 2,16 0-1,17 0-2,15 0-3,16 0-2,9 0-6,3 0-8,3 0-7,4 0-9,1 1-5,0 4-5,0 3-3,0 3-5,-4 1-8,-5 1-15,-7-1-13,-5 1-15,-9-3-3,-9-2 7,-10-3 8,-8-3 8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9:03"/>
    </inkml:context>
    <inkml:brush xml:id="br0">
      <inkml:brushProperty name="width" value="0.0506" units="cm"/>
      <inkml:brushProperty name="height" value="0.0506" units="cm"/>
      <inkml:brushProperty name="color" value="#00BFF3"/>
    </inkml:brush>
  </inkml:definitions>
  <inkml:trace contextRef="#ctx0" brushRef="#br0">32452 46022 434,'7'-22'0,"-2"5"0,-2 3 0,-2 4 0,-3 8 10,-2 10 17,-4 11 20,-2 11 18,-2 6 0,1 2-20,-1 2-18,0 3-18,1-4-12,3-6-1,1-7-2,2-7-2,2-5-2,2-1 0,2-2-1,2-2 0,3-2 0,6-2 1,4-3 2,5 0 2,3-4-1,1-2 0,1-4-1,1-2-2,-1-3 1,0-1 0,-1-3 1,0-1 0,-4-2 0,-3 2 0,-5 1 0,-3 1-1,-3-1-1,-2-1-1,-2-3-3,-2-1-2,-3-1 2,-4 1 4,-4 1 4,-4 1 5,-1 1 1,1 1-1,1 0-1,1 2 0,0 2 3,2 3 9,1 3 9,1 2 10,0 4 8,2 4 10,0 4 9,2 4 9,1 5-1,2 7-12,2 7-11,2 7-12,0 5-8,0 4-5,-2 4-4,0 3-4,-1 3-5,0-2-5,0-1-6,0 0-5,-1-4-4,-2-4-4,-2-6-4,-2-4-3,-1-5-3,1-5 1,-1-5-1,0-5-1,-1-4 2,-2-2 4,-2-4 5,-1-2 4,-2-4 3,1-2 3,-1-4 2,0-2 2,2-3 3,3-1 3,2-3 3,4-1 4,2-3 1,2 0 2,2-1 0,2 0 1,5-4 0,9-5 0,9-5 0,9-5 0,6-1-1,2 0-2,4 2 0,2 0-2,2 3 1,0 6 1,0 4 1,0 5 2,-3 4 0,-6 6-2,-6 5-2,-5 5-2,-7 4 0,-4 7-1,-4 6 1,-6 6 0,-3 3 2,0 2 5,-2 3 5,0 1 5,-2 1 3,1 1 1,0-1 0,0 0 0,1-1-1,0-1-5,1-3-3,2-1-4,0-2-4,-1-1-3,1-1-5,0-1-2,-1-1-3,-2-1 0,-3-1 1,0-1-1,-4-1-5,-2 0-11,-4-2-11,-2-1-11,-4 0-2,-3 0 6,-5-1 5,-3 1 6,-3-2 3,-1-2-1,-1-4-2,-1-2 0,0-7-1,0-8-2,-1-9-1,1-9-2,3-6 2,7-4 3,7-4 4,7-4 4,3 1 4,2 6 4,0 6 3,2 6 4,0 4 4,2 6 4,0 5 3,2 5 3,-1 3 6,1 0 5,0 2 7,0 1 6,-1 1 4,-2 6 3,-2 2 2,-2 5 3,-3 4-1,-3 4-7,-5 3-5,-4 5-7,0 1-4,1 0-4,2 1-3,3-1-3,0-1-5,2-3-6,1-3-6,1-3-6,2-3-7,6-2-10,4-4-10,5-3-9,2-2-3,0-4 3,-2-2 3,-1-4 4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56"/>
    </inkml:context>
    <inkml:brush xml:id="br0">
      <inkml:brushProperty name="width" value="0.04681" units="cm"/>
      <inkml:brushProperty name="height" value="0.04681" units="cm"/>
      <inkml:brushProperty name="color" value="#F2395B"/>
    </inkml:brush>
  </inkml:definitions>
  <inkml:trace contextRef="#ctx0" brushRef="#br0">53700 31550 469,'-47'-21'112,"6"10"-23,7 10-23,6 9-23,-2 10-13,-9 14-5,-10 11-4,-8 14-5,-8 5-3,-2 1-1,-3-1-1,-3 1-1,-2 1-1,0 3 1,0 3 0,0 4 1,3-1-1,6-3-1,7-3-1,6-2-1,7-5-2,10-2-2,10-3-3,9-3-1,18-4-4,29-3-6,28-3-6,28-2-6,12-8-1,-3-8 2,-3-10 4,-2-9 3,-3-5 1,1 0 0,-1 0 1,1 0 0,-4 0 1,-6 0 2,-6 0 1,-6 0 2,-7-5 5,-6-9 10,-6-10 10,-6-8 9,-9-8 3,-8-2-5,-10-3-4,-9-3-4,-9-6-4,-5-5-5,-7-7-4,-5-5-5,-3-4-3,4 0-4,3 0-2,3 0-3,3 3-5,3 6-8,3 7-9,4 6-7,4 4-4,6 4 0,7 3 0,6 3 0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57"/>
    </inkml:context>
    <inkml:brush xml:id="br0">
      <inkml:brushProperty name="width" value="0.05407" units="cm"/>
      <inkml:brushProperty name="height" value="0.05407" units="cm"/>
      <inkml:brushProperty name="color" value="#F2395B"/>
    </inkml:brush>
  </inkml:definitions>
  <inkml:trace contextRef="#ctx0" brushRef="#br0">54900 30800 406,'23'-24'2,"-3"4"3,-3 3 4,-2 3 2,-1 10 10,3 20 12,3 18 14,4 20 13,-3 8 4,-5 1-7,-7-1-7,-5 1-6,-4 2-6,0 7-4,0 6-6,0 7-4,-4 5-4,-5 7-4,-7 6-2,-5 7-3,-4-1-6,0-6-7,0-6-8,0-6-7,1-7-10,4-6-10,3-6-11,3-6-11,3-16-6,3-25-3,3-25-1,4-25-3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57"/>
    </inkml:context>
    <inkml:brush xml:id="br0">
      <inkml:brushProperty name="width" value="0.03363" units="cm"/>
      <inkml:brushProperty name="height" value="0.03363" units="cm"/>
      <inkml:brushProperty name="color" value="#F2395B"/>
    </inkml:brush>
  </inkml:definitions>
  <inkml:trace contextRef="#ctx0" brushRef="#br0">54950 31800 654,'48'-68'3,"-3"17"7,-3 15 6,-2 16 8,-1 5 5,3-2 5,3-3 6,4-3 5,2 1-1,4 6-9,3 7-8,3 6-8,1 1-7,1-3-5,-1-3-7,1-2-4,-4-1-10,-6 3-10,-6 3-11,-6 4-12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57"/>
    </inkml:context>
    <inkml:brush xml:id="br0">
      <inkml:brushProperty name="width" value="0.06293" units="cm"/>
      <inkml:brushProperty name="height" value="0.06293" units="cm"/>
      <inkml:brushProperty name="color" value="#F2395B"/>
    </inkml:brush>
  </inkml:definitions>
  <inkml:trace contextRef="#ctx0" brushRef="#br0">56200 30200 349,'-24'-125'36,"4"50"13,3 50 14,3 50 12,1 32 2,1 17-11,-1 15-11,1 16-10,1 9-7,3 3-4,3 3-3,4 4-3,-1 5-6,-3 10-5,-3 10-7,-2 9-5,-3 9-6,1 9-3,-1 10-4,1 10-3,-4 11-2,-6 17-1,-6 15-1,-6 16-2,-2-1-4,3-15-10,3-15-9,4-16-9,4-23-6,6-27 0,7-28-1,6-28-1,3-23 2,0-15 6,0-15 5,0-16 7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57"/>
    </inkml:context>
    <inkml:brush xml:id="br0">
      <inkml:brushProperty name="width" value="0.04003" units="cm"/>
      <inkml:brushProperty name="height" value="0.04003" units="cm"/>
      <inkml:brushProperty name="color" value="#F2395B"/>
    </inkml:brush>
  </inkml:definitions>
  <inkml:trace contextRef="#ctx0" brushRef="#br0">56550 31700 549,'3'-46'0,"6"10"0,7 10 0,6 9 0,3 4 10,0 1 20,0-1 21,0 1 19,0 2 5,0 7-12,0 6-11,0 7-12,-4 7-11,-5 9-9,-7 10-10,-5 10-10,-8 5-6,-5 4-3,-7 3-4,-5 3-3,-4-1-2,0-2-3,0-3-2,0-3-2,9-2 1,19 0 3,19 0 3,19 0 4,10-5 4,4-9 5,3-10 5,3-8 5,-1-4 3,-2 3 0,-3 3 0,-3 4 0,-6 2 2,-5 4 4,-7 3 3,-5 3 4,-12 6 2,-16 9-2,-15 10-1,-15 10 0,-15 7-3,-12 6-6,-13 7-6,-12 6-4,-9 1-8,-2-3-10,-3-3-10,-3-2-10,5-11-10,17-15-9,15-15-11,16-16-9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58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62950 31900 333,'157'63'167,"51"46"-1,49 47 1,51 47 0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01"/>
    </inkml:context>
    <inkml:brush xml:id="br0">
      <inkml:brushProperty name="width" value="0.04601" units="cm"/>
      <inkml:brushProperty name="height" value="0.04601" units="cm"/>
      <inkml:brushProperty name="color" value="#F2395B"/>
    </inkml:brush>
  </inkml:definitions>
  <inkml:trace contextRef="#ctx0" brushRef="#br0">64700 30800 478,'-27'-16'70,"-3"19"-14,-3 19-12,-2 19-14,-6 10-7,-6 4-1,-6 3-1,-6 3 0,-2 1-2,3 1-2,3-1-2,4 1-2,-1-1-1,-3 1-1,-3-1-1,-2 1 0,-3-3-1,1-2-2,-1-3-3,1-3-2,2-4-2,7-3-1,6-3-1,7-2-2,13-5 1,22-2 0,22-3 1,23-3 0,13-4 2,6-3-1,7-3 2,6-2 0,3-5-1,0-2 0,0-3-3,0-3-1,-2-2 0,-3 0-1,-3 0 1,-2 0 1,-6 0-1,-6 0 0,-6 0-1,-6 0 1,-9-5 4,-8-9 13,-10-10 10,-9-8 12,-5-11 2,0-8-10,0-10-9,0-9-9,-2-12-10,-3-11-9,-3-14-9,-2-11-10,2-9-6,9-3-2,10-3-3,10-2-2,4 6-2,0 20 0,0 18-1,0 20-2,-2 13 3,-3 9 3,-3 10 4,-2 10 5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01"/>
    </inkml:context>
    <inkml:brush xml:id="br0">
      <inkml:brushProperty name="width" value="0.04679" units="cm"/>
      <inkml:brushProperty name="height" value="0.04679" units="cm"/>
      <inkml:brushProperty name="color" value="#F2395B"/>
    </inkml:brush>
  </inkml:definitions>
  <inkml:trace contextRef="#ctx0" brushRef="#br0">65500 30100 470,'-22'-38'-13,"6"26"32,7 24 33,6 26 33,3 15 7,0 6-16,0 7-16,0 6-16,0 6-12,0 6-5,0 7-5,0 6-7,-4 4-4,-5 4-5,-7 3-4,-5 3-5,-6 1-6,-3 1-8,-3-1-8,-2 1-8,-1-7-7,3-12-4,3-13-4,4-12-6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01"/>
    </inkml:context>
    <inkml:brush xml:id="br0">
      <inkml:brushProperty name="width" value="0.03403" units="cm"/>
      <inkml:brushProperty name="height" value="0.03403" units="cm"/>
      <inkml:brushProperty name="color" value="#F2395B"/>
    </inkml:brush>
  </inkml:definitions>
  <inkml:trace contextRef="#ctx0" brushRef="#br0">65350 31250 646,'25'-24'8,"0"4"8,0 3 10,0 3 10,1 1 3,4 1-2,3-1-1,3 1-1,3 1-4,3 3-4,3 3-4,4 4-4,1 1-6,0 0-6,0 0-7,0 0-6,-2-2-10,-3-3-14,-3-3-13,-2-2-13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02"/>
    </inkml:context>
    <inkml:brush xml:id="br0">
      <inkml:brushProperty name="width" value="0.06182" units="cm"/>
      <inkml:brushProperty name="height" value="0.06182" units="cm"/>
      <inkml:brushProperty name="color" value="#F2395B"/>
    </inkml:brush>
  </inkml:definitions>
  <inkml:trace contextRef="#ctx0" brushRef="#br0">66450 29600 355,'-24'-47'6,"4"6"11,3 7 11,3 6 11,3 12 7,3 19 2,3 19 4,4 19 1,1 10-1,0 4-5,0 3-7,0 3-5,0 9-4,0 16-3,0 15-3,0 17-3,-4 13-2,-5 13-3,-7 12-3,-5 13-3,-3 6-3,4 0-3,3 0-4,3 0-4,-1-2-5,-2-3-6,-3-3-5,-3-2-7,-2-1-5,0 3-5,0 3-4,0 4-6,1-4-2,4-9 1,3-10 1,3-8 1,1-17 2,1-21 5,-1-22 5,1-22 3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9:03"/>
    </inkml:context>
    <inkml:brush xml:id="br0">
      <inkml:brushProperty name="width" value="0.04153" units="cm"/>
      <inkml:brushProperty name="height" value="0.04153" units="cm"/>
      <inkml:brushProperty name="color" value="#00BFF3"/>
    </inkml:brush>
  </inkml:definitions>
  <inkml:trace contextRef="#ctx0" brushRef="#br0">33335 47439 529,'5'-5'61,"-2"6"-9,-6 6-11,-2 6-10,-4 4-2,-2 3 6,-2 3 5,-1 3 7,-3 2-2,-3 4-9,-3 3-9,-3 3-9,-4 4-10,-7 9-10,-5 8-11,-5 7-11,0-1-7,9-10-4,10-12-4,8-10-3,4-7-4,0-1-6,1-3-5,-1-1-5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02"/>
    </inkml:context>
    <inkml:brush xml:id="br0">
      <inkml:brushProperty name="width" value="0.04084" units="cm"/>
      <inkml:brushProperty name="height" value="0.04084" units="cm"/>
      <inkml:brushProperty name="color" value="#F2395B"/>
    </inkml:brush>
  </inkml:definitions>
  <inkml:trace contextRef="#ctx0" brushRef="#br0">66600 31500 538,'50'-136'27,"0"28"0,0 28-2,0 29 0,0 16 2,0 7 4,0 6 6,0 7 4,-5 8-1,-9 14-4,-10 11-5,-8 14-6,-8 10-2,-2 9-3,-3 10-2,-3 10-2,-10 4-5,-16 0-9,-15 0-9,-15 0-9,-4-5-4,9-9 1,10-10 1,10-8 1,10-6 0,13 1 2,12-1 1,13 1 2,7-4 3,4-6 4,3-6 4,3-6 6,-1-1 2,-2 7 3,-3 6 2,-3 7 1,-6 2 2,-5 1-1,-7-1 0,-5 1 0,-9 4-2,-9 9-2,-10 10-1,-8 10-3,-9 5-1,-6 4 0,-6 3 2,-6 3-1,-2-4-3,3-8-9,3-10-8,4-9-9,2-12-13,4-11-17,3-14-19,3-11-18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02"/>
    </inkml:context>
    <inkml:brush xml:id="br0">
      <inkml:brushProperty name="width" value="0.03895" units="cm"/>
      <inkml:brushProperty name="height" value="0.03895" units="cm"/>
      <inkml:brushProperty name="color" value="#F2395B"/>
    </inkml:brush>
  </inkml:definitions>
  <inkml:trace contextRef="#ctx0" brushRef="#br0">67800 31500 564,'4'-46'5,"10"10"8,10 10 9,9 9 9,6 4 7,3 1 4,3-1 5,4 1 4,7 1-1,13 3-6,12 3-7,13 4-7,7 1-11,4 0-13,3 0-13,3 0-15,-4 1-10,-8 4-10,-10 3-8,-9 3-8,-12-1-3,-11-2 4,-14-3 4,-11-3 4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03"/>
    </inkml:context>
    <inkml:brush xml:id="br0">
      <inkml:brushProperty name="width" value="0.04848" units="cm"/>
      <inkml:brushProperty name="height" value="0.04848" units="cm"/>
      <inkml:brushProperty name="color" value="#F2395B"/>
    </inkml:brush>
  </inkml:definitions>
  <inkml:trace contextRef="#ctx0" brushRef="#br0">70600 30550 453,'-72'53'161,"6"6"-38,7 7-37,6 6-37,1 1-20,-3-3-5,-3-3-5,-2-2-3,-1-3-4,3 1-3,3-1-3,4 1-3,2-6-1,4-8 0,3-10 0,3-9 0,9-4 0,16 4-4,15 3-3,17 3-3,13-4-3,13-8-2,12-10-3,13-9-2,6-5-1,0 0 2,0 0 0,0 0 2,-4 0 3,-5 0 3,-7 0 3,-5 0 3,-6-4 4,-3-5 5,-3-7 3,-2-5 6,-9-11 2,-12-11 1,-13-14 1,-12-11 2,-7-11-2,1-5-8,-1-7-7,1-5-7,1-4-11,3 0-12,3 0-15,4 0-12,2 6-6,4 13 3,3 12 3,3 13 3,3 6 5,3 0 4,3 0 6,4 0 5,1 4 4,0 10 4,0 10 4,0 9 3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03"/>
    </inkml:context>
    <inkml:brush xml:id="br0">
      <inkml:brushProperty name="width" value="0.05559" units="cm"/>
      <inkml:brushProperty name="height" value="0.05559" units="cm"/>
      <inkml:brushProperty name="color" value="#F2395B"/>
    </inkml:brush>
  </inkml:definitions>
  <inkml:trace contextRef="#ctx0" brushRef="#br0">71200 29750 395,'68'-19'32,"-11"13"7,-14 12 8,-11 13 6,-9 9 1,-3 6-7,-3 7-7,-2 6-7,-5 4-3,-2 4 0,-3 3-1,-3 3 0,-2 7-2,0 14-3,0 11-4,0 14-4,-4 3-2,-5-2-1,-7-3-1,-5-3 0,-6-4-9,-3-3-13,-3-3-16,-2-2-14,0-9-11,7-12-9,6-13-9,7-12-8,4-18 2,3-21 13,3-22 14,4-22 13,1-13 8,0-3 3,0-3 2,0-2 3,1 0 3,4 7 3,3 6 4,3 7 3,3 0 5,3-2 6,3-3 6,4-3 5,2 1 4,4 6 5,3 7 3,3 6 3,3 4 0,3 4-3,3 3-5,4 3-5,-1 1-2,-3 1-1,-3-1-1,-2 1-2,-1 1-3,3 3-4,3 3-4,4 4-4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03"/>
    </inkml:context>
    <inkml:brush xml:id="br0">
      <inkml:brushProperty name="width" value="0.06255" units="cm"/>
      <inkml:brushProperty name="height" value="0.06255" units="cm"/>
      <inkml:brushProperty name="color" value="#F2395B"/>
    </inkml:brush>
  </inkml:definitions>
  <inkml:trace contextRef="#ctx0" brushRef="#br0">72350 29100 351,'-22'-91'3,"6"19"6,7 19 6,6 19 6,4 18 11,4 19 15,3 19 15,3 19 15,-1 16 2,-2 17-14,-3 15-12,-3 16-12,-2 7-10,0 1-4,0-1-6,0 1-5,-2 19-3,-3 42-1,-3 40-1,-2 41-2,-5 12-4,-2-16-11,-3-15-10,-3-15-9,-4-11-9,-3-2-7,-3-3-8,-2-3-7,0-4-4,7-3 2,6-3 1,7-2 1,2-20 4,1-34 8,-1-35 8,1-33 7,-1-22 6,1-5 2,-1-7 4,1-5 2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04"/>
    </inkml:context>
    <inkml:brush xml:id="br0">
      <inkml:brushProperty name="width" value="0.04556" units="cm"/>
      <inkml:brushProperty name="height" value="0.04556" units="cm"/>
      <inkml:brushProperty name="color" value="#F2395B"/>
    </inkml:brush>
  </inkml:definitions>
  <inkml:trace contextRef="#ctx0" brushRef="#br0">72650 31000 482,'29'-68'49,"10"17"1,10 15-1,9 16 1,4 9-2,1 3-4,-1 3-4,1 4-5,-6 4-4,-8 6-5,-10 7-5,-9 6-6,-9 6-3,-5 6-2,-7 7-2,-5 6-3,-6 3-1,-3 0-1,-3 0-3,-2 0-1,-11 3-2,-15 6-4,-15 7-3,-16 6-4,-4-4 0,10-11 1,10-14 2,9-11 1,4-9 2,1-3 1,-1-3 0,1-2 2,10-3 5,22 1 11,22-1 12,23 1 10,11-4 0,4-6-13,3-6-12,3-6-14,-2-2-9,-6 3-6,-6 3-7,-6 4-6,-6 4-7,-2 6-8,-3 7-9,-3 6-9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05"/>
    </inkml:context>
    <inkml:brush xml:id="br0">
      <inkml:brushProperty name="width" value="0.04051" units="cm"/>
      <inkml:brushProperty name="height" value="0.04051" units="cm"/>
      <inkml:brushProperty name="color" value="#F2395B"/>
    </inkml:brush>
  </inkml:definitions>
  <inkml:trace contextRef="#ctx0" brushRef="#br0">74850 30700 543,'-47'-4'1,"6"-5"4,7-7 2,6-5 3,12-3 7,19 4 9,19 3 10,19 3 9,18 1 4,19 1-3,19-1-2,19 1-2,12-1-4,6 1-7,7-1-6,6 1-7,-2 1-7,-9 3-5,-10 3-8,-8 4-5,-14 5-10,-15 10-10,-15 10-11,-16 9-11,-15 4-4,-11 1 2,-14-1 2,-11 1 3,-11-4 2,-5-6 4,-7-6 3,-5-6 4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05"/>
    </inkml:context>
    <inkml:brush xml:id="br0">
      <inkml:brushProperty name="width" value="0.03993" units="cm"/>
      <inkml:brushProperty name="height" value="0.03993" units="cm"/>
      <inkml:brushProperty name="color" value="#F2395B"/>
    </inkml:brush>
  </inkml:definitions>
  <inkml:trace contextRef="#ctx0" brushRef="#br0">74500 31550 550,'-38'0'8,"26"0"15,24 0 16,26 0 16,21 0 3,19 0-8,19 0-8,19 0-8,13-2-6,10-3-4,10-3-4,9-2-4,1-1-3,-6 3 0,-6 3 0,-6 4-1,-9 1-11,-8 0-22,-10 0-22,-9 0-23,-15 0-9,-18 0 5,-19 0 4,-18 0 4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05"/>
    </inkml:context>
    <inkml:brush xml:id="br0">
      <inkml:brushProperty name="width" value="0.04826" units="cm"/>
      <inkml:brushProperty name="height" value="0.04826" units="cm"/>
      <inkml:brushProperty name="color" value="#F2395B"/>
    </inkml:brush>
  </inkml:definitions>
  <inkml:trace contextRef="#ctx0" brushRef="#br0">78250 30600 455,'-4'-43'9,"-5"17"17,-7 15 16,-5 16 18,-8 13 6,-5 14-7,-7 11-6,-5 14-7,-6 7-6,-3 3-8,-3 3-6,-2 4-8,-5-1-4,-2-3-3,-3-3-1,-3-2-3,-1-5-2,4-2 0,3-3-1,3-3-1,4-4-1,7-3 1,6-3-2,7-2 0,15-5 0,25-2-1,25-3 1,25-3-2,17-6-2,9-5-4,10-7-5,10-5-4,0-6-4,-5-3 1,-7-3-2,-5-2 0,-8-3 1,-5 1 5,-7-1 2,-5 1 5,-8-6 5,-5-8 9,-7-10 7,-5-9 9,-8-4 2,-5 4-4,-7 3-5,-5 3-4,-4-5-4,0-12-6,0-13-4,0-12-5,0-9-5,0-2-1,0-3-3,0-3-1,1-2-6,4 0-5,3 0-7,3 0-7,4 6-2,7 13 0,6 12 0,7 13 0,0 9 4,-2 6 6,-3 7 6,-3 6 6,-4 4 5,-3 4 3,-3 3 2,-2 3 3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06"/>
    </inkml:context>
    <inkml:brush xml:id="br0">
      <inkml:brushProperty name="width" value="0.05324" units="cm"/>
      <inkml:brushProperty name="height" value="0.05324" units="cm"/>
      <inkml:brushProperty name="color" value="#F2395B"/>
    </inkml:brush>
  </inkml:definitions>
  <inkml:trace contextRef="#ctx0" brushRef="#br0">79150 29650 413,'25'21'16,"0"-5"-1,0-7-2,0-5-1,1-1 3,4 6 6,3 7 8,3 6 7,-2 7 5,-6 10 1,-6 10 3,-6 9 1,-6 6-2,-2 3-6,-3 3-6,-3 4-6,-2 4-4,0 6 1,0 7-1,0 6 1,-4 1-5,-5-3-11,-7-3-9,-5-2-10,-6-5-8,-3-2-6,-3-3-5,-2-3-6,-1-7-5,3-9-3,3-10-2,4-8-4,1-12-1,0-12-1,0-13 0,0-12-1,4-12 6,10-8 10,10-10 11,9-9 11,6-5 6,3 0 3,3 0 1,4 0 3,2 1 3,4 4 3,3 3 4,3 3 4,1 3 5,1 3 6,-1 3 7,1 4 5,2 2 2,7 4-3,6 3-3,7 3-3,0 3-4,-2 3-5,-3 3-6,-3 4-5,-4 1-7,-3 0-7,-3 0-8,-2 0-7,-5-2-5,-2-3-4,-3-3-1,-3-2-4,-6-6 2,-5-6 6,-7-6 5,-5-6 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9:30"/>
    </inkml:context>
    <inkml:brush xml:id="br0">
      <inkml:brushProperty name="width" value="0.04725" units="cm"/>
      <inkml:brushProperty name="height" value="0.04725" units="cm"/>
      <inkml:brushProperty name="color" value="#00BFF3"/>
    </inkml:brush>
  </inkml:definitions>
  <inkml:trace contextRef="#ctx0" brushRef="#br0">41400 55415 465,'8'-6'133,"2"1"-31,0 2-33,1 2-32,1 1-17,2 0-3,0 0-2,1 0-4,1 0-1,-1 0-4,1 0-2,0 0-2,0 0-2,1 2 0,1 0 0,1 2-1,0-1 0,-1 1 1,0 0-1,-2 0 1,-1 0 0,-1 0 1,-1 0-1,0 0 2,-1-1-1,1-1-1,1 0 0,2-2-1,-1 1-1,1 0 1,0 2 1,-1 0 0,1 1 1,0 0 2,-1 0 2,1 0 1,1-1 1,1-1-1,3 0-1,1-2 0,1 0-1,-1 0 0,-1 0-1,0 0-1,-1 0-1,1 0-1,1 0 0,1 0-1,1 1 0,1 0 0,1 2 3,1 0 0,1 0 1,0 0 2,2-2 0,1 0 0,1-1 1,-1 0 0,0 0-1,1 0-1,-2 0 0,0 0-1,-1 0 1,-1 0-1,0 0-1,-1 0 0,0 0-1,1 0 0,-1 0-2,1 0 0,-1 0 0,1 0-1,-1 0-1,1 0 1,-1 0 0,0 0 0,1 0 0,-1 0 1,1 0 0,-1 0 0,1 0 0,1 0 1,1 0 0,1 0 1,0 0-1,2 0 1,1 0-1,1 0 1,0 0-1,1 0 0,-1 0 0,0 0 0,1-1 1,1 0 0,0-2 0,2 0 0,0-1 1,-2 0 0,0 0 0,-1 1-1,-1-1 0,0 2 0,1 0 0,-1 2-1,2 0 1,2 0-1,4 0 0,3 0 0,0 0-1,-1 0 0,0 0-2,-1 0 0,-2-1-1,0 0 1,-1-2 0,-2 0 1,1 0 0,1 0 1,0 2-1,2 0 1,0 1-1,0 0 1,0 0 0,1 0 0,-1 0 0,2 0 0,0 0 0,2 0 0,1 0 0,3 0-1,4 0-1,2 0 0,3 0-1,2-2 1,1 0 1,3-1 1,2-1-1,3 0 0,3 0-1,3 0-2,-1 0 0,-3 0-1,-4 0-1,-5 1-1,-2-1 0,-4 2 1,-3 0 2,-2 2 0,-2 0 1,0 2-1,-1 0 0,2 2 1,0-1-1,3-1 2,3 0 1,4-2 1,1 0 1,1 0-1,1 0-1,1 0-1,2 0 1,0 0-2,1 0-1,1 0 0,1 0 0,3 0 0,1 0 0,3 0 1,-1 0 0,-2 0-1,-1 0-1,-3 0 0,0 0 0,0 0-1,-1 0 1,1 0-1,0 0 2,3 0 0,1 0 2,2 0 1,1 0 1,-3 0 2,-1 0 1,-3 0 3,0 0-1,1 0-2,1 0-2,1 0-1,1 0-2,1 0 0,1 0 0,1 0-1,0 0-1,-1 0 1,-2 0-1,1 0 0,-3 0-1,0 0-1,0 0-1,-2 0-1,-3 0-1,-3 0 0,-5 0-2,-2 0-1,-7 0-1,-7 0-3,-6 0-2,-7 0-2,-6 0-4,-5 0-3,-5 0-3,-4 0-5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06"/>
    </inkml:context>
    <inkml:brush xml:id="br0">
      <inkml:brushProperty name="width" value="0.06493" units="cm"/>
      <inkml:brushProperty name="height" value="0.06493" units="cm"/>
      <inkml:brushProperty name="color" value="#F2395B"/>
    </inkml:brush>
  </inkml:definitions>
  <inkml:trace contextRef="#ctx0" brushRef="#br0">80550 29050 338,'-22'-58'72,"6"34"2,7 35 0,6 35 3,3 16-6,0 1-11,0-1-11,0 1-11,-2 5-8,-3 14-3,-3 11-5,-2 14-4,-3 13-2,1 16-4,-1 15-1,1 17-4,1 7-3,3 0-8,3 0-6,4 0-6,-1-2-5,-3-3-5,-3-3-5,-2-2-4,-5-6-3,-2-6-3,-3-6-1,-3-6-3,-4 4-1,-3 16 1,-3 15-1,-2 17-1,-1-6 4,3-24 5,3-26 5,4-24 6,4-23 3,6-18 4,7-19 4,6-18 2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06"/>
    </inkml:context>
    <inkml:brush xml:id="br0">
      <inkml:brushProperty name="width" value="0.05272" units="cm"/>
      <inkml:brushProperty name="height" value="0.05272" units="cm"/>
      <inkml:brushProperty name="color" value="#F2395B"/>
    </inkml:brush>
  </inkml:definitions>
  <inkml:trace contextRef="#ctx0" brushRef="#br0">81250 31450 417,'1'-41'73,"4"19"2,3 19 4,3 19 2,1 13-4,1 10-15,-1 10-12,1 9-14,-3 4-11,-2 1-9,-3-1-7,-3 1-10,-2 4-3,0 9-1,0 10 0,0 10 0,-5 4-11,-9 0-19,-10 0-21,-8 0-18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15"/>
    </inkml:context>
    <inkml:brush xml:id="br0">
      <inkml:brushProperty name="width" value="0.04201" units="cm"/>
      <inkml:brushProperty name="height" value="0.04201" units="cm"/>
      <inkml:brushProperty name="color" value="#F2395B"/>
    </inkml:brush>
  </inkml:definitions>
  <inkml:trace contextRef="#ctx0" brushRef="#br0">87900 29800 523,'-22'-49'3,"6"4"5,7 3 6,6 3 5,-5 15 4,-16 29 4,-15 28 4,-15 28 3,-12 17 0,-6 6-7,-6 7-6,-6 6-5,-4 1-5,1-3-3,-1-3-1,1-2-4,2-6 0,7-6 0,6-6 0,7-6 0,8-9 0,14-8 0,11-10-1,14-9 0,13-7 0,16-3-1,15-3-2,17-2 0,11-5 0,10-2-1,10-3 1,9-3-1,2-2 1,-2 0 0,-3 0 0,-3 0 0,-4-2 0,-3-3 1,-3-3 1,-2-2 0,-6-1 2,-6 3 4,-6 3 4,-6 4 3,-7-7 3,-6-16 2,-6-15 2,-6-15 2,-6-12-1,-2-6-5,-3-6-6,-3-6-4,-2-7-4,0-6-1,0-6-3,0-6-1,1-1-2,4 7 1,3 6 1,3 7-1,6 8-5,9 14-11,10 11-11,10 14-11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16"/>
    </inkml:context>
    <inkml:brush xml:id="br0">
      <inkml:brushProperty name="width" value="0.04132" units="cm"/>
      <inkml:brushProperty name="height" value="0.04132" units="cm"/>
      <inkml:brushProperty name="color" value="#F2395B"/>
    </inkml:brush>
  </inkml:definitions>
  <inkml:trace contextRef="#ctx0" brushRef="#br0">89000 29150 532,'1'-61'47,"4"28"3,3 28 3,3 29 3,-1 16-3,-2 7-7,-3 6-8,-3 7-8,-2 7-5,0 9-4,0 10-2,0 10-4,-2 10-5,-3 13-5,-3 12-7,-2 13-5,-6 6-5,-6 0-1,-6 0-3,-6 0-2,-2-8-1,3-16 1,3-15 0,4-15 1,2-15-5,4-12-11,3-13-11,3-12-11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16"/>
    </inkml:context>
    <inkml:brush xml:id="br0">
      <inkml:brushProperty name="width" value="0.0277" units="cm"/>
      <inkml:brushProperty name="height" value="0.0277" units="cm"/>
      <inkml:brushProperty name="color" value="#F2395B"/>
    </inkml:brush>
  </inkml:definitions>
  <inkml:trace contextRef="#ctx0" brushRef="#br0">89000 30300 794,'1'-46'0,"4"10"0,3 10 0,3 9 0,4 4 4,7 1 10,6-1 8,7 1 10,5 1 1,7 3-4,6 3-5,7 4-4,0 2-5,-2 4-6,-3 3-5,-3 3-6,-4 1-7,-3 1-7,-3-1-10,-2 1-8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16"/>
    </inkml:context>
    <inkml:brush xml:id="br0">
      <inkml:brushProperty name="width" value="0.05675" units="cm"/>
      <inkml:brushProperty name="height" value="0.05675" units="cm"/>
      <inkml:brushProperty name="color" value="#F2395B"/>
    </inkml:brush>
  </inkml:definitions>
  <inkml:trace contextRef="#ctx0" brushRef="#br0">90100 28700 387,'-44'-72'1,"13"6"0,12 7 2,13 6 1,7 6 4,4 6 7,3 7 7,3 6 7,3 4 3,3 4-2,3 3-3,4 3-1,-1 7 1,-3 14 7,-3 11 5,-2 14 6,-3 8 1,1 7-7,-1 6-5,1 7-7,-3 8-3,-2 14-3,-3 11-2,-3 14-2,-4 11-4,-3 14-1,-3 11-3,-2 14-3,-3 16-3,1 22-5,-1 22-3,1 23-5,-4 10-5,-6 0-7,-6 0-6,-6 0-7,-4 0-5,1 0-5,-1 0-3,1 0-4,4-22 3,9-44 6,10-43 9,10-44 7,2-26 2,-3-5-4,-3-7-6,-2-5-4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17"/>
    </inkml:context>
    <inkml:brush xml:id="br0">
      <inkml:brushProperty name="width" value="0.03743" units="cm"/>
      <inkml:brushProperty name="height" value="0.03743" units="cm"/>
      <inkml:brushProperty name="color" value="#F2395B"/>
    </inkml:brush>
  </inkml:definitions>
  <inkml:trace contextRef="#ctx0" brushRef="#br0">91100 30350 587,'37'-47'6,"26"6"11,24 7 12,26 6 11,4 9 5,-16 13-1,-15 12-2,-15 13-2,-12 9-4,-6 6-7,-6 7-7,-6 6-7,-10 4-4,-12 4 0,-13 3-1,-12 3-1,-19 1-5,-25 1-9,-25-1-9,-25 1-10,-11-4-4,3-6 3,3-6 3,4-6 3,5-7 3,10-6 5,10-6 5,9-6 5,18-6 4,29-2 3,28-3 3,28-3 3,18-2 1,10 0-1,10 0-1,9 0-1,2 3 0,-2 6 0,-3 7-1,-3 6 0,-9 4 0,-11 4-1,-14 3 0,-11 3 0,-14 4-1,-11 7-1,-14 6-1,-11 7-1,-14 0-1,-11-2-2,-14-3-1,-11-3-1,-9-2-4,-3 0-4,-3 0-5,-2 0-6,-3-2-3,1-3-3,-1-3-5,1-2-2,4-5-3,9-2 0,10-3-1,10-3-1,7-6 1,6-5 1,7-7 0,6-5 2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18"/>
    </inkml:context>
    <inkml:brush xml:id="br0">
      <inkml:brushProperty name="width" value="0.04553" units="cm"/>
      <inkml:brushProperty name="height" value="0.04553" units="cm"/>
      <inkml:brushProperty name="color" value="#F2395B"/>
    </inkml:brush>
  </inkml:definitions>
  <inkml:trace contextRef="#ctx0" brushRef="#br0">93200 29600 483,'-11'-43'44,"28"17"-2,28 15 1,29 16-2,19 12-2,14 9 0,11 10-3,14 10-2,3 5-3,-2 4-4,-3 3-6,-3 3-4,-7 1-3,-9 1-1,-10-1 0,-8 1 0,-11-3 0,-8-2-3,-10-3 0,-9-3-2,-13-2-2,-16 0-3,-15 0-5,-15 0-2,-17-2-1,-15-3 1,-15-3 3,-16-2 2,-12-1 2,-5 3 0,-7 3 0,-5 4 0,-4 1-1,0 0-5,0 0-5,0 0-5,0 1-2,0 4-2,0 3 1,0 3-2,4-2-4,10-6-9,10-6-7,9-6-8,10-6-1,14-2 6,11-3 7,14-3 6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18"/>
    </inkml:context>
    <inkml:brush xml:id="br0">
      <inkml:brushProperty name="width" value="0.04996" units="cm"/>
      <inkml:brushProperty name="height" value="0.04996" units="cm"/>
      <inkml:brushProperty name="color" value="#F2395B"/>
    </inkml:brush>
  </inkml:definitions>
  <inkml:trace contextRef="#ctx0" brushRef="#br0">96950 29850 440,'43'-41'37,"-11"19"4,-14 19 4,-11 19 3,-17 15 0,-18 13-4,-19 12-4,-18 13-5,-14 7-3,-5 4-5,-7 3-5,-5 3-3,-3-1-4,4-2-1,3-3-2,3-3-2,4-4-1,7-3-1,6-3-2,7-2-1,13-6-1,22-6-3,22-6-1,23-6-2,17-7-2,17-6-1,15-6-1,16-6-1,7-6-2,1-2-3,-1-3-3,1-3-3,-4-2 0,-6 0 4,-6 0 3,-6 0 4,-6-2 4,-2-3 3,-3-3 4,-3-2 3,-4-5 2,-3-2 0,-3-3-2,-2-3 0,-6-6 1,-6-5 2,-6-7 3,-6-5 3,-6-9-1,-2-9-1,-3-10-3,-3-8-2,-4-4-1,-3 3-1,-3 3 0,-2 4-1,-6-1-5,-6-3-7,-6-3-8,-6-2-7,1 2-5,9 9 2,10 10 1,10 10 0,7 5-5,6 4-12,7 3-12,6 3-11,3 4-3,0 7 7,0 6 7,0 7 7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19"/>
    </inkml:context>
    <inkml:brush xml:id="br0">
      <inkml:brushProperty name="width" value="0.05617" units="cm"/>
      <inkml:brushProperty name="height" value="0.05617" units="cm"/>
      <inkml:brushProperty name="color" value="#F2395B"/>
    </inkml:brush>
  </inkml:definitions>
  <inkml:trace contextRef="#ctx0" brushRef="#br0">98050 29200 391,'68'-22'37,"-11"6"-2,-14 7-3,-11 6-1,-9 7-2,-3 10 2,-3 10 2,-2 9 0,-5 9 0,-2 9-2,-3 10-1,-3 10-4,-4 5 1,-3 4-1,-3 3 2,-2 3-1,-5 4 0,-2 7-3,-3 6-3,-3 7-3,-1 2-3,4 1-5,3-1-5,3 1-6,1-6-4,1-8-5,-1-10-5,1-9-6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9:30"/>
    </inkml:context>
    <inkml:brush xml:id="br0">
      <inkml:brushProperty name="width" value="0.04522" units="cm"/>
      <inkml:brushProperty name="height" value="0.04522" units="cm"/>
      <inkml:brushProperty name="color" value="#00BFF3"/>
    </inkml:brush>
  </inkml:definitions>
  <inkml:trace contextRef="#ctx0" brushRef="#br0">41083 54200 486,'-25'10'128,"-3"3"-32,-3 5-34,-3 4-32,-3 3-18,-4 6-3,-4 5-2,-4 5-3,1-1-2,6-2-4,6-5-3,6-4-2,2-2-3,1 1 2,-1-1 1,1 1 0,1-3 3,5-3 4,3-5 5,5-3 3,4-2 6,6 1 5,6 1 5,6 2 5,3-1-1,3-1-5,2-1-5,1-1-7,3 0-2,3 0-1,3-1 0,3 1 0,2 1-7,1 0-12,0 1-12,2 1-14,2 2-8,2 1-4,4 3-5,3 1-4,-4 0-1,-8-3 4,-9-3 3,-9-2 3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19"/>
    </inkml:context>
    <inkml:brush xml:id="br0">
      <inkml:brushProperty name="width" value="0.03629" units="cm"/>
      <inkml:brushProperty name="height" value="0.03629" units="cm"/>
      <inkml:brushProperty name="color" value="#F2395B"/>
    </inkml:brush>
  </inkml:definitions>
  <inkml:trace contextRef="#ctx0" brushRef="#br0">98200 30500 606,'70'-113'6,"-9"26"12,-10 24 10,-8 26 12,-3 12 4,7 0-2,6 0-4,7 0-2,0 3-3,-2 6-3,-3 7-2,-3 6-3,-4 3-7,-3 0-10,-3 0-13,-2 0-10,-3-2-15,1-3-19,-1-3-19,1-2-18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19"/>
    </inkml:context>
    <inkml:brush xml:id="br0">
      <inkml:brushProperty name="width" value="0.06877" units="cm"/>
      <inkml:brushProperty name="height" value="0.06877" units="cm"/>
      <inkml:brushProperty name="color" value="#F2395B"/>
    </inkml:brush>
  </inkml:definitions>
  <inkml:trace contextRef="#ctx0" brushRef="#br0">99550 28800 319,'0'-71'7,"0"10"2,0 10 3,0 9 3,0 6 4,0 3 6,0 3 5,0 4 5,0 16 7,0 32 9,0 31 7,0 32 9,0 18-2,0 6-10,0 7-10,0 6-10,-4 10-7,-5 17-5,-7 15-4,-5 16-5,-6 15-3,-3 16-3,-3 15-3,-2 17-2,-1 5-9,3-3-13,3-3-12,4-2-14,1-9-4,0-12 1,0-13 4,0-12 2,0-13 3,0-12 4,0-13 4,0-12 4,1-19-2,4-25-9,3-25-8,3-25-8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20"/>
    </inkml:context>
    <inkml:brush xml:id="br0">
      <inkml:brushProperty name="width" value="0.0446" units="cm"/>
      <inkml:brushProperty name="height" value="0.0446" units="cm"/>
      <inkml:brushProperty name="color" value="#F2395B"/>
    </inkml:brush>
  </inkml:definitions>
  <inkml:trace contextRef="#ctx0" brushRef="#br0">100050 30800 493,'29'-71'23,"10"10"4,10 10 1,9 9 4,4 7 1,1 7 3,-1 6 3,1 7 1,-1 7 0,1 9-5,-1 10-5,1 10-5,-7 8-4,-12 10-2,-13 10-4,-12 9-3,-12 6-2,-8 3-3,-10 3-1,-9 4-3,-10-1-3,-9-3-1,-10-3-2,-8-2-3,-8-5-2,-2-2-1,-3-3-2,-3-3-1,1-6 0,6-5 2,7-7 1,6-5 3,20-6 5,34-3 9,35-3 10,35-2 9,18-5 1,3-2-9,3-3-8,4-3-8,-3-1-9,-5 4-9,-7 3-8,-5 3-8,-9 1-8,-9 1-6,-10-1-6,-8 1-5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26"/>
    </inkml:context>
    <inkml:brush xml:id="br0">
      <inkml:brushProperty name="width" value="0.03804" units="cm"/>
      <inkml:brushProperty name="height" value="0.03804" units="cm"/>
      <inkml:brushProperty name="color" value="#F2395B"/>
    </inkml:brush>
  </inkml:definitions>
  <inkml:trace contextRef="#ctx0" brushRef="#br0">66800 36550 578,'-2'-46'3,"-3"10"3,-3 10 4,-2 9 4,-8 12 3,-8 16 5,-10 15 4,-9 17 5,-7 10 1,-3 6-6,-3 7-3,-2 6-4,-3 1-5,1-3-2,-1-3-3,1-2-4,1-3-1,3 1-2,3-1 0,4 1-2,2-4 0,4-6 0,3-6 0,3-6-1,4-6 1,7-2-1,6-3 0,7-3 0,11-2-1,20 0 1,18 0 1,20 0 0,8-4 0,1-5 1,-1-7-1,1-5 1,1-3 0,3 4-1,3 3 1,4 3-1,-1-1 1,-3-2-1,-3-3 0,-2-3 0,-6-2 0,-6 0 1,-6 0 1,-6 0 1,-4-4 0,1-5 1,-1-7 0,1-5 0,-4-8 2,-6-5 2,-6-7 3,-6-5 1,-6-4 1,-2 0 0,-3 0-2,-3 0 0,-6 0-2,-5 0-2,-7 0-2,-5 0-1,-6-2-2,-3-3 0,-3-3 0,-2-2-1,0-1 1,7 3 0,6 3 0,7 4 1,2 1-6,1 0-8,-1 0-10,1 0-9,2 1-8,7 4-6,6 3-5,7 3-6,4 6-1,3 9 6,3 10 3,4 10 6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26"/>
    </inkml:context>
    <inkml:brush xml:id="br0">
      <inkml:brushProperty name="width" value="0.04052" units="cm"/>
      <inkml:brushProperty name="height" value="0.04052" units="cm"/>
      <inkml:brushProperty name="color" value="#F2395B"/>
    </inkml:brush>
  </inkml:definitions>
  <inkml:trace contextRef="#ctx0" brushRef="#br0">67500 35750 542,'25'-68'3,"0"17"5,0 15 5,0 16 5,0 18 8,0 22 9,0 22 10,0 23 10,-4 10 1,-5 0-8,-7 0-8,-5 0-8,-6 4-6,-3 10-5,-3 10-6,-2 9-4,-3 4-6,1 1-4,-1-1-6,1 1-4,-1-4-6,1-6-5,-1-6-5,1-6-6,1-10-2,3-12 1,3-13 3,4-12 0,4-15-2,6-15-10,7-15-7,6-16-9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27"/>
    </inkml:context>
    <inkml:brush xml:id="br0">
      <inkml:brushProperty name="width" value="0.03007" units="cm"/>
      <inkml:brushProperty name="height" value="0.03007" units="cm"/>
      <inkml:brushProperty name="color" value="#F2395B"/>
    </inkml:brush>
  </inkml:definitions>
  <inkml:trace contextRef="#ctx0" brushRef="#br0">67750 36750 731,'21'-49'-2,"-5"4"8,-7 3 6,-5 3 7,3 3 6,17 3 4,15 3 6,16 4 4,7 4-1,1 6-9,-1 7-8,1 6-8,-4 1-8,-6-3-9,-6-3-8,-6-2-7,-6-1-9,-2 3-6,-3 3-8,-3 4-7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27"/>
    </inkml:context>
    <inkml:brush xml:id="br0">
      <inkml:brushProperty name="width" value="0.04993" units="cm"/>
      <inkml:brushProperty name="height" value="0.04993" units="cm"/>
      <inkml:brushProperty name="color" value="#F2395B"/>
    </inkml:brush>
  </inkml:definitions>
  <inkml:trace contextRef="#ctx0" brushRef="#br0">68900 35050 440,'-2'-93'25,"-3"17"0,-3 15 1,-2 16 1,2 16 7,9 20 12,10 18 12,10 20 13,0 16-1,-5 16-13,-7 15-13,-5 17-13,-6 17-11,-3 23-5,-3 22-7,-2 22-6,-8 21-6,-8 22-6,-10 22-6,-9 23-6,-7 16-6,-3 13-6,-3 12-5,-2 13-6,3-4-2,14-18 2,11-19 3,14-18 2,7-32 3,3-44 2,3-43 2,4-44 3,1-27 1,0-9 4,0-10 1,0-8 3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28"/>
    </inkml:context>
    <inkml:brush xml:id="br0">
      <inkml:brushProperty name="width" value="0.03312" units="cm"/>
      <inkml:brushProperty name="height" value="0.03312" units="cm"/>
      <inkml:brushProperty name="color" value="#F2395B"/>
    </inkml:brush>
  </inkml:definitions>
  <inkml:trace contextRef="#ctx0" brushRef="#br0">70000 36300 664,'70'-68'18,"-9"17"7,-10 15 7,-8 16 6,-8 13 1,-2 14-7,-3 11-6,-3 14-7,-6 7-5,-5 3-5,-7 3-6,-5 4-4,-9 2-3,-9 4-1,-10 3 0,-8 3-1,-6-2 0,1-6-1,-1-6 0,1-6 0,-1-6 0,1-2 1,-1-3 2,1-3 0,12-6 4,25-5 4,25-7 5,25-5 4,12-4 1,1 0-1,-1 0-2,1 0-2,-4 3-1,-6 6 1,-6 7-1,-6 6 0,-9 4 0,-8 4 0,-10 3-1,-9 3 0,-9 3-1,-5 3-1,-7 3-3,-5 4-1,-9 1-2,-9 0-1,-10 0 0,-8 0-1,-8 1-3,-2 4-7,-3 3-6,-3 3-7,-2-2-6,0-6-6,0-6-5,0-6-6,6-7-1,13-6 6,12-6 4,13-6 6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28"/>
    </inkml:context>
    <inkml:brush xml:id="br0">
      <inkml:brushProperty name="width" value="0.03709" units="cm"/>
      <inkml:brushProperty name="height" value="0.03709" units="cm"/>
      <inkml:brushProperty name="color" value="#F2395B"/>
    </inkml:brush>
  </inkml:definitions>
  <inkml:trace contextRef="#ctx0" brushRef="#br0">64950 39050 593,'-157'-25'-35,"39"0"14,36 0 13,39 0 13,22-2 8,10-3 6,10-3 4,9-2 4,15-5 3,22-2 0,22-3-1,23-3-1,19-1 0,19 4-2,19 3-2,19 3-2,16 3-2,17 3 0,15 3-1,16 4-1,5 4-2,-2 6-2,-3 7-2,-3 6-2,1 1-1,6-3 0,7-3-1,6-2-1,6-5-2,6-2-7,7-3-6,6-3-6,-1 1-5,-5 6-2,-7 7-2,-5 6-3,-8 1-4,-5-3-4,-7-3-6,-5-2-4,-12-1 0,-16 3 4,-15 3 5,-15 4 4,-18-3 4,-19-5 3,-18-7 3,-19-5 3,-18-1 3,-15 6 3,-15 7 4,-16 6 3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29"/>
    </inkml:context>
    <inkml:brush xml:id="br0">
      <inkml:brushProperty name="width" value="0.04506" units="cm"/>
      <inkml:brushProperty name="height" value="0.04506" units="cm"/>
      <inkml:brushProperty name="color" value="#F2395B"/>
    </inkml:brush>
  </inkml:definitions>
  <inkml:trace contextRef="#ctx0" brushRef="#br0">67450 40100 488,'-29'-16'32,"-5"19"2,-7 19 1,-5 19 2,-8 13-3,-5 10-6,-7 10-7,-5 9-7,-6 2-4,-3-2-2,-3-3-1,-2-3-1,-3-6-1,1-5 0,-1-7 0,1-5 0,2-8 1,7-5 1,6-7 1,7-5 1,24-8 2,44-5-1,44-7 2,44-5 0,19-4 0,-2 0-3,-3 0-1,-3 0-3,-6-2-3,-5-3-2,-7-3-4,-5-2-4,-8-1 1,-5 3 1,-7 3 3,-5 4 2,-9-4 2,-9-9 3,-10-10 2,-8-8 3,-11-11-1,-8-8 0,-10-10-3,-9-9-1,-5-5-3,0 0-2,0 0-4,0 0-4,3-2-1,6-3-1,7-3 0,6-2-1,6 2-3,6 9-4,7 10-5,6 10-5,6 7-1,6 6 2,7 7 1,6 6 3,3 4-1,0 4-4,0 3-3,0 3-4,-2 3 1,-3 3 5,-3 3 6,-2 4 5,-3 1 5,1 0 3,-1 0 3,1 0 3,-3-2 2,-2-3 2,-3-3 1,-3-2 1,-2-1 4,0 3 7,0 3 8,0 4 6,0 2 6,0 4 4,0 3 5,0 3 4,-2 6 1,-3 9-4,-3 10-3,-2 10-4,-3 4-3,1 0-2,-1 0-2,1 0-1,-4 4-3,-6 10-1,-6 10-3,-6 9-2,-6 9-2,-2 9-4,-3 10-3,-3 10-4,-2-1-4,0-9-6,0-10-6,0-8-4,3-23-14,6-34-20,7-35-19,6-33-21,3-23 0,0-9 17,0-10 20,0-8 17,3-1 14,6 9 7,7 10 9,6 10 7,3 7 6,0 6 4,0 7 5,0 6 4,4 4 2,10 4 0,10 3 0,9 3 0,2 1 0,-2 1-1,-3-1-1,-3 1-1,-2 1-5,0 3-11,0 3-9,0 4-10,-2-1-7,-3-3-2,-3-3-4,-2-2-3,-5-5-1,-2-2 1,-3-3 1,-3-3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9:31"/>
    </inkml:context>
    <inkml:brush xml:id="br0">
      <inkml:brushProperty name="width" value="0.04208" units="cm"/>
      <inkml:brushProperty name="height" value="0.04208" units="cm"/>
      <inkml:brushProperty name="color" value="#00BFF3"/>
    </inkml:brush>
  </inkml:definitions>
  <inkml:trace contextRef="#ctx0" brushRef="#br0">43872 57821 522,'-19'-9'9,"7"-2"17,8-2 18,8-1 17,7 0 4,5 1-11,7 2-9,5 3-11,7-1-6,6 0-4,8-1-2,6-1-4,3 0-2,0 2-4,-2 2-2,-1 3-3,-1 0-4,-2 2-9,-2 0-6,-2 2-8,-3 0-4,-4 0 0,-4 0-1,-4 0 0,-4 0-7,-7 2-15,-5 0-15,-6 2-15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29"/>
    </inkml:context>
    <inkml:brush xml:id="br0">
      <inkml:brushProperty name="width" value="0.04877" units="cm"/>
      <inkml:brushProperty name="height" value="0.04877" units="cm"/>
      <inkml:brushProperty name="color" value="#F2395B"/>
    </inkml:brush>
  </inkml:definitions>
  <inkml:trace contextRef="#ctx0" brushRef="#br0">69200 39500 451,'0'-74'1,"0"4"3,0 3 2,0 3 3,0 15 10,0 29 17,0 28 16,0 28 18,0 20 2,0 13-12,0 12-11,0 13-13,0 15-6,0 19-5,0 19-4,0 19-4,-5 24-4,-9 32-1,-10 31-3,-8 32-2,-6 18-7,1 6-11,-1 7-13,1 6-12,4-5-8,9-16-5,10-15-6,10-15-4,4-29 0,0-41 7,0-40 6,0-40 7,-2-29 5,-3-16 3,-3-15 4,-2-15 3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30"/>
    </inkml:context>
    <inkml:brush xml:id="br0">
      <inkml:brushProperty name="width" value="0.038" units="cm"/>
      <inkml:brushProperty name="height" value="0.038" units="cm"/>
      <inkml:brushProperty name="color" value="#F2395B"/>
    </inkml:brush>
  </inkml:definitions>
  <inkml:trace contextRef="#ctx0" brushRef="#br0">69900 40300 578,'3'-47'4,"6"6"6,7 7 7,6 6 7,6 4 4,6 4 2,7 3 1,6 3 1,4 4-1,4 7-2,3 6-3,3 7-3,-4 5-2,-8 7-1,-10 6-2,-9 7-1,-9 8-1,-5 14-3,-7 11-2,-5 14-3,-12 7-2,-16 3-2,-15 3-2,-15 4-2,-9 1-2,1 0-3,-1 0-3,1 0-4,1-7 0,3-11 0,3-14-1,4-11 1,4-12 2,6-9 3,7-10 3,6-8 2,15-8 6,26-2 6,24-3 6,26-3 7,15-4-2,6-3-7,7-3-8,6-2-9,4-1-6,4 3-8,3 3-6,3 4-8,-1 1-1,-2 0 4,-3 0 4,-3 0 3,-10 0-4,-16 0-12,-15 0-11,-15 0-12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36"/>
    </inkml:context>
    <inkml:brush xml:id="br0">
      <inkml:brushProperty name="width" value="0.04344" units="cm"/>
      <inkml:brushProperty name="height" value="0.04344" units="cm"/>
      <inkml:brushProperty name="color" value="#F2395B"/>
    </inkml:brush>
  </inkml:definitions>
  <inkml:trace contextRef="#ctx0" brushRef="#br0">76400 37350 506,'-97'50'92,"6"0"-22,7 0-20,6 0-23,3 0-11,0 0-2,0 0-3,0 0-3,-2 1-1,-3 4-1,-3 3-1,-2 3 0,-3-1 0,1-2-1,-1-3 1,1-3-1,4-6 1,9-5-1,10-7 1,10-5 0,5-6 0,4-3 1,3-3 0,3-2 1,10-1 0,20 3 3,18 3 2,20 4 1,11-1 1,7-3-2,6-3-2,7-2-2,7 0-1,9 7 0,10 6-1,10 7 1,5 2-2,4 1-2,3-1-2,3 1-3,-1-1-3,-2 1-3,-3-1-3,-3 1-4,-7-1-2,-9 1-4,-10-1-2,-8 1-3,-9-4-1,-6-6-3,-6-6-1,-6-6-2,-6-4-1,-2 1-1,-3-1 0,-3 1 0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37"/>
    </inkml:context>
    <inkml:brush xml:id="br0">
      <inkml:brushProperty name="width" value="0.05277" units="cm"/>
      <inkml:brushProperty name="height" value="0.05277" units="cm"/>
      <inkml:brushProperty name="color" value="#F2395B"/>
    </inkml:brush>
  </inkml:definitions>
  <inkml:trace contextRef="#ctx0" brushRef="#br0">78200 36700 416,'0'-50'18,"0"0"2,0 0 3,0 0 2,0 3 2,0 6-3,0 7-1,0 6-3,1 13 2,4 23 6,3 22 6,3 22 6,1 16 1,1 14-2,-1 11-3,1 14-2,-4 10-4,-6 9-4,-6 10-5,-6 10-4,-4 19-4,1 32-3,-1 31-2,1 32-3,-1 18-6,1 6-6,-1 7-7,1 6-6,1 4-11,3 4-12,3 3-12,4 3-13,1-26-5,0-52 4,0-53 4,0-53 4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50"/>
    </inkml:context>
    <inkml:brush xml:id="br0">
      <inkml:brushProperty name="width" value="0.04887" units="cm"/>
      <inkml:brushProperty name="height" value="0.04887" units="cm"/>
      <inkml:brushProperty name="color" value="#00BFF3"/>
    </inkml:brush>
  </inkml:definitions>
  <inkml:trace contextRef="#ctx0" brushRef="#br0">14950 39500 450,'-44'-102'45,"13"47"5,12 47 4,13 48 4,6 25-3,0 7-9,0 6-9,0 7-8,0 5-7,0 7-1,0 6-3,0 7-3,0 4-1,0 3-2,0 3-2,0 4-1,0 7-2,0 13 0,0 12-2,0 13 0,1 6 0,4 0 0,3 0 2,3 0-1,3 1 0,3 4-4,3 3-4,4 3-3,1 4-2,0 7 0,0 6 0,0 7-1,-2 5 1,-3 7 0,-3 6 1,-2 7 0,-3-3 1,1-8 0,-1-10 1,1-9-1,-1-2 1,1 6-1,-1 7-1,1 6-1,-1 3 0,1 0 0,-1 0 1,1 0 0,1-2 1,3-3-1,3-3 1,4-2 1,-1-3-2,-3 1-4,-3-1-3,-2 1-3,-3 1 0,1 3 2,-1 3 2,1 4 3,-3 1 1,-2 0 1,-3 0 0,-3 0 0,-1-7 1,4-11 1,3-14 0,3-11 0,3-7 1,3 0-3,3 0 0,4 0-3,1 1 0,0 4-1,0 3 0,0 3-1,0-2-1,0-6-1,0-6-2,0-6-2,0-10-1,0-12-2,0-13-1,0-12-1,-2-18 1,-3-21 4,-3-22 3,-2-22 4,-3-13 2,1-3-2,-1-3 0,1-2-1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50"/>
    </inkml:context>
    <inkml:brush xml:id="br0">
      <inkml:brushProperty name="width" value="0.03241" units="cm"/>
      <inkml:brushProperty name="height" value="0.03241" units="cm"/>
      <inkml:brushProperty name="color" value="#00BFF3"/>
    </inkml:brush>
  </inkml:definitions>
  <inkml:trace contextRef="#ctx0" brushRef="#br0">15200 38950 678,'-74'-46'5,"4"10"8,3 10 9,3 9 9,4 10 4,7 14-3,6 11-2,7 14-2,0 16-3,-2 22-1,-3 22-3,-3 23-2,-4 13-4,-3 6-3,-3 7-5,-2 6-5,0-2-4,7-9-6,6-10-6,7-8-6,5-8-6,7-2-5,6-3-5,7-3-6,4-12 0,3-18 6,3-19 5,4-18 5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50"/>
    </inkml:context>
    <inkml:brush xml:id="br0">
      <inkml:brushProperty name="width" value="0.0351" units="cm"/>
      <inkml:brushProperty name="height" value="0.0351" units="cm"/>
      <inkml:brushProperty name="color" value="#00BFF3"/>
    </inkml:brush>
  </inkml:definitions>
  <inkml:trace contextRef="#ctx0" brushRef="#br0">14750 39450 626,'29'-43'35,"10"17"-4,10 15-5,9 16-4,10 12-2,14 9-1,11 10-2,14 10 1,5 5 0,1 4 2,-1 3 2,1 3 2,1 4 0,3 7-1,3 6-1,4 7-1,-7 0-10,-16-2-17,-15-3-18,-15-3-18,-15-9-11,-12-11-5,-13-14-4,-12-11-6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52"/>
    </inkml:context>
    <inkml:brush xml:id="br0">
      <inkml:brushProperty name="width" value="0.03798" units="cm"/>
      <inkml:brushProperty name="height" value="0.03798" units="cm"/>
      <inkml:brushProperty name="color" value="#00BFF3"/>
    </inkml:brush>
  </inkml:definitions>
  <inkml:trace contextRef="#ctx0" brushRef="#br0">15550 54450 579,'-97'3'1,"6"6"2,7 7 2,6 6 3,17-2 6,28-9 10,28-10 10,29-8 10,15-8 2,3-2-7,3-3-6,4-3-7,4-2-4,6 0-3,7 0-1,6 0-3,1 0-2,-3 0 0,-3 0-2,-2 0-1,-3 1-1,1 4-3,-1 3-2,1 3-2,-1 3-1,1 3-1,-1 3 0,1 4-1,-1 1 1,1 0-1,-1 0 0,1 0 1,1 0-1,3 0 0,3 0 0,4 0-2,1 1 1,0 4-1,0 3-1,0 3 0,1-1 1,4-2 0,3-3 0,3-3 2,3-4 0,3-3 0,3-3 0,4-2 0,1-3 1,0 1-1,0-1 1,0 1 0,-2 1 0,-3 3 0,-3 3 0,-2 4 0,-1-1 0,3-3 0,3-3 0,4-2 0,4-1 0,6 3 0,7 3 1,6 4 0,4 1 0,4 0 0,3 0 1,3 0 0,6 0 0,9 0 0,10 0 0,10 0 0,4-2 0,0-3 0,0-3 1,0-2-1,0-3 0,0 1-1,0-1 0,0 1-1,3 1-1,6 3 0,7 3 1,6 4-1,4-1 0,4-3 0,3-3 0,3-2 1,1-3-1,1 1 1,-1-1 1,1 1-1,4-1 1,9 1-1,10-1-1,10 1 0,4-3-1,0-2 1,0-3-1,0-3 0,0-2 0,0 0-1,0 0 0,0 0-1,-2 0 0,-3 0 0,-3 0 1,-2 0 1,-5 1 0,-2 4 0,-3 3 0,-3 3 1,-7 3 0,-9 3 0,-10 3 1,-8 4-1,-1-3 1,9-5 0,10-7 0,10-5 1,2-3-1,-3 4-1,-3 3-1,-2 3-1,-5 1 0,-2 1 0,-3-1-1,-3 1 1,-1 1-1,4 3 0,3 3 0,3 4-2,-1-1 1,-2-3-2,-3-3 0,-3-2-2,-1-3 1,4 1 0,3-1 0,3 1 0,-1-3 0,-2-2 1,-3-3 0,-3-3 1,-6-1-1,-5 4 1,-7 3-1,-5 3 0,-8 1 0,-5 1-1,-7-1 1,-5 1-2,-11 1 1,-11 3 0,-14 3-1,-11 4 0,-14 1-2,-11 0-3,-14 0-4,-11 0-4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52"/>
    </inkml:context>
    <inkml:brush xml:id="br0">
      <inkml:brushProperty name="width" value="0.04137" units="cm"/>
      <inkml:brushProperty name="height" value="0.04137" units="cm"/>
      <inkml:brushProperty name="color" value="#00BFF3"/>
    </inkml:brush>
  </inkml:definitions>
  <inkml:trace contextRef="#ctx0" brushRef="#br0">38200 51300 531,'53'28'35,"6"6"-6,7 7-5,6 6-6,6 1-3,6-3 0,7-3 0,6-2-1,6-1 1,6 3-1,7 3 0,6 4 0,1 1 0,-3 0-1,-3 0-1,-2 0 0,-3-2-1,1-3-1,-1-3-1,1-2-1,-6-5 0,-8-2 0,-10-3 0,-9-3 0,-7-2-1,-3 0-2,-3 0-1,-2 0-2,-9 1 0,-12 4 3,-13 3 2,-12 3 4,-12 4 1,-8 7 1,-10 6 1,-9 7 1,-12 2-1,-11 1-5,-14-1-4,-11 1-4,-7-1-3,0 1 0,0-1-1,0 1 1,-15 5-5,-27 14-8,-28 11-8,-28 14-8,-13 3-7,3-2-2,3-3-4,4-3-3,18-10 2,34-16 8,35-15 8,35-15 7,16-12 2,1-6-4,-1-6-5,1-6-4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53"/>
    </inkml:context>
    <inkml:brush xml:id="br0">
      <inkml:brushProperty name="width" value="0.03643" units="cm"/>
      <inkml:brushProperty name="height" value="0.03643" units="cm"/>
      <inkml:brushProperty name="color" value="#00BFF3"/>
    </inkml:brush>
  </inkml:definitions>
  <inkml:trace contextRef="#ctx0" brushRef="#br0">17650 57400 603,'-115'-25'5,"23"0"9,22 0 10,22 0 8,26 1 6,31 4 0,32 3 0,31 3 0,12 3-2,-6 3-6,-6 3-5,-6 4-6,10-1-2,29-3-3,28-3-2,28-2-2,12-1-4,-3 3-6,-3 3-5,-2 4-5,-9 1-6,-12 0-2,-13 0-5,-12 0-3,-16-2-3,-19-3-2,-18-3-2,-19-2-3,-19 3-2,-19 14-2,-18 11-3,-19 14-2,-8 3 3,3-2 9,3-3 9,4-3 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9:31"/>
    </inkml:context>
    <inkml:brush xml:id="br0">
      <inkml:brushProperty name="width" value="0.04158" units="cm"/>
      <inkml:brushProperty name="height" value="0.04158" units="cm"/>
      <inkml:brushProperty name="color" value="#00BFF3"/>
    </inkml:brush>
  </inkml:definitions>
  <inkml:trace contextRef="#ctx0" brushRef="#br0">45107 58389 529,'-21'-5'39,"7"6"11,5 6 9,6 6 9,3 4-1,0 3-12,0 3-13,0 3-12,-1 1-10,-2 2-5,-2 1-5,-1 1-5,-2 1-3,0 4 0,0 3 1,1 2 0,-1 1-5,2-2-11,1-1-13,0-3-10,1-4-12,1-6-12,-1-5-10,0-6-12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54"/>
    </inkml:context>
    <inkml:brush xml:id="br0">
      <inkml:brushProperty name="width" value="0.03365" units="cm"/>
      <inkml:brushProperty name="height" value="0.03365" units="cm"/>
      <inkml:brushProperty name="color" value="#00BFF3"/>
    </inkml:brush>
  </inkml:definitions>
  <inkml:trace contextRef="#ctx0" brushRef="#br0">18750 57700 653,'-66'-19'18,"19"13"12,19 12 13,19 13 14,10 15 0,4 19-10,3 19-12,3 19-11,1 12-8,1 6-5,-1 7-4,1 6-6,-1 3-5,1 0-10,-1 0-8,1 0-9,2-7-6,7-11-4,6-14-4,7-11-3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54"/>
    </inkml:context>
    <inkml:brush xml:id="br0">
      <inkml:brushProperty name="width" value="0.04346" units="cm"/>
      <inkml:brushProperty name="height" value="0.04346" units="cm"/>
      <inkml:brushProperty name="color" value="#00BFF3"/>
    </inkml:brush>
  </inkml:definitions>
  <inkml:trace contextRef="#ctx0" brushRef="#br0">20900 56650 506,'-21'-65'8,"10"23"17,10 22 17,9 22 16,7 16 4,7 14-8,6 11-9,7 14-10,-1 18-5,-6 25-4,-6 25-4,-6 25-4,-4 18-3,1 14 0,-1 11-1,1 14 0,-4 3-5,-6-2-7,-6-3-9,-6-3-6,-6 5-8,-2 17-6,-3 15-8,-3 16-6,1-1-2,6-15 0,7-15 2,6-16 0,3-26 1,0-33-2,0-35-1,0-34-2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54"/>
    </inkml:context>
    <inkml:brush xml:id="br0">
      <inkml:brushProperty name="width" value="0.03514" units="cm"/>
      <inkml:brushProperty name="height" value="0.03514" units="cm"/>
      <inkml:brushProperty name="color" value="#00BFF3"/>
    </inkml:brush>
  </inkml:definitions>
  <inkml:trace contextRef="#ctx0" brushRef="#br0">21300 56450 626,'-47'-69'6,"6"13"15,7 12 13,6 13 14,3 13 3,0 17-5,0 15-7,0 16-6,-2 13-5,-3 14-5,-3 11-4,-2 14-4,-6 11-6,-6 14-8,-6 11-5,-6 14-8,-2 3-8,3-2-7,3-3-8,4-3-7,4-12-3,6-18 3,7-19 3,6-18 4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54"/>
    </inkml:context>
    <inkml:brush xml:id="br0">
      <inkml:brushProperty name="width" value="0.03426" units="cm"/>
      <inkml:brushProperty name="height" value="0.03426" units="cm"/>
      <inkml:brushProperty name="color" value="#00BFF3"/>
    </inkml:brush>
  </inkml:definitions>
  <inkml:trace contextRef="#ctx0" brushRef="#br0">21150 56550 642,'73'26'76,"-3"4"-11,-3 3-10,-2 3-10,-1 4-9,3 7-6,3 6-6,4 7-7,-3 0-8,-5-2-10,-7-3-10,-5-3-11,-8-6-12,-5-5-15,-7-7-15,-5-5-13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57"/>
    </inkml:context>
    <inkml:brush xml:id="br0">
      <inkml:brushProperty name="width" value="0.0308" units="cm"/>
      <inkml:brushProperty name="height" value="0.0308" units="cm"/>
      <inkml:brushProperty name="color" value="#00BFF3"/>
    </inkml:brush>
  </inkml:definitions>
  <inkml:trace contextRef="#ctx0" brushRef="#br0">18650 50050 714,'-111'67'0,"28"-16"0,28-15 0,29-15 0,-3 5-1,-30 29 0,-32 28 0,-30 28-1,-4 3 1,25-22 4,25-22 5,25-21 3,15-14 4,7-2 4,6-3 4,7-3 4,10-9 0,16-11-3,15-14-4,17-11-2,10-11-3,6-5-4,7-7-2,6-5-2,7-11-2,10-11 0,10-14-1,9-11 0,9-12 0,9-9 0,10-10-1,10-8 1,8-11-1,10-8 0,10-10 1,9-9-1,7-2 0,7 6 0,6 7-2,7 6 0,5 3-1,7 0-1,6 0-2,7 0-2,4-8-1,3-16 1,3-15 1,4-15 0,2-12 0,4-6 1,3-6 0,3-6 0,1 1 1,1 9-1,-1 10 1,1 10-1,4-1 1,9-9-1,10-10 0,10-8-1,0-6 1,-5 1 2,-7-1 2,-5 1 3,-6 8 0,-3 20 1,-3 18 0,-2 20 0,0 8-1,7 1 0,6-1-2,7 1-1,-3-3-1,-8-2 0,-10-3 0,-9-3-1,-4-2 1,4 0-2,3 0 0,3 0-1,-5 7 0,-12 17 0,-13 15 0,-12 16 1,-13 10 0,-12 7 0,-13 6 0,-12 7 0,-13 5-1,-12 7-1,-13 6-1,-12 7-2,-12 4 0,-8 3 0,-10 3 0,-9 4 0,-7 1-1,-3 0-1,-3 0-3,-2 0-1,-6 0 0,-6 0 0,-6 0 2,-6 0 1,-6 3-1,-2 6-3,-3 7-2,-3 6-2,-4 4-3,-3 4-4,-3 3-3,-2 3-3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57"/>
    </inkml:context>
    <inkml:brush xml:id="br0">
      <inkml:brushProperty name="width" value="0.03084" units="cm"/>
      <inkml:brushProperty name="height" value="0.03084" units="cm"/>
      <inkml:brushProperty name="color" value="#00BFF3"/>
    </inkml:brush>
  </inkml:definitions>
  <inkml:trace contextRef="#ctx0" brushRef="#br0">32550 36550 713,'-2'-47'2,"-3"6"4,-3 7 4,-2 6 4,10 6 7,25 6 8,25 7 9,25 6 9,20 1-2,16-3-12,15-3-12,17-2-12,5-5-5,-3-2-2,-3-3 1,-2-3-1,-11-2-7,-15 0-17,-15 0-17,-16 0-15,-21 6-6,-24 13 4,-26 12 6,-24 13 5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57"/>
    </inkml:context>
    <inkml:brush xml:id="br0">
      <inkml:brushProperty name="width" value="0.03183" units="cm"/>
      <inkml:brushProperty name="height" value="0.03183" units="cm"/>
      <inkml:brushProperty name="color" value="#00BFF3"/>
    </inkml:brush>
  </inkml:definitions>
  <inkml:trace contextRef="#ctx0" brushRef="#br0">33550 36500 691,'-68'1'-22,"17"4"18,15 3 18,16 3 18,9 6 6,3 9-2,3 10-3,4 10-3,1 7-2,0 6-4,0 7-4,0 6-2,0 3-2,0 0-2,0 0-1,0 0-1,0 0-5,0 0-11,0 0-8,0 0-10,0-5-8,0-9-3,0-10-6,0-8-4,4-11 0,10-8 2,10-10 3,9-9 3,2-7 4,-2-3 5,-3-3 5,-3-2 4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58"/>
    </inkml:context>
    <inkml:brush xml:id="br0">
      <inkml:brushProperty name="width" value="0.03407" units="cm"/>
      <inkml:brushProperty name="height" value="0.03407" units="cm"/>
      <inkml:brushProperty name="color" value="#00BFF3"/>
    </inkml:brush>
  </inkml:definitions>
  <inkml:trace contextRef="#ctx0" brushRef="#br0">34300 36800 645,'-2'-86'0,"-3"28"1,-3 28 3,-2 29 3,-1 22 6,3 20 11,3 18 13,4 20 10,1 6 2,0-2-7,0-3-9,0-3-8,0-1-5,0 4-2,0 3-2,0 3-1,1-1-12,4-2-18,3-3-19,3-3-19,-1-7-9,-2-9 2,-3-10 1,-3-8 2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58"/>
    </inkml:context>
    <inkml:brush xml:id="br0">
      <inkml:brushProperty name="width" value="0.03382" units="cm"/>
      <inkml:brushProperty name="height" value="0.03382" units="cm"/>
      <inkml:brushProperty name="color" value="#00BFF3"/>
    </inkml:brush>
  </inkml:definitions>
  <inkml:trace contextRef="#ctx0" brushRef="#br0">32650 38450 650,'-90'-46'6,"23"10"11,22 10 13,22 9 11,16 9 3,14 9-4,11 10-4,14 10-4,22 2-5,35-3-3,35-3-4,34-2-4,31-9-4,28-12-7,28-13-7,29-12-7,11-9-3,-2-2-1,-3-3-1,-3-3-1,-24 2 0,-44 10 2,-43 10 2,-44 9 2,-29 4-8,-11 1-16,-14-1-18,-11 1-16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59"/>
    </inkml:context>
    <inkml:brush xml:id="br0">
      <inkml:brushProperty name="width" value="0.03617" units="cm"/>
      <inkml:brushProperty name="height" value="0.03617" units="cm"/>
      <inkml:brushProperty name="color" value="#00BFF3"/>
    </inkml:brush>
  </inkml:definitions>
  <inkml:trace contextRef="#ctx0" brushRef="#br0">20600 40350 608,'68'0'61,"-11"0"-12,-14 0-10,-11 0-12,-6 3-6,4 6-1,3 7-1,3 6-2,1 3-2,1 0-2,-1 0-1,1 0-4,1 1 0,3 4-1,3 3 0,4 3-1,4 1-1,6 1-1,7-1-1,6 1-2,3 1 0,0 3 0,0 3 0,0 4 1,4 2-1,10 4 0,10 3 1,9 3-1,6-1 0,3-2 1,3-3 0,4-3 1,2-1-2,4 4 0,3 3-1,3 3-1,3 3 0,3 3 0,3 3 0,4 4 0,-3 1 0,-5 0 0,-7 0 0,-5 0 0,-6 0 0,-3 0 0,-3 0 0,-2 0 1,-1 1-1,3 4 1,3 3 0,4 3 1,2 3 0,4 3 0,3 3-1,3 4 0,3 1 1,3 0-1,3 0 0,4 0 0,-1 0 0,-3 0 0,-3 0 1,-2 0-1,0 0 0,7 0 2,6 0 0,7 0 0,4-2 1,3-3 1,3-3 0,4-2 1,-1-3-1,-3 1-1,-3-1 0,-2 1-2,-3-3 0,1-2 0,-1-3 0,1-3 0,-4-4 0,-6-3-3,-6-3-1,-6-2-1,-2 0-1,3 7 0,3 6 0,4 7 1,2 2-1,4 1 1,3-1 1,3 1 0,3-1 1,3 1 1,3-1 3,4 1 1,1 1 1,0 3-1,0 3-1,0 4-1,0-1-2,0-3 0,0-3-1,0-2-1,0-3 0,0 1 0,0-1 1,0 1 1,-2-3 0,-3-2-1,-3-3 1,-2-3-1,-5-4-1,-2-3 1,-3-3-1,-3-2 0,-4-1 0,-3 3-1,-3 3 0,-2 4-1,-3 1 0,1 0 0,-1 0 1,1 0-1,-3 1 1,-2 4 0,-3 3 2,-3 3 1,-2-1-1,0-2 0,0-3-1,0-3-1,-4-4-2,-5-3-3,-7-3-2,-5-2-2,-8-6-2,-5-6 1,-7-6 1,-5-6 1,-11-7-2,-11-6-4,-14-6-4,-11-6-4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9:32"/>
    </inkml:context>
    <inkml:brush xml:id="br0">
      <inkml:brushProperty name="width" value="0.04387" units="cm"/>
      <inkml:brushProperty name="height" value="0.04387" units="cm"/>
      <inkml:brushProperty name="color" value="#00BFF3"/>
    </inkml:brush>
  </inkml:definitions>
  <inkml:trace contextRef="#ctx0" brushRef="#br0">47709 57050 501,'0'26'136,"2"5"-30,0 4-29,1 6-31,1 3-17,0 0-4,0 1-6,0 2-4,-1 0-3,-2 2-2,-2 0 0,-2 2-3,-2-1-1,-2 1-6,-2 0-3,-1 0-4,-3 0-9,0 0-11,-1-1-13,0 1-11,-1-2-7,2-6 2,3-4 0,1-5 1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01"/>
    </inkml:context>
    <inkml:brush xml:id="br0">
      <inkml:brushProperty name="width" value="0.03825" units="cm"/>
      <inkml:brushProperty name="height" value="0.03825" units="cm"/>
      <inkml:brushProperty name="color" value="#00BFF3"/>
    </inkml:brush>
  </inkml:definitions>
  <inkml:trace contextRef="#ctx0" brushRef="#br0">39700 47900 575,'-150'-44'8,"50"13"17,50 12 16,50 13 17,34 6 2,19 0-13,19 0-12,19 0-13,9 0-7,0 0 0,0 0 1,0 0-1,-7 1-1,-11 4-1,-14 3-1,-11 3-1,-20 4-15,-24 7-29,-26 6-29,-24 7-29,-15-1-5,-3-6 19,-3-6 19,-2-6 20,0-6 16,7-2 15,6-3 15,7-3 15,4 2 10,3 10 8,3 10 7,4 9 6,4 6 0,6 3-7,7 3-9,6 4-7,3 2-5,0 4-2,0 3-2,0 3-2,0 4-3,0 7-5,0 6-6,0 7-4,0 2-6,0 1-5,0-1-4,0 1-6,0-3-4,0-2-4,0-3-4,0-3-4,0-4-2,0-3 2,0-3 2,0-2 1,-2-8 1,-3-8-2,-3-10-2,-2-9-2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01"/>
    </inkml:context>
    <inkml:brush xml:id="br0">
      <inkml:brushProperty name="width" value="0.03402" units="cm"/>
      <inkml:brushProperty name="height" value="0.03402" units="cm"/>
      <inkml:brushProperty name="color" value="#00BFF3"/>
    </inkml:brush>
  </inkml:definitions>
  <inkml:trace contextRef="#ctx0" brushRef="#br0">39250 49950 646,'-49'0'0,"4"0"0,3 0 0,3 0 0,-2 0 1,-6 0 0,-6 0 2,-6 0 2,1 0 2,9 0 4,10 0 4,10 0 5,19-5 4,32-9 5,31-10 3,32-8 4,25-4 1,23 3-4,22 3-2,22 4-4,8 4-5,-2 6-8,-3 7-9,-3 6-7,-7 6-9,-9 6-10,-10 7-9,-8 6-10,-20 1-2,-28-3 1,-28-3 4,-27-2 2,-15-1 0,0 3 1,0 3-2,0 4 0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03"/>
    </inkml:context>
    <inkml:brush xml:id="br0">
      <inkml:brushProperty name="width" value="0.04363" units="cm"/>
      <inkml:brushProperty name="height" value="0.04363" units="cm"/>
      <inkml:brushProperty name="color" value="#00BFF3"/>
    </inkml:brush>
  </inkml:definitions>
  <inkml:trace contextRef="#ctx0" brushRef="#br0">10300 39200 504,'-24'-69'2,"4"13"6,3 12 5,3 13 5,3 13 7,3 17 8,3 15 7,4 16 9,1 16 0,0 20-8,0 18-8,0 20-7,0 10-5,0 3-4,0 3-2,0 4-2,-2 2-3,-3 4 0,-3 3 0,-2 3-1,-3-1-3,1-2-3,-1-3-3,1-3-5,-1-1-1,1 4-1,-1 3 0,1 3-1,1-8 0,3-19-2,3-18-1,4-19-1,4-13 0,6-6-1,7-6 1,6-6-1,7-7-1,10-6-1,10-6-4,9-6-1,1-7 0,-6-6 2,-6-6 3,-6-6 1,-4-7 3,1-6 1,-1-6 1,1-6 2,-4-2 1,-6 3 1,-6 3 1,-6 4 1,-9 2 3,-8 4 6,-10 3 6,-9 3 4,-4 6 2,4 9-5,3 10-4,3 10-3,7-1-3,14-9 0,11-10 0,14-8-1,5-11 0,1-8-1,-1-10 0,1-9-2,1-9-1,3-5-1,3-7-3,4-5-1,-1-6-2,-3-3-1,-3-3-2,-2-2-2,-6 2 1,-6 9 2,-6 10 1,-6 10 3,-4 5 1,1 4 1,-1 3 0,1 3 1,-3 3 2,-2 3 0,-3 3 3,-3 4 1,-2 7 8,0 13 12,0 12 12,0 13 13,0 7 1,0 4-10,0 3-9,0 3-10,0 9-6,0 16-1,0 15-2,0 17-1,0 5-1,0-3 0,0-3 0,0-2-1,-2-5 1,-3-2-2,-3-3 0,-2-3-1,3-20-8,14-33-15,11-35-15,14-34-16,5-24-4,1-12 8,-1-13 8,1-12 8,-1-1 5,1 14 2,-1 11 4,1 14 2,-4 10 5,-6 9 7,-6 10 6,-6 10 7,-2 10 8,3 13 12,3 12 10,4 13 11,-1 10 1,-3 10-9,-3 10-7,-2 9-9,-3 6-6,1 3-1,-1 3-2,1 4-3,-1-3-2,1-5-2,-1-7-3,1-5-2,-1-6-4,1-3-7,-1-3-5,1-2-6,5-9-9,14-12-11,11-13-12,14-12-11,5-19-2,1-25 7,-1-25 7,1-25 6,-1-16 6,1-6 4,-1-6 3,1-6 3,-6 7 5,-8 22 3,-10 22 5,-9 23 4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03"/>
    </inkml:context>
    <inkml:brush xml:id="br0">
      <inkml:brushProperty name="width" value="0.04881" units="cm"/>
      <inkml:brushProperty name="height" value="0.04881" units="cm"/>
      <inkml:brushProperty name="color" value="#00BFF3"/>
    </inkml:brush>
  </inkml:definitions>
  <inkml:trace contextRef="#ctx0" brushRef="#br0">13250 39400 450,'-2'-94'1,"-3"13"1,-3 12 2,-2 13 1,-3 9 3,1 6 2,-1 7 2,1 6 3,-3 17 7,-2 28 13,-3 28 11,-3 29 13,-1 15 0,4 3-8,3 3-10,3 4-8,1 2-8,1 4-3,-1 3-3,1 3-5,1 4-1,3 7-1,3 6 0,4 7-1,1 4-1,0 3-4,0 3-3,0 4-4,0 1-4,0 0-5,0 0-4,0 0-4,0-5-4,0-9-4,0-10-3,0-8-4,0-12 0,0-12 0,0-13 2,0-12 1,3-13-2,6-12-7,7-13-5,6-12-6,3-13 1,0-12 8,0-13 8,0-12 8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04"/>
    </inkml:context>
    <inkml:brush xml:id="br0">
      <inkml:brushProperty name="width" value="0.0391" units="cm"/>
      <inkml:brushProperty name="height" value="0.0391" units="cm"/>
      <inkml:brushProperty name="color" value="#00BFF3"/>
    </inkml:brush>
  </inkml:definitions>
  <inkml:trace contextRef="#ctx0" brushRef="#br0">14000 40100 562,'21'-69'2,"-5"13"4,-7 12 3,-5 13 5,-11 18 8,-11 26 15,-14 24 14,-11 26 14,-12 15 0,-9 6-15,-10 7-14,-8 6-16,-3-1-9,7-5-4,6-7-5,7-5-4,4-8-2,3-5 2,3-7 1,4-5 2,5-4 1,10 0 1,10 0 0,9 0 0,7-2 1,7-3 0,6-3 0,7-2-1,7-5 1,9-2-1,10-3 0,10-3-1,8-6 0,10-5 1,10-7-1,9-5 0,2-3 0,-2 4-3,-3 3-1,-3 3-3,-4 1-3,-3 1-5,-3-1-7,-2 1-5,-8-1-4,-8 1-5,-10-1-3,-9 1-4,-7 1-4,-3 3-2,-3 3-3,-2 4-3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18"/>
    </inkml:context>
    <inkml:brush xml:id="br0">
      <inkml:brushProperty name="width" value="0.03874" units="cm"/>
      <inkml:brushProperty name="height" value="0.03874" units="cm"/>
      <inkml:brushProperty name="color" value="#F2395B"/>
    </inkml:brush>
  </inkml:definitions>
  <inkml:trace contextRef="#ctx0" brushRef="#br0">25050 56100 567,'0'-38'21,"0"26"12,0 24 11,0 26 12,0 19 2,0 17-11,0 15-9,0 16-9,-2 13-6,-3 14-1,-3 11-1,-2 14-2,-1 5-4,3 1-9,3-1-8,4 1-10,1-4-6,0-6-4,0-6-4,0-6-3,0-7-1,0-6 2,0-6 1,0-6 3,1-9-2,4-8-3,3-10-5,3-9-4,-1-12 0,-2-11 2,-3-14 3,-3-11 3,-1-9 4,4-3 5,3-3 7,3-2 5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18"/>
    </inkml:context>
    <inkml:brush xml:id="br0">
      <inkml:brushProperty name="width" value="0.03508" units="cm"/>
      <inkml:brushProperty name="height" value="0.03508" units="cm"/>
      <inkml:brushProperty name="color" value="#F2395B"/>
    </inkml:brush>
  </inkml:definitions>
  <inkml:trace contextRef="#ctx0" brushRef="#br0">26300 56850 627,'-5'-65'29,"-9"23"11,-10 22 12,-8 22 12,-6 16-3,1 14-17,-1 11-16,1 14-17,-1 7-9,1 3-3,-1 3-3,1 4-3,-4-1-3,-6-3 1,-6-3-2,-6-2 0,-1-5-1,7-2 0,6-3-1,7-3 1,2-4 0,1-3 4,-1-3 2,1-2 2,5-3 8,14 1 9,11-1 11,14 1 9,10-4 2,9-6-8,10-6-8,10-6-8,7-4-6,6 1-3,7-1-2,6 1-3,3 1-5,0 3-7,0 3-6,0 4-7,0-1-7,0-3-4,0-3-6,0-2-6,-7-3 1,-11 1 4,-14-1 4,-11 1 5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19"/>
    </inkml:context>
    <inkml:brush xml:id="br0">
      <inkml:brushProperty name="width" value="0.03757" units="cm"/>
      <inkml:brushProperty name="height" value="0.03757" units="cm"/>
      <inkml:brushProperty name="color" value="#F2395B"/>
    </inkml:brush>
  </inkml:definitions>
  <inkml:trace contextRef="#ctx0" brushRef="#br0">26950 57050 585,'-40'-25'-39,"23"0"35,22 0 36,22 0 34,13 3 9,7 6-18,6 7-19,7 6-17,-1 1-14,-6-3-7,-6-3-9,-6-2-7,-6 2-5,-2 9-2,-3 10 0,-3 10-2,-6 5-1,-5 4-1,-7 3 1,-5 3-2,-8-4 4,-5-8 7,-7-10 8,-5-9 8,-4-4 6,0 4 9,0 3 6,0 3 9,1 4 6,4 7 7,3 6 8,3 7 6,3 4-2,3 3-12,3 3-12,4 4-11,1 2-7,0 4-1,0 3-2,0 3-1,0 4-7,0 7-13,0 6-11,0 7-12,0 4-5,0 3 1,0 3 1,0 4 2,0-7 3,0-16 5,0-15 5,0-15 5,-2-11-1,-3-2-6,-3-3-6,-2-3-6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19"/>
    </inkml:context>
    <inkml:brush xml:id="br0">
      <inkml:brushProperty name="width" value="0.03453" units="cm"/>
      <inkml:brushProperty name="height" value="0.03453" units="cm"/>
      <inkml:brushProperty name="color" value="#F2395B"/>
    </inkml:brush>
  </inkml:definitions>
  <inkml:trace contextRef="#ctx0" brushRef="#br0">26650 58800 637,'-66'-25'8,"19"0"19,19 0 18,19 0 17,15 1 3,13 4-13,12 3-11,13 3-12,9 1-11,6 1-6,7-1-9,6 1-6,6 1-8,6 3-5,7 3-7,6 4-7,1 1-3,-3 0-2,-3 0-3,-2 0-1,-11 0-2,-15 0 1,-15 0-2,-16 0 1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19"/>
    </inkml:context>
    <inkml:brush xml:id="br0">
      <inkml:brushProperty name="width" value="0.0445" units="cm"/>
      <inkml:brushProperty name="height" value="0.0445" units="cm"/>
      <inkml:brushProperty name="color" value="#F2395B"/>
    </inkml:brush>
  </inkml:definitions>
  <inkml:trace contextRef="#ctx0" brushRef="#br0">28750 55850 494,'-21'-149'29,"10"54"12,10 53 13,9 53 13,4 34 0,1 16-11,-1 15-11,1 17-12,-1 14-7,1 17-3,-1 15-4,1 16-2,-3 13-4,-2 14-4,-3 11-4,-3 14-3,1 2-7,6-6-6,7-6-9,6-6-7,1-7-3,-3-6 2,-3-6 2,-2-6 1,-5-10-2,-2-12-7,-3-13-7,-3-12-7,-2-16 0,0-19 4,0-18 6,0-19 5,0-12 4,0-2 3,0-3 5,0-3 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59"/>
    </inkml:context>
    <inkml:brush xml:id="br0">
      <inkml:brushProperty name="width" value="0.03944" units="cm"/>
      <inkml:brushProperty name="height" value="0.03944" units="cm"/>
    </inkml:brush>
  </inkml:definitions>
  <inkml:trace contextRef="#ctx0" brushRef="#br0">57512 22500 557,'-9'17'14,"0"1"11,-2 3 9,1 1 11,-4 3 3,-2 3-7,-3 3-4,-3 3-7,-3 1-2,-3 2 0,-3 1 1,-2 1-1,-4 2-3,-3 6-7,-3 4-8,-2 5-8,-1 4-3,2 1 1,2 3 0,2 2 2,2-3-3,3-7-5,3-6-5,4-8-4,1-4-10,1-2-14,0-1-14,3-3-14,1-4-4,5-7 9,3-7 8,4-6 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9:33"/>
    </inkml:context>
    <inkml:brush xml:id="br0">
      <inkml:brushProperty name="width" value="0.03601" units="cm"/>
      <inkml:brushProperty name="height" value="0.03601" units="cm"/>
      <inkml:brushProperty name="color" value="#00BFF3"/>
    </inkml:brush>
  </inkml:definitions>
  <inkml:trace contextRef="#ctx0" brushRef="#br0">47261 57274 610,'-2'-11'93,"-4"10"-14,-4 10-11,-4 10-12,-3 6-13,-3 4-13,-3 4-13,-2 4-13,-4 3-11,-1 0-8,-2 2-7,-2 1-8,1-4-7,7-6-4,5-7-6,7-7-4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20"/>
    </inkml:context>
    <inkml:brush xml:id="br0">
      <inkml:brushProperty name="width" value="0.03408" units="cm"/>
      <inkml:brushProperty name="height" value="0.03408" units="cm"/>
      <inkml:brushProperty name="color" value="#F2395B"/>
    </inkml:brush>
  </inkml:definitions>
  <inkml:trace contextRef="#ctx0" brushRef="#br0">29000 55450 645,'-22'-94'2,"6"13"3,7 12 3,6 13 3,-1 18 10,-5 26 13,-7 24 16,-5 26 13,-8 24 0,-5 26-16,-7 24-15,-5 26-16,-4 12-14,0 0-11,0 0-12,0 0-12,4-10-8,10-18-5,10-19-4,9-18-5,4-18 1,1-16 7,-1-15 8,1-15 7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20"/>
    </inkml:context>
    <inkml:brush xml:id="br0">
      <inkml:brushProperty name="width" value="0.03236" units="cm"/>
      <inkml:brushProperty name="height" value="0.03236" units="cm"/>
      <inkml:brushProperty name="color" value="#F2395B"/>
    </inkml:brush>
  </inkml:definitions>
  <inkml:trace contextRef="#ctx0" brushRef="#br0">29000 55700 679,'29'-63'89,"10"26"-14,10 24-14,9 26-14,7 21-16,7 19-14,6 19-16,7 19-16,-4 1-6,-12-16 3,-13-15 3,-12-15 3,-9-9-6,-2 1-17,-3-1-17,-3 1-17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20"/>
    </inkml:context>
    <inkml:brush xml:id="br0">
      <inkml:brushProperty name="width" value="0.04153" units="cm"/>
      <inkml:brushProperty name="height" value="0.04153" units="cm"/>
      <inkml:brushProperty name="color" value="#F2395B"/>
    </inkml:brush>
  </inkml:definitions>
  <inkml:trace contextRef="#ctx0" brushRef="#br0">35600 55800 529,'0'-36'11,"0"28"21,0 28 23,0 29 20,0 16 4,0 7-16,0 6-14,0 7-17,-2 18-8,-3 31-5,-3 32-4,-2 31-4,-3 15-5,1 1-8,-1-1-6,1 1-7,1-7-6,3-12-4,3-13-4,4-12-3,4-18-5,6-21-5,7-22-4,6-22-4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21"/>
    </inkml:context>
    <inkml:brush xml:id="br0">
      <inkml:brushProperty name="width" value="0.03443" units="cm"/>
      <inkml:brushProperty name="height" value="0.03443" units="cm"/>
      <inkml:brushProperty name="color" value="#F2395B"/>
    </inkml:brush>
  </inkml:definitions>
  <inkml:trace contextRef="#ctx0" brushRef="#br0">36700 56450 638,'-5'-68'30,"-9"17"12,-10 15 10,-8 16 12,-8 18-2,-2 22-14,-3 22-14,-3 23-15,-4 10-10,-3 0-7,-3 0-7,-2 0-7,-3-2-3,1-3-1,-1-3-1,1-2 0,4-6 0,9-6 3,10-6 1,10-6 3,8-4 6,10 1 7,10-1 9,9 1 8,9-3 2,9-2-4,10-3-4,10-3-4,8-2-5,10 0-8,10 0-8,9 0-7,4-2-5,1-3-2,-1-3-2,1-2-3,-7-5-4,-12-2-6,-13-3-7,-12-3-6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21"/>
    </inkml:context>
    <inkml:brush xml:id="br0">
      <inkml:brushProperty name="width" value="0.03298" units="cm"/>
      <inkml:brushProperty name="height" value="0.03298" units="cm"/>
      <inkml:brushProperty name="color" value="#F2395B"/>
    </inkml:brush>
  </inkml:definitions>
  <inkml:trace contextRef="#ctx0" brushRef="#br0">37250 56650 667,'-13'-71'55,"26"10"-1,24 10-2,26 9-1,10 9-7,-3 9-9,-3 10-11,-2 10-10,-6 5-11,-6 4-8,-6 3-10,-6 3-9,-7 3-3,-6 3 4,-6 3 3,-6 4 3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21"/>
    </inkml:context>
    <inkml:brush xml:id="br0">
      <inkml:brushProperty name="width" value="0.03485" units="cm"/>
      <inkml:brushProperty name="height" value="0.03485" units="cm"/>
      <inkml:brushProperty name="color" value="#F2395B"/>
    </inkml:brush>
  </inkml:definitions>
  <inkml:trace contextRef="#ctx0" brushRef="#br0">37700 56700 631,'-47'21'-13,"6"-5"13,7-7 15,6-5 14,4 3 10,4 17 9,3 15 7,3 16 8,3 7-5,3 1-16,3-1-17,4 1-18,1 1-14,0 3-13,0 3-13,0 4-13,1-6-7,4-11-3,3-14-3,3-11-2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21"/>
    </inkml:context>
    <inkml:brush xml:id="br0">
      <inkml:brushProperty name="width" value="0.0362" units="cm"/>
      <inkml:brushProperty name="height" value="0.0362" units="cm"/>
      <inkml:brushProperty name="color" value="#F2395B"/>
    </inkml:brush>
  </inkml:definitions>
  <inkml:trace contextRef="#ctx0" brushRef="#br0">37950 56700 607,'-22'-18'108,"6"17"-21,7 15-21,6 16-20,3 12-15,0 9-6,0 10-7,0 10-7,-2 5-11,-3 4-11,-3 3-13,-2 3-13,-5-1-9,-2-2-6,-3-3-6,-3-3-6,-1-9 3,4-11 11,3-14 11,3-11 10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21"/>
    </inkml:context>
    <inkml:brush xml:id="br0">
      <inkml:brushProperty name="width" value="0.03737" units="cm"/>
      <inkml:brushProperty name="height" value="0.03737" units="cm"/>
      <inkml:brushProperty name="color" value="#F2395B"/>
    </inkml:brush>
  </inkml:definitions>
  <inkml:trace contextRef="#ctx0" brushRef="#br0">37200 58150 588,'-91'-2'13,"19"-3"1,19-3 1,19-2 0,16-8 7,17-8 13,15-10 12,16-9 12,13-4 1,14 4-12,11 3-11,14 3-12,5 4-10,1 7-9,-1 6-8,1 7-9,1 5-3,3 7 1,3 6 3,4 7 1,-9 2 2,-18 1 0,-19-1 0,-18 1 0,-10-1-10,0 1-21,0-1-21,0 1-21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22"/>
    </inkml:context>
    <inkml:brush xml:id="br0">
      <inkml:brushProperty name="width" value="0.04358" units="cm"/>
      <inkml:brushProperty name="height" value="0.04358" units="cm"/>
      <inkml:brushProperty name="color" value="#F2395B"/>
    </inkml:brush>
  </inkml:definitions>
  <inkml:trace contextRef="#ctx0" brushRef="#br0">39450 55300 504,'0'-93'5,"0"17"8,0 15 9,0 16 9,3 15 7,6 16 4,7 15 4,6 17 5,1 16 0,-3 19-8,-3 19-5,-2 19-8,-3 12-4,1 6-5,-1 7-5,1 6-4,-3 4-4,-2 4-6,-3 3-4,-3 3-6,-2 1-2,0 1 1,0-1 1,0 1 0,0-6-8,0-8-17,0-10-17,0-9-18,0-13-5,0-16 7,0-15 6,0-15 6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22"/>
    </inkml:context>
    <inkml:brush xml:id="br0">
      <inkml:brushProperty name="width" value="0.04441" units="cm"/>
      <inkml:brushProperty name="height" value="0.04441" units="cm"/>
      <inkml:brushProperty name="color" value="#F2395B"/>
    </inkml:brush>
  </inkml:definitions>
  <inkml:trace contextRef="#ctx0" brushRef="#br0">39100 57200 495,'-22'-91'22,"6"19"-5,7 19-4,6 19-5,7 18 6,10 19 15,10 19 15,9 19 15,1 13 3,-6 10-9,-6 10-10,-6 9-8,-6 4-8,-2 1-5,-3-1-3,-3 1-5,-1-6-4,4-8-3,3-10-2,3-9-4,7-13-2,14-16-6,11-15-4,14-15-4,7-21-2,3-25 2,3-25 2,4-25 2,5-21-3,10-15-9,10-15-8,9-16-10,-1-1-3,-8 17-1,-10 15 0,-9 16 0,-13 16 2,-16 20 3,-15 18 3,-15 20 5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9:33"/>
    </inkml:context>
    <inkml:brush xml:id="br0">
      <inkml:brushProperty name="width" value="0.04267" units="cm"/>
      <inkml:brushProperty name="height" value="0.04267" units="cm"/>
      <inkml:brushProperty name="color" value="#00BFF3"/>
    </inkml:brush>
  </inkml:definitions>
  <inkml:trace contextRef="#ctx0" brushRef="#br0">48300 57400 515,'7'8'65,"-2"0"-8,-3-1-6,0 1-9,-1 0-3,5 2 1,4 0 0,4 1 1,1 2-4,1 3-7,0 3-9,-1 3-6,1 1-8,0-1-8,-1-1-6,1-1-8,-2-1-9,-1 1-14,-2-1-12,-2 1-13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24"/>
    </inkml:context>
    <inkml:brush xml:id="br0">
      <inkml:brushProperty name="width" value="0.03581" units="cm"/>
      <inkml:brushProperty name="height" value="0.03581" units="cm"/>
      <inkml:brushProperty name="color" value="#F2395B"/>
    </inkml:brush>
  </inkml:definitions>
  <inkml:trace contextRef="#ctx0" brushRef="#br0">27300 60050 614,'-4'-88'18,"-5"26"-1,-7 24-1,-5 26 0,-6 12 0,-3 0 1,-3 0 0,-2 0 2,-5 7-2,-2 17-1,-3 15-3,-3 16-2,-2 7-1,0 1-1,0-1 1,0 1 0,1-1-1,4 1 0,3-1 0,3 1-1,3-4-1,3-6 0,3-6-1,4-6 0,5-6-2,10-2-3,10-3-3,9-3-4,12-6 0,16-5 0,15-7 1,17-5 1,5-8 2,-3-5 1,-3-7 0,-2-5 3,-5-4 0,-2 0 1,-3 0 1,-3 0 2,-6 1 0,-5 4 0,-7 3 0,-5 3 1,-8-4 1,-5-8 4,-7-10 3,-5-9 3,-4-13-2,0-16-7,0-15-8,0-15-8,-4-6-6,-5 7-2,-7 6-4,-5 7-4,-1 10-1,6 16 3,7 15 1,6 17 2,7 10-5,10 6-11,10 7-12,9 6-11,4 3 0,1 0 11,-1 0 12,1 0 10,-3 0 8,-2 0 3,-3 0 4,-3 0 4,-2-2 2,0-3 2,0-3 1,0-2 2,-2-3 2,-3 1 3,-3-1 3,-2 1 3,-1-1 3,3 1 6,3-1 5,4 1 5,1 1 5,0 3 4,0 3 3,0 4 4,-4 10 0,-5 19-6,-7 19-6,-5 19-5,-4 13-6,0 10-6,0 10-6,0 9-6,-2 4-6,-3 1-9,-3-1-7,-2 1-8,-1-9-3,3-15 2,3-15 0,4-16 3,2-26-7,4-33-11,3-35-12,3-34-13,-1-16 1,-2 3 15,-3 3 13,-3 4 14,-1 4 11,4 6 9,3 7 8,3 6 8,3 6 7,3 6 4,3 7 3,4 6 5,2 4 1,4 4-2,3 3-2,3 3-2,3 3-3,3 3-5,3 3-5,4 4-4,-1 1-7,-3 0-9,-3 0-10,-2 0-10,-5 1-4,-2 4 1,-3 3-1,-3 3 1,-2-1 2,0-2 4,0-3 4,0-3 3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24"/>
    </inkml:context>
    <inkml:brush xml:id="br0">
      <inkml:brushProperty name="width" value="0.03601" units="cm"/>
      <inkml:brushProperty name="height" value="0.03601" units="cm"/>
      <inkml:brushProperty name="color" value="#F2395B"/>
    </inkml:brush>
  </inkml:definitions>
  <inkml:trace contextRef="#ctx0" brushRef="#br0">28900 59250 610,'-44'-40'10,"13"23"18,12 22 20,13 22 18,6 16 4,0 14-14,0 11-14,0 14-12,0 16-10,0 22-7,0 22-7,0 23-5,1 11-9,4 4-7,3 3-9,3 3-8,3-5-6,3-12-2,3-13-3,4-12-2,-1-21-1,-3-28 2,-3-28 2,-2-27 1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24"/>
    </inkml:context>
    <inkml:brush xml:id="br0">
      <inkml:brushProperty name="width" value="0.03997" units="cm"/>
      <inkml:brushProperty name="height" value="0.03997" units="cm"/>
      <inkml:brushProperty name="color" value="#F2395B"/>
    </inkml:brush>
  </inkml:definitions>
  <inkml:trace contextRef="#ctx0" brushRef="#br0">29800 59400 550,'-15'-19'52,"23"13"3,22 12 5,22 13 3,8 6-4,-2 0-13,-3 0-11,-3 0-11,-4 0-9,-3 0-3,-3 0-3,-2 0-4,-3 1-2,1 4-2,-1 3-3,1 3-2,-4 1 0,-6 1 0,-6-1 1,-6 1 0,-7 1 2,-6 3 2,-6 3 2,-6 4 2,-7 1 1,-6 0 0,-6 0-2,-6 0 0,-6 1-1,-2 4-5,-3 3-2,-3 3-4,-4 3-4,-3 3-8,-3 3-6,-2 4-7,-1-3-5,3-5-3,3-7-2,4-5-2,7-8-1,13-5 1,12-7 3,13-5 1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25"/>
    </inkml:context>
    <inkml:brush xml:id="br0">
      <inkml:brushProperty name="width" value="0.03799" units="cm"/>
      <inkml:brushProperty name="height" value="0.03799" units="cm"/>
      <inkml:brushProperty name="color" value="#F2395B"/>
    </inkml:brush>
  </inkml:definitions>
  <inkml:trace contextRef="#ctx0" brushRef="#br0">29250 60500 579,'-44'-69'0,"13"13"16,12 12 16,13 13 15,7 15 8,4 19-2,3 19-1,3 19-2,-1 16-5,-2 17-12,-3 15-10,-3 16-10,-1 10-12,4 7-9,3 6-11,3 7-10,-1-9-7,-2-21-2,-3-22-3,-3-22-3,-1-15-2,4-5-1,3-7-2,3-5-1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26"/>
    </inkml:context>
    <inkml:brush xml:id="br0">
      <inkml:brushProperty name="width" value="0.04501" units="cm"/>
      <inkml:brushProperty name="height" value="0.04501" units="cm"/>
      <inkml:brushProperty name="color" value="#F2395B"/>
    </inkml:brush>
  </inkml:definitions>
  <inkml:trace contextRef="#ctx0" brushRef="#br0">31050 59350 488,'-21'-19'28,"10"13"19,10 12 19,9 13 19,4 12 1,1 13-18,-1 12-18,1 13-17,-1 6-11,1 0-7,-1 0-6,1 0-7,-1-4-3,1-5-3,-1-7-3,1-5-3,2-6-3,7-3-2,6-3-3,7-2-3,2-8 0,1-8 2,-1-10 3,1-9 1,1-13 1,3-16 1,3-15-1,4-15 0,-1-11 1,-3-2 2,-3-3 1,-2-3 2,-6-4 1,-6-3 0,-6-3 1,-6-2 0,-7 2 0,-6 9 2,-6 10 2,-6 10 0,-7 7 1,-6 6 0,-6 7 1,-6 6 0,-7 6-3,-6 6-5,-6 7-5,-6 6-5,-4 9-3,1 13-1,-1 12-2,1 13-1,5 2 2,14-5 3,11-7 5,14-5 3,5-6 0,1-3-2,-1-3-3,1-2-3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26"/>
    </inkml:context>
    <inkml:brush xml:id="br0">
      <inkml:brushProperty name="width" value="0.04321" units="cm"/>
      <inkml:brushProperty name="height" value="0.04321" units="cm"/>
      <inkml:brushProperty name="color" value="#F2395B"/>
    </inkml:brush>
  </inkml:definitions>
  <inkml:trace contextRef="#ctx0" brushRef="#br0">38000 59050 509,'-22'-47'13,"6"6"4,7 7 4,6 6 4,4 10 8,4 17 10,3 15 12,3 16 10,1 18 0,1 22-13,-1 22-12,1 23-12,-3 14-10,-2 10-7,-3 10-6,-3 9-8,-1 7-6,4 7-8,3 6-6,3 7-8,1-7-5,1-19-6,-1-18-5,1-19-5,1-21-1,3-21 0,3-22 2,4-22 1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26"/>
    </inkml:context>
    <inkml:brush xml:id="br0">
      <inkml:brushProperty name="width" value="0.03863" units="cm"/>
      <inkml:brushProperty name="height" value="0.03863" units="cm"/>
      <inkml:brushProperty name="color" value="#F2395B"/>
    </inkml:brush>
  </inkml:definitions>
  <inkml:trace contextRef="#ctx0" brushRef="#br0">38950 59450 569,'-24'-91'34,"4"19"5,3 19 4,3 19 5,-4 19 0,-8 23-5,-10 22-4,-9 22-6,-5 13-5,0 7-7,0 6-7,0 7-7,0-1-2,0-6 0,0-6 2,0-6 1,3-9-1,6-8-5,7-10-6,6-9-4,9-5-1,13 0 3,12 0 4,13 0 4,10-2-1,10-3-2,10-3-3,9-2-4,7-5-2,7-2-2,6-3-2,7-3-2,4-1-4,3 4-6,3 3-5,4 3-7,-7-1-1,-16-2 0,-15-3 2,-15-3 1,-11-2 1,-2 0 2,-3 0 2,-3 0 2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28"/>
    </inkml:context>
    <inkml:brush xml:id="br0">
      <inkml:brushProperty name="width" value="0.04423" units="cm"/>
      <inkml:brushProperty name="height" value="0.04423" units="cm"/>
      <inkml:brushProperty name="color" value="#F2395B"/>
    </inkml:brush>
  </inkml:definitions>
  <inkml:trace contextRef="#ctx0" brushRef="#br0">38950 59200 497,'-46'-24'0,"10"4"6,10 3 7,9 3 6,-1 9 6,-8 16 6,-10 15 7,-9 17 6,-2 8-1,6 4-6,7 3-8,6 3-7,1 4-5,-3 7-4,-3 6-2,-2 7-4,-3 0-1,1-2 2,-1-3 1,1-3 2,-1-2-3,1 0-5,-1 0-6,1 0-6,2-5-2,7-9 0,6-10 1,7-8 1,8-9 1,14-6 2,11-6 2,14-6 2,7-7 1,3-6 1,3-6-1,4-6 1,1-2 0,0 3 1,0 3-1,0 4 0,-2 1-1,-3 0 1,-3 0 0,-2 0 0,-3 0 0,1 0 0,-1 0 0,1 0 0,1-5 1,3-9 2,3-10 3,4-8 2,-1-4 2,-3 3 1,-3 3 0,-2 4 1,-11-4 2,-15-9 1,-15-10 3,-16-8 1,-8-6 0,0 1-5,0-1-4,0 1-5,0-4-3,0-6-5,0-6-4,0-6-5,3-4-4,6 1-4,7-1-6,6 1-5,3 4-2,0 9 1,0 10 2,0 10 1,4 7-2,10 6-8,10 7-7,9 6-6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28"/>
    </inkml:context>
    <inkml:brush xml:id="br0">
      <inkml:brushProperty name="width" value="0.04113" units="cm"/>
      <inkml:brushProperty name="height" value="0.04113" units="cm"/>
      <inkml:brushProperty name="color" value="#F2395B"/>
    </inkml:brush>
  </inkml:definitions>
  <inkml:trace contextRef="#ctx0" brushRef="#br0">39650 58850 534,'21'-19'80,"-5"13"-9,-7 12-8,-5 13-9,-4 10-7,0 10-8,0 10-6,0 9-7,0 9-5,0 9-6,0 10-4,0 10-6,0 7-5,0 6-7,0 7-8,0 6-6,-2-1-7,-3-5-8,-3-7-7,-2-5-7,-1-12 0,3-16 6,3-15 8,4-15 6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28"/>
    </inkml:context>
    <inkml:brush xml:id="br0">
      <inkml:brushProperty name="width" value="0.03051" units="cm"/>
      <inkml:brushProperty name="height" value="0.03051" units="cm"/>
      <inkml:brushProperty name="color" value="#F2395B"/>
    </inkml:brush>
  </inkml:definitions>
  <inkml:trace contextRef="#ctx0" brushRef="#br0">39750 59750 721,'1'-91'15,"4"19"9,3 19 9,3 19 9,4 9 2,7 0-7,6 0-6,7 0-5,5 1-8,7 4-10,6 3-8,7 3-9,-1 3-7,-6 3-2,-6 3-4,-6 4-2,-6 1-7,-2 0-8,-3 0-10,-3 0-9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9:37"/>
    </inkml:context>
    <inkml:brush xml:id="br0">
      <inkml:brushProperty name="width" value="0.04702" units="cm"/>
      <inkml:brushProperty name="height" value="0.04702" units="cm"/>
      <inkml:brushProperty name="color" value="#00BFF3"/>
    </inkml:brush>
  </inkml:definitions>
  <inkml:trace contextRef="#ctx0" brushRef="#br0">52831 58145 467,'-13'-1'7,"3"-2"14,4-2 13,4-1 14,3-3 2,2-2-11,2-2-10,2-1-12,1-2-7,1-2-5,1 0-5,2 0-5,-1-2-2,1 0 1,0 1 1,0-1 0,-1 2 3,-1 1 1,-1 2 2,0 3 2,-1 1 3,-1 0 1,1 2 3,0 1 2,0 2 3,2 4 2,0 4 3,1 4 3,0 2 0,-1-1-5,0 1-2,-2 0-5,-1 0-2,0 2 1,-2 0-1,0 1 0,-1 1 0,1 0-1,2-1 1,0 1 0,1 1 0,0 1 0,0 3-1,-1 2 0,1 0-2,0 1-1,0-1-2,0 1-1,-1-1-3,-1 1-1,-1-1-1,0 1-2,0-1-1,0 1 0,1-1-2,2 1 0,-1-1 0,-1 1 1,-1-1 0,0 1 0,-1-1 1,0-3-1,0-1 0,0-2 0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29"/>
    </inkml:context>
    <inkml:brush xml:id="br0">
      <inkml:brushProperty name="width" value="0.04841" units="cm"/>
      <inkml:brushProperty name="height" value="0.04841" units="cm"/>
      <inkml:brushProperty name="color" value="#F2395B"/>
    </inkml:brush>
  </inkml:definitions>
  <inkml:trace contextRef="#ctx0" brushRef="#br0">40500 58550 454,'-24'-33'28,"4"34"21,3 35 22,3 35 20,3 21 3,3 9-19,3 10-17,4 10-18,1 14-14,0 23-13,0 22-12,0 22-13,0 13-9,0 7-7,0 6-8,0 7-8,0-12-3,0-28 1,0-28 2,0-27 1,1-28-1,4-24-1,3-26-2,3-24-2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29"/>
    </inkml:context>
    <inkml:brush xml:id="br0">
      <inkml:brushProperty name="width" value="0.03752" units="cm"/>
      <inkml:brushProperty name="height" value="0.03752" units="cm"/>
      <inkml:brushProperty name="color" value="#F2395B"/>
    </inkml:brush>
  </inkml:definitions>
  <inkml:trace contextRef="#ctx0" brushRef="#br0">40800 59600 586,'1'-49'3,"4"4"8,3 3 6,3 3 7,6 3 6,9 3 5,10 3 4,10 4 5,2 4 0,-3 6-6,-3 7-7,-2 6-7,-5 7-4,-2 10-4,-3 10-4,-3 9-3,-7 10-3,-9 14-2,-10 11 0,-8 14-2,-9 5-2,-6 1-2,-6-1-2,-6 1-4,-4-6 0,1-8 0,-1-10 1,1-9 0,2-7 2,7-3 4,6-3 3,7-2 5,11-5-1,20-2-1,18-3-3,20-3-2,6-6-5,-2-5-11,-3-7-9,-3-5-10,-6-4-6,-5 0-1,-7 0-3,-5 0-1,-4 0 1,0 0 2,0 0 3,0 0 3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29"/>
    </inkml:context>
    <inkml:brush xml:id="br0">
      <inkml:brushProperty name="width" value="0.04022" units="cm"/>
      <inkml:brushProperty name="height" value="0.04022" units="cm"/>
      <inkml:brushProperty name="color" value="#F2395B"/>
    </inkml:brush>
  </inkml:definitions>
  <inkml:trace contextRef="#ctx0" brushRef="#br0">43300 58900 546,'-5'-65'81,"-9"23"-9,-10 22-7,-8 22-8,-8 15-10,-2 9-9,-3 10-10,-3 10-9,-6 5-7,-5 4-2,-7 3-3,-5 3-3,-1-1-1,6-2-2,7-3-1,6-3 0,6-6-1,6-5-1,7-7 1,6-5 0,10-4 1,17 0 1,15 0 1,16 0 2,10-2 0,7-3-2,6-3 0,7-2-3,4-3-1,3 1-4,3-1-2,4 1-3,1 1-4,0 3-5,0 3-5,0 4-5,0-3-3,0-5-2,0-7-1,0-5-2,-4-4 2,-5 0 3,-7 0 5,-5 0 4,-8 0 1,-5 0-3,-7 0-2,-5 0-3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30"/>
    </inkml:context>
    <inkml:brush xml:id="br0">
      <inkml:brushProperty name="width" value="0.05187" units="cm"/>
      <inkml:brushProperty name="height" value="0.05187" units="cm"/>
      <inkml:brushProperty name="color" value="#F2395B"/>
    </inkml:brush>
  </inkml:definitions>
  <inkml:trace contextRef="#ctx0" brushRef="#br0">44700 59100 424,'-24'-25'0,"4"0"0,3 0 0,3 0 0,1 1 5,1 4 10,-1 3 11,1 3 10,-3 14 9,-2 25 8,-3 25 8,-3 25 8,1 12-3,6 1-13,7-1-13,6 1-12,4-3-7,4-2-3,3-3-2,3-3-2,6-7-5,9-9-9,10-10-7,10-8-9,5-9-3,4-6 4,3-6 3,3-6 3,1-13-3,1-19-8,-1-18-9,1-19-9,-1-13-2,1-6 4,-1-6 4,1-6 4,-4-7 5,-6-6 6,-6-6 6,-6-6 5,-9-1 4,-8 7 3,-10 6 3,-9 7 3,-10 8 2,-9 14 3,-10 11 3,-8 14 3,-12 13 0,-12 16-3,-13 15-4,-12 17-2,-9 16-2,-2 19 0,-3 19 0,-3 19 0,5 2-12,17-11-26,15-14-25,16-11-25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35"/>
    </inkml:context>
    <inkml:brush xml:id="br0">
      <inkml:brushProperty name="width" value="0.04973" units="cm"/>
      <inkml:brushProperty name="height" value="0.04973" units="cm"/>
      <inkml:brushProperty name="color" value="#FED406"/>
    </inkml:brush>
  </inkml:definitions>
  <inkml:trace contextRef="#ctx0" brushRef="#br0">64900 42950 442,'-29'-27'1,"-5"-3"4,-7-3 3,-5-2 3,30 19 3,69 44 6,69 44 6,69 44 4,26 9 5,-16-25 5,-15-25 4,-15-25 5,-4-15-2,9-2-5,10-3-7,10-3-7,0-4-4,-5-3-3,-7-3-3,-5-2-3,-4-5-3,0-2-1,0-3-3,0-3-2,1-6-2,4-5-1,3-7-2,3-5-2,1-8-1,1-5 1,-1-7 0,1-5 0,-1-8-1,1-5 0,-1-7-2,1-5 0,-3-4 0,-2 0 1,-3 0 3,-3 0 1,-6-2 1,-5-3-2,-7-3 0,-5-2-1,-14-3-1,-18 1 0,-19-1-1,-18 1-1,-17-6 1,-11-8-1,-14-10 1,-11-9 0,-9-9 0,-3-5-1,-3-7 0,-2-5-1,-8-4 0,-8 0 1,-10 0 1,-9 0 0,-9 4 1,-5 10 0,-7 10 0,-5 9 1,-8 7 0,-5 7 1,-7 6 1,-5 7 1,-8 2 2,-5 1 0,-7-1 1,-5 1 2,-4 4 0,0 9-1,0 10 1,0 10-1,-2 4-1,-3 0 0,-3 0-2,-2 0 0,-8 4-1,-8 10-1,-10 10 0,-9 9-1,-12 6 0,-11 3-2,-14 3 0,-11 4-2,-9 5 0,-3 10-1,-3 10-1,-2 9 0,-1 6 0,3 3-2,3 3 0,4 4-1,1 2 0,0 4 1,0 3 1,0 3 2,1 1 0,4 1 0,3-1 1,3 1 1,3 2 0,3 7 1,3 6 1,4 7 0,5 2 1,10 1-1,10-1-1,9 1 0,6 7 1,3 16 0,3 15 0,4 17 2,8 10-1,17 6 0,15 7 0,16 6 0,18 3-1,22 0-4,22 0-2,23 0-2,25-5-4,32-9-6,31-10-4,32-8-4,25-14-4,23-15-3,22-15-1,22-16-3,2-13 2,-15-9 4,-15-10 4,-16-8 5,-19-9 1,-22-6-1,-22-6 0,-21-6-2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36"/>
    </inkml:context>
    <inkml:brush xml:id="br0">
      <inkml:brushProperty name="width" value="0.04092" units="cm"/>
      <inkml:brushProperty name="height" value="0.04092" units="cm"/>
      <inkml:brushProperty name="color" value="#FED406"/>
    </inkml:brush>
  </inkml:definitions>
  <inkml:trace contextRef="#ctx0" brushRef="#br0">71300 44100 537,'-7'-38'47,"-11"26"7,-14 24 8,-11 26 8,-15 16-4,-16 10-14,-15 10-14,-15 9-13,-7 1-11,3-6-5,3-6-5,4-6-5,1-7-4,0-6 0,0-6-2,0-6 0,6-6 1,13-2 3,12-3 2,13-3 4,21-2 2,32 0 2,31 0 2,32 0 3,16-2-1,4-3-4,3-3-4,3-2-5,-1-1-3,-2 3 0,-3 3-2,-3 4-2,-2-1-1,0-3-2,0-3-2,0-2-2,0-5-4,0-2-3,0-3-5,0-3-3,-2-2-1,-3 0 4,-3 0 2,-2 0 4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36"/>
    </inkml:context>
    <inkml:brush xml:id="br0">
      <inkml:brushProperty name="width" value="0.04497" units="cm"/>
      <inkml:brushProperty name="height" value="0.04497" units="cm"/>
      <inkml:brushProperty name="color" value="#FED406"/>
    </inkml:brush>
  </inkml:definitions>
  <inkml:trace contextRef="#ctx0" brushRef="#br0">72100 44950 489,'-24'-55'33,"4"41"13,3 40 15,3 42 14,1 19 1,1 1-14,-1-1-12,1 1-13,2-6-10,7-8-7,6-10-6,7-9-7,7-10-5,9-9-2,10-10-2,10-8-3,5-11-3,4-8-5,3-10-3,3-9-4,3-12-1,3-11-1,3-14 2,4-11 0,-4-9 1,-9-3 0,-10-3 1,-8-2 0,-11 0 3,-8 7 5,-10 6 6,-9 7 4,-10 7 5,-9 9 2,-10 10 4,-8 10 4,-11 5-3,-8 4-8,-10 3-6,-9 3-8,-7 9-7,-3 16-5,-3 15-6,-2 17-5,3 5-5,14-3-3,11-3-4,14-2-3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40"/>
    </inkml:context>
    <inkml:brush xml:id="br0">
      <inkml:brushProperty name="width" value="0.03293" units="cm"/>
      <inkml:brushProperty name="height" value="0.03293" units="cm"/>
      <inkml:brushProperty name="color" value="#FED406"/>
    </inkml:brush>
  </inkml:definitions>
  <inkml:trace contextRef="#ctx0" brushRef="#br0">79050 41950 668,'46'23'58,"-5"-3"-10,-7-3-10,-5-2-9,0 0-6,10 7-1,10 6 0,9 7-2,7 2 0,7 1-3,6-1-1,7 1-3,-6-3-8,-15-2-14,-15-3-15,-16-3-14,-12-1-8,-5 4-3,-7 3-1,-5 3-2,-8-2 3,-5-6 7,-7-6 7,-5-6 7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41"/>
    </inkml:context>
    <inkml:brush xml:id="br0">
      <inkml:brushProperty name="width" value="0.04158" units="cm"/>
      <inkml:brushProperty name="height" value="0.04158" units="cm"/>
      <inkml:brushProperty name="color" value="#FED406"/>
    </inkml:brush>
  </inkml:definitions>
  <inkml:trace contextRef="#ctx0" brushRef="#br0">78550 43000 529,'-35'26'1,"-18"4"1,-19 3 3,-18 3 1,0-1 3,23-2 3,22-3 2,22-3 3,24-6 2,29-5 1,28-7 2,28-5 1,14-9-1,0-9-1,0-10-3,0-8-1,1-4-2,4 3-2,3 3-3,3 4-3,3-1-3,3-3-4,3-3-6,4-2-4,-26 3-6,-53 14-7,-53 11-6,-52 14-8,-23 8 3,9 7 11,10 6 11,10 7 11,5 4 8,4 3 6,3 3 4,3 4 6,3 4 1,3 6-1,3 7-1,4 6-2,1 3 0,0 0-1,0 0-1,0 0 0,3 0-3,6 0-2,7 0-4,6 0-2,3-4-4,0-5-4,0-7-3,0-5-4,-2-20-9,-3-31-13,-3-31-15,-2-31-13,2-20-2,9-5 9,10-7 11,10-5 8,0 3 8,-5 17 5,-7 15 6,-5 16 4,-8 13 5,-5 14 5,-7 11 6,-5 14 4,-8 11 4,-5 14 2,-7 11 2,-5 14 3,-6 5 2,-3 1-1,-3-1 1,-2 1-1,0-3-1,7-2-3,6-3-4,7-3-3,15-10-4,25-16-1,25-15-1,25-15-3,23-17-2,22-15-4,22-15-3,23-16-3,5-4-1,-9 10 1,-10 10 2,-8 9 2,-11 9 0,-8 9 3,-10 10 1,-9 10 2,-13 7 0,-16 6-1,-15 7-1,-15 6-1,-20 9-1,-21 13 0,-22 12-2,-22 13-1,-16 10-1,-9 10-2,-10 10-1,-8 9-3,-4-2 0,3-12 1,3-13 0,4-12 1,2-7 1,4 1 3,3-1 1,3 1 2,-1-3 2,-2-2 0,-3-3 0,-3-3 1,2-4 0,10-3-1,10-3 0,9-2 0,26-11 7,44-15 18,44-15 16,44-16 17,29-15 3,16-11-9,15-14-11,17-11-11,2-3-7,-9 10-7,-10 10-6,-8 9-7,-14 6-2,-15 3-1,-15 3 1,-16 4-1,-27 13 5,-37 26 6,-38 24 7,-37 26 7,-24 13 0,-9 4-4,-10 3-7,-8 3-5,-6-1-4,1-2-3,-1-3-1,1-3-3,2-6-4,7-5-4,6-7-4,7-5-5,5-8-4,7-5-5,6-7-5,7-5-4,7-12-1,9-16 2,10-15 2,10-15 2,5-14 3,4-8 1,3-10 3,3-9 2,3-2 4,3 6 4,3 7 4,4 6 5,2 6 8,4 6 13,3 7 13,3 6 12,9 10 5,16 17-1,15 15-2,17 16-2,14 10-1,17 7 2,15 6 2,16 7 0,12 5-3,9 7-7,10 6-8,10 7-8,7-3-8,6-8-12,7-10-11,6-9-11,-13-10-4,-31-9 3,-31-10 1,-31-8 2,-20-6-5,-5 1-15,-7-1-13,-5 1-14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42"/>
    </inkml:context>
    <inkml:brush xml:id="br0">
      <inkml:brushProperty name="width" value="0.05344" units="cm"/>
      <inkml:brushProperty name="height" value="0.05344" units="cm"/>
      <inkml:brushProperty name="color" value="#FED406"/>
    </inkml:brush>
  </inkml:definitions>
  <inkml:trace contextRef="#ctx0" brushRef="#br0">81250 43000 411,'-49'142'88,"4"-16"-28,3-15-28,3-15-28,6-15-15,9-12-3,10-13-2,10-12-2,4-15-2,0-15-2,0-15-1,0-16-1,7-18 1,17-18 1,15-19 2,16-18 2,9-10 2,3 0 4,3 0 3,4 0 4,-1 6 3,-3 13 3,-3 12 3,-2 13 4,-6 9 0,-6 6-3,-6 7-1,-6 6-3,-15 20 7,-21 34 17,-22 35 17,-22 35 16,-15 18 1,-5 3-14,-7 3-15,-5 4-15,2-6-10,13-11-6,12-14-6,13-11-6,21-25-6,32-33-4,31-35-6,32-34-4,10-15 0,-9 7 9,-10 6 6,-8 7 9,-11 7 4,-8 9 5,-10 10 2,-9 10 4,-12 7 1,-11 6-2,-14 7-1,-11 6-1,-15 10-1,-16 17-2,-15 15-1,-15 16 0,-9 9-2,1 3 0,-1 3-1,1 4 0,-1-6 0,1-11 1,-1-14 0,1-11 2,1-7 0,3 0 0,3 0-1,4 0 0,7-5 1,13-9 4,12-10 4,13-8 3,24-14 4,39-15 4,36-15 5,39-16 4,14-7 0,-5 4-5,-7 3-6,-5 3-5,-8 3-4,-5 3 0,-7 3-2,-5 4-1,-8 4-1,-5 6 2,-7 7 0,-5 6 1,-23 13 1,-37 23 1,-38 22 3,-37 22 1,-21 8 0,-3-2-3,-3-3-2,-2-3-3,-1-6-1,3-5 0,3-7 1,4-5-1,2-4 1,4 0 2,3 0 2,3 0 1,7-4 0,14-5 1,11-7-1,14-5-1,22-8-1,35-5-3,35-7-2,34-5-3,24-8-1,17-5-1,15-7 1,16-5 0,4-3 0,-6 4 2,-6 3 0,-6 3 2,-6 3 1,-2 3 0,-3 3 1,-3 4-1,-10 4 2,-16 6 0,-15 7 2,-15 6 0,-21 7 4,-25 10 4,-25 10 4,-25 9 5,-21 6 0,-15 3-2,-15 3-4,-16 4-3,-12 2-3,-5 4-4,-7 3-3,-5 3-3,-8-1-5,-5-2-4,-7-3-5,-5-3-4,2-6-4,13-5-3,12-7-4,13-5-2,13-9-1,17-9 2,15-10 2,16-8 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9:37"/>
    </inkml:context>
    <inkml:brush xml:id="br0">
      <inkml:brushProperty name="width" value="0.04987" units="cm"/>
      <inkml:brushProperty name="height" value="0.04987" units="cm"/>
      <inkml:brushProperty name="color" value="#00BFF3"/>
    </inkml:brush>
  </inkml:definitions>
  <inkml:trace contextRef="#ctx0" brushRef="#br0">53126 57268 441,'12'-25'14,"-8"13"28,-8 12 28,-8 14 28,-5 8 4,-1 5-20,-3 4-20,-1 6-20,-4 4-15,-3 2-12,-4 4-10,-4 2-12,-3 2-9,1 2-8,0 0-6,0 1-8,-1 3-6,0 4-4,-2 3-5,0 5-4,3-5-1,9-13 4,9-12 3,9-13 3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42"/>
    </inkml:context>
    <inkml:brush xml:id="br0">
      <inkml:brushProperty name="width" value="0.02825" units="cm"/>
      <inkml:brushProperty name="height" value="0.02825" units="cm"/>
      <inkml:brushProperty name="color" value="#FED406"/>
    </inkml:brush>
  </inkml:definitions>
  <inkml:trace contextRef="#ctx0" brushRef="#br0">83850 45600 778,'23'-68'14,"-3"17"28,-3 15 27,-2 16 28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11"/>
    </inkml:context>
    <inkml:brush xml:id="br0">
      <inkml:brushProperty name="width" value="0.05284" units="cm"/>
      <inkml:brushProperty name="height" value="0.05284" units="cm"/>
      <inkml:brushProperty name="color" value="#F2395B"/>
    </inkml:brush>
  </inkml:definitions>
  <inkml:trace contextRef="#ctx0" brushRef="#br0">45700 35500 416,'-83'-22'71,"34"6"-9,35 7-9,35 6-8,18 3-7,3 0-2,3 0-4,4 0-3,1-2-3,0-3-4,0-3-3,0-2-3,0-3-3,0 1 0,0-1-2,0 1-1,1-1-1,4 1-1,3-1-2,3 1-1,4-1 0,7 1 0,6-1 2,7 1 0,5-3 1,7-2-1,6-3 0,7-3-1,0 1-1,-2 6-3,-3 7-1,-3 6-3,-1 3-1,4 0 1,3 0 0,3 0 0,1 0 0,1 0 0,-1 0 0,1 0-1,-1 0 0,1 0 1,-1 0 0,1 0 2,4 1-1,9 4 1,10 3 0,10 3-1,-6-1 2,-18-2-1,-19-3 1,-18-3 0,-6 1 1,10 6-1,10 7 0,9 6 0,4 1 0,1-3 0,-1-3 1,1-2 0,-1-5 1,1-2-1,-1-3-1,1-3 1,-1-1-2,1 4 1,-1 3-1,1 3-1,1-1 0,3-2-1,3-3 1,4-3 0,2-1 0,4 4-1,3 3 1,3 3-1,1-1 0,1-2-1,-1-3 0,1-3-1,-1-2 1,1 0 0,-1 0 0,1 0 1,2 0 0,7 0 3,6 0 1,7 0 1,0 0 1,-2 0-2,-3 0-2,-3 0-1,2-2 0,10-3 0,10-3 0,9-2 1,4-3 0,1 1 1,-1-1 1,1 1 1,-1-1 1,1 1-3,-1-1 0,1 1-1,1-1-1,3 1 1,3-1-1,4 1 1,1-1 0,0 1 0,0-1 0,0 1 0,0-1 0,0 1 0,0-1 1,0 1-1,-2-1 0,-3 1 1,-3-1-1,-2 1 0,-3 1 1,1 3-1,-1 3 0,1 4 0,-4 1 0,-6 0-1,-6 0 0,-6 0-1,-4 0 0,1 0 1,-1 0-1,1 0 1,-1 0 0,1 0 0,-1 0 0,1 0 0,-1 0 1,1 0-1,-1 0 1,1 0 0,1 1-1,3 4 1,3 3 0,4 3-1,1-1 1,0-2-1,0-3 0,0-3 1,-2-2 0,-3 0-1,-3 0 1,-2 0-1,-1 0 1,3 0 0,3 0-1,4 0 1,-1-2-1,-3-3 0,-3-3 1,-2-2-1,-3-1 1,1 3 0,-1 3 0,1 4 0,-1-1-1,1-3 0,-1-3 0,1-2-1,2-3 0,7 1 0,6-1 0,7 1 0,2 1 0,1 3 1,-1 3-1,1 4 0,-1-1 0,1-3 0,-1-3 0,1-2 0,-1-3 0,1 1 0,-1-1 0,1 1 0,-1-1 1,1 1-1,-1-1 0,1 1 0,-1-1 0,1 1-1,-1-1 1,1 1-1,-3 1 0,-2 3 0,-3 3 1,-3 4 0,-2-1-1,0-3 2,0-3 0,0-2 0,-2-1 1,-3 3-1,-3 3 0,-2 4-1,-6 1 1,-6 0 0,-6 0 2,-6 0 0,-2 0-1,3 0-2,3 0-1,4 0-3,-1-2 0,-3-3-1,-3-3 1,-2-2 0,-5-1 1,-2 3-1,-3 3 1,-3 4 1,-2 1-1,0 0-1,0 0-1,0 0-2,-2 0 0,-3 0-2,-3 0-2,-2 0-1,-9 0-2,-12 0-4,-13 0-4,-12 0-2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12"/>
    </inkml:context>
    <inkml:brush xml:id="br0">
      <inkml:brushProperty name="width" value="0.04251" units="cm"/>
      <inkml:brushProperty name="height" value="0.04251" units="cm"/>
      <inkml:brushProperty name="color" value="#F2395B"/>
    </inkml:brush>
  </inkml:definitions>
  <inkml:trace contextRef="#ctx0" brushRef="#br0">46600 34500 517,'-4'-44'42,"-5"13"2,-7 12 1,-5 13 3,-9 12-4,-9 13-9,-10 12-8,-8 13-10,-9 10-5,-6 10-3,-6 10-2,-6 9-3,-9 6-2,-8 3 0,-10 3-1,-9 4 0,-2-3-2,6-5 0,7-7-1,6-5 0,3-6 1,0-3 3,0-3 4,0-2 3,9-8 2,19-8 2,19-10 2,19-9 1,18-5-1,19 0-1,19 0-2,19 0-2,15 1-1,13 4-3,12 3-1,13 3-1,7-1-2,4-2-2,3-3 0,3-3-1,4-1-3,7 4-5,6 3-6,7 3-4,5-1-6,7-2-5,6-3-5,7-3-5,-7-2 0,-19 0 5,-18 0 5,-19 0 6,-15-4-2,-8-5-7,-10-7-7,-9-5-8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12"/>
    </inkml:context>
    <inkml:brush xml:id="br0">
      <inkml:brushProperty name="width" value="0.04157" units="cm"/>
      <inkml:brushProperty name="height" value="0.04157" units="cm"/>
      <inkml:brushProperty name="color" value="#F2395B"/>
    </inkml:brush>
  </inkml:definitions>
  <inkml:trace contextRef="#ctx0" brushRef="#br0">46300 39200 529,'-25'-22'-3,"0"6"8,0 7 7,0 6 7,10-2 9,23-9 9,22-10 10,22-8 9,18-8 1,16-2-11,15-3-9,17-3-10,8 1-5,4 6-2,3 7-2,3 6-2,-5 4-3,-12 4-4,-13 3-4,-12 3-6,-10 3-10,-6 3-21,-6 3-18,-6 4-20,-10 4-7,-12 6 7,-13 7 5,-12 6 7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12"/>
    </inkml:context>
    <inkml:brush xml:id="br0">
      <inkml:brushProperty name="width" value="0.0422" units="cm"/>
      <inkml:brushProperty name="height" value="0.0422" units="cm"/>
      <inkml:brushProperty name="color" value="#F2395B"/>
    </inkml:brush>
  </inkml:definitions>
  <inkml:trace contextRef="#ctx0" brushRef="#br0">47450 39150 521,'-116'0'5,"19"0"13,19 0 10,19 0 12,15 3 5,13 6-2,12 7 0,13 6-2,6 6-3,0 6-4,0 7-5,0 6-4,1 6-4,4 6-2,3 7-2,3 6-3,-1 6-3,-2 6-5,-3 7-4,-3 6-6,-2 3-1,0 0 2,0 0 0,0 0 1,0-5-3,0-9-9,0-10-9,0-8-9,6-15-8,13-19-6,12-18-6,13-19-6,2-12 0,-5-2 5,-7-3 5,-5-3 6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13"/>
    </inkml:context>
    <inkml:brush xml:id="br0">
      <inkml:brushProperty name="width" value="0.05318" units="cm"/>
      <inkml:brushProperty name="height" value="0.05318" units="cm"/>
      <inkml:brushProperty name="color" value="#F2395B"/>
    </inkml:brush>
  </inkml:definitions>
  <inkml:trace contextRef="#ctx0" brushRef="#br0">48950 37900 413,'-2'-35'13,"-3"32"24,-3 31 25,-2 32 24,0 21 4,7 13-17,6 12-18,7 13-17,0 10-10,-2 10-4,-3 10-3,-3 9-3,-4 9-4,-3 9-2,-3 10-4,-2 10-2,-3-3-4,1-11-4,-1-14-4,1-11-4,-1 10-3,1 34-5,-1 35-4,1 35-5,1-1-2,3-34-5,3-35-2,4-33-4,-1-25 1,-3-11 5,-3-14 3,-2-11 4,-1-14 2,3-11-1,3-14-2,4-11-2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13"/>
    </inkml:context>
    <inkml:brush xml:id="br0">
      <inkml:brushProperty name="width" value="0.04175" units="cm"/>
      <inkml:brushProperty name="height" value="0.04175" units="cm"/>
      <inkml:brushProperty name="color" value="#F2395B"/>
    </inkml:brush>
  </inkml:definitions>
  <inkml:trace contextRef="#ctx0" brushRef="#br0">48750 38200 526,'0'-54'5,"0"-5"9,0-7 9,0-5 9,0 13 8,0 34 7,0 35 7,0 35 6,-8 24-1,-16 16-13,-15 15-13,-15 17-12,-11 7-7,-2 0-3,-3 0-2,-3 0-3,2-7-9,10-11-15,10-14-14,9-11-15,7-14-11,7-11-5,6-14-7,7-11-5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13"/>
    </inkml:context>
    <inkml:brush xml:id="br0">
      <inkml:brushProperty name="width" value="0.04476" units="cm"/>
      <inkml:brushProperty name="height" value="0.04476" units="cm"/>
      <inkml:brushProperty name="color" value="#F2395B"/>
    </inkml:brush>
  </inkml:definitions>
  <inkml:trace contextRef="#ctx0" brushRef="#br0">49000 37900 491,'70'26'68,"-9"4"-1,-10 3-1,-8 3-2,-3 4-4,7 7-7,6 6-7,7 7-6,0 4-11,-2 3-14,-3 3-15,-3 4-13,-6-1-14,-5-3-11,-7-3-12,-5-2-12,-8-8-5,-5-8 2,-7-10 2,-5-9 2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16"/>
    </inkml:context>
    <inkml:brush xml:id="br0">
      <inkml:brushProperty name="width" value="0.04124" units="cm"/>
      <inkml:brushProperty name="height" value="0.04124" units="cm"/>
      <inkml:brushProperty name="color" value="#F2395B"/>
    </inkml:brush>
  </inkml:definitions>
  <inkml:trace contextRef="#ctx0" brushRef="#br0">53950 37650 533,'-22'-18'53,"6"17"-2,7 15 0,6 16-2,1 12-4,-3 9-5,-3 10-6,-2 10-5,-3 8-5,1 10-3,-1 10-2,1 9-4,-1 9-2,1 9-2,-1 10-4,1 10-2,-4 5-6,-6 4-5,-6 3-8,-6 3-5,-1-4-6,7-8-1,6-10-2,7-9-2,4-12-1,3-11 0,3-14 0,4-11 0,2-12 0,4-9 2,3-10 1,3-8 1,4-12 1,7-12 1,6-13 1,7-12 1,-3-9 2,-8-2 4,-10-3 3,-9-3 3,-4-1 2,4 4 1,3 3 1,3 3 1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16"/>
    </inkml:context>
    <inkml:brush xml:id="br0">
      <inkml:brushProperty name="width" value="0.03915" units="cm"/>
      <inkml:brushProperty name="height" value="0.03915" units="cm"/>
      <inkml:brushProperty name="color" value="#F2395B"/>
    </inkml:brush>
  </inkml:definitions>
  <inkml:trace contextRef="#ctx0" brushRef="#br0">54600 38850 561,'45'-91'2,"-9"19"4,-10 19 4,-8 19 4,-11 18 7,-8 19 13,-10 19 12,-9 19 11,-9 13 1,-5 10-11,-7 10-11,-5 9-12,-8 2-8,-5-2-5,-7-3-5,-5-3-5,-3-6-4,4-5-2,3-7-2,3-5-2,3-8-3,3-5 0,3-7-1,4-5-1,11-8 4,23-5 10,22-7 10,22-5 10,18-4 4,16 0-3,15 0-2,17 0-3,3 0-4,-5 0-4,-7 0-4,-5 0-4,-8 1-5,-5 4-6,-7 3-7,-5 3-6,-6 1-6,-3 1-5,-3-1-5,-2 1-6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9:38"/>
    </inkml:context>
    <inkml:brush xml:id="br0">
      <inkml:brushProperty name="width" value="0.04371" units="cm"/>
      <inkml:brushProperty name="height" value="0.04371" units="cm"/>
      <inkml:brushProperty name="color" value="#00BFF3"/>
    </inkml:brush>
  </inkml:definitions>
  <inkml:trace contextRef="#ctx0" brushRef="#br0">55578 58416 503,'-9'-7'57,"0"2"-6,-1 2-7,-1 2-7,-1 2-5,0 2-5,0 2-3,1 2-4,-3 2-2,-1 3 1,-5 3 0,-1 3 1,-2 1-2,3-1-2,1-1-3,3 0-3,0-1-1,0 4 0,1 4-1,-1 2 1,2-1-1,5-4 1,3-3 0,4-4 1,4-4-10,4-1-21,3-2-22,5-2-22,4-2-7,5 0 7,5-2 6,5 0 6,-2-2 8,-6 0 7,-7-2 8,-7 0 7,-3-2 5,0 0 2,0-1 0,0-2 2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17"/>
    </inkml:context>
    <inkml:brush xml:id="br0">
      <inkml:brushProperty name="width" value="0.03731" units="cm"/>
      <inkml:brushProperty name="height" value="0.03731" units="cm"/>
      <inkml:brushProperty name="color" value="#F2395B"/>
    </inkml:brush>
  </inkml:definitions>
  <inkml:trace contextRef="#ctx0" brushRef="#br0">55050 39150 589,'-22'-47'4,"6"6"8,7 7 7,6 6 9,6 4 5,6 4 3,7 3 4,6 3 4,7 1-1,10 1-5,10-1-5,9 1-5,7 1-7,7 3-6,6 3-7,7 4-6,-3 1-4,-8 0 3,-10 0 2,-9 0 2,-10 4-10,-9 10-21,-10 10-21,-8 9-21,-8 2-6,-2-2 6,-3-3 7,-3-3 8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17"/>
    </inkml:context>
    <inkml:brush xml:id="br0">
      <inkml:brushProperty name="width" value="0.04262" units="cm"/>
      <inkml:brushProperty name="height" value="0.04262" units="cm"/>
      <inkml:brushProperty name="color" value="#F2395B"/>
    </inkml:brush>
  </inkml:definitions>
  <inkml:trace contextRef="#ctx0" brushRef="#br0">55800 39150 516,'-47'1'2,"6"4"4,7 3 4,6 3 5,3 1 3,0 1 6,0-1 3,0 1 5,1 1 2,4 3-1,3 3-1,3 4-1,3 2-2,3 4-1,3 3-1,4 3-2,1 6-1,0 9-1,0 10-1,0 10-1,0-1-5,0-9-11,0-10-12,0-8-10,0-6-9,0 1-8,0-1-7,0 1-7,-2-1-4,-3 1 1,-3-1-1,-2 1 1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17"/>
    </inkml:context>
    <inkml:brush xml:id="br0">
      <inkml:brushProperty name="width" value="0.03875" units="cm"/>
      <inkml:brushProperty name="height" value="0.03875" units="cm"/>
      <inkml:brushProperty name="color" value="#F2395B"/>
    </inkml:brush>
  </inkml:definitions>
  <inkml:trace contextRef="#ctx0" brushRef="#br0">54950 40250 567,'-47'-2'3,"6"-3"4,7-3 5,6-2 5,12-6 8,19-6 13,19-6 13,19-6 13,13 1 0,10 9-12,10 10-13,9 10-11,6 4-9,3 0-9,3 0-7,4 0-7,-3 0-9,-5 0-13,-7 0-10,-5 0-13,-8 0-2,-5 0 6,-7 0 5,-5 0 7,-8 1 1,-5 4-3,-7 3-3,-5 3-3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18"/>
    </inkml:context>
    <inkml:brush xml:id="br0">
      <inkml:brushProperty name="width" value="0.04919" units="cm"/>
      <inkml:brushProperty name="height" value="0.04919" units="cm"/>
      <inkml:brushProperty name="color" value="#F2395B"/>
    </inkml:brush>
  </inkml:definitions>
  <inkml:trace contextRef="#ctx0" brushRef="#br0">57550 37600 447,'0'-41'56,"0"19"-3,0 19-3,0 19-3,1 16-4,4 17-4,3 15-4,3 16-3,-1 10-3,-2 7-1,-3 6-2,-3 7 0,-2 10-3,0 16-3,0 15-4,0 17-3,-2 7-3,-3 0-5,-3 0-3,-2 0-5,-3-8-2,1-16 0,-1-15 0,1-15 1,1-3-7,3 14-13,3 11-13,4 14-14,-1-6-4,-3-21 5,-3-22 3,-2-22 6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18"/>
    </inkml:context>
    <inkml:brush xml:id="br0">
      <inkml:brushProperty name="width" value="0.03742" units="cm"/>
      <inkml:brushProperty name="height" value="0.03742" units="cm"/>
      <inkml:brushProperty name="color" value="#F2395B"/>
    </inkml:brush>
  </inkml:definitions>
  <inkml:trace contextRef="#ctx0" brushRef="#br0">57650 37500 587,'-2'-147'10,"-3"56"20,-3 57 19,-2 56 19,-6 31 4,-6 6-12,-6 7-14,-6 6-11,-7 6-12,-6 6-9,-6 7-8,-6 6-10,-2 1-10,3-3-13,3-3-12,4-2-12,5-8-4,10-8 4,10-10 4,9-9 5,4-10 4,1-9 2,-1-10 3,1-8 2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18"/>
    </inkml:context>
    <inkml:brush xml:id="br0">
      <inkml:brushProperty name="width" value="0.04408" units="cm"/>
      <inkml:brushProperty name="height" value="0.04408" units="cm"/>
      <inkml:brushProperty name="color" value="#F2395B"/>
    </inkml:brush>
  </inkml:definitions>
  <inkml:trace contextRef="#ctx0" brushRef="#br0">57950 37450 499,'46'-22'61,"-5"6"-6,-7 7-5,-5 6-6,0 4-2,10 4 0,10 3 0,9 3 1,1 6-5,-6 9-9,-6 10-9,-6 10-10,-6 4-4,-2 0 0,-3 0 0,-3 0 0,-4 1-8,-3 4-17,-3 3-18,-2 3-16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21"/>
    </inkml:context>
    <inkml:brush xml:id="br0">
      <inkml:brushProperty name="width" value="0.04884" units="cm"/>
      <inkml:brushProperty name="height" value="0.04884" units="cm"/>
      <inkml:brushProperty name="color" value="#F2395B"/>
    </inkml:brush>
  </inkml:definitions>
  <inkml:trace contextRef="#ctx0" brushRef="#br0">65450 37250 450,'0'-55'22,"0"41"17,0 40 17,0 42 18,-4 21 2,-5 3-12,-7 3-13,-5 4-12,-3 8-9,4 17-6,3 15-6,3 16-5,1 12-4,1 9 1,-1 10 0,1 10 0,-3 0-6,-2-5-11,-3-7-12,-3-5-12,1-11-7,6-11-2,7-14-1,6-11-2,3-17-1,0-18 0,0-19 1,0-18-1,3-15 3,6-9 6,7-10 5,6-8 6,1-9 3,-3-6 1,-3-6 1,-2-6 0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21"/>
    </inkml:context>
    <inkml:brush xml:id="br0">
      <inkml:brushProperty name="width" value="0.04236" units="cm"/>
      <inkml:brushProperty name="height" value="0.04236" units="cm"/>
      <inkml:brushProperty name="color" value="#F2395B"/>
    </inkml:brush>
  </inkml:definitions>
  <inkml:trace contextRef="#ctx0" brushRef="#br0">66400 38400 519,'0'-71'4,"0"10"9,0 10 8,0 9 9,-4 7 6,-5 7 5,-7 6 4,-5 7 5,-8 13-4,-5 22-10,-7 22-10,-5 23-11,-8 13-6,-5 6-2,-7 7-2,-5 6-2,-4-2-2,0-9-4,0-10-4,0-8-3,3-9-2,6-6 1,7-6 1,6-6 1,4-7 3,4-6 5,3-6 5,3-6 5,10-4 4,20 1 3,18-1 3,20 1 3,13-1 0,9 1-4,10-1-3,10 1-3,7-3-4,6-2-4,7-3-5,6-3-4,-1 1-1,-5 6 1,-7 7 0,-5 6 1,-8-1-5,-5-5-11,-7-7-12,-5-5-11,-6-3-6,-3 4-1,-3 3-2,-2 3 0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22"/>
    </inkml:context>
    <inkml:brush xml:id="br0">
      <inkml:brushProperty name="width" value="0.03685" units="cm"/>
      <inkml:brushProperty name="height" value="0.03685" units="cm"/>
      <inkml:brushProperty name="color" value="#F2395B"/>
    </inkml:brush>
  </inkml:definitions>
  <inkml:trace contextRef="#ctx0" brushRef="#br0">67100 38450 597,'0'-69'2,"0"13"6,0 12 4,0 13 6,7 4 8,17-3 9,15-3 11,16-2 10,7 2 0,1 9-8,-1 10-9,1 10-8,-3 5-12,-2 4-13,-3 3-12,-3 3-13,-7 6-14,-9 9-13,-10 10-14,-8 10-13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22"/>
    </inkml:context>
    <inkml:brush xml:id="br0">
      <inkml:brushProperty name="width" value="0.03967" units="cm"/>
      <inkml:brushProperty name="height" value="0.03967" units="cm"/>
      <inkml:brushProperty name="color" value="#F2395B"/>
    </inkml:brush>
  </inkml:definitions>
  <inkml:trace contextRef="#ctx0" brushRef="#br0">67450 38550 554,'-68'3'55,"17"6"1,15 7 1,16 6 1,9 7-3,3 10-10,3 10-7,4 9-10,-1 4-6,-3 1-6,-3-1-6,-2 1-4,-3-1-7,1 1-6,-1-1-6,1 1-6,2-4-10,7-6-14,6-6-14,7-6-15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9:38"/>
    </inkml:context>
    <inkml:brush xml:id="br0">
      <inkml:brushProperty name="width" value="0.04039" units="cm"/>
      <inkml:brushProperty name="height" value="0.04039" units="cm"/>
      <inkml:brushProperty name="color" value="#00BFF3"/>
    </inkml:brush>
  </inkml:definitions>
  <inkml:trace contextRef="#ctx0" brushRef="#br0">56316 58900 544,'29'0'119,"-4"0"-24,-4 0-24,-3 0-23,-4 1-15,-1 2-4,-2 2-4,-2 2-5,-3 2-7,-4 3-10,-4 3-11,-4 3-9,-3 1-8,-4-1-7,-2-1-6,-3-1-6,0-1 1,1-2 7,2-3 8,3-1 8,4-2 9,10-2 12,8-2 12,9-2 12,3 0 4,-3 2-1,-3 2-3,-2 2-2,-5 1-5,-1 3-5,-4 2-7,-2 1-7,-4 2-3,-2 1-2,-4 2-1,-1 0-2,-4-1-1,0 0 0,-1 0-2,-1-2 0,0-2-5,1-3-7,1-3-8,0-2-8,3-4-2,3-4 3,2-4 3,4-4 3,1-2 3,2 1 5,0-1 4,2 0 5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22"/>
    </inkml:context>
    <inkml:brush xml:id="br0">
      <inkml:brushProperty name="width" value="0.04199" units="cm"/>
      <inkml:brushProperty name="height" value="0.04199" units="cm"/>
      <inkml:brushProperty name="color" value="#F2395B"/>
    </inkml:brush>
  </inkml:definitions>
  <inkml:trace contextRef="#ctx0" brushRef="#br0">67750 38600 523,'0'-38'11,"0"26"22,0 24 22,0 26 21,0 13 5,0 4-14,0 3-14,0 3-13,0 3-12,0 3-8,0 3-9,0 4-10,0-1-5,0-3-3,0-3-4,0-2-3,-2-6-7,-3-6-11,-3-6-10,-2-6-10,-3-6-1,1-2 8,-1-3 10,1-3 8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22"/>
    </inkml:context>
    <inkml:brush xml:id="br0">
      <inkml:brushProperty name="width" value="0.03806" units="cm"/>
      <inkml:brushProperty name="height" value="0.03806" units="cm"/>
      <inkml:brushProperty name="color" value="#F2395B"/>
    </inkml:brush>
  </inkml:definitions>
  <inkml:trace contextRef="#ctx0" brushRef="#br0">66750 40000 578,'-132'-5'6,"39"-9"12,36-10 14,39-8 11,24-4 6,13 3-1,12 3-1,13 4-1,13 2-5,17 4-8,15 3-8,16 3-8,5 3-6,-2 3-5,-3 3-7,-3 4-4,-2 4-7,0 6-5,0 7-7,0 6-5,0-1-5,0-5-4,0-7-2,0-5-4,-8-4-1,-16 0 0,-15 0-1,-15 0 0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23"/>
    </inkml:context>
    <inkml:brush xml:id="br0">
      <inkml:brushProperty name="width" value="0.05071" units="cm"/>
      <inkml:brushProperty name="height" value="0.05071" units="cm"/>
      <inkml:brushProperty name="color" value="#F2395B"/>
    </inkml:brush>
  </inkml:definitions>
  <inkml:trace contextRef="#ctx0" brushRef="#br0">69800 36650 433,'1'-80'61,"4"41"-4,3 40-4,3 42-3,1 25-3,1 14-1,-1 11-1,1 14-1,-3 3-5,-2-2-7,-3-3-9,-3-3-7,-2 2-4,0 10 0,0 10-1,0 9 1,-2 9-5,-3 9-9,-3 10-9,-2 10-8,-3-1-4,1-9 3,-1-10 1,1-8 3,1-12-4,3-12-12,3-13-11,4-12-12,-3-10-1,-5-6 7,-7-6 8,-5-6 9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23"/>
    </inkml:context>
    <inkml:brush xml:id="br0">
      <inkml:brushProperty name="width" value="0.04727" units="cm"/>
      <inkml:brushProperty name="height" value="0.04727" units="cm"/>
      <inkml:brushProperty name="color" value="#F2395B"/>
    </inkml:brush>
  </inkml:definitions>
  <inkml:trace contextRef="#ctx0" brushRef="#br0">69000 39250 465,'-18'-90'8,"17"23"16,15 22 16,16 22 16,7 16 3,1 14-9,-1 11-9,1 14-10,-1 8-6,1 7-2,-1 6-3,1 7-3,-4 4-1,-6 3-1,-6 3-2,-6 4 1,-4 2-3,1 4 0,-1 3-2,1 3-1,-3-2 0,-2-6 1,-3-6 1,-3-6 0,1-7-4,6-6-8,7-6-11,6-6-8,9-18-5,13-28 3,12-28 0,13-27 3,10-23-1,10-16-3,10-15-1,9-15-3,6-11-4,3-2-7,3-3-5,4-3-7,-10 10 0,-22 26 6,-22 24 7,-21 26 5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25"/>
    </inkml:context>
    <inkml:brush xml:id="br0">
      <inkml:brushProperty name="width" value="0.04009" units="cm"/>
      <inkml:brushProperty name="height" value="0.04009" units="cm"/>
      <inkml:brushProperty name="color" value="#F2395B"/>
    </inkml:brush>
  </inkml:definitions>
  <inkml:trace contextRef="#ctx0" brushRef="#br0">53400 42950 548,'-94'48'125,"13"-3"-29,12-3-29,13-2-29,-1 2-17,-11 9-5,-14 10-5,-11 10-4,2-1-3,19-9-2,19-10-1,19-8-2,7-6 1,-3 1 0,-3-1 1,-2 1 0,-1-1 1,3 1 0,3-1-1,4 1 0,2-1 0,4 1 0,3-1 2,3 1 0,14-6 0,25-8 1,25-10 1,25-9-1,10-7 1,-2-3 0,-3-3 0,-3-2-1,-4-5-1,-3-2-2,-3-3-4,-2-3-2,-6-1-1,-6 4 1,-6 3 1,-6 3 2,-10-4 2,-12-8 3,-13-10 4,-12-9 3,-7-4 0,1 4-6,-1 3-3,1 3-6,1-5-5,3-12-6,3-13-5,4-12-5,1-2-5,0 9-1,0 10-1,0 10-3,3 4 1,6 0 3,7 0 3,6 0 3,3 3-2,0 6-2,0 7-5,0 6-4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26"/>
    </inkml:context>
    <inkml:brush xml:id="br0">
      <inkml:brushProperty name="width" value="0.04321" units="cm"/>
      <inkml:brushProperty name="height" value="0.04321" units="cm"/>
      <inkml:brushProperty name="color" value="#F2395B"/>
    </inkml:brush>
  </inkml:definitions>
  <inkml:trace contextRef="#ctx0" brushRef="#br0">54050 42450 509,'1'-38'42,"4"26"9,3 24 8,3 26 8,-1 13-1,-2 4-11,-3 3-10,-3 3-11,-6 6-9,-5 9-5,-7 10-6,-5 10-5,-6 7-5,-3 6-6,-3 7-4,-2 6-6,0-1-6,7-5-9,6-7-8,7-5-9,5-14-7,7-18-3,6-19-6,7-18-3,2-15 2,1-9 12,-1-10 10,1-8 12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26"/>
    </inkml:context>
    <inkml:brush xml:id="br0">
      <inkml:brushProperty name="width" value="0.0353" units="cm"/>
      <inkml:brushProperty name="height" value="0.0353" units="cm"/>
      <inkml:brushProperty name="color" value="#F2395B"/>
    </inkml:brush>
  </inkml:definitions>
  <inkml:trace contextRef="#ctx0" brushRef="#br0">54000 43400 623,'1'-71'5,"4"10"9,3 10 11,3 9 9,3 7 5,3 7 0,3 6-2,4 7 1,4 4-4,6 3-3,7 3-5,6 4-3,1 1-6,-3 0-7,-3 0-5,-2 0-8,-3 1-13,1 4-20,-1 3-22,1 3-21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26"/>
    </inkml:context>
    <inkml:brush xml:id="br0">
      <inkml:brushProperty name="width" value="0.05436" units="cm"/>
      <inkml:brushProperty name="height" value="0.05436" units="cm"/>
      <inkml:brushProperty name="color" value="#F2395B"/>
    </inkml:brush>
  </inkml:definitions>
  <inkml:trace contextRef="#ctx0" brushRef="#br0">54950 42200 404,'0'-113'41,"0"26"-2,0 24-3,0 26-3,1 19 1,4 17 4,3 15 2,3 16 4,-1 10 0,-2 7-4,-3 6-4,-3 7-4,-4 7-3,-3 9-3,-3 10-2,-2 10-4,-3 8-3,1 10-5,-1 10-4,1 9-5,-3 15-5,-2 22-3,-3 22-3,-3 23-4,-2 5-6,0-9-7,0-10-8,0-8-8,3-9-6,6-6-7,7-6-5,6-6-7,3-20 1,0-30 8,0-32 8,0-30 7</inkml:trace>
</inkml:ink>
</file>

<file path=ppt/ink/ink3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26"/>
    </inkml:context>
    <inkml:brush xml:id="br0">
      <inkml:brushProperty name="width" value="0.03895" units="cm"/>
      <inkml:brushProperty name="height" value="0.03895" units="cm"/>
      <inkml:brushProperty name="color" value="#F2395B"/>
    </inkml:brush>
  </inkml:definitions>
  <inkml:trace contextRef="#ctx0" brushRef="#br0">55700 43750 564,'1'-80'85,"4"41"-9,3 40-9,3 42-9,-1 22-9,-2 7-10,-3 6-8,-3 7-10,-2 2-11,0 1-14,0-1-13,0 1-14,-2-3-9,-3-2-5,-3-3-7,-2-3-4</inkml:trace>
</inkml:ink>
</file>

<file path=ppt/ink/ink3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27"/>
    </inkml:context>
    <inkml:brush xml:id="br0">
      <inkml:brushProperty name="width" value="0.04975" units="cm"/>
      <inkml:brushProperty name="height" value="0.04975" units="cm"/>
      <inkml:brushProperty name="color" value="#F2395B"/>
    </inkml:brush>
  </inkml:definitions>
  <inkml:trace contextRef="#ctx0" brushRef="#br0">56900 42700 442,'-24'-25'4,"4"0"8,3 0 7,3 0 9,9 6 9,16 13 12,15 12 11,17 13 11,7 6-1,0 0-13,0 0-13,0 0-13,1 1-9,4 4-4,3 3-5,3 3-5,1-1-2,1-2-2,-1-3-2,1-3 0,-3-2-2,-2 0 0,-3 0 0,-3 0 0,-4 3-3,-3 6-2,-3 7-3,-2 6-3,-17 4 0,-28 4 3,-28 3 2,-27 3 4,-12-4 1,6-8 1,7-10 0,6-9 2,-4 1-1,-11 13-3,-14 12-3,-11 13-3,-3 4-5,10-3-8,10-3-8,9-2-8,9-6-4,9-6-1,10-6 0,10-6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9:38"/>
    </inkml:context>
    <inkml:brush xml:id="br0">
      <inkml:brushProperty name="width" value="0.04188" units="cm"/>
      <inkml:brushProperty name="height" value="0.04188" units="cm"/>
      <inkml:brushProperty name="color" value="#00BFF3"/>
    </inkml:brush>
  </inkml:definitions>
  <inkml:trace contextRef="#ctx0" brushRef="#br0">57583 58287 525,'7'-6'122,"-1"6"-24,-1 4-24,0 6-24,-2 3-15,0 5-5,-2 3-6,0 5-5,-1 1-6,0 1-5,0-1-7,0 1-4,-2-2-8,0 0-8,-3-1-8,-2-1-8,0-2-7,1-3-7,0-3-7,2-2-6</inkml:trace>
</inkml:ink>
</file>

<file path=ppt/ink/ink3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27"/>
    </inkml:context>
    <inkml:brush xml:id="br0">
      <inkml:brushProperty name="width" value="0.05378" units="cm"/>
      <inkml:brushProperty name="height" value="0.05378" units="cm"/>
      <inkml:brushProperty name="color" value="#F2395B"/>
    </inkml:brush>
  </inkml:definitions>
  <inkml:trace contextRef="#ctx0" brushRef="#br0">59200 42900 409,'-47'1'87,"6"4"-15,7 3-14,6 3-14,4 6-10,4 9-3,3 10-4,3 10-3,3 8-3,3 10-2,3 10-2,4 9-2,1 4 0,0 1-1,0-1 1,0 1 0,0-4 0,0-6-3,0-6 0,0-6-3,4-7 0,10-6-1,10-6 0,9-6 0,10-13-7,14-19-12,11-18-12,14-19-13,0-18-5,-8-15 3,-10-15 4,-9-16 2,-7-8 4,-3 0 3,-3 0 4,-2 0 3,-6 0 3,-6 0 2,-6 0 2,-6 0 3,-9 6 0,-8 13 0,-10 12 0,-9 13 0,-9 12 2,-5 13 3,-7 12 3,-5 13 4,-9 9 0,-9 6-3,-10 7-3,-8 6-2,2 3-2,16 0 2,15 0 0,17 0 2,7 0-7,0 0-13,0 0-13,0 0-14</inkml:trace>
</inkml:ink>
</file>

<file path=ppt/ink/ink3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28"/>
    </inkml:context>
    <inkml:brush xml:id="br0">
      <inkml:brushProperty name="width" value="0.04593" units="cm"/>
      <inkml:brushProperty name="height" value="0.04593" units="cm"/>
      <inkml:brushProperty name="color" value="#F2395B"/>
    </inkml:brush>
  </inkml:definitions>
  <inkml:trace contextRef="#ctx0" brushRef="#br0">66300 43100 478,'-4'-41'44,"-5"19"2,-7 19 2,-5 19 2,-9 12-3,-9 6-6,-10 7-8,-8 6-8,-6 3-4,1 0-4,-1 0-3,1 0-3,-3 1-2,-2 4-3,-3 3 0,-3 3-2,4-4-1,13-8-1,12-10 0,13-9 0,18-9-1,26-5-2,24-7 0,26-5-1,12-4 0,0 0-2,0 0 0,0 0-1,-2 0 0,-3 0 1,-3 0 1,-2 0 2,-6 0 1,-6 0 0,-6 0 1,-6 0 1,-2-2 2,3-3 5,3-3 4,4-2 5,-6-6 0,-11-6-2,-14-6-2,-11-6-3,-7-9-3,0-8-2,0-10-5,0-9-2,0-5-4,0 0-5,0 0-5,0 0-4,0 4-1,0 10 1,0 10 3,0 9 3,1 4-11,4 1-20,3-1-23,3 1-21</inkml:trace>
</inkml:ink>
</file>

<file path=ppt/ink/ink3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29"/>
    </inkml:context>
    <inkml:brush xml:id="br0">
      <inkml:brushProperty name="width" value="0.04809" units="cm"/>
      <inkml:brushProperty name="height" value="0.04809" units="cm"/>
      <inkml:brushProperty name="color" value="#F2395B"/>
    </inkml:brush>
  </inkml:definitions>
  <inkml:trace contextRef="#ctx0" brushRef="#br0">67350 42200 457,'-19'-41'60,"13"19"2,12 19 3,13 19 2,4 13-4,-3 10-10,-3 10-10,-2 9-11,-6 7-6,-6 7-5,-6 6-4,-6 7-4,-6 5-4,-2 7-3,-3 6-3,-3 7-4,-2 2 0,0 1 1,0-1 2,0 1 1,1-6-6,4-8-12,3-10-12,3-9-12</inkml:trace>
</inkml:ink>
</file>

<file path=ppt/ink/ink3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29"/>
    </inkml:context>
    <inkml:brush xml:id="br0">
      <inkml:brushProperty name="width" value="0.03685" units="cm"/>
      <inkml:brushProperty name="height" value="0.03685" units="cm"/>
      <inkml:brushProperty name="color" value="#F2395B"/>
    </inkml:brush>
  </inkml:definitions>
  <inkml:trace contextRef="#ctx0" brushRef="#br0">67250 43250 596,'1'-69'52,"4"13"-6,3 12-5,3 13-4,7 7-3,14 4 0,11 3 0,14 3 1,3 3-4,-2 3-7,-3 3-5,-3 4-8,-2 1-6,0 0-6,0 0-8,0 0-7,-2 0-13,-3 0-19,-3 0-20,-2 0-19</inkml:trace>
</inkml:ink>
</file>

<file path=ppt/ink/ink3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29"/>
    </inkml:context>
    <inkml:brush xml:id="br0">
      <inkml:brushProperty name="width" value="0.0596" units="cm"/>
      <inkml:brushProperty name="height" value="0.0596" units="cm"/>
      <inkml:brushProperty name="color" value="#F2395B"/>
    </inkml:brush>
  </inkml:definitions>
  <inkml:trace contextRef="#ctx0" brushRef="#br0">68200 42150 369,'-2'-74'0,"-3"4"0,-3 3 0,-2 3 0,-1 6 10,3 9 22,3 10 20,4 10 22,1 18 5,0 28-7,0 28-10,0 29-8,0 18-8,0 9-6,0 10-7,0 10-6,-4 8-6,-5 10-6,-7 10-5,-5 9-6,-4 13-7,0 20-6,0 18-6,0 20-7,1 5-4,4-6-4,3-6-3,3-6-4,3-15-3,3-21-5,3-22-5,4-22-5,1-22-1,0-22 3,0-22 1,0-21 3</inkml:trace>
</inkml:ink>
</file>

<file path=ppt/ink/ink3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30"/>
    </inkml:context>
    <inkml:brush xml:id="br0">
      <inkml:brushProperty name="width" value="0.04266" units="cm"/>
      <inkml:brushProperty name="height" value="0.04266" units="cm"/>
      <inkml:brushProperty name="color" value="#F2395B"/>
    </inkml:brush>
  </inkml:definitions>
  <inkml:trace contextRef="#ctx0" brushRef="#br0">68800 43300 515,'7'-44'87,"17"13"-14,15 12-14,16 13-14,5 6-9,-2 0-4,-3 0-5,-3 0-3,-7 4-5,-9 10-2,-10 10-4,-8 9-4,-9 7-2,-6 7-1,-6 6-3,-6 7-1,-10 4-2,-12 3-4,-13 3-4,-12 4-2,-7-3-3,1-5 1,-1-7 1,1-5-1,1-8 2,3-5 3,3-7 2,4-5 3,4-4 3,6 0 3,7 0 3,6 0 3,17-4 3,28-5 3,28-7 3,29-5 4,11-4-4,-2 0-12,-3 0-9,-3 0-12,-6 0-6,-5 0-4,-7 0-3,-5 0-3,-4 0-3,0 0-4,0 0-4,0 0-3,-2 0-1,-3 0 3,-3 0 3,-2 0 2,-5-2 3,-2-3 5,-3-3 2,-3-2 5</inkml:trace>
</inkml:ink>
</file>

<file path=ppt/ink/ink3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30"/>
    </inkml:context>
    <inkml:brush xml:id="br0">
      <inkml:brushProperty name="width" value="0.05217" units="cm"/>
      <inkml:brushProperty name="height" value="0.05217" units="cm"/>
      <inkml:brushProperty name="color" value="#F2395B"/>
    </inkml:brush>
  </inkml:definitions>
  <inkml:trace contextRef="#ctx0" brushRef="#br0">71750 42650 421,'20'-90'11,"-9"23"20,-10 22 21,-8 22 21,-9 15 3,-6 9-15,-6 10-13,-6 10-14,-10 8-10,-12 10-6,-13 10-5,-12 9-6,-7 4-2,1 1-1,-1-1 0,1 1 0,1-4-1,3-6-1,3-6-2,4-6 0,2-6-2,4-2-1,3-3-1,3-3-1,21 1 5,42 6 11,40 7 10,41 6 10,20-1 0,0-5-11,0-7-11,0-5-12,0-3-7,0 4-4,0 3-4,0 3-4,-2 1-3,-3 1-3,-3-1-5,-2 1-2,-6-3-4,-6-2-3,-6-3-2,-6-3-3</inkml:trace>
</inkml:ink>
</file>

<file path=ppt/ink/ink3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30"/>
    </inkml:context>
    <inkml:brush xml:id="br0">
      <inkml:brushProperty name="width" value="0.05868" units="cm"/>
      <inkml:brushProperty name="height" value="0.05868" units="cm"/>
      <inkml:brushProperty name="color" value="#F2395B"/>
    </inkml:brush>
  </inkml:definitions>
  <inkml:trace contextRef="#ctx0" brushRef="#br0">72800 42900 374,'-2'-60'68,"-3"32"1,-3 31 1,-2 32 1,-5 19-5,-2 10-8,-3 10-9,-3 9-9,1 2-8,6-2-4,7-3-5,6-3-6,6-2-3,6 0-4,7 0-3,6 0-4,10-8-6,17-16-13,15-15-11,16-15-11,5-18-4,-2-19 6,-3-18 5,-3-19 5,-4-13 5,-3-6 2,-3-6 2,-2-6 4,-5-6 1,-2-2 3,-3-3 3,-3-3 1,-7-1 3,-9 4 1,-10 3 2,-8 3 2,-11 6 1,-8 9-2,-10 10-1,-9 10 0,-12 8 1,-11 10 3,-14 10 4,-11 9 4,-17 13-3,-18 20-8,-19 18-10,-18 20-8,-1 6-5,19-2-3,19-3 0,19-3-3,13-4-3,10-3-8,10-3-6,9-2-6</inkml:trace>
</inkml:ink>
</file>

<file path=ppt/ink/ink3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53"/>
    </inkml:context>
    <inkml:brush xml:id="br0">
      <inkml:brushProperty name="width" value="0.0584" units="cm"/>
      <inkml:brushProperty name="height" value="0.0584" units="cm"/>
      <inkml:brushProperty name="color" value="#FED406"/>
    </inkml:brush>
  </inkml:definitions>
  <inkml:trace contextRef="#ctx0" brushRef="#br0">19700 9650 376,'-49'-96'0,"4"10"0,3 10 0,3 9 0,4 7 4,7 7 9,6 6 8,7 7 9,2 4 5,1 3 1,-1 3 1,1 4 2,-1-4-1,1-9-5,-1-10-4,1-8-5,-3-9-3,-2-6-3,-3-6-3,-3-6-2,-6-1-3,-5 7-2,-7 6-3,-5 7-2,-8 8-1,-5 14 1,-7 11 1,-5 14 0,-8 13 1,-5 16 0,-7 15-1,-5 17 0,-6 17 1,-3 23-1,-3 22 1,-2 22-1,-3 16 1,1 14 1,-1 11-1,1 14 1,2 3 1,7-2 0,6-3 1,7-3 0,8-6 1,14-5-1,11-7 1,14-5-1,10-4 0,9 0 0,10 0-1,10 0-1,8-5 0,10-9 0,10-10-1,9-8 0,13-14-1,20-15-3,18-15-1,20-16-2,17-16-1,20-16 1,18-15-1,20-15 1,21-32 0,25-47-2,25-47-1,25-46-2,29-39-4,35-27-6,35-28-6,34-28-7,18-17-1,4-2 1,3-3 4,3-3 1,-40 26-6,-80 56-17,-82 57-16,-80 56-17</inkml:trace>
</inkml:ink>
</file>

<file path=ppt/ink/ink3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9:10"/>
    </inkml:context>
    <inkml:brush xml:id="br0">
      <inkml:brushProperty name="width" value="0.0491" units="cm"/>
      <inkml:brushProperty name="height" value="0.0491" units="cm"/>
      <inkml:brushProperty name="color" value="#00BFF3"/>
    </inkml:brush>
  </inkml:definitions>
  <inkml:trace contextRef="#ctx0" brushRef="#br0">54100 17900 448,'-65'-19'4,"23"13"10,22 12 9,22 13 9,13 6 2,7 0-4,6 0-5,7 0-5,8 0-2,14 0-2,11 0-1,14 0-2,5-2 0,1-3-1,-1-3 0,1-2 0,2-6-1,7-6-3,6-6-2,7-6-2,4-6-1,3-2-1,3-3 1,4-3 0,1-1 0,0 4 2,0 3 0,0 3 0,-2 3 1,-3 3 0,-3 3 1,-2 4 0,-6-1-1,-6-3 0,-6-3-1,-6-2-1,-1-3 0,7 1 1,6-1 1,7 1 1,0-1-1,-2 1 1,-3-1-2,-3 1 1,-1 1-1,4 3 0,3 3 0,3 4 0,-2 4 1,-6 6-1,-6 7 1,-6 6 0,-4 3 0,1 0-1,-1 0 1,1 0-1,-1 0 0,1 0-1,-1 0 0,1 0-1,2-2 0,7-3 0,6-3-1,7-2-1,4-5 1,3-2-1,3-3 0,4-3 0,2-2-1,4 0 1,3 0 0,3 0 0,1 0 0,1 0 1,-1 0-1,1 0 1,1 0-1,3 0 0,3 0-1,4 0 0,-1-2-1,-3-3 2,-3-3-1,-2-2 1,-5-5 0,-2-2-3,-3-3 0,-3-3-3,1-2 0,6 0-1,7 0 0,6 0 0,-2 1 0,-9 4 1,-10 3 1,-8 3 2,-8 1 1,-2 1 0,-3-1 0,-3 1 2,-4-1-1,-3 1 1,-3-1 0,-2 1 0,-6 1 0,-6 3 1,-6 3 0,-6 4 0,-1 1 1,7 0-2,6 0-1,7 0-1,-1 1 0,-6 4-1,-6 3 1,-6 3 0,-6 1-1,-2 1 1,-3-1 0,-3 1-1,-1 1 0,4 3-1,3 3-1,3 4-2,1-1-1,1-3 1,-1-3 0,1-2 0,-3-3 0,-2 1 0,-3-1 0,-3 1 0,-4-3 0,-3-2 1,-3-3 0,-2-3 1,-3-4 0,1-3 2,-1-3 0,1-2 1,-1-1 1,1 3 0,-1 3 2,1 4 1,1 1-1,3 0-2,3 0-2,4 0-2,2 0-1,4 0 0,3 0 0,3 0 1,-1 0 0,-2 0 1,-3 0 0,-3 0 0,-1 0 0,4 0 1,3 0-1,3 0-1,1-2 1,1-3 0,-1-3-1,1-2 1,-1-1 0,1 3 1,-1 3 1,1 4 0,-3-1 0,-2-3 1,-3-3 0,-3-2 0,-2-1 0,0 3 0,0 3 0,0 4-1,1 2 1,4 4 0,3 3 1,3 3 0,1 4 1,1 7 0,-1 6 0,1 7 0,-4-1 0,-6-6 0,-6-6 0,-6-6-1,-2-4 0,3 1 0,3-1 1,4 1-1,2-1 1,4 1-1,3-1-1,3 1 1,1-3-1,1-2 0,-1-3 0,1-3-1,-1-2 1,1 0 0,-1 0 0,1 0 0,1 0 0,3 0 0,3 0 0,4 0 1,-1 0 0,-3 0 1,-3 0 0,-2 0 0,-1 1 1,3 4-1,3 3 0,4 3-1,1-1-1,0-2 0,0-3-1,0-3-1,0-2 0,0 0-1,0 0 0,0 0-1,0-2 0,0-3 1,0-3 1,0-2 1,-2-1 0,-3 3 0,-3 3-1,-2 4 1,-3 1-1,1 0 2,-1 0 2,1 0 0,-3 0 0,-2 0 1,-3 0-1,-3 0-1,-2 1 0,0 4 0,0 3-1,0 3 0,0 1-1,0 1 0,0-1-1,0 1-1,1-3 0,4-2 1,3-3-1,3-3 1,-1-4 0,-2-3 1,-3-3 0,-3-2 1,-1-3 1,4 1-1,3-1 1,3 1-1,3 1 1,3 3 0,3 3 0,4 4 0,1 1 1,0 0 0,0 0 1,0 0 0,-2 0 0,-3 0-2,-3 0-1,-2 0-1,-1 0-1,3 0 1,3 0-1,4 0-1,-1 0 1,-3 0 0,-3 0 0,-2 0 0,-1-2 0,3-3-1,3-3 1,4-2 0,1-1 1,0 3 0,0 3 3,0 4 0,0 1 1,0 0 1,0 0 0,0 0 1,0 1 0,0 4 0,0 3-1,0 3 0,0 1-1,0 1-1,0-1-1,0 1-1,1-3 0,4-2-2,3-3 0,3-3-1,3-4 0,3-3 0,3-3 1,4-2-1,1-5 1,0-2 0,0-3 0,0-3 0,-2-2 0,-3 0 1,-3 0 0,-2 0 1,-6 1 1,-6 4 0,-6 3 0,-6 3 0,-7 3-1,-6 3-2,-6 3-4,-6 4-3,-6 5-5,-2 10-7,-3 10-7,-3 9-7,-6 2 0,-5-2 5,-7-3 5,-5-3 7,-3-2-2,4 0-5,3 0-8,3 0-5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9:38"/>
    </inkml:context>
    <inkml:brush xml:id="br0">
      <inkml:brushProperty name="width" value="0.0315" units="cm"/>
      <inkml:brushProperty name="height" value="0.0315" units="cm"/>
      <inkml:brushProperty name="color" value="#00BFF3"/>
    </inkml:brush>
  </inkml:definitions>
  <inkml:trace contextRef="#ctx0" brushRef="#br0">57650 58946 698,'30'-8'71,"-4"2"-10,-2 1-8,-3 1-10,-2 0-10,-1 0-9,-1 0-11,-1 1-10,-1-1-8,-1 2-6,-1 0-7,0 2-7</inkml:trace>
</inkml:ink>
</file>

<file path=ppt/ink/ink3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9:16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81950 10450 999,'-61'-43'-3,"-22"-33"-7,-22-35-6,-21-34-8,-1-5-2,22 25 2,22 25 0,23 25 2,20 21 2,23 20 2,22 18 4,22 20 3,7 8 2,-6 1 2,-6-1 2,-6 1 2</inkml:trace>
</inkml:ink>
</file>

<file path=ppt/ink/ink3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9:18"/>
    </inkml:context>
    <inkml:brush xml:id="br0">
      <inkml:brushProperty name="width" value="0.05444" units="cm"/>
      <inkml:brushProperty name="height" value="0.05444" units="cm"/>
      <inkml:brushProperty name="color" value="#F2395B"/>
    </inkml:brush>
  </inkml:definitions>
  <inkml:trace contextRef="#ctx0" brushRef="#br0">80900 17500 404,'-72'0'13,"6"0"3,7 0 2,6 0 3,12 0 0,19 0 0,19 0 1,19 0-1,10 1 0,4 4-1,3 3-2,3 3-1,9-1 0,16-2-1,15-3 1,17-3 0,7-4-1,0-3-1,0-3-1,0-2-2,1-1 1,4 3 0,3 3 2,3 4 2,1 1-1,1 0-1,-1 0-1,1 0-2,-1 0 0,1 0-1,-1 0-1,1 0-1,-1 1 0,1 4-2,-1 3-1,1 3 0,2 1-2,7 1 0,6-1 0,7 1-1,7-3 0,9-2 1,10-3-1,10-3 0,4-2 0,0 0 0,0 0 0,0 0-1,-4 1 1,-5 4-1,-7 3 0,-5 3 1,-4 3-1,0 3 0,0 3 0,0 4-1,-2 1 0,-3 0-1,-3 0 0,-2 0 0,-1-4-1,3-5 1,3-7 0,4-5-1,4-4 1,6 0 0,7 0 0,6 0-1,4 0 1,4 0-1,3 0 0,3 0 0,1-4 0,1-5 0,-1-7 0,1-5 0,2-3 0,7 4 0,6 3 0,7 3 0,-3 3 0,-8 3 1,-10 3-1,-9 4 1,-9 1-1,-5 0 1,-7 0 0,-5 0-1,-6 1 0,-3 4 1,-3 3 0,-2 3 1,-1 1-1,3 1 0,3-1-1,4 1 0,5-3 0,10-2-1,10-3 1,9-3 0,2-2 0,-2 0-1,-3 0 0,-3 0 0,-6-2-1,-5-3 1,-7-3 1,-5-2-1,-8-1 1,-5 3-1,-7 3-1,-5 4 0,-6 1 0,-3 0 0,-3 0 0,-2 0-1,-6-2 1,-6-3-1,-6-3 1,-6-2-1,-7-1 0,-6 3-1,-6 3 0,-6 4-2,-6 1-1,-2 0-4,-3 0-2,-3 0-3,-4 0-2,-3 0-1,-3 0-1,-2 0-1</inkml:trace>
</inkml:ink>
</file>

<file path=ppt/ink/ink3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9:21"/>
    </inkml:context>
    <inkml:brush xml:id="br0">
      <inkml:brushProperty name="width" value="0.05833" units="cm"/>
      <inkml:brushProperty name="height" value="0.05833" units="cm"/>
      <inkml:brushProperty name="color" value="#F2395B"/>
    </inkml:brush>
  </inkml:definitions>
  <inkml:trace contextRef="#ctx0" brushRef="#br0">7100 21650 377,'-71'0'-1,"10"0"0,10 0-2,9 0-1,15 0 7,22 0 14,22 0 13,23 0 15,24 1 3,28 4-7,28 3-5,29 3-8,7 1-4,-12 1-5,-13-1-3,-12 1-4,-7-3-3,1-2-3,-1-3-2,1-3-2,1-2-1,3 0 0,3 0-1,4 0 0,4 0 0,6 0 0,7 0-1,6 0 1,1 0 0,-3 0 0,-3 0 1,-2 0-1,-1 0 1,3 0 0,3 0 0,4 0 1,2 0-1,4 0 1,3 0-1,3 0 1,-1 0 0,-2 0 0,-3 0 0,-3 0 0,-1 0 1,4 0-1,3 0-1,3 0 0,-2-2 0,-6-3 0,-6-3-1,-6-2 1,-6-3 0,-2 1-1,-3-1 1,-3 1 0,-2-1 0,0 1 1,0-1 1,0 1 0,0 1 1,0 3-2,0 3 1,0 4-1,-2 1-1,-3 0 0,-3 0-1,-2 0 1,-3 0-1,1 0 0,-1 0 1,1 0-1,-1-2 0,1-3 0,-1-3 0,1-2 0,-3-1 0,-2 3 0,-3 3 0,-3 4 0,-2 1 0,0 0 0,0 0 0,0 0 0,0 0 1,0 0-1,0 0 2,0 0 0,1 0-1,4 0 1,3 0 0,3 0-1,1 1 1,1 4 1,-1 3 1,1 3 0,-3-1 0,-2-2 0,-3-3-1,-3-3-1,-2-4 0,0-3-1,0-3 0,0-2 1,0-3-1,0 1 1,0-1-1,0 1 1,-2-1 0,-3 1 0,-3-1-1,-2 1 0,-3-1 0,1 1-1,-1-1 0,1 1 0,-1 1-1,1 3 1,-1 3 1,1 4 1,-3-1-1,-2-3 1,-3-3 0,-3-2-1,-1-1 0,4 3 1,3 3 1,3 4-1,3 1 2,3 0-1,3 0 0,4 0 1,1-2-1,0-3 0,0-3 0,0-2 0,0-3-1,0 1 1,0-1-1,0 1 1,3-1-1,6 1 1,7-1 0,6 1 0,3-1 0,0 1 0,0-1-1,0 1 1,1-3-1,4-2-1,3-3 0,3-3-1,-1-2 1,-2 0 0,-3 0 1,-3 0 0,-4 1 1,-3 4 0,-3 3 1,-2 3-1,-1 1 0,3 1 1,3-1 0,4 1 0,1 1 0,0 3-1,0 3-1,0 4 0,0 1-1,0 0 0,0 0-1,0 0-1,-2 1 0,-3 4 0,-3 3 0,-2 3 0,-1-1 0,3-2 0,3-3 0,4-3 0,-3-2 1,-5 0-1,-7 0 1,-5 0 0,-4 0-1,0 0 1,0 0 0,0 0 0,0 1 0,0 4 0,0 3 0,0 3 0,0 1 0,0 1 0,0-1 0,0 1 0,-2-1 0,-3 1 0,-3-1 0,-2 1 0,-3-3 0,1-2-1,-1-3 0,1-3 0,-1-1-1,1 4 1,-1 3 0,1 3 0,-3-1 0,-2-2 0,-3-3 0,-3-3 0,-1-1 0,4 4 1,3 3 0,3 3 0,-1-1 1,-2-2 0,-3-3 0,-3-3 1,1-2 0,6 0 0,7 0-1,6 0-1,-1 1 1,-5 4-1,-7 3 0,-5 3 0,-3-1 0,4-2 0,3-3 0,3-3-1,3-2 1,3 0 0,3 0-1,4 0 1,-3 0 0,-5 0 0,-7 0 0,-5 0 0,-3 0 0,4 0 0,3 0 0,3 0 0,1 0 0,1 0 0,-1 0 0,1 0 0,2 0 1,7 0-1,6 0 1,7 0 1,2 0-1,1 0 0,-1 0 1,1 0-1,-4-2 0,-6-3 0,-6-3 0,-6-2 0,-1-1 0,7 3 1,6 3 1,7 4 0,4 1 1,3 0-1,3 0 0,4 0 0,-3 0-1,-5 0-1,-7 0-2,-5 0 0,-1 0-1,6 0 1,7 0 1,6 0 1,4 0 1,4 0 0,3 0 0,3 0 0,-1 0 0,-2 0-1,-3 0-1,-3 0 0,-1 0 0,4 0 0,3 0-1,3 0 1,1 0 0,1 0 0,-1 0-1,1 0 1,1 1 0,3 4-1,3 3 1,4 3 0,1-1 1,0-2 1,0-3 2,0-3 2,3-4-1,6-3-5,7-3-3,6-2-5,1-5 1,-3-2 5,-3-3 4,-2-3 4,-5-1 3,-2 4-4,-3 3-1,-3 3-2,-2 3-3,0 3 0,0 3-2,0 4-1,0 1 0,0 0 1,0 0 0,0 0 2,-2 0 0,-3 0 1,-3 0 0,-2 0 1,-3 0 0,1 0 0,-1 0 0,1 0-1,-3 0 0,-2 0-1,-3 0-1,-3 0-1,-2 0 0,0 0 1,0 0-1,0 0 2,-4-2-1,-5-3 1,-7-3-1,-5-2 1,-4-1-1,0 3 1,0 3 0,0 4 0,-4-1 0,-5-3 1,-7-3 0,-5-2 0,-3-1 0,4 3 1,3 3-1,3 4 1,1 1 0,1 0-1,-1 0 1,1 0-1,1 0 0,3 0 0,3 0 0,4 0-1,2 0 0,4 0 0,3 0-1,3 0-1,-2 1 1,-6 4-1,-6 3 2,-6 3-1,-1-1 1,7-2 0,6-3 1,7-3 0,2-2-1,1 0 1,-1 0-1,1 0 0,-1 1 1,1 4 0,-1 3 1,1 3 2,1 1-1,3 1 0,3-1-2,4 1 0,2-3 0,4-2-1,3-3 0,3-3 0,-2-2 1,-6 0-1,-6 0 0,-6 0 1,-2 0-1,3 0 1,3 0 1,4 0 0,-1 0 1,-3 0-1,-3 0-1,-2 0 1,-1 1 0,3 4-1,3 3 0,4 3 1,4 1-1,6 1 0,7-1-1,6 1 0,-1-3 0,-5-2 0,-7-3-1,-5-3 1,-4-1 0,0 4-2,0 3 1,0 3-1,-2-1 0,-3-2 0,-3-3 1,-2-3 1,-3-2 0,1 0-1,-1 0 1,1 0-1,2 1 0,7 4 0,6 3-1,7 3 1,4 1-2,3 1 0,3-1-2,4 1 0,1-3-2,0-2 1,0-3 1,0-3-1,1-2 0,4 0-3,3 0-1,3 0-2,6 0-2,9 0 0,10 0-1,10 0-1,2-2-2,-3-3-5,-3-3-4,-2-2-4,-19-3-2,-30 1 2,-32-1 2,-30 1 2,-17-3-1,1-2-2,-1-3-3,1-3-3</inkml:trace>
</inkml:ink>
</file>

<file path=ppt/ink/ink3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9:24"/>
    </inkml:context>
    <inkml:brush xml:id="br0">
      <inkml:brushProperty name="width" value="0.023" units="cm"/>
      <inkml:brushProperty name="height" value="0.023" units="cm"/>
      <inkml:brushProperty name="color" value="#FED406"/>
    </inkml:brush>
  </inkml:definitions>
  <inkml:trace contextRef="#ctx0" brushRef="#br0">66350 9750 956,'46'-93'2,"-5"17"5,-7 15 4,-5 16 5,-4 12-9,0 9-18,0 10-20,0 10-20</inkml:trace>
</inkml:ink>
</file>

<file path=ppt/ink/ink3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9:27"/>
    </inkml:context>
    <inkml:brush xml:id="br0">
      <inkml:brushProperty name="width" value="0.05729" units="cm"/>
      <inkml:brushProperty name="height" value="0.05729" units="cm"/>
      <inkml:brushProperty name="color" value="#FED406"/>
    </inkml:brush>
  </inkml:definitions>
  <inkml:trace contextRef="#ctx0" brushRef="#br0">24000 18050 384,'-47'-25'3,"6"0"8,7 0 6,6 0 8,1 1 3,-3 4-2,-3 3 0,-2 3-1,-3 1-2,1 1-1,-1-1-1,1 1-2,-4 1-2,-6 3-1,-6 3-1,-6 4-2,-7 2-2,-6 4 1,-6 3-1,-6 3-1,-7 3 0,-6 3-1,-6 3-1,-6 4-2,-2 1 1,3 0-1,3 0 0,4 0 0,2 3 0,4 6 0,3 7 0,3 6-1,-1 4 0,-2 4 0,-3 3 0,-3 3-1,2-1 0,10-2 1,10-3-1,9-3 1,1 2-1,-6 10-1,-6 10-2,-6 9-2,1 2 0,9-2 1,10-3 1,10-3 1,5 1 0,4 6 1,3 7-1,3 6 0,1 3 0,1 0 1,-1 0 0,1 0 1,2-2 0,7-3 0,6-3-1,7-2 0,5-6-1,7-6 0,6-6 1,7-6-1,7-4 0,9 1 0,10-1 0,10 1 1,8-3-2,10-2 0,10-3 0,9-3-2,7-6 0,7-5-1,6-7 0,7-5 0,4-6-1,3-3 1,3-3 0,4-2-1,4-3 1,6 1 0,7-1 0,6 1 1,3-3 0,0-2 1,0-3 0,0-3 1,0-2 0,0 0 0,0 0 0,0 0 0,0 0 0,0 0 0,0 0 1,0 0-1,0 0 0,0 0 1,0 0 1,0 0 0,0 0 0,0 0 0,0 0-1,0 0 0,3 0-1,6 0-2,7 0 0,6 0-2,3 0 0,0 0 1,0 0 1,0 0 0,0 1 1,0 4 0,0 3 1,0 3 1,0 3 0,0 3 1,0 3 0,0 4-1,-2-1 1,-3-3 0,-3-3-1,-2-2 0,-1-3-1,3 1 1,3-1 0,4 1 0,2-3-1,4-2 0,3-3 0,3-3-2,1-4 0,1-3 1,-1-3-1,1-2 0,1-3 1,3 1-1,3-1 2,4 1-1,1 2 1,0 7-1,0 6 0,0 7 1,0 0-1,0-2 1,0-3 1,0-3 0,1-2 1,4 0 0,3 0 1,3 0-1,-1-5 0,-2-9-2,-3-10 0,-3-8-2,-4-6 0,-3 1 1,-3-1 0,-2 1 1,0-1-1,7 1 0,6-1 0,7 1-1,-4 1 0,-12 3 1,-13 3 1,-12 4 2,-9 4-1,-2 6 0,-3 7-2,-3 6-1,-6 4-1,-5 4 1,-7 3 1,-5 3 0,-3 1 0,4 1 1,3-1-1,3 1 0,3-1 1,3 1 0,3-1 0,4 1 1,2-3 1,4-2 0,3-3 0,3-3 1,1-2 1,1 0-2,-1 0 0,1 0 0,-1-4-2,1-5-1,-1-7 0,1-5-2,-1-3 0,1 4-1,-1 3 0,1 3 0,-4 3 0,-6 3 1,-6 3 0,-6 4 0,-1 1 1,7 0 2,6 0 1,7 0 1,-1 0 0,-6 0-2,-6 0-1,-6 0-2,-6 0-1,-2 0 0,-3 0 1,-3 0 0,-4 0-1,-3 0 2,-3 0-1,-2 0 0,-5 0 1,-2 0 0,-3 0-1,-3 0 1,-4 0 0,-3 0 0,-3 0 1,-2 0-1,-3-2 1,1-3-1,-1-3 0,1-2-1,-3-3 0,-2 1 0,-3-1 0,-3 1 0,-2-3 0,0-2 0,0-3 0,0-3 0,-4-2 0,-5 0-1,-7 0-1,-5 0-1,-6-2 0,-3-3 1,-3-3 2,-2-2 0,-1-5 1,3-2 0,3-3 1,4-3 0,1-1 0,0 4 1,0 3 0,0 3 1,1-1 0,4-2 0,3-3 1,3-3-1,-1-2 1,-2 0-2,-3 0-1,-3 0-2,-4 1 0,-3 4 0,-3 3 0,-2 3 1,-5 1-1,-2 1 0,-3-1 1,-3 1-1,-4-4 0,-3-6 1,-3-6-1,-2-6 1,-3-6-1,1-2 1,-1-3 1,1-3 0,-6-1 0,-8 4 0,-10 3 0,-9 3 0,-7 3 1,-3 3 1,-3 3 2,-2 4 0,-6 2 0,-6 4 0,-6 3-2,-6 3 0,-9-1-1,-8-2-1,-10-3 0,-9-3-1,-9-2 0,-5 0-1,-7 0-1,-5 0-1,-9 1 0,-9 4 0,-10 3 1,-8 3 0,-6 4-1,1 7 2,-1 6-1,1 7 1,-1 4 0,1 3 0,-1 3 0,1 4 1,-3-1-1,-2-3 1,-3-3-1,-3-2 1,-1-3-1,4 1 1,3-1 0,3 1 0,15 1 0,29 3 0,28 3-1,28 4 0,3-3 0,-22-5 1,-22-7 0,-21-5 1,-20-4 0,-15 0 0,-15 0-1,-16 0 1,-8 3-1,0 6-1,0 7-1,0 6-2,-2 3 1,-3 0 0,-3 0 1,-2 0 0,-5 0 2,-2 0 0,-3 0 1,-3 0 2,-1 0-1,4 0-1,3 0 0,3 0-1,1 0-1,1 0 1,-1 0 1,1 0 0,-4 0 0,-6 0 0,-6 0 0,-6 0 1,-1 0-1,7 0 2,6 0-1,7 0 2,2-4-1,1-5-1,-1-7-1,1-5-1,1-4 0,3 0 0,3 0-1,4 0 1,4 1-1,6 4 0,7 3 0,6 3 0,-10-1 0,-24-2 1,-26-3-1,-24-3 1,-9-2 1,10 0-1,10 0 2,9 0-1,6 1 1,3 4 0,3 3 1,4 3-1,2 3 1,4 3-1,3 3 0,3 4 0,-1 1-1,-2 0 0,-3 0 0,-3 0-1,-2 0 0,0 0 0,0 0-1,0 0 0,3 0 1,6 0 0,7 0 1,6 0 1,9 3-1,13 6 1,12 7-1,13 6 0,-2 3 0,-16 0-1,-15 0 0,-15 0-1,-11 3 1,-2 6 0,-3 7 1,-3 6 1,4-1 0,13-5-1,12-7 1,13-5-2,6-4 1,0 0 0,0 0-1,0 0 1,0 1 1,0 4-1,0 3 0,0 3 0,3 3 0,6 3-1,7 3-1,6 4-1,7 2-1,10 4-1,10 3-1,9 3-2,4 6-2,1 9 0,-1 10-2,1 10-1,8 4-3,20 0-6,18 0-5,20 0-6,14-5-2,14-9 4,11-10 3,14-8 3,7-11-1,3-8-3,3-10-4,4-9-4</inkml:trace>
</inkml:ink>
</file>

<file path=ppt/ink/ink3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9:36"/>
    </inkml:context>
    <inkml:brush xml:id="br0">
      <inkml:brushProperty name="width" value="0.05754" units="cm"/>
      <inkml:brushProperty name="height" value="0.05754" units="cm"/>
      <inkml:brushProperty name="color" value="#FED406"/>
    </inkml:brush>
  </inkml:definitions>
  <inkml:trace contextRef="#ctx0" brushRef="#br0">8700 37250 382,'-52'-7'0,"-3"-11"1,-3-14 1,-2-11 1,5-4 2,16 6 4,15 7 6,17 6 3,13 6 3,13 6 0,12 7-1,13 6 0,6 6-1,0 6-4,0 7-2,0 6-3,0 4-2,0 4 0,0 3 0,0 3-1,0-2 1,0-6-1,0-6 1,0-6 1,1-4-1,4 1-1,3-1-1,3 1-1,1-1 0,1 1-1,-1-1 0,1 1 0,1 1-1,3 3 1,3 3 1,4 4 0,-1-1 0,-3-3-1,-3-3 0,-2-2-1,-3-5-1,1-2 0,-1-3 0,1-3-1,1-2 0,3 0 1,3 0-1,4 0 1,2-5-1,4-9 0,3-10-1,3-8-2,3-6 1,3 1 1,3-1-1,4 1 2,4 1 0,6 3 1,7 3 1,6 4 1,3 4 0,0 6 1,0 7 1,0 6 0,-4 7 0,-5 10 0,-7 10 0,-5 9 1,-8 6 0,-5 3 1,-7 3 0,-5 4 0,-6 1 1,-3 0-1,-3 0 0,-2 0 0,-3-2 0,1-3-1,-1-3-1,1-2 0,-1-6-1,1-6-1,-1-6-1,1-6-1,-1-6-2,1-2-1,-1-3 0,1-3-2,-1-2 0,1 0-1,-1 0 0,1 0 0,1-2 0,3-3 0,3-3 0,4-2 1,4-3 0,6 1 1,7-1 0,6 1 0,1 1 2,-3 3-1,-3 3 2,-2 4 1,-3 2 0,1 4 1,-1 3 0,1 3 1,-1 3 0,1 3 0,-1 3 1,1 4-1,-3 1 0,-2 0 0,-3 0 0,-3 0 0,-2-2-1,0-3 1,0-3 0,0-2-1,3-1 1,6 3-2,7 3 0,6 4-1,3-1-1,0-3 0,0-3 1,0-2-1,1-5 0,4-2 1,3-3-1,3-3 1,-1-6-1,-2-5 0,-3-7-1,-3-5 0,-2-8-1,0-5 1,0-7-1,0-5 1,3-4-1,6 0 1,7 0 0,6 0 0,3 3 1,0 6 0,0 7 0,0 6 0,0 7 0,0 10 0,0 10 1,0 9 0,-2 9 0,-3 9 0,-3 10 0,-2 10-1,-5 4 1,-2 0 0,-3 0 0,-3 0 2,-7 0-1,-9 0 2,-10 0 0,-8 0 0,-8-2 1,-2-3-2,-3-3 0,-3-2 0,-2-5-2,0-2-1,0-3 0,0-3-2,0-2 0,0 0 1,0 0 0,0 0 1,3 0 0,6 0 0,7 0-1,6 0 1,4 0 0,4 0-1,3 0 0,3 0 0,1-4-1,1-5 0,-1-7 1,1-5-1,1-4 0,3 0 1,3 0-1,4 0 2,1 0-1,0 0 0,0 0 1,0 0 0,0-2 0,0-3 1,0-3 1,0-2 0,0-1 0,0 3 1,0 3 0,0 4-1,-2 1 0,-3 0 0,-3 0-1,-2 0-1,-3 3 1,1 6 0,-1 7 0,1 6 0,1-1 1,3-5-1,3-7 0,4-5 0,-1-4-1,-3 0 0,-3 0 0,-2 0 0,-5-2 1,-2-3 0,-3-3 0,-3-2 2,-1-3-1,4 1 1,3-1-1,3 1 1,-2 1 0,-6 3-1,-6 3 0,-6 4 1,-4 1-1,1 0 0,-1 0 0,1 0 0,-1 0 0,1 0-1,-1 0-1,1 0-1,-1 1 0,1 4 0,-1 3 1,1 3 1,1 3 0,3 3 0,3 3 1,4 4 0,1 2-1,0 4 0,0 3 0,0 3-1,-2-1-1,-3-2 1,-3-3 1,-2-3-1,-3-4 1,1-3-1,-1-3 0,1-2 0,-1-5-1,1-2-1,-1-3 0,1-3-1,-1-6-1,1-5 0,-1-7-1,1-5 1,4-8-1,9-5 3,10-7 1,10-5 1,5-3 2,4 4 0,3 3 1,3 3 1,1 3 0,1 3 0,-1 3 0,1 4 1,-1 2-1,1 4-1,-1 3-1,1 3 0,-6 1-1,-8 1 0,-10-1-2,-9 1 0,-7 1 0,-3 3 0,-3 3 1,-2 4-1,-5 1 1,-2 0-1,-3 0 0,-3 0 0,-2-4 0,0-5-1,0-7 0,0-5-1,1-6-1,4-3 0,3-3 0,3-2-1,3-5 0,3-2 0,3-3 1,4-3 0,5-4 1,10-3 1,10-3 1,9-2 1,6 0 1,3 7 1,3 6 0,4 7 1,4 4-1,6 3 0,7 3 0,6 4-1,-1 4 0,-5 6 0,-7 7 0,-5 6 0,-8 4-1,-5 4 1,-7 3 0,-5 3 0,-4 4-1,0 7-1,0 6 0,0 7-1,-2 2 0,-3 1 0,-3-1 1,-2 1 0,0-4 1,7-6-1,6-6 0,7-6-1,4-6 0,3-2 0,3-3-1,4-3 0,4-2-1,6 0-2,7 0-1,6 0-1,4-2-1,4-3 0,3-3-1,3-2-1,6-5-2,9-2-4,10-3-5,10-3-4,7-2-4,6 0-2,7 0-4,6 0-3,-10 1 2,-24 4 5,-26 3 6,-24 3 6,-20 1-1,-11 1-6,-14-1-8,-11 1-6</inkml:trace>
</inkml:ink>
</file>

<file path=ppt/ink/ink3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9:38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61350 32200 999,'25'-24'-59,"0"4"15,0 3 15,0 3 15,-2-1 7,-3-2 0,-3-3 2,-2-3-1,-5-2 0,-2 0-2,-3 0-1,-3 0-2,-2 0 1,0 0 1,0 0 3,0 0 2</inkml:trace>
</inkml:ink>
</file>

<file path=ppt/ink/ink3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9:39"/>
    </inkml:context>
    <inkml:brush xml:id="br0">
      <inkml:brushProperty name="width" value="0.0369" units="cm"/>
      <inkml:brushProperty name="height" value="0.0369" units="cm"/>
      <inkml:brushProperty name="color" value="#FED406"/>
    </inkml:brush>
  </inkml:definitions>
  <inkml:trace contextRef="#ctx0" brushRef="#br0">61500 31650 596,'-25'-24'-13,"0"4"6,0 3 7,0 3 5,1 1 2,4 1-2,3-1-4,3 1-2,-1 1 0,-2 3 2,-3 3 2,-3 4 2,-2-1 1,0-3 1,0-3 0,0-2 0,-2-1 0,-3 3 1,-3 3 0,-2 4 0,-5 1 0,-2 0 1,-3 0 1,-3 0 1,-2 0 0,0 0 1,0 0 0,0 0 0,0 0 1,0 0-2,0 0-1,0 0-1,-2 0 0,-3 0-2,-3 0-1,-2 0 0,-3 4-1,1 10 1,-1 10 1,1 9 1,-1 4-1,1 1-3,-1-1-3,1 1-2,-1-1-1,1 1 1,-1-1 2,1 1 1,1 1 1,3 3 1,3 3 0,4 4 1,4-1-1,6-3 1,7-3 0,6-2-1,4-5 0,4-2-1,3-3-1,3-3-1,1-1 0,1 4-1,-1 3-1,1 3 1,1 4 0,3 7-1,3 6 1,4 7-1,1-1 0,0-6 1,0-6-1,0-6 1,0-4 1,0 1 0,0-1 2,0 1 2,0 1 0,0 3-1,0 3 0,0 4 0,0 1-1,0 0 0,0 0-1,0 0 1,1-2-1,4-3 1,3-3-1,3-2 0,3-3 0,3 1 0,3-1-1,4 1 0,2-1 0,4 1 0,3-1 1,3 1-1,1-1 1,1 1 0,-1-1 0,1 1 1,-1-3 0,1-2 0,-1-3-1,1-3 0,1-1 0,3 4 0,3 3 0,4 3-1,1-1 0,0-2 0,0-3-1,0-3 1,1-2 0,4 0 0,3 0 0,3 0 0,3 0 1,3 0-1,3 0 1,4 0 0,2 0 0,4 0 0,3 0-1,3 0 1,3 0-1,3 0 0,3 0-1,4 0 1,1-2-2,0-3 1,0-3-1,0-2 0,3-5 0,6-2 1,7-3-1,6-3 0,1-1 1,-3 4-1,-3 3 1,-2 3 0,-3 1 0,1 1-1,-1-1 1,1 1 0,-1-3 0,1-2 0,-1-3 0,1-3 0,-1-2-1,1 0-1,-1 0-1,1 0-1,-3 0 0,-2 0 0,-3 0 1,-3 0 0,-2 1 1,0 4 0,0 3 0,0 3 1,1 3 0,4 3 1,3 3 0,3 4 0,-1 1 0,-2 0 2,-3 0 0,-3 0 0,-2-2 1,0-3-2,0-3 1,0-2-2,0-3 0,0 1 0,0-1 0,0 1 1,0-3-1,0-2 0,0-3 0,0-3 0,1-2 0,4 0 0,3 0 0,3 0 0,1 0 0,1 0-1,-1 0 0,1 0 0,1-2-1,3-3-1,3-3-1,4-2-1,2-1 0,4 3-1,3 3 1,3 4-1,1 2 1,1 4 2,-1 3 0,1 3 1,-4-1 1,-6-2 2,-6-3 0,-6-3 1,-4-2 0,1 0 0,-1 0 0,1 0-1,-3 0 0,-2 0 0,-3 0 1,-3 0 1,-4 0 0,-3 0-1,-3 0 1,-2 0-1,-1 1 1,3 4 1,3 3 2,4 3 2,2-1-2,4-2-3,3-3-3,3-3-3,-1-2-1,-2 0 0,-3 0 2,-3 0 1,-2-2-1,0-3-1,0-3-1,0-2-1,-4-6-2,-5-6 1,-7-6 0,-5-6 1,-4-2-1,0 3 2,0 3 0,0 4 1,0-1 1,0-3-1,0-3 0,0-2 0,-2-3 1,-3 1 1,-3-1 2,-2 1 1,-3-4 1,1-6-1,-1-6 0,1-6-1,-3-4 0,-2 1 0,-3-1 0,-3 1 0,-4-3-1,-3-2-1,-3-3-1,-2-3-1,-5-2-1,-2 0 1,-3 0 1,-3 0 0,-4-2 1,-3-3-1,-3-3 0,-2-2-1,-5-3 0,-2 1 1,-3-1 0,-3 1 0,-6-1 1,-5 1 0,-7-1 0,-5 1 1,-8-1 0,-5 1 1,-7-1 0,-5 1 0,-8 1 1,-5 3 1,-7 3 1,-5 4 1,-4 2 0,0 4-1,0 3 0,0 3-2,1 4 2,4 7 0,3 6 1,3 7 2,-2-1-1,-6-6-1,-6-6-1,-6-6-2,-7-4-1,-6 1-2,-6-1-2,-6 1-1,-4-4-2,1-6-1,-1-6-2,1-6 0,-6-4-1,-8 1 2,-10-1 0,-9 1 2,-7 1 1,-3 3 1,-3 3 1,-2 4 1,-3 5 1,1 10-1,-1 10 0,1 9-1,-4 7 1,-6 7 1,-6 6 3,-6 7 0,-6 2 2,-2 1-2,-3-1 0,-3 1-1,-1-1 0,4 1 1,3-1 1,3 1 0,-1-1 0,-2 1 0,-3-1 0,-3 1-1,-1-1 0,4 1 0,3-1-1,3 1 1,3-3-1,3-2 0,3-3 1,4-3-1,1-2 1,0 0-2,0 0 0,0 0 0,0 0-1,0 0-1,0 0 1,0 0-2,-2 1 1,-3 4 0,-3 3 0,-2 3 1,-1 3 0,3 3-1,3 3 1,4 4 0,2 4 0,4 6 0,3 7 0,3 6 1,1 7-1,1 10-4,-1 10-1,1 9-4,-1 7 0,1 7 2,-1 6 1,1 7 1,2 4-1,7 3-4,6 3-5,7 4-4,8-3-3,14-5-2,11-7-3,14-5-2,7-9 1,3-9 0,3-10 3,4-8 1,8-9 3,17-6 3,15-6 4,16-6 3</inkml:trace>
</inkml:ink>
</file>

<file path=ppt/ink/ink3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4:15"/>
    </inkml:context>
    <inkml:brush xml:id="br0">
      <inkml:brushProperty name="width" value="0.03923" units="cm"/>
      <inkml:brushProperty name="height" value="0.03923" units="cm"/>
      <inkml:brushProperty name="color" value="#FED406"/>
    </inkml:brush>
  </inkml:definitions>
  <inkml:trace contextRef="#ctx0" brushRef="#br0">8300 18000 560,'4'-44'86,"10"13"-12,10 12-11,9 13-12,7 6-8,7 0-7,6 0-7,7 0-7,0 1-6,-2 4-5,-3 3-4,-3 3-6,-4 3-12,-3 3-24,-3 3-21,-2 4-23,-8 1-4,-8 0 13,-10 0 13,-9 0 15,-9-2 8,-5-3 7,-7-3 5,-5-2 5</inkml:trace>
</inkml:ink>
</file>

<file path=ppt/ink/ink3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4:16"/>
    </inkml:context>
    <inkml:brush xml:id="br0">
      <inkml:brushProperty name="width" value="0.04706" units="cm"/>
      <inkml:brushProperty name="height" value="0.04706" units="cm"/>
      <inkml:brushProperty name="color" value="#FED406"/>
    </inkml:brush>
  </inkml:definitions>
  <inkml:trace contextRef="#ctx0" brushRef="#br0">8100 18800 467,'-68'45'-10,"17"-9"3,15-10 2,16-8 3,16-11 8,20-8 12,18-10 14,20-9 14,10-7 1,3-3-8,3-3-9,4-2-10,-1-3-5,-3 1-3,-3-1-2,-2 1-3,-8 2-3,-8 7-4,-10 6-3,-9 7-4,-10 10-3,-9 16-1,-10 15 0,-8 17-3,-8 8 2,-2 4 2,-3 3 2,-3 3 3,-4 4 2,-3 7 5,-3 6 4,-2 7 4,-3 2 2,1 1 0,-1-1 0,1 1-1,2-4-1,7-6-2,6-6-1,7-6-2,7-9-4,9-8-5,10-10-6,10-9-5,7-16-2,6-22-1,7-22 0,6-21 1,4-12-1,4 1 2,3-1 1,3 1 0,-2 2 2,-6 7 2,-6 6 2,-6 7 1,-12 11 6,-15 20 10,-15 18 11,-16 20 11,-10 10 2,-3 3-8,-3 3-5,-2 4-8,-8 4-5,-8 6-6,-10 7-6,-9 6-5,-5 1-2,0-3 2,0-3 1,0-2 3,0-3 1,0 1 1,0-1 0,0 1 2,1-6 1,4-8 2,3-10 2,3-9 2,6-7 5,9-3 7,10-3 8,10-2 8,14-6 3,23-6 2,22-6-1,22-6 2,12-7-3,3-6-5,3-6-5,4-6-5,4-4-5,6 1-1,7-1-3,6 1-3,3-4-2,0-6-2,0-6-1,0-6-3,-2-1-3,-3 7-6,-3 6-5,-2 7-7,-6 5-4,-6 7-4,-6 6-3,-6 7-3,-7 7-6,-6 9-5,-6 10-7,-6 10-6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9:39"/>
    </inkml:context>
    <inkml:brush xml:id="br0">
      <inkml:brushProperty name="width" value="0.05621" units="cm"/>
      <inkml:brushProperty name="height" value="0.05621" units="cm"/>
      <inkml:brushProperty name="color" value="#00BFF3"/>
    </inkml:brush>
  </inkml:definitions>
  <inkml:trace contextRef="#ctx0" brushRef="#br0">58217 57498 391,'6'-21'16,"-3"19"32,-2 20 31,-3 19 33,-3 11 3,-2 1-23,-2 3-25,-2 2-23,-1 2-19,-1 1-15,-1 3-13,-1 2-16,-2 3-10,-1 5-7,-3 5-7,-1 4-6,0-4-2,5-15 6,3-14 6,4-15 6,3-9-1,1 0-7,0-1-7,2 0-8</inkml:trace>
</inkml:ink>
</file>

<file path=ppt/ink/ink3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4:1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64250 13450 999,'-224'0'-6,"54"0"-12,53 0-12,53 0-12</inkml:trace>
</inkml:ink>
</file>

<file path=ppt/ink/ink3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4:21"/>
    </inkml:context>
    <inkml:brush xml:id="br0">
      <inkml:brushProperty name="width" value="0.04524" units="cm"/>
      <inkml:brushProperty name="height" value="0.04524" units="cm"/>
      <inkml:brushProperty name="color" value="#F2395B"/>
    </inkml:brush>
  </inkml:definitions>
  <inkml:trace contextRef="#ctx0" brushRef="#br0">8750 17600 486,'-18'-40'9,"17"23"20,15 22 18,16 22 19,7 8 2,1-2-14,-1-3-14,1-3-14,-3-1-11,-2 4-6,-3 3-6,-3 3-6,-4 4-10,-3 7-12,-3 6-12,-2 7-12,-11-1-2,-15-6 5,-15-6 8,-16-6 5,-15-1 6,-11 7 3,-14 6 3,-11 7 4,-4-1 2,6-6 2,7-6 2,6-6 1,4-4 3,4 1 5,3-1 4,3 1 6,4-1 5,7 1 7,6-1 7,7 1 6,11-4 6,20-6 3,18-6 3,20-6 3,16-10-1,16-12-4,15-13-3,17-12-5,5-9-4,-3-2-4,-3-3-4,-2-3-5,-6 1-2,-6 6-3,-6 7-3,-6 6-2,-7 6-7,-6 6-10,-6 7-13,-6 6-10,-12 7-12,-15 10-14,-15 10-13,-16 9-13,-8 1 2,0-6 15,0-6 17,0-6 16,0-6 11,0-2 5,0-3 7,0-3 5,0-4 3,0-3 0,0-3 0,0-2 0</inkml:trace>
</inkml:ink>
</file>

<file path=ppt/ink/ink3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4:21"/>
    </inkml:context>
    <inkml:brush xml:id="br0">
      <inkml:brushProperty name="width" value="0.04626" units="cm"/>
      <inkml:brushProperty name="height" value="0.04626" units="cm"/>
      <inkml:brushProperty name="color" value="#F2395B"/>
    </inkml:brush>
  </inkml:definitions>
  <inkml:trace contextRef="#ctx0" brushRef="#br0">8650 18700 475,'-68'46'35,"17"-5"-3,15-7-3,16-5-3,9-4-3,3 0-2,3 0-3,4 0-1,1 1-3,0 4-2,0 3-2,0 3-1,0 4-2,0 7 1,0 6-2,0 7 0,1 2-1,4 1-4,3-1-2,3 1-3,-1-4-2,-2-6-3,-3-6-3,-3-6-1,4-13-5,13-19-6,12-18-7,13-19-6,6-16 0,0-12 3,0-13 6,0-12 3,-4-2 5,-5 9 4,-7 10 3,-5 10 3,-6 8 6,-3 10 5,-3 10 8,-2 9 5,-8 13 9,-8 20 11,-10 18 10,-9 20 11,-9 8-1,-5 1-13,-7-1-13,-5 1-13,-6 2-8,-3 7-1,-3 6-3,-2 7-1,-5 0-3,-2-2-4,-3-3-5,-3-3-3,-1-6-3,4-5 0,3-7 1,3-5-1,3-8 2,3-5 1,3-7 3,4-5 1,4-4 5,6 0 8,7 0 7,6 0 10,9-5 4,13-9 5,12-10 3,13-8 3,15-11 0,19-8-5,19-10-5,19-9-4,12-5-4,6 0-1,7 0-1,6 0-1,1-2-3,-3-3-4,-3-3-3,-2-2-3,-8 3-5,-8 14-4,-10 11-6,-9 14-5,-9 5-4,-5 1-5,-7-1-3,-5 1-4,-17 7-7,-24 16-9,-26 15-10,-24 17-9,-18 5 2,-9-3 14,-10-3 13,-8-2 15,-4-3 9,3 1 3,3-1 3,4 1 5,4-6 2,6-8 3,7-10 3,6-9 1,4-4 5,4 4 5,3 3 6,3 3 5,6 4 10,9 7 15,10 6 14,10 7 16,7 4-1,6 3-16,7 3-15,6 4-15,1 5-11,-3 10-3,-3 10-3,-2 9-5,-8 6-2,-8 3 0,-10 3-1,-9 4 0,-12 2-6,-11 4-9,-14 3-10,-11 3-11,-11-2-6,-5-6-2,-7-6-2,-5-6-2,-4-9 1,0-8 4,0-10 5,0-9 5,7-12-2,17-11-7,15-14-8,16-11-7</inkml:trace>
</inkml:ink>
</file>

<file path=ppt/ink/ink3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4:22"/>
    </inkml:context>
    <inkml:brush xml:id="br0">
      <inkml:brushProperty name="width" value="0.03951" units="cm"/>
      <inkml:brushProperty name="height" value="0.03951" units="cm"/>
      <inkml:brushProperty name="color" value="#F2395B"/>
    </inkml:brush>
  </inkml:definitions>
  <inkml:trace contextRef="#ctx0" brushRef="#br0">11100 19100 556,'98'0'158,"-3"0"-38,-3 0-38,-2 0-37,-6 0-24,-6 0-8,-6 0-9,-6 0-8,-7 1-5,-6 4-1,-6 3-2,-6 3 0,-6 3-6,-2 3-11,-3 3-10,-3 4-12,-7 4-3,-9 6 1,-10 7 2,-8 6 2,-8-2 5,-2-9 9,-3-10 7,-3-8 9,-2-6 4,0 1 4,0-1 1,0 1 3</inkml:trace>
</inkml:ink>
</file>

<file path=ppt/ink/ink3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4:23"/>
    </inkml:context>
    <inkml:brush xml:id="br0">
      <inkml:brushProperty name="width" value="0.03724" units="cm"/>
      <inkml:brushProperty name="height" value="0.03724" units="cm"/>
      <inkml:brushProperty name="color" value="#F2395B"/>
    </inkml:brush>
  </inkml:definitions>
  <inkml:trace contextRef="#ctx0" brushRef="#br0">11050 20100 590,'-68'45'4,"17"-9"6,15-10 7,16-8 7,15-6 7,16 1 6,15-1 8,17 1 5,10-3 0,6-2-11,7-3-10,6-3-10,4-4-5,4-3-1,3-3-1,3-2-1,-1-1-7,-2 3-14,-3 3-15,-3 4-14,-7 1-7,-9 0 1,-10 0 2,-8 0 0,-8 0 1,-2 0-1,-3 0 1,-3 0-2</inkml:trace>
</inkml:ink>
</file>

<file path=ppt/ink/ink3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4:26"/>
    </inkml:context>
    <inkml:brush xml:id="br0">
      <inkml:brushProperty name="width" value="0.04701" units="cm"/>
      <inkml:brushProperty name="height" value="0.04701" units="cm"/>
      <inkml:brushProperty name="color" value="#F2395B"/>
    </inkml:brush>
  </inkml:definitions>
  <inkml:trace contextRef="#ctx0" brushRef="#br0">13400 18350 468,'26'-22'81,"4"6"-17,3 7-17,3 6-17,1 3-11,1 0-2,-1 0-4,1 0-3,5-2-2,14-3 1,11-3 0,14-2 0,0-1-1,-8 3 0,-10 3-2,-9 4-2,-7-1-11,-3-3-21,-3-3-21,-2-2-22,-11-12-4,-15-19 14,-15-18 13,-16-19 14,-8-5 10,0 9 6,0 10 8,0 10 7,1 5 5,4 4 3,3 3 3,3 3 4,1 4 4,1 7 2,-1 6 5,1 7 3,1 10 4,3 16 3,3 15 5,4 17 3,-3 11 0,-5 10-7,-7 10-5,-5 9-6,-6 6-3,-3 3-3,-3 3-1,-2 4-1,-3 1-3,1 0-4,-1 0-3,1 0-3,2-7-3,7-11-1,6-14-2,7-11-2,4-9 0,3-3-2,3-3 0,4-2-1,7-8-2,13-8-3,12-10-4,13-9-4,7-7 0,4-3 2,3-3 2,3-2 1,-1-6 2,-2-6 0,-3-6 1,-3-6 0,-7-4 1,-9 1 0,-10-1 0,-8 1 1,-8 1 1,-2 3 3,-3 3 1,-3 4 2,-4 1 3,-3 0 2,-3 0 2,-2 0 3,-5 3 4,-2 6 5,-3 7 6,-3 6 5,-1 6 2,4 6 0,3 7-1,3 6-1,3 7-1,3 10-2,3 10-1,4 9-2,1 7-3,0 7-1,0 6-3,0 7-3,1 5-1,4 7 1,3 6 1,3 7 0,1 0-4,1-2-7,-1-3-9,1-3-8,-3-2-3,-2 0 0,-3 0 1,-3 0 1,-7-4 1,-9-5 1,-10-7 2,-8-5 0,-6-11 2,1-11-1,-1-14 1,1-11 0,-1-11 1,1-5 2,-1-7 1,1-5 2,1-4 3,3 0 3,3 0 3,4 0 3,2-4 1,4-5 0,3-7-1,3-5-1,3-6 1,3-3 1,3-3 2,4-2 2,5-11 1,10-15 0,10-15-1,9-16 1,9-15-4,9-11-4,10-14-5,10-11-5,4-3-2,0 10 1,0 10 2,0 9 0,3 7 0,6 7-3,7 6-3,6 7-2,3 2 0,0 1 5,0-1 6,0 1 5,-2 2 3,-3 7 0,-3 6 1,-2 7 1,-8 7 0,-8 9 0,-10 10 0,-9 10-1,-10 10 0,-9 13-2,-10 12 1,-8 13-2,-14 13-1,-15 17-1,-15 15-2,-16 16-2,-12 7-1,-5 1 0,-7-1-2,-5 1 0,-3-1 0,4 1 0,3-1 2,3 1 1,6-6 1,9-8 1,10-10 2,10-9 1,10-9 2,13-5 1,12-7 1,13-5 1,12-14-1,13-18-4,12-19-4,13-18-3,4-12-4,-3-3-2,-3-3-2,-2-2-3,-5-6-1,-2-6-1,-3-6-2,-3-6 0,-6-6 0,-5-2 1,-7-3 0,-5-3 1,-8-2 0,-5 0 1,-7 0-1,-5 0 1,-8 6 2,-5 13 3,-7 12 5,-5 13 4,-6 9 4,-3 6 5,-3 7 5,-2 6 5,-1 4 4,3 4 3,3 3 5,4 3 4,-3 12 4,-5 22 2,-7 22 3,-5 23 3,-3 14-2,4 10-7,3 10-7,3 9-8,3 1-4,3-6-3,3-6-1,4-6-2,4-4-1,6 1-1,7-1 0,6 1-1,6-4-1,6-6-3,7-6-1,6-6-3,7-6-2,10-2-4,10-3-3,9-3-3,4-7-2,1-9-1,-1-10-2,1-8-1,-3-4 0,-2 3-1,-3 3 1,-3 4 1,-7 1 0,-9 0 2,-10 0 2,-8 0 2,-8 3 1,-2 6 1,-3 7 0,-3 6 1,-9 4 1,-11 4 1,-14 3 1,-11 3 2,-12 1-1,-9 1-1,-10-1 0,-8 1-2,-6-7 0,1-12 1,-1-13 1,1-12 1,2-9 1,7-2 4,6-3 3,7-3 3,5-2 3,7 0 5,6 0 4,7 0 4,13 0 5,22 0 7,22 0 7,23 0 6,14 1 0,10 4-7,10 3-8,9 3-6,4 1-5,1 1-2,-1-1-3,1 1-1,1 2-2,3 7-3,3 6-3,4 7-3,-4 0-2,-9-2-1,-10-3-3,-8-3-2</inkml:trace>
</inkml:ink>
</file>

<file path=ppt/ink/ink3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4:27"/>
    </inkml:context>
    <inkml:brush xml:id="br0">
      <inkml:brushProperty name="width" value="0.04034" units="cm"/>
      <inkml:brushProperty name="height" value="0.04034" units="cm"/>
      <inkml:brushProperty name="color" value="#F2395B"/>
    </inkml:brush>
  </inkml:definitions>
  <inkml:trace contextRef="#ctx0" brushRef="#br0">18500 18350 545,'-91'71'133,"19"-5"-31,19-7-31,19-5-30,1 5-16,-16 19-5,-15 19-2,-15 19-3,-7 7-4,3-3-2,3-3-3,4-2-2,4-3-5,6 1-6,7-1-5,6 1-6,4-9-3,4-15 2,3-15 2,3-16 0</inkml:trace>
</inkml:ink>
</file>

<file path=ppt/ink/ink3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4:27"/>
    </inkml:context>
    <inkml:brush xml:id="br0">
      <inkml:brushProperty name="width" value="0.04352" units="cm"/>
      <inkml:brushProperty name="height" value="0.04352" units="cm"/>
      <inkml:brushProperty name="color" value="#F2395B"/>
    </inkml:brush>
  </inkml:definitions>
  <inkml:trace contextRef="#ctx0" brushRef="#br0">17100 18800 505,'29'48'143,"10"-3"-31,10-3-33,9-2-31,6 2-18,3 9-4,3 10-3,4 10-5,1 7-5,0 6-10,0 7-10,0 6-10,-2 1-5,-3-3-1,-3-3-1,-2-2-1</inkml:trace>
</inkml:ink>
</file>

<file path=ppt/ink/ink3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4:29"/>
    </inkml:context>
    <inkml:brush xml:id="br0">
      <inkml:brushProperty name="width" value="0.05748" units="cm"/>
      <inkml:brushProperty name="height" value="0.05748" units="cm"/>
      <inkml:brushProperty name="color" value="#F2395B"/>
    </inkml:brush>
  </inkml:definitions>
  <inkml:trace contextRef="#ctx0" brushRef="#br0">19450 17800 382,'0'-57'39,"0"39"6,0 36 7,0 39 7,0 18-3,0 0-11,0 0-10,0 0-12,0-4-7,0-5-2,0-7-4,0-5-3,6-9-3,13-9-4,12-10-2,13-8-4,13-14-3,17-15-3,15-15-4,16-16-3,4-7-3,-6 4 0,-6 3-1,-6 3-1,-10 4 1,-12 7 3,-13 6 3,-12 7 3,-24 16 3,-34 29 2,-35 28 3,-33 28 2,-20 12 2,-3-3 1,-3-3 0,-2-2 1,3-5-1,14-2 1,11-3 1,14-3-1,10-7 2,9-9 4,10-10 4,10-8 3,16-12 5,26-12 5,24-13 4,26-12 5,12-9-1,0-2-8,0-3-7,0-3-8,0-4-4,0-3-4,0-3-1,0-2-4,-2-3-4,-3 1-9,-3-1-9,-2 1-7,-5-4-3,-2-6 2,-3-6 3,-3-6 4,-9-9 0,-11-8 1,-14-10-1,-11-9 0,-9-4 3,-3 4 3,-3 3 5,-2 3 4,-6 4 4,-6 7 3,-6 6 4,-6 7 4,-1 5 5,7 7 5,6 6 5,7 7 7,0 7 5,-2 9 8,-3 10 8,-3 10 8,-1 10-2,4 13-8,3 12-11,3 13-8,-2 15-6,-6 19-1,-6 19-2,-6 19-1,-2 9-3,3 0-1,3 0-4,4 0-1,1-2-5,0-3-3,0-3-4,0-2-5,1-9-2,4-12-3,3-13 0,3-12-3,12-10-2,22-6-4,22-6-4,23-6-3,8-9 2,-3-8 5,-3-10 7,-2-9 6,0-5 4,7 0 2,6 0 3,7 0 3,-6 0 0,-15 0 2,-15 0-1,-16 0 2,-18 1-2,-18 4 0,-19 3-1,-18 3-1,-10-4-2,0-8 0,0-10-1,0-9-1,-11-15-1,-22-18 0,-22-19-1,-21-18-1,-9-6 0,7 10 1,6 10 1,7 9 1,5 7 2,7 7 4,6 6 2,7 7 5,5 5 2,7 7 5,6 6 5,7 7 3,7 4 2,9 3 2,10 3 1,10 4 1,4 13 2,0 26 6,0 24 3,0 26 6,3 15-2,6 6-6,7 7-6,6 6-6,7 4-5,10 4-2,10 3-1,9 3-2,7-2-2,7-6 0,6-6 0,7-6-1,8-9-1,14-8-2,11-10-3,14-9-1,19-15-4,29-18-4,28-19-4,28-18-5,31-25-7,34-27-7,35-28-7,35-28-9,4-15-1,-25 1 7,-25-1 6,-25 1 5,-29 2-3,-30 7-15,-32 6-13,-30 7-16</inkml:trace>
</inkml:ink>
</file>

<file path=ppt/ink/ink3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4:45"/>
    </inkml:context>
    <inkml:brush xml:id="br0">
      <inkml:brushProperty name="width" value="0.02507" units="cm"/>
      <inkml:brushProperty name="height" value="0.02507" units="cm"/>
      <inkml:brushProperty name="color" value="#F2395B"/>
    </inkml:brush>
  </inkml:definitions>
  <inkml:trace contextRef="#ctx0" brushRef="#br0">62150 28850 877,'25'25'37,"0"0"-8,0 0-7,0 0-7,0-2-6,0-3-2,0-3-4,0-2-2,0-3-3,0 1 0,0-1 1,0 1-1,0-3 0,0-2 1,0-3 0,0-3 2,0-1-1,0 4 1,0 3-1,0 3 0,0-1-1,0-2-1,0-3-3,0-3 0,0-2-3,0 0-3,0 0-1,0 0-3,0 0-5,0 0-8,0 0-7,0 0-8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9:39"/>
    </inkml:context>
    <inkml:brush xml:id="br0">
      <inkml:brushProperty name="width" value="0.04704" units="cm"/>
      <inkml:brushProperty name="height" value="0.04704" units="cm"/>
      <inkml:brushProperty name="color" value="#00BFF3"/>
    </inkml:brush>
  </inkml:definitions>
  <inkml:trace contextRef="#ctx0" brushRef="#br0">58950 58736 467,'0'-14'34,"0"1"6,0 2 6,0 3 7,-2 0-1,-4 2-6,-4 0-7,-3 2-7,-3 1-6,0 2-3,1 2-5,-1 2-3,2 1-2,1 2-1,2 0-1,2 2 0,3 1-1,1 3-1,2 3 0,2 3 0,1 2-1,2-1-2,0 1-1,2-1-1,1 0-2,3-1-4,3-1-2,4 0-3,0-1-2,-1 1 2,-1 1 0,-1 1 2,-1 0-2,-2-3-5,-3-1-3,-1-2-4,-2-1-1,-2 3 3,-2 1 4,-2 3 2,-2 0 3,-5-1 2,-4-1 2,-3 0 2,-2-2 1,1-1 0,0-1-1,2-1 1,1-2 0,1-2 1,1-4 1,1-2 2,1-6 1,2-6 3,2-7 2,3-7 4,3-4-2,7 1-4,7 0-5,8 0-4,3-1-3,2 1 2,3-1 0,1 1 0,0 1-6,0 1-12,-1 3-13,-1 1-13,-4 3-4,-5 3 6,-7 3 4,-5 3 5,-2 1 3,0 2 1,1 1 0,2 0 0</inkml:trace>
</inkml:ink>
</file>

<file path=ppt/ink/ink3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4:48"/>
    </inkml:context>
    <inkml:brush xml:id="br0">
      <inkml:brushProperty name="width" value="0.04681" units="cm"/>
      <inkml:brushProperty name="height" value="0.04681" units="cm"/>
      <inkml:brushProperty name="color" value="#FED406"/>
    </inkml:brush>
  </inkml:definitions>
  <inkml:trace contextRef="#ctx0" brushRef="#br0">63500 27150 469,'-25'-47'28,"0"6"9,0 7 9,0 6 9,-2 6 0,-3 6-10,-3 7-11,-2 6-10,-6 3-7,-6 0-3,-6 0-4,-6 0-2,-6 1-2,-2 4-1,-3 3-1,-3 3 0,-2 6-1,0 9 0,0 10-2,0 10 0,0 11-1,0 17 2,0 15 1,0 16 0,1 7 1,4 1 0,3-1 0,3 1 0,4-3 1,7-2 0,6-3 0,7-3 1,4-4 0,3-3 0,3-3 0,4-2-1,4-6 1,6-6 1,7-6 0,6-6 1,6-4-1,6 1 0,7-1-2,6 1 0,4-4-2,4-6-1,3-6-1,3-6-1,6-7 0,9-6 0,10-6 1,10-6 1,5-6 0,4-2-3,3-3-1,3-3-2,3-4 0,3-3 1,3-3 0,4-2 2,-1-5 0,-3-2-2,-3-3-1,-2-3-1,-3-2-1,1 0 1,-1 0 0,1 0 1,-3 0 1,-2 0 0,-3 0 0,-3 0 2,-4-4 0,-3-5-1,-3-7 1,-2-5 0,-5-6-1,-2-3 1,-3-3-1,-3-2 0,-4-8 1,-3-8 0,-3-10 1,-2-9 1,-6-9 0,-6-5 0,-6-7-1,-6-5 1,-9-4 0,-8 0-1,-10 0 1,-9 0-1,-7 3 0,-3 6 1,-3 7 0,-2 6 0,-3 7-1,1 10 1,-1 10 0,1 9 0,-3 7 0,-2 7 1,-3 6 1,-3 7 0,-2 5 0,0 7 0,0 6 0,0 7 0,-5 4 0,-9 3 0,-10 3-1,-8 4 0,-11 11-5,-8 23-8,-10 22-9,-9 22-9,-4 19-8,4 20-4,3 18-7,3 20-5,9-1 1,16-19 9,15-18 8,17-19 9,10-15 3,6-8-4,7-10-2,6-9-4</inkml:trace>
</inkml:ink>
</file>

<file path=ppt/ink/ink3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4:49"/>
    </inkml:context>
    <inkml:brush xml:id="br0">
      <inkml:brushProperty name="width" value="0.05" units="cm"/>
      <inkml:brushProperty name="height" value="0.05" units="cm"/>
      <inkml:brushProperty name="color" value="#FED406"/>
    </inkml:brush>
  </inkml:definitions>
  <inkml:trace contextRef="#ctx0" brushRef="#br0">63025 29225 333,'157'63'167,"51"46"-1,49 47 1,51 47 0</inkml:trace>
</inkml:ink>
</file>

<file path=ppt/ink/ink3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00"/>
    </inkml:context>
    <inkml:brush xml:id="br0">
      <inkml:brushProperty name="width" value="0.05" units="cm"/>
      <inkml:brushProperty name="height" value="0.05" units="cm"/>
      <inkml:brushProperty name="color" value="#FED406"/>
    </inkml:brush>
  </inkml:definitions>
  <inkml:trace contextRef="#ctx0" brushRef="#br0">80525 12825 333,'157'63'167,"51"46"-1,49 47 1,51 47 0</inkml:trace>
</inkml:ink>
</file>

<file path=ppt/ink/ink3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03"/>
    </inkml:context>
    <inkml:brush xml:id="br0">
      <inkml:brushProperty name="width" value="0.04421" units="cm"/>
      <inkml:brushProperty name="height" value="0.04421" units="cm"/>
      <inkml:brushProperty name="color" value="#00BFF3"/>
    </inkml:brush>
  </inkml:definitions>
  <inkml:trace contextRef="#ctx0" brushRef="#br0">80900 12800 497,'-35'-18'96,"32"17"-15,31 15-13,32 16-14,13 4-11,-3-6-7,-3-6-7,-2-6-6,-5-4-5,-2 1-1,-3-1-2,-3 1 0,-4-3-8,-3-2-12,-3-3-13,-2-3-12,-6 2-14,-6 10-13,-6 10-12,-6 9-14,-9 1 2,-8-6 14,-10-6 17,-9-6 14</inkml:trace>
</inkml:ink>
</file>

<file path=ppt/ink/ink3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03"/>
    </inkml:context>
    <inkml:brush xml:id="br0">
      <inkml:brushProperty name="width" value="0.03587" units="cm"/>
      <inkml:brushProperty name="height" value="0.03587" units="cm"/>
      <inkml:brushProperty name="color" value="#00BFF3"/>
    </inkml:brush>
  </inkml:definitions>
  <inkml:trace contextRef="#ctx0" brushRef="#br0">80550 13900 613,'71'-68'72,"-5"17"-12,-7 15-12,-5 16-13,3 5-7,17-2-5,15-3-4,16-3-4,2-1-3,-8 4-3,-10 3-3,-9 3-2,-9 3-1,-5 3 0,-7 3 1,-5 4 0,-8 2 0,-5 4 0,-7 3 0,-5 3-1,-4 4 0,0 7 2,0 6 0,0 7 1,-8 8-1,-16 14-3,-15 11-2,-15 14-3,-9 0-3,1-8-1,-1-10-1,1-9-2,-6-2-4,-8 6-4,-10 7-4,-9 6-5,-2-2-4,6-9-3,7-10-2,6-8-2,4-11-1,4-8 2,3-10 1,3-9 1</inkml:trace>
</inkml:ink>
</file>

<file path=ppt/ink/ink3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04"/>
    </inkml:context>
    <inkml:brush xml:id="br0">
      <inkml:brushProperty name="width" value="0.04194" units="cm"/>
      <inkml:brushProperty name="height" value="0.04194" units="cm"/>
      <inkml:brushProperty name="color" value="#00BFF3"/>
    </inkml:brush>
  </inkml:definitions>
  <inkml:trace contextRef="#ctx0" brushRef="#br0">80750 14200 524,'-2'-47'1,"-3"6"1,-3 7 2,-2 6 1,-5 4 10,-2 4 18,-3 3 20,-3 3 17,-1 7 4,4 14-12,3 11-12,3 14-13,3 5-9,3 1-7,3-1-8,4 1-6,-1-1-7,-3 1-2,-3-1-5,-2 1-2,-3 1-3,1 3 1,-1 3 1,1 4 0,-3 2-1,-2 4-3,-3 3-1,-3 3-3</inkml:trace>
</inkml:ink>
</file>

<file path=ppt/ink/ink3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04"/>
    </inkml:context>
    <inkml:brush xml:id="br0">
      <inkml:brushProperty name="width" value="0.03331" units="cm"/>
      <inkml:brushProperty name="height" value="0.03331" units="cm"/>
      <inkml:brushProperty name="color" value="#00BFF3"/>
    </inkml:brush>
  </inkml:definitions>
  <inkml:trace contextRef="#ctx0" brushRef="#br0">81200 14050 660,'-49'73'97,"4"-3"-21,3-3-21,3-2-21,-1-3-12,-2 1-4,-3-1-3,-3 1-4,-2-1-4,0 1-3,0-1-4,0 1-2,1-3-4,4-2-1,3-3-3,3-3-2</inkml:trace>
</inkml:ink>
</file>

<file path=ppt/ink/ink3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04"/>
    </inkml:context>
    <inkml:brush xml:id="br0">
      <inkml:brushProperty name="width" value="0.0414" units="cm"/>
      <inkml:brushProperty name="height" value="0.0414" units="cm"/>
      <inkml:brushProperty name="color" value="#00BFF3"/>
    </inkml:brush>
  </inkml:definitions>
  <inkml:trace contextRef="#ctx0" brushRef="#br0">81600 14200 531,'70'71'54,"-9"-5"1,-10-7 0,-8-5 2,-3-8-3,7-5-7,6-7-7,7-5-8,2-3-5,1 4-6,-1 3-7,1 3-5,-4-2-5,-6-6-6,-6-6-5,-6-6-6,-10 2-10,-12 14-19,-13 11-17,-12 14-17,-9-3-2,-2-15 15,-3-15 16,-3-16 15,-2-7 8,0 4 1,0 3 0,0 3 2</inkml:trace>
</inkml:ink>
</file>

<file path=ppt/ink/ink3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05"/>
    </inkml:context>
    <inkml:brush xml:id="br0">
      <inkml:brushProperty name="width" value="0.0436" units="cm"/>
      <inkml:brushProperty name="height" value="0.0436" units="cm"/>
      <inkml:brushProperty name="color" value="#00BFF3"/>
    </inkml:brush>
  </inkml:definitions>
  <inkml:trace contextRef="#ctx0" brushRef="#br0">80650 15350 504,'-55'3'2,"-9"6"2,-10 7 3,-8 6 4,19-1 9,51-5 15,49-7 17,51-5 15,27-6 3,7-3-14,6-3-12,7-2-12,2-5-8,1-2-2,-1-3-3,1-3-2,-6-2-6,-8 0-8,-10 0-9,-9 0-8,-10 3-7,-9 6-6,-10 7-4,-8 6-6,-18-1-8,-25-5-10,-25-7-10,-25-5-11</inkml:trace>
</inkml:ink>
</file>

<file path=ppt/ink/ink3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05"/>
    </inkml:context>
    <inkml:brush xml:id="br0">
      <inkml:brushProperty name="width" value="0.04177" units="cm"/>
      <inkml:brushProperty name="height" value="0.04177" units="cm"/>
      <inkml:brushProperty name="color" value="#00BFF3"/>
    </inkml:brush>
  </inkml:definitions>
  <inkml:trace contextRef="#ctx0" brushRef="#br0">81600 14800 526,'-69'-21'5,"13"10"11,12 10 9,13 9 11,9 9 6,6 9 1,7 10 1,6 10 2,-1 7-2,-5 6-5,-7 7-3,-5 6-5,-9 4-6,-9 4-5,-10 3-7,-8 3-6,-9 6-5,-6 9-4,-6 10-4,-6 10-4,-1-4-4,7-16-8,6-15-6,7-15-7,5-15-5,7-12-4,6-13-4,7-12-3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59"/>
    </inkml:context>
    <inkml:brush xml:id="br0">
      <inkml:brushProperty name="width" value="0.02712" units="cm"/>
      <inkml:brushProperty name="height" value="0.02712" units="cm"/>
    </inkml:brush>
  </inkml:definitions>
  <inkml:trace contextRef="#ctx0" brushRef="#br0">57800 24803 811,'11'-11'4,"7"-4"9,7-5 8,7-4 8,3-2 2,1 3-6,-1 3-6,0 3-6,1 2-4,0 4-1,2 3-1,1 3 0,-1 1-4,-2 2-6,-2 0-4,-1 2-5,-5 0-2,-4 0 1,-5 0 1,-4 0 2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9:40"/>
    </inkml:context>
    <inkml:brush xml:id="br0">
      <inkml:brushProperty name="width" value="0.0534" units="cm"/>
      <inkml:brushProperty name="height" value="0.0534" units="cm"/>
      <inkml:brushProperty name="color" value="#00BFF3"/>
    </inkml:brush>
  </inkml:definitions>
  <inkml:trace contextRef="#ctx0" brushRef="#br0">61964 56500 412,'7'23'157,"-1"1"-36,-1-1-35,0 1-37,-2 2-19,1 5-4,0 4-4,0 6-3,-1 4-3,0 4 0,-2 4-1,0 3 0,-2 2-4,0 0-6,-2-2-7,0-1-7,-1-1-2,0-2 1,0-2 1,1-2 1,-2-1 1,-2 2-1,-2 0 1,-1 2-1,-1-5-14,2-8-27,3-10-28,1-7-28</inkml:trace>
</inkml:ink>
</file>

<file path=ppt/ink/ink3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05"/>
    </inkml:context>
    <inkml:brush xml:id="br0">
      <inkml:brushProperty name="width" value="0.03554" units="cm"/>
      <inkml:brushProperty name="height" value="0.03554" units="cm"/>
      <inkml:brushProperty name="color" value="#00BFF3"/>
    </inkml:brush>
  </inkml:definitions>
  <inkml:trace contextRef="#ctx0" brushRef="#br0">81200 15700 619,'50'4'14,"0"10"8,0 10 6,0 9 6,1 6 5,4 3 0,3 3 2,3 4 0,4-3-3,7-5-10,6-7-8,7-5-10,4-3-4,3 4 1,3 3 0,4 3 0,-7-1-15,-16-2-28,-15-3-30,-15-3-28</inkml:trace>
</inkml:ink>
</file>

<file path=ppt/ink/ink3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05"/>
    </inkml:context>
    <inkml:brush xml:id="br0">
      <inkml:brushProperty name="width" value="0.02852" units="cm"/>
      <inkml:brushProperty name="height" value="0.02852" units="cm"/>
      <inkml:brushProperty name="color" value="#00BFF3"/>
    </inkml:brush>
  </inkml:definitions>
  <inkml:trace contextRef="#ctx0" brushRef="#br0">81550 14750 771,'-22'-18'65,"6"17"-10,7 15-10,6 16-10,7 7-13,10 1-15,10-1-17,9 1-17,4-3-10,1-2-8,-1-3-7,1-3-6</inkml:trace>
</inkml:ink>
</file>

<file path=ppt/ink/ink3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06"/>
    </inkml:context>
    <inkml:brush xml:id="br0">
      <inkml:brushProperty name="width" value="0.0452" units="cm"/>
      <inkml:brushProperty name="height" value="0.0452" units="cm"/>
      <inkml:brushProperty name="color" value="#00BFF3"/>
    </inkml:brush>
  </inkml:definitions>
  <inkml:trace contextRef="#ctx0" brushRef="#br0">83100 13500 486,'-38'0'76,"26"0"-16,24 0-16,26 0-16,15 0-8,6 0-4,7 0-3,6 0-2,1 1-2,-3 4 0,-3 3-2,-2 3 1,-8 3-3,-8 3-5,-10 3-5,-9 4-4,-9 2-3,-5 4-1,-7 3 1,-5 3-1,-12 6 3,-16 9 5,-15 10 5,-15 10 6,-11 7 3,-2 6 1,-3 7-1,-3 6 1,-2 3 0,0 0 0,0 0-1,0 0 0,-2-2 0,-3-3-1,-3-3 1,-2-2 0,2-6-1,9-6-3,10-6-4,10-6-2,7-9-1,6-8-1,7-10-1,6-9 1,18-15-3,32-18-6,31-19-4,32-18-6,13-12-3,-3-3 1,-3-3 0,-2-2 0,-8 2 3,-8 9 5,-10 10 6,-9 10 5,-9 7 6,-5 6 5,-7 7 6,-5 6 5,-8 7 4,-5 10 4,-7 10 4,-5 9 3,-8 7 1,-5 7 0,-7 6-2,-5 7-1,-4 2-2,0 1-4,0-1-5,0 1-4,3-4-4,6-6-5,7-6-6,6-6-4,9-12-9,13-15-13,12-15-12,13-16-13,6-12-3,0-5 5,0-7 6,0-5 6,-2 0 6,-3 10 6,-3 10 6,-2 9 7,-6 9 8,-6 9 12,-6 10 12,-6 10 11,-6 8 6,-2 10 2,-3 10 1,-3 9 1,-6 1-4,-5-6-9,-7-6-9,-5-6-10,0-18-15,10-28-21,10-28-21,9-27-21,6-12-7,3 6 9,3 7 10,4 6 7</inkml:trace>
</inkml:ink>
</file>

<file path=ppt/ink/ink3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06"/>
    </inkml:context>
    <inkml:brush xml:id="br0">
      <inkml:brushProperty name="width" value="0.04351" units="cm"/>
      <inkml:brushProperty name="height" value="0.04351" units="cm"/>
      <inkml:brushProperty name="color" value="#00BFF3"/>
    </inkml:brush>
  </inkml:definitions>
  <inkml:trace contextRef="#ctx0" brushRef="#br0">83950 14550 505,'92'-182'32,"-16"39"2,-15 36 0,-15 39 2,-4 19 1,9 4 0,10 3 1,10 3 1,5 3-2,4 3-4,3 3-3,3 4-4,-1 2-4,-2 4-3,-3 3-4,-3 3-4,-1 3-3,4 3-3,3 3-4,3 4-2,-5 1-2,-12 0-1,-13 0-1,-12 0-1,-12 4-1,-8 10-4,-10 10-1,-9 9-4,-9 7 1,-5 7 1,-7 6 1,-5 7 3,-8 2 2,-5 1 2,-7-1 3,-5 1 2,-4-3 2,0-2 1,0-3 0,0-3 0,1-7 0,4-9-2,3-10-2,3-8-1,1-6-5,1 1-9,-1-1-8,1 1-9,2-9-3,7-15 2,6-15 2,7-16 2,2-18 1,1-18-1,-1-19-1,1-18 0,1-3 2,3 17 4,3 15 4,4 16 5,-1 12 3,-3 9 4,-3 10 2,-2 10 4</inkml:trace>
</inkml:ink>
</file>

<file path=ppt/ink/ink3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06"/>
    </inkml:context>
    <inkml:brush xml:id="br0">
      <inkml:brushProperty name="width" value="0.04663" units="cm"/>
      <inkml:brushProperty name="height" value="0.04663" units="cm"/>
      <inkml:brushProperty name="color" value="#00BFF3"/>
    </inkml:brush>
  </inkml:definitions>
  <inkml:trace contextRef="#ctx0" brushRef="#br0">84800 13300 471,'0'-135'3,"0"32"4,0 31 5,0 32 6,0 22 8,0 17 13,0 15 13,0 16 14,0 13 1,0 14-10,0 11-10,0 14-10,-2 7-7,-3 3-6,-3 3-5,-2 4-6,-3 5-4,1 10-6,-1 10-6,1 9-5,-1 1-8,1-6-9,-1-6-9,1-6-10,-1-10-1,1-12 4,-1-13 5,1-12 5</inkml:trace>
</inkml:ink>
</file>

<file path=ppt/ink/ink3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07"/>
    </inkml:context>
    <inkml:brush xml:id="br0">
      <inkml:brushProperty name="width" value="0.03874" units="cm"/>
      <inkml:brushProperty name="height" value="0.03874" units="cm"/>
      <inkml:brushProperty name="color" value="#00BFF3"/>
    </inkml:brush>
  </inkml:definitions>
  <inkml:trace contextRef="#ctx0" brushRef="#br0">84450 14350 567,'0'-36'77,"0"28"-7,0 28-6,0 29-7,0 15-8,0 3-10,0 3-10,0 4-9,-2 4-7,-3 6-4,-3 7-4,-2 6-4,-6 6-7,-6 6-6,-6 7-8,-6 6-8,-4-4-4,1-11 0,-1-14-2,1-11-2,1-14-2,3-11-7,3-14-6,4-11-6</inkml:trace>
</inkml:ink>
</file>

<file path=ppt/ink/ink3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07"/>
    </inkml:context>
    <inkml:brush xml:id="br0">
      <inkml:brushProperty name="width" value="0.04502" units="cm"/>
      <inkml:brushProperty name="height" value="0.04502" units="cm"/>
      <inkml:brushProperty name="color" value="#00BFF3"/>
    </inkml:brush>
  </inkml:definitions>
  <inkml:trace contextRef="#ctx0" brushRef="#br0">84200 15500 488,'75'-72'5,"0"6"11,0 7 11,0 6 11,4 4 2,10 4-5,10 3-4,9 3-6,6 3-2,3 3-3,3 3-2,4 4-2,-7 2 0,-16 4 0,-15 3 0,-15 3 0,-12 3 0,-6 3-1,-6 3-1,-6 4-1,-10 8-1,-12 17 2,-13 15 0,-12 16 2,-12 7-2,-8 1-3,-10-1-4,-9 1-4,-12-1-2,-11 1 0,-14-1 0,-11 1 0,-9-3-2,-3-2-8,-3-3-6,-2-3-6,-1-2-5,3 0-4,3 0-2,4 0-5,7-5 0,13-9-1,12-10 0,13-8 0,9-9-2,6-6-1,7-6-2,6-6-2</inkml:trace>
</inkml:ink>
</file>

<file path=ppt/ink/ink3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07"/>
    </inkml:context>
    <inkml:brush xml:id="br0">
      <inkml:brushProperty name="width" value="0.04685" units="cm"/>
      <inkml:brushProperty name="height" value="0.04685" units="cm"/>
      <inkml:brushProperty name="color" value="#00BFF3"/>
    </inkml:brush>
  </inkml:definitions>
  <inkml:trace contextRef="#ctx0" brushRef="#br0">83950 15250 469,'98'71'153,"-3"-5"-33,-3-7-33,-2-5-32,3 0-19,14 10-6,11 10-7,14 9-6,8 10-7,7 14-11,6 11-9,7 14-10,-3 8-3,-8 7 3,-10 6 4,-9 7 3,-16-14-10,-22-30-23,-22-32-23,-21-30-23</inkml:trace>
</inkml:ink>
</file>

<file path=ppt/ink/ink3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10"/>
    </inkml:context>
    <inkml:brush xml:id="br0">
      <inkml:brushProperty name="width" value="0.0411" units="cm"/>
      <inkml:brushProperty name="height" value="0.0411" units="cm"/>
      <inkml:brushProperty name="color" value="#00BFF3"/>
    </inkml:brush>
  </inkml:definitions>
  <inkml:trace contextRef="#ctx0" brushRef="#br0">86900 14400 535,'1'-55'66,"4"41"-8,3 40-8,3 42-7,-1 17-5,-2-2-3,-3-3-3,-3-3-2,-2 1-4,0 6-3,0 7-3,0 6-4,0 1-3,0-3-4,0-3-4,0-2-4,-4-3-6,-5 1-6,-7-1-7,-5 1-6,-3-7-2,4-12 4,3-13 4,3-12 4</inkml:trace>
</inkml:ink>
</file>

<file path=ppt/ink/ink3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10"/>
    </inkml:context>
    <inkml:brush xml:id="br0">
      <inkml:brushProperty name="width" value="0.04121" units="cm"/>
      <inkml:brushProperty name="height" value="0.04121" units="cm"/>
      <inkml:brushProperty name="color" value="#00BFF3"/>
    </inkml:brush>
  </inkml:definitions>
  <inkml:trace contextRef="#ctx0" brushRef="#br0">87000 14450 533,'26'-22'19,"4"6"6,3 7 6,3 6 5,9 3 1,16 0-4,15 0-3,17 0-5,3 3-3,-5 6-4,-7 7-5,-5 6-3,-9 4-2,-9 4 0,-10 3 0,-8 3 1,-11 4 1,-8 7 1,-10 6 1,-9 7 1,-15 4 1,-18 3-2,-19 3-2,-18 4 0,-12 2-2,-3 4 1,-3 3-1,-2 3 0,-3 1-1,1 1-4,-1-1-4,1 1-3,4-7 0,9-12 1,10-13 1,10-12 2,4-7-1,0 1-5,0-1-3,0 1-5,9-9 1,19-15 6,19-15 6,19-16 6,12-8 3,6 0-1,7 0 0,6 0-1,10-2-5,17-3-11,15-3-11,16-2-9,1 0-9,-12 7-5,-13 6-6,-12 7-5,-12 2-1,-8 1 4,-10-1 6,-9 1 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9:40"/>
    </inkml:context>
    <inkml:brush xml:id="br0">
      <inkml:brushProperty name="width" value="0.04758" units="cm"/>
      <inkml:brushProperty name="height" value="0.04758" units="cm"/>
      <inkml:brushProperty name="color" value="#00BFF3"/>
    </inkml:brush>
  </inkml:definitions>
  <inkml:trace contextRef="#ctx0" brushRef="#br0">60950 58994 462,'7'14'111,"-1"-1"-26,0-2-25,-2-2-25,2 0-13,2 1-2,3 3-2,4 2-1,-1 2-2,-1 5-2,-2 3-2,-2 5-1,-3 1-2,-1 0-1,-2 0-1,-2 1-1,-1-2-2,0 0-1,0-1-3,0-1-1,0-3 0,0-3 1,0-5 1,0-3 1,2-4 3,4-4 4,4-4 3,4-4 3,3-5 1,7-6-2,4-5-3,4-7-3,5-7-2,5-8-1,2-10-1,6-8-2,1-3-8,3 1-14,2 2-13,2 3-15,-5 5-10,-10 10-8,-12 9-7,-9 11-8</inkml:trace>
</inkml:ink>
</file>

<file path=ppt/ink/ink3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10"/>
    </inkml:context>
    <inkml:brush xml:id="br0">
      <inkml:brushProperty name="width" value="0.03795" units="cm"/>
      <inkml:brushProperty name="height" value="0.03795" units="cm"/>
      <inkml:brushProperty name="color" value="#00BFF3"/>
    </inkml:brush>
  </inkml:definitions>
  <inkml:trace contextRef="#ctx0" brushRef="#br0">89600 15150 579,'90'3'162,"-18"6"-40,-19 7-40,-18 6-40,-10 6-29,0 6-20,0 7-19,0 6-18,-7-1-12,-11-5-1,-14-7-3,-11-5-2</inkml:trace>
</inkml:ink>
</file>

<file path=ppt/ink/ink3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11"/>
    </inkml:context>
    <inkml:brush xml:id="br0">
      <inkml:brushProperty name="width" value="0.03468" units="cm"/>
      <inkml:brushProperty name="height" value="0.03468" units="cm"/>
      <inkml:brushProperty name="color" value="#00BFF3"/>
    </inkml:brush>
  </inkml:definitions>
  <inkml:trace contextRef="#ctx0" brushRef="#br0">89550 15800 634,'-43'3'57,"17"6"3,15 7 5,16 6 2,12 3-7,9 0-22,10 0-19,10 0-22,0 0-11,-5 0-2,-7 0-3,-5 0-1,-6 0-10,-3 0-13,-3 0-16,-2 0-15</inkml:trace>
</inkml:ink>
</file>

<file path=ppt/ink/ink3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12"/>
    </inkml:context>
    <inkml:brush xml:id="br0">
      <inkml:brushProperty name="width" value="0.04359" units="cm"/>
      <inkml:brushProperty name="height" value="0.04359" units="cm"/>
      <inkml:brushProperty name="color" value="#00BFF3"/>
    </inkml:brush>
  </inkml:definitions>
  <inkml:trace contextRef="#ctx0" brushRef="#br0">92900 13600 504,'21'93'131,"-5"-11"-31,-7-14-30,-5-11-31,-4-9-16,0-3-4,0-3-3,0-2-3,-2-3-2,-3 1-1,-3-1 0,-2 1 0,-3 1-2,1 3-2,-1 3-1,1 4-1,-1 2-1,1 4 1,-1 3 0,1 3 2,-1-1-3,1-2-4,-1-3-5,1-3-4,1-2-7,3 0-5,3 0-8,4 0-6,1-2-2,0-3 0,0-3 2,0-2 0,3-5-1,6-2-6,7-3-4,6-3-6</inkml:trace>
</inkml:ink>
</file>

<file path=ppt/ink/ink3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14"/>
    </inkml:context>
    <inkml:brush xml:id="br0">
      <inkml:brushProperty name="width" value="0.04217" units="cm"/>
      <inkml:brushProperty name="height" value="0.04217" units="cm"/>
      <inkml:brushProperty name="color" value="#00BFF3"/>
    </inkml:brush>
  </inkml:definitions>
  <inkml:trace contextRef="#ctx0" brushRef="#br0">92800 13600 521,'4'-47'5,"10"6"1,10 7-1,9 6 1,10 1 3,14-3 5,11-3 7,14-2 6,3 2 0,-2 9-4,-3 10-4,-3 10-5,-7 5-2,-9 4 1,-10 3-1,-8 3 1,-8 7 0,-2 14-1,-3 11-1,-3 14-1,-6 5 0,-5 1 0,-7-1 0,-5 1 1,-4 1 0,0 3 1,0 3-1,0 4 1,-4-1-1,-5-3-3,-7-3-4,-5-2-2,-9-3-3,-9 1-3,-10-1-2,-8 1-2,-8-3-2,-2-2 0,-3-3 0,-3-3-1,-1-4 0,4-3 0,3-3-1,3-2 0,3-8 0,3-8-1,3-10 1,4-9-1,5-9 0,10-5 0,10-7-1,9-5-1,7-12 0,7-16 0,6-15 1,7-15 0,11-12 0,20-6 0,18-6 1,20-6 0,10 1 2,3 9 4,3 10 3,4 10 4,-3 10 3,-5 13 5,-7 12 5,-5 13 4,-11 10 2,-11 10 0,-14 10 0,-11 9 0,-11 10 0,-5 14-3,-7 11-1,-5 14-1,-14 10-2,-18 9-3,-19 10-2,-18 10-3,-14 2-2,-5-3-1,-7-3-4,-5-2-1,0-8-1,10-8-2,10-10-1,9-9-1,7-9 0,7-5-1,6-7 1,7-5 0,13-8-2,22-5 0,22-7-3,23-5-1,6-4 0,-5 0 2,-7 0 3,-5 0 1,-4 0 1,0 0-1,0 0-3,0 0-1,-2-5-1,-3-9-3,-3-10-2,-2-8-1,-3-14 0,1-15 2,-1-15 3,1-16 3,-1-10 2,1-3 2,-1-3 3,1-2 1,-3 0 3,-2 7 0,-3 6 0,-3 7 2,-2 10 0,0 16-1,0 15 0,0 17-1,-4 25 12,-5 39 24,-7 36 25,-5 39 24,-3 18 5,4 0-16,3 0-14,3 0-15,-1 3-10,-2 6-5,-3 7-4,-3 6-5,-2 9-5,0 13-3,0 12-5,0 13-3,1 15-7,4 19-7,3 19-8,3 19-7,3 1-5,3-16-3,3-15-2,4-15-4,2-31 0,4-43 1,3-44 1,3-43 2,3-25-1,3-2 0,3-3-1,4-3-1</inkml:trace>
</inkml:ink>
</file>

<file path=ppt/ink/ink3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14"/>
    </inkml:context>
    <inkml:brush xml:id="br0">
      <inkml:brushProperty name="width" value="0.02994" units="cm"/>
      <inkml:brushProperty name="height" value="0.02994" units="cm"/>
      <inkml:brushProperty name="color" value="#00BFF3"/>
    </inkml:brush>
  </inkml:definitions>
  <inkml:trace contextRef="#ctx0" brushRef="#br0">94900 13300 734,'50'-88'54,"0"26"-7,0 24-7,0 26-8,3 12-5,6 0-4,7 0-4,6 0-4,-2 3-7,-9 6-9,-10 7-10,-8 6-10,-11 6-6,-8 6-5,-10 7-3,-9 6-5,-12 3 0,-11 0 0,-14 0 2,-11 0 1,-4-5 5,6-9 6,7-10 6,6-8 7</inkml:trace>
</inkml:ink>
</file>

<file path=ppt/ink/ink3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14"/>
    </inkml:context>
    <inkml:brush xml:id="br0">
      <inkml:brushProperty name="width" value="0.04187" units="cm"/>
      <inkml:brushProperty name="height" value="0.04187" units="cm"/>
      <inkml:brushProperty name="color" value="#00BFF3"/>
    </inkml:brush>
  </inkml:definitions>
  <inkml:trace contextRef="#ctx0" brushRef="#br0">94900 13800 525,'-93'4'20,"17"10"3,15 10 3,16 9 3,12 9 1,9 9 1,10 10 2,10 10 0,4 7 0,0 6-1,0 7 0,0 6-2,-4 4-1,-5 4-4,-7 3-3,-5 3-3,-6 1-4,-3 1-6,-3-1-6,-2 1-4,-1-6-6,3-8-4,3-10-4,4-9-5,8-20-8,17-27-15,15-28-13,16-28-15,5-17-1,-2-2 9,-3-3 9,-3-3 11</inkml:trace>
</inkml:ink>
</file>

<file path=ppt/ink/ink3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15"/>
    </inkml:context>
    <inkml:brush xml:id="br0">
      <inkml:brushProperty name="width" value="0.04534" units="cm"/>
      <inkml:brushProperty name="height" value="0.04534" units="cm"/>
      <inkml:brushProperty name="color" value="#00BFF3"/>
    </inkml:brush>
  </inkml:definitions>
  <inkml:trace contextRef="#ctx0" brushRef="#br0">94850 14400 485,'25'-21'6,"0"10"12,0 10 13,0 9 11,3 2 3,6-2-8,7-3-8,6-3-8,6-2-6,6 0-4,7 0-4,6 0-3,-1 0-5,-5 0-3,-7 0-4,-5 0-4,-9 4 3,-9 10 8,-10 10 9,-8 9 8,-11 6 5,-8 3 3,-10 3 2,-9 4 2,-5 2 1,0 4-4,0 3-2,0 3-3,0 3-3,0 3-3,0 3-2,0 4-3,-2-3-3,-3-5-2,-3-7-3,-2-5-2,-1-6-3,3-3-4,3-3-3,4-2-3,1-15-8,0-25-9,0-25-12,0-25-9,3-19-3,6-12 5,7-13 7,6-12 5,3-10 6,0-6 2,0-6 4,0-6 4,0 2 3,0 14 5,0 11 4,0 14 4,-2 10 4,-3 9 4,-3 10 5,-2 10 3,-5 14 10,-2 23 12,-3 22 12,-3 22 14,-2 18 1,0 16-9,0 15-10,0 17-10,0 5-6,0-3-5,0-3-5,0-2-3,0-6-5,0-6-3,0-6-5,0-6-3,9-13-5,19-19-7,19-18-8,19-19-6,13-19-6,10-19-2,10-18-3,9-19-3,1-5 1,-6 9 6,-6 10 6,-6 10 6,-9 8 5,-8 10 7,-10 10 7,-9 9 5,-10 10 6,-9 14 7,-10 11 7,-8 14 5,-9 10 4,-6 9 1,-6 10-1,-6 10 2,-4 2-1,1-3-1,-1-3 0,1-2-1,1-6-4,3-6-7,3-6-7,4-6-8,7-10-10,13-12-14,12-13-14,13-12-15,6-9-3,0-2 6,0-3 7,0-3 6</inkml:trace>
</inkml:ink>
</file>

<file path=ppt/ink/ink3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16"/>
    </inkml:context>
    <inkml:brush xml:id="br0">
      <inkml:brushProperty name="width" value="0.04063" units="cm"/>
      <inkml:brushProperty name="height" value="0.04063" units="cm"/>
      <inkml:brushProperty name="color" value="#00BFF3"/>
    </inkml:brush>
  </inkml:definitions>
  <inkml:trace contextRef="#ctx0" brushRef="#br0">96150 13350 541,'53'-49'5,"6"4"10,7 3 9,6 3 11,-2 6 2,-9 9-4,-10 10-4,-8 10-5,-9 8-3,-6 10-4,-6 10-2,-6 9-3,-9 7-3,-8 7-4,-10 6-4,-9 7-3,-12 5-1,-11 7 1,-14 6 1,-11 7 1,-7-1-4,0-6-6,0-6-7,0-6-7,6-9-2,13-8 2,12-10 4,13-9 3,16-12 3,23-11 5,22-14 6,22-11 4,16-9 4,14-3 1,11-3 3,14-2 2,-3 2 1,-15 9 1,-15 10-1,-16 10 0,-12 4 0,-5 0 0,-7 0-2,-5 0-1,-9 4-1,-9 10 0,-10 10-2,-8 9-2,-15 9 0,-19 9-2,-18 10-2,-19 10-1,-8 0-2,3-5 0,3-7-2,4-5 0,5-8-1,10-5 2,10-7 2,9-5 1,13-6 4,20-3 5,18-3 5,20-2 5,10-3 2,3 1-3,3-1-2,4 1-3,-3 1-1,-5 3-1,-7 3-2,-5 4 0,-8 2-1,-5 4 1,-7 3-1,-5 3 1,-4 3 0,0 3-1,0 3 1,0 4 0,1 1-1,4 0-1,3 0-1,3 0-1,1-2-3,1-3-5,-1-3-4,1-2-4,-12-3-3,-21 1-1,-22-1-2,-22 1-1,-10-6 0,4-8 2,3-10 2,3-9 1,3-7 3,3-3 2,3-3 2,4-2 3,5-5 3,10-2 5,10-3 3,9-3 5,12-4 1,16-3-1,15-3-1,17-2 0,13-3-2,13 1 1,12-1 0,13 1-1,2-1-6,-5 1-10,-7-1-12,-5 1-11,-4-1-7,0 1-4,0-1-4,0 1-3,-5 1 1,-9 3 7,-10 3 7,-8 4 7,-8 2 5,-2 4-1,-3 3 2,-3 3 1</inkml:trace>
</inkml:ink>
</file>

<file path=ppt/ink/ink3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25"/>
    </inkml:context>
    <inkml:brush xml:id="br0">
      <inkml:brushProperty name="width" value="0.04185" units="cm"/>
      <inkml:brushProperty name="height" value="0.04185" units="cm"/>
      <inkml:brushProperty name="color" value="#00BFF3"/>
    </inkml:brush>
  </inkml:definitions>
  <inkml:trace contextRef="#ctx0" brushRef="#br0">98300 13750 525,'18'-43'64,"-11"17"-10,-14 15-11,-11 16-9,-11 13-8,-5 14-4,-7 11-5,-5 14-3,-11 13-2,-11 16 0,-14 15 0,-11 17 1,-3 0-2,10-11-4,10-14-3,9-11-3,20-14-5,31-11-5,32-14-4,31-11-4,13-9 0,-2-3 5,-3-3 5,-3-2 6,-6 0 3,-5 7 1,-7 6 1,-5 7 2,-9 7 0,-9 9 1,-10 10-1,-8 10 1,-8-1 0,-2-9 0,-3-10 0,-3-8 0,7-18-3,19-25-7,19-25-6,19-25-6,7-10-2,-3 7 1,-3 6 2,-2 7 2,-5 5 2,-2 7 3,-3 6 3,-3 7 4,-1 2 3,4 1 4,3-1 4,3 1 3,6-4 1,9-6-5,10-6-4,10-6-4,7-1 0,6 7 0,7 6 3,6 7 2,-4 7-1,-11 9 0,-14 10-3,-11 10-1,-14 5 2,-11 4 6,-14 3 5,-11 3 5,-7 3 2,0 3-3,0 3-3,0 4-4,-5-1-2,-9-3-3,-10-3-2,-8-2-4,-8-5-1,-2-2-3,-3-3-2,-3-3-2,-1-6-2,4-5-3,3-7-2,3-5-3,6-14-6,9-18-7,10-19-9,10-18-7,14-15-2,23-9 4,22-10 4,22-8 5,1 3 5,-19 20 5,-18 18 5,-19 20 5,-8 10 2,3 3-3,3 3-3,4 4-3</inkml:trace>
</inkml:ink>
</file>

<file path=ppt/ink/ink3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26"/>
    </inkml:context>
    <inkml:brush xml:id="br0">
      <inkml:brushProperty name="width" value="0.04268" units="cm"/>
      <inkml:brushProperty name="height" value="0.04268" units="cm"/>
      <inkml:brushProperty name="color" value="#00BFF3"/>
    </inkml:brush>
  </inkml:definitions>
  <inkml:trace contextRef="#ctx0" brushRef="#br0">99900 13750 515,'-18'-24'4,"17"4"10,15 3 8,16 3 9,12 1 3,9 1-6,10-1-5,10 1-5,7-1-5,6 1-2,7-1-4,6 1-2,-2 1-6,-9 3-4,-10 3-6,-8 4-6,-11 1-4,-8 0-3,-10 0-2,-9 0-3,-15-5-1,-18-9 1,-19-10 0,-18-8 1,-9-8 2,4-2 6,3-3 6,3-3 6,3-1 3,3 4 1,3 3 1,4 3 1,2 4 4,4 7 4,3 6 6,3 7 4,1 7 10,1 9 12,-1 10 12,1 10 14,-4 13 1,-6 19-10,-6 19-8,-6 19-9,-6 12-7,-2 6-6,-3 7-5,-3 6-6,-2 4-2,0 4 1,0 3-1,0 3 1,1-5-1,4-12-4,3-13-2,3-12-4,6-13-1,9-12 1,10-13-1,10-12 1,10-12-3,13-8-7,12-10-7,13-9-6,12-13-2,13-16 4,12-15 3,13-15 3,4-9 0,-3 1-4,-3-1-3,-2 1-3,-11 1-2,-15 3-2,-15 3 0,-16 4-1,-12 4 2,-5 6 5,-7 7 4,-5 6 5,-9 3 2,-9 0 0,-10 0 0,-8 0 1,-8 1-1,-2 4 3,-3 3 1,-3 3 1,-1 4 5,4 7 10,3 6 7,3 7 10,4 5 4,7 7 0,6 6 0,7 7 0,4 7-1,3 9-3,3 10-1,4 10-3,1 2-1,0-3-1,0-3-1,0-2-1,3-1-2,6 3-2,7 3-4,6 4-3,-1-1 0,-5-3-1,-7-3 1,-5-2-1,-4-5-1,0-2-7,0-3-5,0-3-6,-4-2-5,-5 0-2,-7 0-3,-5 0-3,-8-5-1,-5-9 2,-7-10 2,-5-8 1,-6-6 2,-3 1 1,-3-1 1,-2 1 2,0-3 2,7-2 4,6-3 2,7-3 4,18-15 8,31-24 11,32-26 13,31-24 13,24-18-5,20-9-21,18-10-21,20-8-22,-4 2-11,-25 16-1,-25 15-1,-25 17-2,-15 0 0,-2-11 3,-3-14 1,-3-11 3,-7 5 4,-9 26 6,-10 24 7,-8 26 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9:44"/>
    </inkml:context>
    <inkml:brush xml:id="br0">
      <inkml:brushProperty name="width" value="0.03414" units="cm"/>
      <inkml:brushProperty name="height" value="0.03414" units="cm"/>
      <inkml:brushProperty name="color" value="#00BFF3"/>
    </inkml:brush>
  </inkml:definitions>
  <inkml:trace contextRef="#ctx0" brushRef="#br0">67578 58500 644,'-38'2'51,"3"6"-12,4 4-14,2 5-12,1 2-8,1-1 0,0-1-2,-1-1-1,2 0 0,1-1 1,3 1 1,2 0 1,2-2 1,2-1-1,4-3-1,3-1-1,3-1 0,6-2-1,4-1 0,6 0 0,2-2 2,3 0 1,2-2 3,1 0 2,2-1 1,-1 0 2,1 0 0,-1 0 1,0 0-1,-3 0 0,-1 0-2,-2 0-1,-1 0-1,-1 0-1,1 0-1,0 0-2,-2-2 0,-1-4-1,-2-4 0,-2-4 0,-2-2-3,0-3-5,-2-1-4,0-3-4,-1 1-5,0 3-5,0 3-5,0 3-5,0 2-5,2 1-3,0 0-5,2 2-3,-1 1 1,2 0 7,-2 2 6,1 1 7</inkml:trace>
</inkml:ink>
</file>

<file path=ppt/ink/ink3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27"/>
    </inkml:context>
    <inkml:brush xml:id="br0">
      <inkml:brushProperty name="width" value="0.04988" units="cm"/>
      <inkml:brushProperty name="height" value="0.04988" units="cm"/>
      <inkml:brushProperty name="color" value="#00BFF3"/>
    </inkml:brush>
  </inkml:definitions>
  <inkml:trace contextRef="#ctx0" brushRef="#br0">101150 13800 441,'-41'-2'-18,"19"-3"18,19-3 17,19-2 16,13-1 6,10 3-5,10 3-5,9 4-6,2 2-4,-2 4-3,-3 3-2,-3 3-3,-7 4-3,-9 7-3,-10 6-2,-8 7-4,-11 5 0,-8 7 0,-10 6 1,-9 7 0,-13 4 0,-16 3-3,-15 3-1,-15 4-3,-7-1-2,3-3-2,3-3-2,4-2-3,2-6 1,4-6 5,3-6 4,3-6 4,6-7 4,9-6 4,10-6 4,10-6 3,11-4 2,17 1 0,15-1-1,16 1-1,12-7-3,9-12-8,10-13-8,10-12-6,4-9-4,0-2-1,0-3 0,0-3 1,-5-6-2,-9-5-1,-10-7-1,-8-5-2,-8-9 0,-2-9 1,-3-10 1,-3-8 1,-6-3 2,-5 7 4,-7 6 3,-5 7 5,-8 10 3,-5 16 4,-7 15 5,-5 17 4,-4 8 3,0 4 0,0 3 2,0 3 0,0 9 4,0 16 6,0 15 6,0 17 5,1 11 2,4 10-5,3 10-4,3 9-4,1 6-3,1 3-3,-1 3-3,1 4-2,-1-1-3,1-3-2,-1-3-1,1-2-1,1-5-2,3-2-2,3-3-1,4-3-3,2-6-2,4-5-5,3-7-4,3-5-4,-2-6-6,-6-3-7,-6-3-6,-6-2-6,-7-8-1,-6-8 4,-6-10 4,-6-9 4,-6-5 5,-2 0 3,-3 0 3,-3 0 5,-1 1 3,4 4 3,3 3 3,3 3 2,3 1 6,3 1 6,3-1 7,4 1 8,10 2 4,19 7 5,19 6 4,19 7 3,9-1 0,0-6-8,0-6-6,0-6-6,0-4-6,0 1-5,0-1-6,0 1-4,-4 1-8,-5 3-11,-7 3-12,-5 4-11,-6-6-5,-3-11 2,-3-14 1,-2-11 1,0-12 4,7-9 7,6-10 5,7-8 7,7-14 4,9-15 4,10-15 3,10-16 3,0-4 2,-5 10 1,-7 10 1,-5 9 1,-8 10 3,-5 14 4,-7 11 4,-5 14 6,-6 7 4,-3 3 5,-3 3 4,-2 4 5,-8 15 4,-8 28 3,-10 28 3,-9 29 2,-10 13-4,-9 1-9,-10-1-11,-8 1-10,-8-3-7,-2-2-6,-3-3-4,-3-3-5,2-4-4,10-3 1,10-3-1,9-2-1,21-20-3,35-34-9,35-35-8,34-33-8,13-14 0,-5 10 9,-7 10 9,-5 9 8,-8 6 8,-5 3 6,-7 3 6,-5 4 7,-4 4 5,0 6 4,0 7 4,0 6 4,-4 3-1,-5 0-4,-7 0-5,-5 0-4,-6-10-10,-3-18-17,-3-19-16,-2-18-17,-5-10-2,-2 0 11,-3 0 11,-3 0 11,-2 3 8,0 6 3,0 7 5,0 6 4,0 6 8,0 6 12,0 7 11,0 6 13,-2 10 3,-3 17-5,-3 15-5,-2 16-5,-3 12-2,1 9-1,-1 10 0,1 10-1,-4 5-2,-6 4-3,-6 3-3,-6 3-3,-1 3-3,7 3-2,6 3-4,7 4-3,2-3-1,1-5-1,-1-7 0,1-5-1,4-9-1,9-9-3,10-10-4,10-8-3,7-9-4,6-6-6,7-6-5,6-6-6,7-12-4,10-15-2,10-15-3,9-16-1,2-12-3,-2-5 1,-3-7-1,-3-5-1,-4-8 1,-3-5 1,-3-7 1,-2-5 1,-9 3 3,-12 17 5,-13 15 5,-12 16 4</inkml:trace>
</inkml:ink>
</file>

<file path=ppt/ink/ink3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28"/>
    </inkml:context>
    <inkml:brush xml:id="br0">
      <inkml:brushProperty name="width" value="0.04062" units="cm"/>
      <inkml:brushProperty name="height" value="0.04062" units="cm"/>
      <inkml:brushProperty name="color" value="#00BFF3"/>
    </inkml:brush>
  </inkml:definitions>
  <inkml:trace contextRef="#ctx0" brushRef="#br0">103400 13550 541,'-21'-69'7,"10"13"14,10 12 15,9 13 14,7 9 4,7 6-8,6 7-8,7 6-6,4 6-8,3 6-4,3 7-5,4 6-5,-7 4-6,-16 4-8,-15 3-7,-15 3-7,-14 3-5,-8 3-3,-10 3-3,-9 4-2,-5 1 0,0 0 1,0 0 1,0 0 2,1-4 3,4-5 6,3-7 4,3-5 6,14-11 5,25-11 6,25-14 6,25-11 6,9-4 3,-6 6 0,-6 7 0,-6 6 1,-7 6-2,-6 6 0,-6 7-3,-6 6-1,-10 7-2,-12 10-1,-13 10-2,-12 9 0,-9 2-1,-2-2 0,-3-3 0,-3-3 0,-1-6-1,4-5 0,3-7-3,3-5-1,12-9-1,22-9-3,22-10-2,23-8-3,11-8-1,4-2 0,3-3 1,3-3 0,-2 1 1,-6 6 1,-6 7 2,-6 6 2,-13 10 1,-19 17 0,-18 15 0,-19 16 1,-15 7-1,-8 1-1,-10-1 0,-9 1-2,-7-3 1,-3-2-1,-3-3 2,-2-3-1,0-4 1,7-3-1,6-3-1,7-2 0,5-3 1,7 1 3,6-1 3,7 1 4,10-4 2,16-6 5,15-6 4,17-6 3,16-7 1,19-6-3,19-6-4,19-6-2,9-6-5,0-2-7,0-3-5,0-3-7,-4-1-5,-5 4-2,-7 3-4,-5 3-3,-9 1-2,-9 1-1,-10-1-3,-8 1-2,-17 1-2,-21 3-2,-22 3-4,-22 4-2,-10-3 3,4-5 8,3-7 9,3-5 9,3-4 5,3 0 2,3 0 2,4 0 1,1 0 3,0 0 2,0 0 3,0 0 3,3 15 15,6 32 28,7 31 27,6 32 28,4 22 1,4 17-28,3 15-27,3 16-27,1 29-14,1 44-2,-1 44-1,1 44-1,-4-7-2,-6-56-1,-6-56-1,-6-56-2,-6-32-14,-2-6-31,-3-6-30,-3-6-29</inkml:trace>
</inkml:ink>
</file>

<file path=ppt/ink/ink3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33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85525 23350 333,'157'63'167,"51"46"-1,49 47 1,51 47 0</inkml:trace>
</inkml:ink>
</file>

<file path=ppt/ink/ink3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34"/>
    </inkml:context>
    <inkml:brush xml:id="br0">
      <inkml:brushProperty name="width" value="0.05411" units="cm"/>
      <inkml:brushProperty name="height" value="0.05411" units="cm"/>
      <inkml:brushProperty name="color" value="#F2395B"/>
    </inkml:brush>
  </inkml:definitions>
  <inkml:trace contextRef="#ctx0" brushRef="#br0">86050 22850 406,'1'-46'4,"4"10"7,3 10 8,3 9 8,3 6 1,3 3-2,3 3-4,4 4-3,4 4-1,6 6 2,7 7 1,6 6 1,-1 6 1,-5 6-1,-7 7-1,-5 6 0,-6 4-2,-3 4-1,-3 3-1,-2 3-3,-5 3 0,-2 3-2,-3 3-2,-3 4 0,-6 2-1,-5 4 1,-7 3 0,-5 3 0,-9 1-1,-9 1-1,-10-1-3,-8 1 0,-6 1-3,1 3-1,-1 3-2,1 4-1,-3-3-2,-2-5-1,-3-7 0,-3-5-2,-2-8 0,0-5-1,0-7-2,0-5 0,-2-8 0,-3-5 2,-3-7 0,-2-5 2,-1-6 1,3-3-2,3-3 0,4-2-1,4-3 0,6 1 2,7-1 1,6 1 1,4-1 1,4 1 0,3-1 1,3 1 0,4-13-1,7-25-3,6-25-3,7-25-4,7-19 0,9-12 0,10-13 1,10-12 0,5-2 2,4 9 1,3 10 2,3 10 2,3 7 1,3 6-1,3 7 0,4 6 0,1 7 3,0 10 5,0 10 7,0 9 6,1 9 5,4 9 3,3 10 5,3 10 3,3 11 1,3 17-2,3 15-1,4 16-2,-3 7-2,-5 1-4,-7-1-3,-5 1-3,-3-1-4,4 1-3,3-1-3,3 1-3,-1 1-2,-2 3-2,-3 3 1,-3 4-2,-1 2-1,4 4-3,3 3-3,3 3-3,-1-1-3,-2-2-4,-3-3-4,-3-3-4,-4-7-4,-3-9-4,-3-10-3,-2-8-4,-5-8 1,-2-2 7,-3-3 7,-3-3 6</inkml:trace>
</inkml:ink>
</file>

<file path=ppt/ink/ink3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35"/>
    </inkml:context>
    <inkml:brush xml:id="br0">
      <inkml:brushProperty name="width" value="0.05062" units="cm"/>
      <inkml:brushProperty name="height" value="0.05062" units="cm"/>
      <inkml:brushProperty name="color" value="#F2395B"/>
    </inkml:brush>
  </inkml:definitions>
  <inkml:trace contextRef="#ctx0" brushRef="#br0">88450 23600 434,'-25'-41'71,"0"19"-16,0 19-15,0 19-17,-4 12-6,-5 6-1,-7 7 1,-5 6 0,-6 4 1,-3 4 1,-3 3 2,-2 3 2,-3 4-1,1 7-1,-1 6-1,1 7-2,2 4-2,7 3 0,6 3-2,7 4-1,4-3-2,3-5-2,3-7-2,4-5-3,11-14-4,23-18-4,22-19-5,22-18-4,18-25-5,16-27-4,15-28-4,17-28-3,5-12-2,-3 7 1,-3 6 2,-2 7 2,-9 8 2,-12 14 6,-13 11 4,-12 14 4,-16 16 11,-19 22 13,-18 22 15,-19 23 15,-12 11 4,-2 4-6,-3 3-7,-3 3-5,1 1-5,6 1-4,7-1-3,6 1-4,3-3-3,0-2-1,0-3-2,0-3-2,4-2-2,10 0-6,10 0-3,9 0-5,6-10-2,3-18-2,3-19-1,4-18-1,2-17 0,4-11 0,3-14 1,3-11 1,-1-9 2,-2-3 1,-3-3 1,-3-2 3,-7 0 0,-9 7-1,-10 6-1,-8 7 0,-11 5 2,-8 7 4,-10 6 4,-9 7 4,-10 5 1,-9 7-3,-10 6-2,-8 7-3,-8 5-2,-2 7-2,-3 6-1,-3 7-1,1 4-6,6 3-8,7 3-10,6 4-8,6 2-3,6 4 4,7 3 4,6 3 4,9-4 2,13-8 1,12-10 1,13-9 1</inkml:trace>
</inkml:ink>
</file>

<file path=ppt/ink/ink3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36"/>
    </inkml:context>
    <inkml:brush xml:id="br0">
      <inkml:brushProperty name="width" value="0.04328" units="cm"/>
      <inkml:brushProperty name="height" value="0.04328" units="cm"/>
      <inkml:brushProperty name="color" value="#F2395B"/>
    </inkml:brush>
  </inkml:definitions>
  <inkml:trace contextRef="#ctx0" brushRef="#br0">89150 24400 508,'93'0'16,"-11"0"1,-14 0 0,-11 0 1,-6 0 2,4 0 5,3 0 4,3 0 4,3 3 2,3 6-2,3 7-1,4 6-1,-6 4-3,-11 4-3,-14 3-4,-11 3-3,-14 7-3,-11 14-2,-14 11-2,-11 14-2,-14 5-2,-11 1 0,-14-1 0,-11 1 0,-6-3-2,4-2 0,3-3-3,3-3 0,6-9-1,9-11 0,10-14-1,10-11 2,14-9-7,23-3-10,22-3-10,22-2-12,13-5-4,7-2 0,6-3 0,7-3 1,4-7-1,3-9 0,3-10-1,4-8 0,-9-3 2,-18 7 6,-19 6 7,-18 7 5,-12 0 4,-3-2 3,-3-3 3,-2-3 2</inkml:trace>
</inkml:ink>
</file>

<file path=ppt/ink/ink3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38"/>
    </inkml:context>
    <inkml:brush xml:id="br0">
      <inkml:brushProperty name="width" value="0.03882" units="cm"/>
      <inkml:brushProperty name="height" value="0.03882" units="cm"/>
      <inkml:brushProperty name="color" value="#F2395B"/>
    </inkml:brush>
  </inkml:definitions>
  <inkml:trace contextRef="#ctx0" brushRef="#br0">91050 23650 566,'90'25'115,"-18"0"-27,-19 0-26,-18 0-26,-9 7-14,4 17-2,3 15-1,3 16-1,-4 7-2,-8 1-2,-10-1-4,-9 1-2,-10 2-4,-9 7-3,-10 6-3,-8 7-4,-9 0-3,-6-2-2,-6-3-1,-6-3-3,-6-6-4,-2-5-4,-3-7-4,-3-5-5,-1-11-5,4-11-3,3-14-4,3-11-4,4-9 1,7-3 5,6-3 5,7-2 5</inkml:trace>
</inkml:ink>
</file>

<file path=ppt/ink/ink3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39"/>
    </inkml:context>
    <inkml:brush xml:id="br0">
      <inkml:brushProperty name="width" value="0.04158" units="cm"/>
      <inkml:brushProperty name="height" value="0.04158" units="cm"/>
      <inkml:brushProperty name="color" value="#F2395B"/>
    </inkml:brush>
  </inkml:definitions>
  <inkml:trace contextRef="#ctx0" brushRef="#br0">87550 22950 529,'-25'-46'3,"0"10"6,0 10 8,0 9 5,-2 10 4,-3 14 0,-3 11 1,-2 14 1,-5 13-2,-2 16-1,-3 15-1,-3 17-3,-2 10 0,0 6 1,0 7 0,0 6 1,0 3-2,0 0-1,0 0-3,0 0-3,4 4-1,10 10 0,10 10-1,9 9 0,6 1-6,3-6-9,3-6-11,4-6-9,13-9-5,26-8 1,24-10 3,26-9 1,19-12-5,17-11-15,15-14-14,16-11-13,-7-12-1,-28-9 15,-28-10 14,-27-8 14</inkml:trace>
</inkml:ink>
</file>

<file path=ppt/ink/ink3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40"/>
    </inkml:context>
    <inkml:brush xml:id="br0">
      <inkml:brushProperty name="width" value="0.04344" units="cm"/>
      <inkml:brushProperty name="height" value="0.04344" units="cm"/>
      <inkml:brushProperty name="color" value="#F2395B"/>
    </inkml:brush>
  </inkml:definitions>
  <inkml:trace contextRef="#ctx0" brushRef="#br0">83850 28550 506,'-21'-46'10,"10"10"19,10 10 19,9 9 19,12 6 5,16 3-10,15 3-11,17 4-10,10-1-8,6-3-6,7-3-6,6-2-5,3-5-6,0-2-5,0-3-3,0-3-6,-7 1-5,-11 6-6,-14 7-6,-11 6-6,-14 7-8,-11 10-12,-14 10-11,-11 9-11,-17 7-1,-18 7 11,-19 6 9,-18 7 10,-6-3 9,10-8 6,10-10 7,9-9 6</inkml:trace>
</inkml:ink>
</file>

<file path=ppt/ink/ink3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40"/>
    </inkml:context>
    <inkml:brush xml:id="br0">
      <inkml:brushProperty name="width" value="0.04252" units="cm"/>
      <inkml:brushProperty name="height" value="0.04252" units="cm"/>
      <inkml:brushProperty name="color" value="#F2395B"/>
    </inkml:brush>
  </inkml:definitions>
  <inkml:trace contextRef="#ctx0" brushRef="#br0">83200 29350 517,'-246'43'26,"60"-11"2,60-14 3,59-11 3,45-7 3,31 0 2,32 0 2,31 0 3,21-4-2,14-5-8,11-7-6,14-5-7,11-4-5,14 0-3,11 0-5,14 0-2,3-2-2,-2-3 3,-3-3 1,-3-2 2,-7 0-5,-9 7-12,-10 6-13,-8 7-12,-15 4-8,-19 3-2,-18 3-3,-19 4-3,-15-1 0,-8-3 1,-10-3 2,-9-2 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9:44"/>
    </inkml:context>
    <inkml:brush xml:id="br0">
      <inkml:brushProperty name="width" value="0.03439" units="cm"/>
      <inkml:brushProperty name="height" value="0.03439" units="cm"/>
      <inkml:brushProperty name="color" value="#00BFF3"/>
    </inkml:brush>
  </inkml:definitions>
  <inkml:trace contextRef="#ctx0" brushRef="#br0">68855 58000 639,'-15'30'118,"4"-2"-28,3-1-26,3-3-26,0 0-17,0-1-6,-2 1-5,0-1-5,-1 1-6,-2 1-4,0 1-4,-1 1-4,0 0-6,1-1-7,0-1-9,2-1-7,1-3-4,0-3 0,2-5 0,1-3 0,0-3 4,0 0 6,0-2 8,0 0 6</inkml:trace>
</inkml:ink>
</file>

<file path=ppt/ink/ink3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40"/>
    </inkml:context>
    <inkml:brush xml:id="br0">
      <inkml:brushProperty name="width" value="0.04697" units="cm"/>
      <inkml:brushProperty name="height" value="0.04697" units="cm"/>
      <inkml:brushProperty name="color" value="#F2395B"/>
    </inkml:brush>
  </inkml:definitions>
  <inkml:trace contextRef="#ctx0" brushRef="#br0">84550 27550 468,'-27'-29'2,"-3"-5"3,-3-7 4,-2-5 3,-1-1 4,3 6 4,3 7 4,4 6 5,4 12 2,6 19 3,7 19 0,6 19 3,4 16-2,4 17-4,3 15-3,3 16-4,1 15-3,1 16-1,-1 15-2,1 17-1,-4 16-2,-6 19 0,-6 19-1,-6 19 0,-7 21-3,-6 26-2,-6 24-4,-6 26-4,-2 2-5,3-18-10,3-19-8,4-18-10,5-20-7,10-18-7,10-19-5,9-18-6,2-21 0,-2-22 7,-3-22 8,-3-21 7,-2-23 5,0-21 1,0-22 0,0-22 2</inkml:trace>
</inkml:ink>
</file>

<file path=ppt/ink/ink3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40"/>
    </inkml:context>
    <inkml:brush xml:id="br0">
      <inkml:brushProperty name="width" value="0.03347" units="cm"/>
      <inkml:brushProperty name="height" value="0.03347" units="cm"/>
      <inkml:brushProperty name="color" value="#F2395B"/>
    </inkml:brush>
  </inkml:definitions>
  <inkml:trace contextRef="#ctx0" brushRef="#br0">84600 29700 657,'-25'-44'4,"0"13"9,0 12 8,0 13 8,-4 18 8,-5 26 4,-7 24 5,-5 26 5,-8 15-4,-5 6-15,-7 7-14,-5 6-14,-6-2-12,-3-9-6,-3-10-8,-2-8-7,5-14-1,16-15 1,15-15 4,17-16 2,7-12-2,0-5-10,0-7-8,0-5-8</inkml:trace>
</inkml:ink>
</file>

<file path=ppt/ink/ink3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41"/>
    </inkml:context>
    <inkml:brush xml:id="br0">
      <inkml:brushProperty name="width" value="0.04055" units="cm"/>
      <inkml:brushProperty name="height" value="0.04055" units="cm"/>
      <inkml:brushProperty name="color" value="#F2395B"/>
    </inkml:brush>
  </inkml:definitions>
  <inkml:trace contextRef="#ctx0" brushRef="#br0">84900 30200 542,'31'28'10,"13"6"20,12 7 20,13 6 20,6 3 5,0 0-11,0 0-10,0 0-11,-5-4-12,-9-5-10,-10-7-12,-8-5-10,-9-3-20,-6 4-26,-6 3-28,-6 3-26</inkml:trace>
</inkml:ink>
</file>

<file path=ppt/ink/ink3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42"/>
    </inkml:context>
    <inkml:brush xml:id="br0">
      <inkml:brushProperty name="width" value="0.03923" units="cm"/>
      <inkml:brushProperty name="height" value="0.03923" units="cm"/>
      <inkml:brushProperty name="color" value="#F2395B"/>
    </inkml:brush>
  </inkml:definitions>
  <inkml:trace contextRef="#ctx0" brushRef="#br0">88050 28700 560,'70'89'181,"-9"-22"-49,-10-22-48,-8-21-48,-6-12-29,1 1-14,-1-1-12,1 1-12,-6 2-13,-8 7-13,-10 6-13,-9 7-12</inkml:trace>
</inkml:ink>
</file>

<file path=ppt/ink/ink3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42"/>
    </inkml:context>
    <inkml:brush xml:id="br0">
      <inkml:brushProperty name="width" value="0.03166" units="cm"/>
      <inkml:brushProperty name="height" value="0.03166" units="cm"/>
      <inkml:brushProperty name="color" value="#F2395B"/>
    </inkml:brush>
  </inkml:definitions>
  <inkml:trace contextRef="#ctx0" brushRef="#br0">87950 29300 694,'-61'26'38,"28"4"9,28 3 8,29 3 10,18-2-8,9-6-24,10-6-22,10-6-25,-1-6-13,-9-2-2,-10-3-4,-8-3-3,-8-2-3,-2 0-4,-3 0-3,-3 0-4</inkml:trace>
</inkml:ink>
</file>

<file path=ppt/ink/ink3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43"/>
    </inkml:context>
    <inkml:brush xml:id="br0">
      <inkml:brushProperty name="width" value="0.0399" units="cm"/>
      <inkml:brushProperty name="height" value="0.0399" units="cm"/>
      <inkml:brushProperty name="color" value="#F2395B"/>
    </inkml:brush>
  </inkml:definitions>
  <inkml:trace contextRef="#ctx0" brushRef="#br0">90200 28200 551,'-33'-66'12,"34"19"24,35 19 24,35 19 24,21 9 3,9 0-19,10 0-19,10 0-19,-1 0-14,-9 0-9,-10 0-11,-8 0-9,-6 0-9,1 0-10,-1 0-9,1 0-11,-9 1-3,-15 4 1,-15 3 0,-16 3 2,-13 1 4,-9 1 8,-10-1 8,-8 1 8</inkml:trace>
</inkml:ink>
</file>

<file path=ppt/ink/ink3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43"/>
    </inkml:context>
    <inkml:brush xml:id="br0">
      <inkml:brushProperty name="width" value="0.04561" units="cm"/>
      <inkml:brushProperty name="height" value="0.04561" units="cm"/>
      <inkml:brushProperty name="color" value="#F2395B"/>
    </inkml:brush>
  </inkml:definitions>
  <inkml:trace contextRef="#ctx0" brushRef="#br0">91200 28450 482,'-113'0'38,"26"0"5,24 0 4,26 0 5,15 4-2,6 10-4,7 10-5,6 9-6,3 10-4,0 14-4,0 11-4,0 14-5,0 5-2,0 1-1,0-1-1,0 1-1,0 1-5,0 3-8,0 3-8,0 4-9,0-3-4,0-5 1,0-7 1,0-5 1,4-17-10,10-24-21,10-26-19,9-24-21</inkml:trace>
</inkml:ink>
</file>

<file path=ppt/ink/ink3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43"/>
    </inkml:context>
    <inkml:brush xml:id="br0">
      <inkml:brushProperty name="width" value="0.05549" units="cm"/>
      <inkml:brushProperty name="height" value="0.05549" units="cm"/>
      <inkml:brushProperty name="color" value="#F2395B"/>
    </inkml:brush>
  </inkml:definitions>
  <inkml:trace contextRef="#ctx0" brushRef="#br0">93100 27350 396,'0'-36'92,"0"28"-13,0 28-12,0 29-13,0 15-8,0 3-6,0 3-6,0 4-5,0 10-4,0 19-1,0 19-2,0 19-1,-4 10-2,-5 4-3,-7 3-1,-5 3-2,-6 4-5,-3 7-9,-3 6-7,-2 7-8,-1 2-6,3 1-1,3-1-3,4 1-1,2-9-4,4-15-4,3-15-4,3-16-4,1-16-3,1-16 2,-1-15 0,1-15 0,-3-15 2,-2-12 3,-3-13 2,-3-12 3</inkml:trace>
</inkml:ink>
</file>

<file path=ppt/ink/ink3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44"/>
    </inkml:context>
    <inkml:brush xml:id="br0">
      <inkml:brushProperty name="width" value="0.04113" units="cm"/>
      <inkml:brushProperty name="height" value="0.04113" units="cm"/>
      <inkml:brushProperty name="color" value="#F2395B"/>
    </inkml:brush>
  </inkml:definitions>
  <inkml:trace contextRef="#ctx0" brushRef="#br0">93150 27100 534,'-24'-68'4,"4"17"9,3 15 8,3 16 7,1 15 10,1 16 8,-1 15 9,1 17 8,-9 16-1,-15 19-13,-15 19-13,-16 19-11,-10 9-10,-3 0-7,-3 0-5,-2 0-8,2-7-8,9-11-10,10-14-12,10-11-11,7-15-7,6-16-4,7-15-4,6-15-4</inkml:trace>
</inkml:ink>
</file>

<file path=ppt/ink/ink3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44"/>
    </inkml:context>
    <inkml:brush xml:id="br0">
      <inkml:brushProperty name="width" value="0.03811" units="cm"/>
      <inkml:brushProperty name="height" value="0.03811" units="cm"/>
      <inkml:brushProperty name="color" value="#F2395B"/>
    </inkml:brush>
  </inkml:definitions>
  <inkml:trace contextRef="#ctx0" brushRef="#br0">93400 27100 577,'120'53'163,"-9"6"-40,-10 7-42,-8 6-42,-6 4-25,1 4-11,-1 3-12,1 3-10,-7-5-8,-12-12-7,-13-13-5,-12-12-7,-10-9-4,-6-2-2,-6-3-3,-6-3-2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9:44"/>
    </inkml:context>
    <inkml:brush xml:id="br0">
      <inkml:brushProperty name="width" value="0.03023" units="cm"/>
      <inkml:brushProperty name="height" value="0.03023" units="cm"/>
      <inkml:brushProperty name="color" value="#00BFF3"/>
    </inkml:brush>
  </inkml:definitions>
  <inkml:trace contextRef="#ctx0" brushRef="#br0">69050 58746 727,'16'-14'46,"-1"5"0,1 3 1,-1 4 2,1 2-7,1-2-14,2 0-14,0-1-14,-1-1-12,0 2-14,-1 0-12,0 2-12</inkml:trace>
</inkml:ink>
</file>

<file path=ppt/ink/ink3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44"/>
    </inkml:context>
    <inkml:brush xml:id="br0">
      <inkml:brushProperty name="width" value="0.05599" units="cm"/>
      <inkml:brushProperty name="height" value="0.05599" units="cm"/>
      <inkml:brushProperty name="color" value="#F2395B"/>
    </inkml:brush>
  </inkml:definitions>
  <inkml:trace contextRef="#ctx0" brushRef="#br0">96650 28100 392,'48'-43'33,"-3"17"1,-3 15 1,-2 16 1,-1 10 2,3 7 2,3 6 1,4 7 2,-1 7-1,-3 9-6,-3 10-6,-2 10-5,-8 5-4,-8 4-3,-10 3-4,-9 3-3,-9 3-1,-5 3-1,-7 3 0,-5 4 1,-6-3-3,-3-5-5,-3-7-6,-2-5-4,-1-9-3,3-9 2,3-10 0,4-8 2,19-22-1,39-30-5,36-32-3,39-30-4,18-17-1,0 1 3,0-1 2,0 1 2,-7-1 2,-11 1 2,-14-1 0,-11 1 1,-9-3 0,-3-2 1,-3-3 0,-2-3-1,-11-1 1,-15 4 0,-15 3 0,-16 3 0,-12 4 1,-5 7 1,-7 6 1,-5 7 2,-8 8 2,-5 14 3,-7 11 2,-5 14 2,-3 7 3,4 3 4,3 3 3,3 4 4,1 7 2,1 13 0,-1 12 2,1 13 1,1 7-1,3 4-1,3 3-2,4 3-2,4 1-2,6 1 0,7-1-1,6 1-2,3-1 0,0 1-3,0-1-1,0 1-2,3-1-2,6 1-3,7-1-2,6 1-3,7-3-1,10-2 1,10-3 0,9-3 1,7-6-7,7-5-13,6-7-13,7-5-14,4-6-7,3-3-1,3-3-1,4-2-1,-9-5 1,-18-2 3,-19-3 2,-18-3 3</inkml:trace>
</inkml:ink>
</file>

<file path=ppt/ink/ink3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45"/>
    </inkml:context>
    <inkml:brush xml:id="br0">
      <inkml:brushProperty name="width" value="0.05823" units="cm"/>
      <inkml:brushProperty name="height" value="0.05823" units="cm"/>
      <inkml:brushProperty name="color" value="#F2395B"/>
    </inkml:brush>
  </inkml:definitions>
  <inkml:trace contextRef="#ctx0" brushRef="#br0">99900 26950 377,'23'146'150,"-3"-5"-31,-3-7-32,-2-5-31,-1 0-18,3 10-5,3 10-3,4 9-6,-1 4-2,-3 1-3,-3-1-2,-2 1-3,-3 1-4,1 3-6,-1 3-8,1 4-6,-4-1-6,-6-3-3,-6-3-4,-6-2-4,-7-9-4,-6-12-7,-6-13-5,-6-12-7,-2-18-1,3-21 5,3-22 4,4-22 5</inkml:trace>
</inkml:ink>
</file>

<file path=ppt/ink/ink3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45"/>
    </inkml:context>
    <inkml:brush xml:id="br0">
      <inkml:brushProperty name="width" value="0.0414" units="cm"/>
      <inkml:brushProperty name="height" value="0.0414" units="cm"/>
      <inkml:brushProperty name="color" value="#F2395B"/>
    </inkml:brush>
  </inkml:definitions>
  <inkml:trace contextRef="#ctx0" brushRef="#br0">99950 27350 531,'23'-113'4,"-3"26"10,-3 24 8,-2 26 10,-20 33 10,-34 45 11,-35 43 12,-33 45 12,-20 17-5,-3-5-22,-3-7-21,-2-5-21,3-12-10,14-16 0,11-15 1,14-15 0,10-14-4,9-8-10,10-10-9,10-9-9</inkml:trace>
</inkml:ink>
</file>

<file path=ppt/ink/ink3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45"/>
    </inkml:context>
    <inkml:brush xml:id="br0">
      <inkml:brushProperty name="width" value="0.03849" units="cm"/>
      <inkml:brushProperty name="height" value="0.03849" units="cm"/>
      <inkml:brushProperty name="color" value="#F2395B"/>
    </inkml:brush>
  </inkml:definitions>
  <inkml:trace contextRef="#ctx0" brushRef="#br0">99700 27400 571,'51'1'56,"4"4"-5,3 3-5,3 3-6,3 10-2,3 20 1,3 18 0,4 20 2,-3 10-6,-5 3-10,-7 3-10,-5 4-12,-9-1-11,-9-3-13,-10-3-13,-8-2-14,-8-11-8,-2-15-4,-3-15-3,-3-16-5</inkml:trace>
</inkml:ink>
</file>

<file path=ppt/ink/ink3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47"/>
    </inkml:context>
    <inkml:brush xml:id="br0">
      <inkml:brushProperty name="width" value="0.04895" units="cm"/>
      <inkml:brushProperty name="height" value="0.04895" units="cm"/>
      <inkml:brushProperty name="color" value="#F2395B"/>
    </inkml:brush>
  </inkml:definitions>
  <inkml:trace contextRef="#ctx0" brushRef="#br0">83850 33850 449,'-24'-46'6,"4"10"11,3 10 13,3 9 11,9 4 2,16 1-6,15-1-6,17 1-7,17-4-2,23-6 2,22-6 1,22-6 2,8-2-2,-2 3-7,-3 3-6,-3 4-6,-10 2-4,-16 4-3,-15 3-3,-15 3-3,-23 7-4,-28 14-7,-28 11-5,-27 14-7,-19 8 1,-5 7 8,-7 6 8,-5 7 8,-4 4 4,0 3 1,0 3 1,0 4 1,1 2 3,4 4 6,3 3 6,3 3 5,3-1 3,3-2 1,3-3 0,4-3 1,4-4-1,6-3-3,7-3-4,6-2-2,7-6-6,10-6-5,10-6-6,9-6-6,9-9-2,9-8 0,10-10 2,10-9 0,10-12-3,13-11-10,12-14-8,13-11-8,6-11-6,0-5 0,0-7-1,0-5 0,-2-1 3,-3 6 4,-3 7 6,-2 6 5,-9 6 7,-12 6 6,-13 7 6,-12 6 7,-23 12 11,-30 19 17,-32 19 15,-30 19 17,-19 12 1,-2 6-13,-3 7-13,-3 6-13,-6 4-8,-5 4-7,-7 3-5,-5 3-6,-4 1-4,0 1-2,0-1-3,0 1-2,1-4 0,4-6 2,3-6 2,3-6 2,9-9 4,16-8 2,15-10 3,17-9 3,17-9 5,23-5 6,22-7 7,22-5 6,24-9 2,29-9-3,28-10-3,28-8-3,15-6-4,4 1-5,3-1-3,3 1-4,-1 2-6,-2 7-4,-3 6-6,-3 7-5,-7 0-5,-9-2-2,-10-3-4,-8-3-2,-12-1-3,-12 4 0,-13 3-1,-12 3-2</inkml:trace>
</inkml:ink>
</file>

<file path=ppt/ink/ink3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47"/>
    </inkml:context>
    <inkml:brush xml:id="br0">
      <inkml:brushProperty name="width" value="0.0531" units="cm"/>
      <inkml:brushProperty name="height" value="0.0531" units="cm"/>
      <inkml:brushProperty name="color" value="#F2395B"/>
    </inkml:brush>
  </inkml:definitions>
  <inkml:trace contextRef="#ctx0" brushRef="#br0">85100 34200 414,'-68'-46'0,"17"10"0,15 10 0,16 9 0,4 2 4,-6-2 8,-6-3 7,-6-3 9,-1 4 7,7 13 8,6 12 7,7 13 8,4 18-1,3 26-8,3 24-8,4 26-8,-1 22-6,-3 23-2,-3 22-4,-2 22-2,-5 21-3,-2 22-1,-3 22-1,-3 23-1,-1 11-6,4 4-12,3 3-11,3 3-10,3-1-11,3-2-10,3-3-10,4-3-9,1-32 1,0-59 13,0-60 13,0-58 14,0-34 3,0-6-6,0-6-6,0-6-6</inkml:trace>
</inkml:ink>
</file>

<file path=ppt/ink/ink3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47"/>
    </inkml:context>
    <inkml:brush xml:id="br0">
      <inkml:brushProperty name="width" value="0.03528" units="cm"/>
      <inkml:brushProperty name="height" value="0.03528" units="cm"/>
      <inkml:brushProperty name="color" value="#F2395B"/>
    </inkml:brush>
  </inkml:definitions>
  <inkml:trace contextRef="#ctx0" brushRef="#br0">87250 34750 623,'51'-18'150,"4"17"-39,3 15-37,3 16-40,-5 9-27,-12 3-17,-13 3-17,-12 4-18,-10-3-11,-6-5-2,-6-7-5,-6-5-2</inkml:trace>
</inkml:ink>
</file>

<file path=ppt/ink/ink3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47"/>
    </inkml:context>
    <inkml:brush xml:id="br0">
      <inkml:brushProperty name="width" value="0.04175" units="cm"/>
      <inkml:brushProperty name="height" value="0.04175" units="cm"/>
      <inkml:brushProperty name="color" value="#F2395B"/>
    </inkml:brush>
  </inkml:definitions>
  <inkml:trace contextRef="#ctx0" brushRef="#br0">86950 35800 526,'-46'1'0,"10"4"0,10 3 0,9 3 0,10 7 15,14 14 27,11 11 28,14 14 29,8 2 0,7-6-25,6-6-25,7-6-26,0-6-21,-2-2-13,-3-3-15,-3-3-14</inkml:trace>
</inkml:ink>
</file>

<file path=ppt/ink/ink3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49"/>
    </inkml:context>
    <inkml:brush xml:id="br0">
      <inkml:brushProperty name="width" value="0.0422" units="cm"/>
      <inkml:brushProperty name="height" value="0.0422" units="cm"/>
      <inkml:brushProperty name="color" value="#F2395B"/>
    </inkml:brush>
  </inkml:definitions>
  <inkml:trace contextRef="#ctx0" brushRef="#br0">90150 34050 521,'-40'-46'10,"23"10"22,22 10 21,22 9 22,26 4 3,31 1-13,32-1-14,31 1-13,17 1-9,3 3-8,3 3-5,4 4-8,-10 2-5,-22 4-9,-22 3-6,-21 3-8,-18 1-8,-12 1-7,-13-1-7,-12 1-8,-15 1-3,-15 3 2,-15 3 1,-16 4 1,-7 1 4,4 0 7,3 0 6,3 0 6</inkml:trace>
</inkml:ink>
</file>

<file path=ppt/ink/ink3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49"/>
    </inkml:context>
    <inkml:brush xml:id="br0">
      <inkml:brushProperty name="width" value="0.04215" units="cm"/>
      <inkml:brushProperty name="height" value="0.04215" units="cm"/>
      <inkml:brushProperty name="color" value="#F2395B"/>
    </inkml:brush>
  </inkml:definitions>
  <inkml:trace contextRef="#ctx0" brushRef="#br0">91150 34250 521,'-68'3'10,"17"6"19,15 7 20,16 6 19,9 10 4,3 17-12,3 15-12,4 16-11,1 7-8,0 1-4,0-1-3,0 1-3,-4 2-8,-5 7-13,-7 6-12,-5 7-13,-3-3-7,4-8-5,3-10-3,3-9-4,4-12-1,7-11 2,6-14 4,7-11 1,4-11 3,3-5 2,3-7 2,4-5 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9:45"/>
    </inkml:context>
    <inkml:brush xml:id="br0">
      <inkml:brushProperty name="width" value="0.04381" units="cm"/>
      <inkml:brushProperty name="height" value="0.04381" units="cm"/>
      <inkml:brushProperty name="color" value="#00BFF3"/>
    </inkml:brush>
  </inkml:definitions>
  <inkml:trace contextRef="#ctx0" brushRef="#br0">69536 57513 502,'0'-15'2,"0"1"7,0 1 5,0 1 5,0 4 9,0 10 12,0 8 11,0 9 11,-1 7 1,0 5-12,-2 4-10,0 6-12,-2 2-7,-2 2-2,-2 0-1,-1 2-3,-3 1-6,0 1-8,-1 3-10,-1 2-9,-1 2-9,1 3-7,-1 4-9,1 2-8,0-4 1,4-9 8,3-10 9,3-10 9,1-6 0,0-5-8,0-3-9,0-4-8</inkml:trace>
</inkml:ink>
</file>

<file path=ppt/ink/ink3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49"/>
    </inkml:context>
    <inkml:brush xml:id="br0">
      <inkml:brushProperty name="width" value="0.05363" units="cm"/>
      <inkml:brushProperty name="height" value="0.05363" units="cm"/>
      <inkml:brushProperty name="color" value="#F2395B"/>
    </inkml:brush>
  </inkml:definitions>
  <inkml:trace contextRef="#ctx0" brushRef="#br0">92850 33600 410,'1'-30'12,"4"41"23,3 40 24,3 42 24,-2 22 5,-6 7-15,-6 6-15,-6 7-14,-6 7-10,-2 9-6,-3 10-5,-3 10-5,-4 8-5,-3 10-3,-3 10-3,-2 9-3,-1-1-4,3-8-5,3-10-5,4-9-6,-1-13-6,-3-16-5,-3-15-7,-2-15-5,0-18-3,7-19-1,6-18 0,7-19-1</inkml:trace>
</inkml:ink>
</file>

<file path=ppt/ink/ink3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49"/>
    </inkml:context>
    <inkml:brush xml:id="br0">
      <inkml:brushProperty name="width" value="0.0392" units="cm"/>
      <inkml:brushProperty name="height" value="0.0392" units="cm"/>
      <inkml:brushProperty name="color" value="#F2395B"/>
    </inkml:brush>
  </inkml:definitions>
  <inkml:trace contextRef="#ctx0" brushRef="#br0">92900 33400 561,'-2'-90'0,"-3"23"0,-3 22 0,-2 22 0,-3 8 4,1-2 7,-1-3 9,1-3 7,-4 7 9,-6 19 8,-6 19 9,-6 19 8,-9 16-1,-8 17-13,-10 15-12,-9 16-11,-5 7-11,0 1-9,0-1-9,0 1-9,4-7-3,10-12 4,10-13 2,9-12 4</inkml:trace>
</inkml:ink>
</file>

<file path=ppt/ink/ink3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49"/>
    </inkml:context>
    <inkml:brush xml:id="br0">
      <inkml:brushProperty name="width" value="0.04139" units="cm"/>
      <inkml:brushProperty name="height" value="0.04139" units="cm"/>
      <inkml:brushProperty name="color" value="#F2395B"/>
    </inkml:brush>
  </inkml:definitions>
  <inkml:trace contextRef="#ctx0" brushRef="#br0">93150 33600 531,'28'-22'7,"6"6"13,7 7 15,6 6 12,9 6 6,13 6-5,12 7-4,13 6-4,2 4-4,-5 4 0,-7 3-2,-5 3-1,-9 1-8,-9 1-14,-10-1-15,-8 1-13</inkml:trace>
</inkml:ink>
</file>

<file path=ppt/ink/ink3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50"/>
    </inkml:context>
    <inkml:brush xml:id="br0">
      <inkml:brushProperty name="width" value="0.04852" units="cm"/>
      <inkml:brushProperty name="height" value="0.04852" units="cm"/>
      <inkml:brushProperty name="color" value="#F2395B"/>
    </inkml:brush>
  </inkml:definitions>
  <inkml:trace contextRef="#ctx0" brushRef="#br0">95550 34400 453,'-29'0'14,"45"0"29,43 0 27,45 0 29,19 0 4,-3 0-21,-3 0-20,-2 0-21,6 0-18,20 0-14,18 0-13,20 0-14,-3 1-11,-21 4-6,-22 3-6,-22 3-7,-18 1-2,-11 1 1,-14-1 3,-11 1 1,-11-3 2,-5-2 0,-7-3 1,-5-3 1</inkml:trace>
</inkml:ink>
</file>

<file path=ppt/ink/ink3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51"/>
    </inkml:context>
    <inkml:brush xml:id="br0">
      <inkml:brushProperty name="width" value="0.04809" units="cm"/>
      <inkml:brushProperty name="height" value="0.04809" units="cm"/>
      <inkml:brushProperty name="color" value="#F2395B"/>
    </inkml:brush>
  </inkml:definitions>
  <inkml:trace contextRef="#ctx0" brushRef="#br0">97400 33650 457,'-15'-21'79,"23"10"-5,22 10-5,22 9-4,12 7-7,3 7-9,3 6-10,4 7-8,-1 4-7,-3 3-4,-3 3-5,-2 4-5,-5 2-3,-2 4-4,-3 3-4,-3 3-3,-18 3-3,-31 3-1,-31 3-1,-31 4-1,-16-3-1,0-5-1,0-7 0,0-5-1,1-4-2,4 0-3,3 0-4,3 0-4,4-2-4,7-3-6,6-3-6,7-2-6</inkml:trace>
</inkml:ink>
</file>

<file path=ppt/ink/ink3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51"/>
    </inkml:context>
    <inkml:brush xml:id="br0">
      <inkml:brushProperty name="width" value="0.05336" units="cm"/>
      <inkml:brushProperty name="height" value="0.05336" units="cm"/>
      <inkml:brushProperty name="color" value="#F2395B"/>
    </inkml:brush>
  </inkml:definitions>
  <inkml:trace contextRef="#ctx0" brushRef="#br0">99850 33100 412,'26'-22'4,"4"6"9,3 7 9,3 6 8,3 7 4,3 10 1,3 10-1,4 9 1,-1 6-2,-3 3-5,-3 3-4,-2 4-4,-6 2-1,-6 4 3,-6 3 2,-6 3 4,-4 1-1,1 1-1,-1-1-2,1 1-1,-6 1-3,-8 3-3,-10 3-3,-9 4-2,-12 2-4,-11 4-2,-14 3-2,-11 3-2,-9-2-4,-3-6-5,-3-6-3,-2-6-4,-3-7-4,1-6-3,-1-6-2,1-6-3,2-7-1,7-6-1,6-6 1,7-6 0,5-10 2,7-12 1,6-13 4,7-12 1,7-12 1,9-8-4,10-10-3,10-9-3,7-7-1,6-3 1,7-3 0,6-2 3,4 2 1,4 9 6,3 10 4,3 10 5,-1 8 5,-2 10 5,-3 10 5,-3 9 5,-2 6 6,0 3 6,0 3 6,0 4 5,1 2 4,4 4-1,3 3-1,3 3 1,7 7-2,14 14-2,11 11-1,14 14-3,5 5-3,1 1-5,-1-1-3,1 1-6,-3-3-3,-2-2-6,-3-3-4,-3-3-4,-6-4-8,-5-3-9,-7-3-10,-5-2-10</inkml:trace>
</inkml:ink>
</file>

<file path=ppt/ink/ink3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52"/>
    </inkml:context>
    <inkml:brush xml:id="br0">
      <inkml:brushProperty name="width" value="0.05797" units="cm"/>
      <inkml:brushProperty name="height" value="0.05797" units="cm"/>
      <inkml:brushProperty name="color" value="#F2395B"/>
    </inkml:brush>
  </inkml:definitions>
  <inkml:trace contextRef="#ctx0" brushRef="#br0">101800 32500 379,'4'-36'52,"10"28"4,10 28 2,9 29 3,2 21-2,-2 16-7,-3 15-7,-3 17-8,-4 8-4,-3 4-1,-3 3-3,-2 3-1,-5 4-3,-2 7-4,-3 6-6,-3 7-4,-6-1-5,-5-6-5,-7-6-6,-5-6-6,-6-4-3,-3 1-3,-3-1-2,-2 1-3,-1-7-4,3-12-7,3-13-6,4-12-7,4-13-3,6-12 2,7-13 0,6-12 1,3-15 2,0-15 3,0-15 3,0-16 3,-2-7 3,-3 4 6,-3 3 5,-2 3 6</inkml:trace>
</inkml:ink>
</file>

<file path=ppt/ink/ink3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52"/>
    </inkml:context>
    <inkml:brush xml:id="br0">
      <inkml:brushProperty name="width" value="0.04817" units="cm"/>
      <inkml:brushProperty name="height" value="0.04817" units="cm"/>
      <inkml:brushProperty name="color" value="#F2395B"/>
    </inkml:brush>
  </inkml:definitions>
  <inkml:trace contextRef="#ctx0" brushRef="#br0">101900 32350 456,'0'-47'9,"0"6"18,0 7 17,0 6 19,-7 12 6,-11 19-4,-14 19-3,-11 19-5,-15 19-6,-16 23-11,-15 22-10,-15 22-10,-3 2-13,14-15-18,11-15-17,14-16-17,10-12-10,9-5 0,10-7-2,10-5-1</inkml:trace>
</inkml:ink>
</file>

<file path=ppt/ink/ink3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52"/>
    </inkml:context>
    <inkml:brush xml:id="br0">
      <inkml:brushProperty name="width" value="0.04752" units="cm"/>
      <inkml:brushProperty name="height" value="0.04752" units="cm"/>
      <inkml:brushProperty name="color" value="#F2395B"/>
    </inkml:brush>
  </inkml:definitions>
  <inkml:trace contextRef="#ctx0" brushRef="#br0">102200 32400 462,'142'6'112,"-16"13"-18,-15 12-20,-15 13-18,-11 9-13,-2 6-5,-3 7-5,-3 6-6,-7 1-5,-9-3-4,-10-3-6,-8-2-3,-11-3-21,-8 1-34,-10-1-34,-9 1-35</inkml:trace>
</inkml:ink>
</file>

<file path=ppt/ink/ink3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56"/>
    </inkml:context>
    <inkml:brush xml:id="br0">
      <inkml:brushProperty name="width" value="0.04671" units="cm"/>
      <inkml:brushProperty name="height" value="0.04671" units="cm"/>
      <inkml:brushProperty name="color" value="#F2395B"/>
    </inkml:brush>
  </inkml:definitions>
  <inkml:trace contextRef="#ctx0" brushRef="#br0">50350 40650 470,'4'-36'12,"10"28"21,10 28 22,9 29 23,1 18 3,-6 9-15,-6 10-15,-6 10-16,-4 7-10,1 6-3,-1 7-5,1 6-4,-6 3-2,-8 0-2,-10 0-3,-9 0-1,-7 3-2,-3 6-1,-3 7-3,-2 6-1,-8 1-2,-8-3-3,-10-3-2,-9-2-2,-5-6-2,0-6-1,0-6 0,0-6 0,1-12-3,4-15-1,3-15-2,3-16-2,1-16-2,1-16 1,-1-15 1,1-15-1,-1-20 1,1-21 0,-1-22 2,1-22 0,4-15 2,9-5 1,10-7 2,10-5 1,7 0 3,6 10 3,7 10 3,6 9 2,3 9 4,0 9 3,0 10 4,0 10 3,6 8 7,13 10 10,12 10 10,13 9 10,7 12 2,4 16-5,3 15-7,3 17-5,6 7-5,9 0-5,10 0-4,10 0-5,8 0-3,10 0-2,10 0-2,9 0-2,1-2-5,-6-3-5,-6-3-7,-6-2-6,-6-1-8,-2 3-6,-3 3-9,-3 4-7,-9-3-3,-11-5 0,-14-7 1,-11-5 0,-11-8 3,-5-5 5,-7-7 3,-5-5 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9:45"/>
    </inkml:context>
    <inkml:brush xml:id="br0">
      <inkml:brushProperty name="width" value="0.03792" units="cm"/>
      <inkml:brushProperty name="height" value="0.03792" units="cm"/>
      <inkml:brushProperty name="color" value="#00BFF3"/>
    </inkml:brush>
  </inkml:definitions>
  <inkml:trace contextRef="#ctx0" brushRef="#br0">71399 58481 580,'-15'-7'0,"2"0"0,3 2 0,1 1 0,0 0 4,0 2 8,-1 0 9,-1 2 7,-1 0 5,2 0-1,1 0-1,1 0 0,-2 1-4,-4 2-7,-4 2-7,-3 2-6,-3 1-5,-1 3-2,-1 2-4,-1 1-2,1 1-1,1-2 2,3-3 2,2-1 0,1-1 3,2 0 0,3 0 0,1 0 2,5-1 4,6 1 9,7 0 7,8 0 8,4-1 2,3-1-6,3 0-5,3-2-6,2 1-5,2 0-4,3 1-5,1 2-3,0 0-5,0-1-7,-1 1-7,-1 0-5,-2 1-7,-2 1-6,-1 3-5,-3 2-5,-2-1-1,-3-1 5,-3-2 6,-2-2 6</inkml:trace>
</inkml:ink>
</file>

<file path=ppt/ink/ink3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56"/>
    </inkml:context>
    <inkml:brush xml:id="br0">
      <inkml:brushProperty name="width" value="0.04171" units="cm"/>
      <inkml:brushProperty name="height" value="0.04171" units="cm"/>
      <inkml:brushProperty name="color" value="#F2395B"/>
    </inkml:brush>
  </inkml:definitions>
  <inkml:trace contextRef="#ctx0" brushRef="#br0">52150 41850 527,'-46'-46'2,"10"10"6,10 10 4,9 9 6,6 13 8,3 20 14,3 18 12,4 20 13,1 11 1,0 7-12,0 6-13,0 7-12,-2 2-8,-3 1-4,-3-1-5,-2 1-4,-1-3-6,3-2-10,3-3-9,4-3-8,1-7-8,0-9-6,0-10-7,0-8-6,3-9 1,6-6 7,7-6 8,6-6 7,3-7 2,0-6-1,0-6-3,0-6-2</inkml:trace>
</inkml:ink>
</file>

<file path=ppt/ink/ink3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57"/>
    </inkml:context>
    <inkml:brush xml:id="br0">
      <inkml:brushProperty name="width" value="0.04939" units="cm"/>
      <inkml:brushProperty name="height" value="0.04939" units="cm"/>
      <inkml:brushProperty name="color" value="#F2395B"/>
    </inkml:brush>
  </inkml:definitions>
  <inkml:trace contextRef="#ctx0" brushRef="#br0">53200 41950 445,'-4'-47'2,"-5"6"5,-7 7 5,-5 6 4,-4 7 7,0 10 7,0 10 9,0 9 7,-2 10 0,-3 14-7,-3 11-8,-2 14-8,-3 7-4,1 3-1,-1 3 0,1 4-1,-1-3-1,1-5 0,-1-7 1,1-5-1,7-6-1,16-3-4,15-3-4,17-2-2,13-15-8,13-25-11,12-25-10,13-25-10,6-15-5,0-2 3,0-3 2,0-3 3,-4 2 2,-5 10 5,-7 10 3,-5 9 4,-12 17 12,-16 25 20,-15 25 21,-15 25 20,-9 10 5,1-2-10,-1-3-10,1-3-9,1-1-7,3 4-4,3 3-4,4 3-3,13-13-6,26-28-11,24-28-10,26-27-10,4-15-3,-16 0 4,-15 0 2,-15 0 4,-9-5 1,1-9-1,-1-10-1,1-8 0,-6-4 0,-8 3 2,-10 3 3,-9 4 3,-12 7 1,-11 13 2,-14 12 0,-11 13 1,-9 10 1,-3 10-2,-3 10 0,-2 9-1,2 10-2,9 14-3,10 11-3,10 14-4,5 0-2,4-8-1,3-10-1,3-9 0,9-7 1,16-3 4,15-3 5,17-2 3,10-6 3,6-6 3,7-6 2,6-6 3,1-6 5,-3-2 5,-3-3 6,-2-3 6,-6 1 4,-6 6 2,-6 7 2,-6 6 1,-6 6 1,-2 6-4,-3 7-3,-3 6-3,-7 6-1,-9 6 0,-10 7-1,-8 6 1,-8 3-3,-2 0-3,-3 0-4,-3 0-3,1-2-3,6-3-2,7-3-1,6-2-2,9-3-2,13 1-5,12-1-5,13 1-4,6-9-6,0-15-7,0-15-7,0-16-7,-2-10-2,-3-3 1,-3-3 1,-2-2 1,-5-3 2,-2 1 3,-3-1 3,-3 1 4,-6 1 2,-5 3 4,-7 3 2,-5 4 5</inkml:trace>
</inkml:ink>
</file>

<file path=ppt/ink/ink3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57"/>
    </inkml:context>
    <inkml:brush xml:id="br0">
      <inkml:brushProperty name="width" value="0.0554" units="cm"/>
      <inkml:brushProperty name="height" value="0.0554" units="cm"/>
      <inkml:brushProperty name="color" value="#F2395B"/>
    </inkml:brush>
  </inkml:definitions>
  <inkml:trace contextRef="#ctx0" brushRef="#br0">54800 40850 397,'26'-24'5,"4"4"11,3 3 11,3 3 10,7 7 5,14 14-2,11 11-3,14 14 0,5 7-3,1 3 1,-1 3-1,1 4-1,-6 7 0,-8 13-3,-10 12-2,-9 13-1,-10 6-4,-9 0-3,-10 0-5,-8 0-3,-9 1-2,-6 4-1,-6 3 0,-6 3-1,-13 1-6,-19 1-15,-18-1-13,-19 1-14,-5-9-7,9-15 1,10-15-1,10-16 1,4-8-3,0 0-6,0 0-5,0 0-5</inkml:trace>
</inkml:ink>
</file>

<file path=ppt/ink/ink3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6:00"/>
    </inkml:context>
    <inkml:brush xml:id="br0">
      <inkml:brushProperty name="width" value="0.04753" units="cm"/>
      <inkml:brushProperty name="height" value="0.04753" units="cm"/>
      <inkml:brushProperty name="color" value="#F2395B"/>
    </inkml:brush>
  </inkml:definitions>
  <inkml:trace contextRef="#ctx0" brushRef="#br0">49650 20850 462,'-32'-22'5,"-11"6"11,-14 7 10,-11 6 10,-4 6 3,6 6-5,7 7-4,6 6-5,-1 1-3,-5-3-3,-7-3-2,-5-2-2,-3-3-1,4 1-1,3-1 0,3 1 0,-1 2 0,-2 7-1,-3 6 1,-3 7-1,2 4 1,10 3 0,10 3 2,9 4 0,7 2 0,7 4-2,6 3-3,7 3-2,5 1-1,7 1-2,6-1-2,7 1 0,8 1-2,14 3-1,11 3-2,14 4-2,7-3-1,3-5 1,3-7-1,4-5 0,-1-6 1,-3-3 0,-3-3 0,-2-2 1,-5-3 1,-2 1 2,-3-1 1,-3 1 3,-6-1 1,-5 1 1,-7-1 1,-5 1 0,-6-1 1,-3 1 0,-3-1-1,-2 1 0,-9 7-1,-12 16-2,-13 15-2,-12 17-3,-15 3-1,-15-5-2,-15-7-3,-16-5-1,-12-6-2,-5-3-1,-7-3-1,-5-2-1,2-8-2,13-8-2,12-10-3,13-9-3,9-9-3,6-5-3,7-7-3,6-5-3,9-9-2,13-9-1,12-10-1,13-8-1,7-6 0,4 1 3,3-1 4,3 1 1</inkml:trace>
</inkml:ink>
</file>

<file path=ppt/ink/ink3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6:01"/>
    </inkml:context>
    <inkml:brush xml:id="br0">
      <inkml:brushProperty name="width" value="0.05108" units="cm"/>
      <inkml:brushProperty name="height" value="0.05108" units="cm"/>
      <inkml:brushProperty name="color" value="#F2395B"/>
    </inkml:brush>
  </inkml:definitions>
  <inkml:trace contextRef="#ctx0" brushRef="#br0">50650 22350 430,'-47'-22'-24,"6"6"16,7 7 15,6 6 15,3 3 6,0 0-1,0 0-3,0 0-2,-4 4 1,-5 10 4,-7 10 4,-5 9 4,-3 6-1,4 3-5,3 3-4,3 4-5,3 1-3,3 0-1,3 0-2,4 0-1,2 1 0,4 4-1,3 3 1,3 3-1,3-1 0,3-2-1,3-3-3,4-3 0,1-4-3,0-3 0,0-3-2,0-2-1,7-1-3,17 3-5,15 3-5,16 4-6,4-6-2,-6-11-3,-6-14-2,-6-11-2,-1-11-1,7-5-2,6-7 0,7-5-2,4-9 2,3-9 1,3-10 1,4-8 3,-1-9 2,-3-6 1,-3-6 3,-2-6 1,-5-2 2,-2 3 1,-3 3 0,-3 4 2,-6 5 2,-5 10 3,-7 10 3,-5 9 4,-8 6 2,-5 3 3,-7 3 3,-5 4 2,-4 1 2,0 0 4,0 0 1,0 0 4,-4-2 2,-5-3 1,-7-3 1,-5-2 2,-1-5-1,6-2-5,7-3-5,6-3-4,1 8 2,-3 23 9,-3 22 9,-2 22 9,-3 21 3,1 22-7,-1 22-4,1 23-5,-1 6-6,1-5-3,-1-7-5,1-5-4,-1-3-5,1 4-5,-1 3-5,1 3-5,1-4-6,3-8-2,3-10-5,4-9-3,1-20-9,0-27-12,0-28-14,0-28-12,0-20-1,0-8 14,0-10 13,0-9 14,1-4 10,4 4 9,3 3 9,3 3 9,3 4 5,3 7 5,3 6 5,4 7 4,2 4 2,4 3 0,3 3 1,3 4 1,1 1-2,1 0-1,-1 0-2,1 0-2,-1 3-4,1 6-5,-1 7-5,1 6-4,-1 3-11,1 0-15,-1 0-14,1 0-15</inkml:trace>
</inkml:ink>
</file>

<file path=ppt/ink/ink3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6:01"/>
    </inkml:context>
    <inkml:brush xml:id="br0">
      <inkml:brushProperty name="width" value="0.04968" units="cm"/>
      <inkml:brushProperty name="height" value="0.04968" units="cm"/>
      <inkml:brushProperty name="color" value="#F2395B"/>
    </inkml:brush>
  </inkml:definitions>
  <inkml:trace contextRef="#ctx0" brushRef="#br0">51850 21700 442,'-2'-91'21,"-3"19"9,-3 19 9,-2 19 11,-1 26 5,3 34-1,3 35 1,4 35 0,-1 19-4,-3 7-10,-3 6-8,-2 7-9,-3 5-7,1 7-3,-1 6-4,1 7-4,-1-3-4,1-8-4,-1-10-6,1-9-5,-3 4-3,-2 19-2,-3 19-1,-3 19-2,1-4-5,6-24-8,7-26-10,6-24-9,3-21 0,0-16 7,0-15 8,0-15 8</inkml:trace>
</inkml:ink>
</file>

<file path=ppt/ink/ink3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6:01"/>
    </inkml:context>
    <inkml:brush xml:id="br0">
      <inkml:brushProperty name="width" value="0.03431" units="cm"/>
      <inkml:brushProperty name="height" value="0.03431" units="cm"/>
      <inkml:brushProperty name="color" value="#F2395B"/>
    </inkml:brush>
  </inkml:definitions>
  <inkml:trace contextRef="#ctx0" brushRef="#br0">51950 23000 641,'45'-91'4,"-9"19"10,-10 19 9,-8 19 9,-6 18 5,1 19 4,-1 19 2,1 19 3,-6 12-5,-8 6-9,-10 7-11,-9 6-11,-5-1-5,0-5-1,0-7-1,0-5-1,6-9-3,13-9-8,12-10-8,13-8-7,9-8-1,6-2 6,7-3 4,6-3 6,1-2 4,-3 0 3,-3 0 3,-2 0 3,-8 9 2,-8 19 2,-10 19 1,-9 19 2,-13 5 0,-16-5-1,-15-7-3,-15-5-1,-4-8-2,9-5-6,10-7-5,10-5-4,5-11-9,4-11-13,3-14-12,3-11-12,4-7-3,7 0 8,6 0 8,7 0 8</inkml:trace>
</inkml:ink>
</file>

<file path=ppt/ink/ink3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6:02"/>
    </inkml:context>
    <inkml:brush xml:id="br0">
      <inkml:brushProperty name="width" value="0.0453" units="cm"/>
      <inkml:brushProperty name="height" value="0.0453" units="cm"/>
      <inkml:brushProperty name="color" value="#F2395B"/>
    </inkml:brush>
  </inkml:definitions>
  <inkml:trace contextRef="#ctx0" brushRef="#br0">53100 22800 485,'20'-18'10,"-9"17"18,-10 15 18,-8 16 20,-8 13 3,-2 14-11,-3 11-12,-3 14-12,-1 2-6,4-6-3,3-6-3,3-6-3,1-6-2,1-2-1,-1-3-3,1-3-1,8-10-6,20-16-11,18-15-9,20-15-11,6-15-4,-2-12 0,-3-13 2,-3-12 0,-6-9 1,-5-2 0,-7-3 2,-5-3 0,-8 1 2,-5 6 4,-7 7 4,-5 6 3,-4 6 3,0 6 6,0 7 3,0 6 5,3 3 5,6 0 7,7 0 7,6 0 7,4 1 2,4 4-3,3 3-3,3 3-3,1 4-3,1 7-2,-1 6-4,1 7-2,-3 5-2,-2 7-3,-3 6-1,-3 7-2,-6 7-1,-5 9-2,-7 10-2,-5 10-1,-9 2-1,-9-3-3,-10-3-1,-8-2-2,-4-6-1,3-6 1,3-6 1,4-6 0,11-13-5,23-19-12,22-18-13,22-19-11,7-10-4,-6 1 7,-6-1 6,-6 1 7,-4 2 3,1 7 1,-1 6 1,1 7 1,-4 0 1,-6-2 0,-6-3 0,-6-3 1,-4-2 2,1 0 3,-1 0 2,1 0 3</inkml:trace>
</inkml:ink>
</file>

<file path=ppt/ink/ink3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6:02"/>
    </inkml:context>
    <inkml:brush xml:id="br0">
      <inkml:brushProperty name="width" value="0.04688" units="cm"/>
      <inkml:brushProperty name="height" value="0.04688" units="cm"/>
      <inkml:brushProperty name="color" value="#F2395B"/>
    </inkml:brush>
  </inkml:definitions>
  <inkml:trace contextRef="#ctx0" brushRef="#br0">54400 22650 469,'0'-91'13,"0"19"4,0 19 5,0 19 4,0 16 6,0 17 6,0 15 8,0 16 7,0 15 1,0 16-4,0 15-5,0 17-4,0 8-6,0 4-8,0 3-8,0 3-7,0 6-11,0 9-15,0 10-13,0 10-14,0 5-9,0 4-1,0 3-3,0 3-1,0-16-1,0-34 3,0-35 2,0-33 2</inkml:trace>
</inkml:ink>
</file>

<file path=ppt/ink/ink3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6:03"/>
    </inkml:context>
    <inkml:brush xml:id="br0">
      <inkml:brushProperty name="width" value="0.04252" units="cm"/>
      <inkml:brushProperty name="height" value="0.04252" units="cm"/>
      <inkml:brushProperty name="color" value="#F2395B"/>
    </inkml:brush>
  </inkml:definitions>
  <inkml:trace contextRef="#ctx0" brushRef="#br0">54850 22100 517,'29'-22'5,"10"6"12,10 7 11,9 6 10,4 9 6,1 13-3,-1 12 0,1 13-3,-4 7-2,-6 4-6,-6 3-6,-6 3-5,-2 6-1,3 9 0,3 10 1,4 10 1,-6 7-2,-11 6-4,-14 7-4,-11 6-6,-18 4-5,-22 4-10,-22 3-8,-21 3-9,-7-8-5,9-19 1,10-18 0,10-19-1,4-13-4,0-6-10,0-6-9,0-6-10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9:45"/>
    </inkml:context>
    <inkml:brush xml:id="br0">
      <inkml:brushProperty name="width" value="0.03775" units="cm"/>
      <inkml:brushProperty name="height" value="0.03775" units="cm"/>
      <inkml:brushProperty name="color" value="#00BFF3"/>
    </inkml:brush>
  </inkml:definitions>
  <inkml:trace contextRef="#ctx0" brushRef="#br0">73866 58762 582,'0'-11'10,"0"9"21,0 8 20,0 9 21,-1 5 2,-1 1-15,0 1-15,-1 1-16,-1 0-9,2-1-5,0-1-4,2-1-5,1-1-5,2-1-2,2-1-5,2-1-3,1-2-2,3-4-1,2-4 0,2-4-1,1-4-1,4-2-4,4-4-3,2-2-3,1-3-2,0-3 2,1-3 0,-1-3 2,-2-1 2,-3-1 6,-5 1 5,-3-1 5,-3 2 6,-2 1 6,-3 3 5,0 1 7,-4 2 3,-3 1-1,-2 1-1,-3 0-1,-5 3-5,-4 3-8,-5 2-9,-5 4-9,-3 2-6,-1 2-1,0 2-2,-2 2-1,1 0-5,3 1-7,3 0-7,3 0-6</inkml:trace>
</inkml:ink>
</file>

<file path=ppt/ink/ink3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6:03"/>
    </inkml:context>
    <inkml:brush xml:id="br0">
      <inkml:brushProperty name="width" value="0.04441" units="cm"/>
      <inkml:brushProperty name="height" value="0.04441" units="cm"/>
      <inkml:brushProperty name="color" value="#F2395B"/>
    </inkml:brush>
  </inkml:definitions>
  <inkml:trace contextRef="#ctx0" brushRef="#br0">50200 21850 495,'-25'-24'2,"0"4"4,0 3 5,0 3 4,-2 6 4,-3 9 7,-3 10 6,-2 10 5,-6 11 2,-6 17-5,-6 15-3,-6 16-3,-4 12-3,1 9 2,-1 10 0,1 10 1,1 4-2,3 0-2,3 0-4,4 0-2,7 0-5,13 0-3,12 0-5,13 0-3,15-2-10,19-3-11,19-3-12,19-2-13,9-14-3,0-21 7,0-22 6,0-22 7,-2-11-2,-3 0-10,-3 0-11,-2 0-10</inkml:trace>
</inkml:ink>
</file>

<file path=ppt/ink/ink3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6:11"/>
    </inkml:context>
    <inkml:brush xml:id="br0">
      <inkml:brushProperty name="width" value="0.04897" units="cm"/>
      <inkml:brushProperty name="height" value="0.04897" units="cm"/>
      <inkml:brushProperty name="color" value="#FED406"/>
    </inkml:brush>
  </inkml:definitions>
  <inkml:trace contextRef="#ctx0" brushRef="#br0">64200 29650 449,'-68'-68'0,"17"17"0,15 15 0,16 16 0,5 5 0,-2-2-1,-3-3 0,-3-3 0,5 10 7,17 26 16,15 24 16,16 26 16,10 18 4,7 13-5,6 12-6,7 13-7,2 7-4,1 4-5,-1 3-4,1 3-6,1-1-2,3-2-3,3-3-1,4-3-2,1-4-2,0-3-2,0-3-1,0-2-2,-2-5-1,-3-2 0,-3-3 0,-2-3 0,-3-2-2,1 0-2,-1 0-4,1 0-2,-1 1-4,1 4-3,-1 3-4,1 3-5,-3-1 1,-2-2 3,-3-3 5,-3-3 3,-4-6 2,-3-5-1,-3-7 1,-2-5 0,-5-6-1,-2-3-3,-3-3-2,-3-2-2,-2-5-4,0-2-4,0-3-4,0-3-5,-4-13-3,-5-22-3,-7-22-2,-5-21-4,-6-14 2,-3-2 6,-3-3 5,-2-3 6</inkml:trace>
</inkml:ink>
</file>

<file path=ppt/ink/ink3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6:12"/>
    </inkml:context>
    <inkml:brush xml:id="br0">
      <inkml:brushProperty name="width" value="0.03927" units="cm"/>
      <inkml:brushProperty name="height" value="0.03927" units="cm"/>
      <inkml:brushProperty name="color" value="#FED406"/>
    </inkml:brush>
  </inkml:definitions>
  <inkml:trace contextRef="#ctx0" brushRef="#br0">64300 29500 560,'-46'-21'3,"10"10"5,10 10 6,9 9 6,10 12 1,14 16-2,11 15-3,14 17-2,7 11-3,3 10-1,3 10-3,4 9-1,2 7-2,4 7 1,3 6-1,3 7 0,3 0 0,3-2 0,3-3 1,4-3-1,-1-6 0,-3-5-1,-3-7-1,-2-5-2,-3-4-1,1 0 1,-1 0-1,1 0 0,-3-2 1,-2-3-1,-3-3 1,-3-2 0,-2-1 1,0 3 0,0 3 1,0 4 1,0-1 0,0-3 0,0-3 0,0-2 0,1-3 0,4 1 1,3-1 0,3 1 0,-1-3 0,-2-2 0,-3-3-2,-3-3 0,-2-4-1,0-3 0,0-3 0,0-2-1,-2-5 0,-3-2 0,-3-3 1,-2-3 0,-5-4 0,-2-3 1,-3-3 1,-3-2 1,-1-1 0,4 3 0,3 3 1,3 4 0,-1-1 0,-2-3 0,-3-3-1,-3-2 0,-1-3-1,4 1 1,3-1-2,3 1 1,-1-1-1,-2 1 0,-3-1-1,-3 1 0,-2 1 0,0 3 0,0 3 0,0 4 0,1 1 0,4 0 0,3 0-1,3 0 1,1 1-1,1 4 1,-1 3 1,1 3 0,-3 1 1,-2 1 0,-3-1 0,-3 1 1,-1-3-1,4-2 0,3-3-2,3-3 0,-1-2 0,-2 0 0,-3 0 0,-3 0 0,-2-2 1,0-3 0,0-3 1,0-2 1,-2-3 0,-3 1 2,-3-1-1,-2 1 2,-3-1 0,1 1-1,-1-1 0,1 1-1,1-3 0,3-2-1,3-3-1,4-3 0,2 2-1,4 10 0,3 10 0,3 9 0,-1 1-1,-2-6 1,-3-6-1,-3-6 1,-2-2 0,0 3-1,0 3 1,0 4 0,0-1 0,0-3-1,0-3 0,0-2 0,0-1 0,0 3-1,0 3 1,0 4-2,0-1 1,0-3-1,0-3 1,0-2-1,1 0 1,4 7-1,3 6 1,3 7-1,4 7 1,7 9 0,6 10-1,7 10 1,-1 0 0,-6-5 0,-6-7 0,-6-5 1,-4-4 0,1 0 0,-1 0-1,1 0 1,-3-5-1,-2-9 1,-3-10-1,-3-8 0,-2-6 0,0 1-3,0-1-1,0 1-2,-8-9-9,-16-15-17,-15-15-17,-15-16-16,-6-8-4,7 0 11,6 0 10,7 0 11,0 0 6,-2 0 2,-3 0 1,-3 0 2</inkml:trace>
</inkml:ink>
</file>

<file path=ppt/ink/ink3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6:14"/>
    </inkml:context>
    <inkml:brush xml:id="br0">
      <inkml:brushProperty name="width" value="0.03202" units="cm"/>
      <inkml:brushProperty name="height" value="0.03202" units="cm"/>
      <inkml:brushProperty name="color" value="#FED406"/>
    </inkml:brush>
  </inkml:definitions>
  <inkml:trace contextRef="#ctx0" brushRef="#br0">66650 33450 687,'-21'29'2,"10"10"6,10 10 5,9 9 6,7-1 0,7-8-2,6-10-4,7-9-2,2-4-2,1 4 0,-1 3 1,1 3 0,1 6 0,3 9 1,3 10-1,4 10 0,1 2 1,0-3-1,0-3 0,0-2 0,0-3 0,0 1-1,0-1 0,0 1-1,0 2 0,0 7-1,0 6 0,0 7 0,0 4-2,0 3 0,0 3-2,0 4-1,0 2 0,0 4-1,0 3-1,0 3 0,0-1 0,0-2 0,0-3 1,0-3 0,-2-4 0,-3-3 0,-3-3 0,-2-2 1,-3-5-1,1-2-2,-1-3-1,1-3-1,-1-6-1,1-5-1,-1-7-1,1-5-1,-1-4-1,1 0-3,-1 0-1,1 0-3,-1-7-2,1-11-1,-1-14-1,1-11-2,-3-9-5,-2-3-10,-3-3-8,-3-2-9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49:46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76813 58715 999,'-8'-7'-6,"-1"3"-12,-1 1-12,-1 2-12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6:45"/>
    </inkml:context>
    <inkml:brush xml:id="br0">
      <inkml:brushProperty name="width" value="0.02336" units="cm"/>
      <inkml:brushProperty name="height" value="0.02336" units="cm"/>
      <inkml:brushProperty name="color" value="#F2395B"/>
    </inkml:brush>
  </inkml:definitions>
  <inkml:trace contextRef="#ctx0" brushRef="#br0">68915 7830 941,'-7'-8'46,"3"1"-34,1-1-32,2 1-34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00"/>
    </inkml:context>
    <inkml:brush xml:id="br0">
      <inkml:brushProperty name="width" value="0.04547" units="cm"/>
      <inkml:brushProperty name="height" value="0.04547" units="cm"/>
    </inkml:brush>
  </inkml:definitions>
  <inkml:trace contextRef="#ctx0" brushRef="#br0">58116 24131 483,'-30'-13'1,"7"3"1,4 4 2,4 4 2,3 4 4,-1 4 8,-1 4 7,-1 3 8,0 4 3,2 1 0,2 3 0,3 2-1,1 1-1,2 2-4,2 3-3,2 1-3,1 1-3,2 1-2,0-1-3,2 0-3,1-1-1,5-1-2,4-3-1,4-1-1,2-3-3,3-1-2,1-3-2,3-1-2,-1-1-2,0 0 2,-1-1 1,0 1 0,-3-1 0,-1-1-2,-3-1-2,-1 0-2,-3-2-1,-3 1 3,-3 0 3,-2 0 1,-2 0 3,0 1 1,0 1 2,0 1 2,-2 1 0,-4-2 0,-4-1 1,-4-1 0,-2 0-2,-2 2-1,0 0-3,-1 1-3,-4 1-1,-5-1-4,-6 1-3,-6 0-3,-5-1-1,-1-1 1,-2-1 0,-2-1 2,0-1-5,0-2-8,2-2-8,0-2-9,3-3-4,6-4-1,4-4 1,5-4 0,5-1 0,5 1 1,4 0 1,6 2 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6:46"/>
    </inkml:context>
    <inkml:brush xml:id="br0">
      <inkml:brushProperty name="width" value="0.05459" units="cm"/>
      <inkml:brushProperty name="height" value="0.05459" units="cm"/>
      <inkml:brushProperty name="color" value="#F2395B"/>
    </inkml:brush>
  </inkml:definitions>
  <inkml:trace contextRef="#ctx0" brushRef="#br0">5531 2060 403,'-13'-8'3,"3"0"7,4 0 6,4 0 7,3 1 4,4 1 1,2 0 0,3 2 2,6-1 0,8-2-3,7-2 0,8-2-3,2 1-2,-2 3-3,-3 2-4,-3 4-3,-3 1-2,0 0-1,-1 0 0,-1 0-1,-1 0-1,1 2-1,-1 0-1,1 2-2,-4 1 0,-4 1-2,-4 3 0,-6 2-1,-3 2 0,-2 1 0,-3 3 2,0 2 0,-4 3 1,-2 5 1,-4 4 1,-2 6 2,-3 4-1,-3 2 0,-3 4-2,-3 2 0,-2 0-2,-1-2-3,-1-3-1,-1-4-3,0-3-2,1-3-1,1-5-2,1-3-2,2-5 0,1-1 0,3-4 1,1-3 1,1-3-2,1-3-4,-1-2-3,0-4-5,2-2-1,1-4 0,2-2 0,3-3 1,1-4 0,2-6 2,2-3 1,2-6 2,1-3 1,0-1 3,0-1 1,0 0 2,0 0 2,0 3 4,0 3 3,0 3 3,0 3 0,0 1-1,0 3-2,0 1-2,0 2 6,0 3 15,0 1 13,0 2 15,0 5 9,0 8 4,0 8 6,0 7 4,0 7-3,0 3-11,0 4-12,0 5-12,0 7-7,0 15-4,0 13-5,0 15-4,-1 11-6,0 11-9,-2 11-7,0 11-8,0 6-9,0 5-8,2 4-8,0 4-9,1-11 1,0-24 10,0-25 9,0-23 9,0-16 1,-2-2-9,0-6-10,-2-2-8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6:49"/>
    </inkml:context>
    <inkml:brush xml:id="br0">
      <inkml:brushProperty name="width" value="0.04436" units="cm"/>
      <inkml:brushProperty name="height" value="0.04436" units="cm"/>
      <inkml:brushProperty name="color" value="#F2395B"/>
    </inkml:brush>
  </inkml:definitions>
  <inkml:trace contextRef="#ctx0" brushRef="#br0">6656 5066 495,'-11'-7'58,"9"2"-3,8 2-2,9 2-4,4 1-4,-1 0-6,-1 0-5,-1 0-7,0 1-3,2 4-3,0 2-3,1 3-3,-2 5-5,-5 5-8,-5 7-9,-4 5-8,-6 4-5,-6 1 0,-6 0-1,-5 2 0,-4-1 0,-1-2 0,-1-2-1,-1-1 2,1-4 1,1-4 5,3-3 4,2-5 5,0-3 5,1-2 4,-1-4 3,0-2 6,5-4 5,7-3 11,8-2 8,8-3 10,6-3 0,5 0-11,5-1-9,5-1-11,2-1-8,2 2-6,1 1-7,1 0-5,-1 2-6,-2-1-5,-2 0-6,-1 0-5,-3 1-6,0 0-6,-1 2-5,-1 1-6,-3 0 0,-3 0 2,-4 0 5,-4 0 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6:50"/>
    </inkml:context>
    <inkml:brush xml:id="br0">
      <inkml:brushProperty name="width" value="0.05672" units="cm"/>
      <inkml:brushProperty name="height" value="0.05672" units="cm"/>
      <inkml:brushProperty name="color" value="#F2395B"/>
    </inkml:brush>
  </inkml:definitions>
  <inkml:trace contextRef="#ctx0" brushRef="#br0">8393 3724 387,'-7'-11'10,"-1"10"20,0 10 20,0 10 20,-1 8 4,-2 8-12,-1 8-13,-3 8-11,-2 5-9,-1 1-3,-3 3-4,-1 2-3,0 1-3,3 3-2,3 1-2,2 3-1,3-3-2,1-4 1,0-4 0,2-6-1,2-6 1,2-8-1,4-8 1,3-7 0,2-7-7,5-3-11,4-4-13,3-4-13,4-5-2,1-6 4,3-6 7,1-6 5,0-1 2,-5 1 2,-3 2 0,-4 3 0,-1-4 1,5-7-1,3-9-1,5-7-1,0-5 1,-3-2 2,-3-2 2,-3-1 1,-4 2 3,-5 10 4,-4 8 3,-6 9 4,-4 5 1,-5 4 0,-5 3 0,-5 3-1,-4 5 1,-3 9-1,-3 9 1,-3 9-1,1 5-1,4-1-4,3 0-3,5 0-4,2 0-1,2-3 2,3-2 1,1-1 2,2-3-6,2-3-12,3-3-14,1-3-13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6:50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10425 6425 333,'49'20'167,"16"14"-1,16 14 1,15 16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6:54"/>
    </inkml:context>
    <inkml:brush xml:id="br0">
      <inkml:brushProperty name="width" value="0.04076" units="cm"/>
      <inkml:brushProperty name="height" value="0.04076" units="cm"/>
      <inkml:brushProperty name="color" value="#F2395B"/>
    </inkml:brush>
  </inkml:definitions>
  <inkml:trace contextRef="#ctx0" brushRef="#br0">12854 2066 539,'0'-12'7,"0"8"12,0 8 13,0 8 14,-1 5 1,-4 5-9,-2 3-9,-3 5-9,-1 0-6,0 0-4,2-1-4,1-1-2,0-2-4,0-3-2,0-3-1,0-3-3,3-4-2,6-3-2,6-4-1,6-4-3,6-7-3,5-9-5,6-11-4,7-9-4,0-3 1,-2 4 6,-3 3 5,-3 5 7,-4 3 5,-3 5 5,-5 3 6,-3 4 5,-4 4 6,-4 4 3,-4 4 4,-4 4 4,-2 2-2,0 0-7,0 0-8,0 0-7,1-1-7,0 1-5,2 0-5,0 0-6,1 0-3,0 1-1,0 2 0,0 0-1,0 1 1,-2-1 4,0 1 4,-2 0 3,-1 2 3,-5 7 1,-4 5 2,-3 7 1,-5 2 0,-2 2-1,-3 1 0,-2 0 0,-3 1 0,1-2 5,0 0 2,-1-1 4,2-4 3,3-5 2,4-7 3,2-5 2,3-4 3,4-3 2,4-1 2,5-2 2,2-3-1,6-2-5,2-3-4,5-4-5,5-3-2,7-5-1,7-5 0,7-5-1,2-2 0,-4 3 1,-2 1 1,-3 3 2,-2 2-1,-3 3 1,-2 2 1,-1 4-1,-3 4-1,-4 4-2,-5 6-1,-3 4-3,-4 3-2,-2 2-2,-3 0-3,-4 1-2,-1-1-2,-2-1 0,0-2-2,-1-2 0,0-1-2,2 0-1,3-1-2,1 1-2,2-2 1,4-4 2,2-4 3,4-4 3,-3 2 3,-5 8 4,-5 8 6,-7 7 4,-4 5 2,-1 1-1,-3 1-1,-1 1 0,-3 0-1,-1-1 0,-3-1 1,-1-1-1,0 0 2,1 1 1,3 1 3,1 1 0,3-1 3,1-2 1,3-1 1,1-3 2,2-2 0,2-2-1,3-4-1,1-3 0,5-3-2,8-6-2,8-5-2,7-4-1,10-7-2,11-9-2,10-9-2,12-8-1,5-5-3,2 0-2,3 0-2,2 0-2,-3 3-2,-4 6-2,-4 6 0,-6 5-2,-6 6 0,-8 5-1,-8 5-1,-7 5-1,-7 4 5,-5 6 10,-5 4 10,-5 5 10,-4 4 5,-6 1 2,-4 3 2,-5 1 0,-3 2-1,-2 1-5,0 1-4,-1 1-6,-2 2-1,-5 3-2,-3 2 1,-4 4-1,-2-1-6,3-3-9,2-5-12,1-4-9,4-3-8,3-5-1,5-3-3,3-4-3,2-5 0,1-2 0,-1-6 1,0-2 0,1-4 2,2 0 2,3-1 2,1-1 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6:54"/>
    </inkml:context>
    <inkml:brush xml:id="br0">
      <inkml:brushProperty name="width" value="0.04386" units="cm"/>
      <inkml:brushProperty name="height" value="0.04386" units="cm"/>
      <inkml:brushProperty name="color" value="#F2395B"/>
    </inkml:brush>
  </inkml:definitions>
  <inkml:trace contextRef="#ctx0" brushRef="#br0">14100 3973 501,'0'-29'5,"0"7"-1,0 5-1,0 7 0,0 7 11,0 11 22,0 11 21,0 11 22,0 8 2,2 6-15,0 6-16,1 6-17,0 9-9,0 11-6,-2 12-4,0 12-5,-1 8-7,0 5-9,0 5-10,0 5-10,0 1-9,0 0-10,0-1-11,0-1-9,0-14-2,0-27 7,0-25 6,0-27 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6:54"/>
    </inkml:context>
    <inkml:brush xml:id="br0">
      <inkml:brushProperty name="width" value="0.04018" units="cm"/>
      <inkml:brushProperty name="height" value="0.04018" units="cm"/>
      <inkml:brushProperty name="color" value="#F2395B"/>
    </inkml:brush>
  </inkml:definitions>
  <inkml:trace contextRef="#ctx0" brushRef="#br0">13382 4637 547,'-8'-6'97,"0"6"-19,0 4-17,0 6-18,-1 3-10,-3 5-4,-3 3-4,-3 5-2,-4 3-4,-1 5-3,-4 2-3,-3 6-3,-2 3-4,-3 5-8,-1 6-6,-2 4-7,0 0-9,4-5-11,2-5-11,3-4-11,4-7-5,5-10 3,5-8 1,5-8 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6:56"/>
    </inkml:context>
    <inkml:brush xml:id="br0">
      <inkml:brushProperty name="width" value="0.04099" units="cm"/>
      <inkml:brushProperty name="height" value="0.04099" units="cm"/>
      <inkml:brushProperty name="color" value="#F2395B"/>
    </inkml:brush>
  </inkml:definitions>
  <inkml:trace contextRef="#ctx0" brushRef="#br0">18346 3666 536,'0'-12'57,"0"8"1,0 8 0,0 8 2,0 4-5,0 3-9,0 1-9,0 3-9,-1 3-7,0 8-4,-2 7-4,0 6-5,-1 3-4,-2-2-2,0-2-4,-1-2-2,1-2-5,1 0-9,2-1-8,2-2-7,1-2-8,0-5-5,0-6-6,0-3-6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6:56"/>
    </inkml:context>
    <inkml:brush xml:id="br0">
      <inkml:brushProperty name="width" value="0.04168" units="cm"/>
      <inkml:brushProperty name="height" value="0.04168" units="cm"/>
      <inkml:brushProperty name="color" value="#F2395B"/>
    </inkml:brush>
  </inkml:definitions>
  <inkml:trace contextRef="#ctx0" brushRef="#br0">19419 2977 527,'0'-10'124,"0"10"-25,0 12-22,0 10-25,-3 9-15,-6 6-7,-5 8-8,-7 6-7,-2 2-6,-1-4-3,1-4-5,-1-4-2,2-4-4,3-3 0,3-5-2,3-4 0,5-3-1,8-4 0,8-5 0,7-3 0,8-5 2,7-6 3,7-6 5,7-6 3,2-2 1,-1-1 0,0 0 0,-1 1 0,-4 1-2,-6 4-1,-6 4-3,-5 4-1,-4 2-3,-3 0-6,-1 0-5,-2 0-5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6:57"/>
    </inkml:context>
    <inkml:brush xml:id="br0">
      <inkml:brushProperty name="width" value="0.04347" units="cm"/>
      <inkml:brushProperty name="height" value="0.04347" units="cm"/>
      <inkml:brushProperty name="color" value="#F2395B"/>
    </inkml:brush>
  </inkml:definitions>
  <inkml:trace contextRef="#ctx0" brushRef="#br0">20107 3414 506,'-22'-14'18,"5"2"0,3 4 2,5 3 0,1 9 8,2 15 15,1 17 17,0 15 14,1 8 0,1 3-15,-1 1-16,0 3-16,0 3-18,0 5-18,0 4-21,0 6-19,0-5-12,1-13-7,-1-14-5,0-14-6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38"/>
    </inkml:context>
    <inkml:brush xml:id="br0">
      <inkml:brushProperty name="width" value="0.04365" units="cm"/>
      <inkml:brushProperty name="height" value="0.04365" units="cm"/>
    </inkml:brush>
  </inkml:definitions>
  <inkml:trace contextRef="#ctx0" brushRef="#br0">26714 11605 504,'-8'-10'0,"-2"-3"2,0-5 2,-1-4 1,0 0 1,2 3 0,2 3 1,3 3 0,0 2 2,2 0 3,0 2 3,2 1 3,1 2 3,3 4 5,4 4 4,2 4 4,2 5 1,2 7-4,0 7-3,1 7-3,-1 5-3,-1 2 0,-2 4-2,-2 2 0,-2 2-2,-2 0-2,-3 0-1,0 0-1,-3 3-3,-1 6-2,0 5-4,-1 7-2,-3 3-4,-4 1-1,-4 1-1,-3 1-3,-3-3-1,-1-3-2,-1-6-2,-1-5-1,-2-2-1,-1 0-1,-3 0-2,-1-1 0,-1 1-2,0 0 0,-1 0-2,1 0-1,-1-3-1,-1-3-2,-1-4-2,0-4-1,-1-5 0,-1-5 2,1-7 0,0-5 2,1-5 0,1-1-1,3-2 0,2-2-1,3-2 1,5-2 5,4-3 3,6 0 4,2-2 2,1 0 1,-1 0-1,0 0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00"/>
    </inkml:context>
    <inkml:brush xml:id="br0">
      <inkml:brushProperty name="width" value="0.0449" units="cm"/>
      <inkml:brushProperty name="height" value="0.0449" units="cm"/>
    </inkml:brush>
  </inkml:definitions>
  <inkml:trace contextRef="#ctx0" brushRef="#br0">61561 21097 489,'-13'-8'0,"8"0"0,7 0 0,6 1 0,7-3 5,7-2 8,7-3 8,7-3 9,5-1 4,4 0 1,4 2-1,4 1 1,2 1-3,3-1-9,2 0-7,2 1-9,-3 0-6,-7 2-6,-7 2-6,-6 3-5,-6 0-4,-5 2 0,-5 1 1,-5 0-1,-7 0-2,-10-2-7,-10-2-6,-10-1-6,-5-3 1,-1-2 7,-1-1 7,0-3 6,-1-1 6,1-3 3,1-1 3,1-3 3,1 0 2,3-1 1,1 1 1,3 0 0,1 0 2,2 3 6,2 1 4,3 3 5,1 1 4,2 2 2,2 3 4,2 1 2,1 5 6,0 6 7,0 7 7,0 8 7,0 6 1,0 7-8,0 7-7,0 6-7,0 10-5,0 12-4,0 11-2,0 13-4,0 7-3,0 7-3,0 6-5,0 6-3,0 6-5,0 8-7,0 8-8,0 8-7,0 2-7,2-6-9,0-4-9,2-5-8,0-8-1,3-8 4,2-8 6,2-10 5,0-13 5,-2-19 6,-3-18 5,-1-19 6,-1-11 3,0-1 0,0-2 0,0-2 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03"/>
    </inkml:context>
    <inkml:brush xml:id="br0">
      <inkml:brushProperty name="width" value="0.05362" units="cm"/>
      <inkml:brushProperty name="height" value="0.05362" units="cm"/>
      <inkml:brushProperty name="color" value="#F2395B"/>
    </inkml:brush>
  </inkml:definitions>
  <inkml:trace contextRef="#ctx0" brushRef="#br0">21934 1421 410,'1'-27'21,"2"9"6,2 9 6,2 9 6,0 5 0,0 3-9,-2 3-7,0 4-8,-2 4-5,-1 7-1,0 6-1,-2 8-2,0 1-2,-2-2-2,0-3-3,-1-3-3,-2-3-3,2-2-2,-1-1-2,0-3-3,0-8-4,0-14-6,0-15-6,0-15-6,2-9 0,4-3 5,4-2 6,4-3 6,1 1 4,-3 9 4,-1 8 5,-2 7 3,1 1 3,2-7 3,3-7 3,3-6 2,1-2 3,0 4 4,-2 3 2,-1 5 3,-1 4 3,-2 5 2,-2 5 1,-2 5 3,-1 5-1,1 8 0,2 6-1,0 7 0,0 5-5,-2 3-6,-3 3-8,0 3-6,-3 0-7,0-2-6,-2-1-6,0-3-7,-1-2-1,0-3 1,0-3 1,0-2 1,2-4 1,4-4 0,4-5 1,4-2-1,1-4 2,-1 2 5,0-1 6,-2 0 4,-3 4 2,-4 8-2,-6 7-1,-4 9-1,-6 6-2,-5 6 0,-7 6-1,-5 6 0,-3 3-1,2 0 0,0 0 0,1 0 0,1-3 1,1-6 2,1-6 3,2-6 2,0-4 3,1-3 4,1-3 5,1-3 4,2-3 3,5-2 1,3-4 1,4-3 0,4-3 2,4-6 1,4-4 1,4-5 0,4-6 0,5-5-3,5-7-3,6-5-3,2-2-3,4 0-4,3 1-4,3 2-5,0 0 0,-2 3 0,-2 2 3,-1 2 1,-4 3 0,-3 6 1,-5 7 0,-3 5 0,-4 6 2,-1 6 1,-2 5 1,-2 7 3,-3 4 0,-1 1 0,-2 3-1,-2 1 1,-1 4-1,-2 7 1,0 4 1,-1 8 0,-1-1 0,2-5-2,0-4-1,2-5-1,0-4-1,0-1 0,0-3 1,0-1 1,1-4-3,3-1-5,4-4-4,2-3-6,2-3-3,0-4-1,-1-5-3,1-2-2,0-6 0,2-4 0,0-5 1,1-5 1,0-3 2,-1-1 0,-1-1 2,0-1 2,-3 0 1,-3 1 2,-2 1 3,-4 1 1,-1 2 1,-2 3 1,0 3 1,-1 3 0,-2 2 1,0 2 2,-2 2 1,0 3 2,-2 0 1,-2 2-2,-2 0 1,-1 2-2,-3 1 2,-1 2 2,-3 2 3,-1 1 2,-3 4 1,-3 4-1,-3 3 0,-3 5-1,-1 2-2,0-1-5,-1 1-4,1-1-3,1 0-3,1-1 1,3-1 0,2-1 0,2-1 1,3-1-1,3-1-1,3-1 1,1-1-2,0-2 1,1-3-1,-1-1-1,1-1 1,2-2 1,3-1 1,1 0 1,1-1 1,0 0 1,1-1 1,-1 2 2,3-2 9,8 1 18,6 0 19,7 0 17,8 2 4,7 2-10,8 3-11,8 3-9,7 2-10,6 2-9,5 0-9,7 1-8,3 1-7,1 1-4,0 1-3,2 1-3,-1-1-2,-3-1 1,-3-3 1,-3-1 2,-2-3-8,-3-1-16,-1-2-15,-2-2-15,-7-2-6,-10-2 7,-12-3 5,-9 0 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04"/>
    </inkml:context>
    <inkml:brush xml:id="br0">
      <inkml:brushProperty name="width" value="0.04432" units="cm"/>
      <inkml:brushProperty name="height" value="0.04432" units="cm"/>
      <inkml:brushProperty name="color" value="#F2395B"/>
    </inkml:brush>
  </inkml:definitions>
  <inkml:trace contextRef="#ctx0" brushRef="#br0">24025 1847 496,'1'-14'6,"2"2"12,2 4 12,2 3 12,1 1 3,0 2-4,-1 0-5,1 2-5,0 2-5,2 6-7,0 4-5,1 5-7,-1 3-4,-4 3 0,-4 1-1,-4 3-1,-3 0-4,-2-1-8,-2-1-8,-1-1-7,-2-2-3,0-1 2,0-3 2,1-1 2,-1-2 3,2-1 5,1-1 3,1 0 5,0-1 3,2 3 2,0 2 3,2 2 2,0 1 2,0 1 2,0 1 2,0 1 1,1 0 2,1 3 1,0 0 1,2 0 0,-1 0 2,-1-3 2,0-3 1,-1-2 1,-1-3 1,2-1-1,0-1-2,2-1-1,4-7-8,10-14-15,7-13-16,10-14-16,4-9-7,-1-2 1,-1-4 1,-1-2 2,-3 1 4,-2 8 8,-3 6 9,-3 8 7,-2 4 9,-1 5 6,-1 3 6,0 4 8,-3 4 4,-1 5 2,-2 2 3,-2 6 3,-2 1 1,-1 3 3,0 2 0,-2 2 3,0 3-1,0 7 0,0 5 0,0 7-1,-1 3-4,-1 0-4,0 2-5,-1 1-6,-3-1-3,0 0-3,-3-2-3,-2 0-3,-2-1-3,-2-3-7,-2-2-5,-1-1-7,-2-4-5,1-1-6,-1-4-6,0-3-6,1-4-1,-1-3 6,0-4 5,1-4 5,-1-7 0,2-8-4,1-9-7,1-8-4,2-7 1,2-1 10,4-2 7,3-2 10,1 2 8,1 6 5,2 5 7,0 7 6,1 4 4,0 4 1,0 4 1,0 5 2,0 5 8,0 8 15,0 7 15,0 9 15,-2 2 1,-2 0-14,-4-1-13,-2 0-13,-5 1-10,-6 8-6,-5 7-5,-6 6-6,-3 0-2,3-8 1,1-7 2,3-9 1,0-4-10,1-1-24,-1-1-23,1 0-23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04"/>
    </inkml:context>
    <inkml:brush xml:id="br0">
      <inkml:brushProperty name="width" value="0.03671" units="cm"/>
      <inkml:brushProperty name="height" value="0.03671" units="cm"/>
      <inkml:brushProperty name="color" value="#F2395B"/>
    </inkml:brush>
  </inkml:definitions>
  <inkml:trace contextRef="#ctx0" brushRef="#br0">24550 4500 599,'22'1'5,"-1"4"12,-3 2 10,-1 3 11,0 3 8,3 0 5,3 1 4,3 1 5,3 1-7,3 3-19,3 1-19,2 3-20,1-1-10,-3-1-3,-4-3-2,-2-1-2,-3-3-9,-5-1-15,-3-2-16,-4-2-14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26"/>
    </inkml:context>
    <inkml:brush xml:id="br0">
      <inkml:brushProperty name="width" value="0.04476" units="cm"/>
      <inkml:brushProperty name="height" value="0.04476" units="cm"/>
    </inkml:brush>
  </inkml:definitions>
  <inkml:trace contextRef="#ctx0" brushRef="#br0">36085 2575 491,'0'-15'6,"0"3"11,0 1 12,0 2 12,-1 1 3,-1-2-4,0 0-4,-1-1-4,-2 0-5,-2 2-5,-2 3-5,-1 1-5,-3 1-4,-2 2-2,-2 0-4,-1 2-2,-2 0-2,1 2-1,-1 0 0,1 2 0,-2 1-1,-1 3 2,-3 4 1,-1 2 0,-3 4 2,-1 5-1,-2 5 0,-2 5 1,-1 3 0,3 2 3,2 2 1,1 2 1,3 0 3,3 0 0,3-2 2,3 0 2,3-2-1,1-4 0,2-2-2,2-3-1,3-3 1,2-3 0,4-3 2,3-3 0,2-2 1,3-3-3,3-1-1,4-2-2,3-2-5,7-2-5,5-3-7,6 0-7,2-3-4,-2-1-3,-1 0-3,-3-1-3,-2-1-2,-1 0-1,-3 0-2,-1 0 0,-3 0 1,-3-2 5,-3 0 3,-3-1 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27"/>
    </inkml:context>
    <inkml:brush xml:id="br0">
      <inkml:brushProperty name="width" value="0.03738" units="cm"/>
      <inkml:brushProperty name="height" value="0.03738" units="cm"/>
    </inkml:brush>
  </inkml:definitions>
  <inkml:trace contextRef="#ctx0" brushRef="#br0">37009 3777 588,'8'-6'10,"2"2"22,0 4 20,1 3 20,-1 2 4,-2 3-15,-4 3-14,-2 4-14,-3 1-13,-1 1-11,0 1-12,-1 1-11,-2 0-7,-2-1-1,-2-1-1,-1-1-2,-1-1 2,2-2 6,2-3 5,2-1 5,2-1 4,0 0 3,2 0 1,1 0 3,1-1 1,3 1 0,4 0 1,2 0 1,1-1 0,1-1 0,0 0-1,0-2 1,-1 1 0,-1 2 0,-1 2 0,0 2-1,-3 1 1,-3 3 0,-2 1 1,-3 3 1,-3 2 0,-2 1-1,-2 2 0,-2 3 0,-1-1-2,-1-3 0,-1-3-2,-1-3 0,-1-3-3,2-1-6,1-2-4,1-2-6,0-4-4,1-6-6,-1-6-6,0-6-5,2-2-3,3-1-2,2 0-3,4 1 0,1-1 0,2 1 4,0-1 3,2 0 5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27"/>
    </inkml:context>
    <inkml:brush xml:id="br0">
      <inkml:brushProperty name="width" value="0.04562" units="cm"/>
      <inkml:brushProperty name="height" value="0.04562" units="cm"/>
    </inkml:brush>
  </inkml:definitions>
  <inkml:trace contextRef="#ctx0" brushRef="#br0">38381 2802 482,'8'-9'0,"0"-2"0,-1-2 0,1-1 0,-1 1 10,-2 6 22,-3 6 21,0 6 20,-2 5 5,0 3-13,0 5-12,0 4-13,0 3-9,0 4-5,0 5-4,0 3-5,-1 2-5,0 2-6,-2 0-7,0 2-4,-2-2-8,0-4-6,-1-4-8,-1-3-6,-1-4-5,2-1-1,1-3-2,0-1-1,1-4-3,-2-3-3,0-4-5,-1-4-3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27"/>
    </inkml:context>
    <inkml:brush xml:id="br0">
      <inkml:brushProperty name="width" value="0.03761" units="cm"/>
      <inkml:brushProperty name="height" value="0.03761" units="cm"/>
    </inkml:brush>
  </inkml:definitions>
  <inkml:trace contextRef="#ctx0" brushRef="#br0">38500 3758 584,'15'-22'6,"-1"5"9,-1 3 11,0 4 10,-1 2 7,3 1 4,2-1 4,1 0 4,2 1-5,1 0-13,1 2-14,2 1-13,-2 0-6,-2 2 0,-1 0 0,-2 2 0,-2-1-14,-1 0-29,-1-2-30,0 0-30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27"/>
    </inkml:context>
    <inkml:brush xml:id="br0">
      <inkml:brushProperty name="width" value="0.05693" units="cm"/>
      <inkml:brushProperty name="height" value="0.05693" units="cm"/>
    </inkml:brush>
  </inkml:definitions>
  <inkml:trace contextRef="#ctx0" brushRef="#br0">39353 2079 386,'-1'-9'36,"0"12"17,-2 13 18,0 14 17,-2 9 0,0 9-17,-1 10-16,-1 8-16,-2 7-10,0 6-4,-2 6-3,1 6-4,-3 5-5,-2 2-8,-1 3-7,-3 4-8,1-2-9,5-3-12,3-4-12,4-4-10,2-12-2,1-17 11,-1-20 10,0-18 11,0-9-2,2-1-14,0 1-12,2 0-14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28"/>
    </inkml:context>
    <inkml:brush xml:id="br0">
      <inkml:brushProperty name="width" value="0.02911" units="cm"/>
      <inkml:brushProperty name="height" value="0.02911" units="cm"/>
    </inkml:brush>
  </inkml:definitions>
  <inkml:trace contextRef="#ctx0" brushRef="#br0">40279 3641 755,'0'-22'-14,"0"2"14,0 5 13,0 1 14,-1 3 5,-2 1-5,-2 0-3,-1 2-4,-2 1-4,0 1-2,0 0-3,1 2-3,-2 0-2,0 2-3,-1 0-2,-1 2-3,-1 1-1,0 4 1,0 2-1,1 3 1,0 3 0,2 2 2,2 1 0,3 3 1,1 0 0,2 1 1,2 0 0,2-1 1,1 0 0,3-1 2,2-1 0,2 0 2,1-2 1,1 1-2,1 0 1,1-1-1,0 1-1,-2 1-1,-3 2-1,-1 0 0,-2 0-4,-2 1-3,-3-1-3,0 1-5,-4 0-2,0 1 0,-3 1-2,-2 1 0,-2-1 0,-3-3 0,-4-3 1,-1-3 0,-2-2 2,1-2 2,0-3 4,3-1 2,-1-2 4,0-4 3,1-2 3,-1-3 4,2-4 2,3-4 2,3-4 1,2-3 2,5-4-1,6-1-3,6-2-2,5-2-4,5-1-4,1 1-8,2 1-7,3 1-7,-1 2-7,0 1-7,-1 3-6,-1 1-8,-3 4 3,-5 3 8,-5 4 9,-4 5 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29"/>
    </inkml:context>
    <inkml:brush xml:id="br0">
      <inkml:brushProperty name="width" value="0.04036" units="cm"/>
      <inkml:brushProperty name="height" value="0.04036" units="cm"/>
    </inkml:brush>
  </inkml:definitions>
  <inkml:trace contextRef="#ctx0" brushRef="#br0">43056 3387 545,'-14'-6'39,"1"6"7,2 4 5,2 6 8,1 3-3,-1 3-8,-2 3-9,0 3-10,0 2-5,1-1-4,0 0-4,2 1-4,1-1-3,1 1-4,0-1-4,2 1-3,0-2-3,2-1 1,0-3 1,2-1 0,2-3-8,4-1-16,4-2-15,3-2-17,4-4-5,3-2 5,3-6 6,3-2 5,-1-3 5,-5 0 5,-5 0 7,-4 1 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01"/>
    </inkml:context>
    <inkml:brush xml:id="br0">
      <inkml:brushProperty name="width" value="0.03476" units="cm"/>
      <inkml:brushProperty name="height" value="0.03476" units="cm"/>
    </inkml:brush>
  </inkml:definitions>
  <inkml:trace contextRef="#ctx0" brushRef="#br0">62487 23029 632,'-2'-22'5,"-2"3"9,-4 3 9,-2 3 9,-4 5 4,-3 10-2,-5 8-3,-3 9-2,-5 7-3,-5 5-2,-4 4-2,-6 6-4,-2 4-1,-2 4-4,0 3-3,-1 5-2,2-1-3,4-6 0,5-6-1,6-6-2,4-6 1,7-5-1,5-7 0,7-5 1,9-8-5,15-10-9,15-10-8,15-9-9,6-7-4,1-3-3,0-3-2,0-2-1,0-2-1,1 1 2,2 2 0,0 0 1,-4 4 3,-10 7 4,-10 7 3,-9 7 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30"/>
    </inkml:context>
    <inkml:brush xml:id="br0">
      <inkml:brushProperty name="width" value="0.04416" units="cm"/>
      <inkml:brushProperty name="height" value="0.04416" units="cm"/>
    </inkml:brush>
  </inkml:definitions>
  <inkml:trace contextRef="#ctx0" brushRef="#br0">43768 3559 498,'-2'-15'20,"-1"4"10,-2 3 9,-1 3 9,-2 2 2,0 3-9,1 4-8,-1 2-8,0 4-6,0 4-5,0 3-3,1 5-4,-1 0-2,0-3-1,0-3 1,0-3-1,2-1-5,2 0-12,4-1-12,3 1-12,1-2-3,3-2 4,2-4 5,2-2 5,0-4 6,-1-1 8,-1-2 7,0-1 8,-2 2 12,-1 10 16,-1 8 17,0 9 17,-2 4 1,0 1-14,-2-1-13,0 0-13,-1 1-9,0-1-3,0 0-5,0 1-4,-1-2-3,-2-1-2,-2-3-1,-2-1-1,0-3-4,-1-1-6,0-3-5,0-1-5,-1-3-1,-1-2 3,-3-4 4,-2-2 3,1-5 3,3-4 3,3-6 2,2-3 2,4-5 3,2 0 4,4-1 3,2 0 4,3-2-1,2 1-7,1-1-6,3 1-7,1-1-4,-1 1-2,1-1-1,-1 1-1,1 0-5,0 1-7,-1 1-8,1 1-7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30"/>
    </inkml:context>
    <inkml:brush xml:id="br0">
      <inkml:brushProperty name="width" value="0.05137" units="cm"/>
      <inkml:brushProperty name="height" value="0.05137" units="cm"/>
    </inkml:brush>
  </inkml:definitions>
  <inkml:trace contextRef="#ctx0" brushRef="#br0">44730 2981 428,'8'-7'0,"-1"1"0,1 0 0,0 2 0,0 0 7,0 2 13,0 0 14,-1 2 13,2 1 5,2 4-6,2 2-4,1 3-6,2 4-3,0 4-1,-1 3-1,1 5-1,-2 2-2,-1 2-3,-2 3-1,-2 1-3,-2 2-3,-1 0-2,0 2-2,-2 1-3,-3 0-7,-8 0-9,-6 0-10,-7 0-10,-5 0-9,-3 1-8,-3-1-8,-2 0-9,0-4 2,7-6 10,5-7 10,7-6 10,2-5 2,0-1-6,1-1-6,-1 0-7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30"/>
    </inkml:context>
    <inkml:brush xml:id="br0">
      <inkml:brushProperty name="width" value="0.03975" units="cm"/>
      <inkml:brushProperty name="height" value="0.03975" units="cm"/>
    </inkml:brush>
  </inkml:definitions>
  <inkml:trace contextRef="#ctx0" brushRef="#br0">46450 3621 553,'15'-8'84,"-1"0"-16,-1 0-15,0 1-14,-1-1-10,3 0-1,2 0-3,1 1-2,7-3-2,9-2-3,10-3-3,10-3-2,1 1-2,-7 3-3,-6 4-1,-7 5-2,-6 1-7,-3 2-11,-5 0-10,-3 2-11,-4 1-12,-1 2-11,-2 2-12,-2 2-11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30"/>
    </inkml:context>
    <inkml:brush xml:id="br0">
      <inkml:brushProperty name="width" value="0.04701" units="cm"/>
      <inkml:brushProperty name="height" value="0.04701" units="cm"/>
    </inkml:brush>
  </inkml:definitions>
  <inkml:trace contextRef="#ctx0" brushRef="#br0">47326 2650 467,'-22'0'8,"5"0"16,3 0 15,5 0 15,2 1 7,2 4-4,2 2-4,2 3-3,2 6-6,0 8-8,2 7-8,0 8-8,1 6-5,0 4-1,-1 3-2,1 5 0,-1 3-7,-4 0-8,-2 1-11,-3 1-8,-2-1-12,2-3-12,1-3-13,0-2-12,1-7-2,1-8 6,-1-10 8,0-7 7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31"/>
    </inkml:context>
    <inkml:brush xml:id="br0">
      <inkml:brushProperty name="width" value="0.04404" units="cm"/>
      <inkml:brushProperty name="height" value="0.04404" units="cm"/>
    </inkml:brush>
  </inkml:definitions>
  <inkml:trace contextRef="#ctx0" brushRef="#br0">48900 3393 499,'9'-15'8,"3"3"17,4 1 17,2 2 17,4 2 4,6-1-6,7 0-7,5 0-7,7 2-6,10 1-7,8 2-6,9 2-7,-1 1-4,-8 0-1,-8 0-1,-10 0-2,-6 1-9,-6 4-15,-4 2-16,-5 3-16,-6 2-12,-7-1-7,-6 1-6,-8 0-8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31"/>
    </inkml:context>
    <inkml:brush xml:id="br0">
      <inkml:brushProperty name="width" value="0.04142" units="cm"/>
      <inkml:brushProperty name="height" value="0.04142" units="cm"/>
    </inkml:brush>
  </inkml:definitions>
  <inkml:trace contextRef="#ctx0" brushRef="#br0">49665 4150 531,'23'0'105,"-1"0"-20,-1 0-19,-1 0-20,-1 0-12,-1 0-7,-1 0-5,-1 0-5,-1 1-4,-2 4 1,-3 2-1,-1 3 1,-4 4-4,-6 4-8,-6 3-6,-5 5-8,-5 1-5,-3 0-4,-4 0-3,-1 1-4,-2-2-1,1-1 4,1-3 2,1-1 3,2-3 3,3-3 3,3-3 4,3-3 3,3-1 4,6-2 7,4-1 5,6 0 6,5-2 2,5 0 0,7-2-2,5 0-2,3-3-1,-2-2-4,0-4-3,-1-2-3,-1-1-4,-1 1-5,-1 0-6,-1 2-4,-1 0-6,-1-2-6,-1 0-8,-1-1-6,-2 0-2,-3 1 1,-3 0 2,-2 2 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31"/>
    </inkml:context>
    <inkml:brush xml:id="br0">
      <inkml:brushProperty name="width" value="0.04558" units="cm"/>
      <inkml:brushProperty name="height" value="0.04558" units="cm"/>
    </inkml:brush>
  </inkml:definitions>
  <inkml:trace contextRef="#ctx0" brushRef="#br0">50660 1181 482,'-14'-36'8,"5"9"16,3 8 15,4 7 16,1 6 9,0 6-1,-2 4 1,0 6 0,0 6-8,0 11-14,2 9-15,1 10-16,-2 6-11,0 1-10,-3 3-9,-2 2-10,0 1-10,2 3-11,3 2-12,1 1-12,0-5 0,0-12 10,-2-14 10,0-11 11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32"/>
    </inkml:context>
    <inkml:brush xml:id="br0">
      <inkml:brushProperty name="width" value="0.04962" units="cm"/>
      <inkml:brushProperty name="height" value="0.04962" units="cm"/>
    </inkml:brush>
  </inkml:definitions>
  <inkml:trace contextRef="#ctx0" brushRef="#br0">51953 2511 443,'-8'-7'13,"2"4"27,1 3 27,1 2 27,-1 5 3,0 7-21,-2 7-21,0 8-20,-2 3-13,-2 4-5,-1 3-4,-3 2-6,1 1-2,3-2 0,3-2 0,2-2 0,4-3-5,4-5-13,4-5-11,4-5-12,4-7-3,7-10 4,5-10 5,7-10 5,1-8 3,0-8 0,-2-8 2,0-8 0,-3-2 3,-5 4 4,-5 4 3,-5 4 4,-4 4 5,-2 4 3,-4 4 4,-2 3 4,-4 5 0,-2 3-2,-4 5-4,-2 3-2,-3 4-2,-5 4 2,-4 4 0,-3 4 1,-1 4-7,1 7-15,3 6-15,1 5-15,4 0-4,3-5 5,4-7 7,5-5 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32"/>
    </inkml:context>
    <inkml:brush xml:id="br0">
      <inkml:brushProperty name="width" value="0.038" units="cm"/>
      <inkml:brushProperty name="height" value="0.038" units="cm"/>
    </inkml:brush>
  </inkml:definitions>
  <inkml:trace contextRef="#ctx0" brushRef="#br0">53050 3150 579,'57'1'63,"-12"4"-7,-12 2-7,-12 3-7,-6 4-6,-2 2-4,-3 3-4,-1 3-5,-2 3-2,-4 2-2,-3 4-1,-2 3-2,-4 0-4,-2-2-7,-3-1-6,-3-3-7,-1-2-3,1-3 0,0-3 0,2-3 0,1-2 2,1-3 4,0-1 3,2-2 3,3-2 0,4-2-5,6-3-4,4 0-5,3-4-5,3-2-7,2-4-5,2-2-7,1-2-2,2-1 2,3-1 2,1-1 2,-1-1 1,-5 2 1,-5 1 0,-4 1 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32"/>
    </inkml:context>
    <inkml:brush xml:id="br0">
      <inkml:brushProperty name="width" value="0.04203" units="cm"/>
      <inkml:brushProperty name="height" value="0.04203" units="cm"/>
    </inkml:brush>
  </inkml:definitions>
  <inkml:trace contextRef="#ctx0" brushRef="#br0">54606 2900 523,'-23'11'125,"3"7"-26,1 7-25,3 7-26,1 3-16,2 2-3,3 0-6,1 2-3,2-2-6,0-4-5,2-4-6,1-3-5,0-4-8,2-3-9,0-3-11,2-3-9,2-3-3,6-4 3,4-4 2,5-4 3,1-3-2,-1 0-6,-3-1-6,-1-2-6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01"/>
    </inkml:context>
    <inkml:brush xml:id="br0">
      <inkml:brushProperty name="width" value="0.02746" units="cm"/>
      <inkml:brushProperty name="height" value="0.02746" units="cm"/>
    </inkml:brush>
  </inkml:definitions>
  <inkml:trace contextRef="#ctx0" brushRef="#br0">63800 21784 801,'9'-11'4,"3"-4"11,4-5 8,2-4 10,4-2 1,5 3-8,4 3-9,6 3-9,3 2-2,2 1 1,2 1 1,2 0 2,1 3-3,-2 3-7,-1 2-6,0 4-8,-3 1-2,-6 0 1,-4 0 1,-5 0 2,-6 1-5,-7 2-11,-6 2-11,-8 2-11,-3 0 0,-2-1 10,0-1 10,-1 0 11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32"/>
    </inkml:context>
    <inkml:brush xml:id="br0">
      <inkml:brushProperty name="width" value="0.05055" units="cm"/>
      <inkml:brushProperty name="height" value="0.05055" units="cm"/>
    </inkml:brush>
  </inkml:definitions>
  <inkml:trace contextRef="#ctx0" brushRef="#br0">55295 2800 435,'-35'1'56,"6"2"-2,7 2 0,7 2-1,3 2-5,1 5-7,-1 4-7,0 3-8,1 3-6,2-1-5,3 1-4,1-1-6,3-1-8,4-3-9,4-3-10,4-2-10,2-6-6,1-7-2,1-6-2,1-7-2,0-4 2,-1 2 4,-1 1 3,0 1 5,-3 1 6,-3 0 7,-2 2 9,-4 1 9,-1 2 12,-2 6 19,0 4 18,-2 6 18,1 3 4,0 5-11,2 3-11,1 5-11,-1 2-7,-1 2-5,0 3-4,-1 1-4,-1 1-3,2-2-3,0 0-2,2-1-3,-1-1-1,-2 1 1,-2-1 1,-2 0 1,0-1-5,1-1-8,0-3-11,2-1-9,-1-3-3,-2-3 4,-2-3 2,-1-3 4,-2-3-1,0-2-5,0-4-6,1-2-5,-2-4 0,0 0 7,-1-3 7,-1-2 6,1-3 5,3-6 4,3-4 3,2-4 4,5-5 1,6-1 0,6-2 1,5-3-1,5-1-2,1 0-2,3-2-4,1 0-2,1-2-5,1-1-7,-1 0-5,0-2-7,-2 4-5,-5 6-1,-5 7-2,-4 7-2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33"/>
    </inkml:context>
    <inkml:brush xml:id="br0">
      <inkml:brushProperty name="width" value="0.04626" units="cm"/>
      <inkml:brushProperty name="height" value="0.04626" units="cm"/>
    </inkml:brush>
  </inkml:definitions>
  <inkml:trace contextRef="#ctx0" brushRef="#br0">56344 2250 475,'17'0'29,"1"2"6,3 0 7,1 2 6,1 1 0,-1 1-4,-1 3-6,-1 2-4,-1 1-4,-2 2-1,-3 0-2,-1 1 0,-2 3-3,-2 7-3,-3 5-3,-1 7-3,-3 3-4,-6 3-6,-4 4-7,-5 3-5,-4-2-2,-3-2 4,-4-5 4,-1-4 3,-4-2-7,-3 0-16,-3 0-16,-2 1-17,0-4-11,7-6-2,5-5-3,7-6-4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34"/>
    </inkml:context>
    <inkml:brush xml:id="br0">
      <inkml:brushProperty name="width" value="0.04122" units="cm"/>
      <inkml:brushProperty name="height" value="0.04122" units="cm"/>
    </inkml:brush>
  </inkml:definitions>
  <inkml:trace contextRef="#ctx0" brushRef="#br0">58392 2912 533,'-3'-8'112,"8"2"-23,9 1-23,10 1-22,6-1-14,8 0-1,6-1-2,8-2-3,3 2-3,1 1-7,2 2-6,0 2-6,0 1-4,-3 0-3,-1 0-3,-2 0-3,-3 0-8,-2 2-13,-4 0-14,-2 2-14,-5-1-2,-5-1 10,-7 0 9,-5-2 10,-5 1 4,-1 0-1,-2 2-1,-2 0-2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34"/>
    </inkml:context>
    <inkml:brush xml:id="br0">
      <inkml:brushProperty name="width" value="0.03846" units="cm"/>
      <inkml:brushProperty name="height" value="0.03846" units="cm"/>
    </inkml:brush>
  </inkml:definitions>
  <inkml:trace contextRef="#ctx0" brushRef="#br0">60900 2050 572,'31'1'152,"1"4"-37,-1 2-36,0 3-38,1 2-20,1-1-8,0 1-7,2 0-6,-1-1-2,0 1 0,-1-1 2,-1 1 2,-2 0-11,-3-1-21,-4 1-23,-1 0-22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34"/>
    </inkml:context>
    <inkml:brush xml:id="br0">
      <inkml:brushProperty name="width" value="0.03671" units="cm"/>
      <inkml:brushProperty name="height" value="0.03671" units="cm"/>
    </inkml:brush>
  </inkml:definitions>
  <inkml:trace contextRef="#ctx0" brushRef="#br0">57927 3677 599,'-6'-8'5,"2"0"11,4 1 10,3-1 11,4 1 3,9 1-5,7 0-5,9 2-5,7 0-1,8 0 2,8 0 2,7 1 2,6-1-1,1 2-7,3 0-5,1 2-7,0 0-10,-3 2-12,-3 0-12,-2 2-14,-7-1-7,-7 1 1,-8 0-2,-7 0 0,-8 0 1,-4 0 1,-5-1 2,-4 1 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35"/>
    </inkml:context>
    <inkml:brush xml:id="br0">
      <inkml:brushProperty name="width" value="0.03517" units="cm"/>
      <inkml:brushProperty name="height" value="0.03517" units="cm"/>
    </inkml:brush>
  </inkml:definitions>
  <inkml:trace contextRef="#ctx0" brushRef="#br0">58391 3889 625,'-4'-5'12,"8"6"23,8 6 23,7 6 24,8 2-1,5 3-22,6 0-24,6 1-23,2-1-18,-1 1-16,0-2-15,-1-1-15,-5-2-7,-6-1 0,-7-2 1,-7-2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36"/>
    </inkml:context>
    <inkml:brush xml:id="br0">
      <inkml:brushProperty name="width" value="0.04541" units="cm"/>
      <inkml:brushProperty name="height" value="0.04541" units="cm"/>
    </inkml:brush>
  </inkml:definitions>
  <inkml:trace contextRef="#ctx0" brushRef="#br0">63572 1736 484,'-2'-28'57,"0"7"-5,-3 7-3,-2 7-4,-3 4-5,-3 2-9,-5 2-8,-4 2-8,-3 3-5,-4 4 1,-5 3-1,-3 5 0,-2 2 1,2 3 0,0 1 0,1 3 1,1 1 1,0 1-1,-1 0 1,1 2-1,2 1 1,4-1-2,3 0 0,5 0 0,3-1-2,4-1-3,4-3-1,5-1-3,3-1-4,5 1-4,6 1-4,4 1-4,5-3-4,3-4-1,5-4-2,3-6-2,3-3-1,2-2 2,3-3 0,1 0 2,1-5-3,0-4-6,1-6-6,-1-3-6,-4-3-3,-6 4 1,-7 3-1,-6 3 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36"/>
    </inkml:context>
    <inkml:brush xml:id="br0">
      <inkml:brushProperty name="width" value="0.03543" units="cm"/>
      <inkml:brushProperty name="height" value="0.03543" units="cm"/>
    </inkml:brush>
  </inkml:definitions>
  <inkml:trace contextRef="#ctx0" brushRef="#br0">64633 2600 620,'14'1'141,"-2"4"-35,-4 2-35,-3 3-34,-2 3-22,0 2-6,-2 1-8,0 3-8,-3 1-1,-4 3 4,-4 1 3,-3 3 5,-2-2-2,3-3-8,1-5-5,2-3-8,2-3-1,1 0 4,0-2 4,2-1 4,1 0 3,2 2 2,2 0 1,2 1 2,2 1 0,3 0 2,4 0 0,2-1 0,1 1 2,-1 0 1,-1-1 3,-1 1 0,-2 1 1,-4 0 0,-4 1-2,-4 1-1,-4 2-1,-4 1 0,-3 3-1,-5 1 0,-2 1-1,-1-1-2,-1-1-2,0-1-2,0-2-2,3-4-2,3-5-3,3-3-2,3-4-10,4-6-19,4-4-18,4-5-19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36"/>
    </inkml:context>
    <inkml:brush xml:id="br0">
      <inkml:brushProperty name="width" value="0.04369" units="cm"/>
      <inkml:brushProperty name="height" value="0.04369" units="cm"/>
    </inkml:brush>
  </inkml:definitions>
  <inkml:trace contextRef="#ctx0" brushRef="#br0">65978 2150 503,'13'18'178,"-3"3"-43,-4 4-43,-4 5-44,-4 3-26,0 4-7,-3 4-9,-2 4-7,-1 0-8,1-2-8,-1-4-7,0-2-8,0-4-6,1-5-4,-1-5-5,0-5-3,0-4-1,1-1 2,-1-2 2,0-2 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36"/>
    </inkml:context>
    <inkml:brush xml:id="br0">
      <inkml:brushProperty name="width" value="0.03074" units="cm"/>
      <inkml:brushProperty name="height" value="0.03074" units="cm"/>
    </inkml:brush>
  </inkml:definitions>
  <inkml:trace contextRef="#ctx0" brushRef="#br0">66150 2809 715,'22'-22'33,"-1"5"-1,-3 3 0,-1 5 0,-2 1-2,-1 2-1,-1 1-1,0 0-2,-1 1-4,3 1-8,1-2-7,3 2-8,-1-1-9,-3 2-11,-3 0-11,-2 2-11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01"/>
    </inkml:context>
    <inkml:brush xml:id="br0">
      <inkml:brushProperty name="width" value="0.03773" units="cm"/>
      <inkml:brushProperty name="height" value="0.03773" units="cm"/>
    </inkml:brush>
  </inkml:definitions>
  <inkml:trace contextRef="#ctx0" brushRef="#br0">64380 20968 583,'-7'-8'1,"1"1"2,1-1 4,1 0 1,0 2 8,2 6 12,0 4 13,2 6 13,1 3 1,2 5-7,1 3-8,3 5-9,-1 3-5,-1 2-5,-2 4-5,-2 3-4,-1 1-5,0 2-5,0 1-4,0 0-4,0-1-8,0-4-9,0-4-8,0-3-10,0-8-8,2-9-6,0-10-6,2-10-5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37"/>
    </inkml:context>
    <inkml:brush xml:id="br0">
      <inkml:brushProperty name="width" value="0.0592" units="cm"/>
      <inkml:brushProperty name="height" value="0.0592" units="cm"/>
    </inkml:brush>
  </inkml:definitions>
  <inkml:trace contextRef="#ctx0" brushRef="#br0">66833 1227 371,'-7'-33'75,"2"15"0,2 13 2,2 14 1,1 11-5,0 9-11,0 8-12,0 10-11,-2 9-8,-4 11-6,-4 11-4,-3 11-5,-3 6-10,-2 5-11,0 4-12,0 3-13,-2 2-9,1-2-5,-1-3-6,0-1-6,3-7-1,3-12 5,4-12 5,5-11 4,1-11 2,0-8 1,0-9 0,0-9 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37"/>
    </inkml:context>
    <inkml:brush xml:id="br0">
      <inkml:brushProperty name="width" value="0.04817" units="cm"/>
      <inkml:brushProperty name="height" value="0.04817" units="cm"/>
    </inkml:brush>
  </inkml:definitions>
  <inkml:trace contextRef="#ctx0" brushRef="#br0">68294 1795 456,'-8'-7'8,"2"0"15,1 2 16,0 1 16,0 2 5,-2 5-6,-1 6-5,-3 4-6,-2 5-5,-3 7-6,-3 5-5,-3 7-7,-2 3-3,1 3-1,-1 4-1,1 2-2,0 1-2,3-2-1,1-2-3,3-2-2,1-3-4,4-2-4,3-3-5,3-3-5,4-5-6,6-6-9,5-5-8,7-6-9,3-6 0,3-6 6,1-6 7,3-6 6,-2-4 5,-3-3 1,-5-3 2,-3-3 1,-4 0 4,-3 3 7,-2 3 6,-4 3 6,-2 3 3,-4 1 1,-2 2 1,-3 2 1,-4 3 0,-1 2 0,-5 4 0,-1 3 0,-3 2-4,3 3-10,0 3-10,1 4-9,2-1-9,2-1-7,4-3-8,3 0-7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37"/>
    </inkml:context>
    <inkml:brush xml:id="br0">
      <inkml:brushProperty name="width" value="0.04575" units="cm"/>
      <inkml:brushProperty name="height" value="0.04575" units="cm"/>
    </inkml:brush>
  </inkml:definitions>
  <inkml:trace contextRef="#ctx0" brushRef="#br0">70171 2350 480,'-22'10'169,"3"3"-41,3 5-41,3 4-39,1 1-23,1 2-3,-1 1-4,0 1-3,1 2-7,1 3-12,1 2-10,1 4-11,1-1-8,2-4-5,2-3-6,2-5-6,3-4-3,6-3 2,4-4 0,5-4 1,0-4 4,-1-3 6,-4-2 6,-3-3 6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38"/>
    </inkml:context>
    <inkml:brush xml:id="br0">
      <inkml:brushProperty name="width" value="0.04913" units="cm"/>
      <inkml:brushProperty name="height" value="0.04913" units="cm"/>
    </inkml:brush>
  </inkml:definitions>
  <inkml:trace contextRef="#ctx0" brushRef="#br0">71121 2122 447,'0'-29'47,"0"3"-6,0 5-6,0 3-6,0 3-4,-2 1-3,0 1-1,-1 0-2,-2 3-2,-2 3-3,-2 2-3,-2 4-3,-1 2-1,1 4-3,-1 2 0,0 3-3,1 3 0,1 2 0,0 1 1,2 3-1,1-1 1,1-1-1,0-2 0,2-2 0,3-2-5,6-1-6,5-1-8,7 0-8,2-4-1,-3-2 4,-1-6 3,-2-2 4,-2-3 5,-1 2 5,-1 1 6,0 0 5,-3 3 7,-1 2 11,-2 4 11,-2 2 10,-2 4 2,-2 5-7,-2 5-7,-1 5-7,-2 3-4,2-1 0,1 0-2,0 1-1,1 1-2,-2 2-2,0 4-3,-1 3-2,-1-1-3,2-6-3,1-4-3,0-5-2,1-2-2,1 1-4,-1 1-1,0 1-4,-1 0-2,0-3-3,-1-1-3,-2-2-3,0-2-2,1-1-1,-1-1 0,0-1-1,-1-1 0,-2 0 3,-2-2 2,-1-1 2,-1 0 2,1-2 1,1-1 3,0 0 0,1-2 5,-1-1 5,-1 0 5,-1-1 5,0-4 4,4-2 1,3-5 1,3-4 1,2-3 0,3-5 0,4-3-1,2-4 0,5-3-2,6-1-3,5-1-2,7 0-2,2-1-2,2 1 1,1 1 1,0 2-1,2-1-6,-1 1-17,0 0-15,0-1-16,-2 3-3,-5 4 8,-5 3 9,-5 5 10,-3 1 6,-1 2 4,-1 1 5,0 1 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39"/>
    </inkml:context>
    <inkml:brush xml:id="br0">
      <inkml:brushProperty name="width" value="0.0492" units="cm"/>
      <inkml:brushProperty name="height" value="0.0492" units="cm"/>
    </inkml:brush>
  </inkml:definitions>
  <inkml:trace contextRef="#ctx0" brushRef="#br0">72572 1831 447,'8'-7'42,"0"1"-6,0 0-4,-1 2-5,2 0-4,2 2-1,2 0-3,1 2-2,3 0 3,1 2 6,3 0 6,2 2 6,-1 1 2,-2 3-4,-1 4-4,-2 2-3,-3 3-4,-1 3-5,-2 3-5,-2 3-5,-3 2-3,-3 2-4,-2 3-1,-3 1-4,-8 5-5,-8 8-7,-11 8-7,-8 7-8,-6 1-6,1-9-4,2-7-4,0-8-5,3-5-3,2-5 1,3-4-1,3-3 0,4-5 4,5-3 6,5-4 7,5-4 7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39"/>
    </inkml:context>
    <inkml:brush xml:id="br0">
      <inkml:brushProperty name="width" value="0.04366" units="cm"/>
      <inkml:brushProperty name="height" value="0.04366" units="cm"/>
    </inkml:brush>
  </inkml:definitions>
  <inkml:trace contextRef="#ctx0" brushRef="#br0">74200 2312 503,'14'-8'93,"-1"2"-15,-2 1-16,-2 1-16,3 0-9,9 0-2,9 0-3,9 0-3,5 0-4,2 0-6,1 0-7,4 1-6,-3-1-3,-3 2 1,-3 0 3,-5 2 1,-5 0-7,-6 0-17,-5 0-16,-6 0-16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39"/>
    </inkml:context>
    <inkml:brush xml:id="br0">
      <inkml:brushProperty name="width" value="0.04785" units="cm"/>
      <inkml:brushProperty name="height" value="0.04785" units="cm"/>
    </inkml:brush>
  </inkml:definitions>
  <inkml:trace contextRef="#ctx0" brushRef="#br0">75023 1687 459,'-21'-6'34,"5"6"17,4 4 17,6 6 17,3 5 1,0 7-14,2 6-14,1 8-15,-2 6-14,-1 6-14,-2 6-16,-1 6-13,-2 2-12,0 3-7,1 0-6,-1 1-8,0-5-2,2-11 6,1-11 4,1-10 5,-1-7-1,2-3-4,-1-3-6,0-2-5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39"/>
    </inkml:context>
    <inkml:brush xml:id="br0">
      <inkml:brushProperty name="width" value="0.04697" units="cm"/>
      <inkml:brushProperty name="height" value="0.04697" units="cm"/>
    </inkml:brush>
  </inkml:definitions>
  <inkml:trace contextRef="#ctx0" brushRef="#br0">77341 1824 468,'0'-11'48,"2"10"14,0 10 14,2 10 13,-1 5-2,-1 2-19,0 3-20,-2 1-19,-2 2-13,-3 2-8,-5 3-8,-4 1-6,-1-1-10,1-2-10,1-3-10,0-3-11,2-4-5,-1-3-1,0-5-2,0-3 0,2-8 1,3-12 5,2-12 5,4-11 4,3-5 7,4 1 6,4 3 9,3 2 7,3 1 6,0 3 4,-1 1 6,1 3 4,0 1 5,1 3 5,1 1 5,1 3 5,1 1 1,1 2 0,1 2-2,1 2 0,1 1-1,-1 0-1,1 0 1,-1 1 1,-1-1-7,-3 2-10,-3 0-10,-2 2-11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40"/>
    </inkml:context>
    <inkml:brush xml:id="br0">
      <inkml:brushProperty name="width" value="0.05904" units="cm"/>
      <inkml:brushProperty name="height" value="0.05904" units="cm"/>
    </inkml:brush>
  </inkml:definitions>
  <inkml:trace contextRef="#ctx0" brushRef="#br0">78137 1184 372,'-1'-15'3,"0"2"7,-2 3 7,0 1 6,-1 3 9,2 6 11,0 4 12,2 6 12,0 3 0,-2 5-9,-1 3-10,0 5-10,-1 3-8,1 5-5,-1 3-5,0 4-6,-1 0-2,0-4-2,-1-4-1,-2-3 0,1-1-1,-1 6 0,0 5 1,0 4 0,1 2-5,-1-2-11,0-2-10,0-1-11,1-4-6,1-4-1,0-4-1,2-3 0,0-3-1,0-1 1,0-1 1,0-1 1,0-2 0,-2-3-1,0-3 0,-1-2-1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40"/>
    </inkml:context>
    <inkml:brush xml:id="br0">
      <inkml:brushProperty name="width" value="0.05552" units="cm"/>
      <inkml:brushProperty name="height" value="0.05552" units="cm"/>
    </inkml:brush>
  </inkml:definitions>
  <inkml:trace contextRef="#ctx0" brushRef="#br0">78550 2552 396,'9'-8'3,"1"-1"7,3-2 7,2 0 6,0 0 7,-1 3 9,-1 1 8,0 2 8,-3 4 0,-1 8-11,-2 6-9,-2 7-10,-3 3-9,-2-1-7,-3-1-8,-4-1-8,0-1-4,2-3 0,3-1-1,1-2-2,3-5-2,4-7-6,3-6-5,5-7-5,4-5-1,3-3 6,5-3 4,3-3 5,1 0 3,-1 3 0,-3 3 0,-1 3 0,-4 2 1,-3 2 6,-5 3 4,-3 1 4,-3 3 13,-4 6 19,-3 4 21,-2 6 20,-2 3 3,0 3-15,0 3-13,1 3-14,-2 1-9,2-1-2,-1-1-5,0-1-2,1 0-2,2-1-1,2 1-1,2-1-1,2-1-2,1-3-6,3-2-6,2-4-5,1-2-6,2-2-7,0-3-7,1 0-7,1-4-2,1-2 4,1-4 5,2-2 3,-1-3 4,1-3 2,-1-3 2,1-3 3,-3-1 2,-3 1 2,-4 1 3,-4 1 3,-3 0 2,-1 1 2,0-1 4,-1 1 2,-3 1 1,0 2-1,-3 4-1,-2 3-1,-3 1-3,-3 2-5,-5 1-5,-4 1-5,-4 1-2,-5 3 1,-4 4 1,-6 2 0,1 2-2,7-2-4,7-1-5,8 0-4,3-2-3,2-1 0,2 0 1,3-1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02"/>
    </inkml:context>
    <inkml:brush xml:id="br0">
      <inkml:brushProperty name="width" value="0.042" units="cm"/>
      <inkml:brushProperty name="height" value="0.042" units="cm"/>
    </inkml:brush>
  </inkml:definitions>
  <inkml:trace contextRef="#ctx0" brushRef="#br0">64268 20493 523,'8'-8'3,"2"2"6,0 1 6,1 1 6,-1 1 5,-2 3 3,-4 4 3,-2 2 4,-2 4 0,0 4-1,0 3-3,0 5-2,-3 4-4,-4 7-5,-6 5-5,-4 6-6,-3 4-3,-3 3-1,-1 4-1,-3 2-1,-1 1-6,-1-2-11,0-3-10,-2-1-12,2-5-6,3-8-1,5-7-1,3-9-1,3-6 2,2-5 4,3-4 4,1-6 6,2-4 3,2-3 2,2-5 3,2-4 3,2-1 3,2 1 6,2 1 6,2 0 4,1 2 8,2 3 7,0 1 7,1 2 8,1 2 6,0 2 4,-1 2 4,1 2 5,-1 3-1,-1 6-6,0 3-7,-2 7-6,-1 2-4,-2 1-4,-2 1-2,-2 1-4,-3 1-3,-2 2-3,-3 2-3,-3 3-4,-2-1-4,0-2-2,0-1-5,1-3-2,1-10-11,8-20-15,4-20-17,8-19-17,4-10-1,5 0 13,5 0 11,5 1 13,2 0 10,0 6 8,1 2 8,-1 5 8,-1 5 6,-1 5 4,-3 7 3,-1 5 4,-3 5 3,-3 3 3,-3 2 4,-3 4 3,-2 4 1,-2 7 0,-3 8-2,-1 6 0,-4 5-3,-6 2-3,-5 4-2,-7 3-4,-3 0-4,-1-2-4,-1-2-5,-1-1-4,0-4-6,1-2-5,1-3-6,1-3-5,1-5-6,2-8-8,3-8-6,1-8-7,5-5 1,8-3 10,8-3 8,8-3 9,4-2 7,3 3 3,1 0 5,3 1 3,-1 2 4,0 4 4,-1 4 4,0 5 3,-3 1 2,-1 4-2,-3 0-1,-1 4-2,-4 1 0,-5 5 0,-4 4 0,-6 4 0,-4 2-1,-5 2-3,-5 3-3,-5 1-3,-4 2-2,-3 1-2,-3 1-3,-3 1-2,-2 0-1,-1 1-1,0-1-1,-2 0 0,0 1 1,-2 1 0,-1 0 2,0 2 2,-1-1 1,2-1 2,0-3 1,1-2 2,4-3 6,6-5 10,5-4 9,7-6 10,7-4 5,8-2 2,9-4 3,10-2 1,7-4-3,8-4-8,9-4-8,7-3-7,4-3-6,3 1-4,2-1-2,2 0-4,0 2-2,-1 1 2,0 2 1,-2 3 1,-3 1-4,-6 2-10,-6 2-8,-6 3-8,-5-1-7,-3 2-1,-5-1-2,-3 0-3,-7-1-3,-8 0-5,-10-1-5,-8-2-4,-6-1 1,-3-1 10,-3-3 9,-2-2 9,-2 0 7,3-1 5,1 0 3,3 1 5,1 0 4,3 4 4,1 3 4,3 3 4,1 1 2,2 2-3,2 0 0,3 2-2,0 1 4,2 2 13,1 2 12,0 2 11,1 2 5,0 3-4,0 3-2,0 3-3,0 3-5,1 3-3,-1 3-5,0 3-5,-2 2-4,-4 2-5,-4 3-6,-3 1-4,-4 1-5,-1 2-3,-3 1-3,-1 0-3,-3-1-5,-1-3-7,-2-5-6,-2-4-7,0-4-6,5-5-4,3-5-6,5-4-6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41"/>
    </inkml:context>
    <inkml:brush xml:id="br0">
      <inkml:brushProperty name="width" value="0.04401" units="cm"/>
      <inkml:brushProperty name="height" value="0.04401" units="cm"/>
    </inkml:brush>
  </inkml:definitions>
  <inkml:trace contextRef="#ctx0" brushRef="#br0">81556 1950 499,'-23'40'177,"1"2"-42,1 2-43,1 2-42,2 0-26,3-2-8,3-3-9,3 0-10,2-3-9,2-2-10,2-2-11,2-2-10,4-3-6,7-7 1,8-5-1,6-6 0,3-8 1,0-9 2,0-8 4,1-9 2,-3-2 5,-1 4 6,-4 3 7,-3 4 7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41"/>
    </inkml:context>
    <inkml:brush xml:id="br0">
      <inkml:brushProperty name="width" value="0.05148" units="cm"/>
      <inkml:brushProperty name="height" value="0.05148" units="cm"/>
    </inkml:brush>
  </inkml:definitions>
  <inkml:trace contextRef="#ctx0" brushRef="#br0">82320 2116 427,'-16'-7'42,"-1"2"-2,-1 2-3,-1 2-2,0 3-2,1 4-2,0 4 0,2 3-2,1 3-2,1 1-4,1 2-5,1 0-4,1-1-4,2 1-3,2-2-3,3-1-4,2-2-6,5-1-12,6-2-10,4-2-12,3-3-3,-1-4 3,1-4 2,-1-4 3,0-2 4,-4 0 5,-3 1 4,-2-1 4,-3 2 16,-1 6 25,0 4 26,-2 6 26,0 4 5,0 5-13,0 4-13,0 7-13,0 2-10,0 2-4,0 2-5,0 2-4,0 0-5,-2-3-2,0-4-4,-1-2-2,-3 0-2,-2 3 1,-3 2-1,-4 4 1,0-1-2,1-3-8,1-5-6,1-4-6,-1-3-4,0-4-2,-1-5-2,-1-3-3,-1-3 1,1-2 1,-1-3 1,1 0 2,-1-3 2,2-1 5,1 0 3,1-1 4,1-4 3,2-6-1,2-5 1,3-7 1,2-3 0,5-3 4,6-1 3,4-2 3,5-1-1,7 0-3,5-1-4,6 1-3,3-1-3,-2 0-1,0-2-2,-1 0-1,-3 0-3,-2 1-3,-3 3-4,-3 2-4,-4 3-1,-3 5 0,-4 5 1,-4 5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42"/>
    </inkml:context>
    <inkml:brush xml:id="br0">
      <inkml:brushProperty name="width" value="0.04354" units="cm"/>
      <inkml:brushProperty name="height" value="0.04354" units="cm"/>
    </inkml:brush>
  </inkml:definitions>
  <inkml:trace contextRef="#ctx0" brushRef="#br0">83488 1800 505,'21'0'41,"-3"0"-6,-5 0-8,-3 0-8,-1 2 1,3 4 6,4 4 6,2 3 8,0 4 1,1 1-2,-2 3-4,-1 2-3,-2 1-3,-1 4-5,-2 3-3,-2 3-4,-3 3-6,-4 6-5,-4 4-8,-4 6-5,-7 1-5,-8 1-3,-8 0-2,-10 0-4,-5-3-7,-2-5-12,-2-4-13,-1-5-12,2-7-3,10-6 8,8-7 6,9-6 7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42"/>
    </inkml:context>
    <inkml:brush xml:id="br0">
      <inkml:brushProperty name="width" value="0.04607" units="cm"/>
      <inkml:brushProperty name="height" value="0.04607" units="cm"/>
    </inkml:brush>
  </inkml:definitions>
  <inkml:trace contextRef="#ctx0" brushRef="#br0">89525 1824 477,'-25'8'77,"-1"1"-14,-3 1-14,-1 2-15,-1 0-9,0 3-6,-1 1-4,1 3-5,0 1-4,1-1-1,2 1-1,0-1-2,2 0-1,5-1 0,3-1-1,5 0-1,3-1-1,6 1-2,4 1-2,6 1-2,5-2 0,5-3 0,7-4 0,5-4 0,3-3 1,1 0 0,-1-2 1,0 0-1,0-3 1,-2 0 2,0-3 2,-1-2 1,-2-1 3,-3 0 6,-3 1 4,-3-1 6,-2-1 5,-1 0 5,-1-1 4,0-1 6,-3-1 0,-2 0-7,-4 0-6,-3 1-6,-1-4-6,0-4-3,0-4-4,0-6-4,0-1-6,-2 3-7,0 3-6,-1 3-8,-1 2-5,0 1-5,0 1-5,0 1-4,1 0 0,2 1 4,2-1 5,2 0 4,1 2 4,2 1 3,0 2 3,1 2 4,1 2-1,0 1-4,0 0-4,0 2-4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42"/>
    </inkml:context>
    <inkml:brush xml:id="br0">
      <inkml:brushProperty name="width" value="0.05187" units="cm"/>
      <inkml:brushProperty name="height" value="0.05187" units="cm"/>
    </inkml:brush>
  </inkml:definitions>
  <inkml:trace contextRef="#ctx0" brushRef="#br0">91344 1439 424,'7'-5'12,"-1"6"27,-1 6 25,0 6 25,-2 4 5,-1 5-17,0 3-17,-1 5-17,-2 3-11,-1 4-6,0 4-6,-1 4-6,-2 0-8,0-4-9,-1-4-9,-1-3-9,-1-3-5,0 0-1,0 1-1,0-1-2,1-2-2,-1-5-4,0-5-4,0-5-3,1-5-2,0-4 0,2-6 0,1-4 1,0-3 3,2-2 4,0 0 7,2-1 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43"/>
    </inkml:context>
    <inkml:brush xml:id="br0">
      <inkml:brushProperty name="width" value="0.0338" units="cm"/>
      <inkml:brushProperty name="height" value="0.0338" units="cm"/>
    </inkml:brush>
  </inkml:definitions>
  <inkml:trace contextRef="#ctx0" brushRef="#br0">91600 2211 650,'15'-8'3,"-1"2"6,-1 1 5,0 0 5,-1 1 8,1 1 8,1-2 8,2 2 8,0-1-1,1 2-10,1 0-10,1 2-11,0-1-9,-1 0-11,-1-2-11,-1 0-9,-1-1-3,-2 0 4,-3 0 5,-1 1 3,-1-1-6,0 0-16,0 0-18,0 0-16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43"/>
    </inkml:context>
    <inkml:brush xml:id="br0">
      <inkml:brushProperty name="width" value="0.05669" units="cm"/>
      <inkml:brushProperty name="height" value="0.05669" units="cm"/>
    </inkml:brush>
  </inkml:definitions>
  <inkml:trace contextRef="#ctx0" brushRef="#br0">92296 828 388,'-7'-10'76,"2"12"0,2 12-1,2 11-1,0 9-5,-2 3-11,-2 4-11,-2 4-10,-2 5-8,-1 5-6,-3 7-7,-2 6-7,0 4-2,-1 4-2,1 5 1,-1 3-2,0 1-5,-2-2-13,0-2-12,-1-1-13,0-5-9,1-6-6,1-5-7,1-6-6,2-8-2,2-10 6,4-10 5,3-9 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43"/>
    </inkml:context>
    <inkml:brush xml:id="br0">
      <inkml:brushProperty name="width" value="0.04385" units="cm"/>
      <inkml:brushProperty name="height" value="0.04385" units="cm"/>
    </inkml:brush>
  </inkml:definitions>
  <inkml:trace contextRef="#ctx0" brushRef="#br0">94074 1595 501,'6'-13'15,"-2"4"28,-4 6 28,-2 5 30,-6 4 1,-8 5-26,-7 5-25,-9 5-25,-5 3-17,-4-1-5,-4 1-5,-4-1-7,-1-1-3,2-1-3,2-3-1,2-1-2,3-2-1,6-1 3,4 0 1,5-2 2,4-1 1,5-1 1,3 0-1,4-2 1,9 0 5,14 2 9,13 0 10,15 1 9,7 0 4,1 0-2,3-2-2,2-1-2,0 0-4,-2 0-5,-2 0-7,-2 0-5,-2 0-6,-2-1-7,-2 1-6,-2 0-8,-3-1-7,-5-2-8,-6-3-10,-3 0-7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44"/>
    </inkml:context>
    <inkml:brush xml:id="br0">
      <inkml:brushProperty name="width" value="0.05318" units="cm"/>
      <inkml:brushProperty name="height" value="0.05318" units="cm"/>
    </inkml:brush>
  </inkml:definitions>
  <inkml:trace contextRef="#ctx0" brushRef="#br0">96624 1997 413,'-15'31'194,"2"-2"-47,3 0-46,1-1-46,2-2-26,2-1-6,2-3-6,2-1-6,1-2-4,2-1-5,1-1-3,0-1-4,4-2-5,5-2-5,7-4-4,6-3-5,3-3 0,4-6 1,3-4 4,3-5 2,0-4 0,0-1-2,-1-3-3,-1-1-1,-5-2 1,-6 1 5,-7-1 7,-6 1 5,-6 0 4,-3 1 5,-2 1 3,-3 1 5,-5 1 0,-6 3 0,-6 1-2,-5 2-1,-6 3-2,-3 3-5,-4 2-4,-4 4-5,-3 2-6,-2 2-8,-2 2-9,-2 2-8,3 0-6,8 1-3,7 0-3,9 0-3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48"/>
    </inkml:context>
    <inkml:brush xml:id="br0">
      <inkml:brushProperty name="width" value="0.04556" units="cm"/>
      <inkml:brushProperty name="height" value="0.04556" units="cm"/>
    </inkml:brush>
  </inkml:definitions>
  <inkml:trace contextRef="#ctx0" brushRef="#br0">9055 10677 482,'-13'-8'35,"6"2"16,6 1 15,6 0 16,5 1-1,5 0-17,5 0-17,6 1-19,0-1-9,-2 0-4,-1 0-4,-2 0-3,-1 0-2,3 0-3,1 0-1,3 0-3,1 0-1,0 1-2,2-2-2,1 2-1,1-1 0,-1 0-1,0 0 0,1 0 1,-1-1 0,2 0 0,1-1 1,1-1 0,-1 0 1,0 2-1,-1 2 2,-1 2-1,0 0 1,1 0 1,1-2 1,0 0 1,2-1 1,1 0 2,0 0 0,2 1 1,1-1 0,2 0 0,3 0-1,1 0 0,0-1-1,0 0 2,-2-1 1,0-2 2,1 1-1,2-1-2,3 0 0,4 0-2,1 0-2,0 1-2,0-1-2,-1 0-2,0 0-1,-2 2 0,-2 1 0,-2 1 0,-1-1 0,0 2-1,0-1 0,0 0 0,0 0-1,-2 0 2,0 0 0,-1 0 1,-2 1 0,0 0 2,-2 2 0,0 0 1,-2 1-1,-2 0 1,-1 0-1,-3 0-1,-1 0 0,-1 0 1,-1 0 0,-1 0 0,-2 0-2,0 0-3,0 0-3,-2 0-5,0 0-2,1 0 0,1 0-2,1 0-1,0 0 0,0-2-1,1 0-1,-1-1-1,-1-1 1,-5 0 0,-3 0 1,-4 0 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02"/>
    </inkml:context>
    <inkml:brush xml:id="br0">
      <inkml:brushProperty name="width" value="0.03745" units="cm"/>
      <inkml:brushProperty name="height" value="0.03745" units="cm"/>
    </inkml:brush>
  </inkml:definitions>
  <inkml:trace contextRef="#ctx0" brushRef="#br0">66200 25600 587,'16'23'4,"1"-1"7,1-2 7,1 1 8,1-2 8,1 1 8,1-1 7,1 1 9,-1-2-1,-2 0-10,-1-1-9,-2 0-10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49"/>
    </inkml:context>
    <inkml:brush xml:id="br0">
      <inkml:brushProperty name="width" value="0.04577" units="cm"/>
      <inkml:brushProperty name="height" value="0.04577" units="cm"/>
    </inkml:brush>
  </inkml:definitions>
  <inkml:trace contextRef="#ctx0" brushRef="#br0">9231 11745 480,'-7'-7'1,"1"0"2,0 2 1,2 1 2,0 2 6,2 5 13,0 6 12,2 4 12,0 5 3,0 3-8,0 5-7,0 3-8,0 4-4,0 2-3,0 4-3,0 3-2,0 1-2,0 2-3,0 0-1,0 2-3,0 0-1,2 2-3,0 0-1,2 2-3,0 0-2,0 1-4,-1 2-3,2 0-3,-2 1-1,1 2 0,0 0 1,0 1 0,-1-1 2,0-4 1,-2-4 1,0-4 3,-2-4 0,0-2-1,-2-3-2,0-4 0,0 0-1,0-1 1,2 0 2,0 1 1,2-2 0,0-2 0,2-1 0,0-3 0,0-1 0,0-3 1,-2-1 0,0-2 0,-1-3 1,2-1 0,0-2 2,2-2 0,0-3 5,2-3 9,0-2 10,1-4 9,3-2 2,6-3-3,4-4-4,5-2-4,3-1-3,3 1-3,1 1-4,2 1-2,2 0-2,3 2-1,1 1 0,2 0-2,1 2-1,0-1-2,0 0-2,0 0-1,2 0-3,2-2-3,4 0-2,2-1-2,3 0 0,2 2 0,2 2 2,1 3 1,2 0 1,0 0 2,0 0 1,-1 0 2,1 0 0,0 2 0,-1 0-1,1 2 0,1 0-1,1 0 0,3 0-1,1 0 0,2-1 0,0 0 0,-1-2 0,1 0 2,-3-2-3,-3-2-2,-5-1-4,-3-3-4,-1 0-1,0 0-1,1 2-1,2 1 0,-2 0 0,-1 0 3,-2 0 1,-2 0 2,-3 1 1,-2-1 0,-3 0-1,-4 0-1,-1 1 0,-2 2 1,0 2 1,-1 2 1,-2 1-2,-1 0-2,-3 0-4,-1 0-3,-2 0-1,0-2-1,1 0-1,-1-1 1,-1-2 0,-5 0 4,-3-2 2,-4 0 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50"/>
    </inkml:context>
    <inkml:brush xml:id="br0">
      <inkml:brushProperty name="width" value="0.0405" units="cm"/>
      <inkml:brushProperty name="height" value="0.0405" units="cm"/>
    </inkml:brush>
  </inkml:definitions>
  <inkml:trace contextRef="#ctx0" brushRef="#br0">14416 10650 543,'-7'40'122,"2"2"-27,2 2-26,2 2-27,1 1-15,0-2-1,0-1-3,0 0-2,0 4-5,2 8-5,0 9-7,2 9-5,-1 6-4,-1 2-2,0 4 0,-1 3-2,-1 0-3,1-2-5,2-2-5,0-2-5,1-4-2,0-5 0,0-7 1,0-5 1,0-5-2,2-3-2,0-2-3,1-4-3,1-5 1,0-7 5,0-9 5,-1-7 5,1-6 3,-2-3 1,-1-3-1,0-2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50"/>
    </inkml:context>
    <inkml:brush xml:id="br0">
      <inkml:brushProperty name="width" value="0.04163" units="cm"/>
      <inkml:brushProperty name="height" value="0.04163" units="cm"/>
    </inkml:brush>
  </inkml:definitions>
  <inkml:trace contextRef="#ctx0" brushRef="#br0">15012 10387 528,'-14'-6'8,"1"6"14,2 4 16,3 6 15,1 3 3,2 3-10,2 3-11,2 3-9,1 5-5,0 9 1,0 7 1,0 8 1,1 4 0,2 1-5,2 2-2,2 0-4,0 1-3,-1 1-2,-1 1-3,0 2-4,-1-1-1,0 3-2,-1 0-2,1 1-1,1 1-5,0 1-7,1 1-8,2 1-6,0-1-6,-1-3-5,1-3-5,0-3-5,-1-5 1,-1-8 9,-1-8 8,0-8 9,-1-5 2,0-5 0,0-3-2,0-4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51"/>
    </inkml:context>
    <inkml:brush xml:id="br0">
      <inkml:brushProperty name="width" value="0.03317" units="cm"/>
      <inkml:brushProperty name="height" value="0.03317" units="cm"/>
    </inkml:brush>
  </inkml:definitions>
  <inkml:trace contextRef="#ctx0" brushRef="#br0">15396 12762 663,'-8'-8'2,"2"2"3,1 1 5,0 1 3,4 0 6,6 0 9,6 0 7,6 0 9,4 1 0,2 0-8,4 2-8,3 0-8,2 1-5,3-2-3,1 0-3,2-1-2,1-1-3,-2 2 0,0 0-3,-1 2-1,-2 0-1,0 0-4,-1 0-3,-1 0-2,-4 0-7,-4 0-9,-5 0-11,-4 0-10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51"/>
    </inkml:context>
    <inkml:brush xml:id="br0">
      <inkml:brushProperty name="width" value="0.0336" units="cm"/>
      <inkml:brushProperty name="height" value="0.0336" units="cm"/>
    </inkml:brush>
  </inkml:definitions>
  <inkml:trace contextRef="#ctx0" brushRef="#br0">15852 13198 654,'-21'7'0,"3"-2"0,4-3 0,5 0 0,4-2 10,8 0 20,6 0 20,7 0 20,5 0 1,3 0-17,3 0-17,3 0-18,2-1-14,0 0-12,2-2-12,1 0-10,1-1-8,0 0-3,2 0-3,1 0-2,-4 1 1,-8 1 9,-7 0 6,-8 2 8,-4-1 3,1 0-2,1-2-1,2 0-3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7:51"/>
    </inkml:context>
    <inkml:brush xml:id="br0">
      <inkml:brushProperty name="width" value="0.04401" units="cm"/>
      <inkml:brushProperty name="height" value="0.04401" units="cm"/>
    </inkml:brush>
  </inkml:definitions>
  <inkml:trace contextRef="#ctx0" brushRef="#br0">17950 11563 499,'1'-15'4,"2"4"7,2 3 7,2 2 8,1 2 3,3 1 1,2-1 0,1 0 0,3 0-1,1 2-4,3 0-4,2 2-3,-1 0-2,0 2-1,-1 0 0,-1 2-1,-1 1 0,-1 3-2,0 4 0,-2 2-2,-2 3-2,-3 1-3,-3 3-4,-2 1-3,-4 3-3,-4 1-1,-4 2-2,-4 3 0,-3-1-2,-3 0-1,-3-1-1,-3-1 0,-1-1-3,1-3-2,1-2-3,1-1-2,1-3-3,1-5-2,1-3-2,1-4-2,0-3 0,2-2 3,1-2 2,1-2 4,1-4 0,2-6 1,2-5 0,3-7 0,0 0 3,2 1 3,0 4 5,2 3 4,0 3 2,2 1 3,0 2 1,2 2 1,-1 5 17,-1 8 30,0 8 30,-1 8 30,-1 6 3,1 6-25,2 6-24,0 7-26,1 14-13,-2 26-5,0 26-4,-2 25-4,0-1-18,0-27-35,0-28-34,0-27-33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8:41"/>
    </inkml:context>
    <inkml:brush xml:id="br0">
      <inkml:brushProperty name="width" value="0.04886" units="cm"/>
      <inkml:brushProperty name="height" value="0.04886" units="cm"/>
      <inkml:brushProperty name="color" value="#00BFF3"/>
    </inkml:brush>
  </inkml:definitions>
  <inkml:trace contextRef="#ctx0" brushRef="#br0">8943 21916 450,'-13'-1'10,"6"-1"19,7 0 21,5-1 19,4-1 3,3 2-13,3 0-14,3 2-14,1 0-8,-1 0-4,-1 0-4,0 0-3,-2 0-3,-1 2-2,-1 0-2,-1 2-2,0 1-2,0 3-4,-1 4-4,1 2-3,-2 2-2,-2-1 2,-4 1 1,-2-1 1,-4 1 0,-1 2 0,-2 0-1,-1 1 0,-3 1-1,-4 1 1,-2 1 0,-3 1 1,-1 0 2,-1 1 0,0-1 2,1 1 2,-1-1 0,-1-2 1,-1 0 1,-1 0 0,0-3 2,-1-1 0,1-3 2,-1-1 1,3-1 1,3 0-1,5-1 0,3 1-1,4-2 4,6-2 8,4-4 8,6-2 8,3-2 0,3 0-4,3 0-6,3 0-6,2-1-4,1-1-3,1 0-3,1-1-4,0-1-2,0 0-1,0 0-2,1 0-2,-2 1 0,-1 0 0,-3 2 0,-1 0 0,-3 1 1,1-2 0,-2 0 0,-1-1 1,-1-1-2,-1 2-5,-1 0-5,0 2-5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8:41"/>
    </inkml:context>
    <inkml:brush xml:id="br0">
      <inkml:brushProperty name="width" value="0.04897" units="cm"/>
      <inkml:brushProperty name="height" value="0.04897" units="cm"/>
      <inkml:brushProperty name="color" value="#00BFF3"/>
    </inkml:brush>
  </inkml:definitions>
  <inkml:trace contextRef="#ctx0" brushRef="#br0">13600 21650 449,'36'0'187,"-6"2"-43,-5 0-45,-6 2-44,-3 0-26,1 0-8,1-1-9,1 1-9,0 1-11,-1 0-17,-1 1-17,-1 2-15,-2 0-7,-4 1 2,-5 1 3,-2 2 3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8:42"/>
    </inkml:context>
    <inkml:brush xml:id="br0">
      <inkml:brushProperty name="width" value="0.04256" units="cm"/>
      <inkml:brushProperty name="height" value="0.04256" units="cm"/>
      <inkml:brushProperty name="color" value="#00BFF3"/>
    </inkml:brush>
  </inkml:definitions>
  <inkml:trace contextRef="#ctx0" brushRef="#br0">13466 22750 516,'-12'7'77,"8"-1"2,8 0 2,8-2 4,3 1-10,3 0-24,0 1-22,1 2-22,0 0-18,1 1-11,-1 1-11,1 2-11,-2-2-2,-1 1 5,-3-2 6,-1-1 5,-2 0 0,1-2-9,0-1-8,0 0-7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8:42"/>
    </inkml:context>
    <inkml:brush xml:id="br0">
      <inkml:brushProperty name="width" value="0.05715" units="cm"/>
      <inkml:brushProperty name="height" value="0.05715" units="cm"/>
      <inkml:brushProperty name="color" value="#00BFF3"/>
    </inkml:brush>
  </inkml:definitions>
  <inkml:trace contextRef="#ctx0" brushRef="#br0">18631 20294 384,'-8'-8'0,"2"2"0,1 1 0,1 0 0,0 3 15,2 4 29,0 4 30,2 4 28,0 3 5,0 3-22,0 3-21,0 3-22,0 4-13,0 3-7,0 4-5,0 4-6,0 3-8,2 2-7,0 2-8,2 2-8,-1 3-7,1 4-7,0 4-7,0 3-6,0 2-1,0-3 8,-1-1 7,1-2 8,0-6-3,0-10-10,0-10-12,0-9-11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03"/>
    </inkml:context>
    <inkml:brush xml:id="br0">
      <inkml:brushProperty name="width" value="0.03717" units="cm"/>
      <inkml:brushProperty name="height" value="0.03717" units="cm"/>
    </inkml:brush>
  </inkml:definitions>
  <inkml:trace contextRef="#ctx0" brushRef="#br0">68000 22801 591,'18'-15'28,"5"2"6,5 3 7,5 1 6,3 1 2,4-2-6,2 0-4,4-1-6,0 0-4,0 1-7,-2 0-5,0 2-6,-3 1-4,-6 0-2,-4 2-2,-5 1-3,-9 0-13,-14 0-29,-14 0-27,-13 0-27,-5 0-3,7-2 21,5 0 23,6-1 22,4-1 13,-1-2 5,0 0 4,0-1 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8:42"/>
    </inkml:context>
    <inkml:brush xml:id="br0">
      <inkml:brushProperty name="width" value="0.04565" units="cm"/>
      <inkml:brushProperty name="height" value="0.04565" units="cm"/>
      <inkml:brushProperty name="color" value="#00BFF3"/>
    </inkml:brush>
  </inkml:definitions>
  <inkml:trace contextRef="#ctx0" brushRef="#br0">10178 25695 481,'-15'-3'115,"4"11"-15,3 11-14,3 11-14,1 5-14,0 1-14,0-1-16,0 0-14,0-1-13,1-2-9,-2-1-10,2-3-11,-1 3-7,2 7-8,0 6-6,2 8-6,0-3-3,0-10 1,0-12 1,0-9 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8:43"/>
    </inkml:context>
    <inkml:brush xml:id="br0">
      <inkml:brushProperty name="width" value="0.04933" units="cm"/>
      <inkml:brushProperty name="height" value="0.04933" units="cm"/>
      <inkml:brushProperty name="color" value="#00BFF3"/>
    </inkml:brush>
  </inkml:definitions>
  <inkml:trace contextRef="#ctx0" brushRef="#br0">14500 24800 445,'16'22'205,"-1"-1"-51,1-3-52,-1-1-50,1-1-30,0-1-8,-1 1-9,1 0-7,-1-1-4,-1 1-1,-1-1 1,0 1-1,-3 0-9,-1 1-16,-2 1-16,-2 1-17,-2 0-7,0-3 2,-2-1 1,0-2 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8:43"/>
    </inkml:context>
    <inkml:brush xml:id="br0">
      <inkml:brushProperty name="width" value="0.04486" units="cm"/>
      <inkml:brushProperty name="height" value="0.04486" units="cm"/>
      <inkml:brushProperty name="color" value="#00BFF3"/>
    </inkml:brush>
  </inkml:definitions>
  <inkml:trace contextRef="#ctx0" brushRef="#br0">14405 26000 490,'-13'0'105,"6"2"-10,6 0-11,6 2-11,4 0-12,3 1-15,3 2-16,3 0-15,2 1-14,-1 2-13,1 0-11,-1 1-13,1 0-6,-1 1 0,1 0-1,-1 0 0,-1-2-3,-3-1-4,-3-2-4,-2-2-4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8:43"/>
    </inkml:context>
    <inkml:brush xml:id="br0">
      <inkml:brushProperty name="width" value="0.05525" units="cm"/>
      <inkml:brushProperty name="height" value="0.05525" units="cm"/>
      <inkml:brushProperty name="color" value="#00BFF3"/>
    </inkml:brush>
  </inkml:definitions>
  <inkml:trace contextRef="#ctx0" brushRef="#br0">18231 24500 398,'-14'2'14,"5"4"29,3 4 29,4 3 28,2 4 4,0 3-22,0 3-22,0 3-22,0 2-12,2 1-4,0 1-4,2 1-4,-1 1-6,1 4-8,0 3-7,0 2-9,0 3-9,0 0-9,-1 2-9,1 0-9,-1-1-4,0-4 4,-2-4 3,0-3 4,-1-5 0,2-3 1,0-5-1,2-3-1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8:44"/>
    </inkml:context>
    <inkml:brush xml:id="br0">
      <inkml:brushProperty name="width" value="0.04274" units="cm"/>
      <inkml:brushProperty name="height" value="0.04274" units="cm"/>
      <inkml:brushProperty name="color" value="#00BFF3"/>
    </inkml:brush>
  </inkml:definitions>
  <inkml:trace contextRef="#ctx0" brushRef="#br0">10981 29850 514,'-14'2'144,"5"4"-29,3 4-30,4 3-28,2 6-21,0 5-9,0 6-11,0 7-10,0 2-11,0 0-9,0 0-10,0 0-11,0 0-5,0-2-3,0 0-4,0-1-1,0-4-3,0-6 1,0-5-1,0-6 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8:45"/>
    </inkml:context>
    <inkml:brush xml:id="br0">
      <inkml:brushProperty name="width" value="0.04633" units="cm"/>
      <inkml:brushProperty name="height" value="0.04633" units="cm"/>
      <inkml:brushProperty name="color" value="#00BFF3"/>
    </inkml:brush>
  </inkml:definitions>
  <inkml:trace contextRef="#ctx0" brushRef="#br0">15005 29177 474,'-13'-6'78,"6"2"-1,6 4 1,6 2 0,4 3-8,1 0-15,3 1-14,2 2-16,0 0-10,-1 1-7,-1 2-8,0 0-5,-2 1-10,1-1-10,0 1-9,0 0-11,-2-1-4,-1 1 2,-2 0 4,-2 0 1,-2-1 1,-1-1-3,0-1-3,-1 0-3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8:45"/>
    </inkml:context>
    <inkml:brush xml:id="br0">
      <inkml:brushProperty name="width" value="0.04659" units="cm"/>
      <inkml:brushProperty name="height" value="0.04659" units="cm"/>
      <inkml:brushProperty name="color" value="#00BFF3"/>
    </inkml:brush>
  </inkml:definitions>
  <inkml:trace contextRef="#ctx0" brushRef="#br0">14774 30100 472,'-15'7'0,"3"-2"0,1-3 0,2 0 0,3-1 13,2 1 29,4 3 27,2 2 28,4 1 3,2 2-21,3 0-20,3 1-22,2 1-15,2 2-12,0 0-12,1 1-12,-1 1-11,1 1-10,-2 1-11,-1 1-11,-2-1-5,-1-3-3,-2-3 0,-2-2-3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8:45"/>
    </inkml:context>
    <inkml:brush xml:id="br0">
      <inkml:brushProperty name="width" value="0.05185" units="cm"/>
      <inkml:brushProperty name="height" value="0.05185" units="cm"/>
      <inkml:brushProperty name="color" value="#00BFF3"/>
    </inkml:brush>
  </inkml:definitions>
  <inkml:trace contextRef="#ctx0" brushRef="#br0">18450 29166 424,'9'-7'147,"1"2"-30,3 2-33,2 2-31,2 1-18,1 2-7,3 0-6,1 2-6,0 0-4,-3 1 0,-3 2-2,-2 0 0,-2 1-1,1 2-1,1 0-1,1 1-1,-1 3-7,-4 5-13,-5 5-12,-2 5-13,-6 1-4,-4-2 4,-6-1 5,-3-3 4,-5-1 4,0-1 3,-1-1 2,-1-1 4,1-2 1,3-3 1,3-3 1,3-2 2,2-2 3,0-1 6,2 1 6,1 0 7,5-1 6,8-2 8,9-3 7,9 0 7,4-2 0,1 0-7,-1 0-7,1 0-8,-1 0-4,2 0-4,1 0-2,1 0-4,-1-1-3,-2 0-7,-1-2-6,-2 0-6,-3-1-5,-2 2-4,-1 0-5,-2 2-4,-3 0-5,-1 2-5,-2 0-5,-2 2-6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8:47"/>
    </inkml:context>
    <inkml:brush xml:id="br0">
      <inkml:brushProperty name="width" value="0.04037" units="cm"/>
      <inkml:brushProperty name="height" value="0.04037" units="cm"/>
      <inkml:brushProperty name="color" value="#00BFF3"/>
    </inkml:brush>
  </inkml:definitions>
  <inkml:trace contextRef="#ctx0" brushRef="#br0">11431 34300 544,'-8'16'179,"2"1"-46,1 1-47,1 1-45,0 4-28,2 5-9,0 6-10,2 7-9,0 2-5,0 1 2,0 2 0,0 0 2,0-3 1,0-10 3,0-8 3,0-8 2,0-6-9,0 1-20,0 0-22,0 0-19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8:47"/>
    </inkml:context>
    <inkml:brush xml:id="br0">
      <inkml:brushProperty name="width" value="0.03942" units="cm"/>
      <inkml:brushProperty name="height" value="0.03942" units="cm"/>
      <inkml:brushProperty name="color" value="#00BFF3"/>
    </inkml:brush>
  </inkml:definitions>
  <inkml:trace contextRef="#ctx0" brushRef="#br0">14500 34000 558,'23'1'171,"1"2"-42,-1 2-42,0 2-44,-1 1-32,-1 1-20,-3 1-21,-1 1-22,-3 1-8,-3 0 3,-2-1 3,-4 1 2,-1-1 4,0-1 5,0-1 4,0 0 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03"/>
    </inkml:context>
    <inkml:brush xml:id="br0">
      <inkml:brushProperty name="width" value="0.04466" units="cm"/>
      <inkml:brushProperty name="height" value="0.04466" units="cm"/>
    </inkml:brush>
  </inkml:definitions>
  <inkml:trace contextRef="#ctx0" brushRef="#br0">68613 21480 492,'-9'-18'0,"-2"-5"1,-2-5 1,-1-4 0,0 0 2,4 7 5,4 6 5,4 8 5,3 8 5,0 8 8,2 9 6,0 10 7,1 6 1,0 6-5,0 6-6,0 6-5,-1 5-3,-1 6-2,0 3-2,-1 7-1,-2 1-4,-1 1-3,0-1-5,-1 0-5,-1 2-4,0 1-5,0 3-7,0 1-5,0-4-2,-2-7 1,0-10 2,-1-8 0,-1-9-2,2-8-6,1-8-8,0-7-6,1-7-2,-2-6 1,0-6 3,-1-6 2,-2-7 2,0-7 0,-1-8 1,-1-8 2,-1-4 2,2 1 5,1 2 5,1 0 5,0 4 5,2 5 5,1 7 4,0 6 5,3 3 12,4 2 19,4 2 17,4 3 20,3 0 2,3 0-12,3 0-12,3 0-12,2 0-9,-1-2-5,1 0-4,-1-1-5,1-1-5,1 1-7,1-1-5,1 0-5,-2 0-7,-2 1-7,-3-1-6,-2 0-7,-3 1-7,-1 1-10,-1 0-8,-1 2-10,-1 0 0,-2 0 7,-2 1 7,-2-1 7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8:47"/>
    </inkml:context>
    <inkml:brush xml:id="br0">
      <inkml:brushProperty name="width" value="0.03728" units="cm"/>
      <inkml:brushProperty name="height" value="0.03728" units="cm"/>
      <inkml:brushProperty name="color" value="#00BFF3"/>
    </inkml:brush>
  </inkml:definitions>
  <inkml:trace contextRef="#ctx0" brushRef="#br0">14605 34900 590,'-13'7'12,"6"-1"26,6 0 24,6-2 25,4 1 1,3 2-23,4 2-25,2 2-23,2 0-17,1-1-13,1-1-12,1 0-12,0-2-6,-1-1-1,-1-1-1,-1 0 0,-2-1 1,-3 0-1,-3 0 2,-2 0 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8:48"/>
    </inkml:context>
    <inkml:brush xml:id="br0">
      <inkml:brushProperty name="width" value="0.05577" units="cm"/>
      <inkml:brushProperty name="height" value="0.05577" units="cm"/>
      <inkml:brushProperty name="color" value="#00BFF3"/>
    </inkml:brush>
  </inkml:definitions>
  <inkml:trace contextRef="#ctx0" brushRef="#br0">18289 32966 394,'31'-7'165,"-3"2"-40,-2 2-41,-1 2-40,-3 2-23,-3 2-8,-3 2-7,-2 2-7,-4 1-5,-1 1-3,-2 2-3,-2 0-4,-2 1-1,0 1-1,-2 1-1,0 2-1,-4 1 1,-4 7-1,-6 4 1,-3 4 1,-3 2 2,2-5 5,2-4 4,3-3 6,1-3 3,0-1 4,2-1 3,1-1 2,1 0 2,2-2 0,2-1 1,2-1-1,2-1 1,2 0 0,2-2 0,2-1 1,2 0 0,3 0 0,3 0-2,4 0 0,-1 0-1,1-1 1,-2 1 1,-1 0 1,0 0 0,-1 0-1,1 0 1,0-1-1,-1 1 0,-1 0-1,-1 0 0,0 0-1,-3 0-2,-1 3-4,-2 2-4,-2 2-2,-2 1-5,-1 3-4,0 1-5,-1 3-4,-6 3-5,-8 7-6,-9 5-4,-9 6-6,-10 6-3,-12 7-3,-12 8-3,-11 6-3,1-4 0,13-15 0,14-14 2,14-15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8:54"/>
    </inkml:context>
    <inkml:brush xml:id="br0">
      <inkml:brushProperty name="width" value="0.04569" units="cm"/>
      <inkml:brushProperty name="height" value="0.04569" units="cm"/>
      <inkml:brushProperty name="color" value="#00BFF3"/>
    </inkml:brush>
  </inkml:definitions>
  <inkml:trace contextRef="#ctx0" brushRef="#br0">33027 35019 481,'-14'-22'44,"1"1"-8,2 3-7,2 1-7,2 2-5,-1 0-2,0 2 0,0 1-2,-1 1-2,-2 1 0,-1 0-1,-3 2-2,-1 0 0,-1 2-1,-1 1 0,-1 0-1,-4 1 0,-5 1-2,-6-1 0,-7 0 0,-2 0-1,0 2 1,0 0 0,0 2 2,2 0 0,2 2 0,3 0 2,3 2 0,2 1 1,2 3 2,0 4 0,1 2 2,1 2 0,3 1-1,1 1-2,3 1-1,-1 6-1,-1 11-3,-3 11-1,-1 10-2,0 5-1,5 1 0,3 0-1,5-1 0,1-1-2,0-2 0,0-4-1,1-3-1,0 0 0,2 0 1,2 1 1,2 2 0,1-1 1,1-1 2,-1-1 1,0 0 2,0-2 1,2 0 0,0-2 2,2 0 0,1-3 1,2-2-1,2-4-1,2-2 0,2-2-1,3 1 0,3-1 0,3 0-1,3-1 0,1-3-2,3-4 0,1-2-1,2-2-1,1-3-1,1-1-1,1-2 0,0-2 0,2-1 0,1-1-1,1 0 0,0-3 0,0-1 0,1-2 1,-1-2-1,-1-2 1,0-1 0,-1 0-1,-1-1 1,-1-4 0,1-2 2,-1-5 1,0-4 1,1-3 0,-1-3 0,0-3-1,1-3 1,-1-2-2,0-3 1,1-1-2,-1-2 0,-1-2 0,-2-3 0,-1-1-1,-3-2-1,-1-4 0,-1-6 0,-1-5-2,0-7 0,-3-2 0,-1-1-1,-3 0 0,-1 1 1,-3 1-1,-2 5 2,-4 3 1,-2 4 2,-3 3 0,-1 2 0,0 2 0,-1 2 1,-2 2-1,-2 2 0,-2 2 0,-1 2 0,-3 1 1,-2 3 4,-2 2 3,-1 2 2,-2 1 3,-1 1-1,-1 1 0,-1 1 1,-2 1-2,-3 3 0,-3 1-2,-3 3-2,-2 1 0,-2 4-1,-2 3-1,-2 2-1,-1 4-2,0 2-6,-1 4-3,1 2-6,0 4-6,0 4-7,0 3-9,0 5-7,3 4-3,6 5 2,5 4 4,7 6 2,4-1 0,2-6-2,4-5-4,3-7-3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9:00"/>
    </inkml:context>
    <inkml:brush xml:id="br0">
      <inkml:brushProperty name="width" value="0.03832" units="cm"/>
      <inkml:brushProperty name="height" value="0.03832" units="cm"/>
      <inkml:brushProperty name="color" value="#00BFF3"/>
    </inkml:brush>
  </inkml:definitions>
  <inkml:trace contextRef="#ctx0" brushRef="#br0">28400 45531 574,'61'-7'125,"-3"0"-25,-2 2-26,-4 1-25,-4 0-18,-4 2-7,-5 0-9,-5 2-7,-5 1-9,-2 2-7,-3 2-8,-3 2-8,-3 1-6,-4 1-5,-4 1-4,-5 1-5,-2 0-2,-4 0 1,-2-2 1,-3-1 0,-3 0 3,0-2 6,-2-1 6,0 0 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9:01"/>
    </inkml:context>
    <inkml:brush xml:id="br0">
      <inkml:brushProperty name="width" value="0.04132" units="cm"/>
      <inkml:brushProperty name="height" value="0.04132" units="cm"/>
      <inkml:brushProperty name="color" value="#00BFF3"/>
    </inkml:brush>
  </inkml:definitions>
  <inkml:trace contextRef="#ctx0" brushRef="#br0">28732 45950 532,'-15'0'0,"2"0"0,3 0 0,1 0 0,-1 0 0,-2 2 0,-3 0 0,-3 2 0,-1 0 2,3 0 6,1-1 5,2 1 5,2 1 4,3 0 2,1 1 4,2 2 2,2 1 1,0 3 0,2 4 0,0 2 0,1 4-1,0 5-2,0 4-1,0 6-2,0 5-2,-2 6-3,0 6-3,-2 6-3,-1 3-4,-1 1-5,-3 1-7,-2 1-5,0-1-6,2-3-7,3-2-7,1-4-7,1-5-5,2-8-3,0-8-4,2-7-3,1-9-2,2-7 3,2-8 2,2-8 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9:01"/>
    </inkml:context>
    <inkml:brush xml:id="br0">
      <inkml:brushProperty name="width" value="0.03834" units="cm"/>
      <inkml:brushProperty name="height" value="0.03834" units="cm"/>
      <inkml:brushProperty name="color" value="#00BFF3"/>
    </inkml:brush>
  </inkml:definitions>
  <inkml:trace contextRef="#ctx0" brushRef="#br0">28847 47059 573,'9'-15'1,"3"-1"1,3 1 1,3-1 1,1 2 6,-3 2 11,-1 4 10,-2 3 11,0 1 5,5 2-3,3 0-2,5 2-3,0 2-3,-3 4-7,-3 4-6,-3 3-6,-4 5-5,-3 5-3,-4 5-4,-4 5-3,-5 3-5,-6 4-6,-5 2-6,-7 4-5,-3-2-4,-1-6-2,-1-6 0,0-5-1,-1-6-2,3-5-4,1-5-4,3-5-4,1-5 1,1-8 4,1-6 5,1-7 4,1-4 6,4-3 6,3-1 6,3-2 6,1 0 3,2 5-2,0 4-1,2 3-1,2 4 7,4 5 13,3 3 14,5 4 15,3 2 7,1 2 1,3 0 1,1 2 1,2 1-5,1 3-9,1 3-10,1 4-10,-1 0-6,-2-1-4,-1-1-4,-3-1-3,-1-1-7,-1 0-14,-1-2-11,0 0-13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9:01"/>
    </inkml:context>
    <inkml:brush xml:id="br0">
      <inkml:brushProperty name="width" value="0.04053" units="cm"/>
      <inkml:brushProperty name="height" value="0.04053" units="cm"/>
      <inkml:brushProperty name="color" value="#00BFF3"/>
    </inkml:brush>
  </inkml:definitions>
  <inkml:trace contextRef="#ctx0" brushRef="#br0">30141 45297 542,'8'-8'3,"2"0"3,0 0 5,1 1 4,1 0 7,0 2 6,-1 2 7,1 2 7,-1 3 0,-3 6-10,-1 4-10,-2 5-8,-2 3-10,-2 3-10,-2 1-9,-2 3-9,-3 0-6,-3 1 2,-5-1-1,-4 1 2,-2-2 0,-1-2 1,-1-1 1,-1-2 1,1-3 5,1-1 9,3-3 9,1-1 8,5-3 7,6-4 8,8-4 6,6-4 6,7-5 1,7-4-5,7-5-6,7-5-5,2-1-5,-2 3-4,-2 3-5,-1 3-5,-5 2-2,-5 2-2,-7 2 0,-5 2-1,-4 3 0,-2 4 2,-3 4 2,0 4 1,-5 4 5,-6 7 6,-6 5 6,-5 7 7,-4 3 4,-1 4-1,-1 2 1,-1 4 0,-1 1-2,-1 2-5,-1 0-6,0 2-5,-2 0-3,1 0-2,0-1-3,0 1-2,0-1-4,3 0-7,2-2-8,1 0-7,3-3-3,1-4 3,3-4 2,1-4 3,2-4-6,2-7-15,3-5-14,1-6-14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9:02"/>
    </inkml:context>
    <inkml:brush xml:id="br0">
      <inkml:brushProperty name="width" value="0.04179" units="cm"/>
      <inkml:brushProperty name="height" value="0.04179" units="cm"/>
      <inkml:brushProperty name="color" value="#00BFF3"/>
    </inkml:brush>
  </inkml:definitions>
  <inkml:trace contextRef="#ctx0" brushRef="#br0">30253 47086 526,'8'-15'2,"2"2"6,0 3 4,1 1 5,2 4 7,0 6 10,1 6 11,1 6 10,0 3 0,-3 3-8,-1 1-9,-2 3-8,-1-1-10,2-3-10,0-3-9,1-3-11,2-2-9,0-2-9,1-2-9,1-2-8,1-4-3,1-5 3,2-4 4,0-5 4,-1-3 4,1 1 7,-2-1 6,-1 1 6,-1 1 6,-3 4 6,-1 4 6,-2 4 6,-2 3 10,-2 2 15,-3 2 15,0 2 16,-4 2-1,-4 3-15,-4 4-16,-4 2-15,-4 2-10,-5 1-5,-5 1-6,-4 1-4,-5 0-3,-1 1 2,-2-1 1,-2 1 1,-1-2 2,2 0 1,0-1 3,2 0 2,2-3 2,7-3 4,5-3 3,7-3 4,8-1 2,12-2-2,12-1 1,11 0-1,9-2-2,3-2-2,4-2-3,4-2-3,2-2-2,0 0-1,0-1-2,0-2-1,-2 1-4,-4 1-10,-4 0-8,-4 2-9,-3 1-6,-1 0-4,-3 1-3,-1 2-4,-4-1-2,-3-2-1,-4-2 0,-4-1-1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9:03"/>
    </inkml:context>
    <inkml:brush xml:id="br0">
      <inkml:brushProperty name="width" value="0.0506" units="cm"/>
      <inkml:brushProperty name="height" value="0.0506" units="cm"/>
      <inkml:brushProperty name="color" value="#00BFF3"/>
    </inkml:brush>
  </inkml:definitions>
  <inkml:trace contextRef="#ctx0" brushRef="#br0">32452 46022 434,'7'-22'0,"-2"5"0,-2 3 0,-2 4 0,-3 8 10,-2 10 17,-4 11 20,-2 11 18,-2 6 0,1 2-20,-1 2-18,0 3-18,1-4-12,3-6-1,1-7-2,2-7-2,2-5-2,2-1 0,2-2-1,2-2 0,3-2 0,6-2 1,4-3 2,5 0 2,3-4-1,1-2 0,1-4-1,1-2-2,-1-3 1,0-1 0,-1-3 1,0-1 0,-4-2 0,-3 2 0,-5 1 0,-3 1-1,-3-1-1,-2-1-1,-2-3-3,-2-1-2,-3-1 2,-4 1 4,-4 1 4,-4 1 5,-1 1 1,1 1-1,1 0-1,1 2 0,0 2 3,2 3 9,1 3 9,1 2 10,0 4 8,2 4 10,0 4 9,2 4 9,1 5-1,2 7-12,2 7-11,2 7-12,0 5-8,0 4-5,-2 4-4,0 3-4,-1 3-5,0-2-5,0-1-6,0 0-5,-1-4-4,-2-4-4,-2-6-4,-2-4-3,-1-5-3,1-5 1,-1-5-1,0-5-1,-1-4 2,-2-2 4,-2-4 5,-1-2 4,-2-4 3,1-2 3,-1-4 2,0-2 2,2-3 3,3-1 3,2-3 3,4-1 4,2-3 1,2 0 2,2-1 0,2 0 1,5-4 0,9-5 0,9-5 0,9-5 0,6-1-1,2 0-2,4 2 0,2 0-2,2 3 1,0 6 1,0 4 1,0 5 2,-3 4 0,-6 6-2,-6 5-2,-5 5-2,-7 4 0,-4 7-1,-4 6 1,-6 6 0,-3 3 2,0 2 5,-2 3 5,0 1 5,-2 1 3,1 1 1,0-1 0,0 0 0,1-1-1,0-1-5,1-3-3,2-1-4,0-2-4,-1-1-3,1-1-5,0-1-2,-1-1-3,-2-1 0,-3-1 1,0-1-1,-4-1-5,-2 0-11,-4-2-11,-2-1-11,-4 0-2,-3 0 6,-5-1 5,-3 1 6,-3-2 3,-1-2-1,-1-4-2,-1-2 0,0-7-1,0-8-2,-1-9-1,1-9-2,3-6 2,7-4 3,7-4 4,7-4 4,3 1 4,2 6 4,0 6 3,2 6 4,0 4 4,2 6 4,0 5 3,2 5 3,-1 3 6,1 0 5,0 2 7,0 1 6,-1 1 4,-2 6 3,-2 2 2,-2 5 3,-3 4-1,-3 4-7,-5 3-5,-4 5-7,0 1-4,1 0-4,2 1-3,3-1-3,0-1-5,2-3-6,1-3-6,1-3-6,2-3-7,6-2-10,4-4-10,5-3-9,2-2-3,0-4 3,-2-2 3,-1-4 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9:03"/>
    </inkml:context>
    <inkml:brush xml:id="br0">
      <inkml:brushProperty name="width" value="0.04153" units="cm"/>
      <inkml:brushProperty name="height" value="0.04153" units="cm"/>
      <inkml:brushProperty name="color" value="#00BFF3"/>
    </inkml:brush>
  </inkml:definitions>
  <inkml:trace contextRef="#ctx0" brushRef="#br0">33335 47439 529,'5'-5'61,"-2"6"-9,-6 6-11,-2 6-10,-4 4-2,-2 3 6,-2 3 5,-1 3 7,-3 2-2,-3 4-9,-3 3-9,-3 3-9,-4 4-10,-7 9-10,-5 8-11,-5 7-11,0-1-7,9-10-4,10-12-4,8-10-3,4-7-4,0-1-6,1-3-5,-1-1-5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04"/>
    </inkml:context>
    <inkml:brush xml:id="br0">
      <inkml:brushProperty name="width" value="0.04357" units="cm"/>
      <inkml:brushProperty name="height" value="0.04357" units="cm"/>
    </inkml:brush>
  </inkml:definitions>
  <inkml:trace contextRef="#ctx0" brushRef="#br0">70778 21450 504,'7'38'106,"-1"-2"-20,-1-2-20,0-1-19,-1-2-13,2 2-4,0 1-5,1 1-5,0 1-2,-2 4-1,-3 2-2,0 4 0,-4 1-4,0 0-6,-3 0-5,-2 0-6,-1-2-8,-1-4-9,-2-4-10,1-4-10,0-7-9,4-11-8,4-10-8,4-12-8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9:30"/>
    </inkml:context>
    <inkml:brush xml:id="br0">
      <inkml:brushProperty name="width" value="0.04725" units="cm"/>
      <inkml:brushProperty name="height" value="0.04725" units="cm"/>
      <inkml:brushProperty name="color" value="#00BFF3"/>
    </inkml:brush>
  </inkml:definitions>
  <inkml:trace contextRef="#ctx0" brushRef="#br0">41400 55415 465,'8'-6'133,"2"1"-31,0 2-33,1 2-32,1 1-17,2 0-3,0 0-2,1 0-4,1 0-1,-1 0-4,1 0-2,0 0-2,0 0-2,1 2 0,1 0 0,1 2-1,0-1 0,-1 1 1,0 0-1,-2 0 1,-1 0 0,-1 0 1,-1 0-1,0 0 2,-1-1-1,1-1-1,1 0 0,2-2-1,-1 1-1,1 0 1,0 2 1,-1 0 0,1 1 1,0 0 2,-1 0 2,1 0 1,1-1 1,1-1-1,3 0-1,1-2 0,1 0-1,-1 0 0,-1 0-1,0 0-1,-1 0-1,1 0-1,1 0 0,1 0-1,1 1 0,1 0 0,1 2 3,1 0 0,1 0 1,0 0 2,2-2 0,1 0 0,1-1 1,-1 0 0,0 0-1,1 0-1,-2 0 0,0 0-1,-1 0 1,-1 0-1,0 0-1,-1 0 0,0 0-1,1 0 0,-1 0-2,1 0 0,-1 0 0,1 0-1,-1 0-1,1 0 1,-1 0 0,0 0 0,1 0 0,-1 0 1,1 0 0,-1 0 0,1 0 0,1 0 1,1 0 0,1 0 1,0 0-1,2 0 1,1 0-1,1 0 1,0 0-1,1 0 0,-1 0 0,0 0 0,1-1 1,1 0 0,0-2 0,2 0 0,0-1 1,-2 0 0,0 0 0,-1 1-1,-1-1 0,0 2 0,1 0 0,-1 2-1,2 0 1,2 0-1,4 0 0,3 0 0,0 0-1,-1 0 0,0 0-2,-1 0 0,-2-1-1,0 0 1,-1-2 0,-2 0 1,1 0 0,1 0 1,0 2-1,2 0 1,0 1-1,0 0 1,0 0 0,1 0 0,-1 0 0,2 0 0,0 0 0,2 0 0,1 0 0,3 0-1,4 0-1,2 0 0,3 0-1,2-2 1,1 0 1,3-1 1,2-1-1,3 0 0,3 0-1,3 0-2,-1 0 0,-3 0-1,-4 0-1,-5 1-1,-2-1 0,-4 2 1,-3 0 2,-2 2 0,-2 0 1,0 2-1,-1 0 0,2 2 1,0-1-1,3-1 2,3 0 1,4-2 1,1 0 1,1 0-1,1 0-1,1 0-1,2 0 1,0 0-2,1 0-1,1 0 0,1 0 0,3 0 0,1 0 0,3 0 1,-1 0 0,-2 0-1,-1 0-1,-3 0 0,0 0 0,0 0-1,-1 0 1,1 0-1,0 0 2,3 0 0,1 0 2,2 0 1,1 0 1,-3 0 2,-1 0 1,-3 0 3,0 0-1,1 0-2,1 0-2,1 0-1,1 0-2,1 0 0,1 0 0,1 0-1,0 0-1,-1 0 1,-2 0-1,1 0 0,-3 0-1,0 0-1,0 0-1,-2 0-1,-3 0-1,-3 0 0,-5 0-2,-2 0-1,-7 0-1,-7 0-3,-6 0-2,-7 0-2,-6 0-4,-5 0-3,-5 0-3,-4 0-5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9:30"/>
    </inkml:context>
    <inkml:brush xml:id="br0">
      <inkml:brushProperty name="width" value="0.04522" units="cm"/>
      <inkml:brushProperty name="height" value="0.04522" units="cm"/>
      <inkml:brushProperty name="color" value="#00BFF3"/>
    </inkml:brush>
  </inkml:definitions>
  <inkml:trace contextRef="#ctx0" brushRef="#br0">41083 54200 486,'-25'10'128,"-3"3"-32,-3 5-34,-3 4-32,-3 3-18,-4 6-3,-4 5-2,-4 5-3,1-1-2,6-2-4,6-5-3,6-4-2,2-2-3,1 1 2,-1-1 1,1 1 0,1-3 3,5-3 4,3-5 5,5-3 3,4-2 6,6 1 5,6 1 5,6 2 5,3-1-1,3-1-5,2-1-5,1-1-7,3 0-2,3 0-1,3-1 0,3 1 0,2 1-7,1 0-12,0 1-12,2 1-14,2 2-8,2 1-4,4 3-5,3 1-4,-4 0-1,-8-3 4,-9-3 3,-9-2 3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9:31"/>
    </inkml:context>
    <inkml:brush xml:id="br0">
      <inkml:brushProperty name="width" value="0.04208" units="cm"/>
      <inkml:brushProperty name="height" value="0.04208" units="cm"/>
      <inkml:brushProperty name="color" value="#00BFF3"/>
    </inkml:brush>
  </inkml:definitions>
  <inkml:trace contextRef="#ctx0" brushRef="#br0">43872 57821 522,'-19'-9'9,"7"-2"17,8-2 18,8-1 17,7 0 4,5 1-11,7 2-9,5 3-11,7-1-6,6 0-4,8-1-2,6-1-4,3 0-2,0 2-4,-2 2-2,-1 3-3,-1 0-4,-2 2-9,-2 0-6,-2 2-8,-3 0-4,-4 0 0,-4 0-1,-4 0 0,-4 0-7,-7 2-15,-5 0-15,-6 2-15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9:31"/>
    </inkml:context>
    <inkml:brush xml:id="br0">
      <inkml:brushProperty name="width" value="0.04158" units="cm"/>
      <inkml:brushProperty name="height" value="0.04158" units="cm"/>
      <inkml:brushProperty name="color" value="#00BFF3"/>
    </inkml:brush>
  </inkml:definitions>
  <inkml:trace contextRef="#ctx0" brushRef="#br0">45107 58389 529,'-21'-5'39,"7"6"11,5 6 9,6 6 9,3 4-1,0 3-12,0 3-13,0 3-12,-1 1-10,-2 2-5,-2 1-5,-1 1-5,-2 1-3,0 4 0,0 3 1,1 2 0,-1 1-5,2-2-11,1-1-13,0-3-10,1-4-12,1-6-12,-1-5-10,0-6-12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9:32"/>
    </inkml:context>
    <inkml:brush xml:id="br0">
      <inkml:brushProperty name="width" value="0.04387" units="cm"/>
      <inkml:brushProperty name="height" value="0.04387" units="cm"/>
      <inkml:brushProperty name="color" value="#00BFF3"/>
    </inkml:brush>
  </inkml:definitions>
  <inkml:trace contextRef="#ctx0" brushRef="#br0">47709 57050 501,'0'26'136,"2"5"-30,0 4-29,1 6-31,1 3-17,0 0-4,0 1-6,0 2-4,-1 0-3,-2 2-2,-2 0 0,-2 2-3,-2-1-1,-2 1-6,-2 0-3,-1 0-4,-3 0-9,0 0-11,-1-1-13,0 1-11,-1-2-7,2-6 2,3-4 0,1-5 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9:33"/>
    </inkml:context>
    <inkml:brush xml:id="br0">
      <inkml:brushProperty name="width" value="0.03601" units="cm"/>
      <inkml:brushProperty name="height" value="0.03601" units="cm"/>
      <inkml:brushProperty name="color" value="#00BFF3"/>
    </inkml:brush>
  </inkml:definitions>
  <inkml:trace contextRef="#ctx0" brushRef="#br0">47261 57274 610,'-2'-11'93,"-4"10"-14,-4 10-11,-4 10-12,-3 6-13,-3 4-13,-3 4-13,-2 4-13,-4 3-11,-1 0-8,-2 2-7,-2 1-8,1-4-7,7-6-4,5-7-6,7-7-4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9:33"/>
    </inkml:context>
    <inkml:brush xml:id="br0">
      <inkml:brushProperty name="width" value="0.04267" units="cm"/>
      <inkml:brushProperty name="height" value="0.04267" units="cm"/>
      <inkml:brushProperty name="color" value="#00BFF3"/>
    </inkml:brush>
  </inkml:definitions>
  <inkml:trace contextRef="#ctx0" brushRef="#br0">48300 57400 515,'7'8'65,"-2"0"-8,-3-1-6,0 1-9,-1 0-3,5 2 1,4 0 0,4 1 1,1 2-4,1 3-7,0 3-9,-1 3-6,1 1-8,0-1-8,-1-1-6,1-1-8,-2-1-9,-1 1-14,-2-1-12,-2 1-13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9:37"/>
    </inkml:context>
    <inkml:brush xml:id="br0">
      <inkml:brushProperty name="width" value="0.04702" units="cm"/>
      <inkml:brushProperty name="height" value="0.04702" units="cm"/>
      <inkml:brushProperty name="color" value="#00BFF3"/>
    </inkml:brush>
  </inkml:definitions>
  <inkml:trace contextRef="#ctx0" brushRef="#br0">52831 58145 467,'-13'-1'7,"3"-2"14,4-2 13,4-1 14,3-3 2,2-2-11,2-2-10,2-1-12,1-2-7,1-2-5,1 0-5,2 0-5,-1-2-2,1 0 1,0 1 1,0-1 0,-1 2 3,-1 1 1,-1 2 2,0 3 2,-1 1 3,-1 0 1,1 2 3,0 1 2,0 2 3,2 4 2,0 4 3,1 4 3,0 2 0,-1-1-5,0 1-2,-2 0-5,-1 0-2,0 2 1,-2 0-1,0 1 0,-1 1 0,1 0-1,2-1 1,0 1 0,1 1 0,0 1 0,0 3-1,-1 2 0,1 0-2,0 1-1,0-1-2,0 1-1,-1-1-3,-1 1-1,-1-1-1,0 1-2,0-1-1,0 1 0,1-1-2,2 1 0,-1-1 0,-1 1 1,-1-1 0,0 1 0,-1-1 1,0-3-1,0-1 0,0-2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9:37"/>
    </inkml:context>
    <inkml:brush xml:id="br0">
      <inkml:brushProperty name="width" value="0.04987" units="cm"/>
      <inkml:brushProperty name="height" value="0.04987" units="cm"/>
      <inkml:brushProperty name="color" value="#00BFF3"/>
    </inkml:brush>
  </inkml:definitions>
  <inkml:trace contextRef="#ctx0" brushRef="#br0">53126 57268 441,'12'-25'14,"-8"13"28,-8 12 28,-8 14 28,-5 8 4,-1 5-20,-3 4-20,-1 6-20,-4 4-15,-3 2-12,-4 4-10,-4 2-12,-3 2-9,1 2-8,0 0-6,0 1-8,-1 3-6,0 4-4,-2 3-5,0 5-4,3-5-1,9-13 4,9-12 3,9-13 3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9:38"/>
    </inkml:context>
    <inkml:brush xml:id="br0">
      <inkml:brushProperty name="width" value="0.04371" units="cm"/>
      <inkml:brushProperty name="height" value="0.04371" units="cm"/>
      <inkml:brushProperty name="color" value="#00BFF3"/>
    </inkml:brush>
  </inkml:definitions>
  <inkml:trace contextRef="#ctx0" brushRef="#br0">55578 58416 503,'-9'-7'57,"0"2"-6,-1 2-7,-1 2-7,-1 2-5,0 2-5,0 2-3,1 2-4,-3 2-2,-1 3 1,-5 3 0,-1 3 1,-2 1-2,3-1-2,1-1-3,3 0-3,0-1-1,0 4 0,1 4-1,-1 2 1,2-1-1,5-4 1,3-3 0,4-4 1,4-4-10,4-1-21,3-2-22,5-2-22,4-2-7,5 0 7,5-2 6,5 0 6,-2-2 8,-6 0 7,-7-2 8,-7 0 7,-3-2 5,0 0 2,0-1 0,0-2 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04"/>
    </inkml:context>
    <inkml:brush xml:id="br0">
      <inkml:brushProperty name="width" value="0.03246" units="cm"/>
      <inkml:brushProperty name="height" value="0.03246" units="cm"/>
    </inkml:brush>
  </inkml:definitions>
  <inkml:trace contextRef="#ctx0" brushRef="#br0">72062 21100 677,'-2'31'123,"0"-2"-31,-3 0-31,-2-1-29,0-2-20,1-2-9,0-1-9,2-3-9,0-2-3,-2-3 2,0-3 3,-1-2 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9:38"/>
    </inkml:context>
    <inkml:brush xml:id="br0">
      <inkml:brushProperty name="width" value="0.04039" units="cm"/>
      <inkml:brushProperty name="height" value="0.04039" units="cm"/>
      <inkml:brushProperty name="color" value="#00BFF3"/>
    </inkml:brush>
  </inkml:definitions>
  <inkml:trace contextRef="#ctx0" brushRef="#br0">56316 58900 544,'29'0'119,"-4"0"-24,-4 0-24,-3 0-23,-4 1-15,-1 2-4,-2 2-4,-2 2-5,-3 2-7,-4 3-10,-4 3-11,-4 3-9,-3 1-8,-4-1-7,-2-1-6,-3-1-6,0-1 1,1-2 7,2-3 8,3-1 8,4-2 9,10-2 12,8-2 12,9-2 12,3 0 4,-3 2-1,-3 2-3,-2 2-2,-5 1-5,-1 3-5,-4 2-7,-2 1-7,-4 2-3,-2 1-2,-4 2-1,-1 0-2,-4-1-1,0 0 0,-1 0-2,-1-2 0,0-2-5,1-3-7,1-3-8,0-2-8,3-4-2,3-4 3,2-4 3,4-4 3,1-2 3,2 1 5,0-1 4,2 0 5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9:38"/>
    </inkml:context>
    <inkml:brush xml:id="br0">
      <inkml:brushProperty name="width" value="0.04188" units="cm"/>
      <inkml:brushProperty name="height" value="0.04188" units="cm"/>
      <inkml:brushProperty name="color" value="#00BFF3"/>
    </inkml:brush>
  </inkml:definitions>
  <inkml:trace contextRef="#ctx0" brushRef="#br0">57583 58287 525,'7'-6'122,"-1"6"-24,-1 4-24,0 6-24,-2 3-15,0 5-5,-2 3-6,0 5-5,-1 1-6,0 1-5,0-1-7,0 1-4,-2-2-8,0 0-8,-3-1-8,-2-1-8,0-2-7,1-3-7,0-3-7,2-2-6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9:38"/>
    </inkml:context>
    <inkml:brush xml:id="br0">
      <inkml:brushProperty name="width" value="0.0315" units="cm"/>
      <inkml:brushProperty name="height" value="0.0315" units="cm"/>
      <inkml:brushProperty name="color" value="#00BFF3"/>
    </inkml:brush>
  </inkml:definitions>
  <inkml:trace contextRef="#ctx0" brushRef="#br0">57650 58946 698,'30'-8'71,"-4"2"-10,-2 1-8,-3 1-10,-2 0-10,-1 0-9,-1 0-11,-1 1-10,-1-1-8,-1 2-6,-1 0-7,0 2-7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9:39"/>
    </inkml:context>
    <inkml:brush xml:id="br0">
      <inkml:brushProperty name="width" value="0.05621" units="cm"/>
      <inkml:brushProperty name="height" value="0.05621" units="cm"/>
      <inkml:brushProperty name="color" value="#00BFF3"/>
    </inkml:brush>
  </inkml:definitions>
  <inkml:trace contextRef="#ctx0" brushRef="#br0">58217 57498 391,'6'-21'16,"-3"19"32,-2 20 31,-3 19 33,-3 11 3,-2 1-23,-2 3-25,-2 2-23,-1 2-19,-1 1-15,-1 3-13,-1 2-16,-2 3-10,-1 5-7,-3 5-7,-1 4-6,0-4-2,5-15 6,3-14 6,4-15 6,3-9-1,1 0-7,0-1-7,2 0-8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9:39"/>
    </inkml:context>
    <inkml:brush xml:id="br0">
      <inkml:brushProperty name="width" value="0.04704" units="cm"/>
      <inkml:brushProperty name="height" value="0.04704" units="cm"/>
      <inkml:brushProperty name="color" value="#00BFF3"/>
    </inkml:brush>
  </inkml:definitions>
  <inkml:trace contextRef="#ctx0" brushRef="#br0">58950 58736 467,'0'-14'34,"0"1"6,0 2 6,0 3 7,-2 0-1,-4 2-6,-4 0-7,-3 2-7,-3 1-6,0 2-3,1 2-5,-1 2-3,2 1-2,1 2-1,2 0-1,2 2 0,3 1-1,1 3-1,2 3 0,2 3 0,1 2-1,2-1-2,0 1-1,2-1-1,1 0-2,3-1-4,3-1-2,4 0-3,0-1-2,-1 1 2,-1 1 0,-1 1 2,-1 0-2,-2-3-5,-3-1-3,-1-2-4,-2-1-1,-2 3 3,-2 1 4,-2 3 2,-2 0 3,-5-1 2,-4-1 2,-3 0 2,-2-2 1,1-1 0,0-1-1,2-1 1,1-2 0,1-2 1,1-4 1,1-2 2,1-6 1,2-6 3,2-7 2,3-7 4,3-4-2,7 1-4,7 0-5,8 0-4,3-1-3,2 1 2,3-1 0,1 1 0,0 1-6,0 1-12,-1 3-13,-1 1-13,-4 3-4,-5 3 6,-7 3 4,-5 3 5,-2 1 3,0 2 1,1 1 0,2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9:40"/>
    </inkml:context>
    <inkml:brush xml:id="br0">
      <inkml:brushProperty name="width" value="0.0534" units="cm"/>
      <inkml:brushProperty name="height" value="0.0534" units="cm"/>
      <inkml:brushProperty name="color" value="#00BFF3"/>
    </inkml:brush>
  </inkml:definitions>
  <inkml:trace contextRef="#ctx0" brushRef="#br0">61964 56500 412,'7'23'157,"-1"1"-36,-1-1-35,0 1-37,-2 2-19,1 5-4,0 4-4,0 6-3,-1 4-3,0 4 0,-2 4-1,0 3 0,-2 2-4,0 0-6,-2-2-7,0-1-7,-1-1-2,0-2 1,0-2 1,1-2 1,-2-1 1,-2 2-1,-2 0 1,-1 2-1,-1-5-14,2-8-27,3-10-28,1-7-28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9:40"/>
    </inkml:context>
    <inkml:brush xml:id="br0">
      <inkml:brushProperty name="width" value="0.04758" units="cm"/>
      <inkml:brushProperty name="height" value="0.04758" units="cm"/>
      <inkml:brushProperty name="color" value="#00BFF3"/>
    </inkml:brush>
  </inkml:definitions>
  <inkml:trace contextRef="#ctx0" brushRef="#br0">60950 58994 462,'7'14'111,"-1"-1"-26,0-2-25,-2-2-25,2 0-13,2 1-2,3 3-2,4 2-1,-1 2-2,-1 5-2,-2 3-2,-2 5-1,-3 1-2,-1 0-1,-2 0-1,-2 1-1,-1-2-2,0 0-1,0-1-3,0-1-1,0-3 0,0-3 1,0-5 1,0-3 1,2-4 3,4-4 4,4-4 3,4-4 3,3-5 1,7-6-2,4-5-3,4-7-3,5-7-2,5-8-1,2-10-1,6-8-2,1-3-8,3 1-14,2 2-13,2 3-15,-5 5-10,-10 10-8,-12 9-7,-9 11-8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9:44"/>
    </inkml:context>
    <inkml:brush xml:id="br0">
      <inkml:brushProperty name="width" value="0.03414" units="cm"/>
      <inkml:brushProperty name="height" value="0.03414" units="cm"/>
      <inkml:brushProperty name="color" value="#00BFF3"/>
    </inkml:brush>
  </inkml:definitions>
  <inkml:trace contextRef="#ctx0" brushRef="#br0">67578 58500 644,'-38'2'51,"3"6"-12,4 4-14,2 5-12,1 2-8,1-1 0,0-1-2,-1-1-1,2 0 0,1-1 1,3 1 1,2 0 1,2-2 1,2-1-1,4-3-1,3-1-1,3-1 0,6-2-1,4-1 0,6 0 0,2-2 2,3 0 1,2-2 3,1 0 2,2-1 1,-1 0 2,1 0 0,-1 0 1,0 0-1,-3 0 0,-1 0-2,-2 0-1,-1 0-1,-1 0-1,1 0-1,0 0-2,-2-2 0,-1-4-1,-2-4 0,-2-4 0,-2-2-3,0-3-5,-2-1-4,0-3-4,-1 1-5,0 3-5,0 3-5,0 3-5,0 2-5,2 1-3,0 0-5,2 2-3,-1 1 1,2 0 7,-2 2 6,1 1 7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9:44"/>
    </inkml:context>
    <inkml:brush xml:id="br0">
      <inkml:brushProperty name="width" value="0.03439" units="cm"/>
      <inkml:brushProperty name="height" value="0.03439" units="cm"/>
      <inkml:brushProperty name="color" value="#00BFF3"/>
    </inkml:brush>
  </inkml:definitions>
  <inkml:trace contextRef="#ctx0" brushRef="#br0">68855 58000 639,'-15'30'118,"4"-2"-28,3-1-26,3-3-26,0 0-17,0-1-6,-2 1-5,0-1-5,-1 1-6,-2 1-4,0 1-4,-1 1-4,0 0-6,1-1-7,0-1-9,2-1-7,1-3-4,0-3 0,2-5 0,1-3 0,0-3 4,0 0 6,0-2 8,0 0 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9:44"/>
    </inkml:context>
    <inkml:brush xml:id="br0">
      <inkml:brushProperty name="width" value="0.03023" units="cm"/>
      <inkml:brushProperty name="height" value="0.03023" units="cm"/>
      <inkml:brushProperty name="color" value="#00BFF3"/>
    </inkml:brush>
  </inkml:definitions>
  <inkml:trace contextRef="#ctx0" brushRef="#br0">69050 58746 727,'16'-14'46,"-1"5"0,1 3 1,-1 4 2,1 2-7,1-2-14,2 0-14,0-1-14,-1-1-12,0 2-14,-1 0-12,0 2-12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38"/>
    </inkml:context>
    <inkml:brush xml:id="br0">
      <inkml:brushProperty name="width" value="0.04094" units="cm"/>
      <inkml:brushProperty name="height" value="0.04094" units="cm"/>
    </inkml:brush>
  </inkml:definitions>
  <inkml:trace contextRef="#ctx0" brushRef="#br0">29450 15350 537,'16'30'37,"-1"-3"1,1-4 0,0-1 0,0-3-1,3 1-3,1-1-3,3 1-3,2 0-3,3 1-2,3 1-3,2 1-1,3 0-3,1 1-2,0-1-1,2 1-3,1 1-1,0 2-1,2 4 0,1 3-2,-1 1-1,-1-2-1,0 0-2,-1-1-3,-2-2-2,-2-1-3,-2-3-5,-1-1-3,-2-3-5,-2 0-4,0-1-4,-1 0-6,-1-3-1,-1-1-2,-1-3 0,-1-1-1,-3-3-1,-3-2-3,-4-4-3,-4-2-3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04"/>
    </inkml:context>
    <inkml:brush xml:id="br0">
      <inkml:brushProperty name="width" value="0.05197" units="cm"/>
      <inkml:brushProperty name="height" value="0.05197" units="cm"/>
    </inkml:brush>
  </inkml:definitions>
  <inkml:trace contextRef="#ctx0" brushRef="#br0">71252 20350 423,'8'30'39,"-2"-3"5,-1-4 5,0-1 6,-2-3-2,0-1-7,-2-1-7,0-1-8,-1 0-4,0 1-3,0 2-2,0 0-2,-1 2-2,0 2 0,-2 4-1,0 3-1,-2 3-2,-2 1-1,-2 2-3,-1 2-2,-3 2-2,-2 0-1,-2 2-3,-1 1-1,-2-1-3,-1 0-1,-1-2-1,-1 0-2,-1-1 0,1 0 1,0 0 1,-1 1 0,0-2-1,-1 0-6,-1-2-4,-1 0-4,0 1-5,0 2-2,-1 4-2,1 3-3,-1-2-2,1-2 1,0-5-1,-1-4 1,2-4 0,1-5 2,3-5 2,2-5 1,1-4 2,2-2 4,3-4 2,1-2 3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9:45"/>
    </inkml:context>
    <inkml:brush xml:id="br0">
      <inkml:brushProperty name="width" value="0.04381" units="cm"/>
      <inkml:brushProperty name="height" value="0.04381" units="cm"/>
      <inkml:brushProperty name="color" value="#00BFF3"/>
    </inkml:brush>
  </inkml:definitions>
  <inkml:trace contextRef="#ctx0" brushRef="#br0">69536 57513 502,'0'-15'2,"0"1"7,0 1 5,0 1 5,0 4 9,0 10 12,0 8 11,0 9 11,-1 7 1,0 5-12,-2 4-10,0 6-12,-2 2-7,-2 2-2,-2 0-1,-1 2-3,-3 1-6,0 1-8,-1 3-10,-1 2-9,-1 2-9,1 3-7,-1 4-9,1 2-8,0-4 1,4-9 8,3-10 9,3-10 9,1-6 0,0-5-8,0-3-9,0-4-8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9:45"/>
    </inkml:context>
    <inkml:brush xml:id="br0">
      <inkml:brushProperty name="width" value="0.03792" units="cm"/>
      <inkml:brushProperty name="height" value="0.03792" units="cm"/>
      <inkml:brushProperty name="color" value="#00BFF3"/>
    </inkml:brush>
  </inkml:definitions>
  <inkml:trace contextRef="#ctx0" brushRef="#br0">71399 58481 580,'-15'-7'0,"2"0"0,3 2 0,1 1 0,0 0 4,0 2 8,-1 0 9,-1 2 7,-1 0 5,2 0-1,1 0-1,1 0 0,-2 1-4,-4 2-7,-4 2-7,-3 2-6,-3 1-5,-1 3-2,-1 2-4,-1 1-2,1 1-1,1-2 2,3-3 2,2-1 0,1-1 3,2 0 0,3 0 0,1 0 2,5-1 4,6 1 9,7 0 7,8 0 8,4-1 2,3-1-6,3 0-5,3-2-6,2 1-5,2 0-4,3 1-5,1 2-3,0 0-5,0-1-7,-1 1-7,-1 0-5,-2 1-7,-2 1-6,-1 3-5,-3 2-5,-2-1-1,-3-1 5,-3-2 6,-2-2 6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9:45"/>
    </inkml:context>
    <inkml:brush xml:id="br0">
      <inkml:brushProperty name="width" value="0.03775" units="cm"/>
      <inkml:brushProperty name="height" value="0.03775" units="cm"/>
      <inkml:brushProperty name="color" value="#00BFF3"/>
    </inkml:brush>
  </inkml:definitions>
  <inkml:trace contextRef="#ctx0" brushRef="#br0">73866 58762 582,'0'-11'10,"0"9"21,0 8 20,0 9 21,-1 5 2,-1 1-15,0 1-15,-1 1-16,-1 0-9,2-1-5,0-1-4,2-1-5,1-1-5,2-1-2,2-1-5,2-1-3,1-2-2,3-4-1,2-4 0,2-4-1,1-4-1,4-2-4,4-4-3,2-2-3,1-3-2,0-3 2,1-3 0,-1-3 2,-2-1 2,-3-1 6,-5 1 5,-3-1 5,-3 2 6,-2 1 6,-3 3 5,0 1 7,-4 2 3,-3 1-1,-2 1-1,-3 0-1,-5 3-5,-4 3-8,-5 2-9,-5 4-9,-3 2-6,-1 2-1,0 2-2,-2 2-1,1 0-5,3 1-7,3 0-7,3 0-6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1T16:49:46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76813 58715 999,'-8'-7'-6,"-1"3"-12,-1 1-12,-1 2-12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0:04"/>
    </inkml:context>
    <inkml:brush xml:id="br0">
      <inkml:brushProperty name="width" value="0.02418" units="cm"/>
      <inkml:brushProperty name="height" value="0.02418" units="cm"/>
      <inkml:brushProperty name="color" value="#F2395B"/>
    </inkml:brush>
  </inkml:definitions>
  <inkml:trace contextRef="#ctx0" brushRef="#br0">71327 15912 909,'-93'-27'44,"19"7"-15,19 9-13,19 7-14,11 6-13,5 6-9,4 4-9,6 5-11,3 1-2,1-2 5,0-1 5,2-2 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0:23"/>
    </inkml:context>
    <inkml:brush xml:id="br0">
      <inkml:brushProperty name="width" value="0.04104" units="cm"/>
      <inkml:brushProperty name="height" value="0.04104" units="cm"/>
      <inkml:brushProperty name="color" value="#F2395B"/>
    </inkml:brush>
  </inkml:definitions>
  <inkml:trace contextRef="#ctx0" brushRef="#br0">7578 42190 536,'-2'-27'11,"-4"11"24,-4 9 22,-3 10 24,-3 7 2,-1 4-19,-2 3-18,1 5-18,-2 3-11,1 4-6,-1 5-4,0 3-5,1 1-2,-1-2 0,1-2 2,-1-1 0,2-2 1,3 0 1,3 0-1,3 1 1,2-2-1,2-2-2,2-1-4,2-3-1,3-1-4,4-1-4,4-1-4,3-1-4,4-2-2,3-3 2,3-2 1,3-4 1,3-2-4,3-2-9,2-3-9,4 0-10,-2-3-3,-8-1 4,-6 0 4,-6-1 3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0:24"/>
    </inkml:context>
    <inkml:brush xml:id="br0">
      <inkml:brushProperty name="width" value="0.04687" units="cm"/>
      <inkml:brushProperty name="height" value="0.04687" units="cm"/>
      <inkml:brushProperty name="color" value="#F2395B"/>
    </inkml:brush>
  </inkml:definitions>
  <inkml:trace contextRef="#ctx0" brushRef="#br0">9853 42395 469,'-8'-7'53,"0"1"1,0 0 1,1 2 1,-3 3-3,-2 6-6,-3 5-7,-3 7-5,0 2-6,3-1-5,2-1-5,4 0-5,2-2-3,-1 3-2,0 0-2,0 1-2,1 0-2,0-1-2,2-1-1,1-1-2,0 0-1,2 0 0,0-1 1,2 1 1,0-1 0,0-1 0,0-1 1,0 0 1,0-2 0,0 1 1,0 0 1,0-1 0,0 2 1,0 0 0,0 1 0,0 1 0,2 0-2,4-3-3,3-1-5,5-2-4,1-2 0,-1-2 1,-1-3 2,0 0 1,-2-4 2,1 0 0,0-3 0,0-2 0,0-2 0,1-2 0,1-1 0,1-3-1,0 0 0,-1-1-1,-1 0 1,0 1-2,-2-2 1,-1 0 0,-1-1 0,0-1 1,-2-1 0,-1-1-1,0-1 1,-2-1-2,0 0 1,0 1 0,0 1 0,0 1 1,-1 1 1,0 1 1,-2 1 3,0 1 2,-2 1 2,0 1 2,-2 0 1,0 2 1,-2 1 2,0 1-2,-1 0 0,-2 2-1,-1 0-2,-3 0-5,-3 1-4,-3-1-5,-2 2-5,1 4-3,-1 4-4,1 4-4,-1 4-4,1 3-6,-1 5-4,1 3-5,1 1-2,5-5 2,3-3 2,4-4 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0:24"/>
    </inkml:context>
    <inkml:brush xml:id="br0">
      <inkml:brushProperty name="width" value="0.03777" units="cm"/>
      <inkml:brushProperty name="height" value="0.03777" units="cm"/>
      <inkml:brushProperty name="color" value="#F2395B"/>
    </inkml:brush>
  </inkml:definitions>
  <inkml:trace contextRef="#ctx0" brushRef="#br0">11105 43077 582,'22'-6'54,"-3"2"2,-3 4 1,-3 3 2,-3 3-7,-2 5-14,-4 5-15,-2 5-13,-4 6-11,-2 7-4,-4 6-5,-2 8-6,-2 1-2,1-4 1,-1-4 0,0-4 0,1-4 2,1-7 2,0-5 2,2-7 2,3-5 7,6-4 13,6-6 11,6-4 12,3-2 4,3 0-4,1 2-5,3 1-5,-1-1-6,-1 2-9,-3-1-9,-1 0-8,-1 0-9,-1 2-11,1 0-9,0 2-10,-2 0-7,-1 0-3,-2 0-2,-2 0-3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0:24"/>
    </inkml:context>
    <inkml:brush xml:id="br0">
      <inkml:brushProperty name="width" value="0.04247" units="cm"/>
      <inkml:brushProperty name="height" value="0.04247" units="cm"/>
      <inkml:brushProperty name="color" value="#F2395B"/>
    </inkml:brush>
  </inkml:definitions>
  <inkml:trace contextRef="#ctx0" brushRef="#br0">12114 42416 518,'8'-7'59,"1"2"-3,2 2-5,0 2-4,1 2-3,1 4-5,1 2-3,2 3-5,-1 3-3,-1 2-3,-1 1-3,-1 3-4,-2 2-4,-2 5-6,-4 3-5,-2 4-5,-4 4-6,-2 2-7,-4 4-8,-2 3-5,-3 1-4,-5 3 1,-3 2 2,-5 2 1,1-5 3,5-10 3,5-11 5,5-11 2,2-6-3,-2 1-13,0 0-12,-1 0-12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0:25"/>
    </inkml:context>
    <inkml:brush xml:id="br0">
      <inkml:brushProperty name="width" value="0.03993" units="cm"/>
      <inkml:brushProperty name="height" value="0.03993" units="cm"/>
      <inkml:brushProperty name="color" value="#F2395B"/>
    </inkml:brush>
  </inkml:definitions>
  <inkml:trace contextRef="#ctx0" brushRef="#br0">8940 42516 550,'-8'-7'51,"1"2"-5,-1 2-4,0 2-4,0 2-4,0 2-2,1 2-4,-1 2-2,0 1-3,0 3 0,1 2-2,-1 2-1,0 2-2,0 7-2,0 3-3,1 6-2,0 3-5,2 2-5,2 2-4,2 3-7,3 0-1,4 3 0,3 2 1,5 2 0,3-2-6,3-4-13,3-5-12,3-6-13,-1-4-5,-3-7 1,-5-5 2,-3-6 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05"/>
    </inkml:context>
    <inkml:brush xml:id="br0">
      <inkml:brushProperty name="width" value="0.05039" units="cm"/>
      <inkml:brushProperty name="height" value="0.05039" units="cm"/>
    </inkml:brush>
  </inkml:definitions>
  <inkml:trace contextRef="#ctx0" brushRef="#br0">73050 23250 436,'28'50'39,"-5"-10"-1,-7-10-1,-5-9-1,-2-3 0,4 5 2,2 5 3,3 4 1,2 4-2,3-1-3,1 0-6,3 0-4,1 0-4,1-2-2,0 0-4,2-1-2,0-3-2,-1-3-3,-1-5-1,-1-3-2,-3-4-3,-3-1-1,-5-2-4,-3-2-1,-5-4-9,-4-6-13,-6-6-13,-4-6-14,-3-3-10,-2-1-7,0-1-7,-1-1-7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0:25"/>
    </inkml:context>
    <inkml:brush xml:id="br0">
      <inkml:brushProperty name="width" value="0.04792" units="cm"/>
      <inkml:brushProperty name="height" value="0.04792" units="cm"/>
      <inkml:brushProperty name="color" value="#F2395B"/>
    </inkml:brush>
  </inkml:definitions>
  <inkml:trace contextRef="#ctx0" brushRef="#br0">13881 41645 459,'1'-13'59,"2"4"1,2 6 0,2 5-1,1 4-3,-1 7-9,1 5-7,0 7-9,-1 3-5,-1 3-1,0 1-3,-2 2-1,0 4-5,0 4-4,0 6-6,0 4-6,-1 2-2,-2-2 0,-2-3 0,-2 0-1,-2 0-2,0 7-8,-1 6-5,-1 5-8,-1-1-4,0-11-5,0-9-4,0-10-5,1-6 0,-1-5 0,0-3 1,0-5 2,0-4 0,1-6 2,-1-6 1,0-6 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0:25"/>
    </inkml:context>
    <inkml:brush xml:id="br0">
      <inkml:brushProperty name="width" value="0.03864" units="cm"/>
      <inkml:brushProperty name="height" value="0.03864" units="cm"/>
      <inkml:brushProperty name="color" value="#F2395B"/>
    </inkml:brush>
  </inkml:definitions>
  <inkml:trace contextRef="#ctx0" brushRef="#br0">13449 41352 569,'0'-16'0,"0"-1"0,0-2 0,0 1-1,-1 3 13,-1 10 23,0 10 25,-1 10 22,-3 7 4,-4 4-20,-4 6-19,-3 5-20,-3 1-14,1 0-9,-1-1-11,1-1-10,0-3-7,1-2-5,0-3-4,2-3-6,2-4-1,1-3 1,2-5 2,2-3 2,2-2-1,1 0 0,0 0-2,2 0-1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0:26"/>
    </inkml:context>
    <inkml:brush xml:id="br0">
      <inkml:brushProperty name="width" value="0.05032" units="cm"/>
      <inkml:brushProperty name="height" value="0.05032" units="cm"/>
      <inkml:brushProperty name="color" value="#F2395B"/>
    </inkml:brush>
  </inkml:definitions>
  <inkml:trace contextRef="#ctx0" brushRef="#br0">14300 41400 437,'16'1'107,"-1"2"-20,1 2-22,-1 2-20,3 1-12,3 3-1,5 2-1,3 1-2,1 2-3,-3 1-2,-4 1-4,-2 1-3,-2 0-2,-3-3-3,-1-1-4,-2-2-2,-2-2-2,1-1-3,0-1-1,0 0-2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0:27"/>
    </inkml:context>
    <inkml:brush xml:id="br0">
      <inkml:brushProperty name="width" value="0.04977" units="cm"/>
      <inkml:brushProperty name="height" value="0.04977" units="cm"/>
      <inkml:brushProperty name="color" value="#F2395B"/>
    </inkml:brush>
  </inkml:definitions>
  <inkml:trace contextRef="#ctx0" brushRef="#br0">16650 43075 442,'-26'-2'19,"10"0"11,12-3 11,11-2 10,8-1 3,7 1-6,6-1-6,8 0-6,5 0-4,2 2-2,4 1-2,3 1-1,1-1-3,3 2-3,2-1-2,2 0-3,2 0-2,1 0-3,3 0-3,2 0-3,0 1-4,1 0-2,0 2-5,-1 1-4,0 0-2,-1 0-1,0 0-3,-2 0 0,-2-1-2,-1-1-1,-2 0-1,-2-1-1,-3-1 0,-2 2 1,-4 0 1,-2 2 1,-4 0 0,-4 0-1,-4 0-1,-3 0-1,-4 0-1,-3 2-2,-3 0-1,-3 2-3,-2-1 0,-3-1 0,-1 0 0,-2-1 1,-2-3 0,0 0 3,-2-3 2,0-2 3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0:27"/>
    </inkml:context>
    <inkml:brush xml:id="br0">
      <inkml:brushProperty name="width" value="0.05113" units="cm"/>
      <inkml:brushProperty name="height" value="0.05113" units="cm"/>
      <inkml:brushProperty name="color" value="#F2395B"/>
    </inkml:brush>
  </inkml:definitions>
  <inkml:trace contextRef="#ctx0" brushRef="#br0">22144 41927 430,'10'-6'70,"4"2"-9,3 4-9,5 3-9,2 1-6,1 3-4,1 2-4,1 2-3,-1 0-4,0 1-2,-1 0-2,-1 0-4,0-1 0,1 1-1,1 0 0,1 0 0,0-1 0,-3-1-1,-1-1-1,-3 0-1,-1-1-1,-2 1 1,-3 2 0,-1 0 0,-4 2-4,-6 3-7,-6 3-9,-6 3-8,-6 2-3,-7-1 1,-7 1 1,-7-1 0,-8 4-1,-8 5-7,-9 6-6,-9 6-6,2 0 0,12-8 8,14-6 7,12-7 7,7-3-2,-1 0-12,1-1-13,-1 1-12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0:28"/>
    </inkml:context>
    <inkml:brush xml:id="br0">
      <inkml:brushProperty name="width" value="0.04954" units="cm"/>
      <inkml:brushProperty name="height" value="0.04954" units="cm"/>
      <inkml:brushProperty name="color" value="#F2395B"/>
    </inkml:brush>
  </inkml:definitions>
  <inkml:trace contextRef="#ctx0" brushRef="#br0">20511 45467 444,'-13'0'-9,"8"0"17,7 0 14,6 0 16,4 0 9,-1 0 3,1 0 2,0 0 3,1-1-3,5-2-10,3-2-8,5-1-10,1-2-6,-1 0-3,-1 0-5,-1 0-3,-1 0-4,-2 1-2,0-1-2,0 0-3,-3 3-3,-3 6-2,-3 6-1,-2 6-3,-5 4 2,-3 7 3,-4 3 6,-3 6 4,-5 3 3,0 2 4,-3 2 3,-1 3 4,-1-2 1,2-4-1,2-4 0,3-4-1,1-3-2,2-3-1,2-3-4,2-3-1,4-3-4,7-4-3,8-5-2,6-2-4,2-6-4,-2-4-4,-1-6-5,-2-3-5,-3-3-4,-1 2-4,-3 3-4,-1 1-4,-3 2 0,-4 0 2,-4 2 3,-4 1 2,-4 0 1,-4 0-1,-4 0-2,-3 1-1,-2-1 1,1 2 5,0 1 4,3 0 5,-1 1 4,2 0 3,1 0 4,1 1 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0:28"/>
    </inkml:context>
    <inkml:brush xml:id="br0">
      <inkml:brushProperty name="width" value="0.04942" units="cm"/>
      <inkml:brushProperty name="height" value="0.04942" units="cm"/>
      <inkml:brushProperty name="color" value="#F2395B"/>
    </inkml:brush>
  </inkml:definitions>
  <inkml:trace contextRef="#ctx0" brushRef="#br0">20479 46350 445,'-85'0'16,"19"2"3,19 0 3,18 2 1,11 0 4,2 3 1,4 2 2,3 2 3,1 2-1,2 1-3,1 3-4,0 1-3,1 3-1,1 3 1,-1 3 1,0 3 2,0 1 0,2-2-2,0 0 0,2-1-1,2-2-3,4-1-3,4-3-3,3-1-3,4-3-5,1-1-4,3-3-4,2-1-5,2-3-5,4-4-7,5-4-7,3-4-6,2-4-8,2-4-10,1-4-9,0-3-10,-3-2 0,-7 3 9,-9 1 10,-7 3 9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0:28"/>
    </inkml:context>
    <inkml:brush xml:id="br0">
      <inkml:brushProperty name="width" value="0.03839" units="cm"/>
      <inkml:brushProperty name="height" value="0.03839" units="cm"/>
      <inkml:brushProperty name="color" value="#F2395B"/>
    </inkml:brush>
  </inkml:definitions>
  <inkml:trace contextRef="#ctx0" brushRef="#br0">22542 44863 573,'0'-15'3,"2"2"6,0 2 7,2 3 6,1 1 8,1 2 11,3 2 11,2 2 11,1 1-2,0 0-13,-1 0-13,1 0-14,-1 2-12,-1 4-14,0 4-13,-2 3-14,-2 5-5,-4 3 4,-4 5 3,-4 3 4,-5 3-4,-5 2-8,-7 3-10,-5 1-8,-3-3 1,1-6 11,2-7 12,0-7 11,0-3 8,-1 0 4,-1-1 4,0 1 3,0-1 2,5 0-1,3-2-1,5-1-1,4 0 15,8-2 28,7-1 30,6 0 29,7-3 4,7-4-22,7-4-21,7-4-22,2-1-14,-1 1-7,0 0-7,-1 2-8,-3 1-8,-2 0-12,-3 2-11,-3 1-12,-4 0-7,-3 0-3,-4 0-3,-4 0-4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0:29"/>
    </inkml:context>
    <inkml:brush xml:id="br0">
      <inkml:brushProperty name="width" value="0.04558" units="cm"/>
      <inkml:brushProperty name="height" value="0.04558" units="cm"/>
      <inkml:brushProperty name="color" value="#F2395B"/>
    </inkml:brush>
  </inkml:definitions>
  <inkml:trace contextRef="#ctx0" brushRef="#br0">23242 45641 482,'-21'-4'54,"5"8"5,4 8 6,6 7 7,2 7-4,0 5-11,0 5-11,1 4-12,-1 5-9,0 2-6,0 3-7,0 4-6,0 0-7,0-1-10,0-1-8,1 0-10,-1-3-6,2-2-4,0-4-4,2-2-3,-1-6-4,0-8-4,-2-7-3,0-8-4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0:30"/>
    </inkml:context>
    <inkml:brush xml:id="br0">
      <inkml:brushProperty name="width" value="0.05381" units="cm"/>
      <inkml:brushProperty name="height" value="0.05381" units="cm"/>
      <inkml:brushProperty name="color" value="#F2395B"/>
    </inkml:brush>
  </inkml:definitions>
  <inkml:trace contextRef="#ctx0" brushRef="#br0">22737 45872 408,'-16'-13'56,"-2"8"-9,0 6-6,0 8-8,-3 5-6,0 7-3,-1 5-4,-1 7-3,0 1-4,1 0-3,1-1-3,1-1-3,2-3-1,3-3 2,3-5 1,3-3 1,4-8-5,8-9-14,6-9-13,7-11-13,8-9-4,7-9 5,8-8 5,8-9 7,1-2 3,-4 8 4,-6 6 4,-4 8 3,-2 3 4,-1 1 4,0 1 5,0 1 3,-2 3 5,-5 5 1,-5 5 3,-5 5 3,-4 4 6,-2 6 12,-4 4 12,-2 6 12,-1 2-3,4 1-19,2 1-18,3 2-18,1-1-13,-2-1-7,-2-1-7,-2-1-7,-3 1-1,-4 2 6,-4 1 7,-4 3 5,-3 1 4,0 1 2,-1 1 1,-1 1 2,1-2 1,1-3 2,2-4 1,2-4 1,5-6 4,6-6 4,8-8 6,6-6 5,2-2 2,-1 3 0,-2 2 0,-3 4 0,0 3-2,0 0-1,-1 4-3,1 1-1,-2 3-3,-4 4-3,-4 3-3,-4 5-2,-3 2-2,-2 1-2,-2 1-2,-1 1-2,-3 2-1,-2-1 1,-1 2 1,-3 2 1,0-3 0,3-1 1,1-4 1,2-3 1,4-2 1,7-3 2,4-1 2,7-2 3,4-3-1,2-4-2,1-4-4,3-3-2,0-2-3,-1 2-1,-1 2-2,-1 2-1,-1 1-1,0 1 0,-2-2 1,-1 2 1,-2 2 10,-2 7 19,-4 7 20,-2 8 18,-5 3 3,-2 3-11,-5 1-13,-4 2-12,-2 3-7,-3 1-2,-2 2-2,-1 2-1,-2 1-2,-1 1-2,-1-1-1,-1 0-1,-3 4-9,-8 8-16,-6 7-14,-8 9-16,0-2-5,6-9 7,6-10 6,6-10 5,5-7-1,5-7-10,5-5-10,5-6-10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07"/>
    </inkml:context>
    <inkml:brush xml:id="br0">
      <inkml:brushProperty name="width" value="0.04526" units="cm"/>
      <inkml:brushProperty name="height" value="0.04526" units="cm"/>
    </inkml:brush>
  </inkml:definitions>
  <inkml:trace contextRef="#ctx0" brushRef="#br0">76958 18803 486,'1'24'55,"0"4"-9,2 3-9,0 3-8,0 2-6,0 0-1,-2 2-1,0 1-2,-2 1-3,-2 2-4,-2 2-5,-2 2-5,-1-1-2,1-2-1,-1-4-2,0-2 0,0-4 0,2-5-1,1-5 0,0-5 0,2-11-9,2-18-16,2-18-17,2-16-16,3-11-2,2-2 12,3-2 14,4-1 13,1-1 8,1 2 4,1 3 4,1 1 3,1 3 5,3 4 6,1 4 5,3 4 5,-1 6 5,-1 8 0,-3 7 3,-1 8 1,-2 6 2,-3 2 4,-1 4 3,-2 3 4,-3 4 0,-1 7-3,-2 7-2,-2 7-2,-3 6-3,-2 8-4,-3 7-3,-4 6-2,-2 3-6,-3-1-7,-4 0-7,-2-2-6,-1-4-5,1-6-2,1-8-2,1-6-2,1-6-2,2-7-4,3-5-4,1-6-3,1-5 0,2-4 2,1-4 2,0-4 3,3-4 2,2-5 3,4-5 2,2-5 2,3-2 4,2 1 4,2 2 3,1 0 5,1 3 3,-2 5 2,-3 4 3,-1 6 3,-2 5 1,-2 6-1,-2 6-2,-2 6 0,-4 5-1,-8 7-1,-6 5 1,-7 7 0,-5 3-3,-3 3-7,-2 4-5,-4 3-7,-1 0-4,0 1-1,-1 0 0,1 0-2,0-1 1,0 0 4,0-2 3,-1 0 4,2-4 4,2-4 5,2-6 5,1-4 5,4-4 3,5-3 1,5-3 2,5-2 1,7-7 2,10-7 5,10-8 5,10-7 4,7-9-2,6-6-7,6-6-7,6-8-8,4-3-4,0 0-2,1 0-2,2 0-3,-4 4 0,-6 9 1,-8 9 0,-6 9 0,-5 6 1,-5 2 2,-3 4 1,-4 2 2,-4 5 2,-3 4 6,-2 5 4,-4 5 4,-1 4 4,0 3 0,0 3 1,0 3 2,0 1-2,0 0-2,0 0-2,0 0-2,1-1-4,0-3-3,2-3-4,0-3-3,2-2-2,0-1 1,1-1 1,2-1 1,0-2-3,3-1-7,2-2-9,2-2-7,0-3-6,1-1-5,0-2-4,-1-2-5,1-4-1,2-6 1,0-6 1,1-5 1,1-7 2,1-4 5,1-4 3,1-6 4,-1-2 3,-1 0 4,-3 0 2,-1 0 4,-3 3 5,-2 7 9,-4 7 7,-2 7 8,-5 5 5,-5 2-1,-4 4 0,-5 2 0,-6 6-1,-7 6 0,-7 7-2,-6 7 0,-6 5-3,-1 3-5,-2 2-4,-2 4-5,-2 0-3,-1-2-3,-3-1-3,-2-3-2,-1-2-1,1-1 1,-1-3 1,0-1 1,2-3 3,4-3 2,4-3 2,4-3 3,5-2 1,6-1-1,5 0-1,7-2-1,10 0 3,16 0 8,16 0 7,15 0 7,11 0 2,6 3-2,5 2-4,7 2-4,4 1-2,3 1-2,3 1-4,3 1-2,4 0-2,5 1-4,4 0-2,6-1-2,3-1-2,2-3 1,1-2 0,3-4 2,-1-2-6,-4-2-12,-4-3-10,-4 0-12,-9-4-6,-13-2 1,-14-4-1,-14-2 1,-10-1 0,-4 1 1,-4 0 1,-6 2 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0:30"/>
    </inkml:context>
    <inkml:brush xml:id="br0">
      <inkml:brushProperty name="width" value="0.04173" units="cm"/>
      <inkml:brushProperty name="height" value="0.04173" units="cm"/>
      <inkml:brushProperty name="color" value="#F2395B"/>
    </inkml:brush>
  </inkml:definitions>
  <inkml:trace contextRef="#ctx0" brushRef="#br0">23450 47650 527,'16'3'132,"1"6"-27,1 5-27,1 7-27,1 2-16,1 2-6,1 1-5,1 1-5,-2-2-21,-5-3-36,-5-5-35,-4-3-36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0:38"/>
    </inkml:context>
    <inkml:brush xml:id="br0">
      <inkml:brushProperty name="width" value="0.04545" units="cm"/>
      <inkml:brushProperty name="height" value="0.04545" units="cm"/>
      <inkml:brushProperty name="color" value="#F2395B"/>
    </inkml:brush>
  </inkml:definitions>
  <inkml:trace contextRef="#ctx0" brushRef="#br0">7078 52615 484,'-14'-7'2,"1"2"5,2 2 5,2 2 4,2 0 7,1-2 8,0-2 9,2-1 9,0-3 1,2 0-7,0-2-6,2 0-7,1-3-5,4-5-5,2-5-4,3-5-5,3-2-3,0 2-2,1 0-1,1 1-2,0 1-1,-1 3 0,-1 2-1,0 1 0,-1 3 0,-1 3 0,1 3 2,0 2 0,1 7 1,3 8 1,3 9 1,3 10 1,1 3 0,-3 2-1,-1 1 1,-2 1-2,-2 1 0,1 2-1,0 2-1,-1 3 0,0 0-1,-1 0 0,-1 0-1,0 0-1,-2 1 0,-3 2 0,-1 2-2,-2 2 0,-1 0-1,0-2-2,0-2-2,0-2-1,-1-3-1,-1-3-3,0-5-2,-1-4-2,-1-8-7,0-12-11,0-13-12,0-13-11,0-7-5,0 1 2,0-1 3,0 1 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0:38"/>
    </inkml:context>
    <inkml:brush xml:id="br0">
      <inkml:brushProperty name="width" value="0.04808" units="cm"/>
      <inkml:brushProperty name="height" value="0.04808" units="cm"/>
      <inkml:brushProperty name="color" value="#F2395B"/>
    </inkml:brush>
  </inkml:definitions>
  <inkml:trace contextRef="#ctx0" brushRef="#br0">7472 51758 457,'7'-49'18,"-2"12"5,-3 11 4,0 13 4,-3 7 7,-1 4 9,0 4 9,-1 4 8,-5 7-1,-6 13-9,-7 11-12,-7 12-9,-5 9-10,-6 5-7,-5 7-8,-4 5-9,-4 6-8,-2 5-10,-2 4-10,-1 6-9,2-3-6,8-8 2,8-10 2,7-7 0,7-10-3,3-7-5,4-8-5,5-7-7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0:39"/>
    </inkml:context>
    <inkml:brush xml:id="br0">
      <inkml:brushProperty name="width" value="0.03822" units="cm"/>
      <inkml:brushProperty name="height" value="0.03822" units="cm"/>
      <inkml:brushProperty name="color" value="#F2395B"/>
    </inkml:brush>
  </inkml:definitions>
  <inkml:trace contextRef="#ctx0" brushRef="#br0">10197 53500 575,'-16'0'29,"0"2"0,1 0 1,-1 2 2,0 1-2,-1 5-3,-1 4-3,-1 4-3,0 2-2,1 1-2,1 1-1,1 1-2,0 2-1,0 2 0,1 4-1,-1 3-1,2-1 0,5-3 0,3-5 0,4-3 0,2-4-1,2-1 0,0-3-1,2-1 0,0-2-4,3-2-5,2-3-6,2 0-6,2-4-5,5-3-7,4-2-5,3-3-5,2-4-5,-1-4-4,-1-4-4,-1-3-3,-3 0 0,-1 3 6,-5 4 4,-1 5 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0:40"/>
    </inkml:context>
    <inkml:brush xml:id="br0">
      <inkml:brushProperty name="width" value="0.03427" units="cm"/>
      <inkml:brushProperty name="height" value="0.03427" units="cm"/>
      <inkml:brushProperty name="color" value="#F2395B"/>
    </inkml:brush>
  </inkml:definitions>
  <inkml:trace contextRef="#ctx0" brushRef="#br0">10981 53900 642,'14'15'117,"-4"-1"-31,-5-1-33,-3 0-33,-2-1-16,-2 3-2,0 2 0,-1 1-2,-2 0-1,2-3-3,-1-2-3,0-4-3,2-2 3,4-2 7,4-3 8,4 0 7,2-2 3,1 0-2,1 0-2,1 0-2,-1 1-3,-1 3-3,-2 4-2,-2 2-3,-3 4-3,-3 3 0,-2 5-2,-3 3 0,-4 3-1,-4 3 1,-4 1 1,-3 2 0,-2 0 0,3-5-1,1-4-1,3-3-1,0-5-2,2-3-5,1-4-3,1-4-5,1-5-4,2-6-2,2-6-4,2-6-4,2-3-1,4-3 1,2-1-1,3-2 0,1-1 3,-2 3 5,-2 1 5,-2 3 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0:40"/>
    </inkml:context>
    <inkml:brush xml:id="br0">
      <inkml:brushProperty name="width" value="0.04082" units="cm"/>
      <inkml:brushProperty name="height" value="0.04082" units="cm"/>
      <inkml:brushProperty name="color" value="#F2395B"/>
    </inkml:brush>
  </inkml:definitions>
  <inkml:trace contextRef="#ctx0" brushRef="#br0">11765 53314 538,'8'-8'4,"-2"0"5,-1 1 8,0-1 5,-1 2 8,1 4 9,1 4 7,2 4 8,0 4 1,-1 3-9,1 5-9,0 3-9,-2 5-6,-3 3-4,-2 4-6,-3 5-3,-4 2-4,-2 3-1,-3 4-1,-3 3-2,-1-2-7,3-5-16,1-4-15,2-5-16,3-6-5,1-5 3,2-7 4,2-5 2,1-6 5,0-4 2,0-6 4,0-4 3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0:40"/>
    </inkml:context>
    <inkml:brush xml:id="br0">
      <inkml:brushProperty name="width" value="0.03661" units="cm"/>
      <inkml:brushProperty name="height" value="0.03661" units="cm"/>
      <inkml:brushProperty name="color" value="#F2395B"/>
    </inkml:brush>
  </inkml:definitions>
  <inkml:trace contextRef="#ctx0" brushRef="#br0">11850 53987 600,'15'-30'5,"-1"5"8,-1 4 8,0 3 9,-1 3 3,1 1-4,1 1-2,1 1-3,1 1 0,1 2 6,1 2 4,1 3 5,1 0-2,-1 2-10,1 0-9,-1 2-9,0 1-17,-3 2-22,-1 2-22,-2 2-22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0:40"/>
    </inkml:context>
    <inkml:brush xml:id="br0">
      <inkml:brushProperty name="width" value="0.04757" units="cm"/>
      <inkml:brushProperty name="height" value="0.04757" units="cm"/>
      <inkml:brushProperty name="color" value="#F2395B"/>
    </inkml:brush>
  </inkml:definitions>
  <inkml:trace contextRef="#ctx0" brushRef="#br0">12774 52523 462,'0'-46'59,"0"19"3,0 19 3,0 18 4,-1 14-4,0 7-10,-2 8-12,0 8-10,-2 7-7,-2 7-4,-1 7-4,-3 8-4,-1 7-7,1 11-11,-1 12-10,1 10-10,0 1-4,2-7 2,2-9 3,3-7 3,0-13-9,2-19-18,0-18-19,2-19-19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0:41"/>
    </inkml:context>
    <inkml:brush xml:id="br0">
      <inkml:brushProperty name="width" value="0.04158" units="cm"/>
      <inkml:brushProperty name="height" value="0.04158" units="cm"/>
      <inkml:brushProperty name="color" value="#F2395B"/>
    </inkml:brush>
  </inkml:definitions>
  <inkml:trace contextRef="#ctx0" brushRef="#br0">13434 53687 529,'-1'-29'63,"-2"5"-8,-2 5-10,-2 5-10,0 3-6,-1 2-6,0 2-4,0 3-4,0 1-4,1 3 1,-1 4-2,0 2 0,0 3 0,2 4 0,1 2 1,1 3 0,0 1 0,2 1-1,0-1 0,2 1-1,1 0 1,2-1 0,1 1 0,3-1 0,1 0-1,2-1-2,0-1-3,1 0-2,0-2-3,0 1-1,-2 0 0,-1-1-3,-1 1 1,0 1-2,-2 2 0,0 0-1,-3 0-1,-2 1 1,-4-1-1,-2 1 0,-3-1-2,0 1-1,-1-1-2,-1 1-1,-2-3-1,0-3 3,-1-4 1,-1-4 2,0-4 3,1-4 1,1-4 3,1-4 2,2-5 0,4-7 0,4-7 0,4-6-1,4-6 2,6-1 2,4-2 4,5-1 3,2 0-1,-2 6-2,0 4-4,0 5-3,-3 4-7,0 5-10,-1 3-9,0 5-10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1:4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54150 19265 999,'0'-50'-86,"0"10"22,0 10 22,0 10 21,0 5 12,0 2 3,0 3 1,0 1 2,0 0 1,0 0 1,0-1 0,0-1 0,0 0 1,2 0 0,0 2-1,1 1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07"/>
    </inkml:context>
    <inkml:brush xml:id="br0">
      <inkml:brushProperty name="width" value="0.04761" units="cm"/>
      <inkml:brushProperty name="height" value="0.04761" units="cm"/>
    </inkml:brush>
  </inkml:definitions>
  <inkml:trace contextRef="#ctx0" brushRef="#br0">80424 18937 462,'1'-35'1,"0"9"2,2 9 3,0 9 2,3 3 1,6 0-4,4-1-3,5-2-3,2 2 2,1 2 4,-1 4 6,1 3 4,-2 3 4,-3 7 2,-3 5 3,-3 7 1,-4 5-1,-8 7-6,-6 4-5,-7 8-7,-6 1-4,-2-1-4,-3 0-3,-3-2-4,0-3-3,1-6-2,3-5-2,1-7-1,3-4 0,1-5 2,2-3 3,3-4 2,1-1 3,2 1 6,2 3 4,3 2 6,1 1 6,3 1 5,4 1 7,2 1 7,2 3 1,-2 5-3,-1 5-2,0 5-3,-2 3-3,-2 4-3,-2 2-5,-2 4-3,-2-2-3,0-4-1,-1-6-2,-2-4 0,5-13-8,8-20-13,9-21-13,9-21-14,6-12-7,3-6-3,3-4-1,3-5-3,0 1 3,0 5 7,-2 6 8,0 7 7,-2 4 9,-1 7 12,-3 6 11,-1 6 10,-3 4 8,-2 5 1,-1 3 3,-2 4 1,-3 3 4,1 4 6,-2 3 5,-1 2 5,-2 5 1,-1 6-3,-2 5-4,-2 7-2,-2 4-5,-2 2-3,-3 4-5,0 3-4,-4 2-2,-2 2-1,-4 2-2,-2 2-1,-4 3-4,-3 4-6,-5 4-5,-3 3-5,-3 0-8,1-6-6,0-6-7,-1-6-6,1-7-7,-1-7-4,1-9-5,0-7-4,2-7 0,5-2 5,4-6 5,6-2 4,2-4 5,1 0 4,-1-1 3,0-1 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1:4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54215 17143 999,'-7'-8'-79,"3"0"19,1 1 19,2-1 20,1 0 11,2 0 2,0 1 2,2-1 2,-1 0 2,1 0 0,0 1 0,0-1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1:46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54044 17100 999,'-7'21'-72,"2"-3"20,2-4 19,2-4 20,0-3 10,0 1 1,-2 0 2,0 0 1,0 0 1,0 2 0,2 0 0,0 1-1,1 1 0,0 0 0,0-1 1,0 1-1,0 2 0,0 3 1,0 5 1,0 3-1,0 2 1,0-3-3,0-1-1,0-3-2,0 0-1,0 0 1,0-1 0,0 1 0,0-1 1,0 1 0,0-1 0,0 1 1,0 0 0,0 1 0,0 1 0,0 1 0,0 1 0,0 1 1,0 1-1,0 1 1,0 1-1,0 1 0,0 0 1,0 3-1,0-1 0,0 0 0,0 0 0,0 1 0,0 1 0,-2 4 0,0 4 0,-1 4 0,-1 0 0,2-6 1,0-4 0,2-5-1,0-2 1,0 1 0,0 1 0,0 1 1,0 0-1,0 2 0,0 1-1,0 1 1,0 1-1,0 2 1,0 2-1,0 3 0,-1-1 0,0 2 0,-2-1 0,0 0 0,0-2-1,0-2 1,1-3 0,2-3 0,0-3 0,-2-2 0,0-1 0,-2-3 1,1 0-1,0-1 1,2 1-1,1-1 1,0 2 1,0 1-1,0 3 0,0 1 0,0 2 0,0 2 0,0 3 0,0 1 0,0 1-1,0 0 1,0 0 0,0 1 0,0-3-1,0 0 1,0-3 0,0-2 0,0-1 0,0-3 0,0-2 0,0-1 0,0-1 0,0-1 0,0 1 0,0-1 0,0 1 0,0 1 0,0 1 1,0 1-1,0 1 0,0 3 0,0 1 1,0 2-1,0 3 0,0 2 0,0 4 0,0 3 0,0 1 0,0 0 0,0 0 0,0 0 0,-1-1 0,-1-1 0,0 0 0,-1-1 0,-1-2 0,2 0-1,0-2 0,2 0-1,0 0 0,0 2 1,0 3-1,0 1 0,0 1 1,0 1 0,0 2 0,0 0 0,0 1 1,0 0-1,0 0 0,0 0 1,0-1-1,2-2 0,0-2 0,2-2 0,-1 0 0,-1 0 0,0 1 1,-1 2-1,-1-1 1,0-2 0,0-2-1,0-2 1,0-1-1,0-1 2,0-2 0,0 0 0,0-1 2,0-2 0,0 0 1,0-1 0,0-1 1,1-1-1,2-1 0,0-1-1,1 0-1,0 1 1,0 0-2,0 2 0,0 2 0,2 1-1,0 2 1,1 2-1,0 3-1,-2 2 1,-2 4 0,-2 2 0,-1 2 0,0-2-1,0 0 1,0-2-1,0-1 1,0-2-1,0-2 1,0-2-1,0 0 1,0 1-1,0 0 1,0 2 0,-1 1 0,0 2 0,-2 2-1,0 2 1,0 2-1,0 3 1,2 4-1,0 2 1,1 0 0,0-3 0,0-2 0,0-4 0,0-2 0,0 0 0,0-2 0,0 0 0,0 0 0,0 2 0,0 2 0,0 2 0,0 0 1,0 1 0,0 0 0,0 0 1,0-2 0,0-1 0,0-2 0,0-1 0,1-3 0,0-1-1,2 0 1,0-1-1,2-1-1,0 2 0,1 0-2,2 2 0,-1 2-1,-1 4 0,-1 3-1,0 5-1,-1 2 0,2-1 1,0 1 0,1 0 0,1-2 1,-2-3 0,-1-3 0,0-2 0,-2-1 0,-1 1 1,0 3 1,-1 2 0,-1 2 0,0 1 0,0 3 1,0 2 0,0-2-1,0-5 2,0-5-1,0-4 0,0-4 1,0 0-1,0-2 1,0 0-1,0-2 1,0 0 0,0-1 0,0-2 0,0 2 1,0 1 1,0 2 1,0 2 1,0-1 0,0 0-2,0-3 0,0-2-1,0-2-1,3-4-2,2-2-2,2-3-1,0-4 0,-2-5 0,-3-5 0,0-4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1:51"/>
    </inkml:context>
    <inkml:brush xml:id="br0">
      <inkml:brushProperty name="width" value="0.04141" units="cm"/>
      <inkml:brushProperty name="height" value="0.04141" units="cm"/>
      <inkml:brushProperty name="color" value="#F2395B"/>
    </inkml:brush>
  </inkml:definitions>
  <inkml:trace contextRef="#ctx0" brushRef="#br0">57788 28012 531,'14'-21'63,"-1"5"-12,-2 5-12,-2 5-12,0 2-6,1 2 0,3 0 1,2 2-1,0 0 1,-1 0-2,-1 0 0,-1 0-2,1 0-1,2 2-1,1 0-1,3 2-2,-2 1-3,-3 3-4,-4 3-3,-4 4-5,-3 1-3,-1 1-1,0 1-3,-1 1-3,-4 0 0,-2 1 1,-5-1 0,-4 1 1,-2-1 1,-1 1 2,-1 0 4,-1-1 1,-1 0 3,-1-1 0,-1-1 0,-1-1 2,1-1 0,3-2 3,3-3 1,3-1 1,1-1 2,0 0 1,0 0 1,1-1 0,2 1 1,6-2 0,6-1 0,6 0-1,3-2-2,3 0-4,2-2-6,1 0-3,2-3-7,1 0-6,1-3-7,1-2-8,0-1-2,-1-2 2,-1 0 0,-1-1 2,0-1-2,1 1-4,1-1-5,1 0-4,-2 1-1,-3 1 5,-4 0 4,-4 2 5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1:51"/>
    </inkml:context>
    <inkml:brush xml:id="br0">
      <inkml:brushProperty name="width" value="0.03979" units="cm"/>
      <inkml:brushProperty name="height" value="0.03979" units="cm"/>
      <inkml:brushProperty name="color" value="#F2395B"/>
    </inkml:brush>
  </inkml:definitions>
  <inkml:trace contextRef="#ctx0" brushRef="#br0">59450 28050 552,'22'0'118,"-3"2"-23,-3 0-23,-3 2-23,-1-1-14,-1 2-7,1-2-6,0 1-6,-1 1-7,-1 0-6,-1 1-5,0 2-7,-2 0-5,1 1-6,0 1-6,0 1-5,-2 1-10,-3 2-11,-2-1-12,-3 3-12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1:51"/>
    </inkml:context>
    <inkml:brush xml:id="br0">
      <inkml:brushProperty name="width" value="0.03684" units="cm"/>
      <inkml:brushProperty name="height" value="0.03684" units="cm"/>
      <inkml:brushProperty name="color" value="#F2395B"/>
    </inkml:brush>
  </inkml:definitions>
  <inkml:trace contextRef="#ctx0" brushRef="#br0">59393 29000 597,'-8'7'2,"2"-1"6,1 0 4,0-2 6,3-1 10,2 0 14,4-2 16,2 0 15,3-1-3,2 0-20,1 0-19,3 0-21,1 0-13,1 0-11,1 0-10,1 0-9,0 1-5,-1 2-1,-1 1-1,-1 3-1,-2 0 0,-1-2-2,-2-3-2,-2 0-1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1:52"/>
    </inkml:context>
    <inkml:brush xml:id="br0">
      <inkml:brushProperty name="width" value="0.04824" units="cm"/>
      <inkml:brushProperty name="height" value="0.04824" units="cm"/>
      <inkml:brushProperty name="color" value="#F2395B"/>
    </inkml:brush>
  </inkml:definitions>
  <inkml:trace contextRef="#ctx0" brushRef="#br0">61350 26905 456,'0'-13'68,"0"6"4,0 6 3,0 6 4,0 6-7,0 5-15,0 7-14,0 5-16,0 8-8,0 8-5,0 10-3,0 8-4,0 8-10,0 9-13,0 7-15,0 8-14,0 8-8,0 11 1,0 9-1,0 10 0,0-8 0,0-27 1,0-26 2,0-26 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1:52"/>
    </inkml:context>
    <inkml:brush xml:id="br0">
      <inkml:brushProperty name="width" value="0.03956" units="cm"/>
      <inkml:brushProperty name="height" value="0.03956" units="cm"/>
      <inkml:brushProperty name="color" value="#F2395B"/>
    </inkml:brush>
  </inkml:definitions>
  <inkml:trace contextRef="#ctx0" brushRef="#br0">55040 34753 556,'-8'-18'21,"0"14"20,0 12 20,1 13 20,-1 9 0,0 3-17,0 4-18,1 4-17,-2 4-15,0 2-9,-1 3-9,-1 4-10,0-2-8,2-5-9,2-4-8,3-5-9,0-7 1,2-6 7,0-7 8,2-6 7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1:53"/>
    </inkml:context>
    <inkml:brush xml:id="br0">
      <inkml:brushProperty name="width" value="0.03366" units="cm"/>
      <inkml:brushProperty name="height" value="0.03366" units="cm"/>
      <inkml:brushProperty name="color" value="#F2395B"/>
    </inkml:brush>
  </inkml:definitions>
  <inkml:trace contextRef="#ctx0" brushRef="#br0">56050 35050 653,'15'8'148,"-1"0"-42,-1-1-40,0 1-41,-1 0-24,3 2-6,1 0-8,3 1-7,-1 3-5,-5 4-6,-3 3-6,-4 5-4,-3-1-4,0-4-1,-2-3-1,0-4-1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1:53"/>
    </inkml:context>
    <inkml:brush xml:id="br0">
      <inkml:brushProperty name="width" value="0.03365" units="cm"/>
      <inkml:brushProperty name="height" value="0.03365" units="cm"/>
      <inkml:brushProperty name="color" value="#F2395B"/>
    </inkml:brush>
  </inkml:definitions>
  <inkml:trace contextRef="#ctx0" brushRef="#br0">56020 36250 653,'-12'0'42,"10"2"10,8 0 9,10 2 9,3 0-6,1 3-24,-1 2-22,1 2-24,-2 1-10,0 1 3,0 1 4,-2 1 4,-2-1-5,-1-3-12,-2-3-13,-2-2-11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1:53"/>
    </inkml:context>
    <inkml:brush xml:id="br0">
      <inkml:brushProperty name="width" value="0.04604" units="cm"/>
      <inkml:brushProperty name="height" value="0.04604" units="cm"/>
      <inkml:brushProperty name="color" value="#F2395B"/>
    </inkml:brush>
  </inkml:definitions>
  <inkml:trace contextRef="#ctx0" brushRef="#br0">57996 34350 477,'-20'3'89,"5"7"-5,7 8-5,5 6-4,3 6-9,2 6-14,0 6-13,2 6-14,-1 7-12,-1 8-12,0 7-13,-2 8-10,0 6-12,0 5-10,0 2-9,0 5-11,1-6-2,0-17 3,2-17 3,0-16 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07"/>
    </inkml:context>
    <inkml:brush xml:id="br0">
      <inkml:brushProperty name="width" value="0.03615" units="cm"/>
      <inkml:brushProperty name="height" value="0.03615" units="cm"/>
    </inkml:brush>
  </inkml:definitions>
  <inkml:trace contextRef="#ctx0" brushRef="#br0">80660 21350 608,'15'2'4,"1"6"9,0 4 8,-1 5 9,-1 4 5,-4 3 3,-4 3 2,-4 3 2,-6 3-1,-6 6-6,-7 4-5,-7 6-5,-4 1-7,-1-1-5,-1 0-7,0-2-5,-2-2-9,1-6-8,0-4-8,-1-5-9,2-6-5,4-4 1,2-4 0,3-6 0,3-3-1,2-2-2,4-3-4,3 0-2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1:54"/>
    </inkml:context>
    <inkml:brush xml:id="br0">
      <inkml:brushProperty name="width" value="0.04277" units="cm"/>
      <inkml:brushProperty name="height" value="0.04277" units="cm"/>
      <inkml:brushProperty name="color" value="#F2395B"/>
    </inkml:brush>
  </inkml:definitions>
  <inkml:trace contextRef="#ctx0" brushRef="#br0">52224 38400 514,'-1'17'150,"0"3"-35,-2 3-35,0 3-35,-1 2-20,0 1-3,0 0-3,1 2-4,-2 3-5,-2 5-5,-2 4-8,-1 6-5,-2 0-8,0-1-9,1-2-9,-1-2-10,2-3-3,3-3-1,2-5 1,4-4 0,1-4 1,2-5 2,0-5 2,2-4 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1:54"/>
    </inkml:context>
    <inkml:brush xml:id="br0">
      <inkml:brushProperty name="width" value="0.03288" units="cm"/>
      <inkml:brushProperty name="height" value="0.03288" units="cm"/>
      <inkml:brushProperty name="color" value="#F2395B"/>
    </inkml:brush>
  </inkml:definitions>
  <inkml:trace contextRef="#ctx0" brushRef="#br0">53300 39000 669,'36'15'140,"-4"-1"-38,-5-1-39,-5 0-38,-5-1-27,-1 3-17,-4 1-17,-3 3-17,-2-1-2,-2-3 9,-3-3 12,0-2 9,-2-3 4,0 1-5,0 0-4,0 0-5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1:55"/>
    </inkml:context>
    <inkml:brush xml:id="br0">
      <inkml:brushProperty name="width" value="0.03788" units="cm"/>
      <inkml:brushProperty name="height" value="0.03788" units="cm"/>
      <inkml:brushProperty name="color" value="#F2395B"/>
    </inkml:brush>
  </inkml:definitions>
  <inkml:trace contextRef="#ctx0" brushRef="#br0">53105 40200 580,'-13'0'61,"6"0"-2,6 0-1,6 0-2,4 1-5,3 2-7,4 2-7,2 2-8,1 1-10,1 1-13,-1 1-15,1 2-14,-2-2-8,-3-1-5,-3-2-4,-2-2-4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1:55"/>
    </inkml:context>
    <inkml:brush xml:id="br0">
      <inkml:brushProperty name="width" value="0.04355" units="cm"/>
      <inkml:brushProperty name="height" value="0.04355" units="cm"/>
      <inkml:brushProperty name="color" value="#F2395B"/>
    </inkml:brush>
  </inkml:definitions>
  <inkml:trace contextRef="#ctx0" brushRef="#br0">54900 38997 505,'8'-14'68,"2"2"-10,0 4-10,1 3-10,1 1-5,2 2-3,0 0-1,1 2-2,1 0-5,-1 2-7,1 0-7,0 2-8,-2 2-5,-3 5-3,-3 5-4,-2 6-3,-3 1-1,-3 2 2,0 1 2,-3 1 0,-3 0 2,-4 1-2,-4-1-1,-3 1 0,-3-2 2,1 0 9,-1-1 7,0-1 8,2-2 5,3-1 3,3-2 2,3-3 3,4-1 1,7 0-2,8-2-2,6-1-1,5-2-3,5-4-2,3-4-3,5-4-2,5-4-4,8-4-8,8-4-5,7-3-7,1-1-4,-8 5-4,-8 3-2,-8 4-4,-7 3 1,-6 0 3,-5 1 4,-6 2 4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1:56"/>
    </inkml:context>
    <inkml:brush xml:id="br0">
      <inkml:brushProperty name="width" value="0.04307" units="cm"/>
      <inkml:brushProperty name="height" value="0.04307" units="cm"/>
      <inkml:brushProperty name="color" value="#F2395B"/>
    </inkml:brush>
  </inkml:definitions>
  <inkml:trace contextRef="#ctx0" brushRef="#br0">49605 42220 510,'0'-11'108,"0"8"-18,0 9-18,0 10-18,-1 4-12,0 1-8,-2 0-7,0 3-8,-2 2-4,0 6-3,-1 6-3,-1 6-2,-1 7-7,0 6-11,0 7-11,1 7-12,-1 0-5,2-7 0,1-7 1,0-6 1,3-9 3,2-6 5,4-9 4,2-7 5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1:56"/>
    </inkml:context>
    <inkml:brush xml:id="br0">
      <inkml:brushProperty name="width" value="0.03422" units="cm"/>
      <inkml:brushProperty name="height" value="0.03422" units="cm"/>
      <inkml:brushProperty name="color" value="#F2395B"/>
    </inkml:brush>
  </inkml:definitions>
  <inkml:trace contextRef="#ctx0" brushRef="#br0">50650 42600 642,'29'21'141,"-3"-3"-36,-5-5-36,-3-3-36,-3-2-23,-1 0-12,-1 0-11,-1 0-11,-2-1-7,-2 1-2,-4 0-2,-2 0-2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1:57"/>
    </inkml:context>
    <inkml:brush xml:id="br0">
      <inkml:brushProperty name="width" value="0.0384" units="cm"/>
      <inkml:brushProperty name="height" value="0.0384" units="cm"/>
      <inkml:brushProperty name="color" value="#F2395B"/>
    </inkml:brush>
  </inkml:definitions>
  <inkml:trace contextRef="#ctx0" brushRef="#br0">50555 43600 572,'-13'14'66,"6"-3"-1,6-3 0,6-2-1,4-2-7,1 2-13,3 0-14,2 1-13,0 2-9,3 3-2,0 4-2,1 2-2,-1 1-12,-2 1-21,-1-1-19,-2 1-21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1:57"/>
    </inkml:context>
    <inkml:brush xml:id="br0">
      <inkml:brushProperty name="width" value="0.05237" units="cm"/>
      <inkml:brushProperty name="height" value="0.05237" units="cm"/>
      <inkml:brushProperty name="color" value="#F2395B"/>
    </inkml:brush>
  </inkml:definitions>
  <inkml:trace contextRef="#ctx0" brushRef="#br0">51894 42571 420,'10'-21'101,"5"5"-21,5 4-21,5 6-21,0 3-14,-3 2-7,-5 2-7,-3 2-8,-3 3-5,-2 4-3,-3 3-4,-1 5-3,-3 3-1,-6 3-1,-4 3-1,-5 3 0,-3 0-1,-1 0 0,-2-1 0,1-1-1,-1-2 4,2-1 5,3-3 6,1-1 6,2-3 5,2-3 4,3-3 4,1-2 4,3-4 1,4-1 0,4-2 0,4-2-1,2-1-1,3 0-1,1 0-2,3 0-1,2-1 0,5-2 1,3-2 2,4-1 0,0-1 1,-5 2-4,-5 2-2,-5 2-3,-2 3-2,-1 4-1,1 4-1,-1 3-2,-1 4 0,-4 3 1,-5 4-1,-2 2 0,-5 2 1,0 2 2,-3 2 0,-2 3 2,-3 0 0,-3 0-1,-5 0-1,-3 1-1,-5 0-4,-3 2-5,-5 2-8,-2 2-6,-4 1-2,-1 0 5,0 0 2,-1 0 4,3-3-11,9-7-29,9-7-27,9-7-29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1:59"/>
    </inkml:context>
    <inkml:brush xml:id="br0">
      <inkml:brushProperty name="width" value="0.04423" units="cm"/>
      <inkml:brushProperty name="height" value="0.04423" units="cm"/>
      <inkml:brushProperty name="color" value="#F2395B"/>
    </inkml:brush>
  </inkml:definitions>
  <inkml:trace contextRef="#ctx0" brushRef="#br0">15600 51303 497,'0'-17'4,"0"0"8,0-1 8,0-1 8,1 1 6,2 3 1,2 2 3,2 4 2,0 3-1,1 2-6,0 4-4,0 3-6,-1 3-3,1 7-2,0 5-1,0 7-2,-1 6-1,1 6-1,0 8 0,0 7-1,-1 2-1,1 1-2,0 0-2,0 0-2,-1-2-1,-1-1-1,-1-2 0,0-2 0,-2-1-2,0 0-4,-2 0-3,0 0-3,-1 1-3,0 4-4,0 2-3,0 4-3,0-1-3,0-1-2,0-2-4,0-2-2,-1-3-1,0-2-1,-2-4-1,0-2 0,-1-6 1,0-6 4,0-7 2,0-6 3,0-6 2,1 1 0,-1-2 1,0 0 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1:59"/>
    </inkml:context>
    <inkml:brush xml:id="br0">
      <inkml:brushProperty name="width" value="0.04689" units="cm"/>
      <inkml:brushProperty name="height" value="0.04689" units="cm"/>
      <inkml:brushProperty name="color" value="#F2395B"/>
    </inkml:brush>
  </inkml:definitions>
  <inkml:trace contextRef="#ctx0" brushRef="#br0">15414 54431 469,'-8'-7'1,"0"-1"2,1 0 3,-1 0 3,2 2 9,4 4 17,4 4 17,4 4 17,3 4 2,1 4-16,3 3-15,2 5-15,-1 2-9,-1 2-5,-2 3-5,-2 1-4,-2 1-3,1-1-1,0-2-1,0 0-1,-1-1 0,-1-3 0,0-1 2,-2-3 0,0-1 2,0-3 4,0-1 4,0-2 3,3-5 4,5-8 1,7-8 3,6-8 2,3-8-2,2-11-6,2-9-6,3-9-7,0-9-6,2-7-8,0-7-8,2-6-8,-3 2-12,-5 15-17,-7 13-16,-5 14-18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08"/>
    </inkml:context>
    <inkml:brush xml:id="br0">
      <inkml:brushProperty name="width" value="0.04706" units="cm"/>
      <inkml:brushProperty name="height" value="0.04706" units="cm"/>
    </inkml:brush>
  </inkml:definitions>
  <inkml:trace contextRef="#ctx0" brushRef="#br0">81650 23150 467,'67'37'5,"-7"-6"9,-7-4 9,-6-5 10,-4-2 7,0 1 6,0 1 6,0 1 6,-2-1-2,-2-1-6,-3-3-9,-3-1-6,-4-2-7,-6-3-6,-3-1-5,-6-2-5,-6-2-12,-6-2-17,-8-3-18,-6 0-18,-3-4-11,3 0-6,1-3-5,2-2-6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2:32"/>
    </inkml:context>
    <inkml:brush xml:id="br0">
      <inkml:brushProperty name="width" value="0.05785" units="cm"/>
      <inkml:brushProperty name="height" value="0.05785" units="cm"/>
      <inkml:brushProperty name="color" value="#FED406"/>
    </inkml:brush>
  </inkml:definitions>
  <inkml:trace contextRef="#ctx0" brushRef="#br0">36451 34927 380,'5'-7'64,"-8"2"-4,-6 2-4,-7 2-4,-4 2-6,1 2-10,-1 2-8,0 2-9,0 2-6,-3 1-2,-1 3 0,-3 2-3,0 1-2,-1 3-2,1 1-3,0 3-3,-2 0-1,1 1 0,-2-1 0,-1 1-1,0 0 1,1 1 0,1 1 1,1 1 0,2-1 1,0 0 0,0-1 1,3-1 0,-1 0 0,1-1 0,-1 1-1,1-1 0,-1 0 0,2-3 0,1-1 0,1-2 0,2-2 1,1 1-1,2 0 0,3-1 1,-1 0-1,0-1 1,-1-1 0,-1 0 1,0-1 0,2-1 0,3 1 1,1 0 0,0-1 2,0-1 0,-1 0 1,-1-2 2,-2 0 1,0 0 1,-1 0 1,-1-1 2,4 1-1,8-2-2,9-1-2,10 0-1,5-2-2,2 0-2,4-2 0,4 0-2,1-1 0,2 0 0,2 0-1,3 0 2,0 0-1,0 0-1,0 0 1,0 0 0,1 0-1,1 2 0,0 0 1,2 2-2,-1-1 1,0 1 0,-1 0-1,-2 0-1,0 0 1,-1 0 0,-2 0 0,0 0 0,-1-1 0,-1-1 0,-1 0 0,-1-1 0,-2-1 0,-2 0 1,-2 0 0,-1 0 2,-2 0-1,-1 0 1,-1 0 0,-1 0 0,-1 0-1,-1 0 1,0 0-1,-2 0 1,0 0-1,1 0 1,1 0 0,1 0 0,-1-2 4,-4-2 7,-4-4 7,-5-2 7,-2-2 1,-4-1-5,-2-2-5,-3 0-5,-3-2-4,-2-3-3,-2-3-2,-1-3-2,-2-3-3,0-2-1,1-4-1,-1-3-1,0-2-1,-2-4 0,0-3-1,-1-2 0,0-1-1,1 2 0,1 2-1,1 2 0,0 2 0,1 2 0,-1 2 1,0 2 0,1 2 1,1 3-2,1 3-1,0 3-1,1 3 0,1 3 1,-1 3 0,0 3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2:33"/>
    </inkml:context>
    <inkml:brush xml:id="br0">
      <inkml:brushProperty name="width" value="0.02314" units="cm"/>
      <inkml:brushProperty name="height" value="0.02314" units="cm"/>
      <inkml:brushProperty name="color" value="#FED406"/>
    </inkml:brush>
  </inkml:definitions>
  <inkml:trace contextRef="#ctx0" brushRef="#br0">39850 36797 950,'1'-15'24,"2"4"-9,2 3-6,2 3-8,1 1-5,3 2-6,2 0-4,2 2-6,1 0-2,1 0 1,1 0 0,1 0 0,-1 0 1,-1 2 1,-2 0 2,-2 2 2,-2 0 1,-1 0 1,-1-1 2,0 1 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2:34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41250 36915 999,'14'-1'-7,"-1"0"0,-2-2 0,-2 0 1,-1 0-2,1 1-3,2 0-1,0 2-3,1 0-1,1 0 3,1 0 0,1 0 2,0 0 1,-2 0 3,-3 0 2,-1 0 3,-2 0-2,0 2-3,-2 0-5,0 1-4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2:34"/>
    </inkml:context>
    <inkml:brush xml:id="br0">
      <inkml:brushProperty name="width" value="0.02202" units="cm"/>
      <inkml:brushProperty name="height" value="0.02202" units="cm"/>
      <inkml:brushProperty name="color" value="#FED406"/>
    </inkml:brush>
  </inkml:definitions>
  <inkml:trace contextRef="#ctx0" brushRef="#br0">43500 36677 998,'7'-6'1,"-1"2"-1,0 4 0,-2 2 0,1 2 0,0 0-2,1 0-2,2 0-2,1-1-3,1 1-3,3 0-5,2 0-3,2 0-2,3 0 0,3-1 1,3 1 0,-1 0 1,-4 0 4,-3 0 3,-4 0 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2:34"/>
    </inkml:context>
    <inkml:brush xml:id="br0">
      <inkml:brushProperty name="width" value="0.02454" units="cm"/>
      <inkml:brushProperty name="height" value="0.02454" units="cm"/>
      <inkml:brushProperty name="color" value="#FED406"/>
    </inkml:brush>
  </inkml:definitions>
  <inkml:trace contextRef="#ctx0" brushRef="#br0">45650 36770 896,'14'-8'-37,"-3"2"21,-2 1 19,-4 1 21,0 0 5,0 2-8,1 0-9,2 2-9,0 0-6,3 0-2,2 0-3,2 0-3,1 0-1,3 0-4,1 0-1,3 0-4,1-1 1,3 0 1,1-2 2,3 0 1,0 0 1,2 1 1,1 0 1,1 2 0,-1-1 2,0 0 3,-1-2 2,-1 0 2,-3 0 2,-6 2 0,-3 2 1,-6 2 0,-3 1 1,-3 2 2,-1 0 1,-2 1 1,1-1 12,2-1 19,3-2 20,3-2 21,3-1-5,3 0-28,4 0-29,2 0-27,1 0-16,0 0 0,1 0-2,-1 0-1,0 0 1,-1 0 2,-1 0 1,-1 0 3,-3 0 3,-3 0 5,-4 0 5,-4 0 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2:35"/>
    </inkml:context>
    <inkml:brush xml:id="br0">
      <inkml:brushProperty name="width" value="0.03164" units="cm"/>
      <inkml:brushProperty name="height" value="0.03164" units="cm"/>
      <inkml:brushProperty name="color" value="#FED406"/>
    </inkml:brush>
  </inkml:definitions>
  <inkml:trace contextRef="#ctx0" brushRef="#br0">49650 36765 695,'14'0'1,"-3"2"2,-2 0 2,-4 1 2,0 0 4,0 0 5,1-2 6,2 0 6,1-1-4,3 0-11,3 0-11,3 0-12,2 0-6,0 0 0,-1 0 0,1 0 0,1 0-1,3 0-1,3 0-2,3 0-1,2 0-1,2 0 0,2 0 1,3 0-1,-2-1 3,-4-2 4,-4-2 4,-3-1 5,-4-1 2,-1 3 1,-3 1 1,-1 2 1,-2 1 2,-2 0 4,-3 0 3,-1 0 5,-1 0 10,0 0 18,0 0 18,0 0 18,0 0 2,1 0-15,1 0-14,2 0-16,1 0-18,3 0-21,3 0-21,3 0-22,3 0-9,1 2 4,2 0 3,3 1 4,-2 0 5,-3 0 6,-5-2 6,-3 0 6,-3-1 5,-1 0 4,-1 0 4,0 0 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2:35"/>
    </inkml:context>
    <inkml:brush xml:id="br0">
      <inkml:brushProperty name="width" value="0.02232" units="cm"/>
      <inkml:brushProperty name="height" value="0.02232" units="cm"/>
      <inkml:brushProperty name="color" value="#FED406"/>
    </inkml:brush>
  </inkml:definitions>
  <inkml:trace contextRef="#ctx0" brushRef="#br0">54000 36550 985,'14'0'15,"-1"0"-22,-2 0-20,-2 0-20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2:35"/>
    </inkml:context>
    <inkml:brush xml:id="br0">
      <inkml:brushProperty name="width" value="0.05" units="cm"/>
      <inkml:brushProperty name="height" value="0.05" units="cm"/>
      <inkml:brushProperty name="color" value="#FED406"/>
    </inkml:brush>
  </inkml:definitions>
  <inkml:trace contextRef="#ctx0" brushRef="#br0">55100 36600 333,'49'20'167,"16"14"-1,16 14 1,15 16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2:35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54650 36700 999,'21'0'-73,"-3"2"16,-5 0 17,-3 1 16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3:3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73275 15461 999,'-49'-35'-6,"12"9"-12,11 9-12,13 9-12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15"/>
    </inkml:context>
    <inkml:brush xml:id="br0">
      <inkml:brushProperty name="width" value="0.03584" units="cm"/>
      <inkml:brushProperty name="height" value="0.03584" units="cm"/>
    </inkml:brush>
  </inkml:definitions>
  <inkml:trace contextRef="#ctx0" brushRef="#br0">39223 36449 613,'-19'-10'6,"11"-6"10,8-4 10,11-5 12,9-1 2,7 0-4,9 1-5,7 1-4,1 2-6,-4 5-3,-5 3-6,-5 4-4,-1 2-2,4 0 1,4 1 0,5-1 2,-1 2-3,-4 4-3,-4 4-5,-3 4-4,-5 3-3,-5 1-3,-5 3-2,-5 2-2,-4 1-1,-4 1 1,-4 1 1,-4 1 2,-4 1 0,-5-1 2,-5 1 0,-5-1 1,-3 1 2,-1 0 2,-1-1 4,-1 1 2,0-1 1,1 1-1,2-1-1,0 1 0,1 1 2,1 3 6,1 3 5,1 3 7,0 2 2,1 4-3,-1 3-3,1 2-2,0 2-2,3 1-1,1-2-1,2 2-1,3-3-2,1-4-1,2-4-3,2-3-1,4-5-2,3-3-3,4-5-2,3-3-3,6-4-4,6-5-3,5-3-5,7-4-4,4-6-1,6-9 3,5-9 2,4-9 3,4-5-2,2-4-5,2-2-6,2-4-4,-2 2-1,-5 4 7,-4 6 6,-5 4 6,-6 5 6,-4 5 6,-5 5 6,-5 5 7,-6 5 6,-8 6 8,-8 6 7,-8 6 7,-7 5 3,-7 5-2,-7 5 0,-7 5-3,-4 4-3,-2 4-6,-3 4-8,0 5-6,-2 0-4,0-1-3,0 0-2,0-1-2,-2-2-3,-1 2-3,-2-1-3,-1 0-3,-2-2-1,0-2 0,0-3 0,0-4-1,3-2 2,4-5 3,6-3 3,4-5 3,5-3 5,4-2 4,3-4 6,5-3 4,5-2 5,8-4 2,8-2 2,8-3 3,9-4-1,13-4-4,11-4-4,12-3-4,7-1-3,5 3-1,4 3-1,3 3-2,2 1-2,-1 2-3,-1 1-3,-1 0-2,0 2-4,-1 1-5,1 0-5,-1 2-4,-3 0-5,-6 0-2,-8 0-3,-6 0-3,-7 0 0,-6 1 2,-6-2 2,-5 2 2,-6-2 0,-3 0-3,-4-2-1,-4 0-4,-3-1 3,-2-2 6,-2 0 7,-2-1 5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3:32"/>
    </inkml:context>
    <inkml:brush xml:id="br0">
      <inkml:brushProperty name="width" value="0.04609" units="cm"/>
      <inkml:brushProperty name="height" value="0.04609" units="cm"/>
      <inkml:brushProperty name="color" value="#F2395B"/>
    </inkml:brush>
  </inkml:definitions>
  <inkml:trace contextRef="#ctx0" brushRef="#br0">40691 8261 477,'-2'-13'21,"0"8"21,-3 7 21,-2 6 20,0 5 3,0 3-18,2 3-16,1 3-17,-1 2-11,0 1-5,-2 1-5,0 1-5,-1 0-4,1-1-3,-1-1-4,0-1-4,0-1-5,0 1-8,0-1-8,1 0-9,0 0-1,2-3 5,2-1 5,2-2 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3:33"/>
    </inkml:context>
    <inkml:brush xml:id="br0">
      <inkml:brushProperty name="width" value="0.04239" units="cm"/>
      <inkml:brushProperty name="height" value="0.04239" units="cm"/>
      <inkml:brushProperty name="color" value="#F2395B"/>
    </inkml:brush>
  </inkml:definitions>
  <inkml:trace contextRef="#ctx0" brushRef="#br0">51946 7550 518,'0'30'191,"0"-2"-51,0-1-52,0-3-51,-1 0-27,0 1-2,-2 1-3,0 1-3,-1 1-3,0 2-6,1 3-7,-1 1-5,-1-2-14,0-6-19,-1-5-22,-1-6-20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3:34"/>
    </inkml:context>
    <inkml:brush xml:id="br0">
      <inkml:brushProperty name="width" value="0.04048" units="cm"/>
      <inkml:brushProperty name="height" value="0.04048" units="cm"/>
      <inkml:brushProperty name="color" value="#F2395B"/>
    </inkml:brush>
  </inkml:definitions>
  <inkml:trace contextRef="#ctx0" brushRef="#br0">67916 7312 543,'-1'43'158,"-1"-8"-40,0-8-38,-1-7-40,-1-5-21,2-1-2,0-1-5,2 0-2,3-3-8,7-1-10,8-2-11,6-2-11,2-3-2,0-4 5,-1-4 6,-1-4 6,-1-2 5,-3-1 3,-1-1 3,-2-1 5,-3-1 2,-1 0 4,-3 1 2,-1-1 5,-1 1 1,-2 1 0,-1 1 1,0 1 1,-2 0-1,-2 0-3,-2 1-3,-2-1-2,-2 1-2,-2 2 0,-2 2 0,-1 3 1,-4 0-7,-4 2-13,-3 0-14,-5 2-12,1 0-3,5 2 6,5 0 7,5 2 7,2 0-2,-2 1-13,0 2-13,-1 0-11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3:34"/>
    </inkml:context>
    <inkml:brush xml:id="br0">
      <inkml:brushProperty name="width" value="0.03986" units="cm"/>
      <inkml:brushProperty name="height" value="0.03986" units="cm"/>
      <inkml:brushProperty name="color" value="#F2395B"/>
    </inkml:brush>
  </inkml:definitions>
  <inkml:trace contextRef="#ctx0" brushRef="#br0">79692 6752 551,'-7'-6'140,"1"6"-34,0 4-32,2 6-33,0 2-18,0 1-3,0 1-2,0 1-3,1 1-5,0-1-9,2 1-7,0 0-8,3-1-4,2-1-1,4-1 0,2-1-1,2-2 0,1-2 1,1-4 2,2-2 0,0-3 2,3 0 2,1-2 2,3 0 3,0-3 2,-1-2 2,-1-3 3,-1-3 3,-2-2 2,-1-2 3,-2 0 3,-2 0 2,-3-2 2,-1 1 0,-2-1 0,-2 1 0,-3 0-3,-4 2-7,-4 3-7,-4 1-7,-10 2-9,-17 3-9,-16 1-9,-17 2-10,-2 2-3,13 2 2,12 2 2,14 2 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3:35"/>
    </inkml:context>
    <inkml:brush xml:id="br0">
      <inkml:brushProperty name="width" value="0.03607" units="cm"/>
      <inkml:brushProperty name="height" value="0.03607" units="cm"/>
      <inkml:brushProperty name="color" value="#F2395B"/>
    </inkml:brush>
  </inkml:definitions>
  <inkml:trace contextRef="#ctx0" brushRef="#br0">40516 12728 609,'-7'-8'7,"2"1"13,2-1 13,2 0 14,3 0 3,4 0-6,4 0-7,3 1-7,4 0-5,1 2-7,3 2-6,1 2-5,1 1-4,-1 2-2,-1 0-2,-1 2-1,-1 1 0,-1 1-1,-1 3 2,0 2-1,-2 1 3,-1 1 1,-1 1 3,-1 2 2,-1 0 0,0 1 0,-2 1-1,-1 1-2,0 1 1,-2-1 0,-1 1 2,0-1 0,-2 0-3,0-1-4,-2-1-6,0 0-5,-3-2-5,0 1-4,-3 0-4,-2-1-4,-1 0-4,0-3-6,1-1-5,-1-2-6,0-4 0,0-4 4,0-6 5,1-4 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3:35"/>
    </inkml:context>
    <inkml:brush xml:id="br0">
      <inkml:brushProperty name="width" value="0.03934" units="cm"/>
      <inkml:brushProperty name="height" value="0.03934" units="cm"/>
      <inkml:brushProperty name="color" value="#F2395B"/>
    </inkml:brush>
  </inkml:definitions>
  <inkml:trace contextRef="#ctx0" brushRef="#br0">40987 12251 559,'12'-31'7,"-8"17"25,-8 17 25,-8 16 25,-7 11 4,-7 6-16,-7 6-18,-6 6-17,-5 4-17,1 3-16,0 4-19,0 2-16,4-2-9,6-8 2,7-9 0,7-6 1,3-7-2,2-3-5,1-5-4,1-3-6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3:36"/>
    </inkml:context>
    <inkml:brush xml:id="br0">
      <inkml:brushProperty name="width" value="0.03844" units="cm"/>
      <inkml:brushProperty name="height" value="0.03844" units="cm"/>
      <inkml:brushProperty name="color" value="#F2395B"/>
    </inkml:brush>
  </inkml:definitions>
  <inkml:trace contextRef="#ctx0" brushRef="#br0">50650 12381 572,'16'0'81,"-1"0"-16,1 0-16,0 0-17,2-1-7,7 0 0,5-2 2,6 0 1,2-1-1,-3 0-3,-4 0-4,-2 1-4,-1-1-7,1 2-14,1 0-12,1 2-13,-2 0-5,-5 2 5,-5 0 4,-5 2 3,-4 0-4,-4 3-13,-4 2-12,-4 2-14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3:36"/>
    </inkml:context>
    <inkml:brush xml:id="br0">
      <inkml:brushProperty name="width" value="0.0355" units="cm"/>
      <inkml:brushProperty name="height" value="0.0355" units="cm"/>
      <inkml:brushProperty name="color" value="#F2395B"/>
    </inkml:brush>
  </inkml:definitions>
  <inkml:trace contextRef="#ctx0" brushRef="#br0">51000 12990 619,'58'-21'95,"-9"5"-19,-8 5-20,-9 5-18,-7 2-12,-2 0-4,-3 0-4,-2 0-4,-5 2-4,-3 4-3,-4 4-4,-4 4-4,-3 3 0,-2 3 2,-2 3 4,-2 3 2,-1 2-2,-2-1-9,0 0-7,-1 1-8,-1-1-2,-1 1 1,-1-1 1,-1 1 2,0-3 4,4-3 3,3-5 5,2-3 3,5-3 3,6 0-1,6-2 0,6 0 0,2-3-1,1-3-2,-1-2-2,1-3-3,-1-3-3,1 0-8,-1-1-7,1-1-6,-2-1-5,-3 2-1,-3 1-3,-2 1-1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3:38"/>
    </inkml:context>
    <inkml:brush xml:id="br0">
      <inkml:brushProperty name="width" value="0.03594" units="cm"/>
      <inkml:brushProperty name="height" value="0.03594" units="cm"/>
      <inkml:brushProperty name="color" value="#F2395B"/>
    </inkml:brush>
  </inkml:definitions>
  <inkml:trace contextRef="#ctx0" brushRef="#br0">51700 10787 612,'22'-6'112,"-1"6"-23,-3 4-26,-1 6-23,-2 1-15,-1 1-5,-1 0-4,0 0-5,-1 0-5,1 3-2,1 1-3,1 3-2,0 1-5,-3 1-4,-1 1-4,-2 1-5,-2 0-4,-2-1-5,-3-2-5,0 1-5,-4-2-1,-2 1 1,-4-1 1,-2 1 0,-1-3 3,3-3 1,1-4 1,2-4 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3:38"/>
    </inkml:context>
    <inkml:brush xml:id="br0">
      <inkml:brushProperty name="width" value="0.04153" units="cm"/>
      <inkml:brushProperty name="height" value="0.04153" units="cm"/>
      <inkml:brushProperty name="color" value="#F2395B"/>
    </inkml:brush>
  </inkml:definitions>
  <inkml:trace contextRef="#ctx0" brushRef="#br0">51796 10400 529,'-19'18'162,"-5"7"-39,-7 5-38,-5 7-38,-4 4-24,-4 7-6,-2 6-7,-4 6-6,1 1-13,2-3-15,4-3-17,3-2-16,4-7-8,7-8-1,7-10-1,7-7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15"/>
    </inkml:context>
    <inkml:brush xml:id="br0">
      <inkml:brushProperty name="width" value="0.03835" units="cm"/>
      <inkml:brushProperty name="height" value="0.03835" units="cm"/>
    </inkml:brush>
  </inkml:definitions>
  <inkml:trace contextRef="#ctx0" brushRef="#br0">41521 37222 573,'-29'-22'0,"3"3"0,5 3 0,4 3 0,2 2 5,2 2 10,3 2 10,1 2 10,2 3 4,2 4-1,2 4-1,3 4-1,0 6-3,0 11-3,0 9-3,0 10-4,0 11-3,0 13-3,0 13-1,0 12-3,-1 8-3,-1 4-4,0 2-5,-1 3-3,-1 5-5,2 9-7,0 7-6,2 8-7,0 2-7,0-1-4,0-2-7,0-2-5,1-7-1,4-11 4,2-13 5,3-10 4,1-17 5,-2-18 6,-3-18 6,-1-19 6,0-10 3,0-1 2,1-1 2,2 0 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3:39"/>
    </inkml:context>
    <inkml:brush xml:id="br0">
      <inkml:brushProperty name="width" value="0.03915" units="cm"/>
      <inkml:brushProperty name="height" value="0.03915" units="cm"/>
      <inkml:brushProperty name="color" value="#F2395B"/>
    </inkml:brush>
  </inkml:definitions>
  <inkml:trace contextRef="#ctx0" brushRef="#br0">68200 11066 561,'8'-7'45,"2"2"-3,0 2-2,1 2-4,1 3-2,1 4 0,2 4-2,0 3-1,1 3-1,1 1-4,1 2-2,1 0-2,0 2-5,-3 3-4,-1 2-4,-2 4-5,-2 1-7,-1-3-5,0-2-8,-2-1-6,-1-1-6,-2-1-6,-3 0-4,0 1-6,-3-2 0,-1-3 3,0-3 4,-1-3 3,-2-2 2,0-2 0,-1-2 0,-2-2-1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3:39"/>
    </inkml:context>
    <inkml:brush xml:id="br0">
      <inkml:brushProperty name="width" value="0.04376" units="cm"/>
      <inkml:brushProperty name="height" value="0.04376" units="cm"/>
      <inkml:brushProperty name="color" value="#F2395B"/>
    </inkml:brush>
  </inkml:definitions>
  <inkml:trace contextRef="#ctx0" brushRef="#br0">68348 10755 502,'-2'-13'58,"0"6"8,-3 6 9,-2 6 10,-4 7-6,-7 7-18,-7 8-19,-7 9-19,-4 5-14,-3 4-10,-1 3-8,-1 5-10,-3 1-3,1-1 4,0 0 4,0-2 3,4-4-10,6-8-23,7-8-23,7-7-23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3:40"/>
    </inkml:context>
    <inkml:brush xml:id="br0">
      <inkml:brushProperty name="width" value="0.03602" units="cm"/>
      <inkml:brushProperty name="height" value="0.03602" units="cm"/>
      <inkml:brushProperty name="color" value="#F2395B"/>
    </inkml:brush>
  </inkml:definitions>
  <inkml:trace contextRef="#ctx0" brushRef="#br0">78700 10600 610,'15'0'47,"-1"0"-5,-1 0-5,0 0-6,0 1-2,5 4 1,3 2 0,5 3 1,1 2-2,-1 0-4,-1-1-4,-1 1-3,-1 1-5,2 2-7,1 1-6,1 3-5,-2 1-7,-5 1-4,-5 1-6,-4 1-4,-5 1-4,-3 1-6,-2 1-4,-4 0-5,-3 1-1,-5-1 2,-5-1 2,-5-1 1,-1-3 5,5-5 8,3-5 6,4-4 8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3:40"/>
    </inkml:context>
    <inkml:brush xml:id="br0">
      <inkml:brushProperty name="width" value="0.04006" units="cm"/>
      <inkml:brushProperty name="height" value="0.04006" units="cm"/>
      <inkml:brushProperty name="color" value="#F2395B"/>
    </inkml:brush>
  </inkml:definitions>
  <inkml:trace contextRef="#ctx0" brushRef="#br0">79573 10000 549,'-32'11'191,"1"5"-52,0 7-53,0 5-52,-4 8-34,-5 8-15,-6 9-15,-6 10-15,-3 3-9,-1 1-2,-2-1-1,1 0-1,3-5 2,12-14 8,10-13 7,11-11 8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3:41"/>
    </inkml:context>
    <inkml:brush xml:id="br0">
      <inkml:brushProperty name="width" value="0.03103" units="cm"/>
      <inkml:brushProperty name="height" value="0.03103" units="cm"/>
      <inkml:brushProperty name="color" value="#F2395B"/>
    </inkml:brush>
  </inkml:definitions>
  <inkml:trace contextRef="#ctx0" brushRef="#br0">38400 13376 708,'34'-9'135,"8"-2"-42,6-2-40,8-1-43,-3 0-18,-9 3 1,-10 3 3,-9 2 1,-6 2-9,1 1-22,-1-1-21,1 0-22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3:42"/>
    </inkml:context>
    <inkml:brush xml:id="br0">
      <inkml:brushProperty name="width" value="0.03695" units="cm"/>
      <inkml:brushProperty name="height" value="0.03695" units="cm"/>
      <inkml:brushProperty name="color" value="#F2395B"/>
    </inkml:brush>
  </inkml:definitions>
  <inkml:trace contextRef="#ctx0" brushRef="#br0">48761 12650 595,'-13'6'62,"8"-1"-3,7-2-3,6-2-1,6 0-6,7 0-8,5 2-7,7 0-8,3 0-10,2 0-10,2-2-10,2 0-11,-2-2-15,-7 0-20,-7-2-19,-7 0-19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3:42"/>
    </inkml:context>
    <inkml:brush xml:id="br0">
      <inkml:brushProperty name="width" value="0.03064" units="cm"/>
      <inkml:brushProperty name="height" value="0.03064" units="cm"/>
      <inkml:brushProperty name="color" value="#F2395B"/>
    </inkml:brush>
  </inkml:definitions>
  <inkml:trace contextRef="#ctx0" brushRef="#br0">65400 11597 718,'17'-7'108,"1"3"-27,3 1-28,1 2-27,5 1-17,7 0-5,6 0-4,8 0-4,0 0-2,-5 0 1,-4 0 0,-5 0 1,-4 0-6,-3-2-14,-4 0-13,-1-1-14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3:43"/>
    </inkml:context>
    <inkml:brush xml:id="br0">
      <inkml:brushProperty name="width" value="0.03648" units="cm"/>
      <inkml:brushProperty name="height" value="0.03648" units="cm"/>
      <inkml:brushProperty name="color" value="#F2395B"/>
    </inkml:brush>
  </inkml:definitions>
  <inkml:trace contextRef="#ctx0" brushRef="#br0">66426 10750 603,'-28'5'93,"7"9"-10,7 11-12,7 9-9,4 9-16,0 8-16,2 7-19,0 9-16,1-3-13,-2-13-7,0-12-6,-2-13-8,0-7-6,1 1-6,-1-1-8,0 1-6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3:43"/>
    </inkml:context>
    <inkml:brush xml:id="br0">
      <inkml:brushProperty name="width" value="0.03434" units="cm"/>
      <inkml:brushProperty name="height" value="0.03434" units="cm"/>
      <inkml:brushProperty name="color" value="#F2395B"/>
    </inkml:brush>
  </inkml:definitions>
  <inkml:trace contextRef="#ctx0" brushRef="#br0">76150 10750 640,'24'0'130,"3"0"-32,1 0-29,3 0-32,2 0-20,6 0-8,4 0-10,6 0-9,-1 0-7,-6 2-5,-6 0-3,-6 1-5,-4 0-6,-5 0-7,-3-2-7,-4 0-7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3:43"/>
    </inkml:context>
    <inkml:brush xml:id="br0">
      <inkml:brushProperty name="width" value="0.0363" units="cm"/>
      <inkml:brushProperty name="height" value="0.0363" units="cm"/>
      <inkml:brushProperty name="color" value="#F2395B"/>
    </inkml:brush>
  </inkml:definitions>
  <inkml:trace contextRef="#ctx0" brushRef="#br0">76894 10061 606,'-29'-14'6,"7"3"13,5 3 12,7 2 13,3 5 7,2 6 0,2 6 2,2 6 0,1 7-8,0 10-16,0 10-17,0 10-18,0 5-8,0 3-1,0 2-1,0 1-1,0-5-9,0-12-18,0-14-18,0-11-16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16"/>
    </inkml:context>
    <inkml:brush xml:id="br0">
      <inkml:brushProperty name="width" value="0.03009" units="cm"/>
      <inkml:brushProperty name="height" value="0.03009" units="cm"/>
    </inkml:brush>
  </inkml:definitions>
  <inkml:trace contextRef="#ctx0" brushRef="#br0">44065 36795 731,'-2'-13'5,"0"4"10,-3 6 10,-2 5 10,-2 5 1,-3 7-7,-4 7-8,-2 7-8,-1 3-7,-1 1-5,1-1-5,-1 0-6,3-2-3,3-3-3,4-5-2,4-3-2,4-4 0,2-2 2,4-4 4,2-3 2,3-1 1,2 0-1,1 0 0,3 0 0,1 1 3,1 2 7,1 1 8,1 3 8,-1 3 3,-4 4-1,-5 3-1,-3 5 0,-3 1-3,-2 0-2,-2 1-2,-2-1-3,-1-1-2,0-5-1,0-3-1,1-4-2,-3 1 1,-4 7 1,-4 6-1,-3 8 2,-1 0-1,2-5 1,4-7 0,3-5 0,2-5 0,2-1 0,2-2 0,3-2 1,1-1 0,3 0 2,4-1 1,2 1 3,1 1 0,-3 2 2,-1 2 2,-2 1 1,-2 2 0,0 1-2,-2 2 0,0 0-1,-2-1-2,0-3-1,-2-3-3,0-3-2,0-6-9,2-11-14,2-12-15,2-9-14,2-4-3,0 7 9,1 5 9,2 7 10,-1 1 2,1-2-1,0-1-2,0-3-3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3:46"/>
    </inkml:context>
    <inkml:brush xml:id="br0">
      <inkml:brushProperty name="width" value="0.03536" units="cm"/>
      <inkml:brushProperty name="height" value="0.03536" units="cm"/>
      <inkml:brushProperty name="color" value="#F2395B"/>
    </inkml:brush>
  </inkml:definitions>
  <inkml:trace contextRef="#ctx0" brushRef="#br0">39597 16694 622,'-8'-8'3,"2"2"8,1 1 7,0 0 8,2 3 5,0 4 5,2 4 4,1 4 4,0 3-1,0 3-9,0 3-8,0 3-9,0 4-5,0 3 0,0 4-2,0 4 0,-1 2-5,-1-2-9,0 0-7,-1-1-8,-1-3-9,2-6-9,0-3-9,2-6-9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3:47"/>
    </inkml:context>
    <inkml:brush xml:id="br0">
      <inkml:brushProperty name="width" value="0.03276" units="cm"/>
      <inkml:brushProperty name="height" value="0.03276" units="cm"/>
      <inkml:brushProperty name="color" value="#F2395B"/>
    </inkml:brush>
  </inkml:definitions>
  <inkml:trace contextRef="#ctx0" brushRef="#br0">39900 17577 671,'1'-14'34,"2"3"-3,2 3-5,2 2-4,2 2 0,3 1 2,3-1 3,3 0 3,3 0-1,1 0-4,3 0-3,1 1-4,1-1-5,-1 2-7,-1 0-7,-1 2-7,-1 0-8,-1 0-11,-1 0-10,-1 0-10,-2 0-5,-3 0 0,-3 0 1,-2 0 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3:47"/>
    </inkml:context>
    <inkml:brush xml:id="br0">
      <inkml:brushProperty name="width" value="0.03803" units="cm"/>
      <inkml:brushProperty name="height" value="0.03803" units="cm"/>
      <inkml:brushProperty name="color" value="#F2395B"/>
    </inkml:brush>
  </inkml:definitions>
  <inkml:trace contextRef="#ctx0" brushRef="#br0">41550 16350 578,'44'16'130,"-4"-1"-29,-6 1-31,-4 0-29,-3 0-17,-3 3-4,-1 1-4,-3 3-3,-1 0-6,-3 2-9,-1 1-8,-2 1-8,-3 0-6,-1-1-5,-2-1-6,-2-1-4,-2-1-3,-2-1 0,-2-1 0,-2-1-1,-1-2 1,0-3 4,0-3 3,0-2 4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3:47"/>
    </inkml:context>
    <inkml:brush xml:id="br0">
      <inkml:brushProperty name="width" value="0.04099" units="cm"/>
      <inkml:brushProperty name="height" value="0.04099" units="cm"/>
      <inkml:brushProperty name="color" value="#F2395B"/>
    </inkml:brush>
  </inkml:definitions>
  <inkml:trace contextRef="#ctx0" brushRef="#br0">42003 15850 536,'-33'56'187,"-1"3"-50,-2 3-48,-2 4-48,-2 1-32,-1 0-11,0 2-13,-2 1-12,4-6-3,6-12 5,7-14 5,7-12 5,3-6-6,2 0-20,1-1-18,1 1-18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3:48"/>
    </inkml:context>
    <inkml:brush xml:id="br0">
      <inkml:brushProperty name="width" value="0.03351" units="cm"/>
      <inkml:brushProperty name="height" value="0.03351" units="cm"/>
      <inkml:brushProperty name="color" value="#F2395B"/>
    </inkml:brush>
  </inkml:definitions>
  <inkml:trace contextRef="#ctx0" brushRef="#br0">50142 15950 656,'-7'8'95,"2"2"-19,2 0-21,2 1-19,1 1-13,-2 1-3,-1 1-4,0 2-4,-1 3-4,-2 9-5,0 7-6,-1 8-5,-1 1-2,0-2 0,1-5 1,-1-4 1,0-4-5,2-3-10,1-5-9,1-3-10,0-4-5,0-1-1,0-2-1,0-2-1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3:48"/>
    </inkml:context>
    <inkml:brush xml:id="br0">
      <inkml:brushProperty name="width" value="0.03319" units="cm"/>
      <inkml:brushProperty name="height" value="0.03319" units="cm"/>
      <inkml:brushProperty name="color" value="#F2395B"/>
    </inkml:brush>
  </inkml:definitions>
  <inkml:trace contextRef="#ctx0" brushRef="#br0">50500 16746 662,'8'-8'88,"1"2"-15,2 1-14,0 1-13,2 0-13,3 0-10,3 0-10,3 1-10,2-1-11,-1 2-7,0 0-10,1 2-8,-2 0-3,-2 0 1,-1 0 3,-2 0 2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3:48"/>
    </inkml:context>
    <inkml:brush xml:id="br0">
      <inkml:brushProperty name="width" value="0.03166" units="cm"/>
      <inkml:brushProperty name="height" value="0.03166" units="cm"/>
      <inkml:brushProperty name="color" value="#F2395B"/>
    </inkml:brush>
  </inkml:definitions>
  <inkml:trace contextRef="#ctx0" brushRef="#br0">52200 16031 694,'17'-8'52,"1"2"-6,3 1-5,1 1-5,3 0-5,3 2-4,3 0-2,3 2-5,1 0-4,0 0-7,0 0-7,1 0-6,-2 0-6,0 0-4,-1 0-5,-1 0-5,-3 0 0,-3 2 3,-5 0 3,-3 2 3,-4-1-3,-1-1-13,-2 0-11,-2-2-12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3:49"/>
    </inkml:context>
    <inkml:brush xml:id="br0">
      <inkml:brushProperty name="width" value="0.03126" units="cm"/>
      <inkml:brushProperty name="height" value="0.03126" units="cm"/>
      <inkml:brushProperty name="color" value="#F2395B"/>
    </inkml:brush>
  </inkml:definitions>
  <inkml:trace contextRef="#ctx0" brushRef="#br0">52900 16697 703,'9'-15'76,"3"4"-14,4 3-14,2 3-14,1 1-9,-1 2-6,-1 0-5,-1 2-5,-2 1-4,-1 2-1,-2 2-3,-2 2-3,-3 3-1,-2 5-3,-4 5-2,-2 5-2,-4 1-2,-2 0 0,-3-1-1,-3-1 0,-1-2 2,2-1 5,3-3 4,1-1 5,1-2 2,2-3-1,1-1 0,0-2 0,6-2-3,8-1-4,9 0-4,9-2-5,3-2-3,-1-6-5,-3-4-3,-1-5-4,-3-2-1,-2 1-1,-1 1 0,-2 0 0,-3 3 1,-1 1 2,-2 2 1,-2 2 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3:49"/>
    </inkml:context>
    <inkml:brush xml:id="br0">
      <inkml:brushProperty name="width" value="0.03701" units="cm"/>
      <inkml:brushProperty name="height" value="0.03701" units="cm"/>
      <inkml:brushProperty name="color" value="#F2395B"/>
    </inkml:brush>
  </inkml:definitions>
  <inkml:trace contextRef="#ctx0" brushRef="#br0">53390 14577 594,'-5'-6'10,"8"2"20,6 4 20,7 2 19,4 4 3,1 4-17,1 4-17,1 3-15,-1 3-9,-1 1-1,-3 1 1,-1 1-1,-3 1-9,-3 1-17,-3 1-18,-2 1-18,-3-2-7,0-2 3,-2-3 3,0-2 2,-3-4 3,0-3 5,-3-3 3,-2-2 4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3:49"/>
    </inkml:context>
    <inkml:brush xml:id="br0">
      <inkml:brushProperty name="width" value="0.04207" units="cm"/>
      <inkml:brushProperty name="height" value="0.04207" units="cm"/>
      <inkml:brushProperty name="color" value="#F2395B"/>
    </inkml:brush>
  </inkml:definitions>
  <inkml:trace contextRef="#ctx0" brushRef="#br0">53704 14131 522,'-2'-13'74,"0"3"-3,-3 4-3,-2 4-3,-1 4-7,-2 6-10,0 4-11,-1 5-11,-4 7-9,-5 7-7,-7 8-7,-5 8-7,-5 6-10,-4 5-15,-4 5-14,-4 5-15,2-4-6,10-13-1,8-12 0,9-13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17"/>
    </inkml:context>
    <inkml:brush xml:id="br0">
      <inkml:brushProperty name="width" value="0.03597" units="cm"/>
      <inkml:brushProperty name="height" value="0.03597" units="cm"/>
    </inkml:brush>
  </inkml:definitions>
  <inkml:trace contextRef="#ctx0" brushRef="#br0">45156 35950 611,'10'-19'1,"4"-4"0,3-5 2,5-4 0,0 0 3,-1 9 6,-3 7 4,-1 9 5,-2 4 5,-1 3 7,0 4 6,-2 2 6,-1 4-3,-2 6-10,-3 4-10,-1 5-12,-3 5-8,-6 4-8,-4 6-7,-5 5-9,-4 1-4,-1-1-1,-3 0-2,-1-1-2,-2-4 0,2-6 1,1-6 1,1-5 0,1-6 1,-1-3 0,1-4 1,-1-4 0,1-4 3,3-2 6,1-4 5,2-2 5,2-2 3,3 0 1,1 1 2,2-1 0,2 0 6,2 2 11,2 1 11,2 0 10,1 4 6,0 4 2,0 5 1,0 6 1,-1 4-2,-1 7-6,0 5-7,-1 6-5,-3 5-6,0 2-3,-3 4-3,-2 2-4,-2 1-1,0-4 0,-1-2 1,-1-4 1,0-4-5,2-5-11,2-7-10,2-5-12,2-6-4,0-7-1,2-5 1,1-5 0,2-10 1,7-11 2,6-13 1,6-11 1,4-5 3,4-1 3,5 0 3,3 0 4,1 4 3,-4 8 3,-2 8 2,-3 8 2,-3 5 7,-1 6 10,-3 5 9,-1 5 10,-3 5 5,-5 7 1,-3 8 1,-4 6 1,-5 4-3,-6 1-5,-6 1-6,-5 1-5,-3-1-9,2-2-9,3-1-11,1-2-11,2-4-5,0-3-4,2-4-1,1-4-4,3-5 1,8-6 4,6-6 3,7-6 3,3-1 4,-1 3 2,0 3 3,-2 3 2,0 1 3,-1 0 6,1 0 5,0 0 5,-3 3 2,-5 4-4,-5 6-2,-4 4-2,-6 5-2,-6 7 0,-5 5-1,-7 7 0,-3 3 1,-2 0 0,-3 2 1,-1 1 1,-1-2 0,0-2 0,-1-3-2,1-3 0,1-3 2,3-3 5,3-3 6,4-3 4,2-3 5,4-3 2,5-3 1,3-2 2,4-3 0,6 0-4,4-2-3,6 0-3,5-4-4,9-4-1,7-5-3,8-5-1,4-3-4,1 1-6,-1-1-4,0 1-5,-2 0-4,-4 2-3,-4 2-3,-3 3-3,-5 2-2,-3 2 0,-5 4 0,-3 2-1,-5 2-2,-6 0-5,-6 0-5,-6 0-4,-3-1 0,-2-4 7,0-2 6,-1-3 7,0-2 4,1 0 4,1 1 2,0-1 2,2 1 7,3 0 8,1 2 8,2 1 8,2 2 9,2 6 7,2 4 6,2 6 8,0 3 0,0 3-8,-2 3-8,0 3-7,-3 3-7,-4 1-6,-4 2-5,-3 3-5,-5 1-7,-4 2-8,-3 2-9,-4 3-8,-1-2-7,3-4-4,3-4-5,3-3-4,3-5 1,4-5 7,4-5 7,5-4 7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3:50"/>
    </inkml:context>
    <inkml:brush xml:id="br0">
      <inkml:brushProperty name="width" value="0.0393" units="cm"/>
      <inkml:brushProperty name="height" value="0.0393" units="cm"/>
      <inkml:brushProperty name="color" value="#F2395B"/>
    </inkml:brush>
  </inkml:definitions>
  <inkml:trace contextRef="#ctx0" brushRef="#br0">67350 15131 559,'8'-14'105,"0"5"-24,-1 3-24,1 4-23,3 2-11,5 0-1,7 0 0,5 0 1,3 1-3,-1 2-3,-1 2-3,-1 2-4,-4 0-3,-4 1-3,-4 0-3,-6 0-1,-2 0-5,0 1-6,-1 2-4,1 0-7,-1 0 0,0 1 2,-2 0 2,0 0 2,-4 2-3,-6 5-11,-6 5-10,-6 5-10,-1-1-3,3-6 4,3-5 4,3-6 3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3:50"/>
    </inkml:context>
    <inkml:brush xml:id="br0">
      <inkml:brushProperty name="width" value="0.04174" units="cm"/>
      <inkml:brushProperty name="height" value="0.04174" units="cm"/>
      <inkml:brushProperty name="color" value="#F2395B"/>
    </inkml:brush>
  </inkml:definitions>
  <inkml:trace contextRef="#ctx0" brushRef="#br0">67613 14531 527,'-8'-13'13,"0"3"28,0 4 28,0 4 27,-2 5 2,-5 7-25,-5 8-23,-5 6-25,-5 6-18,-5 6-10,-4 6-12,-5 6-12,-4 4-9,0 2-8,-2 1-10,0 3-8,5-5-2,10-10 6,11-12 5,11-9 5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3:50"/>
    </inkml:context>
    <inkml:brush xml:id="br0">
      <inkml:brushProperty name="width" value="0.03827" units="cm"/>
      <inkml:brushProperty name="height" value="0.03827" units="cm"/>
      <inkml:brushProperty name="color" value="#F2395B"/>
    </inkml:brush>
  </inkml:definitions>
  <inkml:trace contextRef="#ctx0" brushRef="#br0">77850 14431 574,'10'-14'63,"3"5"-6,5 3-6,4 4-7,1 4-5,0 4-2,1 3-4,-1 5-3,0 2-4,-3-1-6,-1 1-6,-2 0-6,-2 0-5,-1 1-5,-1 1-6,-1 1-5,-2 0-5,-2 1-5,-4-1-4,-2 1-5,-4-1-4,-2 1-1,-4-1-3,-2 1-2,-1-2 2,1-3 6,0-3 6,2-3 5,0-1 3,1 0-2,-1 0 0,0 0-2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3:51"/>
    </inkml:context>
    <inkml:brush xml:id="br0">
      <inkml:brushProperty name="width" value="0.04482" units="cm"/>
      <inkml:brushProperty name="height" value="0.04482" units="cm"/>
      <inkml:brushProperty name="color" value="#F2395B"/>
    </inkml:brush>
  </inkml:definitions>
  <inkml:trace contextRef="#ctx0" brushRef="#br0">78041 13593 490,'-11'-3'201,"-4"10"-51,-5 9-52,-5 11-51,-8 10-34,-12 12-13,-12 12-16,-11 11-14,-4 2-9,8-9-2,7-9-3,7-8-1,5-8-4,6-4-5,4-5-3,5-5-5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4:37"/>
    </inkml:context>
    <inkml:brush xml:id="br0">
      <inkml:brushProperty name="width" value="0.03477" units="cm"/>
      <inkml:brushProperty name="height" value="0.03477" units="cm"/>
      <inkml:brushProperty name="color" value="#F2395B"/>
    </inkml:brush>
  </inkml:definitions>
  <inkml:trace contextRef="#ctx0" brushRef="#br0">10390 3732 632,'-8'-43'4,"2"9"6,0 9 7,2 9 7,1 4 2,2-1-1,2-1-1,2-1-1,4-2-1,7 0-1,7-1 0,8-1 0,1 2-1,0 5 0,-1 4-1,-1 6-1,-1 2-2,1 2-4,-1 0-3,1 2-5,-1 1-2,0 1 0,1 3-3,-1 2 0,0 1-1,-1 0 0,-1-1 0,-1 1 0,-2 0-1,-3 0 0,-3-1-1,-2 1 0,-4 1 0,-1 3 3,-2 3 2,-2 3 2,-2 1 1,-2-3 0,-2-1 1,-2-2 0,-3-1-1,-4 3 0,-4 1-1,-3 3-1,-3 1 0,-1 1-3,-1 1 0,-1 1-1,0-1-1,3-2 0,1-1 1,2-2 1,2-3-2,-1 1-3,0-2-5,1-1-2,0-2-3,4-1 2,3-2 0,3-2 2,0-2-9,0-2-16,-2-3-17,0 0-16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4:37"/>
    </inkml:context>
    <inkml:brush xml:id="br0">
      <inkml:brushProperty name="width" value="0.04091" units="cm"/>
      <inkml:brushProperty name="height" value="0.04091" units="cm"/>
      <inkml:brushProperty name="color" value="#F2395B"/>
    </inkml:brush>
  </inkml:definitions>
  <inkml:trace contextRef="#ctx0" brushRef="#br0">10521 4782 537,'-15'-19'37,"4"9"5,3 8 8,3 10 6,1 6-1,0 7-8,0 5-8,0 6-8,0 6-7,-2 6-2,0 6-4,-1 6-3,-1 5-3,1 5-4,-1 5-3,0 5-3,0 4-6,1 2-7,-1 4-7,0 3-6,1 3-4,0 4 3,2 3 1,1 5 3,0-7-1,2-18-3,0-17-3,2-18-3,0-12-4,2-4-5,0-4-6,2-6-4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4:39"/>
    </inkml:context>
    <inkml:brush xml:id="br0">
      <inkml:brushProperty name="width" value="0.0385" units="cm"/>
      <inkml:brushProperty name="height" value="0.0385" units="cm"/>
      <inkml:brushProperty name="color" value="#F2395B"/>
    </inkml:brush>
  </inkml:definitions>
  <inkml:trace contextRef="#ctx0" brushRef="#br0">11339 6421 571,'4'-22'15,"8"3"9,7 3 8,9 3 10,2 2 2,0 2-5,-1 2-3,-1 3-5,-2 1-5,-1 3-6,-3 4-6,-1 2-5,-3 2-5,-5 2-2,-3 0-3,-4 1-2,-4 2-3,-2 2-3,-4 1-3,-2 3-3,-4 1-1,-6 3 3,-4 1 1,-4 3 1,-5 0 3,-1 1 1,-2-1 3,-2 0 1,0-1 1,3-5 3,3-3 1,3-4 2,3-4 2,1-1 0,2-2 2,3-2 2,3-2 1,8-2 4,7-2 4,6-2 2,7-2 2,7-2-3,7-2-2,7-1-1,3-2-4,2 0-3,1 0-4,0 1-3,-1 0-4,-4 4-2,-3 2-2,-5 4-2,-3 1-6,-1 0-8,-3 0-10,-1 0-10,-3 1-5,-3 0-4,-3 2-3,-2 0-4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4:40"/>
    </inkml:context>
    <inkml:brush xml:id="br0">
      <inkml:brushProperty name="width" value="0.04964" units="cm"/>
      <inkml:brushProperty name="height" value="0.04964" units="cm"/>
      <inkml:brushProperty name="color" value="#F2395B"/>
    </inkml:brush>
  </inkml:definitions>
  <inkml:trace contextRef="#ctx0" brushRef="#br0">13429 4821 443,'7'-28'3,"-2"5"8,-2 7 7,-2 5 8,-3 8 7,-4 10 6,-4 9 8,-3 11 6,-3 6 0,1 2-9,-1 4-9,0 3-9,0 2-6,-1 2-1,-1 2-2,-1 2-3,0 0-1,1-1 0,1 0-1,1-2 0,1 0-1,1-2-1,0 0-1,2-2-1,2-2-2,2-3-3,4-5-1,3-4-4,3-4-1,4-5-3,3-5-3,5-4-2,3-5-1,1-3 0,3-2 1,1-4 0,2-4 1,3-9 0,1-7 1,2-9 0,-1 0 1,-7 7 0,-5 7 1,-7 7 0,-2 1-1,0-3 0,0-5 0,0-3-2,-2-4 2,-3 0 3,-2-1 2,-3 0 4,-4 1 1,-4 5 0,-4 4-1,-3 6 1,-5 5 0,-1 6 0,-4 6-1,-3 6 1,0 5-5,1 3-9,3 4-8,2 5-8,2 0-6,5-2-4,3-1-3,4-3-3,3-2 0,1-4 3,0-5 2,2-3 3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4:40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15150 7154 999,'0'-13'-6,"0"7"-12,0 5-12,0 6-12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4:44"/>
    </inkml:context>
    <inkml:brush xml:id="br0">
      <inkml:brushProperty name="width" value="0.02709" units="cm"/>
      <inkml:brushProperty name="height" value="0.02709" units="cm"/>
    </inkml:brush>
  </inkml:definitions>
  <inkml:trace contextRef="#ctx0" brushRef="#br0">67889 11330 812,'-63'-13'126,"14"3"-65,16 5-65,14 3-67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39"/>
    </inkml:context>
    <inkml:brush xml:id="br0">
      <inkml:brushProperty name="width" value="0.04158" units="cm"/>
      <inkml:brushProperty name="height" value="0.04158" units="cm"/>
    </inkml:brush>
  </inkml:definitions>
  <inkml:trace contextRef="#ctx0" brushRef="#br0">36579 10541 529,'-7'-4'38,"2"8"7,2 8 8,2 7 6,1 5-1,0 1-10,0 1-10,0 1-9,0 1-8,0 2-4,0 3-4,0 1-4,0 1-1,0 0 0,0 0 1,0 1 2,0-2-5,-2 0-8,0-1-9,-1-2-9,-1-1-3,0-5 4,0-4 3,0-3 4,0-7-9,1-8-21,-1-10-22,0-8-20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17"/>
    </inkml:context>
    <inkml:brush xml:id="br0">
      <inkml:brushProperty name="width" value="0.03174" units="cm"/>
      <inkml:brushProperty name="height" value="0.03174" units="cm"/>
    </inkml:brush>
  </inkml:definitions>
  <inkml:trace contextRef="#ctx0" brushRef="#br0">45950 40009 693,'18'-1'0,"3"0"0,4-2 0,5 0 0,-1 0 2,-6 0 6,-4 1 6,-4 2 5,-3 0 2,3 2 1,2 1 1,1 0-1,1 0 0,-3 0 0,-1-2 0,-2 0 0,-2-2-1,1 0-1,0-2-1,0 0-1,-2-3-8,-1-4-17,-2-3-16,-2-5-17,-1 0-9,0 3-4,0 3-4,0 3-3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4:47"/>
    </inkml:context>
    <inkml:brush xml:id="br0">
      <inkml:brushProperty name="width" value="0.03695" units="cm"/>
      <inkml:brushProperty name="height" value="0.03695" units="cm"/>
    </inkml:brush>
  </inkml:definitions>
  <inkml:trace contextRef="#ctx0" brushRef="#br0">33225 3647 595,'8'-14'38,"-1"2"-4,1 4-4,0 3-5,1 1-1,3 2 1,4 0 0,2 2 0,1 1 0,-1 2-3,-1 2-1,-1 2-2,-2 1-4,-4 3-5,-5 2-5,-2 2-5,-5 1-3,-2 3-3,-4 1-2,-2 3-2,-3 0-1,-3 1 1,-3-1-1,-3 1 0,-1-2 1,1-3 2,1-3 1,1-3 2,0-1 1,1 0 0,-1-1 1,0 1 0,2-1 2,3-2 4,3-2 3,3-2 4,3-2 0,6-1 0,4 0-2,5-1 0,5-1-1,2 3 0,3 2 2,3 2 0,1 1 0,-1 0 0,-1 0 1,-1-1 0,-2 1-1,-1 0-2,-2 0-1,-2 0-1,-3 1-2,-1 1 0,-2 3 0,-2 2-2,-2 1 1,0 1 0,-2 1 0,0 1 1,-2 0-1,0-1 0,-2-1-2,0 0 0,-4 0-1,-6 3 1,-5 3 1,-7 3 0,-2 0 0,1-3-2,1-3 0,2-3-1,-1-3-2,1-1-4,-1-2-3,1-2-5,1-4-8,4-6-16,5-6-16,3-6-14,4-2-2,6 1 11,4 1 12,6 1 11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4:48"/>
    </inkml:context>
    <inkml:brush xml:id="br0">
      <inkml:brushProperty name="width" value="0.05093" units="cm"/>
      <inkml:brushProperty name="height" value="0.05093" units="cm"/>
    </inkml:brush>
  </inkml:definitions>
  <inkml:trace contextRef="#ctx0" brushRef="#br0">35276 4038 431,'-7'-8'59,"2"0"-10,2 0-11,2 1-9,1-1-6,-2 0-2,0 0-1,-1 0-2,-3 1-2,-4 0-3,-4 2-4,-3 1-3,-4 2-1,0 6-1,-1 4 0,-1 5-1,0 4 1,-1 3 0,1 3 0,-1 3 1,2 2-1,3-1 1,3 0 0,3 1 0,2-1-1,0-1 1,2-1-1,1-1 1,1-1-1,2 1-2,2-1 0,2 1-2,2-2 0,2-3 1,2-3 0,2-3 1,1-2-2,3-1-4,2 0-5,2-2-4,2-2-2,5-6 0,3-4 0,5-5 1,1-6 0,2-4 1,1-5 1,1-5 1,-1-3 0,0-2-2,-1-3 0,-1-1-2,-3-1 1,-3 0 3,-5 0 3,-3 0 3,-4 2 1,-3 3 3,-2 5 0,-4 4 1,-2 1 4,0 3 5,-2 0 6,0 0 4,-1 6 7,0 7 8,0 8 8,0 8 7,0 6 0,0 5-8,0 5-7,0 5-8,-1 3-6,0 2-4,-2 3-3,0 1-4,-2 3-3,-4 4-2,-2 4-4,-3 4-1,-1-2-7,2-8-9,3-8-9,1-8-9,1-4-6,2-3-2,1-1 0,1-2-3,0-7 1,2-11 0,0-10 3,2-11 0,2-6 4,4-3 6,3-1 5,5-2 5,2 0 7,-1 3 6,1 3 6,0 3 7,-1 3 6,1 3 7,0 3 6,-1 3 6,1 2 3,0 0 2,-1 2 1,1 1 1,-1 0-2,-1 2-5,-1 1-5,0 0-5,-2 2-5,1 0-6,0 2-5,0 1-6,0 0-11,1 0-15,1 0-15,2 0-17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4:48"/>
    </inkml:context>
    <inkml:brush xml:id="br0">
      <inkml:brushProperty name="width" value="0.05371" units="cm"/>
      <inkml:brushProperty name="height" value="0.05371" units="cm"/>
    </inkml:brush>
  </inkml:definitions>
  <inkml:trace contextRef="#ctx0" brushRef="#br0">37177 2967 409,'0'-15'5,"0"-1"9,0 0 10,0 1 9,-1 2 9,-1 6 7,0 6 7,-1 6 7,-2 7 0,0 9-9,-1 9-10,-2 9-10,0 6-6,-1 4-4,-2 3-4,0 5-4,-1 3-4,1 1-5,-1 3-4,0 2-6,0 3-2,-1 6-3,-1 6-1,-1 7-3,-1 1-5,0-2-11,1-2-10,-1-2-11,2-5-3,1-7 2,2-9 2,2-7 3,1-5 2,-1-2 0,-2-2 0,0-2 2,0-5 3,3-7 6,1-9 8,2-7 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4:48"/>
    </inkml:context>
    <inkml:brush xml:id="br0">
      <inkml:brushProperty name="width" value="0.03546" units="cm"/>
      <inkml:brushProperty name="height" value="0.03546" units="cm"/>
    </inkml:brush>
  </inkml:definitions>
  <inkml:trace contextRef="#ctx0" brushRef="#br0">37858 4314 620,'7'-8'7,"0"0"13,-2 1 14,0-1 13,-2 2 7,1 4-1,0 4 0,0 4-1,-1 4-12,-2 7-21,-2 6-21,-2 5-22,-2 2-12,-2-3-3,-1-3-2,-3-3-4,0-3 3,2-1 6,2-2 7,3-2 6,0-2 5,4-1 3,0-1 3,4 0 4,1-2 2,3-1 3,3 0 3,4-2 2,0-1 3,-1 0 5,-1-2 4,0 0 4,-3 0 2,-1 2-1,-2 2 0,-2 2-1,-2 2 0,-1 1-1,0 3 1,-1 2-2,-4 3 1,-6 5 1,-6 5-1,-5 5 2,-3 0-2,1-2-2,1-3-3,1-3-2,0-3-3,2-1-5,1-3-5,1-1-4,2-4-13,2-6-20,4-6-20,3-6-19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4:49"/>
    </inkml:context>
    <inkml:brush xml:id="br0">
      <inkml:brushProperty name="width" value="0.04516" units="cm"/>
      <inkml:brushProperty name="height" value="0.04516" units="cm"/>
    </inkml:brush>
  </inkml:definitions>
  <inkml:trace contextRef="#ctx0" brushRef="#br0">39274 4393 487,'-29'-7'66,"6"2"-4,3 2-3,6 2-4,3 3-5,1 2-7,0 3-8,2 4-6,-1 2-6,-2 5-4,-1 3-3,-3 5-4,0 1-2,1 1-1,1-1-1,0 1-1,2-2-2,3-2-2,1-1-2,2-2-1,2-2-3,2 1-3,2-1-2,2 1-3,2-3-4,2-3-2,1-4-5,3-4-3,3-3-3,2-2-1,3-2-1,3-2 0,1-5 0,1-6 4,-1-7 2,1-7 4,-2-3 2,-1 0 1,-3 0 2,-1-1 1,-3 2 3,-2 1 2,-4 3 3,-3 2 4,-2 1 6,0 4 11,-1 3 11,-2 3 12,0 2 3,-2 1-3,-1 0-3,0 2-3,2 0-5,4 2-9,5 1-9,6 1-9,1 1-2,1 3 3,0 4 3,-1 2 4,0 4 1,-4 6-2,-3 4 1,-2 5-2,-4 3-2,-1 0-4,-2 2-3,-1 1-5,-3-1-1,0-1 2,-2-3 1,0-1 1,-1-2-5,-2 1-11,0-1-10,-1 1-12,2-7-3,6-13 3,6-12 4,6-13 3,3-5 7,3 3 7,2 3 9,2 3 9,0 1 6,1 2 5,-1 1 4,1 1 6,-2 1 2,-1 2 0,-2 2 0,-2 3 0,-2 0-5,1 2-9,0 0-9,0 2-10,-2 0-4,1 0 2,-2 0 2,0 0 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4:49"/>
    </inkml:context>
    <inkml:brush xml:id="br0">
      <inkml:brushProperty name="width" value="0.05572" units="cm"/>
      <inkml:brushProperty name="height" value="0.05572" units="cm"/>
    </inkml:brush>
  </inkml:definitions>
  <inkml:trace contextRef="#ctx0" brushRef="#br0">41176 3930 394,'0'-22'5,"0"3"8,0 3 10,0 3 9,-1 6 11,0 10 16,-2 10 15,0 9 14,-1 9-1,0 9-17,0 7-19,0 7-17,0 7-15,-1 4-12,-2 3-10,0 4-13,0-1-3,2-9 1,3-7 3,1-8 1,0-5-2,0-2-10,-2-2-9,0-1-9,-1-2-4,0 2 2,0 0 2,0 2 1,0-2 1,1-5-1,-1-6-2,0-3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4:50"/>
    </inkml:context>
    <inkml:brush xml:id="br0">
      <inkml:brushProperty name="width" value="0.03839" units="cm"/>
      <inkml:brushProperty name="height" value="0.03839" units="cm"/>
    </inkml:brush>
  </inkml:definitions>
  <inkml:trace contextRef="#ctx0" brushRef="#br0">43346 4816 573,'-22'-7'51,"5"2"-1,3 2-2,4 2 0,2 2-5,-1 4-7,-2 2-7,0 3-7,-1 4-4,-1 4-1,-1 3-1,-1 5-1,0 1-2,2 2-3,3 1-3,1 1-4,1 0-3,2 0-6,1 1-6,0-1-6,3-1-7,2-3-9,4-4-11,2-1-9,4-5-3,4-3 6,3-4 7,5-5 5,0-2 5,-3-4 3,-4-2 4,-1-3 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4:51"/>
    </inkml:context>
    <inkml:brush xml:id="br0">
      <inkml:brushProperty name="width" value="0.04124" units="cm"/>
      <inkml:brushProperty name="height" value="0.04124" units="cm"/>
    </inkml:brush>
  </inkml:definitions>
  <inkml:trace contextRef="#ctx0" brushRef="#br0">44397 4750 533,'-29'0'27,"3"0"8,5 0 8,3 0 9,3 1 0,1 4-7,1 2-6,1 3-7,0 1-5,2 0-3,1-2-4,0 0-4,3-1-6,1 3-9,2 2-8,2 2-8,2-1-11,2-1-11,2-3-11,1-1-13,2-2 1,0-2 13,0-2 11,0-2 13,0-1 16,-1 0 19,1 0 19,0 0 19,-1 4 5,-1 8-8,0 7-8,-2 9-9,0 5-6,0 6-2,0 5-2,0 4-3,-1 0-2,-2-6-2,-2-6-1,-2-5-3,-1-5-2,0 0-2,0-1-3,0-1-2,0 1-1,1 1-2,-1 2-2,0 3 0,-1-2-1,0-3 0,-1-5 1,-2-3-1,0-4 0,-2-1 0,0-2 0,-1-2-1,-1-3-2,1-3-4,-1-2-4,0-4-3,0-2-1,1-1 2,-1-3 4,0-2 2,2-3 2,3-5 1,2-5 2,4-5 1,3-3 1,4-1 1,4 0 2,3-2 1,3 0 2,1 2 1,2 0 0,0 1 2,-2 4 0,-1 7-2,-4 7-1,-3 7-2,1-1 0,6-6-1,4-7-1,5-7-1,2-2-3,0 1-7,1 3-7,-1 2-7,-2 2-1,-5 6 4,-5 5 5,-5 5 5,-2 1 0,0 0-4,0-1-5,0-2-3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4:51"/>
    </inkml:context>
    <inkml:brush xml:id="br0">
      <inkml:brushProperty name="width" value="0.04398" units="cm"/>
      <inkml:brushProperty name="height" value="0.04398" units="cm"/>
    </inkml:brush>
  </inkml:definitions>
  <inkml:trace contextRef="#ctx0" brushRef="#br0">45950 4566 500,'9'-7'6,"3"2"11,4 2 13,2 2 11,1 2 4,1 4-4,-1 2-5,1 3-4,-1 4-3,1 2-1,-1 3 0,1 3-1,-2 2-3,-1 2-2,-3 3-4,-1 1-2,-3 3-2,-2 5-1,-4 2 0,-2 5 0,-6 3-7,-8 2-10,-8 2-12,-7 2-10,-2-5-8,4-9-1,3-9-1,5-11-2,1-4-5,0 1-8,1 2-8,-1 0-8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4:52"/>
    </inkml:context>
    <inkml:brush xml:id="br0">
      <inkml:brushProperty name="width" value="0.04196" units="cm"/>
      <inkml:brushProperty name="height" value="0.04196" units="cm"/>
    </inkml:brush>
  </inkml:definitions>
  <inkml:trace contextRef="#ctx0" brushRef="#br0">50250 4496 524,'13'-7'87,"9"2"-14,10 2-15,11 2-14,5 1-9,5-2-3,4 0-2,4-1-2,0-1-3,-3 0-3,-3 0-4,-2 1-3,-2-1-7,1 2-10,2 0-12,0 2-12,-1 0-6,-4 0-2,-4 0-4,-4 0-3,-5 0-2,-6 0 0,-5 0-1,-6 0-2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17"/>
    </inkml:context>
    <inkml:brush xml:id="br0">
      <inkml:brushProperty name="width" value="0.04231" units="cm"/>
      <inkml:brushProperty name="height" value="0.04231" units="cm"/>
    </inkml:brush>
  </inkml:definitions>
  <inkml:trace contextRef="#ctx0" brushRef="#br0">46501 36261 519,'8'-15'3,"-2"3"4,-1 1 4,0 2 5,-1 1 2,0 0 1,-1 1-1,2-1 0,-2 2 0,-1 4 0,0 4 0,-2 4 0,-1 4-2,-4 7-5,-2 6-5,-3 5-5,-4 5-4,-2 5-6,-3 3-4,-3 4-6,-1 0-2,1 0 0,1-4 1,1 0 0,1-5 2,3-4 6,1-5 4,3-5 4,1-3 6,4-1 3,2-1 4,4 0 4,2-3 2,4-3 2,2-3 2,4-2 0,4-5 1,6-4 0,8-5-1,7-6-1,4-3-4,-1-3-9,0-3-7,0-3-9,-1 0-7,-2 1-6,-2 3-5,-1 1-5,-4 3-2,-5 5 2,-5 3 3,-5 4 2,-5 4 3,-4 4 5,-6 4 5,-4 4 4,-3 3 10,-2 1 14,0 3 13,-1 2 16,0 2 6,0 2-1,2 4 0,1 3-1,1 3-1,2 3-4,2 2-3,2 4-3,1 2-5,0 0-4,0 1-5,0 2-5,0-1-3,2 0-2,0-2-2,2 0-2,0-2-1,2-4-2,0-2-1,1-3-2,0-2 0,-2 1 1,-2-1-1,-2 0 2,-2-1-1,0-3 0,-2-3 0,0-3 0,-2-4 0,-2-3-1,-1-4 1,-3-4 0,-3-3-2,-2-1-4,-3 0-6,-3-1-3,-4-3-4,-7-2-1,-5-4-2,-6-2-1,-5-3-4,-3-3-5,-6-3-6,-2-3-6,0-1-1,8 3 2,7 1 1,6 2 3,7 3 2,7 1 3,7 2 5,7 3 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4:52"/>
    </inkml:context>
    <inkml:brush xml:id="br0">
      <inkml:brushProperty name="width" value="0.03957" units="cm"/>
      <inkml:brushProperty name="height" value="0.03957" units="cm"/>
    </inkml:brush>
  </inkml:definitions>
  <inkml:trace contextRef="#ctx0" brushRef="#br0">52987 3681 555,'-6'-14'28,"6"5"13,4 3 11,6 4 13,3 3 0,3 2-13,3 2-11,3 2-14,3 0-6,1 1-4,2 0-3,3 0-3,-1 0-4,0 1-4,-1 2-3,-1 0-5,-2 0-7,-1 1-8,-3 0-9,-1 0-9,-4-1-7,-3 1-5,-4 0-4,-4-1-4,-3 0 2,-1 0 10,0-2 11,-1-1 9,-3 0 6,0 0 2,-3 0 3,-2 0 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4:52"/>
    </inkml:context>
    <inkml:brush xml:id="br0">
      <inkml:brushProperty name="width" value="0.03753" units="cm"/>
      <inkml:brushProperty name="height" value="0.03753" units="cm"/>
    </inkml:brush>
  </inkml:definitions>
  <inkml:trace contextRef="#ctx0" brushRef="#br0">50516 5315 586,'-12'0'61,"8"0"-2,8 0-1,8 0-2,8 0-6,9 0-8,8 0-9,10 0-9,6 0-8,7 0-6,6 0-6,5 0-5,3-1-5,-1 0-1,-1-2-2,-1 0-2,-5 0-5,-7 1-7,-8 0-7,-8 2-9,-7 0-3,-6 2-2,-5 0-2,-6 1-1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4:52"/>
    </inkml:context>
    <inkml:brush xml:id="br0">
      <inkml:brushProperty name="width" value="0.03963" units="cm"/>
      <inkml:brushProperty name="height" value="0.03963" units="cm"/>
    </inkml:brush>
  </inkml:definitions>
  <inkml:trace contextRef="#ctx0" brushRef="#br0">50504 5474 555,'-16'-1'4,"2"0"11,1-2 8,1 0 11,3 0 7,6 2 9,6 2 8,6 2 8,5 3-4,5 4-16,5 3-16,5 5-16,4 2-12,2 1-12,4 1-11,3 1-10,-2-1-8,-6-1-5,-6-3-3,-5-1-5,-4-3-1,-3-1 2,-1-2 2,-2-2 3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4:53"/>
    </inkml:context>
    <inkml:brush xml:id="br0">
      <inkml:brushProperty name="width" value="0.0396" units="cm"/>
      <inkml:brushProperty name="height" value="0.0396" units="cm"/>
    </inkml:brush>
  </inkml:definitions>
  <inkml:trace contextRef="#ctx0" brushRef="#br0">57848 3191 555,'-1'-43'34,"0"11"1,-2 10 3,0 9 2,-2 6-1,0 1-6,-1 0-4,-2 2-6,-1 0-2,-1 2-2,-3 0-2,-2 2 0,-1 1-3,-1 4-2,-1 2-2,-1 3-3,-2 4 0,-3 4 0,-3 3 2,-3 5 0,-1 3-1,0 4-2,-1 4-2,1 4-2,1 1-2,3-2 1,3-2 1,3-1-1,3-3 0,3-2-3,3-2-3,3-1-1,2-4-3,2-2 1,2-3-1,2-2-1,2-3-2,4-1-4,2-1-3,3-1-3,5-2-3,7-2-3,7-4-2,7-2-2,5-4-1,2-4 0,4-4 0,2-4 1,-3 0 2,-8 3 6,-9 3 4,-9 2 6,-5 1 2,-1-2-4,-1-1-1,0-3-3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4:54"/>
    </inkml:context>
    <inkml:brush xml:id="br0">
      <inkml:brushProperty name="width" value="0.03494" units="cm"/>
      <inkml:brushProperty name="height" value="0.03494" units="cm"/>
    </inkml:brush>
  </inkml:definitions>
  <inkml:trace contextRef="#ctx0" brushRef="#br0">59021 4266 629,'-6'-7'55,"4"2"-4,4 2-2,4 2-4,1 1-6,1 2-8,0 0-9,0 2-8,-2 1-5,-1 3 0,-2 4-1,-2 2 0,-2 2-2,-2-1-5,-2 1-3,-1-1-4,-2 0-3,2-2 0,1-3 0,0-1-1,2 0-2,2 0-2,2 1-4,2 2-2,2-1 0,2 1 4,2 0 5,2-1 3,0 1 5,1 0 3,0-1 3,-1 1 3,-1 1 3,-2 0 0,-4 1 2,-2 1 1,-5 2 1,-4 3 2,-5 3 1,-5 3 1,-3 1 1,1-1-2,-1-1-1,1-1-1,0-2-4,3-3-4,1-3-6,3-3-4,1-4-11,2-4-16,2-6-16,2-4-17,3-4-3,2-2 6,4-1 6,2-3 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4:54"/>
    </inkml:context>
    <inkml:brush xml:id="br0">
      <inkml:brushProperty name="width" value="0.04441" units="cm"/>
      <inkml:brushProperty name="height" value="0.04441" units="cm"/>
    </inkml:brush>
  </inkml:definitions>
  <inkml:trace contextRef="#ctx0" brushRef="#br0">60456 3494 495,'14'-18'18,"-3"10"24,-3 11 26,-2 12 25,-3 7 3,-2 5-22,-2 4-21,-2 6-21,-2 3-14,-2 2-8,-2 2-9,-1 2-9,-3-1-4,0-2-3,-1-4-2,-1-2-2,0-3-5,-1-1-10,0-3-10,1-2-9,0-3-5,2-5 1,3-5-1,1-4 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4:54"/>
    </inkml:context>
    <inkml:brush xml:id="br0">
      <inkml:brushProperty name="width" value="0.03445" units="cm"/>
      <inkml:brushProperty name="height" value="0.03445" units="cm"/>
    </inkml:brush>
  </inkml:definitions>
  <inkml:trace contextRef="#ctx0" brushRef="#br0">60650 4367 638,'29'-15'6,"-6"2"13,-3 3 11,-6 1 13,-1 1 5,3 1-4,3-1-3,3 0-3,0 1-6,-1 2-6,-3 3-7,-1 1-7,-1 0-8,0 0-11,-1-2-10,1 0-11,-2 0-7,-1 2-5,-2 2-4,-2 2-6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4:54"/>
    </inkml:context>
    <inkml:brush xml:id="br0">
      <inkml:brushProperty name="width" value="0.05406" units="cm"/>
      <inkml:brushProperty name="height" value="0.05406" units="cm"/>
    </inkml:brush>
  </inkml:definitions>
  <inkml:trace contextRef="#ctx0" brushRef="#br0">61394 2466 406,'-15'-15'72,"4"17"2,3 16 2,3 16 2,0 13-5,-2 8-14,-2 8-13,-2 7-15,-1 6-8,-3 3-2,-2 2-4,-1 4-2,-2 4-7,-1 4-8,-1 5-10,-1 6-10,1-2-10,3-5-12,3-6-12,3-6-13,2-8 0,2-13 8,2-11 10,2-12 10,1-7 4,-2-3-1,0-3 0,-1-3-1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4:55"/>
    </inkml:context>
    <inkml:brush xml:id="br0">
      <inkml:brushProperty name="width" value="0.04377" units="cm"/>
      <inkml:brushProperty name="height" value="0.04377" units="cm"/>
    </inkml:brush>
  </inkml:definitions>
  <inkml:trace contextRef="#ctx0" brushRef="#br0">62841 3709 502,'-1'-15'9,"-1"4"16,0 3 18,-1 3 17,-2 2 5,0 3-9,-1 4-8,-2 2-8,-2 5-8,-3 7-8,-5 7-8,-3 7-8,-3 4-3,-1 3 1,-1 1 1,-1 2 2,1-1 0,3-2-1,3-3-1,3-4-1,3-2 0,3-5-2,3-3-1,2-5-2,3-2-2,2-1-6,2 0-6,2-2-5,3-1-6,4-2-6,3-3-6,5-1-7,2-3 0,1-6 4,1-4 5,1-5 5,-1-3 4,-3 1 3,-3-1 2,-3 0 4,-2 1 4,-2 1 7,-2 1 7,-2 1 7,-3 1 5,-4 2 3,-4 2 2,-4 2 2,-4 2 0,-5 0-5,-5 2-4,-5 0-5,-2 4-2,0 4 1,-1 5 0,1 6 0,3-1-10,5-1-20,7-4-20,5-3-21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4:56"/>
    </inkml:context>
    <inkml:brush xml:id="br0">
      <inkml:brushProperty name="width" value="0.04455" units="cm"/>
      <inkml:brushProperty name="height" value="0.04455" units="cm"/>
    </inkml:brush>
  </inkml:definitions>
  <inkml:trace contextRef="#ctx0" brushRef="#br0">65400 4165 493,'25'-7'159,"3"3"-39,3 1-36,2 2-37,3 1-21,2 0-3,3 0-3,1 0-3,1 0-7,0 0-11,0 0-11,0 0-12,-1 0-9,-2 0-4,-2 0-5,-2 0-5,-3 0-2,-3 0 1,-5 0 1,-3 0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18"/>
    </inkml:context>
    <inkml:brush xml:id="br0">
      <inkml:brushProperty name="width" value="0.03369" units="cm"/>
      <inkml:brushProperty name="height" value="0.03369" units="cm"/>
    </inkml:brush>
  </inkml:definitions>
  <inkml:trace contextRef="#ctx0" brushRef="#br0">51187 35156 653,'-6'-10'2,"6"-2"7,4-3 5,6-3 6,4 0 5,7 3 6,5 3 4,7 3 6,3 1-1,6 0-4,2 0-4,6 1-6,0 0-6,-1 2-8,0 2-8,-2 2-10,-3 2-5,-6 2-6,-6 2-5,-5 2-5,-7 1-4,-5 1 0,-6 1-2,-6 1 0,-4 0-3,0 0-2,-2-2-3,0-1-3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4:56"/>
    </inkml:context>
    <inkml:brush xml:id="br0">
      <inkml:brushProperty name="width" value="0.04059" units="cm"/>
      <inkml:brushProperty name="height" value="0.04059" units="cm"/>
    </inkml:brush>
  </inkml:definitions>
  <inkml:trace contextRef="#ctx0" brushRef="#br0">66086 3163 541,'-15'-8'0,"4"2"0,3 0 0,3 2 0,0-1 8,0-2 13,-2-2 15,0-1 14,0 2 7,2 8-3,3 8 0,1 7-3,1 8-5,0 7-11,0 7-10,0 6-11,-2 5-7,0 2-7,-3 2-4,-2 2-7,-2 3-1,-2 5 2,-1 5 2,-3 5 3,1-2-6,1-9-10,2-9-11,2-8-12,2-8-8,1-2-3,0-5-5,2-3-5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4:57"/>
    </inkml:context>
    <inkml:brush xml:id="br0">
      <inkml:brushProperty name="width" value="0.0368" units="cm"/>
      <inkml:brushProperty name="height" value="0.0368" units="cm"/>
    </inkml:brush>
  </inkml:definitions>
  <inkml:trace contextRef="#ctx0" brushRef="#br0">69449 3166 597,'15'-7'6,"-1"2"11,0 2 11,-2 2 12,1 2 5,3 4 0,3 2-1,3 3 1,0 4-7,-5 2-10,-3 3-12,-4 3-11,-5 2-8,-2 1-4,-6 1-5,-2 1-3,-5-1-3,-4 0 2,-3-1 0,-5-1 1,0-2 1,1-3 2,3-3 2,1-2 1,3-4 3,1-1 2,2-2 3,2-2 4,4 0 0,6 2-2,6 1-1,6 3-1,3 0 0,1 0 3,1-2 3,1-1 3,0 1 1,-3 0 1,-1 1 1,-2 1-1,-3 0 1,-1 0-1,-2-2 0,-2 0 0,-3 0 0,-4 3 1,-4 3 3,-4 3 1,-3 2 0,-3 1-2,-3 1-2,-3 1-2,-1 0-4,1-3-7,1-1-6,1-2-5,1-3-3,3-3 1,1-3 2,3-2 2,2-5-6,6-6-15,4-6-13,6-6-13,2-2-4,0 1 7,-1 1 7,1 1 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4:57"/>
    </inkml:context>
    <inkml:brush xml:id="br0">
      <inkml:brushProperty name="width" value="0.04519" units="cm"/>
      <inkml:brushProperty name="height" value="0.04519" units="cm"/>
    </inkml:brush>
  </inkml:definitions>
  <inkml:trace contextRef="#ctx0" brushRef="#br0">71437 3224 486,'8'-8'6,"0"0"12,-1 0 11,1 0 11,-1 5 10,-2 8 5,-3 9 6,0 10 5,-4 4-4,0 2-12,-3 2-14,-2 3-13,-1 0-10,-2 0-9,0 0-6,-1 0-9,-1-1-8,-1-1-7,-1-3-9,-1-2-9,-1-2-1,2-3 2,1-3 4,1-3 4,1-2 0,1-2 1,0-3-1,2-1-1,0-2 1,1 0 4,-1-2 2,0 0 4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4:57"/>
    </inkml:context>
    <inkml:brush xml:id="br0">
      <inkml:brushProperty name="width" value="0.0365" units="cm"/>
      <inkml:brushProperty name="height" value="0.0365" units="cm"/>
    </inkml:brush>
  </inkml:definitions>
  <inkml:trace contextRef="#ctx0" brushRef="#br0">71700 3906 602,'8'-8'2,"1"0"2,2 0 3,0 1 2,1-1 6,-1 0 9,1 0 8,0 0 9,-1 1 3,1 1-1,0 0-3,0 2-2,0 0-3,1 0-8,1 0-7,1 0-7,1 1-9,1 1-13,1 0-12,1 2-12,0-1-10,-3 0-6,-1-2-7,-2 0-6,-3-1 1,-1 0 10,-2 0 9,-2 0 9,-1 0 8,0-2 5,0 0 6,0-1 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4:58"/>
    </inkml:context>
    <inkml:brush xml:id="br0">
      <inkml:brushProperty name="width" value="0.053" units="cm"/>
      <inkml:brushProperty name="height" value="0.053" units="cm"/>
    </inkml:brush>
  </inkml:definitions>
  <inkml:trace contextRef="#ctx0" brushRef="#br0">72346 2114 415,'-7'-14'3,"0"2"8,2 4 8,1 3 7,0 5 9,0 8 13,0 7 12,0 9 13,-1 6-1,0 4-13,-1 6-12,-1 5-12,-2 3-9,0 5-3,-2 4-4,0 4-3,0 1-6,-1-1-8,0-1-8,0-1-8,1-1-6,-1-2-2,0-2-3,1-2-3,-1-3-1,2-3-2,1-2-1,0-3 0,2-5-1,1-2 2,0-5 1,2-3 1,0-5 1,0-3 0,0-5 1,0-3 1,3-9 0,6-15 0,6-15 0,6-15 1,4-6 1,2 0 3,4 2 4,3 1 3,0 3 6,-1 7 8,-3 7 8,-1 8 7,-3 3 7,-3 4 7,-3 3 7,-3 3 7,-2 2 2,0 2-3,-2 2-2,-1 2-3,-1 2-2,-2 4-1,-2 2-2,-2 4-2,-2 1-4,-2 1-6,-2 1-7,-2 1-7,1 0-6,1 0-8,2-2-7,2-1-7,5-5-7,11-8-7,10-10-7,9-7-7,5-7 0,2-1 7,1-3 6,0-1 8,-1 0 6,-6 3 8,-4 3 6,-5 3 8,-4 3 3,-3 3 1,-3 3 1,-2 3 1,-5 4 12,-5 7 22,-4 8 24,-5 6 21,-4 4 4,0 3-17,-2 1-18,1 3-16,-2 0-13,2-1-7,1-1-6,0-1-8,5-2-10,6-1-16,8-3-15,6-1-15,5-4-4,3-5 10,3-4 9,3-6 10,1-4 5,0-5 5,1-5 4,-1-5 4,-1-4 3,-4-1 2,-2-3 1,-2-1 3,-6 0 2,-3 3 4,-6 3 4,-4 3 4,-4 2 3,0-1 2,-2 1 1,0-1 1,-3 2 1,-4 3-1,-4 2-1,-3 4-1,-4 2-4,-1 1-6,-3 0-5,-1 2-7,-2 2-7,-1 4-9,-1 4-9,0 4-8,0 2-7,5 1-2,3 1-2,5 1-3,2-1 3,4-2 9,3-4 9,3-3 8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4:58"/>
    </inkml:context>
    <inkml:brush xml:id="br0">
      <inkml:brushProperty name="width" value="0.0486" units="cm"/>
      <inkml:brushProperty name="height" value="0.0486" units="cm"/>
    </inkml:brush>
  </inkml:definitions>
  <inkml:trace contextRef="#ctx0" brushRef="#br0">76365 3050 452,'-15'1'102,"2"4"-9,3 2-9,1 3-9,0 5-12,-2 5-12,-1 7-13,-3 5-13,0 4-12,-1 2-10,1 2-10,-1 3-11,2-2-10,3-2-11,2-4-10,4-2-11,3-4-3,4-5 7,4-5 5,4-5 6,5-5 4,9-6 4,7-6 3,8-6 4,0-2 3,-8 1 6,-8 0 5,-7 2 5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4:59"/>
    </inkml:context>
    <inkml:brush xml:id="br0">
      <inkml:brushProperty name="width" value="0.04871" units="cm"/>
      <inkml:brushProperty name="height" value="0.04871" units="cm"/>
    </inkml:brush>
  </inkml:definitions>
  <inkml:trace contextRef="#ctx0" brushRef="#br0">77277 3299 451,'-8'-43'21,"0"11"11,1 10 10,-1 9 10,-2 8 3,-2 6-5,-3 6-6,-3 6-5,0 3-8,3 1-9,2 1-10,4 1-11,3 0-7,1-1-8,2-1-7,2-1-7,4-1-7,5-2-7,7-3-8,6-1-6,1-3 0,-2-6 8,-1-4 8,-2-5 8,-3-3 8,-3 0 4,-3 0 6,-2 1 6,-3 2 17,0 8 29,-2 6 28,0 7 29,-2 5 6,0 3-20,-2 4-18,0 2-19,-1 1-11,0 2-6,0 1-4,0 1-4,0 0-4,-2 0-4,0 1-2,-1-1-4,-1 0-2,0-2-5,0 0-4,1-1-3,-1-1-4,2-3-7,0-1-5,2-3-6,-1-2-2,0-3 2,-1-2 1,-1-4 2,-2-2 1,0-2 1,-1-3 2,-1 0 2,-2-3 1,-2-1 4,-2 0 2,-1-1 2,-1-2 5,3-2 7,1-2 5,3-1 6,1-3 4,2 0 0,2-1 2,2-1 0,4-2 0,6-3-2,6-4 0,6-1-2,5-3-2,6 1-5,6-1-5,7 1-5,1 0-5,-1-1-6,0 1-6,-1 0-6,-4 0-1,-4 1 3,-5 1 5,-5 1 4,-4 2-1,-3 5-7,-3 3-5,-2 4-6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4:59"/>
    </inkml:context>
    <inkml:brush xml:id="br0">
      <inkml:brushProperty name="width" value="0.04019" units="cm"/>
      <inkml:brushProperty name="height" value="0.04019" units="cm"/>
    </inkml:brush>
  </inkml:definitions>
  <inkml:trace contextRef="#ctx0" brushRef="#br0">78769 2650 547,'22'15'63,"-1"-1"-12,-2-1-13,-3 0-13,1 0-2,1 3 7,3 3 8,2 3 7,-1 3 0,-1 5-8,-3 3-9,-1 4-9,-4 3-9,-5 2-9,-4 2-11,-6 2-10,-10 4-9,-19 6-7,-17 5-8,-17 7-7,-4-4 1,10-11 9,12-12 9,11-11 9,5-8 1,3 0-5,1-1-7,3 0-5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4:59"/>
    </inkml:context>
    <inkml:brush xml:id="br0">
      <inkml:brushProperty name="width" value="0.03485" units="cm"/>
      <inkml:brushProperty name="height" value="0.03485" units="cm"/>
    </inkml:brush>
  </inkml:definitions>
  <inkml:trace contextRef="#ctx0" brushRef="#br0">63706 5250 631,'-21'1'53,"5"2"-2,4 2-1,6 2-1,1 2-5,-2 3-7,-1 3-8,-3 3-7,-1 3-7,1 3-4,-1 3-5,0 3-4,2 1-7,3 2-8,2 1-7,4 0-9,2-1-2,2-3 3,2-5 4,2-3 3,1-5 2,3-5 1,2-5 1,1-4 2,1-4-5,-1 0-8,-1-2-9,0 0-9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5:00"/>
    </inkml:context>
    <inkml:brush xml:id="br0">
      <inkml:brushProperty name="width" value="0.03623" units="cm"/>
      <inkml:brushProperty name="height" value="0.03623" units="cm"/>
    </inkml:brush>
  </inkml:definitions>
  <inkml:trace contextRef="#ctx0" brushRef="#br0">64385 5350 607,'-29'0'72,"7"0"-7,5 0-8,6 0-6,4 1-8,-1 2-7,0 2-8,0 2-6,1 1-9,0 1-8,2 2-8,1 0-9,1 0-11,2 1-14,2 0-13,2 0-14,1-2 4,1-1 20,2-2 21,0-2 20,0 0 12,-2 2 1,-2 1 0,-2 3 3,0 2 0,2 3 2,2 4 3,1 2 0,2 2 1,-2 2-2,-1 3-2,0 1-2,-2 1-2,0-1-2,-2-1-2,0-1-2,-3-2-2,0 0-3,-3-1-4,-2-1-3,-1-1-2,0-3-1,1-1-1,-1-2-1,-1-3-2,0-3-2,-1-3-1,-1-2-3,-1-3 0,0-1 3,0 0 1,1-1 3,-1-3 0,2-2 1,1-4 0,1-2 0,1-3 1,2-3 2,2-3 3,2-3 3,3-2 0,6-1 0,4-1 0,5-1-1,4-1-3,5-1-6,3-1-5,5 0-6,-1 0-3,-4 5-3,-3 3-1,-5 5-2,-2 2-1,-3 2 2,-1 3 1,-2 1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18"/>
    </inkml:context>
    <inkml:brush xml:id="br0">
      <inkml:brushProperty name="width" value="0.03467" units="cm"/>
      <inkml:brushProperty name="height" value="0.03467" units="cm"/>
    </inkml:brush>
  </inkml:definitions>
  <inkml:trace contextRef="#ctx0" brushRef="#br0">51427 36150 634,'-15'7'4,"1"-1"8,1 0 8,1-2 9,2 2 4,3 2 2,2 3 1,4 4 3,2 0-2,2 3-3,2 0-3,1 1-4,1 1-7,0 3-12,-2 1-11,-1 3-11,-1 0-7,0 2-3,-2 1-1,0 1-2,-2-2-3,0-3-5,-2-5-5,0-3-5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5:00"/>
    </inkml:context>
    <inkml:brush xml:id="br0">
      <inkml:brushProperty name="width" value="0.0403" units="cm"/>
      <inkml:brushProperty name="height" value="0.0403" units="cm"/>
    </inkml:brush>
  </inkml:definitions>
  <inkml:trace contextRef="#ctx0" brushRef="#br0">65050 5350 545,'44'9'121,"-6"1"-26,-6 3-28,-5 2-26,-5 2-15,0 5-4,-1 3-3,-1 5-3,-2 2-3,-3 4-2,-2 3-1,-4 2-1,-4 4-5,-6 2-6,-6 3-8,-6 4-7,-4-2-2,-3-5 3,-3-4 2,-2-5 3,-3-4-9,1 0-22,-1-1-21,1-1-22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5:04"/>
    </inkml:context>
    <inkml:brush xml:id="br0">
      <inkml:brushProperty name="width" value="0.03928" units="cm"/>
      <inkml:brushProperty name="height" value="0.03928" units="cm"/>
    </inkml:brush>
  </inkml:definitions>
  <inkml:trace contextRef="#ctx0" brushRef="#br0">88230 2525 560,'-8'15'100,"-1"-1"-25,-2-1-26,0 0-25,0-2-14,-1-1-1,0 0-2,0-2-2,-2 2-2,-7 5-1,-5 5-2,-6 5-2,-3 2-1,1-3 0,2-1-2,0-3 0,2-1-1,3-3 1,3-1-1,3-2 1,4-2 0,3-1-1,4-1-1,5 0 0,2-2-2,3-1-1,4 0-2,2-2-1,5 1 0,5 0 0,7 1 0,5 2 1,4-1 0,-1-1 0,0 0 1,0-2-1,-1 0 3,-1 0 4,-3 0 4,-1 0 4,-3-1 3,-1-1-1,-3 0 1,-1-1 1,-3-1 1,-1 0 5,-2 0 3,-2 0 5,-2-2 3,-1 0 3,0-3 3,-2-2 4,-1-2-1,0-2-2,-2-1-3,0-3-2,-1-2-4,0-3-5,0-3-5,0-3-6,-1-1-3,-2-1-6,-2 1-4,-2 0-5,0 0-5,1 3-7,0 1-8,2 3-6,1-1-3,0-1 3,2-3 2,0-1 2,2 0 2,4 3 0,2 3 1,4 3 0,0 2 2,-1 2 2,-1 3 3,0 1 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5:04"/>
    </inkml:context>
    <inkml:brush xml:id="br0">
      <inkml:brushProperty name="width" value="0.04169" units="cm"/>
      <inkml:brushProperty name="height" value="0.04169" units="cm"/>
    </inkml:brush>
  </inkml:definitions>
  <inkml:trace contextRef="#ctx0" brushRef="#br0">89805 2050 527,'7'9'120,"-2"1"-27,-3 3-28,0 2-27,-3 3-14,0 5-2,-2 5-1,0 5-2,-2 4-2,0 4-4,-1 4-5,-1 4-3,-2 2-2,0 1 2,-1 2 2,-1 0 2,-1-1-5,1-2-15,-1-4-15,0-2-13,1-4-8,1-4-1,1-4-1,1-3-1,1-6 2,2-4 1,2-4 3,2-6 3,1-5 4,0-4 7,0-6 6,0-4 7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5:04"/>
    </inkml:context>
    <inkml:brush xml:id="br0">
      <inkml:brushProperty name="width" value="0.03511" units="cm"/>
      <inkml:brushProperty name="height" value="0.03511" units="cm"/>
    </inkml:brush>
  </inkml:definitions>
  <inkml:trace contextRef="#ctx0" brushRef="#br0">90050 3318 626,'14'-36'-39,"-1"7"29,-2 8 28,-2 6 28,-1 3 13,1 2-4,2 1-4,0 1-4,2 0-5,5 2-7,4 1-6,3 0-7,2 1-7,1 1-11,-1-1-11,1 0-9,-3 0-8,-2 2-3,-3 0-5,-2 2-3,-4 0-3,-1 0 0,-2 0-2,-2 0-1,-2-1 2,-1 0 5,-1-2 5,0 0 4,-1-1 4,0-2 2,0 0 4,0-1 2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5:04"/>
    </inkml:context>
    <inkml:brush xml:id="br0">
      <inkml:brushProperty name="width" value="0.04896" units="cm"/>
      <inkml:brushProperty name="height" value="0.04896" units="cm"/>
    </inkml:brush>
  </inkml:definitions>
  <inkml:trace contextRef="#ctx0" brushRef="#br0">91087 1400 449,'-15'-26'100,"4"10"-13,3 12-13,3 11-13,0 9-11,0 9-8,-2 8-9,0 10-7,-2 8-5,-2 9-3,-1 9-2,-3 9-2,-1 8-6,-1 8-8,-2 8-11,1 8-8,-3 6-8,0 4-7,-1 6-5,0 5-6,-3 0-5,-1-4-3,-3-4-3,-1-3-2,1-15 2,5-22 7,5-25 8,5-22 8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5:11"/>
    </inkml:context>
    <inkml:brush xml:id="br0">
      <inkml:brushProperty name="width" value="0.04409" units="cm"/>
      <inkml:brushProperty name="height" value="0.04409" units="cm"/>
    </inkml:brush>
  </inkml:definitions>
  <inkml:trace contextRef="#ctx0" brushRef="#br0">8297 12332 498,'-8'-9'2,"2"-3"4,1-4 3,0-1 3,2 1 8,0 10 11,2 9 11,1 8 11,0 7 1,0 5-8,0 5-8,0 5-8,-1 4-6,-1 4-2,0 4-1,-1 4-3,-1 3-1,2 3-2,0 4-2,2 2-1,0 1-3,0-1-4,0-1-3,0 0-3,0-1-5,0 3-6,0 1-7,0 3-6,0-1-5,0-3-3,0-2-4,0-4-4,0-4-1,0-4 0,0-6 1,0-4 1,0-6 2,2-7 6,0-7 6,2-7 4,0-4 4,0 0-1,-1-2 0,1 0-1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5:12"/>
    </inkml:context>
    <inkml:brush xml:id="br0">
      <inkml:brushProperty name="width" value="0.05309" units="cm"/>
      <inkml:brushProperty name="height" value="0.05309" units="cm"/>
    </inkml:brush>
  </inkml:definitions>
  <inkml:trace contextRef="#ctx0" brushRef="#br0">8700 11216 414,'0'-35'4,"0"8"9,0 7 8,0 8 9,2 5 3,4 0-2,4 2-2,3 1-3,5-1-2,4 0-5,3-2-4,4 0-5,5 0-2,5 2-2,4 3-2,6 1-1,3-1-1,3 0 1,4-3 1,2-2 1,2-1-1,-1 0-2,1 0-1,0 1-2,-1-1-1,-1 2-1,-1 1-1,0 0 0,-3 2 0,-1 0 0,-2 2 2,-2 0 0,-3 1 0,-4-2-2,-4 0-1,-4-2-3,-3 0-1,-5 1 1,-3-1 0,-5 0 1,-2 0 2,-3 2 2,-1 0 4,-2 2 2,-3 1 6,-3 4 6,-2 2 7,-4 3 7,-1 2 2,0 0-2,0 0-4,0-1-2,0 3-2,0 2-1,0 3-2,0 3-1,0 3 0,0 2-3,0 4 0,0 3-3,0 2 0,0 1-1,0 0-1,0 2-1,0 0-2,-2 0-1,0 0-1,-1 1-3,-1 0-1,2 2-1,0 2-2,2 2-1,0 2-2,0 1-1,0 3-2,0 2-2,0 1 0,0 0 0,0 0-1,0-1 1,0 0-5,2-4-7,0-3-7,2-2-8,-1-4-4,1-2 2,0-3-1,0-3 2,0-2 1,0-2 3,0 0 2,0-1 4,-1-3 1,-1-5 0,0-5 0,-1-4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5:12"/>
    </inkml:context>
    <inkml:brush xml:id="br0">
      <inkml:brushProperty name="width" value="0.04037" units="cm"/>
      <inkml:brushProperty name="height" value="0.04037" units="cm"/>
    </inkml:brush>
  </inkml:definitions>
  <inkml:trace contextRef="#ctx0" brushRef="#br0">8672 16680 545,'-19'-14'8,"7"4"19,8 4 17,8 5 18,7-1 3,7-1-10,7-2-12,7-1-10,7-2-8,6-2-3,8 0-4,6-1-3,6-1-3,3 1-2,5-1-2,3 0-2,2 1-5,-1 3-7,-1 1-8,-1 2-7,-1 2-6,1 2-1,-1 2-3,0 2-2,-3 1-3,-6 0-2,-8 0-4,-7 0-3,-7-1-1,-7 1 4,-9 0 3,-7 0 3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5:13"/>
    </inkml:context>
    <inkml:brush xml:id="br0">
      <inkml:brushProperty name="width" value="0.03407" units="cm"/>
      <inkml:brushProperty name="height" value="0.03407" units="cm"/>
    </inkml:brush>
  </inkml:definitions>
  <inkml:trace contextRef="#ctx0" brushRef="#br0">15871 13650 645,'37'0'8,"-6"0"14,-4 0 15,-5 0 15,-3 1 2,-1 2-11,-1 2-9,0 2-11,-3 1-6,-3 1-4,-3 1-4,-2 2-4,-3 0-2,-1 3-3,0 1-2,-2 3-2,-2 3-3,-6 7-1,-4 5-2,-5 6-2,-3 1-1,-1-4 2,-1-4 2,-1-3 1,0-5 2,1-1 2,1-4 3,1-3 3,2-3 2,3-3 3,3-3 2,3-2 3,4-3 2,8 0 1,6-2 3,7 0 1,4-3-2,3 0-8,1-3-5,3-2-8,-1 0-6,-1 0-6,-3 2-5,-1 1-5,0-1-7,2 0-7,4-2-8,3 0-7,-2 0 2,-5 0 9,-7 2 11,-5 1 9,-3 0 6,0 0 1,0 0 2,0 0 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5:13"/>
    </inkml:context>
    <inkml:brush xml:id="br0">
      <inkml:brushProperty name="width" value="0.04841" units="cm"/>
      <inkml:brushProperty name="height" value="0.04841" units="cm"/>
    </inkml:brush>
  </inkml:definitions>
  <inkml:trace contextRef="#ctx0" brushRef="#br0">18264 12708 454,'1'-34'68,"2"8"-1,2 8-2,2 10-1,1 7-6,-1 6-8,1 6-10,0 6-8,-1 5-7,-1 6-3,0 6-4,-1 7-3,-3 1-5,-3 2-2,-2-2-5,-3 1-2,-3 0-4,0-2-3,-1 0-2,-1-1-2,-1-1-1,2 2-1,1 0 0,0 2-1,2-4 1,1-6 0,0-7 1,2-7 1,4-5 1,8-1 4,7-2 2,9-2 3,4-4 3,1-2 1,0-6 1,2-2 2,1-3 2,-1 0 0,0 0 1,0 1 1,-1 0 0,-3 2-2,-3 2-3,-3 2-1,-2 2-6,-3 4-8,-1 2-8,-2 3-8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18"/>
    </inkml:context>
    <inkml:brush xml:id="br0">
      <inkml:brushProperty name="width" value="0.03749" units="cm"/>
      <inkml:brushProperty name="height" value="0.03749" units="cm"/>
    </inkml:brush>
  </inkml:definitions>
  <inkml:trace contextRef="#ctx0" brushRef="#br0">51035 36413 586,'7'-8'0,"-1"2"0,0 1 0,-2 0 0,3-1 3,4-6 5,5-3 4,5-6 7,6-4 3,9-1 4,7-3 3,8-1 4,3 1 1,-1 3 0,-1 5-1,0 3 0,-4 5-3,-4 3-3,-6 4-6,-4 4-3,-5 4-5,-5 4-3,-5 4-4,-5 3-4,-6 5-3,-8 3-6,-8 5-5,-7 3-5,-8 3-2,-5 2 0,-7 3-1,-5 1 0,-4 0 0,-4-2-2,-2-2-1,-3-1-1,-1-5 0,2-4 0,2-5 0,2-4 1,3-5 4,4-1 7,4-2 9,4-2 7,4-2 3,5 0-1,5-2-2,5 0-2,5-3 5,6-2 8,6-4 10,6-2 8,7-3 5,7-3-3,8-3-1,8-3-2,5-1-5,2 3-8,2 1-7,2 3-8,2 0-8,0 0-6,1 1-6,1-1-7,-1 1-5,-6 1-1,-5 1-2,-4 0-3,-5 2 0,-7 3-2,-5 1 1,-7 2-1,-5 0 2,-4 0 3,-6-1 2,-4-1 4,-2-1 4,0 2 3,2 1 4,1 0 4,-1 1 2,0-2 2,-2 0 2,0-1 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5:19"/>
    </inkml:context>
    <inkml:brush xml:id="br0">
      <inkml:brushProperty name="width" value="0.03637" units="cm"/>
      <inkml:brushProperty name="height" value="0.03637" units="cm"/>
    </inkml:brush>
  </inkml:definitions>
  <inkml:trace contextRef="#ctx0" brushRef="#br0">38003 10247 604,'3'-14'10,"6"2"7,5 4 10,7 3 7,1 1 2,-1 2-6,-3 0-5,-1 2-6,-1 0-3,0 2-2,-1 0-2,1 2-2,-2 0-1,-1 0-2,-2-1-1,-2 1-1,-3 2-2,-3 2-4,-2 3-2,-3 4-2,-4 1-3,-4 3 0,-4 1-1,-3 3-1,-3 0 1,1-1 1,-1-1 1,0-1 1,0-1 2,-1 1 0,-1-1 2,-1 1 1,1-2 1,3-3 1,3-2 2,3-4 1,4-1 2,6 0 1,6-1 1,6 1 2,4 0 1,1 0 0,3 0-1,2-1 1,-1 1-1,1 0 0,-2 0-1,-1 0 0,-2 0-1,-1 1-1,-2 2-1,-2 0 0,-2 0-1,-1-1 0,0 0 0,-2-2 0,-1 2 0,0 3 0,-1 5-2,-2 4 1,-2 0-1,-4 0 0,-4-1 0,-3 0 1,-4-1-2,-3 1-1,-3 1-1,-3 1-2,-3 1 0,-3 1 0,-2 1 0,-4 0 1,1 0-6,4-5-13,3-3-13,5-4-12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5:20"/>
    </inkml:context>
    <inkml:brush xml:id="br0">
      <inkml:brushProperty name="width" value="0.03887" units="cm"/>
      <inkml:brushProperty name="height" value="0.03887" units="cm"/>
    </inkml:brush>
  </inkml:definitions>
  <inkml:trace contextRef="#ctx0" brushRef="#br0">62044 9774 565,'-1'-13'8,"0"6"9,-2 7 9,0 5 9,-2 3 4,0 3 0,-1 2 0,-1 1-1,-2 2-3,0 1-4,-2 2-6,0 0-4,1 0-3,3 1-2,2-1-1,4 1-2,1-1-3,0 1-5,0-1-4,0 1-6,2-2-3,6-1-4,4-3-3,5-1-3,4-3-1,3-2 2,3-4 2,3-2 2,1-4 1,0-2 1,1-4 0,-1-2 1,-1-3 2,-2-5 3,-1-4 2,-3-3 2,-2-2 4,-4 1 3,-5 1 4,-3 2 3,-3 0 2,-2 1 1,-3 1 1,0 1 1,-4 1-1,-2 3-3,-4 1-3,-2 2-2,-3 2-2,-1 1 2,-3 0 0,-1 2 1,-4 2-7,-1 2-16,-4 4-15,-3 2-15,-1 4-8,-1 4 3,1 4 1,0 3 2,2 2 0,5-3 2,5-1 0,5-2 2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5:20"/>
    </inkml:context>
    <inkml:brush xml:id="br0">
      <inkml:brushProperty name="width" value="0.04095" units="cm"/>
      <inkml:brushProperty name="height" value="0.04095" units="cm"/>
    </inkml:brush>
  </inkml:definitions>
  <inkml:trace contextRef="#ctx0" brushRef="#br0">73785 9070 537,'-8'-7'4,"2"-1"8,1 0 9,0 0 8,1 2 5,-2 4-1,0 4 0,-1 4 0,-1 3-3,2 3-2,1 4-4,0 2-4,1 1-3,-2-1-1,0-1-3,-1-1-2,0 0-2,2 0-2,2-1-2,2 1-2,2-1-1,0-1-1,2-1-1,0 0 0,3-2-2,4-1-3,3-1-3,5 0-2,4-3-3,5-3 2,5-2-1,5-3 2,2-4 1,2-4 3,0-4 3,2-3 3,-3-4 2,-4 0 4,-5-1 2,-5 0 2,-5-2 2,-5 1 2,-5-1 1,-4 1 1,-4-1 2,-2 1-1,-2-1-1,-2 1 0,-3 0-4,-4 1-7,-4 1-9,-3 1-8,-5 2-4,-5 5-4,-5 3-1,-5 4-3,-6 6-5,-10 8-9,-8 7-7,-9 9-9,3 1 0,13-3 10,14-5 10,13-3 8,8-3 4,1-1 0,1 0-3,1-2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5:53"/>
    </inkml:context>
    <inkml:brush xml:id="br0">
      <inkml:brushProperty name="width" value="0.05143" units="cm"/>
      <inkml:brushProperty name="height" value="0.05143" units="cm"/>
    </inkml:brush>
  </inkml:definitions>
  <inkml:trace contextRef="#ctx0" brushRef="#br0">40858 10290 427,'-2'17'64,"-2"1"-17,-4 3-16,-2 2-17,-2 1-8,1 2-1,-1 3-1,0 1 0,0 0-1,-1-1-1,-2-3 1,0-1-1,0-3 0,-1-1 0,0-3 1,1-1 1,4-6-4,8-9-7,9-8-8,10-9-8,4-6-1,3-1 4,1-3 3,3-1 4,-3 1 5,-4 5 3,-4 5 5,-6 5 5,-3 4 4,0 6 5,-2 4 5,0 6 4,-2 1 1,-1 1-4,0 0-6,-2 0-3,0-1-5,0 1-2,0 0-3,0-1-4,2-1-3,2-2-3,4-4-5,2-2-3,2-3-1,3-2 2,2-2 2,2-2 2,-1-1 1,0-2 0,0 0 0,-2-1-1,0-2 0,1-1 0,1-3-1,1-1-1,0-1 1,-2 0 2,-3 2 0,-1 1 2,-2 2 2,-2 3 4,-3 2 5,-1 4 3,-2 2 7,-2 2 9,-2 2 8,-2 2 9,-1 2 1,1 4-7,-1 2-8,0 3-7,0 2-4,2 1-1,0 2 1,2 0-1,0-1-1,0-1-2,0-3-3,0-1-2,2-1-4,4 0-2,3-1-4,5 1-3,2-3-2,0-4-3,-1-6-1,1-4-2,-1-3 1,-1-2 2,-1 0 2,0-1 4,-2-1 2,-1 0 3,-1 0 3,0 1 3,-1 2 6,0 6 9,-1 6 9,1 6 10,0 3 0,0 1-12,0 1-9,-1 2-12,2-4-5,2-5 0,2-6 0,1-6-1,2-4 1,-2-1 0,-1-3 0,-1-2 0,-1-2 1,0-5 0,-2-3 1,-1-5 0,-1 0 1,-2 4 2,-2 2 1,-2 3 2,-3 2 0,-6 2 1,-4 3 0,-5 1 1,-3 3-1,1 5-2,-1 2-3,1 6-1,-1 1-2,0 3 0,1 2 0,-1 2-1,2 0 0,3-1-1,3 0-1,3-2-2,5-2-6,11-4-12,10-4-12,10-4-12,4-4-3,2-6 6,1-4 5,1-4 7,-1-4 3,0 1 5,-1-1 2,-1 1 4,-3 1 3,-3 3 4,-5 3 3,-3 3 4,-4 2 4,-3 1 5,-3 0 5,-2 2 5,-3 1 11,-1 1 15,0 0 15,-1 2 16,-3 5 3,-2 10-9,-4 9-9,-2 11-10,-1 5-7,1 1-6,0 0-6,2 2-7,0 3-4,0 4-4,1 5-4,-1 6-4,1 2-5,2-1-7,2 1-6,2 0-8,2-1-7,2-3-8,2-1-7,2-2-9,0-5 0,-1-10 6,0-8 7,-2-8 7,1-6 0,0 1-5,1 0-5,2 0-5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5:55"/>
    </inkml:context>
    <inkml:brush xml:id="br0">
      <inkml:brushProperty name="width" value="0.02544" units="cm"/>
      <inkml:brushProperty name="height" value="0.02544" units="cm"/>
      <inkml:brushProperty name="color" value="#F2395B"/>
    </inkml:brush>
  </inkml:definitions>
  <inkml:trace contextRef="#ctx0" brushRef="#br0">63579 22820 864,'-27'-77'94,"10"19"-52,7 19-54,10 18-51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6:20"/>
    </inkml:context>
    <inkml:brush xml:id="br0">
      <inkml:brushProperty name="width" value="0.04379" units="cm"/>
      <inkml:brushProperty name="height" value="0.04379" units="cm"/>
      <inkml:brushProperty name="color" value="#F2395B"/>
    </inkml:brush>
  </inkml:definitions>
  <inkml:trace contextRef="#ctx0" brushRef="#br0">14664 32791 502,'-8'-9'4,"0"-2"10,0-2 9,0-1 9,1 0 4,-1 2-1,0 4-1,0 3-1,0 1-3,0 0-4,1 0-6,-1 0-4,-1 0-3,0 0-1,-1 0 0,-1 1-1,-5 2-3,-6 7-6,-6 7-5,-8 8-6,-3 5 0,0 6 3,0 6 4,-1 7 3,0 2 4,-2 3 0,-2 2 2,-2 2 2,2 0 1,4-3 0,5-1 2,6-2 0,3-3 1,5-4-1,3-4-1,4-3 1,4-4-2,3-3-1,2-4-2,4-1-1,2-4-1,2-1-1,2-3-1,2-1 0,3-3-4,5-2-3,5-4-5,5-2-5,6-5-4,8-6-6,8-6-5,8-5-4,3-4-1,-1 1 3,0-1 5,-2 1 4,-5 1-4,-10 5-11,-10 3-13,-9 4-11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6:20"/>
    </inkml:context>
    <inkml:brush xml:id="br0">
      <inkml:brushProperty name="width" value="0.03116" units="cm"/>
      <inkml:brushProperty name="height" value="0.03116" units="cm"/>
      <inkml:brushProperty name="color" value="#F2395B"/>
    </inkml:brush>
  </inkml:definitions>
  <inkml:trace contextRef="#ctx0" brushRef="#br0">18108 34165 706,'-14'-1'3,"3"0"6,3-2 7,2 0 5,4 0 13,2 1 18,4 0 18,2 2 18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6:20"/>
    </inkml:context>
    <inkml:brush xml:id="br0">
      <inkml:brushProperty name="width" value="0.03366" units="cm"/>
      <inkml:brushProperty name="height" value="0.03366" units="cm"/>
      <inkml:brushProperty name="color" value="#F2395B"/>
    </inkml:brush>
  </inkml:definitions>
  <inkml:trace contextRef="#ctx0" brushRef="#br0">17774 34900 653,'-15'0'7,"2"2"14,3 0 15,1 2 14,3 0 5,2 3-2,4 2-3,2 2-2,4 0-22,2-1-39,3-1-41,3 0-41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6:21"/>
    </inkml:context>
    <inkml:brush xml:id="br0">
      <inkml:brushProperty name="width" value="0.05299" units="cm"/>
      <inkml:brushProperty name="height" value="0.05299" units="cm"/>
      <inkml:brushProperty name="color" value="#F2395B"/>
    </inkml:brush>
  </inkml:definitions>
  <inkml:trace contextRef="#ctx0" brushRef="#br0">29225 31534 415,'-17'1'5,"-3"2"9,-3 2 10,-3 1 10,-2 4 3,-1 4-4,-1 3-5,-1 5-4,0 4-3,2 5-3,0 4-3,1 6-2,1 3-2,3 0 0,1 1-1,3 2 1,1-2-1,3-2 0,1-4-2,2-2-2,2-3 0,3-3-2,1-3-1,2-3-2,2-3 0,2-3-2,2-3 1,2-3-1,3-3-1,4-2 0,3-4-1,5-2-2,5-5 1,7-4-1,6-6 0,8-3 0,5-8 0,6-7-1,4-8 0,5-8-2,3-5 1,-1-2 1,1-2 1,-1-1 2,-2-1 0,-6 4 0,-6 3 0,-6 2 1,-7 5 0,-8 4 0,-8 5 0,-7 6 0,-6 3 0,-4 3 0,-4 2 0,-4 5 0,-4 0 1,-4 2 1,-4 1 0,-3 1 2,-4 1 0,-3 2 1,-3 2 0,-3 3 0,-3 1 2,-1 3 2,-2 4 3,-2 2 2,0 2 2,2 2 0,1 0 0,3 1 1,2 2 0,3 0 0,3 1 0,3 1 0,3 2 0,1 1-1,2 3-1,3 1-1,2 3 0,4 3 0,4 3 0,4 3-1,3 0 0,4 0 0,2-1 0,3-1 0,3-1-2,3-2-1,3 0-3,3-1-2,3-1-4,1-1-4,2-1-4,3-1-5,-1-2-3,0-1-3,-1-3-4,-1-1-3,-2-1-5,-2 0-8,-1-1-8,-3 1-8,-2-2-4,-3-1 2,-3-2 2,-2-2 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6:22"/>
    </inkml:context>
    <inkml:brush xml:id="br0">
      <inkml:brushProperty name="width" value="0.04405" units="cm"/>
      <inkml:brushProperty name="height" value="0.04405" units="cm"/>
      <inkml:brushProperty name="color" value="#F2395B"/>
    </inkml:brush>
  </inkml:definitions>
  <inkml:trace contextRef="#ctx0" brushRef="#br0">34691 31524 499,'-12'-1'11,"10"0"23,8-2 22,9 0 22,7 0 4,5 2-16,5 2-15,5 2-16,2 2-10,0 2-4,0 1-5,0 3-5,-1 0-3,-1 0-3,-3-2-3,-2-1-4,-2 1-2,-1 0-2,-3 1-1,-1 1-3,-3 0 0,-3 0-1,-3-2 1,-2 0 0,-4-1 2,1 3 4,-2 2 5,0 1 4,-3 1 1,-3-1-1,-2 0-1,-4-2-2,-3 0-1,-7 1-1,-6 1-1,-5 2 0,-6 1-2,-5 3 0,-4 3-2,-6 3-1,-2 0-1,2 0 0,0-1 0,2-1 1,-3 1-2,-4 1-2,-5 2-2,-5 3-2,1-3-1,10-4-2,8-5-1,9-4-2,7-5-2,5-1-5,5-2-5,5-2-5,4-2-1,6 0 4,4-2 2,6 0 3,1-2 3,-1 0 1,-1-2 3,0 0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19"/>
    </inkml:context>
    <inkml:brush xml:id="br0">
      <inkml:brushProperty name="width" value="0.04405" units="cm"/>
      <inkml:brushProperty name="height" value="0.04405" units="cm"/>
    </inkml:brush>
  </inkml:definitions>
  <inkml:trace contextRef="#ctx0" brushRef="#br0">52164 34418 499,'-14'-25'18,"4"13"12,5 12 12,3 14 12,3 9 3,3 9-8,4 7-7,2 8-8,1 7-5,-3 9-3,-1 8-4,-2 7-2,-1 3-3,2 0-1,0-1-3,1-1 0,0 0-4,-2 2-2,-3 2-5,0 2-2,-2-2-4,0-7-4,0-7-4,0-7-4,0-8-4,0-8-1,0-10-4,0-8-1,-3-9-7,-4-10-11,-5-10-11,-5-10-11,-1-8 0,5-5 11,3-6 9,4-6 11,2-1 8,1 7 7,-1 5 5,0 7 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6:23"/>
    </inkml:context>
    <inkml:brush xml:id="br0">
      <inkml:brushProperty name="width" value="0.05444" units="cm"/>
      <inkml:brushProperty name="height" value="0.05444" units="cm"/>
      <inkml:brushProperty name="color" value="#F2395B"/>
    </inkml:brush>
  </inkml:definitions>
  <inkml:trace contextRef="#ctx0" brushRef="#br0">38853 30152 404,'0'-22'1,"0"1"4,0 2 3,0 3 3,0 5 12,0 10 19,0 10 20,0 10 20,-2 7 1,0 6-15,-3 6-16,-2 6-17,-1 4-8,1 2-4,-1 2-4,0 2-2,0 1-4,-2 0-3,0-1-3,-1 1-3,-2 2-1,0 3-2,-1 5-2,-1 4 0,1-1-4,1-2-5,2-3-6,3-2-5,1-5-5,2-3-4,2-4-2,2-4-4,1-3 0,0-4 4,0-2 4,0-3 3,0-4 0,0-3-6,0-5-6,0-3-7,1-5 0,2-5 2,2-4 4,2-6 3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6:23"/>
    </inkml:context>
    <inkml:brush xml:id="br0">
      <inkml:brushProperty name="width" value="0.04441" units="cm"/>
      <inkml:brushProperty name="height" value="0.04441" units="cm"/>
      <inkml:brushProperty name="color" value="#F2395B"/>
    </inkml:brush>
  </inkml:definitions>
  <inkml:trace contextRef="#ctx0" brushRef="#br0">39916 31090 495,'-4'-27'74,"-6"11"-4,-7 9-4,-7 10-3,-5 7-11,-5 5-15,-3 5-14,-4 5-16,-3 3-9,-2 1-1,-2 1-3,-2 1-2,2-2 0,4-4 0,5-3 1,6-5 1,3-2 1,5-2 0,3-3-1,5-1 1,6-1 3,10 2 5,10 0 6,10 1 6,7-1 3,8-2 1,7-4 0,6-2 0,5-1 0,0 2-3,1 2-3,2 1-2,-2 2-2,-1 0-3,-2 0-1,-2 0-3,-2 0-3,-4 1-8,-2 1-6,-3 2-7,-4-1-6,-2 1-4,-3 0-4,-3 0-5,-4-1 0,-3-1 4,-4-1 4,-4 0 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6:23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43775 32025 333,'49'20'167,"16"14"-1,16 14 1,15 16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6:25"/>
    </inkml:context>
    <inkml:brush xml:id="br0">
      <inkml:brushProperty name="width" value="0.04762" units="cm"/>
      <inkml:brushProperty name="height" value="0.04762" units="cm"/>
      <inkml:brushProperty name="color" value="#F2395B"/>
    </inkml:brush>
  </inkml:definitions>
  <inkml:trace contextRef="#ctx0" brushRef="#br0">14606 42388 461,'-8'-15'6,"0"2"11,0 3 11,1 1 11,-1 5 6,2 8 2,1 8 1,0 7 2,1 7-3,-2 5-6,0 5-6,-1 4-7,-1 4-4,0 2-4,0 2-2,1 2-4,-1 2-2,0 1-3,0 3-3,1 2-3,0-2-2,2-3-2,2-4-2,2-4-2,1-4-3,0-4-5,0-3-5,0-5-4,0-4-6,2-3-5,0-5-5,2-3-6,0-5-5,1-6-6,2-6-6,0-6-5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6:25"/>
    </inkml:context>
    <inkml:brush xml:id="br0">
      <inkml:brushProperty name="width" value="0.04984" units="cm"/>
      <inkml:brushProperty name="height" value="0.04984" units="cm"/>
      <inkml:brushProperty name="color" value="#F2395B"/>
    </inkml:brush>
  </inkml:definitions>
  <inkml:trace contextRef="#ctx0" brushRef="#br0">14297 41969 441,'2'-23'4,"4"1"9,4 1 8,3 1 8,5 1 5,4 1 0,3 1 0,4 1 0,3 1-2,1 2-3,1 2-4,1 3-3,1 1-2,2 2 2,2 2 1,2 2 1,0 2-1,-2 4-2,-2 2-3,-1 3-2,-3 4-3,-2 2-1,-1 3-2,-3 3-2,-2 2-1,-3 3 1,-3 1-1,-3 3 0,-3 0-1,-4 0-3,-5 0-4,-2 1-2,-7 2-3,-8 6 1,-8 6-2,-7 6 1,-7 4-2,-2 3-3,-6 4-1,-3 2-2,-3 0-3,-4-3 0,-2-3-2,-3-3-1,-1-4 0,2-6 0,2-6 2,3-5 1,3-6-5,7-4-10,7-3-10,8-4-9,4-4-3,5-3 4,3-3 6,4-2 5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6:26"/>
    </inkml:context>
    <inkml:brush xml:id="br0">
      <inkml:brushProperty name="width" value="0.03755" units="cm"/>
      <inkml:brushProperty name="height" value="0.03755" units="cm"/>
      <inkml:brushProperty name="color" value="#F2395B"/>
    </inkml:brush>
  </inkml:definitions>
  <inkml:trace contextRef="#ctx0" brushRef="#br0">19800 43250 585,'28'0'92,"-5"0"-20,-7 0-20,-5 0-20,-1 0-9,3 2 5,5 0 4,3 2 3,1 0-5,-1 3-14,-3 2-14,-1 2-14,-2 1-11,-3 1-8,-1 1-7,-2 1-9,-2 0-1,-2-1 7,-3-1 6,0 0 7,-3-2 0,0-1-3,-2-1-4,0 0-3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6:26"/>
    </inkml:context>
    <inkml:brush xml:id="br0">
      <inkml:brushProperty name="width" value="0.03977" units="cm"/>
      <inkml:brushProperty name="height" value="0.03977" units="cm"/>
      <inkml:brushProperty name="color" value="#F2395B"/>
    </inkml:brush>
  </inkml:definitions>
  <inkml:trace contextRef="#ctx0" brushRef="#br0">19889 44300 553,'-5'8'13,"6"0"26,6-1 26,6 1 25,3 0 3,1 0-23,1 0-24,1-1-21,0 1-19,1 0-15,-1 0-13,1 0-14,-2-1-12,-3 1-11,-3 0-11,-2 0-10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6:35"/>
    </inkml:context>
    <inkml:brush xml:id="br0">
      <inkml:brushProperty name="width" value="0.02251" units="cm"/>
      <inkml:brushProperty name="height" value="0.02251" units="cm"/>
      <inkml:brushProperty name="color" value="#FED406"/>
    </inkml:brush>
  </inkml:definitions>
  <inkml:trace contextRef="#ctx0" brushRef="#br0">42426 37220 977,'-6'-77'22,"3"19"-23,3 19-24,2 18-24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6:36"/>
    </inkml:context>
    <inkml:brush xml:id="br0">
      <inkml:brushProperty name="width" value="0.04532" units="cm"/>
      <inkml:brushProperty name="height" value="0.04532" units="cm"/>
      <inkml:brushProperty name="color" value="#FED406"/>
    </inkml:brush>
  </inkml:definitions>
  <inkml:trace contextRef="#ctx0" brushRef="#br0">4586 41816 485,'-11'-12'7,"-6"8"15,-5 8 15,-7 8 14,-1 4 3,3 3-8,4 1-9,2 3-8,0 2-5,-2 3-6,-1 3-3,-2 2-4,-2 3-5,1 3-4,-1 1-4,1 2-5,1-1-1,5-4-1,3-3 1,5-5 0,2-3-1,4-3-1,2-3-1,4-3-2,2-2 1,2-3 5,2-1 2,2-2 5,1 0 1,1 4 1,2 2-1,0 3 0,-1 4 3,-1 5 4,-2 5 4,-2 5 6,-2 2 1,0 2 0,-2 0-1,0 2-2,-1-1 1,0 0-1,0-1 0,0-2-1,0-1 0,0-1-2,0-3-2,0-2-2,0-1-1,0-1-2,0-1-1,0-1-1,0-2-2,0-3 1,0-3 0,0-3-1,0-6-6,0-10-15,0-10-14,0-10-14,1-4-5,2-1 5,2 1 6,2-1 5,1 0 0,-1-1-6,1-1-6,0 0-6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6:37"/>
    </inkml:context>
    <inkml:brush xml:id="br0">
      <inkml:brushProperty name="width" value="0.04086" units="cm"/>
      <inkml:brushProperty name="height" value="0.04086" units="cm"/>
      <inkml:brushProperty name="color" value="#FED406"/>
    </inkml:brush>
  </inkml:definitions>
  <inkml:trace contextRef="#ctx0" brushRef="#br0">5567 41305 538,'8'-13'9,"2"6"20,0 6 19,1 6 19,1 4 3,0 3-13,-1 4-12,1 2-14,0 2-10,0 3-10,-1 1-9,1 3-9,-2 1-9,-4 2-9,-4 3-9,-4 1-8,-6 2-3,-6 2 2,-7 2 3,-7 3 2,-4-1 3,-2 0 5,-3-2 5,-1 0 5,-1-1 5,0-2 5,0 0 7,0-1 7,1-3 4,5-4 6,4-3 5,3-5 5,7-4 4,7-6 3,8-6 2,8-6 3,9-9-1,11-10-5,11-11-5,11-10-5,4-4-5,-1 4-3,0 4-4,-2 3-4,-2 6 0,-3 5 3,-5 7 3,-4 5 2,-4 4 3,-5 4 0,-5 3 0,-5 2 1,-5 6-1,-4 10-2,-6 8-3,-4 8-2,-4 6-3,-4 1 0,-2 0-3,-3 2 0,-1-2-3,1-4-2,1-4-2,1-3-1,-2-3-4,-2 1-5,-3-1-3,-2 0-6,-1-1 0,5-5 0,3-3 2,4-4 1,2-5 0,1-5-3,-1-4-1,0-6-1,2-4 0,2-3 6,4-5 5,3-3 4,2-3 4,3-1 1,4-1 0,2-1 2,2 0 3,0 3 7,-1 1 6,1 3 5,-1 1 5,0 3-1,-2 1 0,-1 2 0,1 4 0,0 7-2,1 4-1,2 7-1,-2 6-2,-3 7-4,-3 7-3,-2 7-3,-3 2-2,-2-2-1,-2-1-1,-2-3 0,0-2-4,-1-1-7,0-3-6,0-1-6,0-3-4,-2-3-2,0-3 0,-1-3-2,-2-4-1,0-4 1,-1-6-1,-1-4 1,0-4 1,1-2 5,0-2 4,2-1 4,1-2 3,1 1-1,0-1 0,2 0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19"/>
    </inkml:context>
    <inkml:brush xml:id="br0">
      <inkml:brushProperty name="width" value="0.04575" units="cm"/>
      <inkml:brushProperty name="height" value="0.04575" units="cm"/>
    </inkml:brush>
  </inkml:definitions>
  <inkml:trace contextRef="#ctx0" brushRef="#br0">50947 37710 480,'10'-10'2,"4"0"1,3-3 3,5-1 3,2-1 3,1 2 2,1 2 4,1 3 3,-1 1 0,0 2-1,0 2-1,-2 2-2,0 1 0,1 2 0,1 0 0,1 2 0,-2 0-1,-2 2-4,-2 0-4,-4 1-3,-3 1-5,-1 2-5,-2 0-6,-2 1-5,-3 2-2,-2 0 0,-4 1 1,-2 1 0,-5 1 0,-6 0-3,-6-1-1,-5 1-4,-5-2 1,-3-3 0,-3-3 1,-2-2 1,-5-3 1,-5 0 3,-4-2 2,-5 0 1,-3-1 4,2 2 1,1 0 4,0 2 2,2 0 2,1 3 4,0 2 2,2 2 3,2 2 4,6 3 5,4 3 5,5 3 4,6 1 4,5-3 3,7-1 2,5-2 3,5-1 2,4 1 0,4 1 0,4 1 2,5 1-3,7 3-3,7 1-4,7 3-4,5 0-4,4-1-4,4-1-2,5-1-4,2-2-2,3-3 0,3-3-1,4-3 1,3-3-4,7-2-7,5-4-6,7-2-7,4-6-5,6-8-5,4-8-5,6-7-5,2-8-3,3-8-4,2-8-4,2-8-3,-10 1-3,-20 9 1,-21 8 0,-20 9-1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6:37"/>
    </inkml:context>
    <inkml:brush xml:id="br0">
      <inkml:brushProperty name="width" value="0.05095" units="cm"/>
      <inkml:brushProperty name="height" value="0.05095" units="cm"/>
      <inkml:brushProperty name="color" value="#FED406"/>
    </inkml:brush>
  </inkml:definitions>
  <inkml:trace contextRef="#ctx0" brushRef="#br0">5500 43571 431,'0'-29'0,"0"7"0,0 5 0,0 6 0,0 8 9,0 8 16,0 9 18,0 10 17,0 7 4,0 8-7,0 8-7,0 8-7,0 3-6,0-1-4,0-1-5,0 0-3,0-3-3,0-1-2,0-2-2,0-2-2,1-1-3,4 0-8,2 0-5,3 0-7,4-3-7,2-4-8,3-5-8,3-5-7,3-7-2,4-7 2,5-8 2,3-8 4,2-9-2,0-8-2,0-9-5,0-8-2,-3-3-2,-8 7 3,-6 6 2,-6 5 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6:38"/>
    </inkml:context>
    <inkml:brush xml:id="br0">
      <inkml:brushProperty name="width" value="0.06941" units="cm"/>
      <inkml:brushProperty name="height" value="0.06941" units="cm"/>
      <inkml:brushProperty name="color" value="#FED406"/>
    </inkml:brush>
  </inkml:definitions>
  <inkml:trace contextRef="#ctx0" brushRef="#br0">7382 42368 316,'-11'-15'7,"11"1"13,8 1 12,11 1 14,7-1 2,5 0-7,5-1-8,4-1-8,2 0-6,-2 2-7,-1 3-6,-3 1-6,-3 1-5,-6 2-4,-3 1-2,-6 0-4,-5 0-3,-5-3-5,-4-4-5,-6-2-5,-4-2 1,-3-1 6,-5-1 7,-4-1 6,0-1 5,1 1 5,2-1 5,3 1 5,0 0 4,2 4 4,1 3 4,0 3 4,2 1 5,-1 2 4,0 1 4,0 0 5,1 4-2,0 6-8,2 6-8,1 6-9,0 4-4,2 5 0,0 3-2,2 4-1,-1 5 1,0 4-1,-2 6 0,0 4 1,0 7-2,0 7-3,1 9-4,2 7-3,0-2-3,2-9-5,1-12-3,0-11-3,0-7-4,0-3-3,-2-5-2,0-4-3,-5-4-1,-6-5-1,-7-5 0,-7-4 0,-2-5 3,3-3 7,3-2 6,3-4 8,0-2 6,0-3 6,-1-4 7,-1-2 6,2-3 3,5-1 0,4-3 1,6-1 0,5-5-1,8-5-2,6-6-1,7-6-1,6-4-3,5-4-3,4-2-4,6-3-2,3 0-2,2 6-1,2 4 0,1 6-2,0 6 0,-4 7 1,-4 9 0,-4 7-1,-4 6 2,-5 2 1,-5 4 2,-5 2 1,-4 4 2,-1 2 0,-2 3 2,-2 3 0,-2 4 1,-1 4 1,-1 3 1,0 4 0,-2 3 0,-1 1-1,0 1-1,-2 0-2,-1 1-1,-2-1-3,-2-1-2,-2-1-3,-1-3-2,-2-2-2,0-3-3,-1-3-1,-3-6-4,-2-8-4,-3-10-4,-3-8-4,-1-12-4,3-15-1,1-14-1,2-15-2,2-6 0,3 1 3,1 3 2,2 1 3,0 6 5,0 9 7,-1 8 9,-2 10 7,1 6 7,-1 7 4,0 5 5,0 6 5,0 5 2,0 2 2,1 4 0,-1 3 1,-1 4-1,0 9-3,-1 7-1,-1 9-3,-1 6-1,0 8-2,0 6-1,1 7-1,0 3-1,2-2-1,2-3 0,2-1-2,3-3-3,2-6-4,4-5-4,2-4-4,3-4-4,3-5-4,4-4-3,2-3-4,1-4-3,1-3-2,0-3-2,-1-2-2,-3-1-2,-6 5-2,-8 4-1,-6 3-2,-7 3 1,-8 1 7,-6 1 5,-6 1 5,-6 1 5,-3 1 5,-2 1 5,-4 1 4,-1-1 3,0 0-1,0-1 1,0-1-1,2-3 5,6-3 7,4-5 9,5-3 7,5-3 5,3-2 1,4-3 0,5-1 2,7-2-1,12-4-1,12-2-2,11-3-1,10-3-2,8-2-3,8-2-4,8-1-3,6-2-4,6 2-3,7 1-5,5 1-4,4 2-10,0 4-14,1 4-14,2 4-14,-2 4-8,-4 2-1,-4 3-1,-3 3-2,-10 1-2,-15-2-3,-14-3-2,-15-1-4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8:10"/>
    </inkml:context>
    <inkml:brush xml:id="br0">
      <inkml:brushProperty name="width" value="0.0412" units="cm"/>
      <inkml:brushProperty name="height" value="0.0412" units="cm"/>
      <inkml:brushProperty name="color" value="#00BFF3"/>
    </inkml:brush>
  </inkml:definitions>
  <inkml:trace contextRef="#ctx0" brushRef="#br0">8650 51317 534,'0'-15'2,"0"-1"7,0 0 5,0 1 5,0 2 10,0 6 10,0 6 11,0 6 11,0 4 0,0 1-13,0 3-12,0 2-12,0 2-8,2 3-2,0 3-2,2 3-2,-1 3-2,-1 3-2,0 2-1,-2 4-3,0 2-2,0 2 0,0 3-2,0 1-1,0 0 0,0-1 0,0 0 0,0-1 1,0-1 0,0 0 0,0 0 1,0 0-1,0 1 1,0 2-1,0 2 0,0 2-1,0 0-1,0 0 0,0-2-2,0 0-2,0-3 0,0-2-2,0-4 0,0-2-1,0-4-1,0-3-1,0-5 1,0-3 0,1-3-1,0-1 0,2-1-1,0-1 0,0-1-4,0-1-7,-2 0-7,0-2-7,-1-3 0,0-6 3,0-6 5,0-6 3,-1-3 4,0 1 0,-2-1 2,0 0 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8:10"/>
    </inkml:context>
    <inkml:brush xml:id="br0">
      <inkml:brushProperty name="width" value="0.04697" units="cm"/>
      <inkml:brushProperty name="height" value="0.04697" units="cm"/>
      <inkml:brushProperty name="color" value="#00BFF3"/>
    </inkml:brush>
  </inkml:definitions>
  <inkml:trace contextRef="#ctx0" brushRef="#br0">8595 50528 468,'-13'-14'4,"4"3"7,6 2 8,5 4 8,3 2 2,3 0-5,3 2-5,4 0-5,1 1-2,3-2-2,2 0 0,1-2-1,3 0 0,3 1-1,3-1 1,3 0-1,0 0 0,0 2-1,-1 0-2,-1 2 0,-1 0 0,0 0 0,1 0 1,-1 0 0,0 0 0,1 0-3,-1 0-2,0 0-1,2 0-3,1 0 1,2 0-1,2 0 1,1 0-1,-1 0-1,-2 0 1,0 0 0,0 0 0,1 0 0,0 0 1,2 0 1,-1 0 0,-3 0 0,-4 0 1,-2 0 0,0 0 1,5 0 0,3 0 0,4 0 1,1 0-1,-3 0 0,-4 0 0,-2 0 0,-2 0 0,1 0-1,-1 0 1,0 0 0,0 0-1,-1 0 0,-1 0-3,-1 0 0,-1 0-1,1 0 2,-1 0 0,1 0 2,-2 0 1,-2 0 0,-1 0 0,-2 0 1,-2 0 1,1 0 0,-1 0 0,1 0 1,-1 0 0,-1 0 0,-1 0-1,0 0-1,-2 0 0,-1 0 0,-1 0-1,-1 0 0,-1 1 3,0 2 9,-2 2 9,0 2 7,-3 1 1,-1 1-6,-2 2-7,-2 0-7,-1 1-3,0 3 0,0 2-1,0 1 1,0 2 0,-2 1-1,-1 1 0,0 2 0,0 1-1,0 4-1,2 5 1,1 3-1,0 2-1,0 2 1,0 1-1,0 0-1,-1 1 0,-1 0 0,0 0 0,-1 0 0,-1 0-1,0-2 1,0 0 0,0-1 1,1-2-1,0-2 0,1-2-2,2-1 1,0-2-2,0 0 0,0 1 0,0-1 0,0 1-2,0 1-2,0 0-3,0 2-3,0 0-2,2-2-2,1 0 0,0-1-2,1-1-1,0-1-3,0-2-3,0 1-1,0-3-3,1-2-1,2-1-2,0-2-1,0-2-1,-2 1 1,-2-1 2,-2 1 0,-1-2 1,2-3-2,0-3 0,2-2-2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8:11"/>
    </inkml:context>
    <inkml:brush xml:id="br0">
      <inkml:brushProperty name="width" value="0.0432" units="cm"/>
      <inkml:brushProperty name="height" value="0.0432" units="cm"/>
      <inkml:brushProperty name="color" value="#00BFF3"/>
    </inkml:brush>
  </inkml:definitions>
  <inkml:trace contextRef="#ctx0" brushRef="#br0">8763 56229 509,'-15'0'0,"1"0"3,1 0 0,1 0 2,4-1 10,10 0 19,8-2 19,9 0 19,8-1 2,9 0-14,7 0-13,8 0-14,5 0-9,1 1-5,3-1-4,2 0-4,1-1-3,1-2-2,1-1-2,1-3-1,2 0-2,1 1 0,3 0-2,1 2-2,2 1 1,-1-1-1,1 0 0,-1 0 0,0 1 1,-1 1 1,-1 0 3,-1 2 0,-3 1 1,-5 2-3,-5 2-3,-4 2-2,-5 1-2,-2 0-1,-3-1 0,-4 2-2,-3-2 0,-3 1 1,-5 0 2,-3 0 0,-3-1 1,-2 0 1,0-2-2,0 0 1,-3-1 0,-1 0 1,-2 0-1,-3 0 1,0-1-1,0 0-3,0-2-3,0 0-3,-2-1-4,1 0-6,-2 0-4,0 1-6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8:13"/>
    </inkml:context>
    <inkml:brush xml:id="br0">
      <inkml:brushProperty name="width" value="0.0397" units="cm"/>
      <inkml:brushProperty name="height" value="0.0397" units="cm"/>
      <inkml:brushProperty name="color" value="#00BFF3"/>
    </inkml:brush>
  </inkml:definitions>
  <inkml:trace contextRef="#ctx0" brushRef="#br0">19201 50057 554,'-1'-11'7,"-1"12"17,0 10 15,-1 11 15,-4 6 3,-4 3-12,-5 1-11,-5 2-11,-3 1-8,1-2-5,-1 0-3,1-1-6,1-2-2,3-3-1,3-3-1,2-3-1,4-2-2,3-3-3,2-1-1,4-2-3,2-2-5,4 1-6,2 0-7,3 0-7,1 0 4,0 3 14,-2 1 14,0 3 14,-2 2 8,-1 3 1,-1 3 1,0 3 2,-1 1 0,0-2-1,0 0-1,0-1-2,-1-1 0,-1-3 0,0-1-2,-1-3 0,-1-1-1,1-3 0,2-1-2,0-2 0,1-7-6,-2-10-12,0-12-12,-2-9-12,3-14-8,6-14-4,6-15-4,5-15-5,6-5 1,3 2 6,4 3 6,5 4 6,-1 5 6,0 10 6,-3 11 6,-2 9 5,-2 6 5,-3 3 1,-3 4 1,-3 2 1,-3 3 2,-4 5 4,-5 3 3,-3 4 3,-1 4 8,2 3 10,2 2 11,2 4 10,0 2 4,1 2-5,0 2-4,0 2-6,-1 2-7,1 3-11,0 3-11,0 3-12,-2 2-7,-3 1-4,-3 1-3,-2 2-3,-4 1-3,-4 6 0,-4 5 0,-3 5-1,-5 1-1,-3-1-1,-5 0-2,-3-1-1,-2-3 2,3-6 3,2-4 3,1-5 3,2-4 7,1-4 8,1-5 8,1-3 8,3-4 7,6-4 6,6-4 5,7-3 6,5-5-1,7-2-5,7-3-6,7-3-6,3-1-4,1 1-3,-1 1-2,0 1-2,-1 2-2,-1 3 1,-3 2 0,-1 4 0,-3 2-1,-1 1 0,-3 0-1,-1 2-2,-2 0 1,-1 2-1,0 0-1,-2 2 1,-1 1-1,-2 2 0,-3 2 1,-1 2 0,-3 3-1,-6 7-3,-4 5-2,-5 7-2,-4 3-1,-3 0-2,-3 2 0,-3 1 0,0-2-1,3-3 1,3-5 1,3-3 0,1-4 0,0-1 1,1-3 1,-1-1 1,2-5-1,2-6 0,4-7-1,3-8-1,2-5-1,2-7-3,2-5-1,2-6-3,2-1 0,1 3 2,3 5 3,2 4 2,0 3 2,0 4 3,-2 5 2,-1 3 3,0 5 3,-2 6 6,-1 6 4,0 6 5,-2 3 1,0 3-2,-2 1-3,0 3-3,-3 1-2,0 1-3,-3 1-2,-2 1-4,-1-1-3,0 0-5,1-1-5,-1-1-5,-1-2-4,0-3-2,-1-3-3,-1-2-1,-2-4-2,0-3 0,-1-2 0,-1-4 0,-2-3 2,0-6 7,-1-4 5,-1-5 5,0-3 4,1-1 1,1-1 1,1-1 2,1 1 2,4 5 4,3 3 5,3 4 5,1 4 7,0 2 12,0 4 12,0 3 11,1 2 2,2 3-9,2 3-9,2 4-9,1 3-4,2 5 0,0 5 0,2 4 0,-1 1-2,1-7-4,0-5-5,0-7-4,0 0-4,1 2-4,2 3-5,0 3-3,2 1-1,5 1 2,4-1 3,3 1 3,2-3-1,-1-3-4,-1-5-3,-1-3-4,-2-2-14,-3 0-26,-3 0-24,-2 0-24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8:15"/>
    </inkml:context>
    <inkml:brush xml:id="br0">
      <inkml:brushProperty name="width" value="0.04778" units="cm"/>
      <inkml:brushProperty name="height" value="0.04778" units="cm"/>
      <inkml:brushProperty name="color" value="#00BFF3"/>
    </inkml:brush>
  </inkml:definitions>
  <inkml:trace contextRef="#ctx0" brushRef="#br0">21850 50223 460,'8'-8'-10,"0"0"3,-1 0 4,1 0 4,1 1 6,2 1 8,2 0 7,1 2 8,2 0 3,1 0-2,2 0-3,0 0-2,2 0-3,2 0-3,4 0-2,3 1-3,1-1-3,-1 2-4,-1 0-5,-1 2-4,-2-1-4,-1 0-6,-3-2-4,-1 0-5,-3-1-5,-1 0-2,-3 0-3,-1 0-3,-2-1 0,-2-4 0,-2-2 2,-2-3 0,-3-3 5,-1-1 5,-2-3 6,-1-1 6,-3-1 4,-2 1 1,-2 1 1,-2 1 1,-1 1 2,1 2 3,-1 3 2,0 1 4,0 2 4,1 2 7,-1 3 7,0 1 7,1 1 4,1 2-1,0 0-1,2 2 0,0 3 1,-2 7 0,0 8 1,-1 6 1,1 5-1,2 2-4,4 4-4,3 3-4,0 1-2,-1 2-4,0 1-2,-1 0-2,-1 2-3,0 2-4,0 2-2,0 2-3,1 0-5,0 0-5,2-2-6,0 0-4,1-4-6,-2-4-3,0-6-5,-1-4-4,-2-4-1,0-3 1,-2-3 2,0-3 2,-2-3 2,-2-4 1,-1-4 2,-3-4 1,-2-5 3,-1-4 4,-3-5 4,-1-5 3,-1-4 4,3 0 4,1-1 4,3 0 4,1-2 2,4 1 3,3-1 1,2 1 2,3 0 0,1 2 1,0 3-1,2 1 0,3 0 1,9-3 4,8-3 2,7-3 4,8-1-2,9-1-5,6 1-6,9 0-5,2 1-4,-3 3-1,-3 3 0,-2 3-3,-5 3-2,-6 4-4,-6 4-6,-5 4-4,-6 2-1,-4 0 2,-3 0 2,-4 0 2,-4 1 4,-1 2 6,-2 2 7,-2 2 6,-2 1 3,0 1 1,-2 2 0,0 0 1,-1 2 0,0 1 1,0 3 1,0 2 0,0 1 0,0 1-1,0 1 0,0 1 0,0 0-3,0 1-7,0-1-7,0 1-7,0-2-6,0-3-6,0-3-8,0-3-6,-1-4-3,-2-6 3,-2-6 1,-2-6 3,-1-7 1,-2-9-1,0-9 1,-1-8-1,0-5 0,1 0 1,0 0 1,2 0 0,0 2 5,0 6 10,1 4 8,-1 5 9,0 5 9,0 5 7,0 5 8,0 5 8,1 5 5,1 8 2,0 6 2,2 7 2,-1 5-3,-2 3-8,-2 3-9,-1 3-8,-2 2-5,2 0-4,1 2-3,0 1-3,3-1-3,1-2-3,2-1-5,2-3-2,2-2-5,2-3-4,2-3-4,1-3-4,4-2-2,2-1 2,3 0 1,3-2 2,1-1 1,-3-2 2,-1-3 2,-2-1 1,-2-1 1,-1 0 1,0 0 1,-2 0 0,-1 0 2,-2 2 2,-3 0 2,0 2 3,-5 0 2,-2 3 3,-5 2 4,-4 2 2,-4 1 1,-5 3 0,-5 1-1,-4 3-1,-5 0 0,-3-1-1,-2-1-1,-4-1 0,0-2 0,2-1 2,2-2 3,2-2 2,3-3 5,6-1 5,4-2 6,5-2 6,12-3 3,20-4 1,19-4 0,20-4 0,10-1-4,3 2-11,2 3-9,1 1-11,1 1-10,-1 0-10,-1 0-9,0 0-11,-5 2-3,-5 2 2,-6 3 3,-6 4 1,-6 0-1,-6-1-7,-5 0-7,-6-1-5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8:16"/>
    </inkml:context>
    <inkml:brush xml:id="br0">
      <inkml:brushProperty name="width" value="0.0356" units="cm"/>
      <inkml:brushProperty name="height" value="0.0356" units="cm"/>
      <inkml:brushProperty name="color" value="#00BFF3"/>
    </inkml:brush>
  </inkml:definitions>
  <inkml:trace contextRef="#ctx0" brushRef="#br0">20213 55766 618,'0'-12'9,"0"8"18,0 8 19,0 8 18,0 3 2,0 1-13,0-1-13,0 1-13,-1 2-9,0 3-4,-2 4-4,0 5-3,-1 0-7,1-4-7,-1-2-9,0-3-8,0-2-7,1-1-5,-1-1-6,0 0-6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8:16"/>
    </inkml:context>
    <inkml:brush xml:id="br0">
      <inkml:brushProperty name="width" value="0.04618" units="cm"/>
      <inkml:brushProperty name="height" value="0.04618" units="cm"/>
      <inkml:brushProperty name="color" value="#00BFF3"/>
    </inkml:brush>
  </inkml:definitions>
  <inkml:trace contextRef="#ctx0" brushRef="#br0">20793 54127 476,'-15'-10'92,"3"10"-13,1 12-13,2 10-12,2 9-10,1 10-7,1 9-7,0 8-7,1 5-5,0 1 0,0 1-2,1 1-1,-1 2-2,2 5-4,0 3-2,2 5-4,0 6-8,0 9-12,0 11-11,0 10-12,1 0-6,2-7 0,2-8-1,1-9 1,2-7 3,-2-9 6,-1-9 6,0-9 7,-2-8 1,1-8-4,0-8-5,0-7-3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8:16"/>
    </inkml:context>
    <inkml:brush xml:id="br0">
      <inkml:brushProperty name="width" value="0.02974" units="cm"/>
      <inkml:brushProperty name="height" value="0.02974" units="cm"/>
      <inkml:brushProperty name="color" value="#00BFF3"/>
    </inkml:brush>
  </inkml:definitions>
  <inkml:trace contextRef="#ctx0" brushRef="#br0">20183 56281 739,'-6'-13'8,"4"3"13,4 4 16,4 4 14,4 4 1,5 4-12,5 4-12,5 3-12,2 4-9,-1 3-7,-1 3-5,-1 3-6,-1 1-8,1 1-11,-1-1-9,1 1-10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20"/>
    </inkml:context>
    <inkml:brush xml:id="br0">
      <inkml:brushProperty name="width" value="0.04316" units="cm"/>
      <inkml:brushProperty name="height" value="0.04316" units="cm"/>
    </inkml:brush>
  </inkml:definitions>
  <inkml:trace contextRef="#ctx0" brushRef="#br0">55453 33810 509,'10'-16'1,"6"0"1,4 1 1,5-1 1,1 2 2,0 2 4,-1 4 4,0 3 3,-2 1 2,-2 2-1,0 0-1,0 2 0,-2 0-4,-1 2-4,-1 0-5,-1 2-6,-2 1-2,-4 1-2,-4 3 0,-4 2-2,-5 2-3,-4 3-4,-6 3-5,-3 4-5,-7 0-1,-4 3 1,-4 0 0,-6 0 1,-4 2 3,-2 1 6,-4 1 4,-2 1 5,-1-1 4,3-1 2,4-3 3,2-1 1,5-4 4,6-3 4,5-5 3,7-3 5,8-5 5,14-6 6,12-6 6,13-5 7,9-5-2,6 0-9,6-1-10,6-1-8,-1 2-7,-8 5-4,-8 4-4,-8 6-4,-6 3-2,-5 4-1,-4 2-1,-6 3-1,-7 6 2,-8 8 2,-9 7 3,-9 8 3,-6 5 1,-3 0 1,-3 2 1,-2 0 1,-2 0 1,1-4 2,1-2 3,2-3 1,2-5 1,5-6-2,5-5-1,5-6-2,7-6-1,12-3-3,10-4 0,11-4-3,9-4-3,7-6-4,6-4-5,8-5-5,1-1-2,-2 1 0,-4 3 1,-2 1 0,-5 3 0,-6 2 2,-5 4 1,-7 3 1,-5 3 2,-5 6 4,-4 4 2,-6 6 2,-6 2 5,-7 4 2,-9 4 5,-7 2 3,-6 1 3,-1 0-1,-2 1 1,-2-1 0,0-1 0,5-5-3,4-3-1,3-4-1,6-4-2,9-1-2,7-2 0,8-2-2,6-2-2,5-2 0,5-2-3,5-2-1,2-1-1,-1 2-2,-1 0-2,-1 2 0,-3 1-3,-5 2 1,-4 2-2,-6 2-1,-4 2 0,-4 1-1,-4 3-1,-4 2-1,-3 1 0,-5 3 1,-4 2 1,-3 1 2,-3 3 0,-3 1 3,-1 2 2,-2 3 1,-2 0 4,-1 0 3,-1 1 3,0-1 3,-1 0 5,-1 1 2,1-1 4,0 0 3,2-2 3,3-3 2,5-5 3,4-3 3,7-5 1,12-6 0,12-6 2,12-6 0,10-5-3,10-4-7,10-3-8,10-5-6,5-1-6,1-1-5,1 1-3,2-1-6,-2 2-4,-1 3-3,-2 3-4,-3 3-4,-3 3-2,-6 2 1,-6 4-1,-5 2 0,-10 1-6,-9-2-13,-12-2-14,-11-1-12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8:16"/>
    </inkml:context>
    <inkml:brush xml:id="br0">
      <inkml:brushProperty name="width" value="0.03345" units="cm"/>
      <inkml:brushProperty name="height" value="0.03345" units="cm"/>
      <inkml:brushProperty name="color" value="#00BFF3"/>
    </inkml:brush>
  </inkml:definitions>
  <inkml:trace contextRef="#ctx0" brushRef="#br0">21950 54577 657,'9'-6'109,"1"2"-23,3 4-24,2 2-24,2 2-15,3 0-8,3 0-6,3 0-8,0 1-6,-2 2-3,-1 1-3,-2 3-3,-4 3-7,-3 3-12,-4 4-11,-4 5-11,-4-1-3,-3-3 6,-2-5 6,-3-3 5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8:17"/>
    </inkml:context>
    <inkml:brush xml:id="br0">
      <inkml:brushProperty name="width" value="0.04234" units="cm"/>
      <inkml:brushProperty name="height" value="0.04234" units="cm"/>
      <inkml:brushProperty name="color" value="#00BFF3"/>
    </inkml:brush>
  </inkml:definitions>
  <inkml:trace contextRef="#ctx0" brushRef="#br0">21204 55731 519,'-21'1'100,"5"4"-16,5 2-16,4 4-16,4 2-11,0 3-7,2 3-6,1 3-7,-2 2-4,0 1-4,-3 1-3,-2 1-3,-1 0-3,2 0-2,1 0-4,0 1-2,2-2-7,1-3-13,0-3-12,2-3-12,1-7-5,3-9 5,4-9 5,2-11 3,4-7 5,3-7 5,5-5 5,3-5 4,3-2 4,-1 6 0,0 4 2,1 5 0,-2 4 5,-3 3 8,-3 3 8,-3 3 8,-2 3 7,-3 5 5,-1 3 6,-2 4 6,-2 3 2,-2 4-1,-2 2 0,-2 3-1,-4 4-4,-4 6-9,-5 3-8,-5 6-9,-3 1-8,1-3-7,-1-3-7,0-3-7,2-3-3,3-3 2,3-3 2,3-2 1,2-5 1,4-5 0,2-4-1,4-5-1,2-2 3,5 0 5,4 2 5,4 1 5,0 0 4,-1 2 2,-3 1 2,-1 0 3,-2 2 0,0 0-1,-2 2-2,-1 0-2,-3 5-1,-6 8-1,-6 7-1,-5 9-1,-5 3-3,-3-2-3,-4 0-4,-1-1-4,-3-2-1,-1-1 0,-1-3 1,-1-1 1,0-3 3,0-1 5,-1-2 6,1-3 4,1-1 3,1 0-2,3-2-1,1-1-2,3 0 6,3-2 13,3-1 13,3 0 13,4-2 4,6 0-6,6-2-6,6 0-4,6-1-7,7 0-7,7 0-7,7 0-7,3 0-4,0 0 0,0 0-1,0 0-1,3-2-8,4 0-16,6-3-18,4-2-15,1 0-7,-4 0 7,-5 2 5,-2 1 5,-8 0 7,-8 2 7,-9 0 7,-9 2 6,-4-1 3,0 0-3,0-2-3,0 0-3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8:17"/>
    </inkml:context>
    <inkml:brush xml:id="br0">
      <inkml:brushProperty name="width" value="0.03378" units="cm"/>
      <inkml:brushProperty name="height" value="0.03378" units="cm"/>
      <inkml:brushProperty name="color" value="#00BFF3"/>
    </inkml:brush>
  </inkml:definitions>
  <inkml:trace contextRef="#ctx0" brushRef="#br0">23900 53989 651,'16'-7'110,"-1"1"-25,1 0-24,-1 2-26,1 1-14,-1 2-4,1 2-5,-1 2-5,0 3-7,-2 4-11,-3 3-11,-1 5-12,-2 1-6,-2 1 0,-3-1-2,0 0 0,-3 0 0,0-3 1,-2-1 1,0-2 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8:18"/>
    </inkml:context>
    <inkml:brush xml:id="br0">
      <inkml:brushProperty name="width" value="0.04162" units="cm"/>
      <inkml:brushProperty name="height" value="0.04162" units="cm"/>
      <inkml:brushProperty name="color" value="#00BFF3"/>
    </inkml:brush>
  </inkml:definitions>
  <inkml:trace contextRef="#ctx0" brushRef="#br0">22612 54750 528,'-9'45'98,"-1"-2"-22,-3-4-21,-2-2-21,0-3-13,-1-3-3,0-4-3,1-1-4,4-8-11,10-9-17,10-10-18,9-10-17,7-7-6,3-3 8,3-5 7,3-3 9,-2 0 6,-4 5 8,-4 5 6,-6 5 8,-8 7 10,-11 8 16,-10 10 15,-11 8 15,-5 4 3,1 1-9,1-1-9,1 1-10,1-2-7,-1-2-5,1-1-6,-1-2-5,6-4-10,11-3-11,10-4-13,12-4-12,8-5-4,10-8 3,9-6 5,8-7 2,3-1 6,-4 3 6,-4 5 5,-4 3 6,-5 4 4,-7 4 3,-7 4 2,-7 4 2,-5 3 3,-4 2 4,-4 2 3,-4 2 4,-5 1 9,-6 3 15,-5 2 14,-7 1 14,-3 1 4,-1-1-5,-1-1-7,0 0-6,-2-1-5,1 1-7,0 1-5,-1 1-7,0 2-5,-2 3-4,-3 3-6,-1 3-5,-2 3-4,-4 6-6,-3 4-6,-2 6-5,-1 2-6,2 0-8,2-1-8,2 1-8,4-3-1,6-6 5,5-6 5,7-5 5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8:18"/>
    </inkml:context>
    <inkml:brush xml:id="br0">
      <inkml:brushProperty name="width" value="0.0371" units="cm"/>
      <inkml:brushProperty name="height" value="0.0371" units="cm"/>
      <inkml:brushProperty name="color" value="#00BFF3"/>
    </inkml:brush>
  </inkml:definitions>
  <inkml:trace contextRef="#ctx0" brushRef="#br0">24600 55950 593,'16'0'7,"-1"0"17,1 0 14,0 0 16,1 1 4,7 4-8,3 2-8,6 3-8,3 2-6,0 1-3,2 1-4,1 2-2,-4-2-13,-6 0-22,-7-1-23,-7 0-23,-4-2-9,-2-1 4,-2-1 3,-2 0 5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8:18"/>
    </inkml:context>
    <inkml:brush xml:id="br0">
      <inkml:brushProperty name="width" value="0.03969" units="cm"/>
      <inkml:brushProperty name="height" value="0.03969" units="cm"/>
      <inkml:brushProperty name="color" value="#00BFF3"/>
    </inkml:brush>
  </inkml:definitions>
  <inkml:trace contextRef="#ctx0" brushRef="#br0">23871 56850 554,'-19'2'13,"8"6"25,7 4 27,8 5 25,3 3 1,-1 1-24,-1 1-23,-1 1-24,-1 2-13,0 3-1,-2 3-3,0 2-2,-2 1-8,0-1-16,-2-3-17,0-2-16,-1-3-7,1-5-2,-1-5 1,0-4-1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8:18"/>
    </inkml:context>
    <inkml:brush xml:id="br0">
      <inkml:brushProperty name="width" value="0.03905" units="cm"/>
      <inkml:brushProperty name="height" value="0.03905" units="cm"/>
      <inkml:brushProperty name="color" value="#00BFF3"/>
    </inkml:brush>
  </inkml:definitions>
  <inkml:trace contextRef="#ctx0" brushRef="#br0">24361 57009 563,'15'-8'5,"-1"2"9,-1 1 11,-1 0 9,1 1 4,2 0-1,1 0-2,3 1-1,0 0-2,-1 3 0,-1 4-1,-1 2-1,-2 4-3,-2 4-6,-4 3-4,-3 5-5,-3 3-4,-6 5-4,-4 3-3,-5 4-4,-4 1-3,-1-4-2,-3-2-2,-1-3-3,-1-4 0,1-3 0,1-5 1,1-3 1,1-4 3,1-2 7,0-4 7,2-2 6,7-4 0,12-4-8,13-4-9,13-4-8,5 0-5,-3 1-3,-3 2-3,-3 2-2,-3 2-6,-3 1-12,-3 0-9,-3 2-12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8:19"/>
    </inkml:context>
    <inkml:brush xml:id="br0">
      <inkml:brushProperty name="width" value="0.02579" units="cm"/>
      <inkml:brushProperty name="height" value="0.02579" units="cm"/>
      <inkml:brushProperty name="color" value="#00BFF3"/>
    </inkml:brush>
  </inkml:definitions>
  <inkml:trace contextRef="#ctx0" brushRef="#br0">27647 57200 853,'-15'0'9,"2"0"18,3 0 19,1 0 19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8:29"/>
    </inkml:context>
    <inkml:brush xml:id="br0">
      <inkml:brushProperty name="width" value="0.04185" units="cm"/>
      <inkml:brushProperty name="height" value="0.04185" units="cm"/>
      <inkml:brushProperty name="color" value="#00BFF3"/>
    </inkml:brush>
  </inkml:definitions>
  <inkml:trace contextRef="#ctx0" brushRef="#br0">30629 53843 525,'17'0'69,"3"0"-15,3 0-14,3 0-14,2-1-9,2-2-5,3-2-3,1-1-4,0-2-3,-1 2-4,-3 0-4,-2 2-4,-2 1-2,-5 0-4,-3 2-2,-4 0-3,-5 1-4,-7 0-4,-4 0-5,-7 0-6,-4-1 3,-2-4 6,-1-2 7,-3-3 7,-1-2 7,1 0 5,-1 0 6,1 1 5,0-1 4,2 0 3,3 0 3,1 1 3,2 0 2,2 0 1,3 2 1,1 1 1,1 3 1,0 8-1,0 6 1,0 7-1,1 5-4,0 3-6,2 3-6,0 3-8,1 2-5,-2 2-7,0 3-6,-1 1-6,-3 1-3,-2 0 0,-4 0 0,-2 0-1,-3-2 1,-1-3 3,-3-5 3,-1-3 3,-3-4 2,-3-1 4,-3-3 2,-2-1 4,-3-2 2,-1-1 2,-1-1 0,0 0 2,0-3 3,5-1 6,4-2 6,3-2 5,12-4 7,18-4 10,20-5 8,17-5 9,12-3-1,2 2-11,3 1-13,3 1-11,1 1-8,0 0-5,-2 2-5,-1 1-4,-3 1-3,-4 4 1,-6 2 1,-4 4 0,-5 1-4,-6 0-7,-4-1-7,-5 1-8,-6-3-4,-8-7-1,-8-8-2,-8-6 0,-3-2 2,1 1 9,0 3 6,2 1 9,0 1 8,-2 1 12,0-1 10,-1 0 12,0 2 6,0 3 3,2 3 1,1 2 3,-1 4-3,0 4-8,-2 4-6,0 4-8,-3 7-5,-7 11-1,-5 11-2,-6 10-2,-4 4-1,1-2 1,0-4 0,0-2 0,1-5-2,5-4-6,3-5-5,5-5-6,3-4-2,5-3 2,3-3 2,4-3 1,4-3-3,4-2-10,4-4-9,4-2-8,1-1-1,1 1 11,0 4 9,0 0 10,-2 5 8,-3 6 6,-3 5 5,-2 7 5,-2 2 4,0 2 0,0 1 0,0 1 0,0-3-1,0-4-2,0-5 0,0-4-3,3-9-4,8-11-9,6-10-9,7-11-8,4-10-5,1-9 2,0-8 1,2-9 1,-2-2 2,-3 4 1,-5 6 2,-3 5 3,-1 0 1,1-2 2,3-4 1,2-2 1,0 1 3,-2 8 5,0 6 6,0 8 4,-2 4 4,1 2 3,-1 4 4,1 3 3,0 3 1,1 1-1,1 2-1,1 2 0,0 4-3,-1 3-1,-1 4-3,-1 3-2,-1 5-3,-2 4-4,-3 3-4,-1 5-5,-2 2-4,-2 3-1,-3 1-3,-1 3-3,-3 0 0,-6 2 0,-4 1 1,-5 1 1,-4-2 1,-1-4 0,-3-3 1,-1-5 0,-2-3 0,2-2-1,2-4 0,-1-3-2,2-3 0,1-2-1,1-4 0,1-2 0,1-5-1,2-6-3,3-5 0,1-7-2,2-4-1,2-2 3,2-4 0,2-3 2,2 2 2,0 6 4,2 5 2,0 7 4,1 3 4,0 2 5,0 2 6,0 3 4,0 4 6,0 8 7,-1 7 6,1 9 6,0 6 1,-2 5-6,0 4-5,-2 6-7,0 5-4,0 6-7,0 5-5,0 7-5,0 10-8,0 13-9,0 13-9,0 15-9,1 6-2,0 1 2,2-1 4,0 0 2,0-11-5,0-22-14,-2-23-15,0-22-14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8:31"/>
    </inkml:context>
    <inkml:brush xml:id="br0">
      <inkml:brushProperty name="width" value="0.03834" units="cm"/>
      <inkml:brushProperty name="height" value="0.03834" units="cm"/>
      <inkml:brushProperty name="color" value="#00BFF3"/>
    </inkml:brush>
  </inkml:definitions>
  <inkml:trace contextRef="#ctx0" brushRef="#br0">34159 54216 573,'0'-22'5,"0"3"10,0 3 9,0 3 10,0 5 2,2 10-3,0 8-6,2 9-3,-1 6-4,-1 5-3,0 3-3,-2 4-2,0 1-4,-2-2-5,0-1-4,-1-3-5,-2-3-4,2-3-3,-1-5-4,0-3-2,2-9-5,4-12-4,3-13-6,6-13-4,2-10 0,3-8 5,3-8 6,3-8 4,1 0 6,-1 7 7,-1 6 5,-1 8 7,-2 6 6,-3 7 8,-2 7 6,-4 7 8,-1 5 5,0 3 7,-1 2 4,1 4 7,-1 4-3,-2 7-8,-2 8-10,-2 6-9,-3 6-6,-2 4-6,-4 6-4,-2 4-4,-1 1-3,1-6 0,0-4 0,2-5 0,2-10-9,2-13-21,4-14-18,2-13-20,3-7-3,2 1 17,2 1 15,2 1 16,-1 3 9,-1 3 2,-2 5 4,-2 3 2,-2 4 3,-2 6 5,-2 4 4,-2 6 4,-4 6 1,-4 9-4,-5 8-2,-5 10-4,-3 3-1,-3 0-2,-1-2 0,-2 0-1,-1-4 0,3-4-1,1-5 0,3-5 0,2-5-1,3-5 1,3-5-1,3-4 1,4-6 6,8-4 14,6-6 14,7-4 15,5-3-1,1-1-12,3-1-14,2-1-13,0 1-6,1 2 0,-1 4 0,1 3 0,-2 2 1,-1 2 2,-3 2 2,-1 2 1,-3 3 2,-1 2 2,-2 4 0,-2 2 2,-2 3 1,-1 3-1,0 3 0,-2 3-1,0 2 0,-2 1 1,0 1 0,-2 1 1,0-1-1,0-3-4,0-3-3,0-3-3,1-3-6,2-2-10,2-4-9,2-3-9,1-4-2,1-6 3,2-5 4,0-7 3,0-3 6,-1 1 5,0-1 6,-2 1 7,-1 0 3,0 2 4,-2 3 2,0 1 3,-5 4 7,-8 4 10,-8 6 12,-7 4 9,-5 4 2,-1 4-9,-1 2-8,-1 3-9,-1 1-10,-2 1-9,-3 0-12,-1-1-9,-1 0-4,2-1 2,0-1 4,2 0 3,1-3 3,3-1 2,3-2 4,3-2 2,3-2 2,5-1 4,3-1 3,4 0 2,7 1 0,8 4-4,9 3-5,10 5-4,6 2-1,8 1-1,6 1 1,8 1 0,4-1-1,3-1-4,4-2-3,2-3-4,2-1-6,3 0-7,1-2-9,3-1-9,-4-2-2,-5-2 1,-8-4 2,-7-2 2,-7-2 4,-7 0 5,-9 0 6,-7 0 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20"/>
    </inkml:context>
    <inkml:brush xml:id="br0">
      <inkml:brushProperty name="width" value="0.0456" units="cm"/>
      <inkml:brushProperty name="height" value="0.0456" units="cm"/>
    </inkml:brush>
  </inkml:definitions>
  <inkml:trace contextRef="#ctx0" brushRef="#br0">56671 37481 482,'-29'-13'2,"4"3"5,3 4 4,5 4 5,1 2 3,2 0 2,1 0 2,1 0 2,2 3 2,3 6 4,2 5 2,4 7 3,1 7 1,0 9-1,0 8-2,0 9-2,2 9-2,4 9-3,3 9-5,5 9-2,2 8-5,-1 9-6,1 9-5,-1 9-5,0 7-7,-3 6-8,-1 6-10,-2 6-7,-2-5-3,-1-12 5,-1-15 4,0-13 5,-1-14-4,0-12-16,0-13-15,0-12-15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8:45"/>
    </inkml:context>
    <inkml:brush xml:id="br0">
      <inkml:brushProperty name="width" value="0.05961" units="cm"/>
      <inkml:brushProperty name="height" value="0.05961" units="cm"/>
      <inkml:brushProperty name="color" value="#00BFF3"/>
    </inkml:brush>
  </inkml:definitions>
  <inkml:trace contextRef="#ctx0" brushRef="#br0">39399 53700 369,'21'2'63,"-3"4"-7,-5 4-9,-3 3-7,-2 5-6,-2 3-4,-1 5-3,0 3-4,-3 5-2,-2 5-2,-4 4-3,-2 6-1,-3 2-3,-2 3-1,-2 2-2,-1 2-3,-2-1 0,-1-3-2,-2-2-1,1-4-1,-3-2-2,0-2-1,-1-2-2,-1-2-3,0-2 0,1-3-1,1-4-1,1-2-1,0-3 1,-3-3 0,-1-3 1,-3-3 2,0-3-2,0-4-2,-1-5-1,1-2-3,-1-7-1,-1-6-1,-1-7-3,-1-7 0,0-5-1,0-3 3,-1-3 2,1-2 1,2-1 2,3 3 3,5 4 2,3 2 2,4 2 2,2 3 0,4 1 1,3 3 1,1 0 1,2 1 3,0-1 2,2 1 2,1-1 2,2 0 3,2 1 3,2-1 1,2 1 1,3 1-1,3 1-2,3 1-2,3 2 0,3 4 4,3 4 3,3 5 3,1 2 2,-1 3-2,-1 4 0,-1 2-1,0 4-1,0 3 1,2 5-2,1 3 0,1 4-1,3 1-3,1 2-3,2 3-2,2-1-4,0-2-6,2-2-5,1-1-6,1-2-6,6 1-8,2-1-5,5 0-8,1 0-5,-2-3-5,-3-1-5,-1-3-5,-6-2 4,-10-3 8,-9-2 11,-10-4 9,-6-2 3,1 0-6,0-2-5,0 0-6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8:53"/>
    </inkml:context>
    <inkml:brush xml:id="br0">
      <inkml:brushProperty name="width" value="0.03583" units="cm"/>
      <inkml:brushProperty name="height" value="0.03583" units="cm"/>
      <inkml:brushProperty name="color" value="#00BFF3"/>
    </inkml:brush>
  </inkml:definitions>
  <inkml:trace contextRef="#ctx0" brushRef="#br0">42809 55113 614,'2'-15'33,"4"2"1,4 3 1,4 1-1,3 1 0,3 0-3,3 0-3,3 0-2,1 1-3,1-1-6,-1 0-4,0 0-4,-1 1-2,-3 2 0,-3 2 2,-3 3 0,-2 0-6,0 0-13,-2 0-14,-1 0-13,-3-3-10,-6-4-6,-6-6-6,-6-4-7,-3-2 5,-1-1 13,-2 1 14,0-1 14,0 1 10,1 3 4,1 1 4,1 3 6,0 0 3,2 0 5,1 0 4,0 1 5,2 4 6,-1 11 10,0 12 10,0 10 9,-1 6-3,-2 4-12,-1 3-15,-3 2-13,-1 2-8,-1 0 1,-1 0-1,-1 1-1,1-4-2,2-6-5,4-6-4,3-5-6,1-5-1,0-1 1,1-2 1,-1-3 2,5-2 2,9-4 0,11-4 3,10-4 1,4-4 0,0-2 1,1-3 1,-1-3-1,-1-2 0,-2 1 0,-1-1-2,-3 0 0,-2 2-2,-3 1-3,-3 2-3,-2 2-3,-4 1-2,-4-2 0,-5 0-1,-2-1-1,-5 1 3,-2 2 5,-3 4 6,-4 3 4,0 0 6,1 0 3,1-2 5,1 0 5,0 0 4,2 2 4,1 2 4,0 2 4,3 2 1,1 1-5,2 3-3,2 2-5,1 2-3,0 1-3,0 3-4,0 2-3,0 1-2,0 1 1,0 1 2,0 1 0,0 1-2,0 3-5,0 1-5,0 2-7,0 2-4,0-1-6,0 0-6,0 1-5,0-2-2,0-2 1,0-2 3,0-1 1,-1-3 2,-2-3 2,-2-3 1,-2-2 1,-3-4 3,-3-1 2,-5-2 4,-3-2 2,-3-2 5,2-2 5,2-2 5,-1-2 6,3-2 4,1-2 3,2-2 5,3-1 3,2-4 1,4-2-3,4-3-2,4-3-4,5-3 0,6-5-2,5-3 1,7-4-1,4-1-3,4 2-5,4 1-5,5 3-6,0 1-4,0 1-6,-2 2-3,0 0-6,-2 2-1,-4 5 1,-2 3 0,-3 5 2,-3 1 1,-1 0 0,-3 0 1,-1 1 0,-2-1 4,-3 2 4,-1 1 5,-2 0 5,-2 2 5,1-1 4,0 0 5,0 0 5,-1 1 2,1 0-2,0 2-1,0 1-1,-1 1 0,-1 2 1,-1 2 0,0 2 0,-4 2 0,-2 5-4,-6 4-2,-2 4-4,-5 2-2,-2 1 2,-3 1-1,-3 1 1,-3 0-3,-3 1-4,-3-1-5,-3 1-5,1-3-1,3-1 4,5-4 3,3-3 4,4-2 2,1-1 1,2 0 3,2-2 2,4-2-1,6-2-1,6-4-2,6-2-2,4-3-1,1-2-2,3-2-2,1-1-2,2-3-2,-1 0 0,1-1-2,-1-1 0,-1 0-2,-1 2-2,-2 3-1,-3 1-2,-1 0-2,-4 0-1,-3-1 0,-2-1-1,-3-2-1,1 0 1,0-1 1,0-1 1,-2-2 2,-2-3 3,-3-3 3,-4-3 3,-2-1 5,-1 1 6,-3 1 6,-2 1 7,1 3 2,1 3-2,2 4-1,2 5-2,2 1 3,-1 2 5,0 1 7,0 0 4,0 3 4,1 4-1,-1 4 0,0 4-1,0 3-2,2 5-7,1 3-4,0 5-7,2 2-4,0 1-1,2 0-2,1 2-1,0 0-2,3-1-1,2-1-1,2-1-2,2-2-1,2-1-3,1-3-2,3-1-4,0-1-1,-1 1-1,-1 1 0,0 1-2,-3 0 0,-2-1 1,-4-1-1,-3-1 0,-1-1-1,-2-1-2,0-1-1,-1-1-3,-3-2 1,-2-2 2,-3-4 1,-4-3 3,-1-1 2,-3 0 3,-2 0 5,-1 0 3,-1-1 3,1-2 4,1-2 4,1-2 3,2-1 2,3 0 1,2 0 0,4 0 1,3 1 1,4 2 2,4 2 0,4 2 3,3 2-2,4 0-4,2 1-2,3 2-4,2 0-4,1 0-2,1-1-5,1 1-2,0 0-6,-1 2-9,-1 0-8,-1 1-8,-1-1-6,-1-2-4,-1-4-3,0-2-4,-2-3 1,-1-2 6,-1-2 5,0-2 6,-2-1 5,-1 1 3,-1-1 4,0 0 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8:54"/>
    </inkml:context>
    <inkml:brush xml:id="br0">
      <inkml:brushProperty name="width" value="0.04274" units="cm"/>
      <inkml:brushProperty name="height" value="0.04274" units="cm"/>
      <inkml:brushProperty name="color" value="#00BFF3"/>
    </inkml:brush>
  </inkml:definitions>
  <inkml:trace contextRef="#ctx0" brushRef="#br0">46246 55161 514,'-1'-15'6,"0"4"12,-2 3 13,0 3 11,0 3 2,0 5-7,2 6-8,0 4-8,1 6-6,-2 5-4,0 6-4,-2 7-5,-2 2-4,-5 2-1,-5 0-4,-5 2-1,-2-3-4,3-4-1,1-5-3,3-5-3,3-7-1,6-7-1,6-8 1,6-8-2,3-2 6,0 2 8,-1 4 8,1 2 10,-1 5 4,-2 4 0,-2 5-1,-2 5 1,-2 3-2,-2 3-1,-2 1-2,-2 3-2,0-2 0,0-2 1,2-3 0,1-3 0,0-3-3,0-3-8,0-2-8,0-4-7,1-4-5,2-4 2,2-6 1,2-4 1,3-6 1,6-7 2,4-7 2,5-6 1,3-3 2,1 3 3,1 3 3,0 4 2,1 2 3,-3 2 1,-1 4 3,-3 3 2,1 3 4,1 1 4,2 2 4,3 3 5,-2 1-1,-3 2-6,-5 2-5,-3 2-7,-5-1-9,-6-2-13,-6-4-13,-6-2-12,-3-1-2,1-1 10,-1 0 9,0 0 9,1 1 8,3-1 6,1 0 6,2 1 6,1 0 6,0 2 6,0 2 6,0 2 7,-1 3 6,-2 4 4,-1 4 6,-3 4 4,0 3-1,2 5-9,3 3-9,1 5-8,1 1-6,0 1-3,0-1-3,0 1-3,1 0-1,2 0 0,2 2 1,2 1 0,2-1-4,2-1-10,2-3-7,1-1-10,4-4-7,2-3-4,3-5-5,3-3-5,3-6-4,2-8 0,4-8-2,3-7-1,-1-4 1,-6 3 3,-3 1 4,-6 3 2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8:55"/>
    </inkml:context>
    <inkml:brush xml:id="br0">
      <inkml:brushProperty name="width" value="0.04411" units="cm"/>
      <inkml:brushProperty name="height" value="0.04411" units="cm"/>
      <inkml:brushProperty name="color" value="#00BFF3"/>
    </inkml:brush>
  </inkml:definitions>
  <inkml:trace contextRef="#ctx0" brushRef="#br0">48477 53750 498,'23'14'98,"2"-1"-25,1-2-24,1-2-26,0-1-17,-3 0-7,-2-1-9,-1 1-8,-3 0-3,-3 0 0,-3 0 1,-2 0 0,-5-1 1,-2 1-3,-6 0-1,-2 0-1,-6 1 0,-4 1 1,-5 3 1,-5 2 2,-1 0 2,0 1 3,1 0 2,1-1 3,1 0 2,1-2 2,1-3 2,1-1 2,1-1 0,1 0 2,0 0 0,2 0 2,2-1 3,3-1 8,3-1 7,2 0 7,4-1 3,2 0-3,4 0-1,2 0-3,4-1-2,6-2-1,4-2-4,5-2-1,1-2-3,0 0-2,-1-1-4,-1-2-3,-3 1-2,-3 2-3,-4 3-3,-4 1-2,-4 3-2,-3 5 1,-2 6 1,-3 4 0,-5 4 0,-6 5 0,-6 3 0,-5 4 0,-3 1 2,1-5 3,1-4 4,1-3 4,2-4 2,1-1 1,3-2 2,1-2 1,6-4 2,8-5 3,10-4 2,8-6 2,5-2-1,1-1-4,1-2-6,1 0-5,1-1-3,3 1-2,1-1-2,2 0-2,-3 5-2,-11 8 1,-9 10-1,-10 8 0,-8 5 1,-5 1 0,-7 1 3,-5 1 1,-3-1 0,0 0 1,-1-1-1,1-1 0,2-2 1,5-5 4,5-3 2,5-4 3,8-4 2,10-4-2,11-4 1,11-4-2,6-3 0,1 0-2,0-1 0,2-1-1,-1-1-2,-2 2-4,-1 1-3,-3 1-5,-6 3-2,-9 6 0,-10 5-1,-10 7-1,-7 3 2,-5 1 1,-5 2 4,-5 0 1,-2 0 3,-2 1-1,-1-1 2,0 1 0,-1-1 3,1 1 4,1 0 4,2-1 6,1-1 2,5-3 3,3-2 2,5-4 2,4-2 2,8-1 0,7 0 1,6-2 0,7-1-2,7-4-5,7-2-5,7-3-6,4-3-5,3 0-5,4-2-7,2 1-6,0-2-6,-4 2-7,-4 1-7,-4 0-6,-3 3-5,-3 1 1,-3 2-2,-3 2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8:55"/>
    </inkml:context>
    <inkml:brush xml:id="br0">
      <inkml:brushProperty name="width" value="0.04275" units="cm"/>
      <inkml:brushProperty name="height" value="0.04275" units="cm"/>
      <inkml:brushProperty name="color" value="#00BFF3"/>
    </inkml:brush>
  </inkml:definitions>
  <inkml:trace contextRef="#ctx0" brushRef="#br0">49236 56389 514,'-28'-5'62,"7"6"1,7 6-1,7 6 0,4 5-5,2 8-9,2 7-10,2 7-10,1 8-7,2 12-3,0 10-4,1 11-4,1 7-8,0 4-9,-1 3-12,1 5-10,-1-5-3,-2-14 7,-3-13 5,0-14 7,-2-7-8,0 2-18,0 0-21,0 2-19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8:58"/>
    </inkml:context>
    <inkml:brush xml:id="br0">
      <inkml:brushProperty name="width" value="0.03809" units="cm"/>
      <inkml:brushProperty name="height" value="0.03809" units="cm"/>
      <inkml:brushProperty name="color" value="#00BFF3"/>
    </inkml:brush>
  </inkml:definitions>
  <inkml:trace contextRef="#ctx0" brushRef="#br0">52247 53738 577,'7'-13'7,"-2"8"13,-2 6 14,-2 8 14,-1 2 2,0 1-9,0 0-8,0 0-10,0 3-4,0 7-2,0 6-2,0 8-1,-1 4-3,0-1-7,-2 0-5,0 0-6,-2-2-5,0-2-4,-1-3-5,-2-3-5,1-4-2,1-3 2,0-5 2,2-3 1,1-6-2,2-6-3,2-8-5,2-6-4,2-9 1,3-11 5,4-10 5,2-11 5,2-6 4,1 0 5,1 0 2,2 1 5,-1 2 4,1 6 5,-1 6 4,1 6 6,-1 6 3,-1 5 3,-1 7 2,-1 5 3,-1 5 2,-2 3 2,-3 2 3,-1 4 3,-2 3-2,-2 4-6,-2 4-6,-2 3-5,-3 5-4,-2 3-2,-3 5-2,-3 3-2,-5 4-4,-4 5-7,-5 2-5,-5 6-7,-1-3-1,3-5 1,4-5 2,2-7 2,2-5-1,4-7-1,3-5-3,3-6-2,3-5-1,4-6 2,4-4 2,4-5 1,5-3 5,7-1 7,7-1 8,7-1 8,2 1 4,0 3-1,-1 3-1,-1 3-1,-3 3-2,-3 4-4,-5 4-4,-3 4-3,-6 4-3,-6 6-1,-8 4-2,-6 5-1,-8 4-2,-5 5-1,-8 3-1,-7 4-2,-4 0 0,-2-2 2,-3-3 0,0-3 3,-1-3 0,2-3 2,2-3 1,2-3 2,2-3 0,5-3-1,4-3-1,3-2-1,4-3 2,1 0 5,3-2 3,1 0 5,2-1 3,2 0 3,3 0 3,1 0 3,3-1 3,6-2 5,4-2 5,6-2 3,6-3 1,11-3-3,9-5-5,10-3-2,8-3-4,5-2-3,7 1-2,6-2-3,1 1-1,-2 5 0,-1 3-1,-3 5 1,-5 3-4,-10 6-7,-10 4-5,-10 6-7,-9 4-11,-9 3-17,-8 5-17,-9 3-17,-7 2-3,0-3 10,-3-1 9,-1-2 11,-2-3 7,2-1 7,1-2 7,1-2 6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8:58"/>
    </inkml:context>
    <inkml:brush xml:id="br0">
      <inkml:brushProperty name="width" value="0.0339" units="cm"/>
      <inkml:brushProperty name="height" value="0.0339" units="cm"/>
      <inkml:brushProperty name="color" value="#00BFF3"/>
    </inkml:brush>
  </inkml:definitions>
  <inkml:trace contextRef="#ctx0" brushRef="#br0">52603 55750 649,'-30'2'4,"5"4"11,4 4 10,3 3 10,3 4 4,3 3-1,1 3 0,2 3-2,2 2-2,-1 1-7,0 1-5,0 0-6,1 0-5,0-1-4,2-3-4,1-1-3,0-3-5,2-3-3,0-3-6,2-3-4,1-3-6,4-4-8,2-4-8,3-4-9,2-3-2,0-2 2,-1-2 3,1-1 2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8:59"/>
    </inkml:context>
    <inkml:brush xml:id="br0">
      <inkml:brushProperty name="width" value="0.04425" units="cm"/>
      <inkml:brushProperty name="height" value="0.04425" units="cm"/>
      <inkml:brushProperty name="color" value="#00BFF3"/>
    </inkml:brush>
  </inkml:definitions>
  <inkml:trace contextRef="#ctx0" brushRef="#br0">52514 55750 497,'7'-26'44,"-2"10"3,-2 12 1,-2 11 3,-1 6-4,0 3-8,0 3-9,0 3-9,0 1-5,0 1-1,0-1-2,0 1-1,0 1-1,0 5-3,0 3-3,0 4-1,0 2-4,0 0-4,0 0-4,0 0-3,-1-1-2,-2-3 1,-2-4 2,-2-2 2,-3-7-7,-3-11-13,-5-10-13,-3-11-14,-2-10-1,4-7 10,3-9 12,3-6 10,2-4 8,2 1 6,3 4 5,1 1 5,2 3 5,4 5 2,2 5 2,4 5 3,1 4 2,1 5 4,2 3 2,0 4 3,0 3 0,1 0-3,0 2-3,0 1-2,-2 1-3,-1 3-1,-2 4-3,-2 2 0,-3 3-4,-4 5-4,-4 4-5,-4 3-4,-4 3-2,-5 3-1,-5 1-2,-5 2 1,-2 0 1,2-3 4,0-3 5,1-3 4,2-4 4,3-1 4,3-5 3,3-1 4,6-7 2,8-10-3,9-10 0,10-9-2,8-9-4,12-5-5,11-6-7,10-6-5,5 0-3,-1 4 1,-1 6 1,0 4 2,-4 6 1,-5 5 3,-4 6 2,-6 7 2,-4 3 1,-5 2 0,-5 2-2,-5 2 0,-5 2 2,-5 4 4,-5 2 5,-4 4 3,-4 1 3,0 3-1,-2 1 0,0 3-1,-3 1-1,-2 1-2,-3 1-3,-3 1-2,-3 1-3,-3 1-3,-3 1-1,-3 1-4,-2-1-3,1-3-3,0-3-5,-1-3-4,2-3-3,1-3-4,3-3-4,1-2-3,3-5-1,1-6 2,2-6 3,3-5 2,1-4 4,4 1 7,2-1 6,4 1 7,2 0 6,2 2 9,2 3 8,2 1 8,2 3 6,3 2 3,4 4 3,2 3 4,3 2 1,5 5-3,3 4-3,4 4-2,3 2-4,2 3-7,3 1-6,1 3-6,-1 0-8,-2 1-8,-3-1-8,-3 1-9,-5-3-15,-4-3-21,-5-5-22,-4-3-22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9:25"/>
    </inkml:context>
    <inkml:brush xml:id="br0">
      <inkml:brushProperty name="width" value="0.0437" units="cm"/>
      <inkml:brushProperty name="height" value="0.0437" units="cm"/>
      <inkml:brushProperty name="color" value="#00BFF3"/>
    </inkml:brush>
  </inkml:definitions>
  <inkml:trace contextRef="#ctx0" brushRef="#br0">55994 54700 503,'7'30'129,"-1"-3"-30,0-4-30,-2-1-29,-1-1-16,0 5-1,-2 3-1,0 4-2,-1 1-1,2 0-3,0-1-4,2-1-2,-1-2-3,-1-3-2,0-4-4,-1-1-1,-1-2-3,0 2-2,0 3-2,0 1-2,0 0-2,0-3 0,0-3 0,0-3-2,-3-3 0,-4-2-2,-6-4-2,-3-3-1,-4-3-2,1-6 0,-1-4 0,0-5-2,1-3 0,-1 1-1,1-1-1,-1 0 0,1 1 0,-1-1 4,1 1 2,-1-1 3,1 2 3,3 2 4,1 4 3,3 3 4,0 1 3,2 0 6,1 0 3,1 0 6,1 4 3,2 6 3,2 7 3,2 7 4,1 3-6,2-1-14,0-1-14,2-1-14,0-2-8,3-4-2,2-5-1,2-3-2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9:25"/>
    </inkml:context>
    <inkml:brush xml:id="br0">
      <inkml:brushProperty name="width" value="0.04136" units="cm"/>
      <inkml:brushProperty name="height" value="0.04136" units="cm"/>
      <inkml:brushProperty name="color" value="#00BFF3"/>
    </inkml:brush>
  </inkml:definitions>
  <inkml:trace contextRef="#ctx0" brushRef="#br0">57750 55950 531,'21'8'135,"-3"-1"-28,-5 1-28,-3 0-27,-2 0-17,1-1-9,2 1-6,0 0-9,0 0-7,-1-1-11,-1 1-10,0 0-10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21"/>
    </inkml:context>
    <inkml:brush xml:id="br0">
      <inkml:brushProperty name="width" value="0.03221" units="cm"/>
      <inkml:brushProperty name="height" value="0.03221" units="cm"/>
    </inkml:brush>
  </inkml:definitions>
  <inkml:trace contextRef="#ctx0" brushRef="#br0">59450 36087 683,'4'-17'4,"10"-2"9,7-1 8,11-3 9,2 2 3,0 3-2,-1 5-2,-1 3-3,-2 1-2,0 0-1,-1-1 0,-1-1-1,4-2-4,7-2-6,8-1-5,8-3-6,0 1-7,-7 3-8,-6 3-6,-7 3-8,-7 1-4,-6 2-1,-5 0 0,-6 2-1,-6 1-1,-4 2-2,-6 2 0,-4 2-1,-2 0 2,1 0 8,0-2 6,2 0 7,0-1 4,0 2 3,1 0 2,-1 2 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9:25"/>
    </inkml:context>
    <inkml:brush xml:id="br0">
      <inkml:brushProperty name="width" value="0.0277" units="cm"/>
      <inkml:brushProperty name="height" value="0.0277" units="cm"/>
      <inkml:brushProperty name="color" value="#00BFF3"/>
    </inkml:brush>
  </inkml:definitions>
  <inkml:trace contextRef="#ctx0" brushRef="#br0">55711 55800 794,'-21'1'57,"5"4"-11,4 2-13,6 3-12,2 3-7,0 2-2,0 1-1,1 3-3,-1 0-4,2 1-10,0-1-8,2 1-8,-1-2-9,0-3-9,-2-3-8,0-2-8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1:59:26"/>
    </inkml:context>
    <inkml:brush xml:id="br0">
      <inkml:brushProperty name="width" value="0.03004" units="cm"/>
      <inkml:brushProperty name="height" value="0.03004" units="cm"/>
      <inkml:brushProperty name="color" value="#00BFF3"/>
    </inkml:brush>
  </inkml:definitions>
  <inkml:trace contextRef="#ctx0" brushRef="#br0">57450 56027 732,'22'-6'81,"-3"2"-18,-4 4-18,-1 2-19,-3 3-10,1 0-3,0 1-2,-1 2-2,0 0-5,-1 3-10,0 2-9,-2 1-8,-1 0-3,-2-1 5,-3-2 4,0-2 4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2:00:10"/>
    </inkml:context>
    <inkml:brush xml:id="br0">
      <inkml:brushProperty name="width" value="0.04662" units="cm"/>
      <inkml:brushProperty name="height" value="0.04662" units="cm"/>
      <inkml:brushProperty name="color" value="#00BFF3"/>
    </inkml:brush>
  </inkml:definitions>
  <inkml:trace contextRef="#ctx0" brushRef="#br0">40963 41721 471,'-5'-15'33,"7"4"-9,8 3-8,6 3-8,4 1 1,3 0 10,1 0 12,3 0 10,0 1 1,1 2-7,-1 2-9,0 2-6,-1 2-7,-3 4-3,-3 2-4,-2 3-4,-4 2-2,-3-1-1,-3 1-1,-2 0-1,-4 0-1,-1 3-1,-2 2 0,-1 1 0,-5 2-1,-4 1 0,-5 1-1,-5 1-1,-3-1 0,1 0 0,-1-1 1,1 0 0,0-3 1,-1-2 1,1-1 2,-1-2 2,2-3 1,1-3 2,2-3 2,3-2 2,5-4 3,8-4 5,9-4 5,10-4 5,4-1 1,3 1-2,1 0-2,3 2-3,0 1-2,2 2 0,1 2-2,1 2 0,-2 2-1,-3 0-2,-5 2-2,-3 0 0,-3 2-3,-1 2 0,-1 2-2,0 2 0,-3 0-2,-1 1-1,-2 0 0,-2 0-2,-2 0 0,-1 1 0,0 1 0,-1 1 1,-3 1-1,-2 1 1,-4 2 0,-2 0 0,-3 1 1,-3 1-1,-3 1 1,-3 1-1,-4 0-1,-3-1-5,-4-1-4,-4-1-5,-2-2-2,3-1-3,2-2-1,2-2-2,2-3-3,3-1-1,3-2-2,3-2-3,4-3-2,5-4-3,4-4-3,6-4-3,2-1 0,2 1 2,0 0 3,2 2 3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2:00:13"/>
    </inkml:context>
    <inkml:brush xml:id="br0">
      <inkml:brushProperty name="width" value="0.05352" units="cm"/>
      <inkml:brushProperty name="height" value="0.05352" units="cm"/>
      <inkml:brushProperty name="color" value="#00BFF3"/>
    </inkml:brush>
  </inkml:definitions>
  <inkml:trace contextRef="#ctx0" brushRef="#br0">44693 41363 411,'-8'-6'5,"0"6"13,0 4 12,1 6 11,-2 3 3,0 5-8,-2 3-7,1 5-7,-3 1-6,-2-1-5,-2-1-3,-1-1-5,-1-1-1,1-2-1,0 0 0,2 0 0,2-3-1,1-1-2,2-3-1,2-1-3,6-5-3,8-10-4,9-8-6,10-9-5,3-5 0,2-1 4,1-1 5,1-1 5,-1 1 3,-1 3 4,-3 3 3,-1 3 3,-4 3 3,-3 5 1,-5 3 2,-3 4 1,-3 4 2,-2 4 3,-2 3 1,-2 5 3,-2 1 0,0-1-4,-2-1-4,0 0-2,2-3-6,4-4-7,5-5-8,6-2-6,2-4-2,1 0 1,1-2 3,1 0 1,-1 0 3,-1 0 2,-2 2 3,-2 1 1,-2 0 3,-1 2 2,-1 0 3,0 2 1,0-1 1,1 0-4,3-2-2,2 0-3,0-2-2,-1 0-1,-1-1-1,0-2-2,-2 1 3,-1 1 4,-1 0 6,0 2 4,-3 2 8,-1 4 9,-2 4 11,-2 4 9,-1 1 2,0 1-5,0 0-5,0 0-6,1-1-5,2-1-5,2-1-5,2 0-5,3-3-5,4-3-6,3-2-5,5-3-5,1-3-4,1 0-3,-1-2-3,1 0-2,-2-1-1,0 0 2,-1 1 1,0-1 2,-4 0 3,-3 0 2,-4 0 3,-4 0 2,-3 1 3,-3-1 3,0 0 3,-3 0 2,-3 0 4,-2 1 4,-3-1 3,-3 0 5,-2 1 0,0 2 0,1 2-2,-1 2-1,1 1-1,0 0-1,2 0 0,1 0-1,0 0-1,1 0-1,-1 0-3,0 0-1,2 2-5,4 2-7,4 3-7,4 4-7,3-1-3,2-3 1,2-2 1,2-4 1,2-2 0,5-2-2,3-2-1,5-1-3,1-4 1,-1 0 2,-1-3 2,-1-1 2,-2-3 2,-3-2 2,-3-1 1,-3-3 3,-1-1 2,0-3 3,-1-1 2,1-2 4,0-1 3,0-1 4,-1 1 4,1 0 4,-1 0 2,0 3-3,-2 2-2,-1 1-2,0 3 2,-2 1 7,-1 3 7,0 1 7,-1 7 9,0 12 11,-1 12 12,2 11 11,-3 8-2,-1 1-14,-2 2-14,-1 2-16,-3 3-9,2 4-7,-1 4-7,0 4-5,0 2-4,2 1 0,0 1 1,2 2 1,1 0-10,4 3-16,2 1-19,4 3-17,0-5-10,-1-9-1,-1-10-1,0-9-3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2:31:51"/>
    </inkml:context>
    <inkml:brush xml:id="br0">
      <inkml:brushProperty name="width" value="0.04472" units="cm"/>
      <inkml:brushProperty name="height" value="0.04472" units="cm"/>
      <inkml:brushProperty name="color" value="#00BFF3"/>
    </inkml:brush>
  </inkml:definitions>
  <inkml:trace contextRef="#ctx0" brushRef="#br0">7913 58131 491,'-7'-7'6,"0"1"13,2 0 11,1 2 12,2 0 5,7 2-4,6 0-4,6 2-3,1 0-4,-1 2-5,-2 0-5,-3 2-5,0 0-4,0 0 0,-1-1-2,1 1-2,0 1-1,0 2-3,-1 2-3,1 2-2,-2 0-3,-2 1 0,-4 0-2,-2 0 0,-4 0 0,-1 3-1,-2 1 2,-1 3-1,-3 1 0,-2 1-2,-2 1-1,-1 1-2,-2 0 0,-1-1 1,-1-1 1,-1-1 0,0-1 2,3-1 0,1-1 1,2-1 0,1-2 2,1-2 4,-1-4 3,0-3 3,5-1 7,9 0 10,8 0 11,9 0 9,4-1-2,-1-1-14,-1 0-14,-1-1-13,-1-1-10,1 0-2,-1 0-3,1 0-3,-1 0-4,-1 0-5,-1 0-4,-1 0-5,0 0-3,-1 0-2,1 0-1,0 0-1,-2 0 1,-1 0 7,-3 0 6,-1 0 6,-1 0 2,0 0-3,0 0-2,0 0-2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2:31:51"/>
    </inkml:context>
    <inkml:brush xml:id="br0">
      <inkml:brushProperty name="width" value="0.0485" units="cm"/>
      <inkml:brushProperty name="height" value="0.0485" units="cm"/>
      <inkml:brushProperty name="color" value="#00BFF3"/>
    </inkml:brush>
  </inkml:definitions>
  <inkml:trace contextRef="#ctx0" brushRef="#br0">10768 57461 453,'-7'-13'53,"2"8"2,2 7 0,2 6 2,1 6-5,2 5-11,0 5-11,2 5-11,-1 4-8,-1 2-3,0 4-4,-1 3-4,-3 0-3,-1-1-2,-2 0-2,-1-1-2,-3-3-1,0-2-2,-1-4-1,-1-1-2,0-5 1,0-2 0,2-3 1,1-2 2,0-3 2,0-1 3,0-1 3,0-1 3,5-2 7,8-2 8,9-4 9,10-2 9,2-2 2,0 0-4,-1 0-4,-1 0-4,1 0-3,1 0-3,2 0-2,3 0-3,-2-1-2,-2-1 0,-3 0-2,-3-1 0,-2-1-2,-1 2-3,-1 0-1,0 2-4,-1 0 0,3 0 2,1 0 1,3 0 1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2:32:14"/>
    </inkml:context>
    <inkml:brush xml:id="br0">
      <inkml:brushProperty name="width" value="0.03772" units="cm"/>
      <inkml:brushProperty name="height" value="0.03772" units="cm"/>
      <inkml:brushProperty name="color" value="#00BFF3"/>
    </inkml:brush>
  </inkml:definitions>
  <inkml:trace contextRef="#ctx0" brushRef="#br0">95411 3150 583,'-16'1'116,"-2"2"-27,0 2-27,-1 2-28,-1 1-15,-3 3-5,-1 2-3,-3 2-3,-3 3-3,-6 6-2,-6 7-1,-6 5-2,-1 1-1,4-6-1,3-4 0,5-5-1,5-3 0,4-3 3,5-1 2,5-2 2,6-2-2,8-3-5,8-1-6,8-2-5,4-1-2,3 0 1,1 0 2,3 0 1,0 0 4,1 0 6,-1-1 5,1 2 6,-2-2 3,-1-1 0,-3 0 0,-1-2 0,1 2 0,5 2-1,5 4 1,5 2-1,0 0 0,-5-1-2,-5-2-1,-5-2-1,-3-1-2,-1 0-2,-1 0-4,0 0-2,-2 0-1,1 1 1,0 2 0,0 0 2,-1 0-1,1 0-3,0-2-3,0 0-4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2:32:14"/>
    </inkml:context>
    <inkml:brush xml:id="br0">
      <inkml:brushProperty name="width" value="0.04294" units="cm"/>
      <inkml:brushProperty name="height" value="0.04294" units="cm"/>
      <inkml:brushProperty name="color" value="#00BFF3"/>
    </inkml:brush>
  </inkml:definitions>
  <inkml:trace contextRef="#ctx0" brushRef="#br0">99524 2852 512,'-15'-6'76,"4"5"-12,3 2-13,3 5-12,0 4-8,-2 4-1,-2 3-1,-2 5-1,0 2-3,1 1-3,0 1-3,2 1-3,1-1-2,0 0-2,2-1-2,1-1-2,1-1-1,2-1-3,2-1-2,2-1-2,1-1-2,1-3-3,2-1-2,0-2-2,2-2-1,3-1 1,4-1 1,2 0 1,3-3 0,3-4-4,3-4-2,3-4-4,1-4 1,0-6 1,1-4 4,-1-4 1,-2-3 4,-3 1 2,-5 1 4,-3 1 3,-3-2 2,-1-3 4,-1-4 3,0-4 2,-3-1 2,-1 3-2,-2 4-1,-2 2-1,-2 2-2,-2 3-3,-2 1-2,-2 3-3,-3 2 0,-2 3-1,-3 2 2,-3 4-1,-5 3-3,-5 2-8,-7 4-8,-5 3-8,-6 7-7,-6 15-6,-6 13-6,-5 14-6,2 1-3,14-9 1,12-10 1,13-9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2:33:00"/>
    </inkml:context>
    <inkml:brush xml:id="br0">
      <inkml:brushProperty name="width" value="0.04222" units="cm"/>
      <inkml:brushProperty name="height" value="0.04222" units="cm"/>
      <inkml:brushProperty name="color" value="#00BFF3"/>
    </inkml:brush>
  </inkml:definitions>
  <inkml:trace contextRef="#ctx0" brushRef="#br0">61578 20462 521,'-8'15'139,"2"-1"-33,1 0-34,1-2-33,0 0-18,0 1-2,0 1-1,0 2-2,0-1-2,0 1-3,0 0-2,0-1-2,0 1-3,1-1-1,-1 1-3,0 0 0,0-1-2,2-1-1,0-1-2,2-1 0,2-2-1,6-2 0,4-4-2,5-2 1,2-4 0,1-2 1,-1-4 2,1-2 2,-1-3 1,-1-1 0,-1-3 1,-1-1 0,-1-2 0,-1 1 0,-1-1-1,0 1-1,-3 0 0,-1 1 0,-2 0 0,-2 3-1,-2-1 1,0 2 1,-2 1 2,0 1 0,-3-1 1,-2 0-2,-4-1-2,-2-1-1,-3 1-3,-3 5-6,-3 3-5,-3 4-5,0 2-3,1 2-2,3 0-1,1 2-1,2 0-1,3 1-2,1 2 0,2 0-2,3 1 2,1 0 7,2 0 4,2-1 7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2:33:00"/>
    </inkml:context>
    <inkml:brush xml:id="br0">
      <inkml:brushProperty name="width" value="0.04147" units="cm"/>
      <inkml:brushProperty name="height" value="0.04147" units="cm"/>
      <inkml:brushProperty name="color" value="#00BFF3"/>
    </inkml:brush>
  </inkml:definitions>
  <inkml:trace contextRef="#ctx0" brushRef="#br0">62800 20950 530,'8'8'153,"0"-1"-37,-1 1-37,1 0-36,0 0-21,0-1-4,-1 1-4,1 0-4,0 0-3,2-1-2,0 1-3,1 0-2,1 0-11,-1 1-21,1 2-22,0 0-22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40"/>
    </inkml:context>
    <inkml:brush xml:id="br0">
      <inkml:brushProperty name="width" value="0.04212" units="cm"/>
      <inkml:brushProperty name="height" value="0.04212" units="cm"/>
    </inkml:brush>
  </inkml:definitions>
  <inkml:trace contextRef="#ctx0" brushRef="#br0">35518 9094 522,'8'-29'6,"-1"7"2,1 5 0,0 7 3,0 3 0,2 2 0,0 2 1,1 2 1,1 1-1,0 0 1,-1 0-1,1 0 1,-1 2 0,-1 4-2,0 4-1,-2 3-1,0 4 0,-2 1 1,-1 3 2,0 2 1,-1 0 3,0 1 1,-1-1 3,2 1 2,-2-1 0,-1 1-2,0-1-2,-2 0-2,1 1-1,0 1-2,2 1-1,0 1-1,0 1-1,0 1 0,-2 1 0,0 1 0,-1 0-1,2 2-3,0 1-3,2 1-2,-1 0-3,-1 0-1,0 0-2,-1 1 0,-1-3-2,0-4 0,0-3 0,0-5 0,0-1-1,0-1 0,0 1-1,0 0 0,-3-3-6,-4-3-10,-6-4-11,-3-4-11,-4-6-2,2-6 5,1-8 4,1-6 5,0-5 5,1-2 5,-1-4 3,0-3 5,1-3 2,-1-2 0,0-4-2,1-2 0,1 1 3,4 9 5,4 8 6,4 7 7,2 5 1,0 1 0,0 1-2,0 1 0,3 0 1,4 2 5,5 1 4,6 0 4,1 2 4,1 1 7,-1 0 4,1 2 6,-2 0-1,-1 0-6,-2 0-7,-2 0-6,-3 3-6,-3 4-4,-3 5-4,-2 6-5,-4 4-2,-6 7-1,-4 5-2,-5 6 0,-4 4-3,-1 2-2,-3 3-3,-1 1-3,-1-1-2,1-2 0,1-4-2,1-2 0,2-4 2,3-6 3,3-3 3,3-6 5,3-5 3,6-5 4,4-5 5,6-4 4,4-4 3,5-2 0,5-1 0,5-3 1,2-1 0,-3 0-2,-2 1-1,-1-1-1,-3 2-2,-3 2-3,-2 4-2,-4 2-3,-4 4-5,-4 4-9,-6 4-10,-4 4-8,-4 2-2,-1 1 4,-3 1 5,-1 1 5,-4 1 4,-2-1 4,-3 1 4,-2 0 4,-4-1 3,-3 1 0,-3-1 1,-2 1 1,-2 0 0,0 3 0,-1 1 1,2 3 0,1-2 0,5-1 0,5-4 0,5-3 0,4-3 4,3-1 8,3-2 8,3-2 9,4-3 6,6-1 6,6-2 5,6-2 5,6-2-2,7-2-6,7-2-8,7-1-7,4-3-6,4-2-2,2-2-2,4-1-3,1-2-3,0 1 0,-1-1-3,2 0 0,-3 1-3,-1 1-4,-2 1-4,-1 0-3,-5 2-1,-4 1 0,-5 0 0,-5 2 1,-4 1-6,-3 1-12,-3 0-13,-3 2-13,-4 0-2,-6 2 8,-6 0 7,-6 2 8,-3 0 6,1 2 4,-1 0 6,0 2 4,1 0 5,1 0 5,0-1 4,2 1 5,0 1 4,0 2 2,1 2 4,-1 2 2,0 0 2,2 1 1,1 0-1,0 0 1,1 0 0,0 1 1,0 1 1,1 2 0,-1 0-1,2 5-4,0 2-3,2 3-4,0 2-3,0 4-2,0 3-4,0 3-3,0 1-2,0 0-1,0 0-2,0 0-2,-1-2-1,-1-3-2,0-5-2,-1-3-1,1-8-4,6-7-8,4-10-6,5-8-8,6-9 2,5-7 11,7-8 9,5-9 10,0 1 6,-7 8 0,-7 8 0,-7 7 0,-4 5-1,-1 0-3,0 2-4,-2 1-3,-1-1-5,-2 0-8,-3-1-8,0-1-8,-5-1-3,-4 0 2,-6 0 2,-3 1 2,-6-2 4,-2 0 4,-3-1 5,-2-1 6,-3 0 2,1 4 4,0 3 2,-1 3 3,0 1 2,-2 2 0,-3 0 1,-1 2 0,-1 0 0,2 0 1,0 0 0,2 0 0,1-1-1,3-2 2,3-2-1,3-2 0,3 0 5,5 0 9,3 2 9,4 1 9,4 2 9,5 6 9,2 4 9,5 5 8,2 5 0,0 5-12,0 5-11,0 5-12,-2 4-8,-1 4-4,-2 4-5,-2 4-4,-3 3-5,-6 0-3,-4 1-4,-5 2-4,-3-2-2,-1-1 2,-1-2 1,-1-2 1,-1-2-4,-1 0-10,-1-2-8,-1 0-9,0-4-5,1-6-1,1-5 0,1-7-2,2-5 0,1-6 2,3-6 1,1-6 1,2-4 3,2 0 7,3-2 6,1 0 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21"/>
    </inkml:context>
    <inkml:brush xml:id="br0">
      <inkml:brushProperty name="width" value="0.04144" units="cm"/>
      <inkml:brushProperty name="height" value="0.04144" units="cm"/>
    </inkml:brush>
  </inkml:definitions>
  <inkml:trace contextRef="#ctx0" brushRef="#br0">59569 34626 530,'-15'-16'1,"3"1"1,1-1 1,2 0 1,2 1 2,2 1 4,2 1 4,3 1 3,2 4 5,7 10 5,6 8 5,5 9 6,3 8 1,-3 6-2,-1 8-2,-2 7-3,-3 5-3,-3 5-3,-3 5-3,-2 5-4,-6 3-3,-8-1-3,-8 1-3,-7-1-3,-6 0-3,-3-1-1,-3-1-3,-2-1 0,-2-2-5,2-1-3,0-2-5,1-3-4,3-4-5,2-10-2,3-8-3,3-9-3,3-8-3,1-5-5,2-6-5,3-6-3,1-5-2,2 0 3,3-3 2,1-2 3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2:33:00"/>
    </inkml:context>
    <inkml:brush xml:id="br0">
      <inkml:brushProperty name="width" value="0.05376" units="cm"/>
      <inkml:brushProperty name="height" value="0.05376" units="cm"/>
      <inkml:brushProperty name="color" value="#00BFF3"/>
    </inkml:brush>
  </inkml:definitions>
  <inkml:trace contextRef="#ctx0" brushRef="#br0">64500 18540 409,'-7'-5'143,"0"8"-32,2 6-33,1 7-31,-1 6-17,-2 7-4,-2 5-3,-2 6-3,-1 4-2,-3 2-2,-2 2-1,-1 2-2,-1 0-2,1-1-1,1 0-2,1-2-1,1-1-2,2-4-1,2-2-1,3-3-1,1-4-1,2-2-3,2-3-2,2-3-3,4-3-2,6-1-3,5-3-5,7-1-3,2-4 0,-1-5 2,-1-4 3,-1-6 2,1-4 1,3-7 1,3-6-1,3-5 0,-1-3 0,-4 1 1,-3 1 1,-5 1 0,-3 2 1,-4 3 3,-4 3 1,-4 3 1,-2 1 2,0 0 0,0 1 0,0-1 1,-2 1 0,-4 2 0,-4 2 0,-4 3 1,-2 1-3,-1 2-4,-1 2-5,-1 2-5,-3 3-2,-3 7-2,-4 6-1,-4 5-1,0 1 0,7-5 1,5-5 1,7-4 0,2-4-1,2 1-4,1 0-3,1 0-5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2:33:03"/>
    </inkml:context>
    <inkml:brush xml:id="br0">
      <inkml:brushProperty name="width" value="0.05176" units="cm"/>
      <inkml:brushProperty name="height" value="0.05176" units="cm"/>
      <inkml:brushProperty name="color" value="#00BFF3"/>
    </inkml:brush>
  </inkml:definitions>
  <inkml:trace contextRef="#ctx0" brushRef="#br0">74703 18550 425,'-8'10'159,"0"5"-34,0 5-35,1 5-36,-1 2-20,0-1-4,0-1-7,0-1-4,1 1-5,-1 2-2,0 4-4,0 3-3,0 1-4,-2 1-3,0-1-4,-1 0-4,0-1-4,1-2-4,0-2-2,2-1-5,0-3-3,1-1-3,-1-3-4,0-1-4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2:33:03"/>
    </inkml:context>
    <inkml:brush xml:id="br0">
      <inkml:brushProperty name="width" value="0.04621" units="cm"/>
      <inkml:brushProperty name="height" value="0.04621" units="cm"/>
      <inkml:brushProperty name="color" value="#00BFF3"/>
    </inkml:brush>
  </inkml:definitions>
  <inkml:trace contextRef="#ctx0" brushRef="#br0">75400 20050 476,'8'9'134,"1"3"-24,2 4-24,0 2-24,-1 0-17,-1-1-8,-2-3-8,-2-1-8,-2-1-24,0 1-37,-2 1-38,0 2-37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2:33:07"/>
    </inkml:context>
    <inkml:brush xml:id="br0">
      <inkml:brushProperty name="width" value="0.05357" units="cm"/>
      <inkml:brushProperty name="height" value="0.05357" units="cm"/>
      <inkml:brushProperty name="color" value="#00BFF3"/>
    </inkml:brush>
  </inkml:definitions>
  <inkml:trace contextRef="#ctx0" brushRef="#br0">77479 18066 410,'0'-15'59,"0"3"-11,0 1-10,0 2-10,0 0-6,0-3-2,0-4-1,0-2-2,0 0-2,0 1-3,0 2-1,0 3-3,-2 0-1,0 2 0,-3 1 0,-2 1 0,-1 0 0,0 0-1,1 0 1,-1 0-1,-1 1 0,0 1 0,-1 0 0,-1 2 0,-1 0 0,0 2-1,0 0 2,1 2-1,-1 1 1,2 4 0,1 2 1,1 3 0,0 3 0,2 0 0,0 1-1,2 1 0,2 3 1,2 5 3,3 5 1,4 5 3,1 0 0,1-2-2,2-3-1,0-3-3,1-1-1,-1 1-1,1 1-1,0 1-1,0 1-2,-1 1 0,1 0-1,0 2-1,-1 0-1,-1-1-1,0-1-3,-2-1-2,0-2-1,0-1 0,0-3 0,-1-1 0,1-2 0,-2-1 2,-1-1 2,0-1 1,-2 0 1,-1-1-2,0 1 0,-1 0 0,-3-2-2,-2-1-1,-4-2-1,-2-2-1,-2-2-1,-2-1-1,0 0-2,-1-2 0,-2 0 0,-1 0 0,-3 0 1,-1 0 2,-1-1 0,1-1 1,1 0 1,1-1 1,1-2 2,1-1 3,1 0 2,1-1 4,1-2 1,2 0 0,2-1 1,3-2 1,1-1 0,2-1 0,2-3 0,2-2-1,6-4-1,9-9-1,11-7-2,9-8-1,7-6-3,4-6-3,4-4-4,4-5-4,1 1-3,-2 7-3,-3 6-3,0 8-3,-5 5 0,-5 5 3,-4 6 2,-5 4 2,-5 3-5,-5 4-13,-5 3-13,-4 3-13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2:33:13"/>
    </inkml:context>
    <inkml:brush xml:id="br0">
      <inkml:brushProperty name="width" value="0.04466" units="cm"/>
      <inkml:brushProperty name="height" value="0.04466" units="cm"/>
      <inkml:brushProperty name="color" value="#00BFF3"/>
    </inkml:brush>
  </inkml:definitions>
  <inkml:trace contextRef="#ctx0" brushRef="#br0">35808 17393 492,'-9'7'2,"-2"-2"4,-2-3 4,-1 0 5,1-4 8,8-2 15,7-4 14,6-2 15,6-1 0,7-1-11,5 0-13,7 1-12,3 0-7,2 2-3,2 2-2,2 3-3,0 0-5,-2 2-5,-2 0-5,-1 2-7,-4 1-5,-2 2-6,-3 2-6,-3 2-6,-2 0-5,1 1-4,-1 0-6,1 0-4,-3-2 0,-3-1 5,-5-2 6,-3-2 4,-2-1 3,0 2 0,0 0-1,0 2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2:33:13"/>
    </inkml:context>
    <inkml:brush xml:id="br0">
      <inkml:brushProperty name="width" value="0.04435" units="cm"/>
      <inkml:brushProperty name="height" value="0.04435" units="cm"/>
      <inkml:brushProperty name="color" value="#00BFF3"/>
    </inkml:brush>
  </inkml:definitions>
  <inkml:trace contextRef="#ctx0" brushRef="#br0">39106 16100 496,'-7'9'168,"2"1"-41,2 3-40,2 2-41,0 6-22,-4 13-4,-2 10-5,-3 13-4,-2 5-6,0-1-7,1 0-9,-1-2-7,1-1-7,1-3-5,0-1-4,2-2-6,1-4-2,0-4 1,2-5 1,1-6 1,0-4-1,2-7-1,0-5-1,2-6-2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2:33:14"/>
    </inkml:context>
    <inkml:brush xml:id="br0">
      <inkml:brushProperty name="width" value="0.03581" units="cm"/>
      <inkml:brushProperty name="height" value="0.03581" units="cm"/>
      <inkml:brushProperty name="color" value="#00BFF3"/>
    </inkml:brush>
  </inkml:definitions>
  <inkml:trace contextRef="#ctx0" brushRef="#br0">40181 17400 614,'-14'1'8,"5"4"17,3 2 17,4 3 17,3 3 1,4 0-10,2 1-13,3 1-12,1 0-5,-3-1-2,-1-1-1,-2 0-1,-1-1-7,0 1-16,-1 1-15,1 1-15,0 0-6,0-1 2,0-1 2,0 0 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2:33:15"/>
    </inkml:context>
    <inkml:brush xml:id="br0">
      <inkml:brushProperty name="width" value="0.03838" units="cm"/>
      <inkml:brushProperty name="height" value="0.03838" units="cm"/>
      <inkml:brushProperty name="color" value="#00BFF3"/>
    </inkml:brush>
  </inkml:definitions>
  <inkml:trace contextRef="#ctx0" brushRef="#br0">41491 15835 573,'0'-17'6,"-2"0"12,0-1 11,-1-1 13,-1 1 2,2 3-7,0 3-7,2 3-6,-1-1-5,-2 0-2,-2-3-2,-2-1-3,-1-1-1,1 2-4,-1 2-1,0 3-4,-2 1-2,-2 2-4,-3 2-4,-3 2-5,-2 2 0,-1 2-1,-1 2 1,-1 2 1,0 2 0,1 3 1,1 3 1,1 3 1,2 3 3,4 3 5,4 3 4,5 3 4,2 1 4,2 1 0,2-1 1,2 0 2,2 0-1,5-1 0,4-1-1,4-1 0,2-2-2,3-2-1,1-1-2,3-2 0,-2-3-3,-1 1 0,-4-2-1,-3-1-1,-3 0-2,-1 1-1,-2 1-2,-2 1-1,-3 1-2,-2 0-2,-4-1 0,-2 1-2,-4-2-1,-4 1 3,-4-2 0,-3-1 2,-4-2 2,0-1 0,-1-2 2,0-2 0,-2-2 2,1-2 2,-1-3 1,1 0 3,0-3 1,2-1 2,3 0 2,1-1 2,4-3 1,3-4 1,4-4 1,4-3 1,7-7-1,9-9-3,11-9-2,9-8-2,9-6-6,6-3-10,7-4-10,8-1-8,1 1-8,-3 8-2,-3 8-4,-3 8-3,-6 8 1,-12 7 6,-10 9 5,-10 7 6,-8 4 0,1 0-4,-2 0-4,0 0-5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2:33:16"/>
    </inkml:context>
    <inkml:brush xml:id="br0">
      <inkml:brushProperty name="width" value="0.04182" units="cm"/>
      <inkml:brushProperty name="height" value="0.04182" units="cm"/>
      <inkml:brushProperty name="color" value="#00BFF3"/>
    </inkml:brush>
  </inkml:definitions>
  <inkml:trace contextRef="#ctx0" brushRef="#br0">38394 21545 526,'6'-2'12,"-3"12"25,-2 11 24,-3 13 25,-3 4 3,-2 0-19,-2-2-18,-2 0-20,-1 2-12,1 6-9,-1 6-7,0 6-9,2-1-7,3-8-8,2-8-7,4-8-8,1-5-3,0-5-1,0-3-1,0-5 0,1-2-2,2-2-3,2-2-3,2-2-4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2:33:16"/>
    </inkml:context>
    <inkml:brush xml:id="br0">
      <inkml:brushProperty name="width" value="0.04093" units="cm"/>
      <inkml:brushProperty name="height" value="0.04093" units="cm"/>
      <inkml:brushProperty name="color" value="#00BFF3"/>
    </inkml:brush>
  </inkml:definitions>
  <inkml:trace contextRef="#ctx0" brushRef="#br0">39350 22300 537,'21'30'155,"-3"-3"-35,-5-4-35,-3-1-35,-2-3-23,0 1-9,0-1-10,0 1-11,-1-1-11,-1 1-16,-1-1-15,0 1-15,-2-2-6,0-3 1,-2-3 1,0-2 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21"/>
    </inkml:context>
    <inkml:brush xml:id="br0">
      <inkml:brushProperty name="width" value="0.02654" units="cm"/>
      <inkml:brushProperty name="height" value="0.02654" units="cm"/>
    </inkml:brush>
  </inkml:definitions>
  <inkml:trace contextRef="#ctx0" brushRef="#br0">60500 37450 828,'80'52'67,"-11"-4"-23,-12-6-20,-12-4-22,-7-4-8,0-2 8,-2-1 6,0-3 6,2 0-1,7 1-10,4 0-10,7 2-10,-2-3-3,-10-7 2,-10-7 2,-9-6 4,-6-5-4,-3-1-11,-1 0-10,-2-1-9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2:33:16"/>
    </inkml:context>
    <inkml:brush xml:id="br0">
      <inkml:brushProperty name="width" value="0.05014" units="cm"/>
      <inkml:brushProperty name="height" value="0.05014" units="cm"/>
      <inkml:brushProperty name="color" value="#00BFF3"/>
    </inkml:brush>
  </inkml:definitions>
  <inkml:trace contextRef="#ctx0" brushRef="#br0">41040 21231 438,'8'-7'6,"1"1"13,2 0 11,0 2 13,0 0 7,1 2 3,0 0 2,0 2 4,0 0-4,3 2-9,2 0-9,1 2-10,1 1-6,-1 5-7,-1 4-5,0 4-6,-3 3-2,-3 5 1,-3 3 1,-2 4 2,-4 4-3,-4 2-9,-4 4-7,-4 2-8,-3 1-5,-3-4-2,-3-3 0,-3-2-2,-1-3 1,1-3 6,1-3 5,1-3 5,0-4 4,1-3 4,-1-5 5,1-3 4,6-3 10,16-2 14,14-3 15,15 0 14,10-4 1,5-2-14,7-4-14,6-2-15,4-1-14,3 3-16,3 1-16,3 2-17,-6 1-12,-15 0-8,-14 0-10,-15 0-8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2:33:28"/>
    </inkml:context>
    <inkml:brush xml:id="br0">
      <inkml:brushProperty name="width" value="0.04908" units="cm"/>
      <inkml:brushProperty name="height" value="0.04908" units="cm"/>
      <inkml:brushProperty name="color" value="#F2395B"/>
    </inkml:brush>
  </inkml:definitions>
  <inkml:trace contextRef="#ctx0" brushRef="#br0">72868 21695 448,'-59'-14'40,"24"6"10,23 5 8,24 5 8,13 2-2,3 1-12,3 1-12,2 2-13,5 0-7,7-1-1,4 1-2,8 0-2,3-1 0,5-1-3,3-1 0,5 0-1,-1-1-2,-3 0-1,-4-1-2,-5 1-1,3 0-1,6 0-3,6 0-1,8 0-1,2-1-2,-3 0 2,-3-2 1,-3 0 2,-2-2-2,1 0-3,-1-2-3,1 0-3,-1-2-2,0 0 2,1-1 0,-1-1 2,1 0 0,-1 2 0,1 2 1,-1 2 1,-2 1 0,-5 0 0,-5 0 0,-4 0 0,-5 0-1,-2 0-3,-4 0-2,-2 0-4,-4 0-2,-2 0-3,-3 0-3,-3 0-3,-4 0-3,-4 0-3,-3 0-2,-4 0-3,-4 0-2,-1 0-2,-2 0-1,-2 0-2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2:33:29"/>
    </inkml:context>
    <inkml:brush xml:id="br0">
      <inkml:brushProperty name="width" value="0.03987" units="cm"/>
      <inkml:brushProperty name="height" value="0.03987" units="cm"/>
      <inkml:brushProperty name="color" value="#F2395B"/>
    </inkml:brush>
  </inkml:definitions>
  <inkml:trace contextRef="#ctx0" brushRef="#br0">68934 51912 551,'-15'0'6,"2"-2"10,3-1 12,1 0 10,3 0 4,6 0-3,4 2-4,6 1-3,4-1-3,5-1-4,5 0-3,5-1-3,3-1-2,2 0-2,3 0-2,1 0-2,1 0 0,0 1 0,1-2 1,-1 2 0,-1-1-2,-2 2-5,-2 0-5,-1 2-4,-3 1-4,-3 2-3,-4 2-3,-1 2-2,-4 0-3,-3 1-3,-3 0-2,-2 0-3,-4-1-3,-3 1-1,-2 0-2,-4 0-2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2:33:30"/>
    </inkml:context>
    <inkml:brush xml:id="br0">
      <inkml:brushProperty name="width" value="0.03873" units="cm"/>
      <inkml:brushProperty name="height" value="0.03873" units="cm"/>
      <inkml:brushProperty name="color" value="#F2395B"/>
    </inkml:brush>
  </inkml:definitions>
  <inkml:trace contextRef="#ctx0" brushRef="#br0">70230 52750 568,'0'-26'34,"0"10"11,0 12 9,0 11 11,1 6-1,0 5-12,2 3-12,0 5-13,0 2-8,0 0-4,-2 2-5,0 1-4,-2 2-5,0 4-6,-2 4-6,0 4-5,-1 3-2,-2 0 2,0 2 0,-1 0 2,1-2-4,1-4-12,2-6-10,2-4-12,2-7-3,2-7 3,2-8 3,1-8 3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2:33:31"/>
    </inkml:context>
    <inkml:brush xml:id="br0">
      <inkml:brushProperty name="width" value="0.03981" units="cm"/>
      <inkml:brushProperty name="height" value="0.03981" units="cm"/>
      <inkml:brushProperty name="color" value="#F2395B"/>
    </inkml:brush>
  </inkml:definitions>
  <inkml:trace contextRef="#ctx0" brushRef="#br0">72308 51661 552,'7'-13'-12,"-1"8"25,0 7 26,-2 6 26,-1 5 5,0 1-12,-2 3-14,0 2-14,-1 2-8,2 2-3,0 4-4,2 3-3,-1 3-2,-1 3 0,0 3-2,-1 2 0,-1 4-1,0 2 1,0 3 0,0 4 0,-2 2-3,0 3-4,-3 3-7,-2 4-5,-1 1-5,0 2-2,1 3-4,-1 1-3,-1 0-3,0-3 0,-1-3-2,-1-2-1,-2-6 0,0-5 0,-1-6 1,-1-6 0,1-6 1,2-6-2,4-5 0,3-6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2:33:31"/>
    </inkml:context>
    <inkml:brush xml:id="br0">
      <inkml:brushProperty name="width" value="0.03075" units="cm"/>
      <inkml:brushProperty name="height" value="0.03075" units="cm"/>
      <inkml:brushProperty name="color" value="#F2395B"/>
    </inkml:brush>
  </inkml:definitions>
  <inkml:trace contextRef="#ctx0" brushRef="#br0">72098 51270 715,'-8'-12'26,"2"10"10,1 8 7,0 10 10,0 5-2,-3 2-14,-4 4-12,-2 3-13,-2 3-11,-3 2-7,-1 4-9,-3 3-7,0-1-7,2-2-6,0-4-6,1-2-5,2-5-2,5-7 5,3-7 4,4-6 4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2:33:31"/>
    </inkml:context>
    <inkml:brush xml:id="br0">
      <inkml:brushProperty name="width" value="0.04262" units="cm"/>
      <inkml:brushProperty name="height" value="0.04262" units="cm"/>
      <inkml:brushProperty name="color" value="#F2395B"/>
    </inkml:brush>
  </inkml:definitions>
  <inkml:trace contextRef="#ctx0" brushRef="#br0">72850 51450 516,'16'37'73,"-1"-6"-12,1-4-10,0-5-12,-1-2-8,1-1-3,0 1-5,-1-1-4,1 1-2,-1 0-1,1-1-1,0 1 0,-2-2-2,-1-1 1,-2-3 0,-2-1-1,-1-2-1,-1-1-1,1 0-1,0-2-2,-3-1-9,-6-2-20,-6-2-18,-6-2-19,-2-1-10,1 2-1,1 0 0,1 2-2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2:33:32"/>
    </inkml:context>
    <inkml:brush xml:id="br0">
      <inkml:brushProperty name="width" value="0.0349" units="cm"/>
      <inkml:brushProperty name="height" value="0.0349" units="cm"/>
      <inkml:brushProperty name="color" value="#F2395B"/>
    </inkml:brush>
  </inkml:definitions>
  <inkml:trace contextRef="#ctx0" brushRef="#br0">63744 47279 630,'-11'-9'6,"-6"12"14,-5 13 13,-6 14 13,-1 1 2,9-6-8,5-7-10,8-6-8,2-3-6,-3 3-5,-4 3-3,-2 3-4,-2 3-5,-1 3-5,-1 3-6,-1 3-6,1-1-4,2-3 0,4-5-2,3-3-1,4-3 1,4-3 1,6-1 2,4-2 2,2 2 6,-3 5 10,-1 7 9,-2 5 11,-2 6 5,-2 5 3,-2 4 3,-2 6 1,-1 1 1,-2-1-4,0 0-3,-1-1-3,-1-4-3,0-5-2,0-4-2,1-5-2,0-4-2,2-5 0,2-3 1,2-4-1,6-11-14,9-16-26,11-17-26,9-17-27,2-5-5,-8 5 17,-6 4 17,-6 5 16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2:33:33"/>
    </inkml:context>
    <inkml:brush xml:id="br0">
      <inkml:brushProperty name="width" value="0.0427" units="cm"/>
      <inkml:brushProperty name="height" value="0.0427" units="cm"/>
      <inkml:brushProperty name="color" value="#F2395B"/>
    </inkml:brush>
  </inkml:definitions>
  <inkml:trace contextRef="#ctx0" brushRef="#br0">64763 46916 515,'16'-26'1,"3"-7"5,1-5 3,3-6 4,-2 2 2,-3 10 4,-5 9 1,-3 11 4,-1 5 0,0 2 0,1 2 0,2 2-1,-1 2-2,1 2-1,0 2-3,0 2-1,-2 2-5,1 3-7,-2 3-6,0 3-8,-3 3-4,-1 3 0,-2 3-1,-2 3 0,-2 2-3,-2-1-4,-2 0-4,-1 1-5,-4-2-1,-2-2 0,-3-2 1,-3-1 1,-1-4 3,1-3 6,0-4 4,2-4 6,2-3 5,3-1 5,3 0 4,2-2 4,3-2 4,2-2 0,2-3 1,2-4 2,4-2-1,6-3 0,5-4 0,7-1 0,1-3-1,-3 2-1,-3 1-2,-3 1 0,-1 1 0,-1 3 2,1 1 0,0 2 3,-3 3-2,-3 4-1,-4 4-4,-4 4-1,-5 5-2,-6 7 2,-6 7 2,-5 7 1,-5 4 0,-1 2-2,-3 3 0,-1 1-2,0 0-2,3-2-1,4-2-2,2-2-1,2-2-3,2-5-3,3-4-2,1-3-2,3-8-4,4-10-5,4-12-5,4-10-5,4-7-1,4-1 5,4-2 3,3-2 4,1 0 3,-2 7 3,-4 4 3,-3 4 3,-2 6 4,0 7 8,-2 4 6,0 7 7,-2 5 3,-1 4 0,0 3-1,-2 5-1,-1 1-1,-2 1-3,-2-1-2,-1 0-2,-2-1-3,0-3-3,0-3-2,0-2-3,1-4-1,-1-3 1,0-3 0,0-2 0,0-4-1,1-2-2,-1-4-3,0-2-4,0-5 0,0-8-1,0-6 1,1-6 0,-1-5-1,2 1-1,1 0-1,0 0-1,2 1 3,0 5 9,2 3 8,0 5 9,0 7 11,-2 10 13,-2 12 15,-1 10 14,-1 8 0,2 5-12,2 4-13,2 6-12,1 1-9,0 0-3,0-1-3,0-1-3,2-3-5,6-2-10,4-4-9,5-1-8,3-4-4,3-2 2,1-1 2,3-2 2,3-5-6,4-3-13,6-6-13,5-4-13,-2-5-2,-6 0 7,-7-3 7,-7-2 8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2:33:34"/>
    </inkml:context>
    <inkml:brush xml:id="br0">
      <inkml:brushProperty name="width" value="0.04434" units="cm"/>
      <inkml:brushProperty name="height" value="0.04434" units="cm"/>
      <inkml:brushProperty name="color" value="#F2395B"/>
    </inkml:brush>
  </inkml:definitions>
  <inkml:trace contextRef="#ctx0" brushRef="#br0">66408 47170 496,'-19'-14'2,"10"1"7,10 2 5,10 2 5,7 2 3,7 1-2,5 0-1,7 2-1,1 0-3,0 2-3,-2 0-5,0 2-3,-3 0-3,-5 0-3,-5 0-2,-5 0-4,-8-2-3,-10-2-6,-11-3-5,-11-3-7,-5-3 2,3-2 8,1-2 9,3-1 7,1-2 8,0 1 6,2-1 7,1 1 6,2 3 7,3 10 10,2 9 9,4 8 10,2 8-3,2 7-14,2 6-13,2 8-13,0 3-8,0 0-1,-2 0-2,0 0-1,-1 1-2,2 2-4,0 2-4,2 2-4,-1 0-2,-1-4 0,0-2-1,-1-4 0,-2-3-3,-1-5-3,0-5-4,-1-5-3,-2-5-2,-2-3 0,-2-4 1,-2-4 0,-1-5 2,-3-4 5,-2-5 4,-1-6 5,-1-3 2,0-3-1,2-3-2,1-3 0,2-1 4,5-1 10,3 1 10,4 0 10,5-2 4,5 1-1,7-2-1,6-1-2,5 0-1,8 1-4,7 2-3,7 0-3,2 1-1,2 1-1,-2 1 0,1 1 0,-2 3-2,-6 5-4,-4 4-3,-5 6-4,-5 4-3,-3 2-1,-5 3-1,-3 4-1,-4 3 2,-1 3 4,-2 5 4,-2 4 4,-3 1 1,-1 1 0,-2-1-2,-1 1-1,-3-2 1,-1 0 2,0-1 4,-1 0 2,-3-2 0,-2-1-5,-3-1-6,-3-1-4,-2-2-3,0-2-3,1-4-1,-1-3-2,0-3-2,1-6 0,-1-4-2,0-5 0,1-7-2,3-7-4,1-9-2,2-6-3,2-5 1,2 0 2,2 0 5,3 0 3,0 3 4,1 5 8,2 7 5,0 6 7,1 4 3,0 5 3,0 3 1,0 4 1,-1 4 3,0 4 3,-2 4 4,0 4 4,-1 5-1,0 7-4,0 7-4,0 7-4,-2 4-2,-2 2-1,-4 3 0,-2 1-1,0-1-2,2-2-3,4-3-5,3-3-3,2-4-5,2-2-7,2-3-5,2-3-8,1-2-2,3-3-1,2-1-1,2-2 0,0-2 0,-1-1 1,-1 0 2,-1-2 0,-4 2 3,-8 4 3,-8 3 2,-7 5 3,-7 2 3,-3 1 3,-5 1 4,-3 1 2,-4 0 3,-2 0 2,-4 1 3,-2-1 1,-3-1 3,-1-1 4,0-3 5,-1-1 3,0-3 3,4-3 0,2-2 1,4-4 0,3-2 2,9-1 1,6 0 3,7-2 2,10-2-1,15-6-1,15-4-3,15-5-2,10-2-4,8 2-5,6 3-5,7 1-6,5 1-2,5 2 1,3 1 1,4 0 2,3 2-12,2 1-23,2 0-23,2 2-22,-8 0-10,-18 0 7,-17 0 6,-17 0 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21"/>
    </inkml:context>
    <inkml:brush xml:id="br0">
      <inkml:brushProperty name="width" value="0.03705" units="cm"/>
      <inkml:brushProperty name="height" value="0.03705" units="cm"/>
    </inkml:brush>
  </inkml:definitions>
  <inkml:trace contextRef="#ctx0" brushRef="#br0">64300 34047 593,'1'-21'8,"2"7"16,2 5 15,1 6 16,2 6 3,0 6-13,0 5-11,-1 7-13,1 5-4,0 5 2,0 4 3,-1 6 1,0 4-2,-2 4-8,-3 3-6,0 5-7,-4 0-6,-2-4-8,-4-5-7,-1-2-6,-3-7-6,2-8-4,1-8-4,1-7-5,1-8 1,2-6 5,2-8 5,2-6 5,1-8 3,0-7 1,0-8 0,0-8 2,1-1 3,2 6 4,2 6 5,2 5 5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2:33:35"/>
    </inkml:context>
    <inkml:brush xml:id="br0">
      <inkml:brushProperty name="width" value="0.04003" units="cm"/>
      <inkml:brushProperty name="height" value="0.04003" units="cm"/>
      <inkml:brushProperty name="color" value="#F2395B"/>
    </inkml:brush>
  </inkml:definitions>
  <inkml:trace contextRef="#ctx0" brushRef="#br0">74388 45927 549,'22'-6'81,"-1"2"-16,-3 4-16,-1 3-16,0 1-10,1 3-3,3 2-4,2 2-4,-2 2-5,-1 3-6,-4 3-7,-3 3-6,-3 4-7,-2 5-7,-4 5-7,-2 4-7,-7 4-2,-6 0 4,-9 2 3,-7 0 3,-5-2 4,-1-6 2,-1-5 2,0-7 4,-1-4 2,3-5 4,2-3 4,1-4 5,4-3 3,5-1 7,5 0 4,5-2 6,7-2 6,10-4 8,9-4 7,11-3 7,4-3 1,1 2-7,-1 1-6,0 1-8,-2 1-3,-5 2-2,-5 2-3,-5 2-1,-4 2-2,-2 4-4,-4 2-1,-2 3-4,-6 5-1,-8 7-1,-7 7-1,-9 7-1,-4 3-1,-1-2-4,0 0-2,-2-1-3,2-3-1,3-6 0,5-3 2,3-6 0,7-6-1,7-7-4,8-6-4,8-7-4,7-5-1,7 0 2,7-1 0,7-1 2,1 0 4,-2 2 6,-3 3 7,-3 1 7,-4 2 2,-1 4-1,-4 2 0,-3 4 0,-1-1 1,1-2 7,1-4 6,1-2 5,4-7 1,5-11-6,6-11-5,7-10-6,2-9-7,2-6-8,0-5-9,2-7-7,-3 2-3,-4 7 3,-5 8 4,-5 8 4,-6 8 5,-4 8 11,-4 7 8,-6 9 10,-4 8 11,-4 10 10,-4 10 13,-4 9 11,-2 8-1,-2 5-13,0 4-14,-1 6-12,1 0-9,2-4-4,4-4-5,2-4-5,4-3-3,4-3-4,4-3-3,4-3-4,2-1-2,3 1 2,2 1 0,1 1 0,0-1 1,-1-1 0,-3-2 0,-1-2 0,-3-1 1,-4 3 4,-4 1 3,-4 3 3,-5 1 4,-4 1 3,-6 1 3,-3 1 4,-6 0 2,-3 2 0,-5 1 1,-3 1 0,-3-2-3,-1-3-4,0-5-5,-2-3-4,0-5-8,2-5-9,0-4-10,1-6-9,3-5-5,6-9 0,3-8 0,7-7 1,3-5 1,6-2 5,4-2 5,6-2 3,4 1 4,4 7 2,3 6 2,5 5 2,2 5 7,1 3 13,1 3 13,1 3 12,1 2 7,-1 2-2,1 2-1,-1 2-1,1 2-2,1 4-4,1 2-2,1 3-3,1 3-7,1 0-11,0 1-12,2 1-10,-1-1-5,-3-2 5,-3-4 4,-3-3 4,-2-2-4,-1 0-11,-1-1-12,0-2-10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2:33:36"/>
    </inkml:context>
    <inkml:brush xml:id="br0">
      <inkml:brushProperty name="width" value="0.04444" units="cm"/>
      <inkml:brushProperty name="height" value="0.04444" units="cm"/>
      <inkml:brushProperty name="color" value="#F2395B"/>
    </inkml:brush>
  </inkml:definitions>
  <inkml:trace contextRef="#ctx0" brushRef="#br0">78197 46301 495,'-8'-7'0,"2"-1"0,0 0 0,2 0 0,1 0 3,0-2 6,2 0 6,0-1 6,4-1 3,6 1-4,6-1-3,5 0-2,7 0-2,5 1-3,6-1-3,6 0-2,3 1-2,-2 2-4,0 3-2,-2 1-4,-3 1-2,-5 2-3,-7 0-4,-5 2-2,-8-2-4,-7-6-3,-8-4-5,-8-5-3,-5-4 1,-3-1 7,-3-3 7,-3-1 8,-1-1 5,3 3 5,1 1 4,3 3 5,1 1 5,2 3 3,2 1 5,3 3 4,1 4 8,2 10 11,2 8 12,2 9 12,1 8 0,0 9-11,0 6-12,0 9-12,0 6-8,0 2-5,0 3-6,0 3-5,0 0-2,0-5 0,0-3-1,0-4 1,-1-4-6,0-4-11,-2-4-11,0-4-11,-1-5-6,0-6 0,0-5-1,0-6-1,-2-5 3,-3-4 5,-5-5 5,-4-2 6,-1-5 4,-1-4 3,1-4 4,-1-3 2,1-3 4,3 0 4,1 1 2,2-1 5,3 1 3,5-1 5,3 0 3,4 1 5,4-1 0,5-1-2,5-1-4,6-1-3,3 0-2,6-1-3,5 1-2,5-1-2,2 1-3,0 1-4,0 1-2,0 1-4,-3 1-3,-4 3 0,-5 1-2,-5 2-1,-4 3-1,-3 3 2,-3 2 2,-2 4 0,-4 3 4,-1 6 5,-2 4 4,-2 5 5,-2 3 4,0 3 2,-2 1 3,0 3 3,-1 1 1,0 1-2,0 0 0,0 2-2,-1-2-2,0-3-4,-2-5-3,0-3-4,-2-6-9,-2-6-16,-2-8-14,-1-6-15,-1-11-5,2-15 2,2-14 5,2-15 2,2-3 8,0 10 11,2 10 10,0 10 10,1 7 5,-2 4-1,0 3-3,-1 4-2,-1 5 11,0 5 20,0 4 22,0 6 21,-1 6 2,0 7-14,-1 9-16,-2 7-15,1 5-9,1 2-4,0 2-3,2 3-4,1-2-4,0-2-5,1-4-5,2-2-6,0-2-5,2-1-3,1-1-5,0-1-3,1-1-1,0 0 5,0 1 3,0-1 3,-4 0 3,-6-1-2,-7-1 1,-8-1-1,-3-1 2,-3-1 3,-1-1 4,-2-1 3,-3-1 4,-1-3 3,-2-1 4,-2-2 2,-1-2 5,1 1 3,2 0 4,0 0 4,2-1 5,3-1 8,3-1 6,4 0 8,2-2 1,4-1-4,5 0-4,3-2-5,4 0-5,6 0-4,4 0-6,6 0-4,5-1-4,9-1 1,7 0-1,8-1-1,9-3-2,8 0-5,9-3-4,9-2-6,7 0-4,6 0-5,6 2-5,6 1-5,1 0-5,-4 2-5,-4 0-6,-4 2-4,-9 0-3,-17 0 1,-15 0 2,-15 0 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2:33:37"/>
    </inkml:context>
    <inkml:brush xml:id="br0">
      <inkml:brushProperty name="width" value="0.04975" units="cm"/>
      <inkml:brushProperty name="height" value="0.04975" units="cm"/>
      <inkml:brushProperty name="color" value="#F2395B"/>
    </inkml:brush>
  </inkml:definitions>
  <inkml:trace contextRef="#ctx0" brushRef="#br0">84111 46953 442,'4'-13'9,"-7"7"18,-6 5 17,-7 6 19,-5 5 3,-1 7-13,-2 5-11,-3 7-13,-2 2-8,-3 0-6,-2 1-5,-4-1-6,0-1-2,4-2-1,2-1 0,3-3 1,3-2-2,5-3-1,3-3-1,5-2-2,4-4-1,6-1-4,6-2-1,6-2-4,6-2 0,7 0 2,7-2 2,7 0 0,1-1 3,-4 0-1,-4 0 2,-3 0 0,-3 0 1,-1 2 3,-1 0 1,-1 2 2,-3-3 7,-3-2 13,-4-5 12,-4-4 13,-3-4 0,-2-5-9,-2-5-11,-2-5-10,-1-4-9,2-1-9,0-2-7,2-2-8,0 0-8,0 2-9,0 2-8,0 2-9,2 2-1,4 3 3,4 3 5,3 3 5,3 2 3,2 3 3,0 1 3,1 2 3,2 1 3,3 1 3,2-1 3,4 0 2,-1 2 4,-7 3 4,-5 2 4,-6 4 4,-4 2 10,-1 4 15,0 2 16,-2 3 16,0 3 5,0 0-3,0 1-3,0 1-3,-1 3-4,0 3-3,-2 5-2,0 3-3,-1 3-6,0 0-7,0 2-7,0 1-9,-2 1-5,-2 2-6,-4 2-6,-2 2-5,-2 1-8,1 0-12,-1 0-12,0 0-11,1-4-6,1-7 0,0-9-1,2-7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2:33:37"/>
    </inkml:context>
    <inkml:brush xml:id="br0">
      <inkml:brushProperty name="width" value="0.03226" units="cm"/>
      <inkml:brushProperty name="height" value="0.03226" units="cm"/>
      <inkml:brushProperty name="color" value="#F2395B"/>
    </inkml:brush>
  </inkml:definitions>
  <inkml:trace contextRef="#ctx0" brushRef="#br0">85550 47803 681,'9'-11'4,"3"-4"7,4-5 7,2-4 7,2-2 5,2 5 4,3 3 3,1 5 4,1 1-2,1 2-8,-1 1-7,1 1-8,-2 1-7,-2 2-10,-1 2-9,-3 2-9,-1 2-8,-3 2-7,-1 2-7,-2 2-8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2:33:37"/>
    </inkml:context>
    <inkml:brush xml:id="br0">
      <inkml:brushProperty name="width" value="0.04574" units="cm"/>
      <inkml:brushProperty name="height" value="0.04574" units="cm"/>
      <inkml:brushProperty name="color" value="#F2395B"/>
    </inkml:brush>
  </inkml:definitions>
  <inkml:trace contextRef="#ctx0" brushRef="#br0">86626 46177 480,'-1'-29'8,"0"7"13,-2 5 14,0 7 15,0 9 7,2 15-1,2 15 0,2 15 0,0 10-5,0 7-9,-2 7-8,0 7-8,-3 6-9,0 8-8,-3 6-7,-2 8-9,-2 5-11,-1 5-14,-3 4-13,-1 6-15,-1-10-7,4-26 0,3-26-1,3-24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2:33:38"/>
    </inkml:context>
    <inkml:brush xml:id="br0">
      <inkml:brushProperty name="width" value="0.03883" units="cm"/>
      <inkml:brushProperty name="height" value="0.03883" units="cm"/>
      <inkml:brushProperty name="color" value="#F2395B"/>
    </inkml:brush>
  </inkml:definitions>
  <inkml:trace contextRef="#ctx0" brushRef="#br0">88123 47221 566,'-1'-21'10,"0"5"22,-2 4 19,0 6 22,-3 3 3,-6 2-13,-4 2-15,-5 2-13,-5 4-11,-6 7-9,-7 7-9,-4 7-8,-4 2-6,2-1-3,0-3-4,2-1-3,2-3 1,5-1 5,5-3 4,6-1 5,8-2 4,14-1 2,14-1 3,13 0 1,10-3 0,3-1-3,4-2-4,4-2-3,2-1-3,0 2-4,0 0-3,0 1-4,-2 2-5,-1 2-7,-2 1-6,-1 3-8,-5 0 0,-4-3 7,-5-1 7,-5-2 7,-4-2 2,-3-2-4,-3-3-3,-2 0-3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2:33:38"/>
    </inkml:context>
    <inkml:brush xml:id="br0">
      <inkml:brushProperty name="width" value="0.0457" units="cm"/>
      <inkml:brushProperty name="height" value="0.0457" units="cm"/>
      <inkml:brushProperty name="color" value="#F2395B"/>
    </inkml:brush>
  </inkml:definitions>
  <inkml:trace contextRef="#ctx0" brushRef="#br0">91216 47263 481,'-22'-28'7,"5"7"-2,3 7-2,4 7-1,3 5 11,1 4 24,0 4 23,2 4 25,0 4 3,2 5-18,0 4-18,2 7-18,1 0-11,2-2-5,2-2-6,2-1-5,2-3-4,3-3-6,3-3-4,4-3-5,1-3-4,2-2-4,3-4-2,1-2-4,3-6-1,1-6 2,2-7 2,3-7 2,-3-4 1,-4-1 1,-5-1 1,-5 0 2,-4-1 6,-2-1 10,-4 1 11,-3 0 10,-3 1 6,-6 3 4,-4 3 2,-5 3 3,-4 3-2,-1 3-7,-3 3-8,-1 2-7,-8 8-11,-11 10-11,-12 11-13,-11 11-12,-2 3-5,11-3 1,9-5 1,10-3 2,5-4-3,3-1-7,1-3-6,3-1-7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2:33:39"/>
    </inkml:context>
    <inkml:brush xml:id="br0">
      <inkml:brushProperty name="width" value="0.04523" units="cm"/>
      <inkml:brushProperty name="height" value="0.04523" units="cm"/>
      <inkml:brushProperty name="color" value="#F2395B"/>
    </inkml:brush>
  </inkml:definitions>
  <inkml:trace contextRef="#ctx0" brushRef="#br0">79060 52800 486,'-25'10'149,"0"3"-37,-1 5-38,0 4-37,-3 1-20,-1 2-5,-2 1-5,-2 1-3,-2 0-4,1-1 0,0-1-2,0-1-1,2-2-1,5-1 0,5-3 0,5-1 1,2-2-1,1-1 2,-1-1 2,0 0 0,6-1 2,10 1 2,12 1 0,10 1 3,6-1 0,0-2-2,2-4 0,1-3-2,1 0 2,1 0 6,1 1 5,0 2 5,1 0-1,-1 1-7,-2 2-9,0 0-6,-3 0-8,-3 1-9,-5 0-8,-3 0-8,-3-1-4,-3 1 0,-1 0-1,-2 0 0,-2-1-3,0-1-4,-2-1-6,0 0-4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2:33:39"/>
    </inkml:context>
    <inkml:brush xml:id="br0">
      <inkml:brushProperty name="width" value="0.04895" units="cm"/>
      <inkml:brushProperty name="height" value="0.04895" units="cm"/>
      <inkml:brushProperty name="color" value="#F2395B"/>
    </inkml:brush>
  </inkml:definitions>
  <inkml:trace contextRef="#ctx0" brushRef="#br0">79998 53781 449,'-17'0'36,"11"0"2,12 0 4,11 0 2,7 0-2,1 0-3,1 0-6,1 0-5,2 0-2,5 0-2,3 0 0,4 0-1,6 0 0,6 0 0,7 0-1,8 0 1,6-1-3,8-2-4,8-2-3,8-2-5,3 1-5,0 1-3,-2 2-5,0 2-5,-4 1-4,-6 2-5,-6 0-5,-6 2-5,-5 0-2,-7 3 0,-5 2 0,-6 2 1,-7-1-1,-6 1-2,-7-2 0,-7-1-2,-6-1 3,-3-2 4,-4-3 6,-4 0 5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2:33:40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89997 52781 999,'-15'-14'-6,"2"5"-12,3 3-12,1 4-12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22"/>
    </inkml:context>
    <inkml:brush xml:id="br0">
      <inkml:brushProperty name="width" value="0.04531" units="cm"/>
      <inkml:brushProperty name="height" value="0.04531" units="cm"/>
    </inkml:brush>
  </inkml:definitions>
  <inkml:trace contextRef="#ctx0" brushRef="#br0">63413 33457 485,'9'-34'-1,"5"-6"-3,4-6-3,3-6-3,2 0 0,-1 6 1,-1 6 1,-1 6 1,-1 6 9,-2 9 15,-3 7 15,-1 8 15,-2 7 6,-2 6-4,-3 5-4,-1 7-4,-2 4-5,-4 5-7,-2 3-6,-3 4-7,-4 4-4,-2 2 0,-3 4-2,-3 2 0,-2 0-4,1-4-9,-1-4-8,0-3-7,2-6-9,3-4-6,3-5-8,3-5-7,2-5-1,2-6 6,2-6 7,2-6 5,2-5 5,4-6 2,2-4 4,3-4 2,3-4 2,2 1 3,1-1 2,3 1 1,0 2 5,-1 5 4,-1 5 4,0 4 5,-3 6 1,-3 3 0,-3 4-2,-2 3-1,-4 5 1,-4 4 3,-4 4 3,-4 3 4,-4 4-1,-5 3-4,-5 3-3,-5 3-4,-4 2-4,-1 4-2,-2 2-3,-2 4-3,-1 0-3,2 0-1,0-2-3,1 0-1,1-3 1,2-4 4,0-3 6,1-5 3,3-3 5,5-3 4,5-3 3,5-3 4,6-5 3,8-6 4,8-8 4,8-6 4,5-6-1,5-6-6,3-3-4,4-6-6,3-2-5,1 1-5,0 1-5,2 1-5,-1 2-2,-4 3 0,-2 3 1,-3 3 1,-3 3 2,-1 3 2,-3 2 4,-1 4 3,-3 4 5,-5 4 5,-3 5 7,-4 6 6,-2 3 3,0 3 1,0 3 0,0 3 0,-1 2-1,-2 0-3,-2 2-2,-2 1-2,-1 1-3,2 1-1,0 1-3,2 0-1,0 0-4,0-1-4,0-3-4,0-1-6,0-3-3,2-2-6,0-1-6,2-2-4,0-5-4,3-3-4,2-6-4,2-4-2,1-6-2,1-2 3,2-5 3,0-4 1,1-3 2,-1-5 1,1-3 2,0-5 0,-1-1 3,-1 2 6,-1 0 6,-1 1 5,-1 2 5,-2 3 6,-2 3 4,-2 3 6,-3 3 2,-2 4 0,-4 4 1,-2 5 1,-4 2 0,-6 3 1,-4 4 1,-5 2 1,-5 3-2,-4 5-3,-6 4-4,-4 3-3,-5 3-5,-2-1-4,-4 0-4,-2 1-5,-1-2-2,2-1 2,3-3 2,1-1 1,3-3 0,6-1 1,4-2-1,5-2 1,5-3 1,4 1 3,3-2 4,4 0 3,4-2 3,3 1 1,3 0 2,2 0 1,5 1 0,6 3 1,6 4 0,6 2-1,5 3 1,8 3-1,7 3 0,7 3 1,6 0-3,5 0-2,7-1-4,6-1-3,3-2-3,2-1-2,3-3-2,1-1-3,4-3 0,5-3 0,4-3 2,6-2 0,0-3-3,-4-1-6,-4 0-7,-4-2-6,-5 0-5,-7 0-6,-7 0-4,-7 0-6,-8-1 2,-8-2 6,-9-2 6,-9-2 7,-6-1 5,-3 0 1,-3 0 3,-2 0 2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2:33:49"/>
    </inkml:context>
    <inkml:brush xml:id="br0">
      <inkml:brushProperty name="width" value="0.04231" units="cm"/>
      <inkml:brushProperty name="height" value="0.04231" units="cm"/>
      <inkml:brushProperty name="color" value="#F2395B"/>
    </inkml:brush>
  </inkml:definitions>
  <inkml:trace contextRef="#ctx0" brushRef="#br0">92777 52300 519,'0'37'75,"0"-4"-17,0-4-17,0-3-17,0-2-9,0 1-2,0 1-1,0 1-2,-2 1-2,0 0-3,-3 2-3,-2 1-2,-1 1-3,-2 1 0,0 0 0,-1 2 0,0-1 0,0-2 1,2-1 1,1-3 2,2-9-3,4-16-5,4-18-7,4-15-5,3-9-2,3 0 4,3-1 4,4 1 4,1 1 1,2 0 0,3 1 1,2 2-1,-2 2 1,-4 7 3,-3 5 4,-4 7 2,-2 1 2,3 0 1,2-1 1,1-1 1,1 0 0,-1 3 1,0 1-1,-2 2 1,-1 2 0,-1 0-1,-1 2 1,0 1-1,-3 2 3,-1 7 7,-2 6 5,-2 6 7,-2 3 2,0 1-4,-2 1-3,0 1-4,-1 1-2,0 3-2,0 1-2,0 3-3,-1-1-1,0 0 1,-2-1 0,0-1 1,-1 0-3,0 2-6,0 3-8,0 1-6,1 0-6,0 0-4,2-1-3,0-1-5,3-2-4,2-3-4,4-4-5,2-1-4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2:33:49"/>
    </inkml:context>
    <inkml:brush xml:id="br0">
      <inkml:brushProperty name="width" value="0.04076" units="cm"/>
      <inkml:brushProperty name="height" value="0.04076" units="cm"/>
      <inkml:brushProperty name="color" value="#F2395B"/>
    </inkml:brush>
  </inkml:definitions>
  <inkml:trace contextRef="#ctx0" brushRef="#br0">95455 52766 539,'-8'-7'4,"-2"2"8,0 2 7,-1 2 9,-1 1 3,0 0 0,1 0 0,-1 0 0,0 1-2,1 4-3,-1 2-3,0 3-2,0 3-3,1 0-2,-1 1 0,0 1-2,1 2 0,1 1-1,0 3 1,2 1 0,0 2-1,-1 1-1,-2 1-2,0 1-1,0 0-2,3 1-4,1-1-1,2 0-4,2 0-5,2-3-5,2-2-6,2-1-7,3-2-2,6-1 0,3-1 2,7-1 0,2-2-1,4-4-3,3-5-2,3-2-2,1-6-2,2-2 0,0-5 0,2-4 0,-3 0 2,-7 1 4,-8 2 4,-5 3 4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2:33:50"/>
    </inkml:context>
    <inkml:brush xml:id="br0">
      <inkml:brushProperty name="width" value="0.03524" units="cm"/>
      <inkml:brushProperty name="height" value="0.03524" units="cm"/>
      <inkml:brushProperty name="color" value="#F2395B"/>
    </inkml:brush>
  </inkml:definitions>
  <inkml:trace contextRef="#ctx0" brushRef="#br0">96546 52755 624,'0'-13'53,"0"6"-4,0 6-3,0 6-3,0 5-4,0 3-6,0 5-6,0 4-6,0 0-4,0 0-2,0-1-2,0-1-2,-1 2-4,0 3-5,-2 4-6,0 5-4,-1 2-3,-2 4-1,0 2-1,-1 4-1,1-2-6,1-6-11,2-6-9,2-5-11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2:33:50"/>
    </inkml:context>
    <inkml:brush xml:id="br0">
      <inkml:brushProperty name="width" value="0.02854" units="cm"/>
      <inkml:brushProperty name="height" value="0.02854" units="cm"/>
      <inkml:brushProperty name="color" value="#F2395B"/>
    </inkml:brush>
  </inkml:definitions>
  <inkml:trace contextRef="#ctx0" brushRef="#br0">96750 53512 770,'8'-14'59,"0"2"-11,-1 4-9,1 3-9,1 1-9,3 0-4,4 0-7,2 1-5,2-1-5,1 2-8,0 0-5,3 2-8,-3 0-4,-2 0-6,-3 0-4,-2 0-6,-3 0 0,-1 0 3,-1 0 2,0 0 3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2:33:50"/>
    </inkml:context>
    <inkml:brush xml:id="br0">
      <inkml:brushProperty name="width" value="0.04146" units="cm"/>
      <inkml:brushProperty name="height" value="0.04146" units="cm"/>
      <inkml:brushProperty name="color" value="#F2395B"/>
    </inkml:brush>
  </inkml:definitions>
  <inkml:trace contextRef="#ctx0" brushRef="#br0">97324 52377 530,'-7'-10'67,"2"10"-6,2 12-7,2 10-6,1 4-6,0-2-5,0-1-7,0-2-5,0-1-4,-2 1-2,0 1-3,-1 1-3,-2 1-1,2 2-3,-1 3-2,0 1-2,-1 1-2,0 1-2,-1-1-3,-1 0-3,-1-1-1,0-1-4,1-3-2,-1-1-3,1-3-3,0-1 0,2-3-1,1-1 0,0-2-2,2-1 0,0-1 0,2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2:33:51"/>
    </inkml:context>
    <inkml:brush xml:id="br0">
      <inkml:brushProperty name="width" value="0.03858" units="cm"/>
      <inkml:brushProperty name="height" value="0.03858" units="cm"/>
      <inkml:brushProperty name="color" value="#F2395B"/>
    </inkml:brush>
  </inkml:definitions>
  <inkml:trace contextRef="#ctx0" brushRef="#br0">97750 53440 570,'7'-7'3,"-1"1"5,0 0 6,-2 2 5,1 1 5,2 0 1,2 2 1,2 0 3,0 1-3,-1 0-6,-1 0-6,0 0-7,-3 1-3,-1 4-3,-2 2-1,-1 4-2,-3 1-1,-1 3-1,0 1-1,-1 3 0,-2 0-1,0-1 0,-2-1-1,0-1 1,3-4-3,6-8-4,7-8-3,8-8-3,4-5-3,2-3 1,4-3 1,3-3 0,0 1 2,-5 1 3,-3 4 4,-5 4 3,-3 1 5,-2 4 4,-4 3 5,-3 3 4,-1 3 11,-2 5 17,0 6 16,-2 4 17,0 3 1,0 1-14,0 1-14,0 1-14,0 1-11,0-1-5,0 1-6,0-1-5,0 0-4,0-3 0,0-1 0,0-2 0,2-3 0,2-1-2,3-2 0,4-2-2,1-2-2,1-2-6,1-2-4,2-2-4,0-4-3,3-4 1,1-5 1,3-5 0,-1-3 3,-3-1 5,-3-1 4,-3 0 5,-3 0 3,-2 3 3,-4 3 1,-2 3 2,-4 2 1,0 3 0,-3 1 0,-2 2 0,-2 2 2,-4 0 3,-2 2 2,-3 1 4,-1 0-5,-1 2-12,0 0-11,1 2-11,0 1-5,3 2 6,1 2 4,2 2 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2:33:51"/>
    </inkml:context>
    <inkml:brush xml:id="br0">
      <inkml:brushProperty name="width" value="0.03619" units="cm"/>
      <inkml:brushProperty name="height" value="0.03619" units="cm"/>
      <inkml:brushProperty name="color" value="#F2395B"/>
    </inkml:brush>
  </inkml:definitions>
  <inkml:trace contextRef="#ctx0" brushRef="#br0">99763 52281 607,'8'-13'-1,"3"3"-2,2 4-3,2 4-1,1 4 6,5 4 17,2 4 17,3 3 17,0 4 5,-2 1-4,-1 3-6,-2 2-4,-3 0-7,-1 2-5,-3 1-7,-1 1-7,-3 2-4,-2 1-5,-4 2-3,-2 3-5,-6 0-3,-6 0-3,-7 0-2,-7 1-3,-6 0-5,-3 2-10,-4 2-8,-4 2-10,1-2 0,6-8 6,5-6 7,7-6 7,4-6 2,2-3-4,4-3-4,3-2-3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2:33:52"/>
    </inkml:context>
    <inkml:brush xml:id="br0">
      <inkml:brushProperty name="width" value="0.03781" units="cm"/>
      <inkml:brushProperty name="height" value="0.03781" units="cm"/>
      <inkml:brushProperty name="color" value="#F2395B"/>
    </inkml:brush>
  </inkml:definitions>
  <inkml:trace contextRef="#ctx0" brushRef="#br0">102108 52445 581,'-2'-13'113,"-2"4"-23,-4 6-21,-2 5-23,-4 4-13,-5 7-8,-5 5-5,-5 7-8,-4 3-5,-4 1-3,-4 0-5,-4 2-4,-1-1-1,2-1-2,2-3 1,2-1-1,4-3 2,6-3 1,5-3 4,7-3 2,5-1 1,8 1-1,7 1 0,6 2-1,7-2-1,7-1-1,7-2 0,7-2-1,4-2-1,2-1-1,2-1 0,2 0-1,-2-1 0,-3 2 0,-4 0 0,-3 2-1,-5 0-1,-3 1-5,-5 1-5,-3 2-3,-4-1-6,-3-1-3,-3-1-5,-2 0-5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2:33:52"/>
    </inkml:context>
    <inkml:brush xml:id="br0">
      <inkml:brushProperty name="width" value="0.04342" units="cm"/>
      <inkml:brushProperty name="height" value="0.04342" units="cm"/>
      <inkml:brushProperty name="color" value="#F2395B"/>
    </inkml:brush>
  </inkml:definitions>
  <inkml:trace contextRef="#ctx0" brushRef="#br0">104280 51650 506,'-15'11'126,"2"7"-28,3 7-26,1 7-27,1 2-16,0 0-4,0-1-4,1-1-3,-3 2-4,0 8-1,-3 6-1,-1 8-1,-2-1-4,2-5-4,1-6-6,1-5-4,-1-1-8,-3 7-9,-3 8-10,-3 6-10,0-1-3,6-7 5,5-8 3,5-7 4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2:33:52"/>
    </inkml:context>
    <inkml:brush xml:id="br0">
      <inkml:brushProperty name="width" value="0.03117" units="cm"/>
      <inkml:brushProperty name="height" value="0.03117" units="cm"/>
      <inkml:brushProperty name="color" value="#F2395B"/>
    </inkml:brush>
  </inkml:definitions>
  <inkml:trace contextRef="#ctx0" brushRef="#br0">104950 53500 705,'21'15'128,"-3"-1"-36,-5-1-37,-3-1-36,-3 1-23,-1 1-13,0 3-10,-2 1-12,0 0-8,0-3-2,0-3-4,0-2-3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23"/>
    </inkml:context>
    <inkml:brush xml:id="br0">
      <inkml:brushProperty name="width" value="0.04482" units="cm"/>
      <inkml:brushProperty name="height" value="0.04482" units="cm"/>
    </inkml:brush>
  </inkml:definitions>
  <inkml:trace contextRef="#ctx0" brushRef="#br0">66728 33720 490,'6'-21'0,"-1"3"0,-2 4 0,-2 5 0,1 0 4,2-2 5,4-2 7,2-1 6,2-1 3,1 4-1,1 3-1,2 3 0,-1 3-3,-1 5-5,-1 6-5,-1 4-4,-2 4-3,-2 3-2,-4 3-1,-2 3-2,-5 2-4,-6 1-4,-6 1-7,-5 0-4,-4 1-4,1-1 0,-1-1-1,1-1-1,0-2 1,3-3 6,1-3 3,3-3 5,0-1 5,2-1 6,1 1 7,1 0 7,2 0 4,2 4 4,4 4 3,3 2 4,1 2 2,0 2 2,0 2 2,0 3 1,0 0 0,1 0-2,2 0-3,0 1-2,1-1-3,-2 2-4,0 1-2,-2 0-3,0 0-3,-2-1-2,0-3-1,-2-2-3,0-2-2,-2-1-1,0-3-3,-1-1-1,1-6-8,6-9-13,4-9-14,6-8-12,3-9-9,3-9 0,3-9-1,3-8-2,3-8 4,1-4 10,2-5 8,3-5 8,-1 1 8,-2 6 5,-2 8 4,-1 7 5,-2 5 5,-1 7 5,-1 6 6,-1 5 5,-1 5 6,-1 5 6,-1 3 6,0 4 6,-2 3 4,-1 3 1,-1 4 2,-1 2 0,0 4 0,0 5-4,-1 5-4,1 5-3,-1 4-5,-2 1-3,-3 2-3,0 2-4,-4 1-3,-3 0-4,-2 1-3,-3-1-2,-4 0-6,-2 0-8,-3 0-6,-3 0-7,-3-1-5,-1-2-3,-3-1-2,-1-3-2,-1-4-1,3-5 0,2-7 1,1-5 1,3-6 0,3-8-1,3-6-3,2-7 0,3-2 0,1 2 2,0 4 2,2 3 2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2:33:53"/>
    </inkml:context>
    <inkml:brush xml:id="br0">
      <inkml:brushProperty name="width" value="0.03971" units="cm"/>
      <inkml:brushProperty name="height" value="0.03971" units="cm"/>
      <inkml:brushProperty name="color" value="#F2395B"/>
    </inkml:brush>
  </inkml:definitions>
  <inkml:trace contextRef="#ctx0" brushRef="#br0">105947 52129 554,'6'-17'0,"-1"0"0,-2-1 0,-2-1 0,0-2 0,0-3 1,2-3 1,0-2 0,0-1 3,-2 5 6,-2 3 4,-2 5 6,-2 2 2,0 2 0,-1 2 0,-1 3 0,-1 1-1,0 2-1,0 2-1,0 2 0,0 2-1,-1 2-2,-2 2 0,0 2-1,-1 2-1,-1 5-1,-1 4 0,-1 3-1,-1 4-1,2 3-1,1 3-2,1 3 0,1 0-3,4 0 0,3-1-1,2-1-1,4-2-1,2-2-1,3-2-2,4-1-1,1-1 0,1 1 1,1 1 1,2 1 1,-2 0 1,-3-1 0,-3-1 0,-2-1 1,-4-1-1,-1 3-1,-2-1 0,-1 2-1,-4 1-2,-4-1-1,-4 0-3,-3 1-1,-4-3-2,0-3-2,0-5-2,-2-3-2,0-4 0,3-2 4,1-4 2,3-2 4,0-5 3,2-4 2,1-6 3,1-3 2,2-6 0,6-3-3,4-5-2,6-3-3,5-3-3,7-2-4,7-3-4,7 0-3,4-2-4,2 1-1,2 2-1,2 0-2,0 3-3,-2 6-4,-2 4-4,-1 5-5,-5 4 1,-6 2 4,-5 4 4,-6 3 5,-4 2 4,-1 0 3,-1 2 2,0 1 3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2T02:33:54"/>
    </inkml:context>
    <inkml:brush xml:id="br0">
      <inkml:brushProperty name="width" value="0.05027" units="cm"/>
      <inkml:brushProperty name="height" value="0.05027" units="cm"/>
      <inkml:brushProperty name="color" value="#F2395B"/>
    </inkml:brush>
  </inkml:definitions>
  <inkml:trace contextRef="#ctx0" brushRef="#br0">101709 56650 437,'6'16'59,"-1"-1"-14,-2 1-14,-1 0-13,-5 2-8,-4 6-1,-6 7-2,-4 5-2,-3 3 0,-3 0 0,-1 1 0,-3-1 1,0-3-1,1-4-4,1-5-2,2-5-4,4-8-4,10-9-6,10-10-7,10-9-6,8-8-2,9-3 4,7-4 3,8-5 4,2 2 4,-4 4 6,-4 5 5,-3 5 6,-5 4 4,-3 4 4,-5 4 4,-3 4 3,-4 5 2,-3 6-1,-3 6-1,-2 5 0,-4 4 0,-2 1 0,-4 1-1,-2 1 1,-2-1 0,-2-1-2,0-3 0,-1-1-2,6-8-8,14-14-17,13-14-16,15-13-16,4-5-4,-4 7 6,-4 5 7,-3 7 7,-5 4 8,-3 2 7,-5 4 8,-3 2 8,-3 4 6,-3 4 6,-1 4 6,-2 4 6,-2 1 1,-2 1-3,-2 0-2,-2-1-3,-1 0-2,1-3-4,-2-1-3,2-2-4,3-6-7,8-8-13,7-9-14,9-9-12,1-4-4,-1 1 4,-4 1 5,-3 1 4,-3 3 5,-1 5 8,-2 5 7,-2 5 7,-3 3 9,-2 6 12,-4 2 12,-2 5 11,-3 2 6,0 2-3,-2 0-3,0 1-1,0 0-6,2-1-6,2-1-8,2 0-7,4-2-6,4-1-4,5-1-4,6 0-5,0-3-4,1-1-3,-2-2-3,-1-1-4,-1-3 0,-3-1 1,-1 0 2,-2-1 1,-2-3 2,0-2 4,-2-3 2,0-3 5,-2-3 1,-1 0 2,0-1 1,-2-1 1,-1 1 1,-2 3-1,-2 2 1,-1 4 0,-2 2 1,0 1 1,0 0 1,0 2 1,0 2 1,-1 4 1,-2 4 0,0 4 1,0 1 0,1 1-3,0 0-1,2 0-1,1-1-2,2 1 2,2 0-1,2-1 1,2 0-1,2-2-5,2-2-3,2-2-5,4-3-5,5-4-8,7-4-9,5-4-7,5-4-3,1-3 4,2-5 4,2-3 2,0-2 5,-3 3 6,-4 1 6,-1 3 5,-5 1 6,-2 1 3,-2 1 4,-4 1 4,-3 1 5,-3 2 7,-3 2 4,-2 3 7,-3 2 10,-2 4 14,-2 4 14,-2 4 14,-2 5-1,0 7-16,-1 7-16,-2 7-16,1 5-11,-1 4-3,0 4-5,0 4-3,1 3-7,0 3-10,2 3-10,1 4-9,0 0-11,2-1-11,0-1-13,2-1-11,0-1-2,2-2 9,0-2 9,2-3 10,-1-5 6,1-10 5,0-9 5,0-10 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22"/>
    </inkml:context>
    <inkml:brush xml:id="br0">
      <inkml:brushProperty name="width" value="0.04919" units="cm"/>
      <inkml:brushProperty name="height" value="0.04919" units="cm"/>
      <inkml:brushProperty name="color" value="#F2395B"/>
    </inkml:brush>
  </inkml:definitions>
  <inkml:trace contextRef="#ctx0" brushRef="#br0">7816 32366 447,'22'-7'112,"-1"2"-23,-3 2-26,-1 2-24,-1 1-15,-1 2-3,1 0-3,0 2-4,-1 0-2,-1 2-3,-1 0-3,0 1-2,-3 2-1,-1 2-2,-2 1-1,-2 3-2,-1 1-1,0 1-4,-1 1-3,2 2-4,-3 0-1,-3 1 0,-2 0 1,-3 3 1,-4-1 1,-2 2 1,-3 1 2,-3 1 1,-2 0 1,-1 1 0,-1-1 0,-1 1 0,-1-2 1,-1-2 2,-1-1 1,-1-3 1,0-1 2,3-1 0,1 0 1,3-2 0,0-2 2,1-1 2,-1-2 1,1-2 3,4-3 6,12-3 12,11-2 11,10-4 11,7-1 2,6-2-10,5 0-9,5-1-9,0 0-11,-2 0-12,-3 2-10,-4 1-13,1 0-4,1 2 4,2 0 3,2 2 4,2 0-6,-1 2-13,0 0-13,0 2-14,-3-1-4,-8-1 5,-6 0 6,-6-2 5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22"/>
    </inkml:context>
    <inkml:brush xml:id="br0">
      <inkml:brushProperty name="width" value="0.03701" units="cm"/>
      <inkml:brushProperty name="height" value="0.03701" units="cm"/>
      <inkml:brushProperty name="color" value="#F2395B"/>
    </inkml:brush>
  </inkml:definitions>
  <inkml:trace contextRef="#ctx0" brushRef="#br0">10483 31516 594,'-6'-7'13,"4"2"14,4 2 15,4 2 14,3 1 2,1 0-9,3 0-9,2 0-10,1 0-5,1 0-4,1 0-3,1 0-3,0 0-5,-1 0-9,-1 0-6,0 0-9,-2 0-6,-1 2-8,-1 0-6,0 2-7,-3 0-4,-1 1 0,-2 2 0,-2 0-1,-2 1 2,-2 0 5,-2 0 5,-2-1 5,-1 0 5,0 0 5,0-2 6,0 0 5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23"/>
    </inkml:context>
    <inkml:brush xml:id="br0">
      <inkml:brushProperty name="width" value="0.04698" units="cm"/>
      <inkml:brushProperty name="height" value="0.04698" units="cm"/>
      <inkml:brushProperty name="color" value="#F2395B"/>
    </inkml:brush>
  </inkml:definitions>
  <inkml:trace contextRef="#ctx0" brushRef="#br0">10388 31850 468,'-36'7'1,"7"-2"5,7-3 2,7 0 4,4-2 6,0 2 8,2 0 9,1 1 8,1 2 2,2 2-6,2 2-4,2 2-6,1 2-2,-2 5-2,0 3-2,-2 5 0,0 2-2,1 3-2,-1 1-1,0 2-1,0 4-1,2 5-4,0 4-1,2 5-3,0 3-2,0-2-1,0-1-3,0 0-1,0-1-3,2 2-7,0 0-6,2 1-6,0 0-7,2-2-7,0-2-7,1-2-7,1-2-1,0-2 6,0-2 4,0-2 6,-1-2 3,-1-4 1,-1-2 1,0-3 2,-1-4 2,0-5 0,0-5 2,0-4 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23"/>
    </inkml:context>
    <inkml:brush xml:id="br0">
      <inkml:brushProperty name="width" value="0.04554" units="cm"/>
      <inkml:brushProperty name="height" value="0.04554" units="cm"/>
      <inkml:brushProperty name="color" value="#F2395B"/>
    </inkml:brush>
  </inkml:definitions>
  <inkml:trace contextRef="#ctx0" brushRef="#br0">10450 32965 483,'0'-28'5,"2"7"12,0 7 10,2 6 12,1 4 3,5-2-3,4 0-5,4-1-3,2 0-5,3 0-5,1 2-5,3 1-5,-1-1-3,0 0-1,-1-2-2,-1 0-2,-1-1-2,-1 0-3,-1 1-3,-1-1-4,-1 0-2,-1 0-4,0 0-2,-2 1-4,-1-1-2,-1 0-2,-1 0-1,0 0-2,-3 0 1,-3-2 2,-2 0 2,-4-1 1,-2-1 4,-2-1 3,-2-2 2,-2 0 5,-1 1 2,-1 1 4,-2 2 4,0 3 4,-1 0 1,-1 2 0,-1 0-1,-1 2 1,-1 1 3,2 2 7,1 2 6,1 2 7,1 2 3,0 2 1,2 1-1,1 3 1,-1 2-2,0 2-2,-1 1-3,-1 3-2,-1 1-1,2 3-3,1 1-1,0 3-1,3-1-1,1 0-3,2-1 0,2-1-2,1-1-3,0-1-4,0-1-4,0-1-6,2-1-2,4-1-5,3 0-2,5-2-4,3-2-3,1-3-4,3-3-5,1-2-3,2-2-3,1 0-3,1-1-1,1 1-2,1-1 0,1-4 0,0-2 2,2-3 1,-2-2 2,-7 0 6,-5 0 4,-6 0 6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24"/>
    </inkml:context>
    <inkml:brush xml:id="br0">
      <inkml:brushProperty name="width" value="0.0311" units="cm"/>
      <inkml:brushProperty name="height" value="0.0311" units="cm"/>
      <inkml:brushProperty name="color" value="#F2395B"/>
    </inkml:brush>
  </inkml:definitions>
  <inkml:trace contextRef="#ctx0" brushRef="#br0">12412 30706 707,'8'-35'6,"0"10"14,0 7 12,0 10 13,-1 6 3,1 4-6,0 4-8,0 4-7,-2 3-7,-1 5-7,-2 3-8,-2 5-6,-2 2-6,-2 3-2,-2 1-2,-1 2-3,-2-1 0,2-5 0,1-5 1,0-5 1,1-3 2,1-1 1,-1-1 2,0 0 2,2-3 4,4-1 3,3-2 5,5-2 4,2-2 1,0-1 0,-1 0-2,1-1-1,-1 0 0,-2 1 0,-3 3 1,-1 2-1,-3 2-1,-6 4-3,-4 2-3,-5 3-3,-2 1-2,1-1-2,1-1-1,0-1-2,1-1-7,-1 0-11,-1-2-13,-1-1-11,0-2-4,2-4 4,3-4 6,1-4 5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24"/>
    </inkml:context>
    <inkml:brush xml:id="br0">
      <inkml:brushProperty name="width" value="0.03052" units="cm"/>
      <inkml:brushProperty name="height" value="0.03052" units="cm"/>
      <inkml:brushProperty name="color" value="#F2395B"/>
    </inkml:brush>
  </inkml:definitions>
  <inkml:trace contextRef="#ctx0" brushRef="#br0">12850 31409 720,'23'-21'21,"-1"5"6,-1 5 7,-1 4 6,0 3 0,3-2-6,1 0-7,3-1-6,-1 0-5,-2 0-5,-1 2-4,-2 1-5,-2 0-12,1 2-17,-1 0-18,1 2-18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24"/>
    </inkml:context>
    <inkml:brush xml:id="br0">
      <inkml:brushProperty name="width" value="0.03733" units="cm"/>
      <inkml:brushProperty name="height" value="0.03733" units="cm"/>
      <inkml:brushProperty name="color" value="#F2395B"/>
    </inkml:brush>
  </inkml:definitions>
  <inkml:trace contextRef="#ctx0" brushRef="#br0">13647 30433 589,'-15'-6'11,"4"4"21,3 4 21,3 4 22,1 4 2,2 7-17,0 6-17,2 5-17,0 4-10,0 1-6,0 0-5,0 2-5,0-1-2,0 0 2,0-1 1,0-1 2,0-2-13,0-3-29,0-4-30,0-1-29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24"/>
    </inkml:context>
    <inkml:brush xml:id="br0">
      <inkml:brushProperty name="width" value="0.03758" units="cm"/>
      <inkml:brushProperty name="height" value="0.03758" units="cm"/>
      <inkml:brushProperty name="color" value="#F2395B"/>
    </inkml:brush>
  </inkml:definitions>
  <inkml:trace contextRef="#ctx0" brushRef="#br0">13689 33175 585,'-5'-8'82,"6"0"-12,6 0-12,6 1-12,3-1-8,3 0-5,1 0-6,3 0-5,1 1-5,1-1-5,1 0-5,1 0-5,-1 1-2,0 0-1,-1 2-2,-1 1 0,-1 0-8,-1 2-17,-1 0-16,-1 2-16,-2 0-5,-2 0 5,-4 0 6,-3 0 6,-2 0 6,0 2 7,-2 0 7,0 2 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23"/>
    </inkml:context>
    <inkml:brush xml:id="br0">
      <inkml:brushProperty name="width" value="0.03587" units="cm"/>
      <inkml:brushProperty name="height" value="0.03587" units="cm"/>
    </inkml:brush>
  </inkml:definitions>
  <inkml:trace contextRef="#ctx0" brushRef="#br0">66758 36583 613,'28'-6'49,"-7"4"-8,-7 4-10,-6 4-9,-5 3-1,-1 3 4,0 3 6,-1 4 4,-3 1 1,0 4-6,-3 3-5,-2 3-5,-3 1-7,-3-1-6,-5-2-6,-4 0-8,1-3-3,3-5 2,5-5 0,3-4 0,-1 0-1,-8 7-7,-6 7-6,-6 7-5,-4 0-6,3-4-4,2-5-4,2-5-5,2-4 1,5-4 5,3-4 5,4-4 6,3-3 4,3 0 3,1-2 5,2 0 3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24"/>
    </inkml:context>
    <inkml:brush xml:id="br0">
      <inkml:brushProperty name="width" value="0.04299" units="cm"/>
      <inkml:brushProperty name="height" value="0.04299" units="cm"/>
      <inkml:brushProperty name="color" value="#F2395B"/>
    </inkml:brush>
  </inkml:definitions>
  <inkml:trace contextRef="#ctx0" brushRef="#br0">14462 32500 511,'-27'1'56,"7"4"5,9 2 4,7 3 5,4 4-3,0 4-13,0 3-12,0 5-12,0 2-10,0 4-6,0 3-7,0 2-7,0 3-2,2 2 2,0 2 1,2 2 2,-1-1-8,1-4-20,0-4-18,0-3-20,0-6-8,0-6 1,0-5 1,0-6 2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25"/>
    </inkml:context>
    <inkml:brush xml:id="br0">
      <inkml:brushProperty name="width" value="0.04601" units="cm"/>
      <inkml:brushProperty name="height" value="0.04601" units="cm"/>
      <inkml:brushProperty name="color" value="#F2395B"/>
    </inkml:brush>
  </inkml:definitions>
  <inkml:trace contextRef="#ctx0" brushRef="#br0">16500 31728 478,'8'-8'3,"1"-2"7,2 0 6,0-1 6,1 0 5,1 2-1,1 3 2,2 1 0,-1 1 0,-1 2-1,-1 0 0,-1 2-1,-1 1-3,-1 4-5,0 2-6,-2 3-5,-1 5-5,-4 4-2,-3 4-3,-2 7-3,-4 2-3,-2 2-1,-3 2-3,-3 2-1,-1 0-1,1-3-1,1-4-1,0-2 1,3-3-1,3-3 1,2-3 2,4-2 0,2-4 5,4-3 8,2-3 10,3-2 9,3-4 4,2-2 1,1-4 1,3-2 1,0-2-1,-1 2-1,-1 1-1,-1 0-2,-2 6 0,-1 8 1,-2 9-1,-2 9 1,-3 4-1,-4 1-3,-4-1-3,-4 0-2,-3 0-3,0-1-2,-1-1-3,-1-1-2,-1-2-2,0 0 1,1-1 1,-1-1-1,0-1-4,1-3-13,-1-1-12,0-2-11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25"/>
    </inkml:context>
    <inkml:brush xml:id="br0">
      <inkml:brushProperty name="width" value="0.05005" units="cm"/>
      <inkml:brushProperty name="height" value="0.05005" units="cm"/>
      <inkml:brushProperty name="color" value="#F2395B"/>
    </inkml:brush>
  </inkml:definitions>
  <inkml:trace contextRef="#ctx0" brushRef="#br0">18599 31500 439,'23'0'121,"-3"0"-32,-1 0-30,-2 0-33,-2 0-15,-1 2-1,-1 0 0,-1 2-1,-1 1-3,-2 3-7,-2 4-8,-2 2-6,-3 1 0,-1-1 11,-2-1 8,-1 0 10,-2-2 5,0 1 0,0 0 0,0 0 1,0 0 0,0 1 2,0 1 0,0 1 3,1 2-3,0 1-3,2 3-5,1 2-4,0 0-4,0-2-1,0 0-2,0 0-2,0-2-6,1-1-7,2-1-9,0-1-9,0 0-5,0-1-4,-1 1-5,-2 0-4,0-1-1,-2-1 1,-1-1 0,0 0 2,-2 0 3,-3 3 5,-4 3 6,-2 3 4,-1 1 5,-1-1 4,0-1 3,1-1 4,-1-1 3,2-3 2,1-1 3,1-2 3,1-3 4,0-1 4,2-2 5,1-2 5,2-2 11,6-2 16,4-2 17,6-2 17,5-2 1,7 0-15,6-1-15,8-2-14,3 2-10,-2 1-4,0 2-6,-1 2-4,0 1-11,0 2-18,2 0-17,0 2-17,-1-1-10,-5-1-1,-6 0-1,-3-2-2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26"/>
    </inkml:context>
    <inkml:brush xml:id="br0">
      <inkml:brushProperty name="width" value="0.04004" units="cm"/>
      <inkml:brushProperty name="height" value="0.04004" units="cm"/>
      <inkml:brushProperty name="color" value="#F2395B"/>
    </inkml:brush>
  </inkml:definitions>
  <inkml:trace contextRef="#ctx0" brushRef="#br0">20095 31262 549,'-8'-8'4,"2"0"9,1 1 8,1-1 8,2 0 9,5 2 6,6 1 9,4 1 6,4 0 0,5 2-11,3 0-10,4 2-9,1 0-14,-3 2-14,-3 0-17,-3 2-14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26"/>
    </inkml:context>
    <inkml:brush xml:id="br0">
      <inkml:brushProperty name="width" value="0.04382" units="cm"/>
      <inkml:brushProperty name="height" value="0.04382" units="cm"/>
      <inkml:brushProperty name="color" value="#F2395B"/>
    </inkml:brush>
  </inkml:definitions>
  <inkml:trace contextRef="#ctx0" brushRef="#br0">22011 32189 502,'-13'6'55,"8"-3"-1,7-2 1,6-3-1,6-2-3,7 0-7,5 0-6,7 0-6,4 1-5,2 0-4,4 2-4,2 1-4,2-1-3,-2-1-3,0 0-3,-2-1-3,-1 0-10,-2 2-19,-1 2-18,-3 2-19,-4 0-5,-4-1 6,-4 0 8,-6-1 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26"/>
    </inkml:context>
    <inkml:brush xml:id="br0">
      <inkml:brushProperty name="width" value="0.03765" units="cm"/>
      <inkml:brushProperty name="height" value="0.03765" units="cm"/>
      <inkml:brushProperty name="color" value="#F2395B"/>
    </inkml:brush>
  </inkml:definitions>
  <inkml:trace contextRef="#ctx0" brushRef="#br0">23711 31366 584,'-13'-7'46,"8"2"7,7 2 4,6 2 7,5 2-4,3 2-12,3 2-11,3 2-13,2 0-9,-1 1-6,1 0-6,-1 0-8,0 0-1,-1-1 1,-1 1 1,-1 0 2,-1 1-9,-3 1-18,-1 3-18,-2 2-18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27"/>
    </inkml:context>
    <inkml:brush xml:id="br0">
      <inkml:brushProperty name="width" value="0.04136" units="cm"/>
      <inkml:brushProperty name="height" value="0.04136" units="cm"/>
      <inkml:brushProperty name="color" value="#F2395B"/>
    </inkml:brush>
  </inkml:definitions>
  <inkml:trace contextRef="#ctx0" brushRef="#br0">21770 32878 531,'-11'-8'11,"8"2"21,9 1 21,10 0 22,6 1 3,8-2-12,7 0-14,7-1-14,3 0-10,2 0-8,0 2-8,2 1-9,-1 0-7,1 2-10,0 0-7,0 2-10,-3 0-7,-8 2-7,-6 0-7,-7 2-7,-6 0 0,-3 0 4,-4-1 6,-4 1 5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27"/>
    </inkml:context>
    <inkml:brush xml:id="br0">
      <inkml:brushProperty name="width" value="0.03421" units="cm"/>
      <inkml:brushProperty name="height" value="0.03421" units="cm"/>
      <inkml:brushProperty name="color" value="#F2395B"/>
    </inkml:brush>
  </inkml:definitions>
  <inkml:trace contextRef="#ctx0" brushRef="#br0">21968 33350 643,'-25'0'56,"13"2"3,12 0 4,14 2 4,7 1-10,2 5-19,4 4-21,3 3-21,3 2-9,1-3 2,2-1 3,2-2 2,-3-2-10,-8-1-22,-7-1-21,-8 0-22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27"/>
    </inkml:context>
    <inkml:brush xml:id="br0">
      <inkml:brushProperty name="width" value="0.04168" units="cm"/>
      <inkml:brushProperty name="height" value="0.04168" units="cm"/>
      <inkml:brushProperty name="color" value="#F2395B"/>
    </inkml:brush>
  </inkml:definitions>
  <inkml:trace contextRef="#ctx0" brushRef="#br0">25805 31555 527,'22'-14'58,"0"3"-3,-1 2-5,0 4-3,-2 2-4,1 2-6,-1 2-5,1 2-6,-2 2-5,-3 2-4,-3 1-6,-3 3-4,-2 2-4,-2 3-4,-2 3-2,-2 4-4,-4 0-2,-6 2-3,-5 1-3,-7 1-2,-3 0-1,-1 1 0,-1-1 1,0 1 1,-1-2 0,1 0 2,1-1 1,1-1 2,1-2 3,3-3 5,1-3 6,3-2 5,3-4 9,8-1 11,7-2 12,6-2 12,6-2-1,7 0-15,5-2-14,7 0-15,3-2-14,2 0-10,2-2-11,2 0-11,0-2-3,-2 0 2,-2-1 5,-2-2 3,-4 1 4,-7 1 4,-7 0 6,-7 2 4,-3 0-2,0 0-10,0 0-10,0 0-10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28"/>
    </inkml:context>
    <inkml:brush xml:id="br0">
      <inkml:brushProperty name="width" value="0.05736" units="cm"/>
      <inkml:brushProperty name="height" value="0.05736" units="cm"/>
      <inkml:brushProperty name="color" value="#F2395B"/>
    </inkml:brush>
  </inkml:definitions>
  <inkml:trace contextRef="#ctx0" brushRef="#br0">28031 29825 383,'9'-22'4,"3"1"7,4 3 8,2 1 7,3 3 4,3 2 0,3 4 1,3 3 0,-1 1-3,-2 2-6,-3 0-6,-3 2-5,-2 1-7,-1 2-4,-1 2-6,-1 2-6,-2 2 0,-2 3 4,-4 3 4,-3 3 4,-3 3-4,-6 1-13,-4 3-13,-5 1-13,-4 1-3,-1-3 7,-3-1 7,-1-3 6,-1-2 5,1-3 5,1-2 4,1-4 3,0-2 4,1 0 2,-1-2 2,1 0 2,0-2 4,3 1 6,1 0 6,2 0 6,2 0 6,1 0 3,0 0 4,2 0 5,1 1-1,2 3-4,3 4-5,1 2-4,1 2-1,0 1 3,0 1 4,0 1 3,0 2 1,0 3-3,0 3-1,0 3-3,0 3-2,0 5-5,0 3-3,0 4-3,-1 4-5,-1 3-4,0 5-4,-1 4-4,-1-1-5,2-3-9,0-4-8,2-4-7,0-5-5,0-4-3,0-5-2,0-5-3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23"/>
    </inkml:context>
    <inkml:brush xml:id="br0">
      <inkml:brushProperty name="width" value="0.04002" units="cm"/>
      <inkml:brushProperty name="height" value="0.04002" units="cm"/>
    </inkml:brush>
  </inkml:definitions>
  <inkml:trace contextRef="#ctx0" brushRef="#br0">67900 37900 549,'31'18'5,"-2"5"10,0 5 9,-1 5 11,0 0 3,-1-2-1,0-3-2,1-3-2,-1-3-1,-1-3-1,-1-3 1,-1-2 0,-2-4-2,-1-1-4,-3-2-2,-1-2-4,-5-2-18,-8-2-37,-8-2-36,-8-2-35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28"/>
    </inkml:context>
    <inkml:brush xml:id="br0">
      <inkml:brushProperty name="width" value="0.05596" units="cm"/>
      <inkml:brushProperty name="height" value="0.05596" units="cm"/>
      <inkml:brushProperty name="color" value="#F2395B"/>
    </inkml:brush>
  </inkml:definitions>
  <inkml:trace contextRef="#ctx0" brushRef="#br0">28050 31474 393,'8'-14'19,"2"1"5,0 2 4,1 2 5,3 2 0,3-1-1,5 0-2,3 0-2,4 0-2,1 1-3,2-1-3,3 0-2,-1 0-3,0 2-3,-1 1-3,-2 0-2,0 1-3,-3 1-3,-2-1-3,-1 0-2,-3-1-6,-3 0-8,-3-1-8,-3-2-8,-4-1-3,-6-1 4,-6-3 3,-6-2 3,-3 1 5,-1 1 6,-1 2 5,-1 3 6,-1 0 3,0 2 2,1 1 1,-1 0 1,0 1 5,1 0 10,-1 0 8,0 1 9,2 0 5,1 3 1,2 4-1,3 2 0,0 4-1,2 4-3,0 3-3,2 5-4,0 2-2,0 1-4,0 1-2,0 0-2,1 1-3,2-1-2,2-1-1,2-1-2,3-1-4,2-1-3,3-1-3,4-1-5,1-2-7,4-3-12,4-3-12,2-2-12,2-4-6,4-3 0,3-2 0,3-3-1,-2-4 3,-4 0 7,-5-3 8,-5-2 5,-4 0 5,-3 1-1,-3 0 0,-2 2 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29"/>
    </inkml:context>
    <inkml:brush xml:id="br0">
      <inkml:brushProperty name="width" value="0.03648" units="cm"/>
      <inkml:brushProperty name="height" value="0.03648" units="cm"/>
      <inkml:brushProperty name="color" value="#F2395B"/>
    </inkml:brush>
  </inkml:definitions>
  <inkml:trace contextRef="#ctx0" brushRef="#br0">30287 29378 603,'29'-34'3,"-5"9"9,-5 11 7,-5 9 8,-1 5 7,1 0 4,3 0 6,2 0 4,-2 2-1,-1 4-9,-4 4-9,-3 3-9,-3 5-6,-4 3-3,-4 5-4,-4 3-2,-3 3-5,-3 1-3,-4 0-6,-1 2-3,-3-1-5,0-3-3,1-4-4,-1-2-2,2-3 0,1-4 3,2-5 5,3-3 3,2-3 8,6-2 11,4-3 10,6 0 11,4-4 3,5 0-4,5-3-5,5-2-5,3-1-5,1 0-9,1 1-7,1-1-8,-1 0-5,-2 2-2,-1 1-4,-3 0-2,-2 2 0,-3 0 4,-3 2 3,-2 0 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29"/>
    </inkml:context>
    <inkml:brush xml:id="br0">
      <inkml:brushProperty name="width" value="0.03319" units="cm"/>
      <inkml:brushProperty name="height" value="0.03319" units="cm"/>
      <inkml:brushProperty name="color" value="#F2395B"/>
    </inkml:brush>
  </inkml:definitions>
  <inkml:trace contextRef="#ctx0" brushRef="#br0">31350 29562 662,'16'-15'75,"1"3"-11,1 1-12,1 2-12,2 3-9,1 1-8,3 2-9,1 2-7,0 1-3,-1 0 2,-3 0 2,-1 0 3,-3 0-8,-3 2-18,-3 0-18,-2 2-17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29"/>
    </inkml:context>
    <inkml:brush xml:id="br0">
      <inkml:brushProperty name="width" value="0.04032" units="cm"/>
      <inkml:brushProperty name="height" value="0.04032" units="cm"/>
      <inkml:brushProperty name="color" value="#F2395B"/>
    </inkml:brush>
  </inkml:definitions>
  <inkml:trace contextRef="#ctx0" brushRef="#br0">31870 28724 545,'-21'-11'41,"5"10"15,5 10 13,5 9 14,3 8-3,2 5-19,2 5-21,2 4-19,0 4-17,0 0-16,-2 1-15,0 2-15,-2-4-11,0-8-8,-2-8-9,0-7-7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29"/>
    </inkml:context>
    <inkml:brush xml:id="br0">
      <inkml:brushProperty name="width" value="0.04177" units="cm"/>
      <inkml:brushProperty name="height" value="0.04177" units="cm"/>
      <inkml:brushProperty name="color" value="#F2395B"/>
    </inkml:brush>
  </inkml:definitions>
  <inkml:trace contextRef="#ctx0" brushRef="#br0">31977 31477 526,'-10'-2'13,"10"-2"24,12-3 24,10-3 26,8-1 2,4 1-17,6 0-19,5 2-17,1 2-17,1 1-13,0 2-13,0 2-14,-2 1-11,-6 2-7,-4 0-9,-5 2-7,-6 0-4,-5 1 1,-6 1 1,-6 2 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30"/>
    </inkml:context>
    <inkml:brush xml:id="br0">
      <inkml:brushProperty name="width" value="0.05678" units="cm"/>
      <inkml:brushProperty name="height" value="0.05678" units="cm"/>
      <inkml:brushProperty name="color" value="#F2395B"/>
    </inkml:brush>
  </inkml:definitions>
  <inkml:trace contextRef="#ctx0" brushRef="#br0">32912 30555 387,'-21'-22'41,"5"5"13,5 3 12,5 4 11,2 7 1,2 8-14,0 9-11,2 10-13,0 5-9,0 4-4,0 4-4,0 4-4,0 4-4,0 2-4,0 4-3,0 2-2,0 3-10,0 3-12,0 4-14,0 2-13,0-3-2,2-7 7,0-8 9,2-8 8,-1-6-5,1-3-19,0-5-17,0-3-18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30"/>
    </inkml:context>
    <inkml:brush xml:id="br0">
      <inkml:brushProperty name="width" value="0.05171" units="cm"/>
      <inkml:brushProperty name="height" value="0.05171" units="cm"/>
      <inkml:brushProperty name="color" value="#F2395B"/>
    </inkml:brush>
  </inkml:definitions>
  <inkml:trace contextRef="#ctx0" brushRef="#br0">35100 30050 425,'23'7'139,"-1"-2"-34,-1-3-36,-1 0-36,-1-1-19,1 1-6,-1 3-6,1 2-5,-2 2-3,-5 2 1,-3 1 1,-4 3 0,-3 1 3,0-1 1,-2 1 2,0 0 3,-3 0 3,0 3 4,-3 1 5,-2 3 4,0 1 1,0 1 0,2 1-1,1 1 0,0-1-3,0 0-3,0-1-3,0-1-2,1 0-3,0-1-1,2 1-1,0-1-2,1 1-3,0-1-7,0 0-7,0 1-6,0-1-12,0-1-15,0-1-15,0-1-15,0-2-4,0-3 10,0-3 8,0-2 9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31"/>
    </inkml:context>
    <inkml:brush xml:id="br0">
      <inkml:brushProperty name="width" value="0.04578" units="cm"/>
      <inkml:brushProperty name="height" value="0.04578" units="cm"/>
      <inkml:brushProperty name="color" value="#F2395B"/>
    </inkml:brush>
  </inkml:definitions>
  <inkml:trace contextRef="#ctx0" brushRef="#br0">34994 32565 480,'-18'-1'34,"10"0"18,11-2 17,12 0 19,6 0 0,3 1-18,2 0-17,4 2-18,2 0-14,-1 0-11,0 0-13,0 0-10,1 1-13,-1 2-14,0 1-12,1 3-14,-4-1-5,-6-1 4,-5-2 3,-6-2 4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33"/>
    </inkml:context>
    <inkml:brush xml:id="br0">
      <inkml:brushProperty name="width" value="0.05506" units="cm"/>
      <inkml:brushProperty name="height" value="0.05506" units="cm"/>
      <inkml:brushProperty name="color" value="#F2395B"/>
    </inkml:brush>
  </inkml:definitions>
  <inkml:trace contextRef="#ctx0" brushRef="#br0">36100 31433 399,'14'-6'95,"-2"4"-21,-4 4-21,-3 4-22,-1 3-12,0 1-5,0 3-4,0 2-3,-3 1-4,-4 1-3,-5 1-2,-5 1-2,-3 1-2,0-1 1,1 1 1,-1-1-1,1-1 2,2-3 1,3-2 2,1-4 2,2-1 3,2 2 3,2 0 4,2 1 2,2 0 3,2-1-1,2 0 0,2-2 0,2 0-1,3 0 0,4 0 0,2 0-1,0 0-2,-1 1 0,-3 1-3,-1 2-1,-1 1 0,0 3 3,-1 3 2,1 3 3,-2 2 0,-2 1-1,-4 1-2,-2 1-2,-4 1-2,-2 0-3,-4 2-4,-2 1-4,-4 0-1,-3 1 1,-5-1 0,-3 0 1,-3 0-6,-3-1-16,-1-2-13,-2 0-15,1-3-7,7-7 0,5-5 1,7-6 0,3-3 1,1 0 4,0 0 2,2 0 3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33"/>
    </inkml:context>
    <inkml:brush xml:id="br0">
      <inkml:brushProperty name="width" value="0.04885" units="cm"/>
      <inkml:brushProperty name="height" value="0.04885" units="cm"/>
      <inkml:brushProperty name="color" value="#F2395B"/>
    </inkml:brush>
  </inkml:definitions>
  <inkml:trace contextRef="#ctx0" brushRef="#br0">37100 29697 450,'2'-21'85,"6"7"-11,4 5-11,5 6-10,3 3-8,1 0-3,1 0-3,1 0-3,0 0-4,-1 0-5,-1 0-5,-1 0-5,1 0-5,1 0-10,3 0-7,1 0-8,0 0-9,-5 2-9,-3 0-10,-4 2-9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28"/>
    </inkml:context>
    <inkml:brush xml:id="br0">
      <inkml:brushProperty name="width" value="0.02768" units="cm"/>
      <inkml:brushProperty name="height" value="0.02768" units="cm"/>
    </inkml:brush>
  </inkml:definitions>
  <inkml:trace contextRef="#ctx0" brushRef="#br0">71500 33516 794,'49'-7'5,"-10"2"11,-11 2 9,-11 2 10,-4 1 2,5 2-6,3 0-7,5 2-6,-1 1-7,-3 5-8,-5 4-7,-3 4-7,-5 4-9,-4 6-10,-6 6-8,-4 6-9,-3-1-1,0-7 8,1-9 9,-1-7 7,0-5 5,0-1 2,0-1 2,1 0 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51"/>
    </inkml:context>
    <inkml:brush xml:id="br0">
      <inkml:brushProperty name="width" value="0.04435" units="cm"/>
      <inkml:brushProperty name="height" value="0.04435" units="cm"/>
      <inkml:brushProperty name="color" value="#F2395B"/>
    </inkml:brush>
  </inkml:definitions>
  <inkml:trace contextRef="#ctx0" brushRef="#br0">81035 45071 496,'-1'-15'3,"0"4"7,-2 3 7,0 2 7,0 1 3,0-1-1,2-3 1,0-2-1,1-1-1,-2 1-2,0-1-1,-1 0-3,-3 1-1,-2 1-1,-4 0-2,-2 2-1,-2 1-2,-1 0-2,-1 2-2,-1 1-1,0 0-2,3 2 0,1 0-1,2 2 0,2 1 0,-1 2 0,0 2 0,0 1 1,0 3-1,-1 0 0,-1 1 0,-1 2 1,-1-1-1,2 1 0,1 0 1,1-1-1,0 1 0,1 0 0,-1 0 0,0-1 1,1 1 0,0 0-1,2-1 1,1 1-1,0 0 1,2 0-2,1-1 1,0 1-1,1 0 0,1 0-1,-1-1 0,0 1 0,0 0 0,2 1 0,0 2 0,2 0 0,0 0 0,0-1 0,0-1 0,0 0 0,0-2 0,0 1-1,0 0 0,0 0 0,0-1-1,0 1 0,0 0 0,0-1 1,3 1-1,6 0 1,5-1-1,7 1 1,2-1-1,-1-2 0,-1-2 1,-1-2-1,-1-2 1,1 1-2,0 0 1,-1 0-2,0 0 0,-1 0 0,-1 0 0,0 0-1,-1-1 0,3-2 0,1-2-1,3-2 0,0-2 0,-1 0 0,-1-1 1,-1-2-1,0-1 1,1-1 0,1-3-1,1-1 1,0-3 0,-1-2 0,-1-1 0,-1-3 1,-2 0 0,-1-1-1,-2 1 1,-2 0 0,-3-2-1,-1 0 0,-2-1-1,-2 0 0,-2-2 0,0 1 0,-2 0 1,0-1-1,-3 2 1,-2 0-1,-4 1 1,-2 1-1,-3 1 0,-1 1 0,-3 1 1,-1 1-1,-3 2 1,0 2-2,-1 4 0,0 3 0,-4 4-3,-5 6-4,-5 6-3,-4 6-5,-3 4 0,3 7 2,2 3 3,2 6 3,4 0-6,5-7-14,7-6-14,5-5-14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53"/>
    </inkml:context>
    <inkml:brush xml:id="br0">
      <inkml:brushProperty name="width" value="0.05608" units="cm"/>
      <inkml:brushProperty name="height" value="0.05608" units="cm"/>
      <inkml:brushProperty name="color" value="#F2395B"/>
    </inkml:brush>
  </inkml:definitions>
  <inkml:trace contextRef="#ctx0" brushRef="#br0">77372 51159 392,'-19'-8'5,"7"0"18,8 0 17,8 1 16,4-1 5,2 2-6,0 1-9,1 0-6,1 2-6,0 0-2,-1 2-4,1 1-3,0-1-4,2-1-3,0 0-3,1-1-3,1-1-3,-1 2-1,1 0-2,0 2-1,-1 0 0,1 0-1,0 0-1,-1 0 1,2 0-1,2 0-1,1 0 0,3 0 0,0 0-1,-1 0-1,-1 0 1,-1 0-1,-1 0-1,1 0 1,0 0 0,-1 0 0,2 0 0,1 0 0,3 0 0,1 0 0,0 0 0,-3 0 0,-3 0 1,-2 0-1,-3 0 1,1 0-1,0 0 1,-1 0-1,1 0 1,1 0-1,2 0 0,0 0 1,0 0-1,-1 0 0,-1 0 0,-1 0 0,0 0-1,1 0 0,2 0 1,0 0-1,0-1 0,-1 0 0,-1-2 1,-1 0 0,0 0 0,0 0 0,-1 2 1,1 1-1,1-1 0,3-1 0,3 0 0,3-1 0,0-1 1,-3 2-1,-3 0 0,-3 2 0,0 0 0,1 0 2,3 0 0,2 0 1,0 0 1,3 0-1,0 0 0,1 0 1,-1 0-2,-2 0 0,-1 0-2,-2 0-1,-3 0 0,1 0-1,-2 0 1,-1 0 1,0 0-1,1 0 1,1 0 0,2 0 1,0 0 1,3 0-1,1 0 0,3 0 0,-1 0 0,0 2 0,-1 0 1,-1 2 0,-1-1 0,-3-1 0,-1 0 0,-2-1-1,0-1 0,3 1 0,3 2-1,3 0 0,0 0 0,-3 0 0,-3-2-1,-3 0 0,-1-1 0,0 0 0,-1 0 1,1 0 0,0-1 0,-1 0 0,1-2 0,0 0 1,-1-1-1,1 1 0,0-2-1,-1 2 0,-4 0-17,-8 2-35,-10 2-34,-8 2-35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8:28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72250 14275 999,'6'-15'-67,"-1"2"14,-2 3 13,-2 1 15,0 1 8,0-2 3,2 0 5,0-1 3,1 0 3,0 0 0,0 2 1,0 1 1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8:33"/>
    </inkml:context>
    <inkml:brush xml:id="br0">
      <inkml:brushProperty name="width" value="0.04534" units="cm"/>
      <inkml:brushProperty name="height" value="0.04534" units="cm"/>
      <inkml:brushProperty name="color" value="#F2395B"/>
    </inkml:brush>
  </inkml:definitions>
  <inkml:trace contextRef="#ctx0" brushRef="#br0">5603 14631 485,'-18'-14'11,"14"5"22,12 3 22,13 4 21,7 2 4,-1 2-17,1 0-16,-1 2-16,4 0-9,7 0-2,6-1-2,8 1-1,1 0-2,-2-2-4,-4 0-4,-2-2-2,-1 0-3,2 0-1,2 0-1,2 0 0,0 1 0,0 0-1,-2 2 0,0 0 0,-1 1 0,-2 0 0,0 0 1,-2 0-1,-1-1 1,-3 1 0,-4 0-1,-2 0 2,-2-1-2,-1 0-1,-1-2-1,-1 0-2,-1-1 0,-1 0 1,-1 0 1,-1 0 1,-5 1-14,-9 2-30,-8 2-30,-10 2-28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8:35"/>
    </inkml:context>
    <inkml:brush xml:id="br0">
      <inkml:brushProperty name="width" value="0.03759" units="cm"/>
      <inkml:brushProperty name="height" value="0.03759" units="cm"/>
      <inkml:brushProperty name="color" value="#F2395B"/>
    </inkml:brush>
  </inkml:definitions>
  <inkml:trace contextRef="#ctx0" brushRef="#br0">24450 19450 585,'15'0'58,"-1"0"-8,-1 0-9,0 0-8,-1 0-6,1 0-3,1 0-2,2 0-2,1 0-3,3 0 0,3 0-1,3 0-1,1 0-1,1 2-1,-1 0-1,1 2-2,-3 0 0,-2 0-4,-2-1-1,-4 1-2,-1 1-2,3 0-1,2 1 1,1 2-2,0-1-1,-3-1-1,-3 0-2,-2-2-1,-3 1-3,1 0-4,0 1-4,0 2-3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8:38"/>
    </inkml:context>
    <inkml:brush xml:id="br0">
      <inkml:brushProperty name="width" value="0.0406" units="cm"/>
      <inkml:brushProperty name="height" value="0.0406" units="cm"/>
      <inkml:brushProperty name="color" value="#F2395B"/>
    </inkml:brush>
  </inkml:definitions>
  <inkml:trace contextRef="#ctx0" brushRef="#br0">10695 27700 541,'-13'0'6,"4"2"20,6 0 19,5 2 19,3-1 4,5-1-11,4 0-13,4-1-12,1-1-8,1 2-5,-1 0-5,1 1-4,-1 1-6,-1-2-3,-1 0-5,-1-2-5,-1 1-5,-1 0-6,0 2-6,-2 0-6,-2 3 6,-4 4 19,-4 3 20,-4 5 18,-2 1 7,0-1-9,0-1-7,0 0-9,0-1-4,0 1-2,0 1-1,0 1-2,1 0-1,1 1-1,0 0 1,2-1-1,-1 1-2,-1-1-2,0 1-3,-1 0-3,-1-1-2,2 1-1,0-1-1,2 1-1,0-1-3,0 1-7,0-1-7,0 1-5,0-1-5,0-1 0,0-1 0,0 0-2,0-2 3,0-1 6,0-1 6,0-1 5,-1-1 3,0-2 0,-2-2-1,0-2-1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8:39"/>
    </inkml:context>
    <inkml:brush xml:id="br0">
      <inkml:brushProperty name="width" value="0.03658" units="cm"/>
      <inkml:brushProperty name="height" value="0.03658" units="cm"/>
      <inkml:brushProperty name="color" value="#F2395B"/>
    </inkml:brush>
  </inkml:definitions>
  <inkml:trace contextRef="#ctx0" brushRef="#br0">10411 29965 601,'-8'7'0,"-2"-2"0,0-3 0,-1 0 0,0-2 2,0 0 4,2 0 4,1 0 4,2 0 9,4 0 14,4 0 14,4 0 14,5-1 0,5 0-14,7-2-15,5 0-13,4 0-12,1 0-6,1 2-9,1 0-6,0 1-5,0-2-1,0 0-1,1-1-2,-1-1-4,2 2-7,1 0-6,1 2-6,-4 0 0,-6 0 6,-7 0 6,-7 0 6,-4 0 2,0 0-3,-2 0-3,0 0-2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8:40"/>
    </inkml:context>
    <inkml:brush xml:id="br0">
      <inkml:brushProperty name="width" value="0.03311" units="cm"/>
      <inkml:brushProperty name="height" value="0.03311" units="cm"/>
      <inkml:brushProperty name="color" value="#F2395B"/>
    </inkml:brush>
  </inkml:definitions>
  <inkml:trace contextRef="#ctx0" brushRef="#br0">13240 28486 664,'-19'0'69,"10"0"-8,10 0-9,10 0-7,6-1-9,3 0-7,3-2-8,3 0-7,4-2-7,7-2-5,5-1-7,6-3-5,0 0-5,-6 2-3,-6 3-3,-5 1-3,-7 2-3,-4 2-3,-4 2-3,-6 2-3,-3 1-1,0 2-2,-2 0 0,0 1-1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8:40"/>
    </inkml:context>
    <inkml:brush xml:id="br0">
      <inkml:brushProperty name="width" value="0.03571" units="cm"/>
      <inkml:brushProperty name="height" value="0.03571" units="cm"/>
      <inkml:brushProperty name="color" value="#F2395B"/>
    </inkml:brush>
  </inkml:definitions>
  <inkml:trace contextRef="#ctx0" brushRef="#br0">13928 27700 616,'-22'0'36,"5"0"2,3 0 2,5 0 1,2 4 0,2 8-4,2 7-2,2 9-3,1 3-5,0 2-6,0 1-6,0 1-5,0 1-5,0 4-1,0 2-3,0 4-1,0 0-6,2-4-11,0-2-11,2-3-11,-1-5-5,2-6-1,-2-5-1,1-6-1,1-4 2,0-1 3,1-1 3,2 0 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8:41"/>
    </inkml:context>
    <inkml:brush xml:id="br0">
      <inkml:brushProperty name="width" value="0.03418" units="cm"/>
      <inkml:brushProperty name="height" value="0.03418" units="cm"/>
      <inkml:brushProperty name="color" value="#F2395B"/>
    </inkml:brush>
  </inkml:definitions>
  <inkml:trace contextRef="#ctx0" brushRef="#br0">15542 27252 643,'-3'-15'120,"8"2"-26,9 3-26,10 1-25,3 2-21,2 0-13,1 2-12,1 1-15,-1 0-8,-1 0-4,-3 0-5,-1 0-3,-4 1-4,-3 2-1,-5 2-2,-3 2-2,-3 1 3,0 0 8,-2 0 7,0 0 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28"/>
    </inkml:context>
    <inkml:brush xml:id="br0">
      <inkml:brushProperty name="width" value="0.04935" units="cm"/>
      <inkml:brushProperty name="height" value="0.04935" units="cm"/>
    </inkml:brush>
  </inkml:definitions>
  <inkml:trace contextRef="#ctx0" brushRef="#br0">71400 33198 445,'44'-21'44,"-6"5"-7,-6 4-7,-5 6-6,-3 4-4,-1 2-3,1 3-1,-1 4-2,-1 3-2,-3 3-3,-3 5-3,-2 4-2,-4 3-2,-1 6-1,-2 5-1,-2 5-1,-4 2 0,-4 2-2,-5 0 0,-6 2-1,-3-3-1,-1-2 1,-3-5 0,-1-4 1,-1-4 0,1-3 3,1-5 1,1-3 2,2-4 1,2-2 2,4-4 2,3-3 1,3-2 0,4-4 0,4-2-2,4-4-1,5-3-1,7-7-2,7-6-2,7-5-2,4-5-3,2-4-3,3-5-4,1-2-3,-1-2-1,-2 1 1,-3 3-1,-3 2 2,-3 3 0,-2 6 2,-1 4 1,-3 5 1,-2 4 3,-3 5 3,-3 3 3,-2 4 3,-3 5 4,-3 6 3,-1 5 5,-2 7 3,0 4 4,0 1 0,1 3 1,2 1 2,-2 1-1,-1 1-2,-2-1-2,-2 1-3,-1-2-2,0-3-1,0-3-3,0-3-1,2-5-7,2-5-8,4-6-11,2-5-9,2-11-5,3-12-4,2-12-2,2-13-3,1-6 1,1 2 5,1 2 6,1 2 4,-1 5 6,-1 6 6,-3 7 7,-1 8 6,-2 5 2,-3 6-3,-1 6-2,-2 7-3,-2 3 4,-2 3 11,-2 4 11,-2 2 11,-1 4 6,0 3-1,0 5 1,0 3-1,0 2-3,0-3-6,0-1-8,0-3-5,0 0-6,0 1-4,0 1-4,0 1-3,0-1-7,0-3-9,0-3-10,0-2-8,1-7-5,2-8 1,2-10 0,1-8 1,3-9 1,0-8 1,1-10 2,2-8 1,-1-4 2,-1 2 5,-1 2 5,0 3 4,-1-1 5,1 0 1,2-1 4,0-2 3,1 0 2,-1-1 2,1-2 1,0 0 2,-1 1 4,-1 5 3,0 3 6,-2 4 3,0 4 3,0 7 1,0 6 0,-1 6 1,1 5 5,0 6 7,0 6 8,0 6 7,-1 8 1,-1 9-5,0 11-6,-2 9-5,0 10-5,0 12-4,0 10-2,0 11-4,1 9-3,2 9-2,1 9-3,3 9-2,0 12-4,0 14-4,-2 15-5,0 15-4,-1 11-4,1 8-4,1 8-4,2 7-4,-2 1-8,-1-9-11,-2-7-13,-2-8-12,-1-22-3,0-36 5,0-37 5,0-35 6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8:41"/>
    </inkml:context>
    <inkml:brush xml:id="br0">
      <inkml:brushProperty name="width" value="0.0344" units="cm"/>
      <inkml:brushProperty name="height" value="0.0344" units="cm"/>
      <inkml:brushProperty name="color" value="#F2395B"/>
    </inkml:brush>
  </inkml:definitions>
  <inkml:trace contextRef="#ctx0" brushRef="#br0">16025 27400 639,'-22'14'4,"5"-3"7,3-2 7,4-4 8,3 0 4,-1 0 3,0 1 3,0 2 1,1 0 0,0 3-7,2 2-4,1 2-6,0 1-4,2 3-3,0 1-3,2 3-2,0 1-4,0 3-2,0 1-5,0 3-3,0 0-5,0 0-9,0 1-8,0-1-7,0-1-7,0-3-2,0-4-3,0-1-4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8:41"/>
    </inkml:context>
    <inkml:brush xml:id="br0">
      <inkml:brushProperty name="width" value="0.03817" units="cm"/>
      <inkml:brushProperty name="height" value="0.03817" units="cm"/>
      <inkml:brushProperty name="color" value="#F2395B"/>
    </inkml:brush>
  </inkml:definitions>
  <inkml:trace contextRef="#ctx0" brushRef="#br0">16483 27700 576,'0'17'170,"0"3"-44,0 3-46,0 3-46,0 2-25,0 1-5,0 1-4,0 1-7,0 0-6,0 2-9,0 1-9,0 1-9,0-1-4,0-2 2,0-1 2,0-3 2,-1-3 1,0-5-2,-2-5-2,0-4-1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8:41"/>
    </inkml:context>
    <inkml:brush xml:id="br0">
      <inkml:brushProperty name="width" value="0.03333" units="cm"/>
      <inkml:brushProperty name="height" value="0.03333" units="cm"/>
      <inkml:brushProperty name="color" value="#F2395B"/>
    </inkml:brush>
  </inkml:definitions>
  <inkml:trace contextRef="#ctx0" brushRef="#br0">15238 29600 659,'-15'7'9,"2"-2"18,3-3 18,1 0 18,5-2 2,8 0-12,8 0-14,7 0-12,9 0-14,9 0-16,8 0-16,10 0-14,4 0-11,3 0-3,2 0-3,1 0-4,-4-1 2,-12-1 6,-12 0 8,-11-1 7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0:54"/>
    </inkml:context>
    <inkml:brush xml:id="br0">
      <inkml:brushProperty name="width" value="0.04056" units="cm"/>
      <inkml:brushProperty name="height" value="0.04056" units="cm"/>
      <inkml:brushProperty name="color" value="#F2395B"/>
    </inkml:brush>
  </inkml:definitions>
  <inkml:trace contextRef="#ctx0" brushRef="#br0">80823 45507 542,'5'-8'70,"-2"0"-15,-6 0-17,-2 0-15,-3 0-9,2 1-3,1-1-4,0 0-2,1 0-1,-2 2 2,0 1 1,-1 0 2,-2 2 0,-2 1 0,-2 0-2,-1 2 0,-2 0 0,1 2-1,-1 0-1,0 1 0,1 2-1,1 0-1,1 1 1,0 2-2,1 1 1,-3 3 1,-2 4 1,-1 2 0,-1 3 2,0 3 0,2 2 1,1 5 1,1-1-1,1-2 0,1-2-3,0-1 0,3-2-2,3-1 1,2-1-1,4-1 0,1-1 0,2-3-1,0-1-1,2-2 0,2-2 0,5-3 1,5-1 2,6-2 1,1-1 0,1 0 0,-1 0 0,1 0 0,-1-1-1,1-1 0,-1 0-1,1-1-1,0-3 0,2-2-3,3-4-1,1-2-1,0-3-2,-1-1-2,-3-3-1,-1-1-2,-3-2-1,-1 0 0,-3 1-1,-1-1 0,-3 0 1,-1-1 2,-2-1 1,-2-1 2,-2 0 1,-2 1 2,-3 1 1,0 1 1,-4 0 2,0 1 0,-3-1 2,-2 1 1,-2 0 0,-2 0-1,-2 2 0,-1 1-2,-2 2 0,1 1 0,-1 2 0,0 2 0,1 2 0,-1 2 1,0 3 0,1 1 0,-2 1 0,0 0-1,-1 0 0,-1 0 0,-1 1-1,-1 3 1,-1 4-1,-1 2 1,1 2-1,1 0 1,2-1-1,3 1-1,1 1 1,2 1-1,3 3 0,1 2 1,2 1-2,2 1 0,2 1-1,2 1 0,2 0-1,2 1 1,2-1-1,2 1 0,2-2 0,1-1-1,3-3-1,2-1-2,1-3 0,1-4-2,1-5 0,1-3-1,1-4 0,1-3 1,1-5 1,1-4 1,-1-4 1,-2-3 0,-5-5-2,-1-3 1,-3-2-1,-1 0 2,0-1-1,-2 1 2,-2 1 1,-4 1 1,-4 3 1,-4 1 2,-3 4 2,-2 3 3,-1 4 4,-3 5 3,-2 2 1,-1 2 0,-3 2 0,-1 2-1,-3 2-1,-1 4 0,-3 2-1,-1 3-1,1 3 0,3 0 0,5 1 0,3 1 0,4 2-2,3 1-5,2 3-3,4 2-4,3-1-4,4 0-2,4-1-2,4 0-3,2-3-3,1-1-2,1-3-4,2-1-2,-1-2-4,-1-2-4,-1-2-4,-1-2-4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00"/>
    </inkml:context>
    <inkml:brush xml:id="br0">
      <inkml:brushProperty name="width" value="0.03243" units="cm"/>
      <inkml:brushProperty name="height" value="0.03243" units="cm"/>
      <inkml:brushProperty name="color" value="#F2395B"/>
    </inkml:brush>
  </inkml:definitions>
  <inkml:trace contextRef="#ctx0" brushRef="#br0">76961 14631 678,'-13'0'-14,"8"0"24,7 0 23,6 0 23,5 0 7,3 0-12,3 0-11,4 0-12,1 0-8,2 0-5,3 0-4,1 0-5,0 0-3,-1-2-4,-3 0-3,-1-2-3,-2 0-3,-1 1-2,-1-1-2,-1 0-2,-2 0-5,-3 2-6,-2 0-7,-4 2-6,-4 1-1,-4 4 3,-6 2 4,-4 3 4,-4 3 2,-1 0 3,-3 1 2,-1 1 2,-2 0 3,0-3 4,1-1 4,-1-2 4,2-2 2,5 0 1,3-2 1,4 0 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00"/>
    </inkml:context>
    <inkml:brush xml:id="br0">
      <inkml:brushProperty name="width" value="0.03465" units="cm"/>
      <inkml:brushProperty name="height" value="0.03465" units="cm"/>
      <inkml:brushProperty name="color" value="#F2395B"/>
    </inkml:brush>
  </inkml:definitions>
  <inkml:trace contextRef="#ctx0" brushRef="#br0">76917 15100 634,'-16'0'-1,"0"0"-4,1 0-3,-1 0-3,1 0 0,2 0 4,3 0 4,1 0 3,1 0 4,0 0 1,0 0 3,1 0 2,-1 0 2,0 0 6,0 0 3,0 0 5,1 1 4,0 4 2,2 2 3,1 3 2,0 3-1,2 0-6,0 1-4,2 1-6,-1 0-4,0-1-3,-2 0-1,0-2-3,-1 0-3,2 1-2,0 2-2,2 0-4,0 1 0,0-1-1,0 1 0,0 0-1,0 0 1,0 5 0,0 2 2,0 3 1,-1 2 0,0 2-1,-2 2-2,0 3-1,-1 0-1,0 0-3,0 0-2,1 1-2,-2-2-3,2 0-1,-1-1-2,0-1-2,0-3 0,2-5 2,0-5 2,2-5 1,0-5-4,2-6-12,0-6-10,2-6-12,-1-3 1,-1 1 12,0-1 11,-1 0 11,-1 1 8,2 1 2,0 0 2,2 2 2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01"/>
    </inkml:context>
    <inkml:brush xml:id="br0">
      <inkml:brushProperty name="width" value="0.03484" units="cm"/>
      <inkml:brushProperty name="height" value="0.03484" units="cm"/>
      <inkml:brushProperty name="color" value="#F2395B"/>
    </inkml:brush>
  </inkml:definitions>
  <inkml:trace contextRef="#ctx0" brushRef="#br0">76750 15809 631,'8'-7'14,"0"2"6,0 2 6,-1 2 7,1 1 1,0 0-8,0 0-6,0 0-6,0 0-4,-1 0-2,1 0-1,0 0-1,0 0-1,0 0-1,0 0-1,-1 0 0,2 0 0,0 0-1,1 0 1,2 0 1,-1 0-1,1 0-1,0 0 0,0 0-2,0 0 1,1 0-1,1 0 1,1 0 0,1-1 0,0 0 0,0-2-1,-1 0 1,1 0-1,0 0-1,-1 2 1,1 0 0,-2 1-1,-1-2 1,-2 0 0,-2-1 0,-1-1-1,0 2-1,-1 0-1,1 2-1,0 0 0,0 0-1,0 0 1,0 0 1,0-2-1,1 0-2,2-3-2,0-2 0,-1-1-2,-3 0 1,-2 1 1,-4-1 1,-1-1 0,0 0 2,0-1 1,0-1 1,0-1 1,-2 2 1,0 1 1,-2 0 1,-1 2 0,-1 1 0,-3 0 1,-2 2-1,-1-1 2,1 0 1,-1-1 2,0-1 2,1 0 0,0 2 0,2 2-1,1 2 0,0 0-1,0 0 0,0-2 0,1 0 0,-1 0 0,0 2 0,0 2-1,0 2 1,0 2 0,-2 4-1,0 2 1,-1 3 0,-1 3 0,1 3 1,-1 3-1,0 3 1,1 1 1,0-1-1,2-1 1,1-1-1,0-1 1,2-1-1,1-1 0,0-1-1,2-1 0,0-3-3,2-1-2,0-2-3,2-2-1,0-1-2,2-1 0,0 0-1,2-1-1,0 1 0,1 2-1,2 0-1,2 1 1,7 1 2,6 1 3,5 2 1,3-1-1,-1-1-5,-1-1-6,-1-1-4,-2 0-7,-1 0-5,-3-1-7,-1 1-5,-3-1-3,-3-2 3,-3-2 2,-2-2 2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02"/>
    </inkml:context>
    <inkml:brush xml:id="br0">
      <inkml:brushProperty name="width" value="0.03295" units="cm"/>
      <inkml:brushProperty name="height" value="0.03295" units="cm"/>
      <inkml:brushProperty name="color" value="#F2395B"/>
    </inkml:brush>
  </inkml:definitions>
  <inkml:trace contextRef="#ctx0" brushRef="#br0">79459 13731 667,'2'-13'13,"5"3"9,6 4 9,4 4 9,2 2 3,-1 0-6,-1 0-5,-1 0-5,-1 1-4,-2 4-3,-3 2-3,-1 3-4,-4 5-3,-8 6-5,-6 5-6,-7 6-4,-5 2-6,0-3-4,0-3-5,-2-3-5,0-4 1,2-3 4,3-4 6,1-4 5,7-4 6,10-1 4,12-2 4,10-2 6,4 0 2,0 0 0,0 2-1,-2 0 1,-2 1-2,-3 0-1,-3 0-3,-3 0-3,-3 1-1,-4 3-2,-4 3 0,-4 4-2,-3-1-1,-2-1-2,-2-2 0,-2-2-2,-1-1-1,-1 0-2,-1-1-2,-1 1-1,0-1-4,2 0-4,2-2-3,3 0-5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03"/>
    </inkml:context>
    <inkml:brush xml:id="br0">
      <inkml:brushProperty name="width" value="0.02944" units="cm"/>
      <inkml:brushProperty name="height" value="0.02944" units="cm"/>
      <inkml:brushProperty name="color" value="#F2395B"/>
    </inkml:brush>
  </inkml:definitions>
  <inkml:trace contextRef="#ctx0" brushRef="#br0">80287 14178 747,'-6'-21'61,"6"5"-8,4 5-10,6 4-9,4 3-8,5 1-7,5-2-7,5 2-7,2-1-7,-2 2-3,0 0-5,-1 2-4,-2 0-5,-3 0-4,-3 0-3,-2 0-5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03"/>
    </inkml:context>
    <inkml:brush xml:id="br0">
      <inkml:brushProperty name="width" value="0.03242" units="cm"/>
      <inkml:brushProperty name="height" value="0.03242" units="cm"/>
      <inkml:brushProperty name="color" value="#F2395B"/>
    </inkml:brush>
  </inkml:definitions>
  <inkml:trace contextRef="#ctx0" brushRef="#br0">81077 13300 678,'-15'0'3,"2"0"6,3 0 6,1 0 6,2 3 6,2 6 5,2 5 6,2 7 5,0 4-1,0 5-8,-2 3-6,0 4-8,-1 3-11,0 0-13,0 2-13,1 1-15,-1-5-4,2-8 3,0-9 3,2-8 5,-1-5-3,0 1-6,-2 1-8,0 2-6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29"/>
    </inkml:context>
    <inkml:brush xml:id="br0">
      <inkml:brushProperty name="width" value="0.04742" units="cm"/>
      <inkml:brushProperty name="height" value="0.04742" units="cm"/>
    </inkml:brush>
  </inkml:definitions>
  <inkml:trace contextRef="#ctx0" brushRef="#br0">78852 31640 463,'21'-19'43,"-5"10"-5,-5 10-5,-5 10-4,-4 9-4,-6 9-4,-4 8-3,-5 10-4,-4 5-3,-3 5-4,-3 4-4,-3 4-3,-1-1-2,1-3 1,1-4 0,1-5 1,3-5-3,3-10-4,5-8-5,3-9-6,4-6 0,4-4 4,4-4 2,4-4 3,3-2 6,1 0 5,3 0 6,2 0 5,1 2 5,1 5 2,1 6 2,1 4 2,-1 6 1,-5 9 0,-3 7-1,-4 8 0,-3 6-2,-2 7-2,-2 5-2,-2 7-3,-2 0 0,-2-3-2,-2-5 0,-1-3 0,-1-6-2,4-6-1,3-8-1,2-6-2,2-6-1,0-3 0,0-5 0,0-3-1,2-8-8,2-12-20,3-12-18,4-11-18,0-11-8,-1-7 4,-1-8 3,0-7 3,-3 0 4,-1 8 7,-2 10 4,-2 8 7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03"/>
    </inkml:context>
    <inkml:brush xml:id="br0">
      <inkml:brushProperty name="width" value="0.03349" units="cm"/>
      <inkml:brushProperty name="height" value="0.03349" units="cm"/>
      <inkml:brushProperty name="color" value="#F2395B"/>
    </inkml:brush>
  </inkml:definitions>
  <inkml:trace contextRef="#ctx0" brushRef="#br0">74569 15497 656,'-15'-8'0,"1"0"0,1 0 0,1 1 0,3 0 5,8 2 7,6 2 10,7 2 8,6 2 3,4 4 0,3 2-2,4 3-1,2 1-2,-1 0-3,-1-2-2,-1 0-4,-3-1-4,-5 3-4,-5 2-6,-4 2-4,-6 1-1,-3 4 2,-4 4 3,-3 2 4,-7 3-4,-6 4-10,-7 4-10,-7 4-10,-3 0-2,0-5 3,-1-5 4,1-6 3,1-2 4,2-3 4,1-1 3,3-2 3,2-3 3,3-3 2,3-3 1,3-2 3,5-3 1,8-1 1,8 0 1,8-1 1,9-3-2,13-2-5,10-4-4,13-2-5,8-3-2,4-1 1,3-3 1,5-1 2,0-1-5,-2 4-12,-1 3-11,-3 3-12,-7 1-3,-12 2 4,-13 1 5,-13 0 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04"/>
    </inkml:context>
    <inkml:brush xml:id="br0">
      <inkml:brushProperty name="width" value="0.04246" units="cm"/>
      <inkml:brushProperty name="height" value="0.04246" units="cm"/>
      <inkml:brushProperty name="color" value="#F2395B"/>
    </inkml:brush>
  </inkml:definitions>
  <inkml:trace contextRef="#ctx0" brushRef="#br0">81374 15868 518,'-11'-7'17,"10"-1"8,10 0 8,10 0 8,6-1 0,4-1-7,5-3-8,3-2-7,1 1-4,-2 1-2,-2 2-1,-1 3-1,-4 0-2,-3 2-1,-5 1-2,-3 0-2,-3 3 0,-1 4 0,-1 4 1,0 4 1,-2 1 0,-3 1 1,-1 0 1,-2 0 1,1 0 1,2 3 0,3 1 0,3 3 1,4 0 0,4-1-1,3-1 1,5-1-2,-1-2 1,-2-2-2,-3-4-1,-3-3 0,2-1-3,5 0-3,6 0-5,7 0-3,1-1-2,-2 0 1,-2-2 1,-1 0 0,-2-3-6,2-2-16,1-4-15,0-2-14,0-3-3,-1-1 9,-3-3 10,-2-1 10,-3 0 4,-5 2-3,-5 4-2,-4 3-2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05"/>
    </inkml:context>
    <inkml:brush xml:id="br0">
      <inkml:brushProperty name="width" value="0.03858" units="cm"/>
      <inkml:brushProperty name="height" value="0.03858" units="cm"/>
      <inkml:brushProperty name="color" value="#F2395B"/>
    </inkml:brush>
  </inkml:definitions>
  <inkml:trace contextRef="#ctx0" brushRef="#br0">87975 13805 570,'-13'-14'25,"8"3"1,7 2 1,6 4 0,7 2 0,7 2-2,7 2-1,7 2-1,0 0-4,-6 0-4,-5-2-4,-6 0-4,-5-1-5,-1 2-5,-2 0-5,-2 2-5,-3 0-2,-3 1 3,-2 2 1,-4 0 3,-1 1 3,-2 0 5,0 0 4,-1 0 5,-1 0 5,2 3 4,1 2 4,0 1 5,1 2 1,1 2-3,-1 0-2,0 1-3,0 1-2,0 1-4,0 1-3,0 1-4,0 1-3,0-1-1,0 0-4,0 1-1,0-1-4,1-1-4,-1-1-5,0-1-5,-1-1-3,0 1-6,-1 0-3,-2-1-5,0 0-3,1-1-2,-1-1-2,0 0-2,-1-3 2,-4-1 5,-2-2 6,-3-2 4,-2-1 6,-1-1 5,-1 1 6,-1 0 4,0-1 4,1-2 1,1-3 2,1 0 3,2-3 2,2-1 7,4 0 5,3-1 7,3-1 6,6 2 8,4 0 9,6 2 7,3 0 1,5 0-8,3 0-9,5 0-7,1 0-7,1 0-8,-1 0-8,1 0-6,-2 0-6,-1 0-1,-3 0-3,-1 0-1,-2 0-7,-1 0-8,-1 0-10,-1 0-10,-1-1-2,-2 0 2,-3-2 2,-1 0 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05"/>
    </inkml:context>
    <inkml:brush xml:id="br0">
      <inkml:brushProperty name="width" value="0.03451" units="cm"/>
      <inkml:brushProperty name="height" value="0.03451" units="cm"/>
      <inkml:brushProperty name="color" value="#F2395B"/>
    </inkml:brush>
  </inkml:definitions>
  <inkml:trace contextRef="#ctx0" brushRef="#br0">89748 15131 637,'23'-13'30,"-1"3"6,-1 4 3,0 4 6,-2 2 0,1 2-6,-1 0-4,1 2-6,-2 1-5,-3 5-6,-3 4-6,-2 4-5,-5 2-4,-5 1-3,-4 1-1,-5 1-2,-5 0-4,-4 1-4,-3-1-5,-5 1-4,0-2-1,1-1 4,3-3 4,2-1 3,1-3 3,4-1 3,3-2 2,3-2 3,3-2 1,4-1 0,4 0 1,4-2-1,5 0 3,9 0 2,7 0 3,9 0 4,4-1-3,2-2-6,2-2-7,2-2-6,-4-1-6,-10 2-6,-9 0-5,-11 2-6,-4-1-5,0 0-6,0-2-6,0 0-5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06"/>
    </inkml:context>
    <inkml:brush xml:id="br0">
      <inkml:brushProperty name="width" value="0.03611" units="cm"/>
      <inkml:brushProperty name="height" value="0.03611" units="cm"/>
      <inkml:brushProperty name="color" value="#F2395B"/>
    </inkml:brush>
  </inkml:definitions>
  <inkml:trace contextRef="#ctx0" brushRef="#br0">74380 20263 609,'-6'-28'44,"6"9"-1,4 7-3,6 8-2,2 5-2,3 2-2,2 2-3,1 2-1,1 1-5,-1 3-4,0 2-4,-2 2-6,-3 0-2,-3 1-3,-4-1-2,-4 1-3,-5 1-3,-6 3-8,-5 3-6,-7 3-7,-4 0-3,-3-1 2,-3-3 3,-2-1 1,-2-3 3,1-1 1,1-2 3,2-2 1,1-3 5,5-1 5,3-2 7,5-2 5,4-2 6,8-1 5,7 0 5,6-1 4,7-1 0,7 0-7,7 0-6,7 0-7,3-2-5,2 0-2,1-3-3,0-2-3,0 0-4,0 0-7,-1 2-6,-1 1-6,-3-1-8,0-2-7,-3-2-9,-2-2-9,-3 0 1,-7 3 8,-5 1 8,-6 2 9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06"/>
    </inkml:context>
    <inkml:brush xml:id="br0">
      <inkml:brushProperty name="width" value="0.04534" units="cm"/>
      <inkml:brushProperty name="height" value="0.04534" units="cm"/>
      <inkml:brushProperty name="color" value="#F2395B"/>
    </inkml:brush>
  </inkml:definitions>
  <inkml:trace contextRef="#ctx0" brushRef="#br0">76625 19491 485,'8'-16'1,"-2"-2"5,-1 0 3,0-1 3,-1 2 3,2 3 0,0 4 1,2 4 1,2 2 2,7 1 3,5-1 4,7 0 3,2 0 0,1 2-5,-1 0-5,0 2-4,-1 1-6,-3 2-3,-3 2-5,-3 2-4,-3 1-6,-4 1-8,-5 2-8,-3 0-8,-5 2-4,-8 3 0,-6 3-1,-7 3-1,-5 1 3,-1-1 4,-3-1 6,-1-1 5,-1-3 5,2-4 3,0-6 4,1-4 3,2-4 4,3-1 2,2 0 2,5-1 3,0-1 5,2 2 7,1 0 7,1 2 7,1 2 8,4 6 6,2 4 7,4 5 6,1 4 0,2 1-9,0 3-8,2 1-8,-1 3-7,0 3-3,-2 2-3,0 4-4,-2 3-2,-2 2 0,-2 4-1,-2 2 0,-1 4-2,-2 2-4,0 3-5,-1 4-3,0-2-4,0-5-7,2-5-6,1-4-5,1-6-5,2-6-3,2-5-2,2-7-4,3-5-3,4-6-2,4-6-4,3-6-3,1-5 2,-2-2 4,-4-3 6,-2-3 6,-3-2 4,-1 2 5,0 1 5,-2 1 4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07"/>
    </inkml:context>
    <inkml:brush xml:id="br0">
      <inkml:brushProperty name="width" value="0.04495" units="cm"/>
      <inkml:brushProperty name="height" value="0.04495" units="cm"/>
      <inkml:brushProperty name="color" value="#F2395B"/>
    </inkml:brush>
  </inkml:definitions>
  <inkml:trace contextRef="#ctx0" brushRef="#br0">76800 21236 489,'0'-44'1,"2"5"4,0 7 2,2 6 2,0 3 3,2 4 3,0 3 1,1 3 2,3 1 2,6 1 1,4-1 2,5 0 1,3 1 0,2 2-5,3 3-2,1 1-5,0 1-1,-3 2-2,-3 0 0,-3 2-2,-2 0-1,1 0-1,-1 0-2,1 0-2,-3-2-5,-3-2-11,-5-3-11,-3-3-10,-3-2-2,-4 0 7,-3 0 6,-2 1 7,-3-2 6,-2 0 4,-2-1 3,-1-1 4,-1 0 4,2 2 5,2 2 4,3 3 4,-1 1 3,-1 2 3,0 2 3,-1 2 2,-1 2 1,-2 2-2,0 2-2,-1 2-1,-2 2-2,-2 3-2,-1 3 0,-3 4-2,0 1-1,1 1 1,1 0 0,1 3 0,2-1-2,4 1-1,4-1-3,4 1-3,3-1-2,2 1-2,2-1-2,2 1-3,3-1-5,5-2-8,5 0-6,6 0-8,1-4-6,2-3-3,1-4-5,1-4-3,1-3 0,1-1 5,0 0 5,2-1 4,-3-2 4,-7-1 6,-7 0 5,-7-1 5,-3-1-1,0 0-5,0 0-6,0 0-6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07"/>
    </inkml:context>
    <inkml:brush xml:id="br0">
      <inkml:brushProperty name="width" value="0.03039" units="cm"/>
      <inkml:brushProperty name="height" value="0.03039" units="cm"/>
      <inkml:brushProperty name="color" value="#F2395B"/>
    </inkml:brush>
  </inkml:definitions>
  <inkml:trace contextRef="#ctx0" brushRef="#br0">79463 19310 724,'8'-16'0,"1"2"0,2 1 0,0 1 0,0 1 3,-1 0 6,0 2 7,-2 1 6,1 1 4,2 2 3,2 2 1,1 2 2,0 2-1,-2 2-6,-4 2-4,-3 2-5,-2 2-5,-4 3-6,-2 3-6,-3 3-5,-4 2-3,-2 0 0,-3-1 1,-3 1-1,-1-2 1,2-1 1,3-3 1,1-1 1,4-1 2,6 0 2,6-1 2,6 1 3,4-1 1,1-1-1,3 0-1,2-2-1,0 0 0,-1 2 1,-1 0-1,-1 1 1,-2 1-1,-4 0-2,-5-1-3,-2 1-2,-6 0-1,-4 0 2,-6-1 2,-4 1 1,-3 1 0,-3 0-3,-1 1-3,-3 1-2,1-1-4,3-1-3,3-2-5,3-2-3,2-2-5,2-2-6,3-3-5,1 0-6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07"/>
    </inkml:context>
    <inkml:brush xml:id="br0">
      <inkml:brushProperty name="width" value="0.03068" units="cm"/>
      <inkml:brushProperty name="height" value="0.03068" units="cm"/>
      <inkml:brushProperty name="color" value="#F2395B"/>
    </inkml:brush>
  </inkml:definitions>
  <inkml:trace contextRef="#ctx0" brushRef="#br0">80400 19660 716,'42'-35'66,"-10"9"-15,-9 9-15,-10 9-14,-3 3-6,7 2 2,5-1 4,7 0 2,2 0-4,-2 2-11,0 0-13,-1 2-10,-3 0-11,-5 0-6,-5 0-8,-4 0-8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07"/>
    </inkml:context>
    <inkml:brush xml:id="br0">
      <inkml:brushProperty name="width" value="0.03214" units="cm"/>
      <inkml:brushProperty name="height" value="0.03214" units="cm"/>
      <inkml:brushProperty name="color" value="#F2395B"/>
    </inkml:brush>
  </inkml:definitions>
  <inkml:trace contextRef="#ctx0" brushRef="#br0">81080 18948 684,'-8'-7'1,"2"1"3,1 0 2,0 2 2,2 4 10,0 8 15,2 7 15,0 9 17,1 5-3,-2 5-19,0 3-19,-1 4-20,-1-1-10,2-4 0,0-5 1,2-5-1,-1-4-9,0-3-22,-2-3-21,0-2-22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41"/>
    </inkml:context>
    <inkml:brush xml:id="br0">
      <inkml:brushProperty name="width" value="0.04091" units="cm"/>
      <inkml:brushProperty name="height" value="0.04091" units="cm"/>
    </inkml:brush>
  </inkml:definitions>
  <inkml:trace contextRef="#ctx0" brushRef="#br0">35300 15127 537,'29'-6'2,"-3"2"5,-5 4 4,-3 3 4,-1 2 5,3 3 7,3 3 6,3 4 6,5 2 3,7 3-1,6 3-2,8 3 0,2 0-4,-1-1-6,0-3-6,-1-1-5,1 0-4,7 5-3,6 3-2,5 4-3,6 1-4,7-1-5,5-3-6,6-1-5,6-2-5,4 0-3,5 1-4,5-1-3,-1-2-3,-8-5-1,-8-5-2,-8-4-1,-10-5 2,-13-3 4,-13-2 5,-12-4 4,-9-1 0,-3-2-4,-5 0-6,-3-1-4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30"/>
    </inkml:context>
    <inkml:brush xml:id="br0">
      <inkml:brushProperty name="width" value="0.05371" units="cm"/>
      <inkml:brushProperty name="height" value="0.05371" units="cm"/>
    </inkml:brush>
  </inkml:definitions>
  <inkml:trace contextRef="#ctx0" brushRef="#br0">79711 31648 409,'8'-9'1,"1"-2"2,2-2 2,0-1 2,2-1 2,3 1 1,3 0 1,3 2 1,5-1 4,5-1 3,6-3 6,6-1 4,4-3 1,0 0-3,2-1-5,0 0-3,0-1-2,-2 2-2,-2 3-1,-2 1-1,-4 3-6,-6 3-11,-5 2-10,-7 4-10,-6 3-4,-8 2 2,-8 3 1,-8 4 2,-7 1 0,-4 0-5,-4-1-5,-6 1-3,-3-1 2,-1-2 8,-1-2 7,0-2 9,-2-3 4,1-4 2,0-4 0,0-3 2,1-4 2,5 0 6,3-1 4,5-1 6,3-1 3,5 1 1,3-1 3,4 1 1,4 1 1,2 4 0,3 4 1,4 5 0,1 1-1,1 2 1,2 0-1,0 2 0,0 3-1,-3 7-1,-1 8-1,-2 6 0,-1 6-2,-2 4-2,0 6-1,-2 5-2,-1 4-1,-4 5-1,-2 5-1,-3 6 0,-3 4-1,-2 4-2,-1 6 0,-3 5-2,0-1-1,1-8-3,1-6-2,1-6-2,1-9-2,4-9-2,3-8-2,2-9-2,5-7 0,4-5 0,6-5 0,4-4 2,5-7-1,7-6 1,5-7-1,7-7-1,3-5 1,2-3-2,2-3-1,2-3 0,-2 0-2,-4 3-1,-5 4-1,-5 2-3,-9 4-4,-13 6-8,-13 7-9,-12 5-8,-9 3 0,-5 0 7,-4 0 7,-6 0 8,-5 0 3,-8 2 1,-6 0 0,-7 2 1,4-1 3,14 2 2,16-2 5,14 1 4,3 1 4,-5 2 7,-8 2 6,-7 2 6,-1 0 4,5-1 3,6-1 4,4 0 2,6-3 3,10-1 1,8-2 3,10-2 1,7-3 0,7-6-2,6-4-3,8-5-1,5-2-5,4-1-5,4 0-6,4 1-5,0-1-4,-1 1-2,-2-1-2,-2 1-3,-4 1 0,-4 4-1,-5 4-2,-6 5 0,-5 5-2,-9 8-1,-7 7-3,-8 9-2,-5 4 1,-4 0 6,-2 2 4,-3 1 5,-1 1 3,2-1 5,2 0 2,2 0 5,2 1 0,0 1 1,2 1-1,0 1 0,1 1-1,0 2-4,0 2-2,0 2-4,1 2-2,2 0-1,2 2-2,2 0-1,1 0-1,0-4-1,0-2 0,-1-3-2,1-4-1,-2-2-4,-1-3-3,0-3-3,-3-3-4,-2-1-5,-4-3-4,-2-1-5,-3-3-3,-4-4 0,-2-5 0,-3-2-1,-3-6 0,-3-4-1,-3-6-1,-3-3 0,-3-7 1,-6-6 5,-5-5 3,-4-6 4,-2-2 1,2 0 0,2 1-2,2 2-1,3 3 1,6 5 6,4 7 4,5 5 4,4 5 6,3 5 5,3 3 4,3 4 6,2 3 5,4 4 6,2 2 7,4 3 6,2 4 2,2 2 1,2 3-2,2 3 0,1 2-1,-1 1-4,1 1-2,0 1-3,0-1-5,0 0-7,0-1-7,-1-1-6,1-2-8,0-3-6,0-3-7,0-2-7,0-4-3,1-3 5,2-2 2,0-4 4,0-1-3,-1-2-8,0 0-7,-2-1-9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08"/>
    </inkml:context>
    <inkml:brush xml:id="br0">
      <inkml:brushProperty name="width" value="0.04115" units="cm"/>
      <inkml:brushProperty name="height" value="0.04115" units="cm"/>
      <inkml:brushProperty name="color" value="#F2395B"/>
    </inkml:brush>
  </inkml:definitions>
  <inkml:trace contextRef="#ctx0" brushRef="#br0">83299 21252 534,'-8'-8'0,"2"1"0,0-1 0,2 0 0,4 0 7,10-2 15,8 0 14,9-1 15,6 0 1,6 0-12,5 2-11,4 1-12,3 0-6,-2 2-1,0 1-2,-2 1-1,-2 1-1,-6 3-2,-4 4-3,-5 2-1,-4 2 0,-5 2 2,-3 0 2,-4 1 3,-3 1 1,-1 0 3,-1-1 1,0 1 2,0 0 1,1 2-1,3 0-2,2 1 0,2 0-1,3-1 0,3-1 0,3 0 0,3-3-3,2-1-7,4-2-5,3-2-6,2-2-8,0 0-7,2-2-7,1 0-8,-3-2-5,-6 0-1,-5-2-1,-7 0-1,-3-2 1,-1 0 3,-1-1 3,0-2 3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09"/>
    </inkml:context>
    <inkml:brush xml:id="br0">
      <inkml:brushProperty name="width" value="0.04503" units="cm"/>
      <inkml:brushProperty name="height" value="0.04503" units="cm"/>
      <inkml:brushProperty name="color" value="#F2395B"/>
    </inkml:brush>
  </inkml:definitions>
  <inkml:trace contextRef="#ctx0" brushRef="#br0">89450 20097 488,'2'-21'42,"4"7"3,4 5 1,3 6 2,3 3-2,0 0-5,-1 0-5,1 0-6,0 0-8,1 0-10,1 0-12,1 0-10,1 0-6,-1 0 1,1 0 0,0 0 0,-4 1 4,-3 4 8,-6 2 7,-4 4 8,-5 0 4,0 1-1,-3 0 0,-2 0-1,-1-1 0,0 1 0,1 0 1,-1 0-1,0 0 0,2 1-1,1 1-1,0 1-1,1 1-1,-2 2-1,0 0-2,-1 1-1,-1 0-2,0 1 0,0-1-1,0 1-1,1 0-1,1 1-3,0 1-1,2 1-3,0 1-2,0-1-2,0 1-3,0-1-1,1 0-4,0-3-3,2-1-2,1-2-4,0-2-4,0-1-5,0-1-5,0 0-4,-2-3-3,-1 1 0,-2-2 0,-1 0 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09"/>
    </inkml:context>
    <inkml:brush xml:id="br0">
      <inkml:brushProperty name="width" value="0.03723" units="cm"/>
      <inkml:brushProperty name="height" value="0.03723" units="cm"/>
      <inkml:brushProperty name="color" value="#F2395B"/>
    </inkml:brush>
  </inkml:definitions>
  <inkml:trace contextRef="#ctx0" brushRef="#br0">88677 22250 590,'-33'0'49,"15"0"-1,13 0-1,14 0 0,8 0-3,3 0-6,3 0-6,3 0-6,1 0-4,1 0-5,-1 0-2,1 0-5,-2 0-3,0 2-2,-1 0-3,0 2-2,-3 0-5,-2 1-8,-1 2-7,-2 0-8,-2 0-8,-1-2-8,-1-3-8,0 0-8,-2-2 0,-1 0 8,-1 0 7,0 0 8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10"/>
    </inkml:context>
    <inkml:brush xml:id="br0">
      <inkml:brushProperty name="width" value="0.03836" units="cm"/>
      <inkml:brushProperty name="height" value="0.03836" units="cm"/>
      <inkml:brushProperty name="color" value="#F2395B"/>
    </inkml:brush>
  </inkml:definitions>
  <inkml:trace contextRef="#ctx0" brushRef="#br0">90502 21350 573,'16'0'74,"-1"2"-12,1 0-13,0 2-12,-2 1-9,-3 1-8,-3 3-8,-2 2-6,-4 2-6,-4 3 0,-4 3-1,-4 4-2,-3-1 0,-1 0 0,-3-1 0,-1 0-1,-1-3 2,2-1 1,2-3 1,3-1 1,1 0 2,0 0 3,2 1 3,1 1 2,2 0 1,4-1-2,4-1-1,4 0-1,3-2-1,5 1-1,4 0-2,3 0 1,2-1-2,-1 1-1,-1 0-1,-1 0-1,-2 1 1,-4 3 1,-5 3 4,-3 3 1,-4 1 1,-6-1 1,-4-1 0,-5-1 1,-5 0-3,-3-1-5,-5 1-3,-3 0-5,-2-1-7,-1 1-6,1-1-9,0 1-7,1-2-2,3-3 1,3-3 3,3-2 2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10"/>
    </inkml:context>
    <inkml:brush xml:id="br0">
      <inkml:brushProperty name="width" value="0.03506" units="cm"/>
      <inkml:brushProperty name="height" value="0.03506" units="cm"/>
      <inkml:brushProperty name="color" value="#F2395B"/>
    </inkml:brush>
  </inkml:definitions>
  <inkml:trace contextRef="#ctx0" brushRef="#br0">92300 19362 627,'0'-15'6,"0"3"13,0 1 13,0 2 12,3 3 3,6 1-4,5 2-6,7 2-6,4 2-5,5 2-5,3 2-5,4 1-6,2 2-2,-1-2 1,-2-1 0,0 0 2,-3-2-7,-7 1-15,-5 0-13,-7 0-14,-3 0-11,0 0-6,-2 0-7,0 0-7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16"/>
    </inkml:context>
    <inkml:brush xml:id="br0">
      <inkml:brushProperty name="width" value="0.04569" units="cm"/>
      <inkml:brushProperty name="height" value="0.04569" units="cm"/>
      <inkml:brushProperty name="color" value="#F2395B"/>
    </inkml:brush>
  </inkml:definitions>
  <inkml:trace contextRef="#ctx0" brushRef="#br0">10881 43032 481,'-7'-22'1,"1"1"3,0 3 2,2 1 2,0 2 3,2 1 4,0 0 3,2 2 4,1 1 1,2 1-2,2 0 0,2 2-2,2 1-1,3 2 0,3 2-1,4 2 0,-1 3-1,0 4-2,0 4-2,-2 4-1,-1 4-2,-1 5-1,-1 5 0,0 5-2,-3 2-1,-3 2 1,-2 0-1,-4 2 0,-1-1-3,-2-1-3,0-3-4,-1-2-5,-2-1-1,2-1-1,-1-1 0,0-1 0,0-3 2,0-5 2,0-5 4,0-5 4,4-5 1,10-8 3,8-6 2,9-7 2,5-6 1,2-3 0,3-5 0,1-3-1,1-3 0,-2-2-3,0-3-2,-1-1-2,-3 0-2,-2 0 0,-3 1-1,-3 2 0,-3 1-1,-4 1-2,-5 3-2,-3 2-2,-3 1 0,-2 1 1,-3 1 1,0 2 1,-5 0 1,-2 2 0,-5 3 1,-4 2-1,0 1 3,1 4 2,2 3 3,2 3 3,2 1 3,-1 2-1,0 1 2,0 0 0,-1 3 0,-2 4 0,-2 4-2,-1 4-1,0 2 0,2 1 1,4 1 0,3 2 1,1 0 0,2 3 3,0 1 0,2 3 1,0 1 2,0 1-1,0 1 1,0 1 1,1-1-2,4 0-1,2 0-3,4-2-1,2-1-6,5 3-11,3 0-10,5 0-10,2 0-8,1-3-5,0-3-7,2-2-5,-2-5 1,-5-3 10,-5-4 8,-4-4 10,-5-2 1,1 2-5,-2 0-6,0 2-6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16"/>
    </inkml:context>
    <inkml:brush xml:id="br0">
      <inkml:brushProperty name="width" value="0.03766" units="cm"/>
      <inkml:brushProperty name="height" value="0.03766" units="cm"/>
      <inkml:brushProperty name="color" value="#F2395B"/>
    </inkml:brush>
  </inkml:definitions>
  <inkml:trace contextRef="#ctx0" brushRef="#br0">14300 43145 584,'-22'-13'42,"4"4"1,5 6 1,3 5-1,1 5-1,0 7-6,-1 7-5,-1 7-6,0 5-3,0 2-4,2 4-2,1 3-4,0 1-1,0 0-2,0 0 0,0 0-1,2-2-4,2-3-4,4-5-5,3-4-5,2-3-4,3-3-5,3-3-4,4-3-4,2-3-2,7-4-1,4-5-1,4-2 0,0-4 0,-7-1 1,-7 0 1,-6-1 2,-4-2-1,1 0-1,1-1-2,2-2-2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17"/>
    </inkml:context>
    <inkml:brush xml:id="br0">
      <inkml:brushProperty name="width" value="0.04408" units="cm"/>
      <inkml:brushProperty name="height" value="0.04408" units="cm"/>
      <inkml:brushProperty name="color" value="#F2395B"/>
    </inkml:brush>
  </inkml:definitions>
  <inkml:trace contextRef="#ctx0" brushRef="#br0">15497 42655 499,'-5'-14'73,"6"5"-13,6 3-13,6 4-13,4 1-9,5 0-5,3-2-3,5 0-5,0 0-5,-3 2-8,-4 2-6,-1 2-8,-5 2-5,-3 2-4,-4 1-4,-4 3-3,-4 1-2,-4 0-2,-4 0-1,-4-1-2,-3 0 3,-1 0 6,-3-2 5,-2 0 7,0-3 4,-1-1 3,0-2 3,1-2 2,0 0 4,1 0 1,0 2 3,2 0 3,2 1 4,1 0 7,2 0 8,2 0 7,2 0 4,2 1 1,3 2 2,1 0 1,1 2-1,0 4-4,0 2-3,0 3-4,0 3-2,0 5 0,0 3 0,0 5 0,0 2-2,0 4-3,0 3-5,0 2-3,-1 3-2,-1 0 0,0 2 1,-1 0 0,-1-1-3,2-4-7,0-4-5,2-4-6,0-3-6,2-3-8,0-3-6,2-3-8,0-6-8,2-9-10,0-8-10,1-10-9,1-4 1,0-1 16,0-1 13,0-1 16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17"/>
    </inkml:context>
    <inkml:brush xml:id="br0">
      <inkml:brushProperty name="width" value="0.04353" units="cm"/>
      <inkml:brushProperty name="height" value="0.04353" units="cm"/>
      <inkml:brushProperty name="color" value="#F2395B"/>
    </inkml:brush>
  </inkml:definitions>
  <inkml:trace contextRef="#ctx0" brushRef="#br0">15614 44010 505,'-14'-14'3,"2"1"0,4 2-1,3 2-2,6 2 9,10 1 17,9 0 17,11 2 17,3 0 2,0 2-15,-1 0-13,-1 2-15,-2 0-8,-2 0-2,-1 0-3,-3 0-2,-2 0-5,-3 0-6,-3 0-8,-2 0-7,-4-1-4,-1-2 1,-2-2-1,-2-2 0,-2-3 0,0-3 0,-2-5 0,0-3 1,-2-3 1,0-2 3,-2 0 4,0 0 2,-2 0 5,0 5 4,-1 3 5,-1 5 5,-2 2 6,0 4 9,-2 2 7,0 4 9,-1 3 2,-3 4-4,-2 4-4,-1 3-5,-1 5 2,2 5 3,3 5 6,1 5 4,2 1 0,1-1-6,0-3-5,2-1-5,1-2-6,4 0-6,3 1-7,2-1-5,3-1-5,2-1 0,2-2-2,2-3 0,1-2-5,3-3-5,1-2-7,3-4-6,1-2-4,-1-2-3,1-3-2,-1 0-3,-1-2 3,-2 0 5,-4 0 6,-3 0 6,-2-2 2,0 0-5,-2-3-4,0-2-4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17"/>
    </inkml:context>
    <inkml:brush xml:id="br0">
      <inkml:brushProperty name="width" value="0.03197" units="cm"/>
      <inkml:brushProperty name="height" value="0.03197" units="cm"/>
      <inkml:brushProperty name="color" value="#F2395B"/>
    </inkml:brush>
  </inkml:definitions>
  <inkml:trace contextRef="#ctx0" brushRef="#br0">16943 41944 688,'0'-18'59,"2"10"-12,0 11-11,2 12-11,-2 5-11,-1 1-9,-2 1-10,-1 1-8,-2-1-3,0-3 3,0-3 2,0-3 4,0-1 3,2 0 5,0-1 5,2 1 5,1 0 3,4 0 2,2-1 1,4 1 3,1-1-1,1 0-1,1-2-2,2-1 0,-2 0-2,-1 0-4,-2 0-1,-2 0-4,-3 1-2,-3 1-4,-2 3-3,-4 2-4,-3 2-2,-5 3-1,-5 3-2,-5 3-2,-3 0-1,2 0-2,1 0 0,1-2-2,1-3-1,3-5-1,1-5 0,2-5-2,2-4-2,3-6-5,1-4-4,2-5-4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30"/>
    </inkml:context>
    <inkml:brush xml:id="br0">
      <inkml:brushProperty name="width" value="0.04806" units="cm"/>
      <inkml:brushProperty name="height" value="0.04806" units="cm"/>
    </inkml:brush>
  </inkml:definitions>
  <inkml:trace contextRef="#ctx0" brushRef="#br0">83100 35450 457,'28'7'0,"-7"-1"0,-7 0 0,-7-2 0,-1 2 9,2 4 18,3 4 17,3 3 18,3 3 7,2-1-5,1 1-4,3 0-5,-2-1-7,-3 1-9,-5-1-10,-3 1-9,-3-2-9,0-1-5,-2-3-7,0-1-6,-5-3-14,-8-2-21,-8-4-21,-7-2-22,-2-4-5,5 0 12,4-3 12,6-2 12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17"/>
    </inkml:context>
    <inkml:brush xml:id="br0">
      <inkml:brushProperty name="width" value="0.03437" units="cm"/>
      <inkml:brushProperty name="height" value="0.03437" units="cm"/>
      <inkml:brushProperty name="color" value="#F2395B"/>
    </inkml:brush>
  </inkml:definitions>
  <inkml:trace contextRef="#ctx0" brushRef="#br0">17400 42428 640,'16'-15'57,"1"2"-1,1 3-3,1 1-1,1 2-5,1 0-9,1 2-9,1 1-9,0 0-12,-3 2-17,-1 0-15,-2 2-16,-3 1-11,-3 2-5,-3 2-5,-2 2-6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18"/>
    </inkml:context>
    <inkml:brush xml:id="br0">
      <inkml:brushProperty name="width" value="0.03694" units="cm"/>
      <inkml:brushProperty name="height" value="0.03694" units="cm"/>
      <inkml:brushProperty name="color" value="#F2395B"/>
    </inkml:brush>
  </inkml:definitions>
  <inkml:trace contextRef="#ctx0" brushRef="#br0">17947 41866 595,'-15'-12'10,"4"8"21,3 8 19,3 8 21,1 5 4,2 5-14,0 3-12,2 4-14,0 4-15,0 1-18,0 2-16,0 2-18,0-2-13,2-5-12,0-7-11,2-5-11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18"/>
    </inkml:context>
    <inkml:brush xml:id="br0">
      <inkml:brushProperty name="width" value="0.04357" units="cm"/>
      <inkml:brushProperty name="height" value="0.04357" units="cm"/>
      <inkml:brushProperty name="color" value="#F2395B"/>
    </inkml:brush>
  </inkml:definitions>
  <inkml:trace contextRef="#ctx0" brushRef="#br0">18595 42300 504,'15'8'75,"-2"0"-12,-3-1-12,-1 1-12,1 2-7,2 4-3,3 3-2,3 5-3,1 1-3,-1 1-2,-1-1-1,0 1-2,-3 0-2,-3 3-2,-3 1-1,-2 3-2,-3 2-1,-1 4-1,0 4 0,-1 4 0,-4 2-2,-4 2-3,-6 1-5,-3 0-4,-7 0-6,-4 0-8,-4-2-9,-6 0-8,2-6-1,7-10 8,9-9 7,7-11 8,4-4-4,-2 0-16,0 0-15,-1 0-15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19"/>
    </inkml:context>
    <inkml:brush xml:id="br0">
      <inkml:brushProperty name="width" value="0.03525" units="cm"/>
      <inkml:brushProperty name="height" value="0.03525" units="cm"/>
      <inkml:brushProperty name="color" value="#F2395B"/>
    </inkml:brush>
  </inkml:definitions>
  <inkml:trace contextRef="#ctx0" brushRef="#br0">20766 42962 624,'-7'-8'0,"2"-2"0,2 0 0,2-1 0,3 1 0,4 3 0,4 2 0,3 4 0,5 1 11,4 0 22,3 0 23,4 0 22,3 0 1,1 2-20,1 0-21,1 2-19,-2-1-17,-4-1-11,-3 0-14,-5-2-11,-4 2-10,-4 2-6,-6 3-7,-4 4-5,-4-1 2,-1-1 11,0-2 9,-1-2 12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20"/>
    </inkml:context>
    <inkml:brush xml:id="br0">
      <inkml:brushProperty name="width" value="0.03046" units="cm"/>
      <inkml:brushProperty name="height" value="0.03046" units="cm"/>
      <inkml:brushProperty name="color" value="#F2395B"/>
    </inkml:brush>
  </inkml:definitions>
  <inkml:trace contextRef="#ctx0" brushRef="#br0">21027 43981 722,'-10'-6'79,"10"2"-12,12 4-14,10 2-14,6 2-12,2 0-14,3 0-14,1 0-13,1-1-7,-2-2-1,0-2-1,-1-2-1,-2-1-4,-3 0-6,-3 0-7,-3 0-6,-2 0 0,-3-2 8,-1 0 8,-2-1 8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20"/>
    </inkml:context>
    <inkml:brush xml:id="br0">
      <inkml:brushProperty name="width" value="0.04577" units="cm"/>
      <inkml:brushProperty name="height" value="0.04577" units="cm"/>
      <inkml:brushProperty name="color" value="#F2395B"/>
    </inkml:brush>
  </inkml:definitions>
  <inkml:trace contextRef="#ctx0" brushRef="#br0">23100 43391 480,'8'7'66,"0"-2"-15,0-3-13,-1 0-14,1-3-8,2-1-1,0 0 0,2-1 0,-1-1-1,1 0-1,0 0 1,0 0-1,0 0 0,1 0 0,1 0 1,1 1 0,1-2 1,0 2-2,-1-1 1,1 0-2,0 0 0,1 2-2,2 0-1,0 2-3,0 0 0,1 0 0,-1 0-1,1 0 1,-1-1 0,-1 0-2,-1-2-2,0 0 0,-2 0-2,-1 0-1,-1 2 0,-1 0 0,1 1-1,0 0 1,1 0 1,1 0 0,2 0 1,1 0 2,3 0 1,2 0 1,-1 0 0,-1 0 1,-3 0-1,-1 0 0,-1 1 0,-1 0-1,1 2-1,0 0-1,0 0 0,1 0-3,1-2 0,1 0-1,0-1-1,-1 0-1,-1 0-1,0 0-1,-2 0 1,1 2 1,0 0 0,-1 2 2,1-1 0,0-1 0,-1 0 0,1-1 0,0-1 0,0 0 1,-1 0 1,1 0 0,0 0 1,-1 0 0,1 0 0,0 0 0,-1-1-1,-1-1 1,-1 0 0,-1-1-1,1-1 0,2 2 1,1 0-1,3 2-1,0 0 1,-3 0-1,-1 0 0,-2 0 0,-1-1 0,1 0-1,1-2 1,2 0 0,-1 0 0,1 0 0,0 2 0,-1 0 0,1 1-1,0-2-1,-1 0-1,1-1-2,0-1-1,1 2 1,1 0-1,2 2 1,0-1 0,1-1-1,1 0 0,1-1 0,0-1-1,1 0 1,-1 0 0,1 0 1,-1 1 0,-1 0 1,-1 2 1,-1 0 1,-1 1 0,-1 0 2,-1 0 0,0 0 1,-2 1 0,-1 0-3,-1 2-2,-1 0-2,1 0-2,0 0-3,1-2-2,1 0-2,0-2-3,-2 0 0,-3-2-1,-1 0-2,-1-1 0,2 0-2,0 0-1,2 1-1,-2-2-2,1-1-1,-2 0-2,0-1-1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23"/>
    </inkml:context>
    <inkml:brush xml:id="br0">
      <inkml:brushProperty name="width" value="0.03825" units="cm"/>
      <inkml:brushProperty name="height" value="0.03825" units="cm"/>
      <inkml:brushProperty name="color" value="#F2395B"/>
    </inkml:brush>
  </inkml:definitions>
  <inkml:trace contextRef="#ctx0" brushRef="#br0">88822 43597 575,'-11'-21'52,"9"7"1,8 5 1,9 6-1,5 4-4,-1 2-10,1 2-10,0 2-10,-1 0-9,1 1-10,-1 0-9,1 0-9,-2 0-3,-5 1 1,-3 2 1,-4 0 3,-3 1 2,-2 1 6,-2 2 5,-2 0 4,-2 1 3,-2-1-1,-2 1-1,-1-1 0,-2 2 2,2 2 8,1 1 7,1 3 6,1 0 3,2 1-3,2-1-3,2 1-3,1-2-4,2 0-5,0-1-6,2 0-7,-1-2-5,-1 1-6,0-1-6,-1 1-7,-3-1-8,-2-1-10,-4-1-9,-2-1-10,-2-2 0,0-4 10,1-5 10,-1-2 10,0-4 8,0-1 6,1 0 6,-1-1 5,0-1 3,0 2 1,1 0 1,-1 2 0,3-1 14,6 0 25,6-2 26,6 0 25,7-1 5,7 0-15,8 0-18,9 1-15,1-1-15,-4 2-13,-4 0-14,-3 2-14,-4 0-7,-1 0 0,-3 0-1,-1 0 1,-3 0-4,-1 0-3,-2 0-6,-3 0-4,-1 0-3,0 2-1,-2 0-1,0 2-2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23"/>
    </inkml:context>
    <inkml:brush xml:id="br0">
      <inkml:brushProperty name="width" value="0.04067" units="cm"/>
      <inkml:brushProperty name="height" value="0.04067" units="cm"/>
      <inkml:brushProperty name="color" value="#F2395B"/>
    </inkml:brush>
  </inkml:definitions>
  <inkml:trace contextRef="#ctx0" brushRef="#br0">90696 44463 540,'1'-15'6,"3"2"12,4 2 11,2 3 12,2 1 2,0 2-6,-1 2-7,1 2-6,-1 2-5,0 4-2,-2 2-2,0 3-2,-4 3-3,-5 0-2,-4 1-4,-5 1-2,-3 0-2,0-1-2,0 0-1,1-2-2,0-1 0,2-1 2,2 0 3,2-2 1,2 0 2,0 2 0,2 0 0,0 1 2,3 1-1,4 0 1,4-1 1,4 1 0,1 0-1,1 0 0,0-1-1,0 1-1,-2-1 0,-1 0-1,-2-2 1,-2-1 1,-3 2 0,-3 4 3,-2 3 3,-4 5 3,-2 1 0,-3-1 0,-4-1-1,-2-1-1,-2 0-2,-1 1-5,-2 1-4,1 1-6,-2 1-5,0-1-8,1 1-8,-1-1-7,2-2-1,5-3 4,3-4 5,4-4 4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24"/>
    </inkml:context>
    <inkml:brush xml:id="br0">
      <inkml:brushProperty name="width" value="0.03547" units="cm"/>
      <inkml:brushProperty name="height" value="0.03547" units="cm"/>
      <inkml:brushProperty name="color" value="#F2395B"/>
    </inkml:brush>
  </inkml:definitions>
  <inkml:trace contextRef="#ctx0" brushRef="#br0">91650 42861 620,'3'-21'8,"6"5"15,5 4 17,7 6 15,4 2 5,5 0-9,3 0-7,4 1-8,2-1-7,-2 2-10,0 0-7,-1 2-9,-4-1-18,-6 0-25,-5-2-27,-6 0-25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25"/>
    </inkml:context>
    <inkml:brush xml:id="br0">
      <inkml:brushProperty name="width" value="0.0329" units="cm"/>
      <inkml:brushProperty name="height" value="0.0329" units="cm"/>
      <inkml:brushProperty name="color" value="#F2395B"/>
    </inkml:brush>
  </inkml:definitions>
  <inkml:trace contextRef="#ctx0" brushRef="#br0">93800 44178 668,'3'-15'8,"7"1"15,8 1 16,6 0 15,1 3 3,-5 3-11,-5 2-12,-5 4-10,1 1-7,5 0-5,7 0-2,6 0-4,1 1-4,0 4-5,-1 2-4,-1 3-4,-3 2-7,-3 0-8,-5-1-9,-3 1-9,-4-1-2,-2 0 8,-4-2 5,-2-1 7,-2 0 2,0 0-2,0 0-3,0 0-2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31"/>
    </inkml:context>
    <inkml:brush xml:id="br0">
      <inkml:brushProperty name="width" value="0.04037" units="cm"/>
      <inkml:brushProperty name="height" value="0.04037" units="cm"/>
    </inkml:brush>
  </inkml:definitions>
  <inkml:trace contextRef="#ctx0" brushRef="#br0">81231 33897 544,'-13'-2'45,"3"0"-3,4-3-2,4-2-2,4-1-2,6 0-2,4 1-2,5-1-3,5-1-1,5-2-4,5-2-3,4-1-3,5-3-2,4-1 0,4-3-1,4-1 0,0-1-8,-4 3-16,-4 1-15,-4 3-14,-6 1-14,-8 2-9,-7 3-9,-8 1-10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25"/>
    </inkml:context>
    <inkml:brush xml:id="br0">
      <inkml:brushProperty name="width" value="0.03108" units="cm"/>
      <inkml:brushProperty name="height" value="0.03108" units="cm"/>
      <inkml:brushProperty name="color" value="#F2395B"/>
    </inkml:brush>
  </inkml:definitions>
  <inkml:trace contextRef="#ctx0" brushRef="#br0">93750 44900 707,'39'1'107,"0"2"-26,1 2-25,-1 2-26,-1 1-16,0 1-10,-2 1-8,1 2-11,-4-2-7,-2-1-6,-3-2-7,-3-2-6,-4-2-4,-3 0 0,-4-2 0,-4 0-1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26"/>
    </inkml:context>
    <inkml:brush xml:id="br0">
      <inkml:brushProperty name="width" value="0.04132" units="cm"/>
      <inkml:brushProperty name="height" value="0.04132" units="cm"/>
      <inkml:brushProperty name="color" value="#F2395B"/>
    </inkml:brush>
  </inkml:definitions>
  <inkml:trace contextRef="#ctx0" brushRef="#br0">97214 43097 532,'-8'-8'5,"1"0"9,-1 0 10,0 1 9,2 0 3,4 2-3,4 2-4,4 2-3,4 1-3,3 0-4,5 0-3,4 0-3,1 0-3,1 2-3,-1 0-3,1 2-3,-2 0-2,-1 0-4,-3-1-3,-1 1-3,-2 0-3,-1 0-5,0 0-3,-2 0-5,-3 0 2,-6 0 7,-6 0 7,-6 0 7,-2 0 7,0 2 6,2 0 7,1 1 6,0 1 3,2 2 2,1 0 0,0 1 1,1 2 0,0 0-3,0 1-2,1 1-3,-1 2-2,2 1-3,0 3-3,2 2-2,0-1-2,0 0-1,0-1-1,0 0-2,0-1 0,0 1-2,0 1-1,0 1-2,0 0 0,0-1 0,0-1-1,0-1 1,0-1-4,0 1-9,0 0-8,0-1-8,-1 0-7,-2-1-5,-2-1-3,-2 0-5,-1-3-2,0-1 1,1-2 2,-1-2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26"/>
    </inkml:context>
    <inkml:brush xml:id="br0">
      <inkml:brushProperty name="width" value="0.03549" units="cm"/>
      <inkml:brushProperty name="height" value="0.03549" units="cm"/>
      <inkml:brushProperty name="color" value="#F2395B"/>
    </inkml:brush>
  </inkml:definitions>
  <inkml:trace contextRef="#ctx0" brushRef="#br0">96966 45186 619,'-7'-8'3,"2"0"3,2 0 5,2 1 5,3-1 4,6 2 5,4 1 5,5 1 6,3-1 1,1 2-2,1-1 0,1 0-2,1 1-3,1 2-5,1 2-6,1 2-6,0 1-7,-3 0-9,-2-1-11,-1 2-9,-2-2-9,-1-1-5,-1 0-6,0-2-6,-3 0-2,-1 0 1,-2 0 3,-2 0 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26"/>
    </inkml:context>
    <inkml:brush xml:id="br0">
      <inkml:brushProperty name="width" value="0.03563" units="cm"/>
      <inkml:brushProperty name="height" value="0.03563" units="cm"/>
      <inkml:brushProperty name="color" value="#F2395B"/>
    </inkml:brush>
  </inkml:definitions>
  <inkml:trace contextRef="#ctx0" brushRef="#br0">99150 44647 617,'16'-8'4,"-1"0"10,1 0 9,0 1 9,-2 0 4,-1 2-1,-2 2-1,-2 2-1,-2 3-3,1 4-4,0 4-5,0 3-5,-2 3-5,-1 1-2,-2 2-3,-1 0-3,-5 0-1,-2 1 3,-5-1 1,-4 1 2,-1-2-2,1-1-7,1-2-6,0-3-8,2-1 0,1 0 4,0-2 5,2-1 5,3 0 4,6-2 5,6-1 3,6 0 4,5-2 1,5-1-4,5 0-4,5-1-2,2-2-7,2-1-5,1 0-8,0-1-6,0-1-6,-3 0-2,-4 0-3,-1 0-3,-5 0-1,-2 0 1,-3 0 1,-2 1 2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29"/>
    </inkml:context>
    <inkml:brush xml:id="br0">
      <inkml:brushProperty name="width" value="0.03539" units="cm"/>
      <inkml:brushProperty name="height" value="0.03539" units="cm"/>
      <inkml:brushProperty name="color" value="#F2395B"/>
    </inkml:brush>
  </inkml:definitions>
  <inkml:trace contextRef="#ctx0" brushRef="#br0">88189 48862 621,'-14'-21'24,"1"5"3,2 5 2,2 5 4,6 2 1,8 2 2,9 0 0,10 2 1,4 0-2,2 2-6,2 0-5,3 2-7,2 0-5,6 0-6,4-1-7,6 1-5,-2-1-5,-8 0-6,-8-1-5,-7-2-5,-6 1-4,-3 2-2,-3 2-2,-3 2-2,-3 1-3,-4 1-1,-4 1-3,-4 2-1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29"/>
    </inkml:context>
    <inkml:brush xml:id="br0">
      <inkml:brushProperty name="width" value="0.03331" units="cm"/>
      <inkml:brushProperty name="height" value="0.03331" units="cm"/>
      <inkml:brushProperty name="color" value="#F2395B"/>
    </inkml:brush>
  </inkml:definitions>
  <inkml:trace contextRef="#ctx0" brushRef="#br0">88308 49598 660,'-22'-1'3,"5"-2"5,3-2 6,4-1 6,8 0 6,12 4 7,11 4 5,13 4 8,6 2-1,4-1-7,2 1-7,4 0-7,0 0-11,-2 1-14,-2 2-15,-2 0-15,-5 0-4,-8-3 6,-7-1 5,-8-2 7,-6-1-4,1 0-12,-2 0-12,0 0-12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31"/>
    </inkml:context>
    <inkml:brush xml:id="br0">
      <inkml:brushProperty name="width" value="0.03038" units="cm"/>
      <inkml:brushProperty name="height" value="0.03038" units="cm"/>
      <inkml:brushProperty name="color" value="#F2395B"/>
    </inkml:brush>
  </inkml:definitions>
  <inkml:trace contextRef="#ctx0" brushRef="#br0">92310 48568 724,'-16'-12'86,"2"8"-19,1 8-21,1 8-19,1 5-13,0 3-2,2 3-3,1 3-3,1 1-2,2-1-2,2-1 0,2-1-2,1-3 0,0-3 0,0-5-1,0-3 0,1-2-1,2-2 0,2-1-1,2 0 0,2-3-1,3-4 1,3-4 0,4-4 0,1-3-1,1-3 0,1-3-1,1-3 0,-1-1-2,-1 1 1,-3 1-1,-1 1-1,-3 0 0,-4 2 0,-5 1-1,-2 1-1,-4 1 1,-1 1 2,0 1 1,-1 0 2,-3 1 1,-2 1 0,-3-1 1,-3 0 1,-2 1-1,0 3-1,1 1 0,-1 2-1,1 2-2,0 2-4,2 2-4,1 2-3,1 2-3,2 4-3,2 2-3,3 3-2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31"/>
    </inkml:context>
    <inkml:brush xml:id="br0">
      <inkml:brushProperty name="width" value="0.02877" units="cm"/>
      <inkml:brushProperty name="height" value="0.02877" units="cm"/>
      <inkml:brushProperty name="color" value="#F2395B"/>
    </inkml:brush>
  </inkml:definitions>
  <inkml:trace contextRef="#ctx0" brushRef="#br0">93800 49000 764,'14'29'101,"-1"-3"-28,-2-5-28,-2-3-28,-1-3-20,0-1-9,0-1-9,-1 0-10,1-2-8,0-1-4,0-1-6,0 0-5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31"/>
    </inkml:context>
    <inkml:brush xml:id="br0">
      <inkml:brushProperty name="width" value="0.0363" units="cm"/>
      <inkml:brushProperty name="height" value="0.0363" units="cm"/>
      <inkml:brushProperty name="color" value="#F2395B"/>
    </inkml:brush>
  </inkml:definitions>
  <inkml:trace contextRef="#ctx0" brushRef="#br0">95097 48664 606,'-8'-5'9,"0"6"17,1 6 19,-1 6 17,1 3 3,2 3-12,2 2-13,2 1-13,1 0-8,0-1-3,0-3-3,0-1-4,0-2-3,2 0-3,0-2-3,2-1-3,1-1-1,1-2 2,3-3 2,2-1 1,1-2 0,0-4-4,-1-2-3,1-3-4,0-4-3,0-2-1,-1-3-2,1-3-1,-1-2 0,-2 1 2,-2-1 2,-2 1 2,-3-1 2,-2 2 1,-4 1 1,-2 1 1,-3 1 1,0 3 1,-1 1 0,-1 2 0,-1 2 0,0 2-4,0 2-3,1 2-3,2 1-6,6 0-8,6 0-8,6 0-8,4 0 0,5-2 7,3 0 8,5-1 7,-1-1 6,-5 0 3,-5 0 4,-4 0 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32"/>
    </inkml:context>
    <inkml:brush xml:id="br0">
      <inkml:brushProperty name="width" value="0.03598" units="cm"/>
      <inkml:brushProperty name="height" value="0.03598" units="cm"/>
      <inkml:brushProperty name="color" value="#F2395B"/>
    </inkml:brush>
  </inkml:definitions>
  <inkml:trace contextRef="#ctx0" brushRef="#br0">96200 48516 611,'35'-1'2,"-7"-1"10,-9 0 10,-7-1 11,-6 0 4,-1 4 1,-2 2-1,-1 4 1,-2 2-2,0 3-5,0 3-4,0 3-5,0 1-3,0-1-5,0 0-5,0-2-3,0-1-3,0-1-1,0-1-1,0 0-2,0-2-1,3 1 0,2 0 0,2 0 0,1-2-1,2-1 0,0-2 0,1-2 0,1-2-1,0-1-2,-1 0-2,1-1-1,1-3-1,0-2 1,1-4 1,1-2 0,-1-3 2,-1-1 2,-2-3 0,-2-1 3,-2-2 1,-2 0 1,-3 1 1,0-1 1,-3 2 1,-1 1 2,0 2 1,-1 3 1,-1 1 1,0 0 0,0 2-2,0 1-1,-1 1-3,-2 2-10,-1 2-8,-3 2-8,0 2-5,0 4-2,2 2-2,1 3-2,0 1-2,2 0 0,1-2 0,0 0-2,1-2 2,0-1 4,0-1 4,1 0 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7:22"/>
    </inkml:context>
    <inkml:brush xml:id="br0">
      <inkml:brushProperty name="width" value="0.03625" units="cm"/>
      <inkml:brushProperty name="height" value="0.03625" units="cm"/>
      <inkml:brushProperty name="color" value="#FED406"/>
    </inkml:brush>
  </inkml:definitions>
  <inkml:trace contextRef="#ctx0" brushRef="#br0">25828 10398 606,'-21'-63'2,"5"16"3,5 16 2,4 15 4,3 12 6,1 8 7,-1 8 9,0 7 8,0 6 1,2 3-7,0 3-7,2 3-7,0 2-3,0 0-1,0 2 0,0 1-1,0 1-2,0 2-3,0 2-3,0 2-3,0 1-1,0 0 0,0 0-1,0 0 1,0 0-2,2 2 0,0 0-1,2 2-2,0 0 1,2 1 0,0 2 0,1 0 2,2 0-1,2-2-2,2-3 0,1 0-2,1-2-1,-3 0 0,-1 0-2,-2 0 0,-1-2-1,0 0 1,0-3 1,-1-2 0,1 0 1,-2 4 1,-1 3 2,0 2 0,-2 4 1,-1 4 0,0 3-1,-1 5-1,-1-1 2,0-5 0,0-4 2,0-6 2,0-3-1,0-4 0,0-2-3,0-3 0,-1-4-1,-1-2 0,0-3 1,-1-3-1,-1-3 1,2-3-2,0-3-1,2-3 0,0-5-8,0-10-16,0-8-14,0-9-16,0-5-1,0-1 9,0-1 10,0-1 10,0 1 6,0 1-1,0 3-1,0 1 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32"/>
    </inkml:context>
    <inkml:brush xml:id="br0">
      <inkml:brushProperty name="width" value="0.03538" units="cm"/>
      <inkml:brushProperty name="height" value="0.03538" units="cm"/>
      <inkml:brushProperty name="color" value="#F2395B"/>
    </inkml:brush>
  </inkml:definitions>
  <inkml:trace contextRef="#ctx0" brushRef="#br0">97762 47950 621,'30'1'132,"-3"4"-32,-3 2-32,-3 3-32,-3 3-18,-4 2-5,-5 1-5,-3 3-4,-3 0-5,-2-1-3,-2-1-2,-2-1-2,-3 0-3,-6 2 1,-4 0-1,-5 1-1,-2 0 0,-1-1 0,1-1 0,-1-1 0,2-1 1,1-3 3,3-1 3,1-2 3,2-2 3,2-2 3,3-2 3,1-2 2,3 0 2,6 3-2,4 4 0,6 2-2,4 0-2,7-2-2,5-4-3,7-2-3,2-2-2,0 0-2,0 0-3,1 0-3,-3 0-1,-2 0-3,-3 0-2,-3 0-2,-3 0-2,-4 0-4,-5 0-2,-3 0-3,-3-2-2,0 0 0,-2-3 0,0-2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33"/>
    </inkml:context>
    <inkml:brush xml:id="br0">
      <inkml:brushProperty name="width" value="0.05628" units="cm"/>
      <inkml:brushProperty name="height" value="0.05628" units="cm"/>
      <inkml:brushProperty name="color" value="#F2395B"/>
    </inkml:brush>
  </inkml:definitions>
  <inkml:trace contextRef="#ctx0" brushRef="#br0">98582 47659 390,'-7'-8'4,"0"0"7,2 0 6,1 0 8,2 2 3,7 2-1,6 4-1,6 3-1,3 2-2,-1 3-4,1 3-4,-1 4-5,2 0-3,0 1-2,1 0-1,1-1-2,0 0-2,-1-1-1,-1 0-3,-1-2-3,-2-1 0,-3-2-2,-3-3-1,-2-1-1,-5 3 10,-2 6 20,-6 7 20,-2 7 19,-6 10 6,-6 14-11,-5 13-10,-7 15-11,-2 6-6,0 2-4,-1 1-3,1 0-4,-1 5-4,-1 8-4,-1 8-4,0 7-4,-2 2-8,-1-5-13,-1-5-13,0-4-12,1-12-12,7-16-11,6-17-10,5-16-11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38"/>
    </inkml:context>
    <inkml:brush xml:id="br0">
      <inkml:brushProperty name="width" value="0.03199" units="cm"/>
      <inkml:brushProperty name="height" value="0.03199" units="cm"/>
      <inkml:brushProperty name="color" value="#F2395B"/>
    </inkml:brush>
  </inkml:definitions>
  <inkml:trace contextRef="#ctx0" brushRef="#br0">24710 41128 687,'-29'-25'68,"7"13"-12,5 12-11,6 14-12,4 7-8,1 3-4,0 2-5,2 4-4,0 1-3,2-1-1,0-1-1,2-1-1,1-3-1,4-3-3,2-5-3,4-3-2,1-5-2,3-6-3,1-6-2,3-6-1,0-5-3,-1-5-1,-1-5-1,0-5-1,-3-2-1,-3 1 3,-3 2 2,-2 0 2,-3 2 1,-2 3 1,-2 2 2,-2 5 2,-2 1 2,-2 2 5,-2 2 4,-1 3 5,-2 1-1,2 2-3,1 2-4,0 2-4,2 2-5,-1 2-3,0 2-4,0 2-4,1 0-2,2 1 2,2 0 1,2 0 3,2 0-4,0 0-5,2-1-7,0 1-6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38"/>
    </inkml:context>
    <inkml:brush xml:id="br0">
      <inkml:brushProperty name="width" value="0.0308" units="cm"/>
      <inkml:brushProperty name="height" value="0.0308" units="cm"/>
      <inkml:brushProperty name="color" value="#F2395B"/>
    </inkml:brush>
  </inkml:definitions>
  <inkml:trace contextRef="#ctx0" brushRef="#br0">25900 41500 714,'8'8'122,"0"1"-34,-1 2-33,1 0-34,1 2-24,1 3-14,3 3-13,2 3-14,-1-1-7,-1-3-1,-2-4 0,-2-4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38"/>
    </inkml:context>
    <inkml:brush xml:id="br0">
      <inkml:brushProperty name="width" value="0.03623" units="cm"/>
      <inkml:brushProperty name="height" value="0.03623" units="cm"/>
      <inkml:brushProperty name="color" value="#F2395B"/>
    </inkml:brush>
  </inkml:definitions>
  <inkml:trace contextRef="#ctx0" brushRef="#br0">26963 40843 607,'-9'-8'4,"0"2"7,-2 1 9,0 1 7,1 1 5,3 3 0,2 4 2,4 2 0,1 4-2,0 4-2,0 3-3,0 5-3,0 2-3,0 3-4,0 1-2,0 3-4,0-2-2,2-2-3,0-3-1,2-3-4,1-3-3,3-2-7,4-4-7,2-3-7,1-4-2,-1-8 0,-1-6 1,0-7 0,-3-5 2,-1-1 2,-2-3 1,-2-1 3,-1-2 2,0 1 3,0-1 2,0 1 3,-2 1 3,-4 5 5,-4 3 4,-4 5 5,-1 2 3,1 4 0,0 3-1,2 2 1,0 2 0,0 0-1,0 0-2,1 0 0,2 1-12,6 2-21,5 2-22,7 2-22,2-1-4,-2-4 13,-3-4 15,-1-4 14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39"/>
    </inkml:context>
    <inkml:brush xml:id="br0">
      <inkml:brushProperty name="width" value="0.04075" units="cm"/>
      <inkml:brushProperty name="height" value="0.04075" units="cm"/>
      <inkml:brushProperty name="color" value="#F2395B"/>
    </inkml:brush>
  </inkml:definitions>
  <inkml:trace contextRef="#ctx0" brushRef="#br0">27800 40650 539,'13'8'21,"-3"0"2,-4-1 5,-4 1 3,-2 1 1,-2 2-3,0 2-3,-2 1-1,0 3-2,1 1 2,-1 3 1,0 2 2,0 0-2,2 0-2,0 1-4,2-1-2,0-1-3,0-3-2,0-3-3,0-2-2,1-3-2,2-1-3,2 0-2,2-2-4,1-1-1,3-2-2,2-3 0,2 0-2,0-5-2,-1-2-1,-1-5-2,-1-4-1,0-3-2,0-1 0,-1-3 0,1-1-1,-2-2 1,-2-1 2,-4-1 2,-2-1 2,-3 1 2,-1 3 1,0 3 1,-1 3 1,-2 3 0,-2 3-2,-2 2-2,-1 4-2,-2 2-7,2 0-13,1 2-13,0 0-13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39"/>
    </inkml:context>
    <inkml:brush xml:id="br0">
      <inkml:brushProperty name="width" value="0.03915" units="cm"/>
      <inkml:brushProperty name="height" value="0.03915" units="cm"/>
      <inkml:brushProperty name="color" value="#F2395B"/>
    </inkml:brush>
  </inkml:definitions>
  <inkml:trace contextRef="#ctx0" brushRef="#br0">28827 40063 561,'-6'-8'5,"2"0"9,4 0 9,3 0 9,2 1 2,3 1-2,3 0-4,4 2-4,1 0 0,1 2 1,1 0 1,1 2 1,-1 2-1,-2 6-5,-4 4-5,-3 5-5,-3 5-3,-2 7-5,-4 5-3,-2 7-3,-4 2-4,-4 3-2,-3 2-1,-5 3-2,-1-4-2,3-6-2,1-8-1,2-6-2,2-5 1,1-3 4,0-3 2,2-2 4,3-6 8,8-8 12,6-8 14,8-8 13,2-3 2,1 1-6,-1 1-8,1 1-6,0 0-9,1 0-7,1 1-7,1-1-8,0 1-7,-1 2-7,-1 3-5,-1 1-6,-2 1-1,-2 0 7,-4 1 4,-3-1 7,-1 0-4,0 2-11,0 1-13,0 0-11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39"/>
    </inkml:context>
    <inkml:brush xml:id="br0">
      <inkml:brushProperty name="width" value="0.04808" units="cm"/>
      <inkml:brushProperty name="height" value="0.04808" units="cm"/>
      <inkml:brushProperty name="color" value="#F2395B"/>
    </inkml:brush>
  </inkml:definitions>
  <inkml:trace contextRef="#ctx0" brushRef="#br0">29966 38918 457,'-7'-29'1,"2"3"3,2 5 2,2 3 3,5 4 5,8 1 6,7 2 7,9 2 7,2 3 0,0 2-7,-1 4-7,-1 3-7,-2 1-5,-5 1-2,-3 1-3,-4 2-2,-4 1 0,-1 1 3,-2 3 1,-2 2 3,-2 1 0,-2 1-2,-2 1-3,-2 1-1,-2 1 3,0 1 12,-1 1 10,-2 2 12,1 1 1,-1 4-4,0 5-7,0 3-5,1 5-5,0 6-3,2 6-3,1 5-4,-1 8-4,0 7-7,-2 8-5,0 9-6,0 0-5,0-2-6,2-5-4,1-4-5,-1-8-9,2-15-14,-1-13-15,0-13-14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40"/>
    </inkml:context>
    <inkml:brush xml:id="br0">
      <inkml:brushProperty name="width" value="0.03792" units="cm"/>
      <inkml:brushProperty name="height" value="0.03792" units="cm"/>
      <inkml:brushProperty name="color" value="#F2395B"/>
    </inkml:brush>
  </inkml:definitions>
  <inkml:trace contextRef="#ctx0" brushRef="#br0">29611 43175 580,'-13'0'15,"8"2"16,7 0 16,6 2 15,4-1 2,1-1-11,2 0-11,0-1-11,1-1-9,1 0-3,1 0-5,1 0-4,1 0-3,1 0-4,1 0-4,2 0-4,-1 0-2,2 0 1,1 0 0,1 0-1,2-1 2,1-1 0,2 0 2,3-1 1,1-1 0,0 0-2,2 0 0,1 0-3,1 1 0,2 0 0,2 2-1,2 0-1,1 1 1,0 0 0,0 0 0,0 0 1,0 0-1,0 0-1,0 0-1,0 0-1,-1 0-2,-2-2-1,-2 0-1,-2-1-1,-2-2-1,-1-2 0,-3-2 0,-2-2 1,-1 0 0,-3 1 1,-2 0 1,-1 2 1,-3 0 0,-3 1 0,-3-1-1,-2 0 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41"/>
    </inkml:context>
    <inkml:brush xml:id="br0">
      <inkml:brushProperty name="width" value="0.04244" units="cm"/>
      <inkml:brushProperty name="height" value="0.04244" units="cm"/>
      <inkml:brushProperty name="color" value="#F2395B"/>
    </inkml:brush>
  </inkml:definitions>
  <inkml:trace contextRef="#ctx0" brushRef="#br0">32565 40250 518,'-17'24'152,"0"3"-37,-1 1-36,-1 3-36,-1 0-21,-1 2-3,-1 1-2,-1 1-4,0 0-3,1 0-3,1 0-3,1 0-4,2-1-4,5-3-9,3-3-8,4-3-8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7:24"/>
    </inkml:context>
    <inkml:brush xml:id="br0">
      <inkml:brushProperty name="width" value="0.04583" units="cm"/>
      <inkml:brushProperty name="height" value="0.04583" units="cm"/>
      <inkml:brushProperty name="color" value="#FED406"/>
    </inkml:brush>
  </inkml:definitions>
  <inkml:trace contextRef="#ctx0" brushRef="#br0">25675 7890 480,'-14'0'0,"2"-2"0,4 0 0,3-1 0,1-2 1,0-1 2,0 0 3,0-1 1,2 0 3,4 2 0,4 2 2,4 2 1,3 2 0,3 0-2,3 2-1,3 0-2,2 1-1,1 0-1,1 0 0,1 0-1,1-1 0,1-1-1,1 0 0,1-1 0,1-1 0,2 0-1,3 0 0,1 0 0,1 0 0,0 0-1,1 0 1,-1 0 0,1-1 0,4-1 0,3 0 1,2-1 0,1-1 0,-2 0 0,-2 0-1,-2 0 0,0 0 0,2 0 1,2 0 0,2 1 1,1-2-1,0 0 0,0-2 0,0 0-1,1 0 0,0 0 1,1 2 0,2 1 2,0-1-1,1 0 1,2-2-1,0 0 0,1 0 0,0 0-1,-1 2-1,1 1 0,0-1-1,0 0 1,0-2-1,0 0 1,1-2-1,3-2 1,3-2-1,3-1 1,1 0-1,-3 2-1,-1 4 0,-2 3 0,-2 0-1,-1 0 1,-1-1 1,0-2-1,-1 0 1,3-1-1,2-2 0,2 0 0,0-1-1,1-1 1,-1-2-1,1 0 1,-2 0 0,-3 1-1,-2 1 1,-4 1 0,0 0 0,2 0 0,2 0 0,1 1 1,1 0 0,0 2-1,-2 2 1,-1 2 0,-1 1-1,0 0 1,-2 0-1,0 1 1,-2-1-1,-1 0 0,0 0 0,-2 0-1,0-1 0,0 0 1,0-1-1,0-2 1,1 0-1,0-1 0,1-2 0,2 0 0,-1 0-1,-1 1 1,0 0-1,-2 2 1,0 1-1,-2 0 1,0 2 0,-2 1 0,0 0 0,1 0 0,-1 0 0,0 0 0,1 0 0,3 0 2,4 0 0,2 0 1,1-1 1,0-2 2,-2-1 1,0-3 2,-3 0-1,-1 0-1,-2 2-3,-2 1-2,0 0-1,0 0 0,2 0 0,0 1-1,2-1 0,0 0-1,1 0-1,2 0-1,-1 1 0,0 0 0,-2 2 2,0 1 1,-1 0 1,1 0 0,2 0 1,0 0 1,1 0 0,-2 0 0,-1 0-1,0 0 0,0 0 0,2-2 0,1 0 0,3-1 1,1-1-1,0 2 0,0 1 0,0 0 0,-1 1 0,-1 1-1,-1-1 1,0 0-1,-1-1 0,0 0 0,0-2-1,-1 0 0,2 0 0,0 0 0,1 2 0,2 1 0,-1-1-1,-1 0 1,0-2 0,-2 0-1,0-1 1,0 1-1,0-1 1,0 0-1,0 0 0,-1 2 1,1 1 0,0 0-1,-1 1 1,-2-2 0,-2 0 0,-2-1-1,-1-1 1,0 2 0,0 1 0,0 0-1,0 1 0,-2 1 0,-1-1 0,0 0 0,-2 0 0,-1 0 0,-3 0 0,-2 0 0,-1 0 0,1 0 0,-1 0-1,0 0 0,0 0 0,1 1 1,-1-1-1,0 0 1,0 0-1,-1 2 0,-1 0-1,-1 2-1,-2 0 0,0 0 1,-1 0 0,-1 0 1,0 0 1,-1 0 0,0 0 0,1 0 0,-1 0 1,-1 0 0,-1 0 0,-1 0-1,-1 0 1,-1 0 0,-1 0-1,-1 0 1,-3 1 2,-7 4 5,-5 2 5,-6 3 5,-3 5 1,-2 6-4,0 5-2,-1 6-3,0 2-2,2-5-1,2-4-2,2-3-2,1-2 0,0 1-1,0 1 0,0 1-1,0 3 0,0 3 0,0 4 0,0 5 1,0 1 0,0 2 1,0 0 1,0 2 2,0-1-1,0 0 0,0-1-2,0-2 0,1 1-2,0-1 0,2 0 0,0 0 0,2-1-1,0-2 0,1-2 0,2-1-1,-1 0 1,-1 2 1,-1 4-1,0 3 1,-1 1 0,0 0 1,0 0 0,0 0 0,0 1 1,0 0 0,-1 2-1,2 0 0,-2 1 1,1-2-1,0 0 1,0-2 0,0 0-1,0-2 0,0 0 0,0-1 0,0-2-2,2 0-2,0-1 0,1-1-3,1 0 1,0 2 3,0 2 2,0 2 3,-1-1 1,-1-3-1,0-5-1,-2-4-1,0-3 0,0-3-1,0-3-1,0-3 0,-1-2 0,0-1-1,-2 0 0,0-2 0,0 2-1,2 3-4,2 5-2,1 3-3,2 1-1,-2-3-1,-1-3 1,0-2 1,-1-3-1,0 1 1,0 0 0,0-1 1,0 0-4,1-1-7,2 0-6,0-2-7,0-3-7,0-6-5,-2-6-7,0-6-6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41"/>
    </inkml:context>
    <inkml:brush xml:id="br0">
      <inkml:brushProperty name="width" value="0.03837" units="cm"/>
      <inkml:brushProperty name="height" value="0.03837" units="cm"/>
      <inkml:brushProperty name="color" value="#F2395B"/>
    </inkml:brush>
  </inkml:definitions>
  <inkml:trace contextRef="#ctx0" brushRef="#br0">32572 40355 573,'-19'-13'10,"7"6"20,8 6 20,8 6 20,6 5 4,4 3-14,3 5-14,5 4-13,1 3-10,1 4-7,-1 5-5,1 3-7,-2 1-8,-2 0-8,-1-1-9,-2-1-8,-3-5-2,-1-6 6,-2-7 5,-2-6 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41"/>
    </inkml:context>
    <inkml:brush xml:id="br0">
      <inkml:brushProperty name="width" value="0.04459" units="cm"/>
      <inkml:brushProperty name="height" value="0.04459" units="cm"/>
      <inkml:brushProperty name="color" value="#F2395B"/>
    </inkml:brush>
  </inkml:definitions>
  <inkml:trace contextRef="#ctx0" brushRef="#br0">34390 39763 493,'2'-15'7,"4"2"13,3 2 15,5 3 13,3 1 3,1 2-6,3 2-6,1 2-7,0 3-6,-1 4-6,-2 4-5,-2 3-5,-3 4-6,-3 1-3,-3 3-5,-2 2-4,-5 1-1,-5 4 1,-4 3 1,-5 3 2,-4 1 1,-1-2 0,-3 0 1,-1-1 0,-1-2 1,3-1-1,1-3 1,3-1 0,1-2 1,2-1 4,2-1 3,3-1 2,3-2 5,8-3 3,6-2 5,7-4 5,5-4 0,3-4-2,3-6-2,3-4-3,2-3-3,0-1-5,2-2-5,1 0-4,-2 1-6,-6 1-4,-3 2-5,-6 2-4,-4 3-8,-1 5-13,-2 2-12,-2 5-12,-3 2-4,-3 0 3,-2 0 3,-4 0 4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49"/>
    </inkml:context>
    <inkml:brush xml:id="br0">
      <inkml:brushProperty name="width" value="0.04178" units="cm"/>
      <inkml:brushProperty name="height" value="0.04178" units="cm"/>
      <inkml:brushProperty name="color" value="#00BFF3"/>
    </inkml:brush>
  </inkml:definitions>
  <inkml:trace contextRef="#ctx0" brushRef="#br0">36617 39629 526,'-30'-9'57,"3"12"3,3 13 1,3 14 4,0 7-5,0 6-10,0 4-11,-2 6-11,-1 2-7,1 3-5,-1 2-6,1 2-4,0-1-5,1-3-6,1-3-5,1-2-6,1-5-3,2-6-3,2-6-3,3-6-1,2-7-6,4-9-9,4-8-8,4-9-8,2-7-1,0 0 6,0-3 7,0-1 7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50"/>
    </inkml:context>
    <inkml:brush xml:id="br0">
      <inkml:brushProperty name="width" value="0.04533" units="cm"/>
      <inkml:brushProperty name="height" value="0.04533" units="cm"/>
      <inkml:brushProperty name="color" value="#00BFF3"/>
    </inkml:brush>
  </inkml:definitions>
  <inkml:trace contextRef="#ctx0" brushRef="#br0">38480 38975 485,'-1'-14'0,"0"3"0,-2 3 0,0 2 0,2 0 6,6-3 13,6-5 12,6-4 13,3 1 3,1 5-6,1 4-4,1 6-7,2 3-4,4 4-4,5 2-4,3 4-5,-1 2-2,-6 3 0,-5 3 0,-6 3-1,-5 3-1,-3 5-2,-3 3-3,-2 4-1,-7 4-3,-8 2-1,-9 4-2,-9 3-1,-4 0-2,-1 1-1,1 0 0,0 0-2,1-2 1,3-6 0,3-4 1,3-5 0,3-5 2,2-3 3,4-5 1,3-3 3,7-5 5,10-5 6,11-4 7,11-6 6,7-4 3,4-3-4,4-5-3,4-4-2,1-1-5,-2 1-7,-2 1-6,-2 1-6,-3 1-7,-2 2-7,-3 3-7,-3 1-7,-4 2-9,-3 2-8,-5 2-8,-3 2-10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50"/>
    </inkml:context>
    <inkml:brush xml:id="br0">
      <inkml:brushProperty name="width" value="0.04939" units="cm"/>
      <inkml:brushProperty name="height" value="0.04939" units="cm"/>
      <inkml:brushProperty name="color" value="#00BFF3"/>
    </inkml:brush>
  </inkml:definitions>
  <inkml:trace contextRef="#ctx0" brushRef="#br0">36187 39787 445,'-6'-29'0,"6"8"1,4 7 0,6 7 0,1 4 4,1 2 5,0 2 6,0 2 6,-1 2 5,1 2 5,0 1 5,0 3 4,0 2 2,1 2-3,1 1-3,2 3-3,1 3-3,3 7-2,3 5-4,3 6-4,3 6-1,4 4-3,4 5-1,5 6-2,1 1-2,0-1-2,0-1-3,0 0-1,-1-5-7,-2-5-9,-2-6-10,-1-5-9,-5-8-14,-6-6-18,-5-7-19,-6-6-18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51"/>
    </inkml:context>
    <inkml:brush xml:id="br0">
      <inkml:brushProperty name="width" value="0.02528" units="cm"/>
      <inkml:brushProperty name="height" value="0.02528" units="cm"/>
      <inkml:brushProperty name="color" value="#00BFF3"/>
    </inkml:brush>
  </inkml:definitions>
  <inkml:trace contextRef="#ctx0" brushRef="#br0">33081 39650 870,'-22'8'7,"6"0"1,5 0 1,5-1 0,0 3 2,-4 4 1,-4 3 2,-3 5 1,-2 1 0,2-1-4,3-1-2,1-1-2,0 1-5,-2 5-2,-1 3-5,-3 5-4,1 2-5,3 0-6,3 2-7,3 1-7,1-4-2,2-8 2,0-7 0,2-8 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51"/>
    </inkml:context>
    <inkml:brush xml:id="br0">
      <inkml:brushProperty name="width" value="0.02773" units="cm"/>
      <inkml:brushProperty name="height" value="0.02773" units="cm"/>
      <inkml:brushProperty name="color" value="#00BFF3"/>
    </inkml:brush>
  </inkml:definitions>
  <inkml:trace contextRef="#ctx0" brushRef="#br0">32445 39766 793,'-21'-7'-1,"3"2"-4,5 2-2,3 2-4,4 2 8,4 4 16,4 2 17,4 3 17,4 4 3,3 2-11,5 3-10,3 3-11,4 3-11,1 2-11,3 4-13,1 3-11,-1-1-4,-3-6 4,-5-3 6,-3-6 5,-3-4-2,-1-1-7,-1-2-7,0-2-7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52"/>
    </inkml:context>
    <inkml:brush xml:id="br0">
      <inkml:brushProperty name="width" value="0.03378" units="cm"/>
      <inkml:brushProperty name="height" value="0.03378" units="cm"/>
      <inkml:brushProperty name="color" value="#00BFF3"/>
    </inkml:brush>
  </inkml:definitions>
  <inkml:trace contextRef="#ctx0" brushRef="#br0">34100 43007 651,'-22'0'2,"4"0"5,5 0 4,3 0 5,4-1 1,6-1 0,4 0-2,6-1-2,2-2 0,3 0 0,2-1-1,1-2-1,4 1 1,4 1 1,3 0 0,4 2 2,1 0-1,-1 2-1,-3 0-1,-1 2-2,-1 0 1,0 0-1,2 0 1,1 0 0,1 0 0,1 0-2,1 0-1,0 0-1,2-1-1,3 0-1,1-2-1,2 0-1,3-2-1,2 0-1,4-1 0,2-1-2,1-1 1,-2 2-1,-2 1-1,-2 0 0,3 0 0,10 0-1,7-1 0,11-1 0,-2 0-1,-8 2 0,-9 2-2,-8 2 0,-4 1 0,4 2 1,2 0 0,4 2 2,-2 0-1,-5 0 1,-4-1 1,-5 2-1,-4-2 0,0-1 0,-1 0-2,-1-2 1,-1 0-1,0 0 0,0 0 0,1 0 1,-2 0-1,-2 0 0,-1 0 0,-3 0-1,-2 0 0,-3 0-2,-3 0-1,-3 0-2,-2 0-1,-2 0-1,-3 0 0,-1 0-1,-1 1-3,-2 2-6,-1 2-4,0 2-7,-2 0-1,-2-1 3,-2 0 3,-2-1 3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53"/>
    </inkml:context>
    <inkml:brush xml:id="br0">
      <inkml:brushProperty name="width" value="0.04463" units="cm"/>
      <inkml:brushProperty name="height" value="0.04463" units="cm"/>
      <inkml:brushProperty name="color" value="#00BFF3"/>
    </inkml:brush>
  </inkml:definitions>
  <inkml:trace contextRef="#ctx0" brushRef="#br0">33659 43941 492,'15'-15'5,"-3"3"11,-1 1 11,-2 2 12,-1 1 2,0-2-4,0 0-6,0-1-6,-1-1-3,-1-2-4,-1 0-3,0-1-3,-1-2-2,0-1 1,0-3 1,0-1 0,-2 0-2,-4 3-2,-4 3-3,-4 3-3,-3 2-2,-3 2 1,-3 2-1,-3 2 1,-4 3-1,-1 4-2,-4 4-3,-3 4-2,-1 4 0,1 5 2,1 5 2,2 5 3,1 2 1,3-2-1,3 0 1,3-1 0,3 0 0,2-1 1,4 0 2,3 1 0,3-3 0,4-5-1,4-5-3,4-5-1,4-3-1,3-2-1,5-2-1,4-2 0,2-2-1,2-4-1,3-2-1,1-3 0,1-2-1,-1 0 1,-1 0 1,-1 1 1,-3-1 0,-3 0 0,-4 0 2,-5 1 1,-3 2 5,-4 8 12,-4 6 11,-4 8 11,-3 3 2,-2 3-6,-2 1-7,-1 3-7,-2 2-4,0 5-5,0 3-2,1 4-4,-2 5-3,-2 6-5,-2 6-2,-1 6-5,-2 5-3,-2 8-5,1 7-4,-2 7-5,-1 3-5,1 0-3,-1 0-6,1 0-3,1-5 0,6-10 4,5-9 5,5-10 6,2-9 1,0-6-1,0-7 0,0-7-1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54"/>
    </inkml:context>
    <inkml:brush xml:id="br0">
      <inkml:brushProperty name="width" value="0.0416" units="cm"/>
      <inkml:brushProperty name="height" value="0.0416" units="cm"/>
      <inkml:brushProperty name="color" value="#00BFF3"/>
    </inkml:brush>
  </inkml:definitions>
  <inkml:trace contextRef="#ctx0" brushRef="#br0">36158 44464 528,'-2'-14'7,"0"2"12,-3 4 14,-2 3 13,-2 6 5,-2 10-3,-1 9-1,-3 10-3,1 4-4,1-3-7,2-3-6,2-3-7,2-3-4,1-2-1,0-1-2,2-2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7:30"/>
    </inkml:context>
    <inkml:brush xml:id="br0">
      <inkml:brushProperty name="width" value="0.04846" units="cm"/>
      <inkml:brushProperty name="height" value="0.04846" units="cm"/>
      <inkml:brushProperty name="color" value="#FED406"/>
    </inkml:brush>
  </inkml:definitions>
  <inkml:trace contextRef="#ctx0" brushRef="#br0">36459 13317 453,'-6'-9'-15,"5"12"12,2 13 11,5 13 13,2 5 4,-2-3-4,-1-3-5,0-3-2,-1-1-3,0 4 0,0 3-1,0 3 1,0 0-1,1-1-1,2-3 0,0-2-2,1 0 0,0-1-2,0 0 1,-1 1-2,2 0 0,0 1-1,1 1 0,2 1 0,-1-1-1,-1 0-1,-1-1 0,0-1-1,-1-2-1,0-1 0,-1-3-1,1-1 0,-1-2-1,0-3-1,-2-1 0,0-2-2,-1-2 1,0-1 2,-1-1 0,1 0 3,0-1 1,0 1 2,0 2 3,0 0 1,0 1 2,0 0-3,0-1 0,0 1-3,0-1 1,3-1-1,2 0 1,2-2-1,1-1 0,0-2 0,-1-2 0,1-2-1,1-1 1,1 2 1,3 0 1,2 2 1,0-1 1,1 2 0,0-2-1,-1 1 0,1 0 0,-1 0-1,1 0 0,0 0 0,-1 0-1,1 2 0,-1 0-1,1 2 1,0-1-1,1 1 0,1 0 0,1 0 0,2-2 0,1-1 0,3-2 1,1-1 0,2-2 0,3 1 0,1 2-1,2 0 0,1 1 0,1 0 0,-1 0-1,0 0 1,0-1-1,0 0 0,1-2 0,-1 0 0,0-1-1,2 2 1,1 0 0,0 2-1,2-1 1,2-1-1,2 0 0,3-2 0,0 0 0,1 0 0,2 0 1,0 0-1,0 0 1,0-2 0,-2 0 1,0-1 0,-1-1 0,0 0 1,0 0-2,0 0 1,-1 1-1,-1 0 0,0 1-1,-1 2 1,0 0 0,1 0 0,4 0 1,0 0 0,2 0 1,-2 0-1,-1 0 0,0 0-1,0 0 1,0-2-1,1-1 0,2 0 1,0-1-1,1 1-1,2-2-1,0 2 0,1-1-1,0 0 1,-1 0 0,1 0 1,0 0 0,0 0 0,0 0 1,-1 0 0,2 1 0,0 0 0,1 2 0,2 1 0,0-1-1,1-1 1,1 0 0,1-1 0,1-2 0,1 0-1,1-2-1,2 0-1,-1-1-1,3-2 1,0 0 0,1-1-1,0 0 1,1 0 0,-1 2 0,1 1 1,-1 0 0,0 2 1,1 1 2,-1 0 1,1 1 0,-1 1 0,1-2-1,-1 2 0,0-1-1,-3 0-1,-1 0 0,-2 0 0,-3 1-1,1 2 1,-2 2-1,-1 2 0,0 0 0,2 0 0,0-2 1,1 0 0,0-1-1,-1 0 0,-1 0-2,0 0 0,-2 0-1,1 0 0,0 0 1,-1 0 0,0 0 0,-2 0-1,-2 0 1,-2 0 0,-2 0 0,-1 0-1,0 0 0,-2 0-1,-1 0 1,-4 0-1,-2 0 0,-3 0 0,-2 0 0,0 2 1,0 0 0,0 2 1,-1-1 0,-3 2 0,-3-2 1,-3 1 1,-2 0 0,1 0 0,-1 0 1,0 0 1,0-1 0,-1 0 0,-1-2-1,-1 0 0,-1-1 0,-1 0 0,-1 0 0,0 0 0,-2 0-1,1 0 1,-1 0 0,1 0-1,-1 0 0,-1 2 0,-1 0-1,0 2-1,-2-1 1,1-1-1,0 0 1,-1-1 0,0-1 1,-1 3 0,0 2 1,-2 2 0,-2 3 2,-4 4 1,-4 3 2,-4 5 1,-3 1 0,0-1-2,-1-1 0,-2-1-2,0 0 0,-2 3 1,0 1-1,-1 3 1,0 1-1,0 1-1,2 0-1,1 2-1,0 1-1,2 1 1,1 1-1,0 1 1,1 0 0,-2 2 0,0 1 1,-1 0-1,-1 1 1,0-1 0,0-2 0,1 0 1,-1-1 0,2 1 0,0-1-1,2 0 1,0 1-1,0 1-1,0 0-1,0 2-2,1 1 1,0 2 2,2 2 2,0 2 2,1 1 0,0 0 0,0 0-1,0 0-2,0 0 0,0 0 0,0 0-1,0 0 1,0 0-1,-2 0 0,0 0 1,-1 0 0,-2 1-1,0 0 0,-2 2 0,0 0-1,0 3 0,0 6 1,2 4 0,1 5 0,-2 2 0,-2-1 2,-4-1 0,-2-1 2,-1-1-1,1-3 0,1-1-1,1-2-1,1-2 0,2 1-1,2 0 0,2 0-1,2-2-1,0-3-1,2-2 1,0-4-2,2-1 1,2-2 0,2 0 0,2-2 1,1 1 0,0 2 0,0 2 0,-1 2 0,1 4 0,0 6 1,0 5 1,0 7 1,-1 0 0,-1-5 1,0-5 0,-2-5 0,0-2 0,0 0 1,0 0-1,0 0 1,0 1-1,0 3 1,0 3-1,0 4 1,-1-1 0,1 1-2,0-2-1,0-1 0,0-2-2,0-3 0,0-2-1,0-4-1,0-2 0,2-2 0,0-2 0,1-2-1,1-1 0,-2 0 0,-1 0 0,0 1 0,-1-1 1,0 2 0,0 0 0,0 2 1,-1 0 1,2 0 0,-2 0 1,1 0 1,0-1 1,0-1 2,0 0 1,0-1 3,0-3-1,0-2-2,0-3-2,0-3-2,-1-2-1,2 0-2,-2 1 0,1-1-1,0 1 0,0 0 0,0 2 1,0 1 1,-1 0 0,0-2 1,-2 0-1,0-1 1,-1 0-1,0-1 1,0 0 0,0 1 1,0-3-1,0-2 1,0-3-1,0-3 1,0-2-1,0-1 0,0 0 0,0-2-2,-1-1 1,-2-1 0,-2-1 1,-2 0-1,-2-1 1,-2 1 0,-1 1 0,-3 2 0,-2-2 0,-1-1 0,-3-3 0,-1 0 0,-3-2 0,-3 3 1,-3 2 1,-3 2 2,-2 0-1,-1 1 1,0 0 0,-2-1 0,-2 1 0,-6 1-2,-5 2-2,-4 0-2,-3 1-1,-2 1 0,0 1-2,-1 1 0,-1-1 0,-1-3 0,-2-3 0,1-3 1,-3-2 0,-2 0 0,-1-2 0,-3-1 0,0 1 0,-1 0 1,1 1 0,-1 2 1,0-1 1,-1 1 0,-1 0 1,0 0 1,-4 0 0,-3 3-1,-4 2 0,-4 1 0,0 0-1,3-2 0,5-4 0,4-3 0,0-1 0,-1 0 0,-2 0 1,-2-1 1,-2 1 0,-1 0 0,-1 0 1,0 0-1,-1 0 1,1-1 0,2 1 0,0 0 1,-1 0-1,-2 0 1,-4 0-1,-2-1 0,-3 2 1,2 0-1,-2 1-1,2 2 0,-2 0 0,2 1 0,-2 1 0,2 1 0,-1 0 0,0 0 1,0-2 1,0-1 1,-1 0-1,0 2 0,-2 0 0,0 1-1,0 0-1,4-1 1,2-1 0,4 0-1,0-1 1,-3-1-1,-1 1 0,-2 0 0,-1 0 0,-2 1 0,0 1-1,-1 2 1,-2 0 0,0 1-1,-2 1 1,0 1 0,0 0 0,0-1 0,2-1 0,1 0 0,0-1 0,0 1 2,0 1 0,0 1 2,1 0 0,2-3 0,2-1-2,2-2 1,0-2-2,0 1 1,-2 0-2,0 0 1,-1-1-2,0 1 1,0 0-1,0 0-1,0-1 0,0-1 0,0 0-1,0-2 0,-1 0 1,0 0 1,-2 0 2,0-1 1,1 1 0,2 0 1,4 0-1,2 0-1,1 0 1,0-1-1,-2 1 0,0 0 0,0 0 0,1 0 0,3 0 1,2-1-1,0 1 0,-1 0 0,0 0 0,-2 0-1,1 0 1,0-1 0,1 1 1,1 0 0,2 0 1,2 0-1,2 0 1,1-1-1,1 1 1,-1 0-1,-1 0-1,0 0 0,-1-1 0,3-1 0,2-1-1,1 0 1,1 0-1,-1 0 1,-1 1-1,0 2 0,-2-1 0,1-1 1,-1-1 0,1 0 0,1-2 1,5 0-1,3-2 1,5 0-1,0-1 1,0 2 0,-1 0 0,-1 2 1,0-1-1,1-1 1,0 0-1,2-1 0,2-1-1,3 0 0,2 0 0,4 0-1,1-1-1,0-1 1,0 0 0,0-1 0,0-1 0,0 2 0,0 0 0,0 2 1,1 0-1,2 0 1,2 0 1,2 0 1,1-1-1,0 0 0,0-2 0,0 0 0,0-1-1,3 0 0,2 0-1,2 1 0,1-2 0,3-1 0,2 0 0,2-1 0,0 0 0,1 0 0,-1 2 0,1 1 1,0-1-1,1 0 1,1-2 1,1 0-1,1 0 1,3 0 1,1 2-1,2 1 0,2-1 0,1 0 0,1-2 0,1 0 0,0-1 0,2-2-2,1 0 0,0-1 0,2-2-2,-1-2 0,0-1-2,0-3-1,0-1 0,2-3 0,1-1 0,1-3 0,0-1 0,2-3 2,0-1 0,2-2 1,0-1 1,0 3 0,0 2 0,0 2 0,1-2 0,3-5 0,4-5-1,2-4 0,1-2-1,0 3-1,-2 4 0,-1 2-1,1-2 0,2-6 0,2-7 0,1-8-1,1-3 1,0-1-1,-2-1 1,-1-1 0,-1 0 1,-2 1 1,-2 0 3,-2 3 2,-2 2 1,1 6-1,0 6 0,0 6 0,-1-1 0,0-6 1,-1-8 0,-2-6 1,0-2 0,0 3 0,0 3-2,0 3 0,0 2 0,-2 2-1,-1 2-1,0 2 1,-1 1-1,0 2 0,0 0 0,1 2 0,-1 0-1,0 0 1,0-1-1,0 1 0,-1-1 0,0-4 0,-1-2 0,-2-3 1,1-1-1,1 2 1,0 2 0,2 2 0,0 2 1,2 4 1,0 2 2,2 4 0,-1 2 1,0 3-1,-2 3-1,0 3-1,0 0 0,0-3 0,2-3-1,0-2 0,1-3-1,0 1 0,0 0 0,0 0-2,0-2 1,0-1-1,0-2 0,0-2 0,0 1 1,0 4-1,0 3 1,0 5 0,0 1 0,0 1 0,0 0 1,0-1 0,0 1 0,0 1 0,0 1 0,0 1 0,1 1 0,0 1 1,2 1-1,0 1 0,2 0 0,0-1 0,1-1-2,2-1 0,0 0 0,-1 1 1,1 1 0,0 1 1,0 0 0,0-1 1,0-1 0,-1-1 0,2 0 0,0 1 0,1 1 0,2 1 0,-1 0-1,1 0 1,0 1-1,0-1 1,-1 2-1,1 1 0,0 2 0,0 3 0,-2 0 0,-1 0-2,-2 0 1,-2 1-2,-1-1 1,0 0 2,0 0 1,0 1 1,-1-1 2,-1 0-1,0 0 0,-1 1 1,-3-1-1,0 2-1,-3 1 0,-2 0 0,-2 0-1,0-3-1,-1-3-1,-1-3 0,-1-1-1,2 2 1,1 3 0,1 1 1,0 1-1,2 1 1,0-1 0,2 0-1,-1 0 1,0 1 0,-1-1 0,-1 0 0,-1 0-1,0 1 1,0-1 0,0 0 1,0 0-1,0 1 0,1-1 0,-1 0 0,0 0 0,0 1 0,0-1 0,0 0 0,1-1 0,-1-2 0,0-1 0,0-3 0,1 0 0,0-1 0,2 0-1,1 1 1,0-1-1,0-1 1,0-1-1,0-1 1,0-1 0,2 1 1,0-1 0,2 1 0,0 0 1,2 3 0,0 1-1,2 3 1,0 0-1,0 0-1,0 1 0,0-1-2,0 1 0,1 2-1,2 3-2,0 1 0,0 0 0,0 0-1,-2-1 1,0-1 0,-3-1 1,-3 2 4,-2 1 2,-3 1 4,-2 0 0,0 0-1,0 0-1,0 0-2,0 0-1,-1-2 0,-2 0-2,0-1 0,0-1 0,2-2 1,3 0 0,1-1 0,1 0 1,0 1 1,0 1 0,0 0 0,0 1 0,0-1 0,0-1-1,1-1 0,-3-1-1,0 0 0,-3 1-1,-2-1-1,0 1 1,1 0 0,0 2 0,2 1 0,0 0 1,0 1-1,0-1 1,1 0 0,-1 0 0,0 1 0,0-1 0,0 0-1,0 0 1,1-2-1,-1 0 1,0-1 0,0 0 0,2 1 0,1 1 0,0 0-1,1 2 1,1-1-1,-2 0 1,2 0-2,-1 0 1,0-1-1,0-1 0,0-1-1,1-1 1,0 2 0,1 1 0,2 1 0,0-1 1,-2 0 0,-1-1 0,0-1 1,-1 0 0,0 1 0,0 0 0,1 2 0,-2 0 1,0 1-1,-2-1 0,0 0 1,-1 0-1,0 1 0,1-1 1,-1 0-1,-1 1 0,0 1 0,-1 0 0,-1 2 0,-2 0 0,0 0 0,-1 1-2,-1-1 1,-2-1-1,-2 0 1,-1-2 0,-3 1 0,0-2 0,-1 2 0,1 1 0,-1 0 1,0 1-1,-1-2-1,-1 0 0,-1-1 0,0-1-1,-1 1 1,1-1 0,0 0 0,0 1 1,1 1 0,0 0-1,3 2 1,-3-1 0,-3-4-1,-5-2 0,-3-3 0,-1-1-1,3 1 1,4 1 1,2 1-1,1 0 1,1 0 1,-1 1 1,1-1 0,0 1 0,-1 1 0,1 0-1,-1 2 0,0 1 0,-1 1 0,0 0 1,-2 2-1,0 1 0,-1 0 1,1 2-1,-1 1 0,0 0 0,0 2 1,-2 0-1,-1 2 0,0 0 0,0 0 0,-1 0 1,1 0-1,0 0 0,1 0 0,1 0 1,2 0-1,2 0 0,5 0 0,5 0 0,5 0-1,-3 0 1,-8 2 0,-9 0 0,-8 2 1,-6-1 0,0-1 2,-2 0 0,0-2 2,0-1-1,0-2 1,1-2-2,2-1 1,2-2-2,4 0 1,3 0 0,5 0 0,3-1-1,1-1 0,3-3-2,1-2 0,2-1-2,1-1 0,1-1-2,1-1-1,0-1 0,1 1-1,-1-1 0,1 1 0,0-2 0,1 0 1,0-1 0,2-1 1,1-1 1,-1-1 1,0-1 0,1 0 1,-1-3 0,0 1 1,1-2 1,-1-1 0,0 0 1,1-1-1,-1 1 1,0 0-1,0-1 0,-1 1 0,-2 0 0,1-1 1,-1 1-1,2-2 0,2-1-1,3-1 0,1-1 1,0-2-1,2-2 1,1-2 0,1-3 0,2-4-2,2-4-1,2-4-1,2-6-1,2-7 0,2-8-1,2-9 0,5-6-1,9-6 0,9-5 1,9-7-1,8-6-4,9-9-6,10-7-8,8-8-7,-3 9-7,-11 27-6,-14 26-6,-12 27-7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54"/>
    </inkml:context>
    <inkml:brush xml:id="br0">
      <inkml:brushProperty name="width" value="0.03916" units="cm"/>
      <inkml:brushProperty name="height" value="0.03916" units="cm"/>
      <inkml:brushProperty name="color" value="#00BFF3"/>
    </inkml:brush>
  </inkml:definitions>
  <inkml:trace contextRef="#ctx0" brushRef="#br0">35961 44325 561,'45'-24'9,"-6"1"16,-4-1 18,-5 1 17,-4-2 3,-1-1-12,-3-3-10,-1-1-11,-3-3-8,-3-3-3,-3-2-4,-2-4-4,-5 1-1,-2 2-1,-6 3 1,-2 4 0,-5 3-3,-6 6-4,-4 7-3,-5 5-5,-5 9-3,-6 12-1,-6 11-2,-6 13 0,2 2 0,11-6 2,11-5 3,11-7 2,5-2-11,-2 0-23,0-1-25,-1 1-24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2:09"/>
    </inkml:context>
    <inkml:brush xml:id="br0">
      <inkml:brushProperty name="width" value="0.05231" units="cm"/>
      <inkml:brushProperty name="height" value="0.05231" units="cm"/>
      <inkml:brushProperty name="color" value="#00BFF3"/>
    </inkml:brush>
  </inkml:definitions>
  <inkml:trace contextRef="#ctx0" brushRef="#br0">23610 50838 420,'8'-8'29,"1"2"-4,2 1-4,0 0-3,0 2-2,-1 0-2,0 2-2,-2 0-1,0 3-1,0 2 2,0 3-1,0 4 1,-2 1 1,-1 1 0,-2 1 1,-2 2 0,-2 2 0,-2 8-1,-2 7 0,-1 7-1,-3 1-1,0-6-1,-2-4-1,0-5-1,-1-2-2,-3 1-1,-2 1-4,-1 1-1,-1-1-2,2-3-1,3-3 0,1-3-1,2-2-1,2-1-1,2 0-1,3-2-1,3-6-2,7-14-5,7-12-3,8-13-4,3-6 0,1-2 4,1-1 3,1 0 3,-1 1 4,-2 7 2,-1 6 3,-2 5 2,-3 6 3,-3 3 0,-3 4 1,-2 4 2,-3 7 3,-1 8 6,-1 9 6,0 9 6,-2 3 2,-2-1-3,-2-3-3,-2-1-4,0-2-2,0-1-2,2-1-3,0-1-2,4-5-8,6-9-12,6-8-12,5-9-13,3-5-2,-3-2 7,-1 0 7,-2-1 7,-2 1 5,-1 1 2,-1 2 2,0 3 1,-3 3 9,-1 6 15,-2 6 13,-2 6 15,-1 2 2,0 1-12,-1 0-10,2 0-12,0-1-11,3-1-13,3 0-12,4-2-12,0-2-5,1-4 5,0-4 4,-1-4 5,0-2 3,-2 2 2,-3 1 2,-1 0 2,-1 0 2,0-3 1,0-4 1,0-2 1,-1 0 5,-1 1 8,0 2 9,-2 2 8,-1 5 8,0 6 9,-1 8 7,-2 6 10,0 2-1,-2-1-10,-1-2-9,0-3-9,0 1-7,0 2 0,2 1-3,0 3-1,1 0-2,0-3-2,0-1-2,0-2-2,3-3-5,4-4-10,5-5-10,6-2-10,0-5-2,1-4 4,-2-4 4,-1-3 3,-1-5 5,-3-2 2,-1-3 3,-2-2 3,-2-1 2,0 3 0,-2 3 0,0 3 0,-2 2 2,-3 1 3,0 0 4,-3 2 3,-2 2 3,0 3 2,-2 2 3,0 4 1,-1 2 2,-2 0-1,0 2 0,-1 0 0,-1 2-1,1 0-2,-1 2 0,0 0-1,1 2-3,0 4-4,2 2-4,1 3-5,2 2-4,6 0-3,4-1-5,6 1-4,2-3-1,3-3 3,2-4 2,1-4 2,3-4 0,1-4-4,3-4-2,1-3-4,2-5 0,-1-5 2,1-5 2,-1-5 1,-1-2 3,-5 2 1,-3 0 2,-5 1 2,-2 1 1,-2 1 0,-2 1 1,-2 1 1,-2 3 5,-1 3 10,0 5 9,-1 3 9,-1 3 6,0 1 3,0 0 3,0 2 3,0 2 3,0 6 6,0 4 4,0 6 6,-1 5-3,-1 7-9,0 7-9,-1 7-9,-1 5-7,0 4-3,0 4-3,0 4-4,0 2-4,0 1-9,0 2-7,0 0-8,1-2-10,1-7-12,0-4-11,2-7-12,1-6-3,1-4 7,3-4 8,2-6 7,1-4 4,-2-1 1,-1-2 1,0-2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2:09"/>
    </inkml:context>
    <inkml:brush xml:id="br0">
      <inkml:brushProperty name="width" value="0.03458" units="cm"/>
      <inkml:brushProperty name="height" value="0.03458" units="cm"/>
      <inkml:brushProperty name="color" value="#00BFF3"/>
    </inkml:brush>
  </inkml:definitions>
  <inkml:trace contextRef="#ctx0" brushRef="#br0">28300 51800 636,'8'17'144,"2"1"-36,0 3-38,1 1-38,0 1-23,-1-1-9,0-1-10,-2-1-10,-1-1-12,0-1-16,-2-1-16,0 0-16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2:09"/>
    </inkml:context>
    <inkml:brush xml:id="br0">
      <inkml:brushProperty name="width" value="0.04592" units="cm"/>
      <inkml:brushProperty name="height" value="0.04592" units="cm"/>
      <inkml:brushProperty name="color" value="#00BFF3"/>
    </inkml:brush>
  </inkml:definitions>
  <inkml:trace contextRef="#ctx0" brushRef="#br0">29881 50811 479,'-6'-13'46,"5"8"4,2 7 5,5 6 4,2 4-1,-2 1-6,-1 1-7,0 2-7,-2 1-6,-1 5-4,0 3-7,-1 5-4,-2 1-6,-1 2-4,0 1-6,-1 1-4,-2-1-3,0 0-1,-1-1 0,-2-1-2,1-3-1,1-6-2,0-3-3,2-6-2,0-2-1,2-1 5,0 1 2,2 0 3,1 0 4,2-1 1,2 1 3,2 0 3,1-1 0,3-3-1,2-1-2,2-2-1,1-2-1,1 0-2,1-2-2,1 0-2,0-1-1,-1 2 0,-1 0 1,0 2-1,-2-1-3,-1-1-7,-1 0-7,0-1-7,-3-1-4,1 0 1,-2 0 1,0 0-1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2:10"/>
    </inkml:context>
    <inkml:brush xml:id="br0">
      <inkml:brushProperty name="width" value="0.03702" units="cm"/>
      <inkml:brushProperty name="height" value="0.03702" units="cm"/>
      <inkml:brushProperty name="color" value="#00BFF3"/>
    </inkml:brush>
  </inkml:definitions>
  <inkml:trace contextRef="#ctx0" brushRef="#br0">30700 50564 594,'1'-14'70,"2"4"-9,2 5-9,2 3-8,2 2-8,3 0-4,3 0-5,4 0-4,0 0-5,1 0-2,-1 0-4,1 0-2,-1 0-5,-1 0-7,-1 0-7,0 0-6,-2 0-6,-1 0-7,-1 0-6,-1 0-7,-1-1-5,0 0-5,-2-2-5,0 0-4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2:10"/>
    </inkml:context>
    <inkml:brush xml:id="br0">
      <inkml:brushProperty name="width" value="0.04619" units="cm"/>
      <inkml:brushProperty name="height" value="0.04619" units="cm"/>
      <inkml:brushProperty name="color" value="#00BFF3"/>
    </inkml:brush>
  </inkml:definitions>
  <inkml:trace contextRef="#ctx0" brushRef="#br0">32050 49450 476,'0'-16'3,"2"2"8,0 1 6,2 1 7,-1 2 9,-1 6 9,0 4 9,-1 6 11,-1 3 0,1 1-9,2 3-8,0 2-8,1 3-8,0 5-6,0 5-6,0 5-5,-1 3-10,0 4-9,-2 3-12,0 2-10,-1 1-4,0-4 5,0-2 5,0-3 4,-1-5-6,0-4-19,-2-4-18,0-6-19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2:17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34200 51675 333,'49'20'167,"16"14"-1,16 15 1,16 15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2:18"/>
    </inkml:context>
    <inkml:brush xml:id="br0">
      <inkml:brushProperty name="width" value="0.04039" units="cm"/>
      <inkml:brushProperty name="height" value="0.04039" units="cm"/>
      <inkml:brushProperty name="color" value="#00BFF3"/>
    </inkml:brush>
  </inkml:definitions>
  <inkml:trace contextRef="#ctx0" brushRef="#br0">33911 51072 544,'1'-14'-22,"0"2"5,2 4 5,0 3 5,1 0 4,2 0 1,0-1 2,2-2 1,-1 1 3,1 1 2,0 0 3,0 2 2,-1 0 2,-1 0 2,0 0 0,-2 0 1,1 2 6,0 4 7,1 4 8,2 4 7,-1 2 3,-2 1-7,-3 1-4,0 2-6,-2 1-5,0 5-4,0 3-4,0 5-5,-3 2-3,-2 2-2,-5 2-2,-4 3-3,-1 0-2,-1 2 1,0 1-1,1 0 0,-1-1-1,0-4-2,1-3-1,-1-5-1,1-3-3,2-5-3,3-3-2,1-5-4,3-5-1,4-10-1,4-8 0,4-9 0,3-5 1,3 1 4,4-1 4,2 1 4,2-4 2,3-5 1,1-6 1,3-6 1,-1 2 1,-3 9 0,-3 11 2,-3 9 0,-2 6 1,-1-1-2,-1 0 1,0 0-1,-2 0 0,-1 0-1,0 1 1,-2-1 1,0 0-1,2 2 2,0 1 1,1 0 1,-2 7 4,-4 12 7,-6 11 8,-4 13 6,-4 4 2,-2-1-4,-1 0-4,-3-1-5,0-3-4,3-6-5,1-4-5,2-5-6,3-6-7,4-6-8,4-8-9,4-6-10,3-6-1,3-6 4,4-4 5,2-5 5,2-4 2,3-2 3,1-4 1,3-3 2,-2 2 4,-5 6 7,-5 5 7,-4 7 7,-4 5 5,-1 6 1,-1 6 3,0 6 1,-2 4 1,0 1-1,-2 3 0,0 2-2,-1 1 0,0 1-3,0 1-1,0 2-3,0-1-1,0 1-3,0-1-2,0 1-2,0-1-2,0-1-1,0-1-2,0-1-2,0-1-4,0-1-7,0 0-8,0-2-7,1-3-3,4-6 0,2-6 1,3-6 0,3-6 2,2-5 1,1-7 2,3-5 2,0-3 2,-1 2 1,-1 0 2,0 1 1,-3 3 2,-3 7 2,-3 5 1,-2 7 2,-3 3-1,-2 4-3,-2 2-2,-2 4-3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2:19"/>
    </inkml:context>
    <inkml:brush xml:id="br0">
      <inkml:brushProperty name="width" value="0.03798" units="cm"/>
      <inkml:brushProperty name="height" value="0.03798" units="cm"/>
      <inkml:brushProperty name="color" value="#00BFF3"/>
    </inkml:brush>
  </inkml:definitions>
  <inkml:trace contextRef="#ctx0" brushRef="#br0">36427 50454 579,'0'-22'9,"-2"5"19,0 3 17,-1 4 20,0 6 4,3 8-9,4 8-10,2 7-8,2 5-12,0 1-12,0 1-13,0 1-14,0 0-5,-1 1 2,1-1 1,0 1 2,-1-2-10,0-2-23,-2-1-22,0-2-23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2:19"/>
    </inkml:context>
    <inkml:brush xml:id="br0">
      <inkml:brushProperty name="width" value="0.04839" units="cm"/>
      <inkml:brushProperty name="height" value="0.04839" units="cm"/>
      <inkml:brushProperty name="color" value="#00BFF3"/>
    </inkml:brush>
  </inkml:definitions>
  <inkml:trace contextRef="#ctx0" brushRef="#br0">36176 51889 454,'-13'-11'65,"3"10"-5,4 10-5,4 10-4,2 5-6,0 1-10,0 1-8,0 1-9,-1-1-7,0-2-4,-2-1-4,0-2-6,-1-3-2,0-1-4,0-3-1,1-1-4,1-5-6,5-6-10,6-7-11,4-8-11,4-6-1,3-7 8,3-7 7,3-6 8,1-3 6,-3 3 4,-1 4 4,-3 2 3,-2 4 5,-3 5 5,-2 5 4,-4 5 5,-2 3 6,0 2 9,-2 2 8,0 3 8,-1 2 5,1 5 2,2 6 2,0 4 2,0 3-2,-2 1-4,-3 1-6,0 2-4,-2 0-4,0 2-3,0 3-3,0 2-3,-1-1-3,-1-2-3,0-1-2,-1-2-3,-1-3-2,2 1-1,0-2 0,2-1-3,0 0-8,0-1-18,0 1-17,0 0-18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7:33"/>
    </inkml:context>
    <inkml:brush xml:id="br0">
      <inkml:brushProperty name="width" value="0.02222" units="cm"/>
      <inkml:brushProperty name="height" value="0.02222" units="cm"/>
      <inkml:brushProperty name="color" value="#F2395B"/>
    </inkml:brush>
  </inkml:definitions>
  <inkml:trace contextRef="#ctx0" brushRef="#br0">72921 6609 990,'-75'-54'10,"22"18"-19,21 18-19,21 17-18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2:20"/>
    </inkml:context>
    <inkml:brush xml:id="br0">
      <inkml:brushProperty name="width" value="0.03926" units="cm"/>
      <inkml:brushProperty name="height" value="0.03926" units="cm"/>
      <inkml:brushProperty name="color" value="#00BFF3"/>
    </inkml:brush>
  </inkml:definitions>
  <inkml:trace contextRef="#ctx0" brushRef="#br0">37666 50581 560,'-12'-8'11,"8"2"24,8 1 23,8 1 24,4 0 2,3 2-18,1 0-18,3 2-18,0 0-13,-1 0-9,-1 0-8,-1 0-10,-1 1-11,-3 2-14,-1 2-14,-2 1-14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2:20"/>
    </inkml:context>
    <inkml:brush xml:id="br0">
      <inkml:brushProperty name="width" value="0.05813" units="cm"/>
      <inkml:brushProperty name="height" value="0.05813" units="cm"/>
      <inkml:brushProperty name="color" value="#00BFF3"/>
    </inkml:brush>
  </inkml:definitions>
  <inkml:trace contextRef="#ctx0" brushRef="#br0">38998 49530 378,'0'-15'2,"0"2"5,0 3 5,0 1 4,1 3 10,0 4 15,2 4 15,0 4 16,1 3 1,0 1-10,0 3-12,0 2-10,-1 2-9,0 3-3,-2 3-4,0 3-4,-2 4-4,0 4-3,-2 6-2,0 5-3,-2 5-6,0 7-11,-1 7-10,-2 7-9,2 0-8,1-9-3,2-7-4,2-8-3,0-5-7,0-2-8,-2-2-8,0-1-9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2:47"/>
    </inkml:context>
    <inkml:brush xml:id="br0">
      <inkml:brushProperty name="width" value="0.06057" units="cm"/>
      <inkml:brushProperty name="height" value="0.06057" units="cm"/>
      <inkml:brushProperty name="color" value="#FED406"/>
    </inkml:brush>
  </inkml:definitions>
  <inkml:trace contextRef="#ctx0" brushRef="#br0">80035 43539 363,'25'-33'52,"-13"13"8,-12 13 7,-13 12 8,-7 8-3,0 2-14,1 1-15,-1 3-14,-1 2-8,-3 3-3,-3 3-2,-3 3-3,-3 2-2,-2 2-3,-4 3-2,-3 1-2,1 0-1,2 0 0,3-2 0,3 0-1,2-1 0,0-1 0,-1-1 0,1-1-1,-1-1 0,1 0 1,0 1-1,-1-1 1,1 1-1,0 0-2,-1 2-2,1 1-2,0-1-1,1-2 0,1-1 0,1-3-1,3-1 2,3-3 0,4-1 1,5-3 1,5-2 3,8-4 1,8-5 4,8-3 2,5-3 1,6 0 1,5-2 0,5 0 0,4-2 0,2 0-1,4-2 0,3 0-1,0 0-1,1 2 0,0 2-1,0 2 0,-1 2-1,-2 0-1,-2 1-2,-1 2-2,-3 0-1,-2-1-1,-2 1-1,-2 0-2,-1 0-1,-3 2 0,-2 0-1,-1 1 0,-2 1-2,1 0 0,-1-1 0,1 1-1,-2-2-1,-2-2 1,-1-4 0,-2-2-1,-2-2 1,-1 0 1,-1 0 0,-1 0 0,-1-1 6,-1-1 10,0 0 10,-2-1 9,-3-5 4,-4-6-5,-6-7-3,-4-7-5,-4-3-4,-2 0-2,-2-1-2,-1 1-4,-1-2-2,1-4-2,0-5-1,2-3-3,1-3-2,0-3-2,2-4-2,1-2-2,0-1-1,2 0-1,1 2 1,0 1 0,1 1 1,1 2 3,-2 2 1,2 2 2,-2 3 2,0 4 3,-2 4 2,0 4 2,-1 3 2,-2 5 2,0 3 2,-1 5 1,0 1 1,0 2 0,2 1-1,1 1-1,2 4-18,4 6-36,4 7-37,4 8-36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2:48"/>
    </inkml:context>
    <inkml:brush xml:id="br0">
      <inkml:brushProperty name="width" value="0.05319" units="cm"/>
      <inkml:brushProperty name="height" value="0.05319" units="cm"/>
      <inkml:brushProperty name="color" value="#FED406"/>
    </inkml:brush>
  </inkml:definitions>
  <inkml:trace contextRef="#ctx0" brushRef="#br0">80432 43239 413,'7'-9'2,"-2"-1"5,-3-3 3,0-2 5,-4 3 10,0 5 16,-3 6 16,-2 6 16,-2 5 1,-4 3-14,-2 5-13,-3 3-13,-4 4-8,-3 3-4,-4 3-3,-5 3-4,-2 2-3,0 2-4,-2 2-4,-1 3-3,0-1-2,2 0 0,0-2 0,1 0 0,1-2-2,0-2-1,-1-1-3,1-3-3,1-1 0,1-1 3,3-2 1,2 1 3,2-3 1,3-2 0,2-1 1,5-2-1,0-2 2,0 1 0,0-1 0,1 1 1,-1-2 1,2-1-1,1-2 0,1-2 1,3-1-1,6 1 1,6 1 0,6 1 1,4 0-1,3-2 0,3-3-1,3-1 0,6-1-1,9 0 1,9 0 1,8 0 0,4-1-1,0-1 0,-2 0-1,0-2-1,-2 0-1,-1 0 0,-1 0-1,0 0-1,-3 0 0,-2 0 1,-3-1 1,-3 2 0,-4-2 0,-2 1-2,-3 0-1,-3 0-1,-4 0 0,-3 0 3,-5 0 2,-3 0 3,-1 1 1,0 1 0,1 3-1,1 2 1,0 0-1,-1 0-2,-1-2 0,0-1-3,-1 0-1,0-2-1,-1-1-3,1 0-1,0-2 0,0-1 1,-1 0 1,1-1 2,-1-3 5,-2-2 10,-3-4 9,-1-2 10,-2-4 2,-4-5-6,-2-5-6,-3-5-6,-2-3-5,0-1-3,0-1-4,0 0-2,0-4-4,-2-5-2,0-4-3,-1-5-1,0-5-3,0-4-2,2-4-2,1-3-2,0-4-1,2-1-2,1-2-2,0-3-1,1 3-1,1 7-1,-2 7-1,2 7-1,-1 7 0,0 10 0,0 8 0,0 9 0,-1 4-1,0 2-2,-1 1-3,-2 1-2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8:46"/>
    </inkml:context>
    <inkml:brush xml:id="br0">
      <inkml:brushProperty name="width" value="0.03842" units="cm"/>
      <inkml:brushProperty name="height" value="0.03842" units="cm"/>
      <inkml:brushProperty name="color" value="#F2395B"/>
    </inkml:brush>
  </inkml:definitions>
  <inkml:trace contextRef="#ctx0" brushRef="#br0">17009 4655 572,'-14'0'4,"1"-2"9,2 0 7,2-2 9,5 0 3,6 1 0,8-1-2,6 0 0,3 0-4,-1 2-5,-1 0-6,-1 2-5,3-1-4,5 0 0,7-2 0,5 0-1,2 0-2,-4 2-6,-2 2-5,-3 2-5,-3 1-4,-5 2-1,-3 0-3,-4 2-1,-4-1 0,-3 1 4,-3 0 4,-2 0 2,-4 0 5,-2 1 3,-3 2 4,-3 0 4,-3 2 4,0 1 6,-1 3 6,-1 2 6,-1 1 2,2 3-1,1 1 0,1 3-1,1 1-2,2 0-2,2 2-3,2 1-2,1 1-3,1-1-1,-1 0-1,0 1-2,0-2-4,2-2-5,0-1-4,2-3-6,0-1-5,0-1-7,0-1-5,0-1-6,0-1-5,0-2-4,0-3-3,0-1-3,-2-2-1,-4-1 3,-4 0 2,-3-2 3,-4 0 6,-2 0 7,-1 0 9,-3 0 7,-1 0 7,-1 1 3,-1 2 4,-1 0 4,1 0 3,0-1 1,0 0 2,3-2 1,1-1 3,4-1 3,5 0 4,3-2 3,4-1 5,6-4 5,4-2 4,6-3 6,4-2-3,7 2-10,5 1-9,7 0-11,3 2-7,0 0-7,2 2-6,1 0-7,0 2-7,2 0-6,1 2-7,0 0-6,-2 1-2,-7 0 3,-7 0 3,-7 0 4,-5-1 2,-1-1 2,-2 0 3,-2-1 2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8:46"/>
    </inkml:context>
    <inkml:brush xml:id="br0">
      <inkml:brushProperty name="width" value="0.03326" units="cm"/>
      <inkml:brushProperty name="height" value="0.03326" units="cm"/>
      <inkml:brushProperty name="color" value="#F2395B"/>
    </inkml:brush>
  </inkml:definitions>
  <inkml:trace contextRef="#ctx0" brushRef="#br0">18981 5878 661,'-23'-21'42,"15"7"1,16 5 2,15 6 2,11 2-3,3 0-7,4-2-5,4 0-7,1-1-8,-2 1-11,-2-2-9,-2 2-11,-4-1-9,-6 2-5,-5 0-7,-6 2-6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8:47"/>
    </inkml:context>
    <inkml:brush xml:id="br0">
      <inkml:brushProperty name="width" value="0.0387" units="cm"/>
      <inkml:brushProperty name="height" value="0.0387" units="cm"/>
      <inkml:brushProperty name="color" value="#F2395B"/>
    </inkml:brush>
  </inkml:definitions>
  <inkml:trace contextRef="#ctx0" brushRef="#br0">19563 5216 568,'-15'-7'49,"2"2"-8,2 2-7,3 2-7,1 5-1,2 8 7,2 7 7,2 9 6,1 5-1,0 6-12,0 5-10,0 4-10,0 3-7,0 0 0,0 0-2,0 0 0,0-4-3,0-6-1,0-7-2,0-7-2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8:47"/>
    </inkml:context>
    <inkml:brush xml:id="br0">
      <inkml:brushProperty name="width" value="0.03336" units="cm"/>
      <inkml:brushProperty name="height" value="0.03336" units="cm"/>
      <inkml:brushProperty name="color" value="#F2395B"/>
    </inkml:brush>
  </inkml:definitions>
  <inkml:trace contextRef="#ctx0" brushRef="#br0">21298 4378 659,'-7'-8'4,"1"0"6,0 0 7,2 1 7,5-1 7,10 2 7,9 1 6,11 0 6,4 1-3,0 1-13,0-2-13,0 2-14,0-1-6,-3 2 2,-2 0 1,-1 2 2,-5 0-12,-4 2-21,-4 0-24,-6 2-21,-3 0-6,-2 3 12,-3 2 13,0 2 11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8:47"/>
    </inkml:context>
    <inkml:brush xml:id="br0">
      <inkml:brushProperty name="width" value="0.03884" units="cm"/>
      <inkml:brushProperty name="height" value="0.03884" units="cm"/>
      <inkml:brushProperty name="color" value="#F2395B"/>
    </inkml:brush>
  </inkml:definitions>
  <inkml:trace contextRef="#ctx0" brushRef="#br0">21808 4800 566,'-15'0'14,"2"0"3,3 0 2,1 0 3,1 1 2,0 2 3,0 2 1,1 2 2,-1 1 1,2 3-1,1 2-2,0 2-1,2 2-1,0 3-3,2 3-2,0 3-3,1 3-2,-2 2-3,0 4-3,-1 3-3,-1 2-4,2 2-7,0 2-6,2 2-7,-1-2-8,0-4-9,-2-5-10,0-5-10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8:47"/>
    </inkml:context>
    <inkml:brush xml:id="br0">
      <inkml:brushProperty name="width" value="0.03762" units="cm"/>
      <inkml:brushProperty name="height" value="0.03762" units="cm"/>
      <inkml:brushProperty name="color" value="#F2395B"/>
    </inkml:brush>
  </inkml:definitions>
  <inkml:trace contextRef="#ctx0" brushRef="#br0">22481 4850 584,'-14'4'125,"5"10"-26,3 7-23,4 11-24,2 3-19,0 2-12,0 0-12,0 2-11,0 1-12,0 1-9,0 0-10,0 2-9,0-1-6,0-2-1,0-2 0,0-1-2,0-6 2,0-6 7,0-7 5,0-6 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7:38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28700 10800 333,'49'20'167,"16"14"-1,15 14 1,17 16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8:47"/>
    </inkml:context>
    <inkml:brush xml:id="br0">
      <inkml:brushProperty name="width" value="0.03763" units="cm"/>
      <inkml:brushProperty name="height" value="0.03763" units="cm"/>
      <inkml:brushProperty name="color" value="#F2395B"/>
    </inkml:brush>
  </inkml:definitions>
  <inkml:trace contextRef="#ctx0" brushRef="#br0">21176 6828 584,'-43'-1'45,"10"0"-1,7-2 2,11 0-1,7-1 0,10 0-2,8 0-1,9 0-2,9 0-7,9-2-11,8 0-12,10-1-11,4 0-11,1 0-13,1 2-11,1 1-11,-4 0-5,-8 2 4,-9 0 4,-9 2 3,-7 0 3,-2 0 0,-3 0 2,-2 0 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8:50"/>
    </inkml:context>
    <inkml:brush xml:id="br0">
      <inkml:brushProperty name="width" value="0.0309" units="cm"/>
      <inkml:brushProperty name="height" value="0.0309" units="cm"/>
      <inkml:brushProperty name="color" value="#F2395B"/>
    </inkml:brush>
  </inkml:definitions>
  <inkml:trace contextRef="#ctx0" brushRef="#br0">24261 5292 711,'-13'-1'-1,"8"0"12,7-2 11,6 0 12,5-1 4,1 0-5,3 0-3,2 1-5,1 0-4,3 2-2,1 2-2,3 2-4,2 1-2,2 1-3,4 2-3,3 0-2,3 0-4,4-2-3,4-3-3,4 0-2,2-4-2,0 0 2,0-3 1,-1-2 1,0-1-2,-2 0-7,-2 1-5,-2-1-7,-2 0-4,-4 0-1,-2 0-3,-3 1-1,-5-1 1,-4 0 4,-5 0 3,-4 0 4,-5 1 3,-3 1 6,-3 0 4,-2 2 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8:51"/>
    </inkml:context>
    <inkml:brush xml:id="br0">
      <inkml:brushProperty name="width" value="0.04055" units="cm"/>
      <inkml:brushProperty name="height" value="0.04055" units="cm"/>
      <inkml:brushProperty name="color" value="#F2395B"/>
    </inkml:brush>
  </inkml:definitions>
  <inkml:trace contextRef="#ctx0" brushRef="#br0">27550 4316 542,'8'-7'59,"0"2"-11,0 2-10,-1 2-11,3 2-6,4 2 0,3 2-2,5 2 0,3 1-1,1 1-1,2 2-2,3 0-1,0 0-1,1 1-2,-1 0 1,0 0-2,1-1-1,-1 1-1,0 0-1,1 0-1,-3-1-2,-3-1-1,-5-1 0,-3 0-2,-4-1 1,-1-1-1,-2 1 1,-2 0 1,-4 0 0,-2 0 1,-6 0 1,-2-1 2,-5 3-1,-2 2 1,-3 3-1,-3 3 0,-5 3-3,-5 5-6,-6 3-4,-6 5-6,-4 2-7,1 2-9,0 2-9,0 2-8,3-2-7,7-7-4,7-7-4,7-7-3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10"/>
    </inkml:context>
    <inkml:brush xml:id="br0">
      <inkml:brushProperty name="width" value="0.03896" units="cm"/>
      <inkml:brushProperty name="height" value="0.03896" units="cm"/>
      <inkml:brushProperty name="color" value="#F2395B"/>
    </inkml:brush>
  </inkml:definitions>
  <inkml:trace contextRef="#ctx0" brushRef="#br0">67332 3928 564,'-12'-14'8,"6"1"17,8 2 16,6 2 16,6 2 2,6 1-13,3 0-12,7 2-12,0 0-11,-2 2-8,-1 0-8,-3 2-9,-2 0-3,-5 2 1,-3 0 1,-4 2 1,-3 0 2,-1 2 1,0 0 1,-2 1 1,-1 1 3,-4 0 3,-2 0 4,-3 0 4,-2 0 4,0 3 3,0 2 3,0 2 3,0 1 2,-2 1 2,0 1 1,-1 1 2,0 1-1,0 3-3,2 1-2,1 3-3,0 0-3,2 1-3,1-1-4,0 1-4,2-1-3,0 0-3,2 1-5,1-1-2,0 0-6,0-1-5,0-1-5,0-1-6,-1-2-1,-1-1 2,0-3 2,-1-1 3,-3-3-2,-2-4-8,-3-5-7,-3-2-7,-3-5 2,0 0 11,-1-3 10,-1-2 12,-1 0 7,1 2 5,-1 2 3,1 2 5,0 2 3,2 0 3,2 2 3,3 0 2,3 0 9,6 0 14,6-2 14,6 0 14,4-2 2,3 0-11,3-2-12,3 0-10,2-1-9,1 0-7,1 0-6,1 1-6,0 0-4,-3 3-1,-1 4 1,-3 2 0,-1 2-14,-1 0-28,0 0-27,-2 0-27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11"/>
    </inkml:context>
    <inkml:brush xml:id="br0">
      <inkml:brushProperty name="width" value="0.0362" units="cm"/>
      <inkml:brushProperty name="height" value="0.0362" units="cm"/>
      <inkml:brushProperty name="color" value="#F2395B"/>
    </inkml:brush>
  </inkml:definitions>
  <inkml:trace contextRef="#ctx0" brushRef="#br0">69284 5316 607,'30'-7'106,"-1"2"-24,-3 2-23,-1 2-22,-3 2-13,-2 2-2,-1 2-2,-2 2-2,-3 1-3,-3 1-7,-3 2-6,-2 0-7,-6 3-4,-6 7-4,-7 5-4,-7 7-3,-5 3-1,-3 0 0,-3 2 2,-3 1 0,0-2 0,0-6 0,1-4-1,1-5 0,3-4 0,3-4 3,5-4 4,3-5 1,8-2 11,10-4 16,12-2 17,10-3 17,4-1 2,-1 2-12,-3 2-12,-1 2-12,0 0-13,5 0-10,3-2-13,4 0-12,1 0-7,-3 0-4,-3 2-4,-3 0-3,-4 1 1,-5-2 6,-5 0 8,-4-2 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11"/>
    </inkml:context>
    <inkml:brush xml:id="br0">
      <inkml:brushProperty name="width" value="0.04088" units="cm"/>
      <inkml:brushProperty name="height" value="0.04088" units="cm"/>
      <inkml:brushProperty name="color" value="#F2395B"/>
    </inkml:brush>
  </inkml:definitions>
  <inkml:trace contextRef="#ctx0" brushRef="#br0">71431 5300 538,'-13'-14'4,"3"1"7,4 2 9,4 3 8,3-1 3,4 0-1,2-2-1,4 0 0,3-1-4,7-1-3,5-1-5,7-1-4,1-1-2,0 0 1,-1 1 0,-1-1 0,-1 2 1,0 2-1,1 4 0,-1 3 1,-1 1-1,-1 2 1,-3 0 1,-1 2 1,-3 1-2,-1 4-3,-3 2-2,-1 3-4,-1 3 0,1 2-2,2 1 1,0 3 0,1 1-1,1-1-1,1 1 0,1-1-1,1 0 0,1-1 0,1 0 0,1-2 0,1-1-4,0-1-6,2-1-6,1 0-6,0-3-6,-1-1-3,-1-2-4,-1-2-5,-1-2 0,1-2 0,-1-2 1,1-2 2,-3-2 0,-2-2 1,-3-2 0,-2-1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12"/>
    </inkml:context>
    <inkml:brush xml:id="br0">
      <inkml:brushProperty name="width" value="0.03964" units="cm"/>
      <inkml:brushProperty name="height" value="0.03964" units="cm"/>
      <inkml:brushProperty name="color" value="#F2395B"/>
    </inkml:brush>
  </inkml:definitions>
  <inkml:trace contextRef="#ctx0" brushRef="#br0">76062 4497 554,'1'-14'5,"2"2"7,2 4 9,2 3 8,1 1 6,3 2 6,2 0 6,2 2 5,1 0 0,1 2-9,1 0-7,1 2-8,-1 1-7,-5 1-8,-3 3-6,-4 2-7,-4 3-2,-4 4 2,-4 3 2,-4 5 2,-4 1-5,-5 2-9,-5 1-10,-5 1-10,-2 0-3,1-1 3,2-2 2,0 1 4,2-4 5,3-2 8,3-2 7,3-4 7,2-2 6,2-1 3,2-1 2,3 0 4,3-3-1,8-1-4,6-2-3,7-2-3,5-2-5,5-2-5,3-2-5,5-2-5,1-2-4,0-2-5,0-2-3,1-1-4,0-4-3,4-2-1,2-3-3,4-3-2,-4 0 3,-8 3 6,-9 3 6,-8 3 7,-7 1 2,1 0-1,-2 0-1,0 1-1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12"/>
    </inkml:context>
    <inkml:brush xml:id="br0">
      <inkml:brushProperty name="width" value="0.04796" units="cm"/>
      <inkml:brushProperty name="height" value="0.04796" units="cm"/>
      <inkml:brushProperty name="color" value="#F2395B"/>
    </inkml:brush>
  </inkml:definitions>
  <inkml:trace contextRef="#ctx0" brushRef="#br0">78531 3444 458,'1'-15'25,"2"1"-3,2 0-3,2 2-2,2 1 1,3 2 6,4 3 5,2 1 6,3 1 1,5 2-2,3 0-4,5 2-2,0 0-4,0 0-6,-1 0-5,-1 0-6,-4 1-7,-6 2-8,-5 2-8,-6 2-7,-4 1-4,-2 1-2,-3 2-1,0 0 0,-6 1-3,-6 3-4,-7 2-2,-7 1-4,-4 0 2,-1-2 7,-1-4 9,-1-3 6,1-1 6,1 0 2,3 0 2,2 0 2,1-1 5,4-1 8,3-1 7,3 0 7,2-1 6,1 0 4,0 0 3,2 0 4,1 0 2,2 2-1,2 0-1,2 1 0,1 2-2,0 4 0,0 2-3,0 3 0,0 2-3,0 3-1,0 1-3,0 3-3,0 1-1,0 3-2,0 1-2,0 2-2,0 3-5,0 3-8,0 2-7,0 4-8,0 0-5,-2-2-2,0-2-1,-1-2-2,-1-2-3,2-3-4,0-4-5,2-2-4,-1-4-3,-1-5 1,0-4 0,-1-6 1,-1-5 0,2-2 3,0-6 2,2-2 1,0-9 5,0-11 5,0-13 6,0-10 6,0-3 3,2 11 2,0 10 3,2 10 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13"/>
    </inkml:context>
    <inkml:brush xml:id="br0">
      <inkml:brushProperty name="width" value="0.04507" units="cm"/>
      <inkml:brushProperty name="height" value="0.04507" units="cm"/>
      <inkml:brushProperty name="color" value="#F2395B"/>
    </inkml:brush>
  </inkml:definitions>
  <inkml:trace contextRef="#ctx0" brushRef="#br0">78650 4816 488,'8'-21'2,"0"5"5,0 5 5,-1 4 5,2 3 4,4-2 0,2 0 3,3-1 1,3-1 0,3 2-3,3 1-3,3 0-1,1 1-4,-1 1-3,-1-1-3,-1 0-4,-3 0-3,-1 0-5,-4 0-3,-3 0-5,-3 0-3,-1 0-3,-2 0-4,-2 0-3,-2 0-2,-2-2 1,-3 0 0,0-1 1,-4-1 1,0-2 3,-3 0 4,-2-1 3,-1 0 3,0 2 7,1 2 4,-1 2 6,0 1 6,0 1 6,0-1 6,0 0 6,0 0 6,-2 2 7,0 0 7,-1 2 7,-1 2-1,-2 4-9,0 4-9,-1 3-8,0 4-6,1 1-4,1 3-4,0 2-3,2 0-3,3 3-1,1 0-1,2 0-1,2 2-3,2-1-4,2 1-4,2-1-4,3-1-5,4-3-4,3-3-4,5-3-5,2-3-4,3-2-2,1-4-4,3-3-2,2-3 0,3-6 1,2-4 2,4-5 1,-1-3 2,-5-2 2,-5 0 0,-5-1 2,-4 1 2,-1 1 3,-2 2 2,-2 3 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13"/>
    </inkml:context>
    <inkml:brush xml:id="br0">
      <inkml:brushProperty name="width" value="0.03544" units="cm"/>
      <inkml:brushProperty name="height" value="0.03544" units="cm"/>
      <inkml:brushProperty name="color" value="#F2395B"/>
    </inkml:brush>
  </inkml:definitions>
  <inkml:trace contextRef="#ctx0" brushRef="#br0">80922 2466 620,'15'-7'76,"-1"2"-11,0 2-11,-2 2-11,0 1-9,0 2-3,-1 0-5,1 2-5,-2 1-5,-2 5-6,-4 4-6,-2 4-7,-4 2-5,-2 1-3,-4 1-4,-2 1-3,-2 0-2,1-1 2,-1-1 0,0-1 2,1-2-1,2-1-1,3-2-1,1-2-1,1-2 1,2-1 4,0-1 5,2 0 4,2-1 4,4-1 5,4 1 3,3 0 5,2 0 1,-1 0 1,0 0 1,-2-1 0,-2 1-1,-2 0 0,-4 0-2,-2 0 0,-4 1-2,-2 3 0,-4 3-2,-2 3 0,-4 1-1,-3-1-2,-5 0-1,-3-2-2,-3 0-1,1-1-3,-1 1-3,1 0-2,1-2-2,3-3 1,3-3 1,3-2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7:40"/>
    </inkml:context>
    <inkml:brush xml:id="br0">
      <inkml:brushProperty name="width" value="0.03795" units="cm"/>
      <inkml:brushProperty name="height" value="0.03795" units="cm"/>
      <inkml:brushProperty name="color" value="#F2395B"/>
    </inkml:brush>
  </inkml:definitions>
  <inkml:trace contextRef="#ctx0" brushRef="#br0">28611 10630 579,'-15'6'6,"4"-3"10,3-2 10,3-3 12,3-3 1,5 0-7,6-2-8,4 0-8,2-1-4,-1 0-5,-1 1-4,0-1-4,-3 2-7,-3 4-10,-2 4-12,-4 4-11,0 2 3,0-1 12,2 1 15,0 0 14,2 0 7,0 0 2,1 0 2,2-1 2,0 1 0,3 2-2,2 0-2,2 1-2,0 1-1,-1 0-2,-1-1-3,-1 1-1,-1 0-2,0 0 1,-2-1-1,0 1-1,-2-1 1,-1-1 0,-1 0 0,0-2 0,-1 1 1,0 2 0,0 1 1,0 3 0,-1-1 0,2-1 1,-2-2-2,1-2 1,0-1 0,-2 0 0,0-1-1,-2 1 1,0 0 0,0 2 0,0 0-1,0 1 1,0 1 0,0 0 0,0-1 0,0 1 0,0 0 0,-2 1 0,0 2 0,-2 0 0,1 0 0,0-1 0,2-1-1,1 0 0,0-2-1,0 1 0,0 0-1,0-1-1,0 0 0,1 0 0,2-2 1,0-1-1,2 0 2,2-2 0,2-1 1,2 0 1,1-2 1,3 0-1,2-2-1,1 0 0,2-2 0,-1 0-1,1-2-1,0 0 0,-2-2-1,1 0 0,-2-1 1,-1-2-1,-1 1 1,-1-1 0,-1 0 1,0 0 0,-2 1 0,-1 0 1,0 2 0,-2 1 1,0 0 0,0 0 0,0 0 0,-1 0-1,1 1 1,2 0 0,0 2 0,2 0 0,-1 1 0,1-2 0,0 0 0,-1-1 0,1-1 0,0 2 1,0 0 0,-1 2 1,1 0 0,0 2 0,0 0-2,-1 2 0,1-1 1,0 1 0,-1 0 2,1 0 2,-1 1-1,0 0 1,-2 1 0,0 2-1,-1-1 0,1-1-3,1-1-2,2 0-2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13"/>
    </inkml:context>
    <inkml:brush xml:id="br0">
      <inkml:brushProperty name="width" value="0.03678" units="cm"/>
      <inkml:brushProperty name="height" value="0.03678" units="cm"/>
      <inkml:brushProperty name="color" value="#F2395B"/>
    </inkml:brush>
  </inkml:definitions>
  <inkml:trace contextRef="#ctx0" brushRef="#br0">81800 2978 598,'24'-28'9,"3"7"20,1 7 20,3 7 19,0 3 3,-2 2-13,0 0-12,-1 2-13,-2 1-11,-3 2-9,-3 2-10,-2 2-8,-4 0-10,-1 1-11,-2 0-10,-2 0-11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13"/>
    </inkml:context>
    <inkml:brush xml:id="br0">
      <inkml:brushProperty name="width" value="0.03904" units="cm"/>
      <inkml:brushProperty name="height" value="0.03904" units="cm"/>
      <inkml:brushProperty name="color" value="#F2395B"/>
    </inkml:brush>
  </inkml:definitions>
  <inkml:trace contextRef="#ctx0" brushRef="#br0">82241 2300 563,'-21'4'15,"6"8"29,7 7 30,5 9 29,2 6-2,0 8-34,-2 6-35,0 8-33,-3 3-26,-2 1-15,-3 1-17,-3 1-15,-1-6-4,2-12 11,3-13 11,1-13 10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16"/>
    </inkml:context>
    <inkml:brush xml:id="br0">
      <inkml:brushProperty name="width" value="0.04021" units="cm"/>
      <inkml:brushProperty name="height" value="0.04021" units="cm"/>
      <inkml:brushProperty name="color" value="#F2395B"/>
    </inkml:brush>
  </inkml:definitions>
  <inkml:trace contextRef="#ctx0" brushRef="#br0">90248 3063 547,'-7'-8'0,"0"2"0,2 1 0,1 0 0,0 0 6,0 0 12,0-1 13,0-1 12,2 0 3,6 2-6,4 2-7,5 2-6,6 1-6,5 0-3,7 0-4,5 0-5,2 0-4,-2 0-6,-2 0-6,-1 0-6,-5 0-3,-5 2-2,-7 0 0,-5 2-2,-4 0 1,-2 2 0,-2 0 2,-2 1 1,-3 2 0,-4 4 1,-4 2 0,-3 3 1,-3 2 7,0 1 13,1 1 15,-1 1 13,1 0 7,1-1-3,0-1-1,2-1-2,1 0-3,2 1-3,3 1-4,1 1-4,1 0-3,2-1-3,0-1-4,2-1-3,0 0-6,0 0-9,0-1-8,0 1-8,0-2-7,0-1-4,0-2-5,0-3-6,0 0 1,0 0 2,0-1 3,0 1 3,-1 0 3,0 0 1,-2-1 2,0 1 2,-4-1 2,-5 0 5,-7-2 4,-5-1 4,-5 1 3,1 0 3,-2 1 2,-1 2 1,1-2 2,3-1 1,3-2 0,3-2 0,3-2 5,3-1 8,3 0 8,2-1 8,8-1 8,10 0 11,11 0 10,11 0 9,5-1-2,1-1-14,-1 0-14,0-1-14,-1-1-12,-1 2-8,-3 0-9,-1 2-9,-2 0-3,0 0 1,1 0 0,-1 0 2,-1 0-2,-5 2-4,-3 0-5,-4 2-4,-4-1-4,1-1 0,-2 0-2,0-1-2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17"/>
    </inkml:context>
    <inkml:brush xml:id="br0">
      <inkml:brushProperty name="width" value="0.03797" units="cm"/>
      <inkml:brushProperty name="height" value="0.03797" units="cm"/>
      <inkml:brushProperty name="color" value="#F2395B"/>
    </inkml:brush>
  </inkml:definitions>
  <inkml:trace contextRef="#ctx0" brushRef="#br0">92057 4531 579,'8'-7'2,"-1"1"5,1 0 4,0 2 4,0 0 5,2 2 4,0 0 5,1 2 5,0 0 0,0 0-4,-2 0-4,0 0-4,-2 2-5,-1 6-5,-1 4-7,0 5-5,-4 2-4,-4-3-2,-5-1-2,-5-2-2,-2-2 0,2 1 0,2 0 2,3 0 0,1-1 2,2-1 1,2-1 2,2 0 1,2-1 2,2 1 3,2 2 3,2 0 2,2 1 4,3 1 1,3 1 2,3 2 3,1-1 0,-2-1-1,-3-1 0,-1 0-2,-2-1 0,-2 1-2,-3 1 0,-1 1-2,-2 2-1,-4 1-4,-2 3-4,-3 2-2,-4 1-3,-4 2 0,-4 3-1,-3 1 0,-3 0-3,1-1-2,-1-3-4,1-1-3,0-3-2,1-1 0,1-3 0,1-1 0,0-3-1,2-1-4,1-2-3,1-2-2,1-2-6,2-2-5,3-3-6,1 0-7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17"/>
    </inkml:context>
    <inkml:brush xml:id="br0">
      <inkml:brushProperty name="width" value="0.0372" units="cm"/>
      <inkml:brushProperty name="height" value="0.0372" units="cm"/>
      <inkml:brushProperty name="color" value="#F2395B"/>
    </inkml:brush>
  </inkml:definitions>
  <inkml:trace contextRef="#ctx0" brushRef="#br0">93600 2957 591,'9'-36'7,"1"7"15,3 7 14,2 7 14,3 4 7,3 0-5,5 2-2,3 1-5,3 1-6,1 2-11,0 2-11,2 2-11,-1 2-10,-5 2-6,-4 2-7,-3 2-8,-4 1-4,-5-1-1,-3 1-1,-4 0-1,-2 0-5,0 0-6,0 0-8,0-1-7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17"/>
    </inkml:context>
    <inkml:brush xml:id="br0">
      <inkml:brushProperty name="width" value="0.03968" units="cm"/>
      <inkml:brushProperty name="height" value="0.03968" units="cm"/>
      <inkml:brushProperty name="color" value="#F2395B"/>
    </inkml:brush>
  </inkml:definitions>
  <inkml:trace contextRef="#ctx0" brushRef="#br0">93949 4860 554,'-18'-9'69,"12"0"-11,12-2-11,12 0-11,6 0-10,4-1-7,3 0-9,3 0-9,0 2-3,-1 3-2,-3 2 0,-1 4-1,-3 1 0,-2 0 2,-1 0 2,-2 0 2,-3 1 1,-1 2 0,-2 2 0,-3 2 0,2 2 2,4 3 6,3 3 5,5 3 4,1 1 3,1-3-2,-1-1 0,1-2-3,-2-1 0,0-1-3,-1 1-1,0 0-1,-3-1-4,-2-1-4,-1 0-5,-2-2-5,-1-1-5,-1-1-9,1 0-8,0-2-8,-2-1-9,-1-4-10,-2-2-9,-2-3-11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18"/>
    </inkml:context>
    <inkml:brush xml:id="br0">
      <inkml:brushProperty name="width" value="0.0403" units="cm"/>
      <inkml:brushProperty name="height" value="0.0403" units="cm"/>
      <inkml:brushProperty name="color" value="#F2395B"/>
    </inkml:brush>
  </inkml:definitions>
  <inkml:trace contextRef="#ctx0" brushRef="#br0">97761 4316 545,'15'-7'53,"-3"2"1,-1 2 0,-2 2 2,0 1-5,2 2-7,1 0-8,3 2-7,0 1-7,-3 1-3,-1 3-4,-2 2-4,-2 2-4,-2 1-3,-3 3-5,0 2-3,-5 1-5,-4 1-3,-6 1-4,-3 1-4,-5 0-2,0-1 1,-1-1-1,-1-1 1,1-1 2,3-1 5,3 0 5,3-2 5,2-2 4,0-1 2,2-2 2,1-2 4,2-1-1,4 2-3,4 0-2,4 1-4,3 0-2,1-2-1,3-3-3,2-1-1,2-2-4,5-4-5,3-2-5,5-3-5,0-3-3,-2 0 1,-1-2 0,-3 0 0,-1-1 2,-3-1-1,-1-1 2,-2-1 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18"/>
    </inkml:context>
    <inkml:brush xml:id="br0">
      <inkml:brushProperty name="width" value="0.03696" units="cm"/>
      <inkml:brushProperty name="height" value="0.03696" units="cm"/>
      <inkml:brushProperty name="color" value="#F2395B"/>
    </inkml:brush>
  </inkml:definitions>
  <inkml:trace contextRef="#ctx0" brushRef="#br0">99900 2983 595,'38'-6'141,"-4"4"-34,-2 4-32,-3 4-34,-2 2-21,-1 0-6,-1-1-8,-1 1-6,-2 0-10,-3 2-10,-3 0-13,-3 1-10,-3 2-7,-2 0-1,-4 1-1,-2 1-2,-4 0 3,-2-3 8,-4-1 8,-2-2 8,-1-2 5,2 0 5,3-2 5,1 0 3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18"/>
    </inkml:context>
    <inkml:brush xml:id="br0">
      <inkml:brushProperty name="width" value="0.04567" units="cm"/>
      <inkml:brushProperty name="height" value="0.04567" units="cm"/>
      <inkml:brushProperty name="color" value="#F2395B"/>
    </inkml:brush>
  </inkml:definitions>
  <inkml:trace contextRef="#ctx0" brushRef="#br0">99411 3800 481,'-29'0'3,"5"0"6,5 0 5,4 0 6,4 1 3,1 2 1,0 2 1,2 2 2,0 2 1,1 3 1,-1 3 3,0 3 1,-1 4 1,0 3-3,-1 5-2,-1 3-2,-1 3-3,0 2-5,0 2-4,1 3-4,-1 0-3,0 2-1,0 0-1,1 2-1,-1 0 0,2 2 2,1 0 1,0 2 3,2-3-6,1-2-12,0-5-12,2-4-11,0-5-7,2-4-2,0-4-3,2-6-2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19"/>
    </inkml:context>
    <inkml:brush xml:id="br0">
      <inkml:brushProperty name="width" value="0.04558" units="cm"/>
      <inkml:brushProperty name="height" value="0.04558" units="cm"/>
      <inkml:brushProperty name="color" value="#F2395B"/>
    </inkml:brush>
  </inkml:definitions>
  <inkml:trace contextRef="#ctx0" brushRef="#br0">100000 4459 482,'16'-8'44,"-1"2"-7,1 1-6,0 0-7,1 1-3,3 0 1,3 0 0,3 1 0,1-2-1,1 2-5,-1-1-4,1 0-6,-2 0-3,-1 2-5,-3 0-3,-1 2-5,-3-1-4,-3 0-5,-2-2-5,-4 0-5,-2-2 0,-1-2 1,0-1 3,-2-3 2,-1-2 2,-4 0 5,-2-1 3,-3-1 3,-3 0 2,0 3 0,-2 1 0,0 2-1,-1 2 5,1 0 8,-1 2 9,0 1 9,0 0 5,1 0 3,-1 0 3,0 0 2,0 1 0,-1 2 0,-2 2-3,0 2 0,-1 2-3,-1 4-2,-1 2-3,-1 3-3,0 3-1,0 1-2,2 3-2,1 1-1,1 2-2,3 1 0,1 1-2,2 1-1,2 1-1,0 1-2,2 1-1,1 1-3,1-1-1,3 0-3,4-1-3,2-1-1,3-2-2,0-1 2,1-3 0,2-1 0,0-3-2,3-1-8,2-2-6,1-2-6,3-3-7,3-1-3,3-2-6,3-2-4,0-2 0,-5-1 4,-3 0 5,-4-1 4,-3-1 3,-1 0 0,-1 0 1,-1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7:41"/>
    </inkml:context>
    <inkml:brush xml:id="br0">
      <inkml:brushProperty name="width" value="0.03927" units="cm"/>
      <inkml:brushProperty name="height" value="0.03927" units="cm"/>
      <inkml:brushProperty name="color" value="#F2395B"/>
    </inkml:brush>
  </inkml:definitions>
  <inkml:trace contextRef="#ctx0" brushRef="#br0">27033 10700 560,'-9'7'13,"0"-2"-2,-1-3-3,-1 0-3,-1-1-1,0 1 2,0 3 0,1 2 2,-2 0 0,0 0 0,-1-2 2,-1 0-1,-1-1 1,1 1-2,-1 2 0,0 0-1,1 0-1,-1 0 0,0-2 0,1 0-1,0-2-1,2 2 1,3-2-2,1 1 1,1-1-1,0 0 1,0-1 1,1-2 0,-2 1 1,0 2-1,-2 2 1,1 2-1,-2 1 1,0 1 0,0 2 0,1 0 1,0 0-1,2-1 0,2 0 0,2-2 0,1 0-1,0 0 0,0 0 0,1-1-1,-1 2-1,2 0 1,0 1-1,2 2 1,0 0-2,2 1 0,0 1-2,2 1 0,0 0-1,3-1 0,2 0 1,2-2-1,1 0 2,-1 0-1,1-1 2,0 1 0,-1-1 1,-3-1-1,-1 0 0,-2-2-1,-1 0 1,0 0 0,0 0 1,0-1 1,-1 2 1,-1 0 0,0 1 1,-1 2 1,-3 0 0,0 1 1,-3 1 0,-2 1-1,-1 0 0,0-2-1,1-3-2,-1-1-2,0-1 0,0 0-1,0 0 0,0 0-1,0-1 1,-1-1 0,-2-1-1,0 0 1,-1-1 1,-1 2 0,-1 0 1,-1 2 2,-1-1-1,2-1-1,1-1-1,1 0-1,0-1 0,0 0-1,0 0-1,1 0 0,-1-1 0,0 1 1,1 0 1,-1 0 1,1 1 1,0 0-1,2 1 0,1 2 0,0 0-1,0-1 1,0 1 0,1 0 0,-2 0 1,0 2-1,-2 0-1,1 1 0,2 0-5,10-2-11,8-3-10,9-1-11,6-2-6,5-4-3,3-2-2,4-3-2,-1-3 0,-6 0 1,-5-1 3,-6-1 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23"/>
    </inkml:context>
    <inkml:brush xml:id="br0">
      <inkml:brushProperty name="width" value="0.03221" units="cm"/>
      <inkml:brushProperty name="height" value="0.03221" units="cm"/>
      <inkml:brushProperty name="color" value="#F2395B"/>
    </inkml:brush>
  </inkml:definitions>
  <inkml:trace contextRef="#ctx0" brushRef="#br0">102046 2116 682,'28'-7'63,"-4"2"-8,-4 2-6,-6 2-7,-3 3-9,-3 4-9,-1 4-8,-2 3-10,-4 4-6,-6 1-6,-5 3-5,-7 2-6,-2-1-3,1-1-1,0-3 0,2-1-2,3-3 2,3-1 5,4-2 4,4-2 4,3-1 5,4 0 5,2-1 5,3 1 6,4 1 3,2 2 0,3 2 0,3 1 0,0 1 0,-1-1 1,-2 0 0,-2-2 0,-3-1-1,-1-1-3,-2 0-2,-2-2-4,-3 0-2,-3 2-2,-2 0-3,-4 1-1,-3 2-2,-5 0-1,-5 1 0,-5 1-1,-3 0-3,2-1-4,1 0-4,1-2-4,0-1-4,1-1-3,-1 0-2,1-2-4,0-1 0,2 0 0,3-2 2,1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23"/>
    </inkml:context>
    <inkml:brush xml:id="br0">
      <inkml:brushProperty name="width" value="0.034" units="cm"/>
      <inkml:brushProperty name="height" value="0.034" units="cm"/>
      <inkml:brushProperty name="color" value="#F2395B"/>
    </inkml:brush>
  </inkml:definitions>
  <inkml:trace contextRef="#ctx0" brushRef="#br0">103000 2663 647,'23'-22'53,"1"6"0,-1 5-1,1 5-2,0 2-4,1 2-8,1 0-10,1 2-7,0 0-10,1 0-11,-1 0-9,0 0-10,-1 1-9,-5 2-7,-3 2-9,-4 2-8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23"/>
    </inkml:context>
    <inkml:brush xml:id="br0">
      <inkml:brushProperty name="width" value="0.03838" units="cm"/>
      <inkml:brushProperty name="height" value="0.03838" units="cm"/>
      <inkml:brushProperty name="color" value="#F2395B"/>
    </inkml:brush>
  </inkml:definitions>
  <inkml:trace contextRef="#ctx0" brushRef="#br0">103475 1992 573,'-8'-8'0,"2"-2"0,1 0 0,0-1 0,2 3 12,2 6 24,2 7 24,2 8 24,0 5 2,0 7-20,-2 5-19,0 6-21,-2 7-16,-2 8-16,-2 8-13,-1 8-15,-4-1-4,0-7 6,-3-8 7,-1-8 7,-1-7-4,2-6-15,3-5-14,1-6-15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35"/>
    </inkml:context>
    <inkml:brush xml:id="br0">
      <inkml:brushProperty name="width" value="0.0358" units="cm"/>
      <inkml:brushProperty name="height" value="0.0358" units="cm"/>
      <inkml:brushProperty name="color" value="#F2395B"/>
    </inkml:brush>
  </inkml:definitions>
  <inkml:trace contextRef="#ctx0" brushRef="#br0">54784 4663 614,'-12'-28'9,"8"9"19,8 7 18,8 8 19,4 5 2,1 2-13,2 2-14,0 2-14,-1 0-8,-1-1-4,-2-1-3,-3 0-4,-1 0-7,0 0-10,-2 1-12,0 2-11,-2-1-4,-1 1 2,-1 0 3,0 0 2,-2 1 3,-2 1 5,-2 3 5,-2 2 4,-2 1 9,0 1 9,-1 1 11,-1 1 11,-1 1 5,2 1-1,0 1 1,2 2-1,0-1-3,0 2-5,0 1-5,0 1-5,0 0-6,1-1-5,-2-1-4,2-1-5,-2-1-5,0-1-2,-2-1-4,0-1-4,-1-1-3,-2-1-5,0-1-4,-1 0-6,-1-3 0,1-1 3,-1-2 2,0-2 4,-1-2 2,0-1 3,-1-1 3,-1 0 3,-1-1 3,1 0 3,-1 0 3,0 0 2,2-1 5,1-1 6,2 0 5,2-1 6,3-2 9,2-1 14,4 0 12,3-1 13,3-2 3,7 0-10,5-1-10,7-2-9,3 0-7,3-1-8,1-2-7,3 0-7,-2 0-8,-2 1-11,-3 0-10,-3 2-10,-2 1-4,-3 2 4,-1 2 4,-2 2 3,-3 1 0,-1 0-6,-2 0-5,-2 0-6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35"/>
    </inkml:context>
    <inkml:brush xml:id="br0">
      <inkml:brushProperty name="width" value="0.03402" units="cm"/>
      <inkml:brushProperty name="height" value="0.03402" units="cm"/>
      <inkml:brushProperty name="color" value="#F2395B"/>
    </inkml:brush>
  </inkml:definitions>
  <inkml:trace contextRef="#ctx0" brushRef="#br0">56200 6068 646,'9'-22'2,"3"2"5,4 4 5,2 3 4,0 2 3,-1 3 3,-2 1 2,-3 2 2,-1 2 1,0 2 0,-2 2 0,-1 2-1,-1 3-2,-2 4-4,-2 3-4,-2 5-3,-2 2-4,-2 1-1,-2 1-2,-2 1-3,-2 0 0,-3 1 1,-3-1 0,-3 1 0,-1-2 0,2-3-4,3-3-2,1-3-3,2-1 0,2 0 2,3-1 3,1 1 3,2-1-3,4-2-4,2-3-6,4-1-5,2-2-3,5-4-3,4-2-1,3-3-3,2-3-1,-1-2-3,-1-2-2,-1-1-1,-1-3-1,-1 0 1,-1-1 1,0-1 2,-3 1 1,-1 1 4,-2 2 3,-2 3 3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35"/>
    </inkml:context>
    <inkml:brush xml:id="br0">
      <inkml:brushProperty name="width" value="0.03968" units="cm"/>
      <inkml:brushProperty name="height" value="0.03968" units="cm"/>
      <inkml:brushProperty name="color" value="#F2395B"/>
    </inkml:brush>
  </inkml:definitions>
  <inkml:trace contextRef="#ctx0" brushRef="#br0">57450 5650 554,'7'8'56,"-1"-1"4,0 1 6,-1 0 4,0 0-4,3 1-12,3 2-11,4 0-13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36"/>
    </inkml:context>
    <inkml:brush xml:id="br0">
      <inkml:brushProperty name="width" value="0.04397" units="cm"/>
      <inkml:brushProperty name="height" value="0.04397" units="cm"/>
      <inkml:brushProperty name="color" value="#F2395B"/>
    </inkml:brush>
  </inkml:definitions>
  <inkml:trace contextRef="#ctx0" brushRef="#br0">58397 4478 500,'-7'-8'4,"0"1"8,2-1 8,1 0 9,3 0 4,7 0 1,7 0 2,8 1 2,2 0-4,1 2-6,-1 2-8,1 2-7,-2 1-7,0 0-8,-1 0-8,0 0-7,-4 1-5,-3 2-1,-4 2-1,-4 2-1,-4 1 5,-3 1 11,-2 2 10,-3 0 12,-2 0 7,2 1 4,1 0 5,0 0 3,1 0 2,0 1-2,0 1-2,1 2-3,-1-1-3,2-1-3,0-1-3,2-1-4,0 1-3,0 2-3,0 1-3,0 3-4,0 1-3,2 1-6,0 1-4,2 1-6,-1-1-2,-1-1 4,0-3 1,-2-1 4,0-1-5,0 0-12,0-1-10,0 1-12,-2 0-5,-3 3 1,-5 2 1,-4 1 1,-1-1 5,3-3 10,1-4 9,2-4 9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36"/>
    </inkml:context>
    <inkml:brush xml:id="br0">
      <inkml:brushProperty name="width" value="0.0366" units="cm"/>
      <inkml:brushProperty name="height" value="0.0366" units="cm"/>
      <inkml:brushProperty name="color" value="#F2395B"/>
    </inkml:brush>
  </inkml:definitions>
  <inkml:trace contextRef="#ctx0" brushRef="#br0">58095 6528 601,'-21'0'2,"3"0"7,5 0 5,3 0 6,4 0 4,4 0 5,4 0 5,4 0 4,5-2 0,7-2-1,7-4-4,7-2-2,3 0-3,0 1-5,1 2-5,-1 2-5,-1 1-5,-2 1-9,-1-2-7,-3 2-8,-1-1-6,-1 2-7,-1 0-5,-1 2-7,-3 0 0,-3 0 5,-4 0 5,-4 0 6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36"/>
    </inkml:context>
    <inkml:brush xml:id="br0">
      <inkml:brushProperty name="width" value="0.03634" units="cm"/>
      <inkml:brushProperty name="height" value="0.03634" units="cm"/>
      <inkml:brushProperty name="color" value="#F2395B"/>
    </inkml:brush>
  </inkml:definitions>
  <inkml:trace contextRef="#ctx0" brushRef="#br0">60200 4344 605,'10'-28'107,"3"7"-19,5 7-19,4 6-19,3 4-14,6 1-11,5-1-10,5 0-10,-1 0-11,-6 2-8,-6 0-9,-5 2-9,-5 0-9,-3 0-11,-3 0-11,-2 0-11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19"/>
    </inkml:context>
    <inkml:brush xml:id="br0">
      <inkml:brushProperty name="width" value="0.02235" units="cm"/>
      <inkml:brushProperty name="height" value="0.02235" units="cm"/>
      <inkml:brushProperty name="color" value="#00BFF3"/>
    </inkml:brush>
  </inkml:definitions>
  <inkml:trace contextRef="#ctx0" brushRef="#br0">20866 13145 984,'-2'-14'16,"0"6"-18,-3 5-17,-2 5-16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41"/>
    </inkml:context>
    <inkml:brush xml:id="br0">
      <inkml:brushProperty name="width" value="0.04299" units="cm"/>
      <inkml:brushProperty name="height" value="0.04299" units="cm"/>
    </inkml:brush>
  </inkml:definitions>
  <inkml:trace contextRef="#ctx0" brushRef="#br0">39353 10586 511,'-6'-14'16,"4"3"-6,4 3-7,4 2-7,3 2-1,2 1 6,1-2 5,3 2 6,3-1 4,5 0 4,5 0 3,5 0 4,1 1-2,-2 2-6,-1 2-7,-3 2-6,-3 3-5,-5 6-2,-5 4-2,-4 5-3,-7 5-2,-7 6-3,-6 7-2,-7 5-3,-6 3-1,-3 1-1,-4 2-1,-5 0-1,0-1 0,0-2 0,1-3 0,1-4 1,1-4 3,2-5 7,0-7 6,1-5 8,2-5 3,5-1 2,3-2 2,5-2 1,3-1 5,4 1 9,4 2 9,4 0 9,3 1 1,0 3-5,1 2-5,2 2-6,-2 2-5,-1 4-2,-2 5-2,-2 3-4,-1 3-1,0 2-1,0 2-1,0 3 0,0-1 0,-2-2-1,0-2 0,-2-2 0,1-3-3,1-6-5,0-3-7,2-6-4,1-13-13,1-20-21,3-21-21,2-20-19,3-11-5,4 1 13,3-1 12,5 1 13,1 3 10,1 9 7,-1 7 7,1 8 8,-1 5 4,-1 5 3,-1 3 2,-1 5 2,0 2 5,3 1 5,1 1 6,3 1 6,-1 2 2,0 4-1,-1 4-2,0 4 0,-3 3 1,-2 2 5,-1 2 6,-2 2 6,-2 2-1,-1 3-4,-1 4-4,0 2-6,-3 2-2,-1 3 0,-2 1 0,-2 3 1,-2 1-2,-1 4-1,0 3-2,-1 3-2,-2 2 0,-1 4-1,0 2-1,-1 4 1,-2 0-2,0-1-1,-1 0-1,-2-2-1,1-2-1,-1-6 0,0-4 1,0-5-1,0-5-3,-2-3-7,0-5-8,-1-3-6,-2-4-7,0-4-3,-1-4-4,-1-4-5,-1-6-3,-1-8-4,-1-7-3,-1-8-4,1-5 2,2 1 9,4 0 7,3 0 10,1 1 5,0 3 4,0 3 5,1 3 4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7:42"/>
    </inkml:context>
    <inkml:brush xml:id="br0">
      <inkml:brushProperty name="width" value="0.04417" units="cm"/>
      <inkml:brushProperty name="height" value="0.04417" units="cm"/>
      <inkml:brushProperty name="color" value="#F2395B"/>
    </inkml:brush>
  </inkml:definitions>
  <inkml:trace contextRef="#ctx0" brushRef="#br0">31750 10552 498,'23'-2'39,"-1"0"-5,-1-3-8,-1-2-6,0-1-6,-1 0-3,1 1-3,0-1-4,0-1-3,1 0 0,1-1-1,1-1-1,0-1-1,1 0 1,-1 0 0,1 1 1,0-1-1,1 2 1,1 1-1,1 1 1,0 0 0,0 0 1,1 0 2,-1 0 1,0 0 0,-1-2-1,-1 0 0,-1-1-1,0-1 1,1 1-1,1-1 1,1 0 1,0 1-1,-1 1 1,-1 0-1,-1 2 0,-1 0 0,1 2-2,-1 1-1,1 1-2,-1 0 0,1 2 1,-1 0 0,1 2 1,-1 0 0,-1 0 0,-1 0 0,-1 0 1,0-1 0,-1 0 0,1-2 1,0 0-1,-1-2 1,1-2-1,-1-2 0,1-1 0,-1-2-1,1 0 1,0 0-1,-1 1-1,0-2 1,-3 0 0,-1-1 1,-2-1-1,-2-1 1,-1-2-2,0 0 1,-2-1-1,-1 0 0,-2 1-1,-2 1 2,-2 1-1,-2 0 0,-2-2 0,-2 0 0,-2 0 0,-1-1 0,0 2 0,1 2 0,-1 3 1,0 0-1,0 0 1,0 1 0,0-1 1,1 1 1,-1 2 0,0 2 2,0 3 1,1-1 2,0 0 2,2-2 3,1 0 3,0-1-1,0 1-2,0-1-3,0 0-2,2-1-3,4 0-1,4-1-1,4-1-1,2 0-1,1 0-1,1 2 0,1 1-1,0 1 1,0 2 1,-2 2 1,-1 2 1,1 1 0,0 0 2,1 0 0,1 0 0,1 0 2,1 0-1,2 0 1,0 0 0,-1 0-1,1 0 1,-2 0 0,-1 0-1,0 0 0,0 0 0,-1 0-1,1 0 1,0 0-1,1 0 1,1 0 0,1 0 0,1 0-1,0 0 1,-1 0-1,1 0 0,-1 0 0,-1 0 0,-1 0 0,-1 0 0,0 0 0,1 2-2,2 0 0,0 2-2,-1-1-1,-1-1 0,-2 0-1,-3-1 1,0-1-1,0 0 0,0 0 1,-1 0 0,1 0 1,0 2 0,0 0 2,-1 1 0,0 3 2,0 4 0,-2 4 2,0 3 1,-2 2 0,-1-1 0,-1 0-1,0-2-1,-1-1 0,0-1 0,0-1-1,0 0-1,-1-2 0,-1 1-1,0 0-1,-1 0 0,-1-1-1,0 1 0,0 0-1,0 0-1,-2-1-14,0-1-25,-3-1-28,-2 0-25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21"/>
    </inkml:context>
    <inkml:brush xml:id="br0">
      <inkml:brushProperty name="width" value="0.04483" units="cm"/>
      <inkml:brushProperty name="height" value="0.04483" units="cm"/>
      <inkml:brushProperty name="color" value="#00BFF3"/>
    </inkml:brush>
  </inkml:definitions>
  <inkml:trace contextRef="#ctx0" brushRef="#br0">20307 12722 490,'1'-24'38,"1"13"5,3 14 6,2 14 4,0 6-2,-2-1-7,-2-2-9,-2 1-9,-3 2-4,-4 6-1,-4 8-1,-3 7-1,-2 2-2,2-2-2,2-2-2,3-2-2,0 1-3,0 4-1,0 4 0,0 4-2,1-1-2,1-4-2,0-6-2,2-4-2,0-4-2,2-1-2,0-3-2,2-2-1,0-1 0,0-3 1,0-1 1,0-3 2,-1-1 1,0-3 0,-2-1 0,0-2 1,-1-5-1,0-6-3,0-8 0,1-6-3,0-7-1,6-7 0,2-7-2,5-6 1,2-3 0,2 3 3,0 4 3,1 2 3,0 4 1,-1 3-1,-1 5 0,0 3-2,-2 3 3,1 2 6,0 3 6,0 1 5,-1 1 3,-1 0 1,0 1-1,-2-1 1,0 0-1,2 2 0,0 1-1,1 0-1,1 1-2,0 0-5,-1 0-3,1 1-4,0 1-2,0 5 1,-1 6 1,1 4 1,-2 3 0,-2-1 0,-4 1 0,-2 0 0,-3 0 0,-1 3 0,0 1 1,-1 3 0,-2 0 0,-2-1 0,-2-1 1,-1-1-1,-2 0 0,0-1-2,0 1 0,1-1-3,-2 0 0,0-3 1,-1-1 0,-1-2 0,-1-2 0,0-1-1,1 0 0,-1-2 0,0 0-1,1 0-1,-1 0 0,0-1 0,1 1-5,-1-2-9,0-1-7,1 0-9,0-3-8,2-4-8,2-4-9,3-4-9,1-1 2,2 1 10,2 0 10,2 2 10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21"/>
    </inkml:context>
    <inkml:brush xml:id="br0">
      <inkml:brushProperty name="width" value="0.04" units="cm"/>
      <inkml:brushProperty name="height" value="0.04" units="cm"/>
      <inkml:brushProperty name="color" value="#00BFF3"/>
    </inkml:brush>
  </inkml:definitions>
  <inkml:trace contextRef="#ctx0" brushRef="#br0">21750 14611 549,'22'-7'117,"-1"2"-26,-3 2-25,-1 2-26,1 0-14,5-4-2,5-2-2,5-3-3,1-1-2,-5 2-4,-4 2-3,-3 3-5,-3 0-6,-1 0-13,-1 0-12,0 0-11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22"/>
    </inkml:context>
    <inkml:brush xml:id="br0">
      <inkml:brushProperty name="width" value="0.05395" units="cm"/>
      <inkml:brushProperty name="height" value="0.05395" units="cm"/>
      <inkml:brushProperty name="color" value="#00BFF3"/>
    </inkml:brush>
  </inkml:definitions>
  <inkml:trace contextRef="#ctx0" brushRef="#br0">23940 13572 407,'0'-15'62,"2"1"-11,0 1-10,2 1-10,-1-1-7,0 0-3,-2-1-3,0-1-4,-2 0-2,-2 2-4,-2 2-2,-2 3-3,-2 1-1,-2 2 1,-1 2 0,-3 2 1,0 2 0,1 4-1,1 2-1,0 4 1,1 2-1,-1 3 0,-1 3 0,-1 3 0,-1 2 1,2 3 1,1 1 1,1 3 0,0-1 1,2-2-1,1-1 0,1-3 0,0-1-2,2-1 0,0-1-2,2 0-1,1-3-3,2-1-4,2-3-3,2-1-4,2-3-2,2-2 1,1-4 0,3-2 1,2-3 0,2-1 0,1 0 0,3-1 1,0-4 0,-1-4 2,-1-5 2,-1-5 2,0-4 1,2-3 1,0-3 0,1-2 1,-1-1 1,-3 5 3,-3 3 2,-2 5 3,-3 2 2,-1 2 3,0 3 1,-2 1 3,-1 5 6,0 6 8,-2 7 10,0 8 8,-1 5 1,0 5-6,0 5-7,0 5-6,0 1-6,2 0-2,0-1-5,2-1-2,0-2-3,2-3-1,0-3-2,1-3-1,1-2-2,0 1-5,0-1-3,0 1-4,0-1-9,3-1-18,2-1-16,2 0-17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30"/>
    </inkml:context>
    <inkml:brush xml:id="br0">
      <inkml:brushProperty name="width" value="0.04042" units="cm"/>
      <inkml:brushProperty name="height" value="0.04042" units="cm"/>
      <inkml:brushProperty name="color" value="#00BFF3"/>
    </inkml:brush>
  </inkml:definitions>
  <inkml:trace contextRef="#ctx0" brushRef="#br0">18681 25734 544,'7'-9'2,"-1"0"4,0-1 3,-2-1 5,0 1 6,0 6 7,0 4 9,0 6 8,-1 3 2,-1 1-6,0 3-5,-1 2-6,-3 2-3,0 1-4,-3 3-2,-2 1-3,-1 3-2,0 1-2,1 2-2,-1 3-2,-1 1-2,-2 2-2,-2 3-3,-1 1-1,-2 2-5,1 4-3,-1 2-6,0 4-5,1 0-2,-1-2 1,0-2-1,1-2 1,0-5-4,4-6-9,3-7-8,3-7-8,2-7-4,3-6 3,4-8 2,2-6 2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30"/>
    </inkml:context>
    <inkml:brush xml:id="br0">
      <inkml:brushProperty name="width" value="0.03765" units="cm"/>
      <inkml:brushProperty name="height" value="0.03765" units="cm"/>
      <inkml:brushProperty name="color" value="#00BFF3"/>
    </inkml:brush>
  </inkml:definitions>
  <inkml:trace contextRef="#ctx0" brushRef="#br0">19950 26800 584,'14'15'150,"-1"-1"-35,-2-1-37,-2 0-36,-1-1-23,0 3-8,-1 2-10,1 1-10,-1 1-8,-2-1-8,-2-1-9,-2 0-8,-1-3 0,2-1 6,0-2 6,2-2 8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31"/>
    </inkml:context>
    <inkml:brush xml:id="br0">
      <inkml:brushProperty name="width" value="0.03959" units="cm"/>
      <inkml:brushProperty name="height" value="0.03959" units="cm"/>
      <inkml:brushProperty name="color" value="#00BFF3"/>
    </inkml:brush>
  </inkml:definitions>
  <inkml:trace contextRef="#ctx0" brushRef="#br0">21127 25995 555,'1'-13'70,"5"4"-14,4 6-12,4 5-14,2 2-6,1 1-2,1 2-2,1 0 0,0 1-3,-2 0-1,-3 0-1,-1-1-3,-2 2-1,-2 2-4,-3 2-2,-1 1-4,-1 2-1,-2 1 2,0 2 0,-2 0 2,-2 2-3,-4 5-6,-4 3-6,-3 4-6,-3 2-3,-2-2 0,0 0-1,-1-1 0,0-3 2,1-3 2,1-5 2,1-3 4,1-4 4,0-1 5,2-2 6,1-2 6,4-2 7,6-2 8,7-3 8,8 0 8,4-3 1,3-1-10,3 0-7,3-1-10,1-1-8,-1 0-7,-1 0-9,-1 0-7,-1 1-7,1 0-6,0 2-6,-1 0-5,1 1-4,3-2-4,1 0-3,3-1-2,-2-2 2,-3 0 8,-5-2 9,-3 0 9,-3-1 5,-1 0 4,-1 1 4,0-1 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31"/>
    </inkml:context>
    <inkml:brush xml:id="br0">
      <inkml:brushProperty name="width" value="0.03989" units="cm"/>
      <inkml:brushProperty name="height" value="0.03989" units="cm"/>
      <inkml:brushProperty name="color" value="#00BFF3"/>
    </inkml:brush>
  </inkml:definitions>
  <inkml:trace contextRef="#ctx0" brushRef="#br0">23186 26079 551,'4'-9'51,"-8"12"8,-8 13 9,-7 14 9,-7 6-4,-1 2-18,-4 2-17,-3 2-17,-2 2-14,-1 2-11,0 2-9,-2 2-10,2-2-8,4-6-6,3-6-5,5-6-7,3-5-2,6-5 2,5-4 2,5-6 2,2-5 4,2-2 5,0-6 7,2-2 5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31"/>
    </inkml:context>
    <inkml:brush xml:id="br0">
      <inkml:brushProperty name="width" value="0.04366" units="cm"/>
      <inkml:brushProperty name="height" value="0.04366" units="cm"/>
      <inkml:brushProperty name="color" value="#00BFF3"/>
    </inkml:brush>
  </inkml:definitions>
  <inkml:trace contextRef="#ctx0" brushRef="#br0">23239 26411 503,'-5'-13'25,"6"8"16,6 7 17,6 6 18,4 6 2,3 7-13,3 5-13,3 7-13,0 3-10,0 2-9,-1 2-9,-1 3-8,-1 0-11,-1 3-10,-1 2-11,-1 2-11,-2-1-8,-2-4-4,-4-4-5,-3-3-3,-2-7 0,0-6 7,-2-7 7,0-6 6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31"/>
    </inkml:context>
    <inkml:brush xml:id="br0">
      <inkml:brushProperty name="width" value="0.03906" units="cm"/>
      <inkml:brushProperty name="height" value="0.03906" units="cm"/>
      <inkml:brushProperty name="color" value="#00BFF3"/>
    </inkml:brush>
  </inkml:definitions>
  <inkml:trace contextRef="#ctx0" brushRef="#br0">25477 25777 563,'-28'-25'73,"9"16"-6,7 14-4,8 16-7,4 7-6,0 0-9,0 2-8,0 1-8,0 1-8,0 1-7,0 1-8,0 0-8,-1 3-7,0 2-9,-2 4-8,0 3-8,-1-1-2,0-4 4,0-4 3,1-4 5,-1-4-2,0-7-7,0-5-8,0-6-6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32"/>
    </inkml:context>
    <inkml:brush xml:id="br0">
      <inkml:brushProperty name="width" value="0.04333" units="cm"/>
      <inkml:brushProperty name="height" value="0.04333" units="cm"/>
      <inkml:brushProperty name="color" value="#00BFF3"/>
    </inkml:brush>
  </inkml:definitions>
  <inkml:trace contextRef="#ctx0" brushRef="#br0">26378 26330 507,'-7'-6'96,"-1"4"-9,0 4-9,0 4-10,1 3-11,0 3-14,2 3-15,1 4-13,-1 1-9,2 3 0,-1 1-2,0 3-1,0 0-1,2 1-4,0-1-3,2 0-3,0-1-1,0-5-2,0-3-1,0-4-1,1-3-1,4-1 0,2-1-1,4 0 0,1-4-1,1-2-2,1-6-1,1-2-1,1-5 1,2-4 4,0-4 4,1-3 3,-1-2 4,-3-1 3,-2 1 2,-4-1 4,-2 1 1,-2-1 0,-3 1-1,0-1 0,-4 2 0,-2 3 2,-4 3 1,-2 3 1,-2 1 0,-2 0-4,0 0-4,-1 1-3,-1-1-5,-1 2-8,-2 1-8,1 1-7,-1 0-1,4 2 6,3 0 6,3 2 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7:50"/>
    </inkml:context>
    <inkml:brush xml:id="br0">
      <inkml:brushProperty name="width" value="0.05375" units="cm"/>
      <inkml:brushProperty name="height" value="0.05375" units="cm"/>
      <inkml:brushProperty name="color" value="#F2395B"/>
    </inkml:brush>
  </inkml:definitions>
  <inkml:trace contextRef="#ctx0" brushRef="#br0">29275 8202 409,'-8'7'-4,"2"-4"9,1-3 10,0-2 11,3-2 1,2-2-5,3 0-5,4-1-6,2-1-3,1 0 0,3 0-2,2 0 0,0 1-1,-1 1-2,-1 0-2,0 2-2,-2 0 0,1 0 0,0 0 0,0 0 1,0 0 1,-1 0 0,1 0 0,0 1 1,0-1-1,-1 0 1,1 0 0,0 0 0,0 0 0,0 2 0,-1 0 0,1 2 1,0 1 0,1 2 2,2 2 2,0 2 1,-1 0 1,-1-1 0,-2 0-1,-2-2-1,-1 0 0,1 0-2,2 0 0,0 0-1,2-1-1,1 0 0,3-2 1,2 0 0,-1-2 0,-1 0 0,-2-2 0,-2 0-1,-2-1 1,1 2 0,0 0 0,0 2 0,-1 0 0,1 0 1,0 0 0,0 0 0,-1 0 1,1 0 0,0 0 0,0 0-1,0 1 1,1 4-2,1 2 0,1 4 0,0 0-1,-2-1 0,-3-1 0,0 0 1,-3-1 0,-1 1-1,-1 2 1,0 0 0,-2 1 0,0 1 0,-2 1 0,0 2 0,-1-1-1,0 1 0,0 0-1,0-1-1,1 0-1,2-2-2,2-3-1,2-1-3,2-2 0,3-2 1,3-2-1,3-2 1,2-1 1,0 0 1,-1 0 1,1 0 1,-1-2 0,1-2 1,-1-3 0,1-3 1,1-3 0,1 0-1,3-1 1,1-1-1,2-1 0,-1 0-1,0 1 0,1-1 0,-1 1-1,1 1 0,-1 0 1,1 2 0,-1 1 1,1 1 0,-1 0 2,0 2 0,0 0 2,-1 0 0,-1 1 2,-1-1 0,-1 0 1,-1 0-2,-1 0 0,0 0-1,-3 1-1,1-1-1,-2 0-1,-1 0-1,-1 0 0,-1 0 0,-1 1 0,0-1 1,-1 0-1,0 0-1,-1 0 0,1 0-2,0 1 1,0-1 0,-1 0 0,1 0 1,0 1 1,0 0-1,-1 2 1,1 1-1,0 0 1,0 0 1,-1 0 0,1 0 1,0 0 0,2 0 1,0 0 0,1 0 1,1 0-1,-1 0 0,1 0-1,0 1-1,0-1 1,1 2 2,1 0 2,1 2 3,0-1 0,-3 0 0,-1-2 0,-2 0 0,-1-1-1,-1 0 0,1 0-1,0 0 0,1 0-3,1 0-2,3 0-2,2 1-4,1-1-1,1 0 1,1 0-1,1 0 1,0 0 2,-1 0 3,-1 0 4,-1 0 3,0 1 1,-1 0-2,1 2-1,0 1-2,-2 0-1,1 0 0,-2 0-2,-1 0 0,0-1-2,-1-1-1,1 0-1,0-1-2,-1-2-2,-1 0 0,-1-2-1,0 0-2,-2-1 1,1-2-1,0 0 1,0-1 0,-1-1 0,-1 1 2,-1-1 0,0 0 1,0-1 1,3-2-1,4-1-1,2-3 0,1 0 0,-1 1 0,-1 1 0,-1 1 1,0 1 1,0 2 1,-1 3 3,1 1 1,-1 2 2,-1 2 1,-1 2 2,0 2 1,-2 2 1,1 2 1,0 2 2,0 2 0,0-1 1,3 0-3,2-4-1,2 0-2,-1-2-1,-1 0-2,-3 0 0,-1 0-1,0-1-1,0-1 0,1 0 0,1-1 1,1-2-1,0 0 1,-1-2 0,1 0 0,-1 0 0,-1 2-1,-1 3 1,0 1-1,0-1 0,5-2-1,3-4 0,5-2-1,0-1 0,-3 0 0,-3 2 1,-3 1 0,-1 0 1,2 2-1,0 1 1,1 0-1,0 1 2,1 1 0,0-1 2,-1 0 1,1 0 1,1 0-1,1 0 1,1 0 0,2 1 0,1 0 0,3 2-1,1 0 0,2 0 1,-1-2-2,0-2 1,1-1-1,-2-2 0,0 2 1,-1 1-1,-1 0 0,0 0-1,3-2-3,1-2-2,3-1-4,-1-1-1,-2 0 0,-1 2-1,-3 1 1,-2 1 0,-3 2 2,-3 2 2,-3 2 1,-1 1 2,0 0 1,-1 0 1,1 0 2,-1 0 0,-1 2 2,-1 0-1,0 2 2,-2 0-1,1 0 1,0-1-2,0 1 1,1-1-2,5-2 1,4-2-2,3-2 0,2-1 0,-3-2-3,-1 0 0,-3-1-2,0-1 0,0 0 0,-1 0 1,1 1 0,-1 0 0,-1 2 1,-1 2-1,-1 2 1,1 1 0,3 0 2,3 0 3,3 0 0,0 0 2,-3 0-1,-3 0-1,-2 0 0,-3 0-1,1 0 0,0 0 1,-1 0-1,1 0 0,2 0 0,0 0 0,1 0-1,0 0 0,1 0 0,0 0-1,-1 0 1,1 0 0,0 0-1,-1 0 1,1 0-1,-1 0-1,1 2 1,-1 0-1,1 2 0,-1 0 0,-1 0-1,-1-1 1,0 1 0,-2 1 0,-1 0-1,-1 1 1,0 2 0,-1 1-1,1 1-1,1 3-1,1 2-1,0 1-1,-2 1 0,-3 1-1,-1 1-1,-1 0 1,-2-2 1,-1-3 1,0-1 1,-1-1 1,0 1 0,0 2 0,0 0 1,1 1 1,3-1-1,3 1 2,4 0 0,0-2-1,-1-3 1,-1-3-2,0-2 0,-2-3-1,1 2 0,0-2 0,0 1-1,-1 0-1,1 0 0,0 0 0,0 0 0,0 1 0,1 4 1,1 2 2,2 3 1,-2 1 1,-3-1-1,-3 0 1,-2-2 0,-3 2 1,-1 5 2,0 5 0,-1 5 3,-1 1-1,0-1 0,0-3-2,0-1 0,0-2-1,2 1 0,0-1-1,1 1 0,1-2-1,-2-1 0,0-3 0,-2-1 0,0-1 0,0-1-1,0 1 0,0 0 0,0-1-1,0 1 1,0 0 0,0-1-1,0 2 1,0 1-1,0 3-1,0 2 0,1-1 0,0-3 0,2-3 2,0-3 0,1-1 0,0 0 1,0-1 1,0 1 0,1 0 0,3 2 0,4 0 0,2 1 0,2-1-1,-1-1-3,1-2-2,0-2-2,-2 1 0,-3 3 4,-3 5 3,-2 4 5,-3 0 0,-2-1 1,-2-3 0,-2-1-1,-2-1 0,0-1 0,-1 1 0,-2 0 0,1-1-1,-1 1 0,0 0 0,0-1-1,1 1-1,0 1-1,2 2 0,1 0 0,1 0-3,6-1-3,2-1-4,5-1-3,1 1 0,-2 1 4,-2 3 3,-2 2 4,-2-1 2,-1-2-1,0-1 1,-2-2-1,-1-1 0,-4 3 0,-2 2 1,-3 1 0,-1 1 1,0-1 0,2-1 0,1-1 0,0 0 0,2-1-1,1 1-1,0 0-1,1-1-1,0 1-1,0-1-2,1 1-1,-1-1-1,3-1 1,2-1-1,3-1 0,0 0 1,1 2 0,2 0 0,0 1 1,-3 0 2,-8 1 3,-8-1 3,-7 1 3,-5-1 1,3-3-1,0-1 0,0-2-2,2-1 0,-1 1-1,1 1 0,-1 2 0,1-2-1,1-1-1,1-2-1,1-2 0,-2-2-2,-2-1-1,-3-1-1,-3 0-1,0-2-1,3 0-2,3-2-1,3 0-1,1-2-1,-1 0-2,-2-2 0,1 0-1,-2-1 0,0 0 2,1 0 1,-1 0 1,1 0 1,1-2 1,1 0 1,1-1 0,0 1 4,2 4 3,1 4 5,1 4 4,0 1 0,0-1-2,0 0-2,1-2-3,-2 0-1,0 0-1,-1 0 1,-1 0-1,-1 1 0,0 0 0,1 1 0,-1 2 0,0-1 0,-1 1 0,-2 0-1,1 0 1,-3 0 0,0 0-1,-1-1 0,-1 1 0,0 0 0,-1 2-1,1 0 0,-1 1-1,0 0-1,-1-2 1,-1-2-2,-1-2 1,0-1-1,0 1 2,-1 2 0,1 0 0,0 0 1,1 0 2,1-2 1,1 0 0,1-1 2,2 1 2,3 2 0,1 0 2,2 0 0,1 0-2,1-2 0,1 0-2,-1-1 0,0 3 0,-1 2 0,-1 2 1,-1 0-2,0-2-4,1-3-2,-1-1-4,1-1-2,0 0 1,2 0 1,1 0 0,0-1 1,-2 0 1,0-2 1,-1 0 0,0-2 2,1-2-1,1-2 1,0-2-1,2-1 1,1-2-1,0 0 2,2-1-1,0-1 0,0-2-2,1 0-1,-1-1-3,0 0 0,2-1 1,1 0 0,0 1 1,1-1 1,-2 2 3,0 1 3,-1 1 2,-1 1 0,0 0 0,0 2-1,0 1 0,0-1-2,-1 0 0,-2-2 0,0 0 0,0 0-1,1-1 1,0 0-1,2 0 0,0 1-1,0-1 1,0 0-1,1 1 1,-1-1-1,2 0 1,1 0 0,0 1 1,0-1 0,-2 2 0,-2 1 1,-1 0 1,-2 1-1,0-1 1,0-2-1,1 0 0,-1 0 1,2 1 0,1 0 1,1 2 1,0 3 1,2 6 1,0 6 2,2 6 2,0 2 0,0-1-2,0-1-1,0 0-1,0 0 0,1 3 0,-2 3 0,2 3 1,-1 0-1,0-3-1,0-3 0,0-3 0,0 0-2,0 0-1,0 1-1,0 1-2,0 1-2,-2 0-3,0-1-3,-1 1-3,-1 0 1,0-1 3,0 1 5,0 0 3,1-1 2,-1-1 0,0-1 0,0-1-1,1 1 0,0 0 2,2 1 1,1 1 1,-1 0 1,-2-2-2,-2-3 0,-2-1-1,-1-1-1,-1 0-2,-2 0-3,0 0-1,-1-1-2,-1-1 1,-1-1 0,-1 0 1,0-1-1,2 0 1,3 0 1,1 0 0,1-1 1,-2-1-1,0 0 0,-1-1-1,0-1 1,1 1 0,1 2 1,0 0 0,1 1 0,1-2 1,-1 0 1,0-2 0,0 0 1,-1 0-1,-1 0-1,-2 0 0,1 0 0,1 0 0,1 0 0,1 0 1,0 0-1,0-2 1,0 0 0,1-2 0,-1 0 0,0 1 1,0-2 0,1 2 1,-1-1 1,0 0-1,0 0 1,1 0 0,-1-1 0,0-2 1,0-2-1,0-1-1,1-2 0,-1 0-4,0 0-2,0 1-3,1-1-1,-1 0 0,0 0 0,0 1 1,1-1 0,1 2 3,0 1 0,2 1 3,0 0 0,1 0 0,-1 0 0,0 0 0,-1 0 0,0 1 0,-1-1 0,-1 0 0,-1 0 1,0 2-1,0 1 1,1 0 0,-1 2 0,0 1-1,0 0 1,1 2 0,-1 0-1,0 0 1,0 0-1,1 0 1,-3 0 0,-4 0-1,-3 0 0,-5 0 0,0 0 0,1 0 1,3 0 1,1 0 0,1 0 1,1 2 0,-1 0 0,1 1 2,0 1-1,2 0 1,3 0 1,1 0 0,1-1 1,1 0-2,-1-2-1,0 0 0,0-1-1,1 0 0,-1 0 0,0 0 1,0 0 0,0 0 0,1 0 0,-1 0 1,-1 0 0,-2 2-1,-1 0-1,-3 2 0,0 0-1,1 1 2,1 2 0,1 0 1,-1 1-1,0 2-1,-1 0-3,-1 1-1,0 0 0,3 0-1,1-2 2,2 0 0,1-2 0,-1-1 0,-1-1 1,-1 0-1,-2-1 1,0 2-1,-1 0-1,-1 2 0,-2-1-1,-1-1-2,-3-1-1,-1 0-1,-3-1-1,-1 0 0,-2 0 1,-2 0 1,-1-1 0,3 2 1,1-2 0,3 1 0,2 0 2,1 0 1,2 0 3,3 0 2,1 0 2,3 0-1,1 0 1,2 0-1,2 0 1,1 3 0,0 2 0,2 2-1,0 1 1,-2 0-1,0-1-1,-1 1-1,-2 0 0,0 1 0,-1 1 0,-1 2 1,0-1 0,1-1 1,0-1 1,2 0 0,1-1-1,3 1-3,1 1-3,2 1-3,1 1-2,2 0 0,0-1-2,2 1 1,0-1-1,0-1 3,0-1 1,0 0 1,0-1 3,0-1 2,0 1 3,0 0 3,-1-1 0,-4-1-1,-2 0-2,-3-2-1,-3-1 0,0 0-2,-1-2 0,-1 0 0,-2-2-1,0-1 0,-1 0 0,-1-2 0,-2 0-1,-3 0 0,-3 0 0,-3 0 1,-2 0-1,-1 0 0,-1 0 1,0 0-1,0 0 0,1 0 2,3 0 0,2 0 1,0 0 1,1 0-1,-1 0 0,1 0 0,0 0-1,1 0 1,1 0-1,1 0 0,0 0 0,-1 0-1,-1 0 1,-1 0 0,-1-1-2,-1-2 0,-1-2-1,-1-1-1,0-2 0,2 0 0,0 0 1,1 0 0,0 0 1,1-1-1,-1-2 1,1 0-1,0 0 1,1 3 0,1 1 0,1 2 1,2 0 0,1 0-1,2-1 1,3-2 0,0 1 0,1 1 0,-1 0 0,0 2 0,1-1 0,1 0-1,1-1 0,0-2 0,1-1 0,-1-1-1,-2-3 1,0-2 1,1 0-2,1-1-1,2 0-1,2 1-1,1-1-1,-1 2 2,-2 1 0,0 1 2,0 0 0,1 1 1,0-1 0,2 0 1,0 1 0,-2 2 0,0 2-1,-1 3 1,-2-1-1,0-2 1,-1-2-1,-1-2 2,-1-1-1,-2 1 0,0-1 0,-1 0 0,-1 0-1,-3 1 1,-1-1-1,-3 0 0,1 1 1,1 3 1,3 1 0,1 2 0,2 1 1,-1 0 0,0 0-1,1 0 0,0 0 1,1-2-1,0 0 0,2-1 1,1-1-1,1 2-1,1 1 1,0 0-1,2 3-1,1 4-1,0 4 0,2 4-2,1 2 0,0 1 1,2 2 0,1 0 1,0 1 0,0 1 0,0 1 0,0 1-1,0 0 0,0-1 0,0 0 1,0-2 0,-1 0 1,-3 1 1,-4 1 2,-2 1 0,-1 0 1,1-3 0,1-1-1,0-2-1,1-2-1,1-1 1,-1 0-1,0-2 0,0-1-1,-1 0 1,-1-2 0,-2 0-1,1-2 1,-1 1-1,0 0 1,1 0 0,-1-1 0,0 0-1,1-1 1,-1-2 0,1 0 0,1 0 0,0 0 0,2 0 0,0 0 0,1 0 0,-1 0 0,0 0 0,0 0 0,1 0 0,-1 0 0,0 0 0,0 0 0,1-2 0,-1-1 0,0 0 0,0-2-1,1-2 1,-1-1-1,0-3-1,1-2 1,0 0-2,2-1-1,1-1 0,0-2-1,0-1 0,0-3-1,1-1 0,-1-3 1,2-3-1,0-3 2,2-3-1,1-1 1,0 0-1,1 0-2,2-1 0,1 2 1,4 2 0,2 1 3,4 3 0,0 1 2,1 1 0,0 1 1,0 1 0,0 1 1,1 1 0,1 1 0,2 1 0,-2 2 1,-1 3 1,-2 2 0,-2 4 2,-4 3 0,-3 5 1,-4 2-1,-3 5 1,-4 4-3,-2 4-2,-2 3-5,-1 5-2,-1 0-2,2-3 1,2-3 1,3-3 2,0-1 0,0 0 1,0 0 1,0-1 1,0 1 0,-2 0-1,0 0 1,-1-1-1,-1 1 0,0 0 1,1 0-1,-1-1 1,1 1 1,0 0 0,2 0 2,1-1 1,0 2 1,0 0 0,0 1 1,0 1 1,2 0 0,1-1-1,2 0-2,2-2 0,1 1 0,0 1-2,0 3 1,0 2 0,0 0-1,2-1 1,0-1 0,2-1 0,0-1 1,3-1 0,2-1-1,2 0 0,1-1 1,-1 1-1,1 1 1,0 2-1,0 0 1,-1 1-1,1 1 0,0 1 1,0 0-1,1-1 1,2 0 0,0-2 0,0-1 0,-1-1-1,-1-1 0,0 0-1,-2-1 0,-1 3 0,-1 1 0,0 3 1,-1 0 0,1-3-1,2-1 1,0-2 0,0-1 0,-2-1-1,-3 1-1,-1 0 0,-1 0 0,-2 1 2,0 1 2,-2 2 1,-1-2 1,-2-1-1,-2-2 0,-1-2-2,-3-1 1,-2-1-1,-2 1 1,-1 0-1,-3 0 0,-2 0-1,-2 0-2,-1-1-1,-2 0-1,-1-2 0,-1-2 0,-1-2 0,0-1 0,-1 2 0,1 0 1,0 2-1,-1-1 1,1 0-1,-1-2 0,1 0 0,0-1 0,1 0 0,1 0 1,1 0 0,0 0 1,-1 2 1,-1 0-1,-1 2 1,-1 0 0,1 1 0,0 2 1,-1 0-1,2 0 0,1-2 1,3-3-1,1 0 1,1-3 0,-1-1 0,-1 0-1,-1-1 1,0-2-1,1-2-1,1-2-1,1-1-1,1-3-1,0 0 1,2-1-1,1-1 0,1-2-1,1 0-1,1-1-1,0-1 0,2-1-2,3 1 1,1-1 0,2 1 1,1-1-1,0 1 1,0-1 0,0 1 1,1-2 0,0 0 1,2-1 1,1-1 0,0 0 1,0-1 0,0 1 1,0-1 0,0 2 0,0 1 0,0 3 1,0 1 1,0 2-1,0-1 0,0 0-1,0 1 0,-2-1 1,-1 2 1,-2 1 2,-1 1 1,-3-1 0,-2 0 1,-2-1-1,-1-1 0,-2 0 0,2 4-1,1 3-1,1 3 0,0 1-1,0 0 0,1 0-1,-1 0 0,0 0 0,0 0-1,0 0 1,1 0 0,-2 1-1,0 0 1,-1 2-1,-1 1 1,-1 0-1,1 0 0,-1 0 1,0 0 0,1 0-1,1 0-1,1 0-1,0 0-1,1 1 0,-1 1 0,-1 3 0,-1 2 0,-1 0 1,2 0 0,1-2 1,1 0 0,0-1 1,0 1 0,0 2 0,1 0 0,-1 1 1,2 0 1,1 0 0,0 0 1,2-1 0,-1 1-1,0 0-2,0 0-1,1 0 1,0 1 0,2 2 1,1 0 1,-1 0 1,0-1-1,-2 0 1,0-2-1,0 0 1,0 2-1,2 0-1,1 1 1,-1 2-1,0 0 1,-2 1-1,0 1 0,-1 0 0,0-1 0,1-1 0,-1 0 0,0 0 0,0 1 0,0 3 1,0 2 1,1-1-1,-1-1 0,0-3 0,0-1 0,0-1 0,0 0 1,0-1 0,1 1 1,-2-1 0,0-2 0,-2-2 0,0-2 0,-1-1 0,-3 1-1,-2 2-1,-1 0 0,-1 1 0,2 0 0,3 0-1,1-1 0,0 1 0,0 0 0,-1 0-1,-1 0 0,-1-1 0,1-1-1,-1 0 1,0-2 1,1 1-1,-1 0 0,0 1 1,1 2 0,-1-1 0,2-1 0,1 0 1,1-2-1,0 0 1,0 0-1,0 0 1,1 0-1,-3 0 0,-2 2 0,-3 0 0,-3 1-1,0 0 1,3-2-1,3-2 1,3-2-2,0-1 1,-2 0 1,-1 0-1,-3 0 0,0 0 1,1 0-1,0 0 1,3 0-1,-1-1 0,2-2 0,1-2-1,1-2 0,-1 0-1,0-1 1,-1 0 0,-1 0-1,-1 0 2,2 0-2,1 1 1,1-1 0,0 0 0,0 0 0,0 0 0,1 0 0,0 0 0,2-1 0,2-2 0,3 0 0,-1-1 1,2 1-1,-1-1 0,0 0 1,0-1-1,2-1 1,0-3 0,2-1 0,2-3 0,4 0 0,4-1 0,3-1 0,3-2-1,2-2 1,0-4 0,1-3 0,1-2 0,3-3 0,1-1 2,3-2-1,0-1 1,1 0 0,-1 0 0,1 0 0,-1 1 1,1 4-1,-1 2-1,0 3 1,-1 3-1,-3 1 0,-3 3 1,-2 2-1,-4 1 0,-1 4-3,-2 3-2,-2 3-2,-2 1-2,-1-2-3,0 0-3,-2-1-3,1 0-3,2-1-4,2 0-4,2 1-4,-1 0-1,-1 2 1,-2 2 1,-2 3 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32"/>
    </inkml:context>
    <inkml:brush xml:id="br0">
      <inkml:brushProperty name="width" value="0.03415" units="cm"/>
      <inkml:brushProperty name="height" value="0.03415" units="cm"/>
      <inkml:brushProperty name="color" value="#00BFF3"/>
    </inkml:brush>
  </inkml:definitions>
  <inkml:trace contextRef="#ctx0" brushRef="#br0">27155 25950 644,'-13'0'9,"6"0"17,6 0 18,6 0 18,4 0 2,1 0-15,3 0-13,2 0-15,2 0-7,3 0-3,3 0-1,3 0-2,1 0-6,-1 0-14,-1 0-12,-1 0-12,-3 0-4,-3 0 6,-5 0 5,-3 0 7,-2 0-3,0 0-8,0 0-9,0 0-8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32"/>
    </inkml:context>
    <inkml:brush xml:id="br0">
      <inkml:brushProperty name="width" value="0.03768" units="cm"/>
      <inkml:brushProperty name="height" value="0.03768" units="cm"/>
      <inkml:brushProperty name="color" value="#00BFF3"/>
    </inkml:brush>
  </inkml:definitions>
  <inkml:trace contextRef="#ctx0" brushRef="#br0">28678 24529 583,'-14'0'7,"3"-2"12,2 0 13,4-1 12,1 1 5,0 5-4,0 6-3,0 4-5,0 4-4,1 1-7,-1 3-5,0 1-6,0 2-4,2-1-1,0 1 0,2-1-2,1 0-2,2-1-4,2-1-5,2 0-3,1-3-3,3 1-1,2-2-2,2-1-1,0-2-5,-1-1-9,-1-2-8,-1-2-9,0-2-2,2-2 5,0-3 6,1 0 5,0-4 2,-1 0-3,-1-3-1,0-2-2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32"/>
    </inkml:context>
    <inkml:brush xml:id="br0">
      <inkml:brushProperty name="width" value="0.04284" units="cm"/>
      <inkml:brushProperty name="height" value="0.04284" units="cm"/>
      <inkml:brushProperty name="color" value="#00BFF3"/>
    </inkml:brush>
  </inkml:definitions>
  <inkml:trace contextRef="#ctx0" brushRef="#br0">29125 24216 513,'-22'-7'6,"5"2"13,3 2 13,4 2 13,2 1 2,0 0-6,0 0-8,1 0-6,-2 3-4,-2 6 0,-2 5-1,-1 7 0,-5 8 0,-6 13 0,-5 10 0,-6 13 0,0 0-2,7-11-4,7-10-3,7-11-3,3-7-20,1 0-32,-1 0-33,0-2-34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35"/>
    </inkml:context>
    <inkml:brush xml:id="br0">
      <inkml:brushProperty name="width" value="0.03879" units="cm"/>
      <inkml:brushProperty name="height" value="0.03879" units="cm"/>
      <inkml:brushProperty name="color" value="#00BFF3"/>
    </inkml:brush>
  </inkml:definitions>
  <inkml:trace contextRef="#ctx0" brushRef="#br0">14400 34942 567,'15'-42'3,"-1"11"8,-1 11 7,0 11 7,-1 8 3,1 4-4,1 5-3,2 6-3,-1 3-3,1 5-2,0 3-2,-1 5-3,0 2 0,-4 2 2,-3 2 1,-2 3 1,-3 0-1,-1 2-5,0 0-5,-2 2-5,0-2-3,-2-2 0,0-3 0,-1-3-1,-1-3 1,2-4 1,0-2 1,2-2 1,1-6 3,2-3 3,2-6 4,1-4 3,5-7 3,8-8 1,6-8 2,7-7 1,3-6-1,2-4-2,1-5-2,1-3-3,0-3-3,0-3-1,0-4-2,0-2-2,-1-3 0,-3-1 0,-4-3 0,-2-1 1,-4 0-3,-7 4-3,-5 4-6,-6 5-3,-5 3-2,-4 7 2,-4 6 2,-4 6 2,-2 3 3,-1 1 1,-1 1 2,-1 1 2,-1 3 1,2 3 0,1 4 0,1 5 0,0 2 1,0 2 3,0 2 2,1 2 3,-2 2 2,0 4 1,-1 2 1,-1 3 1,0 4 0,0 4 1,2 3-1,1 5-1,1 2 1,2 2-2,2 3 0,3 1-1,1 1-1,2-2 0,2 0 0,2-1 0,2 0-2,3 1-2,3 0-2,4 2-4,1-1-1,3-1-2,2-3-3,1-1-1,2-2-1,-1 0 2,1 1 2,-1-1 1,1-1-6,1-3-11,1-3-13,1-3-13,-2-2-6,-5-3-3,-5-1-2,-4-2-3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35"/>
    </inkml:context>
    <inkml:brush xml:id="br0">
      <inkml:brushProperty name="width" value="0.03517" units="cm"/>
      <inkml:brushProperty name="height" value="0.03517" units="cm"/>
      <inkml:brushProperty name="color" value="#00BFF3"/>
    </inkml:brush>
  </inkml:definitions>
  <inkml:trace contextRef="#ctx0" brushRef="#br0">18825 35250 625,'-21'24'87,"3"1"-18,4 1-17,5 1-17,1-1-11,0 0-3,0-1-3,0 0-3,1-1-2,1 4-2,0 3 0,2 3-2,0 0-2,2-2-4,0-1-5,2-3-5,2-1-1,4-1 1,4-1 1,3-1 1,4-2-6,1-1-13,3-3-12,2-1-12,-1-3-4,-1-4 3,-3-5 5,-1-2 3,-2-4 4,-1-1 4,-1 0 5,0-1 4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35"/>
    </inkml:context>
    <inkml:brush xml:id="br0">
      <inkml:brushProperty name="width" value="0.04122" units="cm"/>
      <inkml:brushProperty name="height" value="0.04122" units="cm"/>
      <inkml:brushProperty name="color" value="#00BFF3"/>
    </inkml:brush>
  </inkml:definitions>
  <inkml:trace contextRef="#ctx0" brushRef="#br0">20728 34766 533,'-11'-7'62,"7"2"-11,8 2-11,7 2-10,6 1-8,4 0-6,2 0-7,3 0-5,1 0-5,-1 0-3,-1 0-4,-1 0-3,-3 0-4,-3 2-3,-4 0-4,-4 2-3,-4 1-3,-3 1 1,-2 3-1,-4 2 0,-2 1 2,-3 2 1,-4 0 3,-2 1 2,-3-1 4,-1-1 3,-3-2 4,-1-2 3,-1-2 3,1-2 0,1-3 1,0 0 1,3-2 3,1 0 6,2 0 4,3 0 7,0 0 3,2 2 1,1 0 2,0 1 2,2 2 4,1 2 8,0 2 7,2 2 9,0 2-1,2 3-9,0 3-8,2 3-8,0 4-6,2 3-3,0 4-3,2 5-2,-1 2-2,0 4-2,-2 2-2,0 4-1,-1 0-4,0-2-6,0-2-5,0-2-5,0-2-5,2-2-2,0-2-3,2-2-2,-1 0-2,1-1 0,0 0 0,0 0 0,0-2-1,0-5-3,0-5-2,0-5-4,0-5 0,0-6-1,0-6-1,0-6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36"/>
    </inkml:context>
    <inkml:brush xml:id="br0">
      <inkml:brushProperty name="width" value="0.04184" units="cm"/>
      <inkml:brushProperty name="height" value="0.04184" units="cm"/>
      <inkml:brushProperty name="color" value="#00BFF3"/>
    </inkml:brush>
  </inkml:definitions>
  <inkml:trace contextRef="#ctx0" brushRef="#br0">20750 36215 525,'7'-29'16,"-1"4"1,0 3 2,-1 4 2,0 3 3,5 1 4,4 1 3,4 1 3,2 1 0,2 2-7,3 2-6,2 2-7,0 1-4,0 0-3,1 0-2,-1 1-2,0-1-5,-1 0-5,-1 0-5,-1 0-6,-3 0-2,-3 0 1,-4 0 0,-4 0 1,-3-1 0,-1-2-1,-1-1 0,0-3-1,-1-1 2,0 1 4,0-1 3,0 0 4,-2 0 1,-2 1 1,-4-1-1,-2 0 1,-2 1 3,0 2 5,1 2 7,-1 3 6,-1 0 4,0 0 4,-2 0 4,1 0 3,-2 1 2,0 2 0,0 2 0,1 2 0,-1 2-3,0 4-4,0 2-6,1 3-4,-1 2-3,0 1-1,0 2-1,1 0-1,0-1-1,4-1-2,2-3-1,4-1-2,2 2-4,2 5-4,2 7-6,2 5-4,2 1-2,3-5 1,3-5 3,4-5 1,1-4-2,1-1-6,0-2-7,3-2-6,-1-2-5,1-2-1,-1-3-3,1 0-2,-3-2 3,-3 0 7,-5 0 8,-3 0 7,-2-2 3,0 0-3,0-3-3,0-2-3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36"/>
    </inkml:context>
    <inkml:brush xml:id="br0">
      <inkml:brushProperty name="width" value="0.02867" units="cm"/>
      <inkml:brushProperty name="height" value="0.02867" units="cm"/>
      <inkml:brushProperty name="color" value="#00BFF3"/>
    </inkml:brush>
  </inkml:definitions>
  <inkml:trace contextRef="#ctx0" brushRef="#br0">22526 33981 767,'1'-13'25,"5"3"3,4 4 2,4 4 2,0 4-4,-1 4-8,-2 4-10,-2 3-9,-2 4-4,-2 3 0,-3 3 1,0 3-1,-5 1 0,-2-3-3,-5-1-1,-4-3-3,0-2-1,1-3 0,2-2 0,2-4-1,3-1 3,4 0 3,4 0 3,4-1 4,3 1 2,2-2 3,2-1 1,1 0 2,1-1 0,-1 0 0,0-1-1,-2 1 0,-2 1 0,-2 0 3,-4 1 3,-2 2 2,-5 1 0,-2 3-3,-5 4-3,-4 2-3,-4 3-4,-3 3-3,-5 2-3,-3 4-4,0 0-8,3-5-9,5-3-11,3-5-10,3-3-4,2-4 3,3-5 4,1-2 3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36"/>
    </inkml:context>
    <inkml:brush xml:id="br0">
      <inkml:brushProperty name="width" value="0.02564" units="cm"/>
      <inkml:brushProperty name="height" value="0.02564" units="cm"/>
      <inkml:brushProperty name="color" value="#00BFF3"/>
    </inkml:brush>
  </inkml:definitions>
  <inkml:trace contextRef="#ctx0" brushRef="#br0">23200 34649 857,'17'0'55,"3"0"-13,3 0-14,3 0-14,1 0-11,1 0-7,-1 0-8,1 0-8,-3-1-4,-3-1-3,-4 0 0,-5-1-2,-2-1-1,-2 0 1,-2 0-1,-2 0 1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37"/>
    </inkml:context>
    <inkml:brush xml:id="br0">
      <inkml:brushProperty name="width" value="0.03517" units="cm"/>
      <inkml:brushProperty name="height" value="0.03517" units="cm"/>
      <inkml:brushProperty name="color" value="#00BFF3"/>
    </inkml:brush>
  </inkml:definitions>
  <inkml:trace contextRef="#ctx0" brushRef="#br0">23763 34050 625,'-28'1'79,"9"2"-11,7 2-13,8 2-12,4 3-7,0 5-5,0 5-4,0 5-5,0 3-8,0 3-15,0 1-13,0 2-14,0 0-10,2-2-9,0-1-7,2-3-8,-1-3 0,-1-5 10,0-5 8,-1-4 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7:52"/>
    </inkml:context>
    <inkml:brush xml:id="br0">
      <inkml:brushProperty name="width" value="0.03341" units="cm"/>
      <inkml:brushProperty name="height" value="0.03341" units="cm"/>
      <inkml:brushProperty name="color" value="#F2395B"/>
    </inkml:brush>
  </inkml:definitions>
  <inkml:trace contextRef="#ctx0" brushRef="#br0">39308 21700 658,'-9'40'79,"0"4"-13,-1 3-14,-1 2-13,-1 0-10,2-4-5,1-4-7,1-4-5,-2 1-4,-2 6-2,-3 6-1,-3 6-2,-3 2-1,-3-1-3,-3-1-2,-3 0-3,-1-3-1,0-3-1,0-2-3,-1-4-1,3-4-2,4-7-2,3-7-2,5-7-1,4-11-6,6-16-10,6-16-8,6-15-11,3-5 1,0 8 8,-1 6 9,1 7 9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37"/>
    </inkml:context>
    <inkml:brush xml:id="br0">
      <inkml:brushProperty name="width" value="0.03531" units="cm"/>
      <inkml:brushProperty name="height" value="0.03531" units="cm"/>
      <inkml:brushProperty name="color" value="#00BFF3"/>
    </inkml:brush>
  </inkml:definitions>
  <inkml:trace contextRef="#ctx0" brushRef="#br0">24583 33850 623,'44'23'102,"-6"1"-20,-6-1-20,-5 1-21,-5 0-13,-1 1-7,-3 1-7,-1 1-7,-2 1-4,-1 1 1,0 0 0,-2 2 1,-2 2-2,-2 5-2,-4 3-3,-2 4-3,-5 2-2,-4 0-4,-6 0-5,-4 0-2,-6 2-7,-6 4-5,-8 3-8,-7 5-6,0-4-4,8-10 1,6-11 0,7-11-1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38"/>
    </inkml:context>
    <inkml:brush xml:id="br0">
      <inkml:brushProperty name="width" value="0.03786" units="cm"/>
      <inkml:brushProperty name="height" value="0.03786" units="cm"/>
      <inkml:brushProperty name="color" value="#00BFF3"/>
    </inkml:brush>
  </inkml:definitions>
  <inkml:trace contextRef="#ctx0" brushRef="#br0">26847 34910 581,'-21'-8'35,"7"0"4,5 0 3,6 0 5,5 1-2,6 1-5,4 0-7,5 2-5,7-1-5,7 0-4,8-1-4,8-2-4,3 1-1,-4 1-1,-2 0 0,-3 2 1,-4 0-7,-2 2-11,-3 0-13,-3 2-13,-2 0-8,-1 0-4,-1 0-4,-1 0-5,-3 0 0,-3 2 5,-4 0 5,-4 2 5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38"/>
    </inkml:context>
    <inkml:brush xml:id="br0">
      <inkml:brushProperty name="width" value="0.03587" units="cm"/>
      <inkml:brushProperty name="height" value="0.03587" units="cm"/>
      <inkml:brushProperty name="color" value="#00BFF3"/>
    </inkml:brush>
  </inkml:definitions>
  <inkml:trace contextRef="#ctx0" brushRef="#br0">26810 36150 613,'-52'6'38,"23"-3"7,23-2 8,22-3 8,13-2-2,3 2-11,3 0-11,2 2-10,3 0-12,1 0-12,0 0-11,2 0-12,0 0-8,2 0-7,0 0-7,2 0-5,-4 0-2,-6 0 4,-7 0 3,-7 0 4,-4 0 4,-3 0 3,-1 0 4,-2 0 3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39"/>
    </inkml:context>
    <inkml:brush xml:id="br0">
      <inkml:brushProperty name="width" value="0.03251" units="cm"/>
      <inkml:brushProperty name="height" value="0.03251" units="cm"/>
      <inkml:brushProperty name="color" value="#00BFF3"/>
    </inkml:brush>
  </inkml:definitions>
  <inkml:trace contextRef="#ctx0" brushRef="#br0">31200 35002 676,'37'0'91,"-6"0"-20,-4 0-20,-4 0-20,-3-1-12,1-1-2,1 0-3,1-1-2,0-1-3,-1 2-3,-1 0-3,-1 2-4,-1 0 0,-1 0 0,-1 0 1,0 0-1,-1 0 1,3 0-1,1 0 0,3 0 0,1 0-1,1 0-2,1 0 0,1 0-2,0 0 0,1 0 1,-1 0 0,1 0 1,0 0 0,0 0 1,2 0 1,1 0 0,1 0 1,-1 2 0,0 0 0,1 2-1,-1-1 0,0-1-1,1 0-1,-1-1-2,2-1-1,2 0 0,4 0 0,3 0 0,0 0 1,0 0 1,-1 0 2,-1 0 1,-1 0 1,0 0 0,0 0-1,0 0 1,1-1 0,1-1 0,0 0 0,2-1 1,-1-1 0,0 2-1,-1 0-1,-1 2 0,-1-1-1,0 0 1,0-2-1,0 0 0,1 0 0,1 0 0,0 2 1,2 0-1,0 1 1,0 0 0,0 0 0,0 0 1,0 0-1,1 0 2,-1 0-1,0 0 1,0 0 0,2 0 1,0 0-1,2 0 0,2 0 0,4 0 2,4 0 0,4 0 1,3 0 0,5-2-1,3 0-2,5-1-2,1-1-1,-2 0-2,0 0-1,0 0-1,-3 0 0,0 0 3,-1 0 2,0 0 2,-2 1 2,1 0 0,-1 2 0,1 1 0,0 0-1,3 0 0,1 0-2,3 0-1,-1-1 0,-2-1 1,-1 0 2,-2-1 0,-2-2-1,3 0-3,0-2-3,1 0-3,-1-1-2,-2 1 2,-1-1 0,-2 0 2,-3 0 0,-1 2 1,-2 1 0,-2 1 1,-1-1 0,3 2 0,2-1-2,1 0 0,2 0-1,0 2-1,-1 0-3,1 2 0,-2-1-3,-5 0-3,-3-2-2,-4 0-3,-4-1 1,-4 0 4,-4 0 4,-3 1 4,-6-1 2,-6 0 3,-5 0 0,-6 0 3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51"/>
    </inkml:context>
    <inkml:brush xml:id="br0">
      <inkml:brushProperty name="width" value="0.04135" units="cm"/>
      <inkml:brushProperty name="height" value="0.04135" units="cm"/>
      <inkml:brushProperty name="color" value="#00BFF3"/>
    </inkml:brush>
  </inkml:definitions>
  <inkml:trace contextRef="#ctx0" brushRef="#br0">34438 32727 531,'-2'-25'60,"-4"13"-8,-4 12-7,-3 13-8,-3 9-4,0 5-4,1 5-4,-1 5-3,1 1-2,1-2-1,0-2-1,2-1-2,1-3-1,2-2 0,3-1 0,1-3-2,1-2 0,2-3-4,0-3-2,2-2-3,1-3-2,2-1-3,2 0-3,2-2-2,3-3-1,5-4-1,5-6 1,5-4 0,3-6-1,1-5 0,1-6-1,1-7-1,-1-3 1,-2 0 0,-1-2 2,-3-1 2,-2 2 0,-4 4 2,-5 4 2,-3 3 2,-3 2 1,-2-1 3,-3-1 1,0-1 2,-4 2 0,-2 5 1,-4 5 0,-2 5-1,-3 4-5,-1 4-12,-3 4-12,-1 4-12,-2 3-7,2 3-2,1 3-4,1 4-1,2-1 0,2-3 4,4-3 4,3-3 5,1-1 4,2 0 4,0 0 5,2 0 3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51"/>
    </inkml:context>
    <inkml:brush xml:id="br0">
      <inkml:brushProperty name="width" value="0.04156" units="cm"/>
      <inkml:brushProperty name="height" value="0.04156" units="cm"/>
      <inkml:brushProperty name="color" value="#00BFF3"/>
    </inkml:brush>
  </inkml:definitions>
  <inkml:trace contextRef="#ctx0" brushRef="#br0">35550 33500 529,'21'15'96,"-3"-1"-15,-5-1-17,-3 0-16,-1-1-10,0 1-5,1 1-5,1 1-6,0 1-3,0 0-3,-2-1-2,-1 1-2,0-2-19,0-1-33,0-2-34,0-2-33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52"/>
    </inkml:context>
    <inkml:brush xml:id="br0">
      <inkml:brushProperty name="width" value="0.04492" units="cm"/>
      <inkml:brushProperty name="height" value="0.04492" units="cm"/>
      <inkml:brushProperty name="color" value="#00BFF3"/>
    </inkml:brush>
  </inkml:definitions>
  <inkml:trace contextRef="#ctx0" brushRef="#br0">37025 32780 489,'-14'-11'9,"5"8"17,3 9 18,4 10 17,0 6 4,-2 6-12,-4 7-11,-2 5-12,-1 1-5,-1-2-2,0-3 0,0-3-2,2-4-1,3-3-3,2-5-2,4-3-2,2-4-3,4-3-3,2-3-2,3-2-4,4-4-1,2-4-2,3-4-2,3-4 0,1-4-5,1-3-3,-1-5-6,1-3-4,-2-4-1,-3-1 3,-3-2 1,-3-2 3,-3 0 2,-2 3 1,-4 3 1,-2 3 0,-4 3 3,-2 1 4,-4 2 4,-2 3 3,-2 1 0,-1 2-6,-2 3-6,0 1-5,3 3-10,5 4-13,6 4-13,6 4-12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52"/>
    </inkml:context>
    <inkml:brush xml:id="br0">
      <inkml:brushProperty name="width" value="0.04675" units="cm"/>
      <inkml:brushProperty name="height" value="0.04675" units="cm"/>
      <inkml:brushProperty name="color" value="#00BFF3"/>
    </inkml:brush>
  </inkml:definitions>
  <inkml:trace contextRef="#ctx0" brushRef="#br0">38628 32550 470,'0'16'111,"0"-1"-24,0 1-25,0 0-24,-1 1-14,-2 3-2,-2 3-3,-1 3-2,-2 1-2,0 1 0,0-1-2,0 0 0,1 0 0,1-3-1,0-1 0,2-3 1,0-1-2,2-2 0,0-3-1,2-1-1,5-4-6,11-6-11,11-6-10,11-6-10,2-4-5,-5-1 3,-7-3 2,-5-2 2,-5 0 3,-3 1 3,-3 1 3,-2 1 4,-4 0 4,-3 1 4,-2-1 4,-4 0 5,-2 1 1,-1 1 1,-3 1 0,-2 0-1,-2 2 0,-1 1-4,-3 0-2,-2 2-3,0 1 0,1 1 0,1 0 1,1 2 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56"/>
    </inkml:context>
    <inkml:brush xml:id="br0">
      <inkml:brushProperty name="width" value="0.04458" units="cm"/>
      <inkml:brushProperty name="height" value="0.04458" units="cm"/>
      <inkml:brushProperty name="color" value="#00BFF3"/>
    </inkml:brush>
  </inkml:definitions>
  <inkml:trace contextRef="#ctx0" brushRef="#br0">40128 31377 493,'9'-6'79,"4"2"-13,2 4-14,3 3-12,2 1-9,1 1-3,1 1-3,1 2-3,0 1-1,-3 1 0,-1 3 2,-2 2 1,-3 1-2,-1 1-4,-2 1-4,-2 2-4,-4 1-3,-5 2-4,-4 4-2,-5 3-4,-6 3-4,-4 1-4,-5 2-6,-4 2-5,-4 1-1,1-2 0,0 0 0,-1-1 2,1-2 1,0-1 2,-1-3 3,1-1 3,1-4 3,3-2 3,3-3 5,3-2 3,3-4 3,2-3 0,4-3 1,3-2 1,6-3 3,10-1 6,10 0 6,9-1 6,6-2 1,1-1-4,1 0-4,0-1-4,1-1-3,-1 2-4,-1 0-2,-1 2-4,-2 0-3,0 0-6,-1 0-5,-1 0-5,-1 0-6,1 0-8,-1 0-8,1 0-8,-2-1-5,-1-2-3,-3-2-2,-1-2-4,-3 0 4,-3 1 8,-3 0 8,-2 2 10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56"/>
    </inkml:context>
    <inkml:brush xml:id="br0">
      <inkml:brushProperty name="width" value="0.05087" units="cm"/>
      <inkml:brushProperty name="height" value="0.05087" units="cm"/>
      <inkml:brushProperty name="color" value="#00BFF3"/>
    </inkml:brush>
  </inkml:definitions>
  <inkml:trace contextRef="#ctx0" brushRef="#br0">42064 31013 432,'-2'-28'56,"12"9"-9,11 7-8,13 8-8,4 5-6,-2 4-3,-2 2-4,-1 3-3,-3 2-3,-1 0-4,-3 0-4,-1-1-4,-3 2-1,-3 0-1,-3 1-1,-3 1 1,-3 1 1,-2 0 4,-4-1 3,-2 1 2,-4 0 4,0-1 0,-3 1 3,-2 0 1,-1 1 2,-2 5 1,0 3 1,-1 5 2,-2 3 0,-2 6-2,-1 5 0,-3 4-1,-1 5-3,1 4-3,-1 3-3,1 5-4,-2 3-1,0 5 0,-1 3 1,0 5 0,-2 2-5,2 4-15,1 2-12,1 4-13,2-3-9,3-10-6,3-8-4,3-8-5,1-12 0,2-10 4,0-13 5,2-11 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8:04"/>
    </inkml:context>
    <inkml:brush xml:id="br0">
      <inkml:brushProperty name="width" value="0.06188" units="cm"/>
      <inkml:brushProperty name="height" value="0.06188" units="cm"/>
      <inkml:brushProperty name="color" value="#F2395B"/>
    </inkml:brush>
  </inkml:definitions>
  <inkml:trace contextRef="#ctx0" brushRef="#br0">38122 19322 355,'7'-15'-8,"0"3"6,-2 1 4,0 2 5,-1 1 3,1-2 0,2 0 0,0-1 0,1 0 0,2 2-1,0 2-1,1 3-1,1 0 0,0 2 0,-1 0 1,1 2-1,1 0 1,0 0-1,1 0 0,1 0 0,0 0 0,-3 0-2,-1 0 0,-2 0 0,-1 0-2,0 2 1,0 0-2,0 2 1,-1 0-1,1 1-1,0 2 1,0 0-1,-1 1 0,-1 2-1,0 0 1,-2 1-1,0 1 1,-2 0 1,0-1 0,-2 1 1,0 0 1,0 0 0,0-1 1,0 1 1,0 0-1,0 0 0,0-1 0,0 1-1,0 0 0,0 0 0,0-1-1,0 1 0,0 1 0,0 2 0,0 1-2,0 3 1,1 0-1,0 1 1,2 0 2,0-1 0,0 0 1,-2-3-1,-2-1 1,-2-2-1,1-2-1,4-1-2,4 0-3,4-2-2,1-1-1,1-2 1,0-3 1,0 0 1,0-2 0,1 0 1,1 0 0,2 0 1,-1 0 0,1 0 1,0 0-1,-1 0 0,0 0 0,0 0 1,-2 0 0,-1 0 0,0-1 0,2 0 0,0-2-1,1 0 1,0-2-1,-1 0 0,-1-1 1,0-2-1,-1 1 0,1-1 0,2 0 0,0 0-1,0 1 0,-1 0 1,-1 2-1,0 1 1,-2-1-1,1 2 1,0-1-1,0 0 1,-1 0 0,1 0 0,0 0 0,0 0 0,-1 0 0,1 0 0,0 0 0,0 1 1,0-1 0,3 0 0,2 0 1,2 0 0,-1 1 1,-1 2-1,-3 2 0,-1 2 1,-2 2-1,-2 2 1,-2 1 0,-2 3 1,-2 1 0,-1 0 0,0-1 1,-2 1 0,0 0 0,0 0-2,0-1 0,0 1-1,2-1-2,4-2-3,4-2-3,4-2-3,0-1 1,-1 1 5,-2 2 4,-2 0 4,0 0 1,1-2-3,3-3-3,2 0-3,0-4-2,-1-2 0,-1-4 0,0-2 0,-2-2 0,1-1 0,0-2 0,0 0-1,-1 1 1,-1 1 0,0 2 1,-2 2 1,1 2 2,3 1 5,4 0 2,2 2 5,1 0 2,1 0 1,-1 0-1,1 0 2,-1 1-2,-3 0-1,-1 2-2,-2 0-2,-1 3-2,-1 2 0,1 4-1,0 2-1,-1 1-1,-3 1 0,-1 0 0,-2 0-1,0-1-1,2-3-2,2-1-2,2-2-2,1 0-1,1 2 1,1 2 1,2 2 1,-2-1 0,-1 1 2,-2-2 1,-2 0 0,-2-1 1,-1 1-1,-1 2-2,0 0-1,0-1-1,4-3 1,2-2-1,3-4 0,1-1 1,-1-2 0,0 0 2,-2-1 1,0-2 0,0 2 0,-1-1 0,1 0 0,0 0 0,0 0 0,-1 0 1,1 0-1,0 0 1,0 0-1,-1 0 1,1 1-1,0-2 1,0 2-2,-1-1 0,1 0 0,0-1 0,0-2-1,-1-2 1,1-1 0,1-2 1,2 2 0,1 1 1,3 0 1,0 2 0,-3 1 0,-1 0 0,-2 2 1,-2 0 0,1 2 0,0 0 0,0 2 0,0 0 0,1 0 1,1 0 0,2 0 1,-1 0-1,-1 0-1,-1 0 0,0 0-2,-2-1 0,1-2-2,0-2-2,0-2-1,-1 1 1,1 0 2,0 4 2,0 1 3,-1 2 1,1 1 0,0 4 1,0 0 0,-1 3 0,-1 2 0,-1 2 1,0 1 0,-1 1 0,0 0 0,-1-2 0,1-1 0,0 0-1,2 2-1,0 0 0,1 1-2,2-1-1,2-3-2,1-2 0,3-4-2,1-2-1,1-2 0,1-2 0,1-2-1,1-2 1,-1-4 1,1-2-1,-1-3 2,-1-2-2,-3-2-1,-3 0-3,-2 0-1,-3-2-2,-1 2 1,0 1 0,-2 1-1,-1 1 2,0 1-1,-2 0 2,0 2 0,-1 0 1,1-1 1,2-2 0,0 0 3,1 0 0,0 1 1,0 1 1,0 1 2,-1-1 0,1 0 0,0-1 0,0-1 0,0-1-1,0 0 0,-1 1-1,1-1 0,0 1 0,0 1 0,0 1 0,0 0-1,0 1 1,1 1 1,2-1-1,0 0 2,0 0 0,-1-1 0,0-1 0,-2-1 1,1 0 0,1 2 0,3 2 0,2 3 0,1 0 0,-1 0 0,1 0 1,0 0-1,0 1 1,3 0 0,2 2 1,1 1 0,3 0 0,1 0 0,2 0-1,3 0-1,0 0 1,-2 0 0,0 0 0,-1 0 0,0 0 0,1-2 0,1 0-1,1-1-1,0-1 1,-1 0-2,-2 0-1,1 1 0,-4-1 0,-1 2-2,-4 0 1,-3 2-1,-4-2-1,-3-2-4,-4-3-2,-4-3-3,-3-1-1,-2 1 0,-2 0-1,-1 2 1,-3 0 0,0-2 1,-2 0 1,0-1 0,-1 1 2,1 1 3,-1 2 2,0 2 2,0 2 2,1-1 0,-1 0 1,0 0 1,0 0 0,1-2 0,-1 0 1,0-1 0,2-2 1,2 0 0,4-1 1,3-1 0,3 0 1,5 2-2,6 3-1,4 1 0,1 2-1,-1 0 0,-2 2 0,-2 1 0,-2 0 0,1 2 2,0 0 1,0 2 0,0 0 2,3 0-1,2 0 0,1 0 0,2 0 1,0 0-1,-1 0 0,1 0 0,0 0 0,3 0-1,1 0-1,3 0 0,-1 0-1,-1 0 0,-3 0 0,-1 0-1,-2 0 0,-1 2 1,-1 0 0,-1 2 0,-1 0 0,0 1-2,-2 2 0,-1 0-1,0 2 0,0 1 1,-1 3 2,1 2 1,0-1 1,0-1-1,-1-2 0,1-2 0,2-1-2,4 0 0,3 0 0,5-1-1,0 0 0,-1-2-2,-3-2 1,-1-2-2,-2-1 1,-1 0 0,-1 0 0,-1 0 1,0 1-1,2 2-1,0 2 0,1 2-2,0-1 1,-1-1 1,-1-2 2,-1-2 2,0-1 1,2-2-1,0 0 0,1-1-1,0-2 1,1-1-1,0 0 0,-1-1 0,2 0 1,1 0 0,3 2 0,1 1 2,2-1-1,-1 2 0,1-1 0,-1 0-1,0 0 0,-1 2 1,-1 0-1,-1 2 2,0 0-1,-1 0 0,1 0-1,-1 0 0,1 0-1,-1 0 1,1 0-1,-1 0 1,0-1-1,-1 0 0,-1-2 1,-1 0-1,-1-1 0,0-2-2,-2 0-2,-1-1-1,0-1-2,-1 0 1,1 0 0,0 0-1,-1-1 1,1-1-2,0-3 0,-1-2 0,1 0-1,-2 1 3,-1 1 0,-1 1 2,1-1 1,2-2 0,1-2 0,3-1 1,-1-1 1,-3 3-1,-2 1 1,-4 2-1,0 1 2,3-1 1,4-1 2,2-2 2,1 3 1,-1 3 1,-1 4 2,-1 4 1,0 3-1,0 2 0,-1 2-1,1 2-1,0 2-1,-1 1-2,1 3-1,0 2-1,-1 0-1,1 1 1,0 0-1,-1-1 1,0 2 0,-4 2 0,-3 1-1,-2 3 0,-3 1 0,-1 1 0,0 1 0,-1 1 0,-2-1-1,-1-2 1,0-1 0,-1-2-1,-1-3 1,2 0 0,0 0-1,2-2 0,0 0 1,0-1-1,0 1-1,0 0 0,0 0 0,0 3 0,0 1-1,0 3 0,1-1-1,3-3 0,4-3-1,2-3-1,4-3 0,2-2-1,3-4 0,3-2-1,0-3 0,-1 0 1,-3-2 0,-1 0 1,-2-2 0,-2-2 1,-3-2 0,-1-1 0,-1-2 0,2 2 0,0 1-1,2 1 0,-2-1 0,1 0 0,-2-2 0,0 0 1,0-1 1,3-3 0,3-2 1,4-1 2,-1-1 0,1 2 1,-2 3 0,-1 1 0,0 2 1,-1 1 1,1 0-1,0 2 0,-1 0 0,-1 0 1,-1 1-1,0-1 0,-1-1 0,3 0 0,2-1 0,1-1 0,0-2-1,-2 0-3,-4-1-2,-3-1-3,-1-1-1,-2 0 0,-1 1 1,0-1 0,0 1 1,1 3 3,3 1 1,2 2 2,1 2 1,2 0 1,0 2 1,1 1 1,1-1 0,-1 0 0,1-2-1,0 0 1,0-2-2,1-2-2,1-1-2,1-3-1,0 0-1,-3 1 0,-1 1 0,-2 0 0,-1 2 1,1 1 2,2 0 0,0 2 1,1 1 1,1 0-1,1 2 1,1 1-1,0 0 2,-1 0 0,0 0 3,-2 0 1,0 0 1,-1 0-1,1 0-1,0 0 0,1 1-1,3 2-1,3 2 0,3 2 0,0 2-1,-3 0 0,-3 1-1,-3 2 1,-1 0-1,0 0 0,-1-1 0,1 1 0,0 0-1,1 0 0,1 0-2,1-1-1,0 2 0,-1 0 0,0 1 0,-2 2 0,1-2 0,1-1-1,3-2 0,1-2-1,1-2-1,-3-2 1,-1-2-1,-2-2 0,-2-1 0,1 0-1,0 0-1,-1 0-1,1 0-1,0 0 2,-1 0 1,1 1 1,0 0 2,1 2 3,2 2 4,0 2 4,0 0 0,-1 1 1,-1 0-1,-1 0-1,0-1 0,0 0-2,-1-1-1,1-2-2,0 0 0,1-2 0,1-1 1,2 0 0,-1-2-2,1-2-2,-1-1-4,1-3-3,-1 0-1,-1 0-1,-1 2 0,-1 1 0,0 1 2,0 2 3,0 2 5,-1 2 4,2 1 1,1 0 0,3 0-1,2 0-1,-1-1 0,-1-4-2,-3-2-1,-1-3-1,-1-1-1,-1 2 0,1 2 0,0 2 1,0 1-1,3 1 1,1-2-1,3 2 1,-1 0 1,-1 2 2,-2 2 1,-3 2 2,0 0 1,0 2 0,-1-2 0,1 1-1,0-1 0,1 0-1,2-1-2,0-2 0,0 0-2,-1 0-1,-1 0-2,-1 0 0,1 1-1,1 2 2,3 2 0,2 2 3,0 1 0,-2 1 0,0 2 2,0 0-1,-2-2 0,1-5-3,0-4-3,-1-5-2,0-3-2,-3 0 0,-1 0-1,-2 1-1,0-1 1,1 0 1,3 0 1,2 0 1,1 2 4,1 2 3,1 4 4,1 2 5,-1 1 1,-1-2-3,-3-2-1,-1-2-2,-1-1-2,2-2-2,0 0 0,1-1-2,0-1-1,-1 2-1,-1 1-1,-1 0 0,0 1-1,0-2 0,-1 0 0,1-1 0,-1-1 1,-1 0-2,-1 0 1,0 1-2,0 0 3,1 2 4,3 2 4,2 2 4,-1 2 3,-1 2 0,-2 2 0,-3 2 0,3 1 0,4 1-1,4 1 1,7 2 0,0-2-2,-2-1-3,-1-2-3,-3-2-3,-1-3-2,-1-2-1,-1-4-1,0-2-1,-2-2-1,1 1-2,-1-1-2,1 0-1,-1 0 0,-1 2 0,-1 1 2,0 0 1,-1 2 2,3 0 2,1 2 3,3 1 3,1 0 2,1 3 2,1 2 2,1 2 2,-1 0 0,-3-2-1,-3-2-3,-3-2 0,-1-2-3,1 0 1,1-2-2,2 0-1,0-2-1,3 0-2,1-1-2,3-1-2,0-3-2,1-2 0,-1-3-1,0-3-1,1-2 0,-1 1-1,1-1-1,-1 0-1,0 1 0,1-1 1,-1 1 1,1-1 1,-3 2 1,-3 5 1,-4 3 2,-5 4 1,-1 2 4,0 0 7,-1 0 9,1 0 7,1 3 3,2 4-1,1 5-1,3 6-1,1 0-3,1-3-3,1-3-4,1-2-4,1-3-1,-1 0 0,1-2 0,-1 0 0,1-2-1,1-2-4,1-2-4,1-2-3,1-1-3,1-2-1,1 0-2,1-1 0,-1-1-1,-2 1 1,-1-1 2,-2 0 1,-3 1 1,0 2 1,-1 3 1,0 1 1,-1 2 1,1 2 3,1 2 2,1 2 2,0 1 2,-1 0 0,-1-1 0,-1 1 1,0 0-1,1-2-2,1 0 0,1-2-1,1 1-1,0 2-1,-1 2 0,1 2 0,-2 0-1,-1-2-1,-3-3-1,-1 0 0,0-2 0,1 0-1,3 0 0,1 0 1,2-2-2,-1 0-1,1-3-2,-1-2 0,0-1-2,-3 0 2,-1 0 1,-2 1 1,-1 0 1,1 2 3,1 2 3,1 2 1,0 2 3,-3 4 1,-1 2 2,-2 3 1,1 2 1,3 0 0,5 0 2,3-1 0,1 0-2,-3-2-4,-3-2-5,-2-2-4,-2-2-2,1-1 0,1 0-1,1-1 0,1-1 0,-1 0 2,1 0 1,0 0 1,-2 1 1,1 3 0,-2 4 1,-1 2 1,0 3 0,0 3 0,-1 3 1,1 4 0,-2 0 0,-1 1-1,-2-1-3,-2 1 0,-1-2-3,1-2 0,2-1-2,0-2-2,2-1 0,1 3 2,3 2 1,2 1 1,0-1 1,-1-3 0,-1-4 0,-1-4 0,0-2 0,2 1-1,0 2-1,1 0-2,-1 2 1,-3 3 3,-3 3 2,-2 3 3,-4 1 2,-1-3 0,-2-1 1,-2-2 0,-1-2 0,-2 1 0,0 0-2,-1-1-1,-1 1 0,0 0-1,0-1 0,0 1 0,-1 0-1,0 1 1,-1 1-1,-2 2 2,2 0-2,1 1 0,2 0 0,2 3-2,1-1 0,0-2 1,0 0 0,0 0 0,1-1 1,2 1-1,2 1 1,1 1-1,3 0 0,0 1 0,1-1-1,2 1-1,-1-2 0,1-1-1,0-3-1,0-1-1,-1-2 0,1-1 1,0 0 1,0-2 0,-1 0 2,-1 1-1,-1 2 0,0 0 0,-3 1 2,-2 1 4,-4 1 4,-2 1 5,-3 1 1,-2 1-1,-2 1 0,-2 1-2,-1 1 0,-1-1-2,-1 1-2,-2-1-2,2 0-1,1-1 0,2-1-1,2 0 0,2-3 0,1 1-1,0-2-1,2-1 1,0 1-1,2 1 0,0 3 1,2 1-1,0 1 0,2-1-1,0-1 0,2-1-2,0-1-1,2-1 1,0 0 0,1-2-1,2-1 1,2-1 0,2-1 1,1 0 1,2-2 0,0 1-2,0 0 0,-1 0-2,1-1 0,0 1 0,-1 0 0,1 0 0,-3 0 2,-5 3 6,-4 2 4,-6 1 5,-3 1 2,-1-1-2,-3 0-3,-2-2-1,-1 0-2,-2-1-2,0 1-1,-1 0-1,-1-1-1,-1-1-2,-2-1 0,1-1 0,-3-1-2,-2 0 0,-1-2 0,-2-1-1,-3 0-1,1-2 1,-2-1 0,-1 0 0,0-2-1,-1 0 0,1-2 0,0 0-1,-1-3 0,1-2 1,0-4 0,-1-2 0,2-1-1,1 1-1,3 0-1,1 2-1,2 1 0,1 0 1,1 2 3,1 1 1,0 0 1,1 0-1,-1 0-1,1 0 0,-2 1 0,0 0 0,-1 1 0,0 2 1,-2 0 0,1 0 1,-1 0 0,1 0 1,-2 0 0,-2 0-1,-1 0 1,-2 0 0,-1 0 1,3 0 1,1 0 2,3 0 1,1 0 0,-1 2 0,0 1-1,1 0-1,-1 1-1,1 0 0,-1 0-1,1 0 0,-1-1 0,1-1 0,-1 0 0,1-2 1,-1 0 0,-1 0-2,-1 0 0,-1 0 0,-1 0-2,1 0 1,-1 0 0,1 0 0,1 0 1,1 0 0,2 0 0,3 0 1,0 0 0,1 0 2,-1 0 1,1 0 0,-1 0 2,1 0 1,-1 0 1,0 0 2,1 0-1,1-2-2,1 0-1,1-1-3,0-2-1,0 0 0,1-2 1,-1 0-1,-1-1 0,-1 1-3,-3-1-2,-1 0-3,-3 0-1,-1 2 1,-3 1 0,-1 0 0,-3 2 0,-1 2 1,-2 2 1,-2 2 0,-1 2 2,1 2 0,2 2 2,0 2 1,1 1 2,3 1 1,2 1 3,1 1 1,3 0 1,3-2 2,3-3 2,3-1 1,2-1-1,-1-2-3,0-1-4,1 0-3,-1-1-2,0 0 0,0 0-1,1 0 1,-1 0-1,2 1 2,1 2 0,1 0 0,-1 1 1,0 0 1,-1 0-1,-1-1 0,-1 1 0,-1-2 0,-2-1-1,1 0 1,-3-1-1,0 2 1,-1 0-1,-1 1 1,0 1-2,-1-2 0,1-1-1,-1 0-1,1-2-1,1 0 0,1-2 1,1 0-1,1-1 1,1 0 0,0 0 1,2 0 0,1 0 1,-1 0 0,0 0 2,1 0 0,-3 0 1,-2 0 0,-3 0 2,-2 0 0,-2-1 0,4-2-2,3-2 0,3-2-1,2-1-2,-1-2 1,0 0-2,1-1 0,-1-1 0,0 0 0,1 1 0,-1-1 1,0 0-1,2 0-2,1 1-1,1-1-3,1-1 1,0 0 0,2-1 1,1-1 2,0 0 1,2 1 0,1 1 2,0 0 1,0 3 1,-2 2 3,-1 4 2,-3 3 3,-2 1 0,0 0-2,-1 0-2,-1 0-2,-1 0-1,1 2 0,-1 0 0,0 2-1,1 0 0,-1 1 1,0 2-1,1 0 1,-2 2 0,0 2 1,-1 1-1,-1 3 1,-1 1 0,1-1 1,-1 1-1,1 0 0,-1 0 1,0 1 0,1 1 0,-1 1 0,1 0 0,1-1-1,1-1 0,1 0-1,0-2-1,2-1-1,1-1-1,1 0 0,-2-2-2,-2-1-1,-3-1 0,-3 0-2,0-3 0,1-1 0,3-2 0,1-2 0,1-1 0,1 0 0,-1 0 1,0 0 1,0 0 0,-1 0 0,-2 0 1,1 0 0,-1 0 0,0 0 1,2 0 0,1 0 1,0 1 0,-1 0 1,-2 2-1,1 0 1,-2 1 1,0 0-2,1 0 1,-1 0 0,1 0 0,1 0-1,1-1 1,1 2-1,-1-2 1,0 1-1,-1 0 1,-1 0-1,-1 0 1,1 0 0,-1 0 0,1 0 0,-2 0 0,0 0-1,-1-1 1,-1 2-1,0-2 0,-1 1 0,1 0 0,-1 0-1,0-1 1,-1 0-1,-1-2 1,-1 0-1,0-1 0,0 0 0,-1 0 1,1 0-1,-1 0 1,1 0 0,-1 0 0,1 0 1,0 0 0,1 0 0,1 0 0,1 0 0,0 0 0,-1 0 0,-1 0 0,-1 0 0,0 0 0,1 0 0,1 0-1,1 0 1,1 0 0,-1 0 0,1 0-1,-1 0 1,1 0 1,1 2 0,1 0 1,1 2 0,1 0 1,3 0 1,1-1-1,2 2 1,1-2-1,1 1-3,-1 0-1,0 0-2,0-2-2,-1-2 0,-2-3 0,0-4 0,0-1 0,1-2 0,1 0 1,1-1 1,0 0 1,0 2 1,0 3 2,0 1 0,1 3 1,1 4 1,0 4 0,2 4 1,0 3 1,1 3 0,-1 3 0,0 3 0,0 2 0,0 1 1,0 1-1,1 1 0,-3 0 0,0 1-1,-3-1-1,-1 0 0,-2-1-1,0-3-1,1-3-1,-1-2-1,0-3 0,2-1 0,1-1 0,1-1-1,0-1 1,0 0 0,1-2-1,-1 0 1,0-2 0,0 1-1,0 0-1,1 0-1,-1-1 1,0-1-1,0 0 1,1-2 1,-1-1-1,0 0 0,0-1-1,1-2 0,-1 0 1,0 0-1,0 0 1,1 0-1,-2 0 1,-2-2-1,-1-1 0,-3 0 0,0-1-1,1-2 1,1 0 1,1-1 0,0-1 1,0 2 1,0 1 0,1 0 1,-1 1 1,0 1-1,1-2 0,-1 2 0,0-1 0,1 0 0,-1 0 0,0 0 0,0 0 1,-1 0-1,-1 0 1,-1 0-1,-2 0 1,0-2-1,0 0 0,-2-1-1,-1-1 1,2 0-1,1 0 0,1 1 1,1-3-1,-1 0 1,0-3 0,1-1 0,0-3-1,3 0 1,1-1 0,2-1 1,2-1-1,1 1 0,0-1 0,2 1 0,0 0 0,0 1 1,1 0-1,-1 2 0,0 1 1,0 1-1,0 1 0,0 1 0,1 0 0,1 0 0,0 0 0,2 1 0,-1 0 1,-2 2 1,-2 2 2,-1 2 2,-2 3 0,2 4-2,0 4-1,2 4-1,-1 1-1,-1 1 0,-3 0 0,-2 0 0,-2 0-1,-1 1 0,-3 1 0,-1 2 1,-2-1-2,1-1 1,-1-1-1,1-1 0,-1 1 0,-1 0 0,-1 1 0,-1 1 0,-2 1 0,-1 1-1,-2 2 1,-3 0 0,1 0 0,0-1 1,1-1-1,1-1 1,1 0-1,1 0 1,2-1 0,0 1 0,0-2 0,1-3 0,-1-3 1,1-2 0,0-3 0,3 0 0,1-2-1,3 0 1,1-1-1,2 0 0,3 0 0,1 0 0,1 0 1,-2 0-1,0 0 0,-1 0 0,-2 0 0,-1 0 0,-3 0 0,-1 0 1,-1 0-1,3 0 0,1 0 0,2 0 0,1 0 0,-1 0 0,-1 0 0,-1 0-1,-1 0 1,-1 2-1,-1 0 1,-1 2 0,-1-1-1,1 2 1,-1-2 0,1 1 0,-1-1-1,2 0 1,1-1 0,1-2 1,1 0-1,-1 0 0,0 0 0,1 0 0,0 0 0,1-2 0,0-1 0,2 0 1,1-2-1,-1-2 0,0-1 0,1-3 1,-1-2-1,2-2 0,1-1-1,1-3 1,0 1 0,0 1-1,0 2 0,1 3 1,-1 1-1,0 2 2,0 2 1,1 2 1,-2 4 1,0 4-1,-1 5-1,-1 6 0,0 2 0,0-1 0,2 1 1,1 0 0,0-1 0,-2-1 0,0-1-1,-1-1 0,-1 0 0,-1 0 0,-2-1 1,1 1 0,-3 0 0,-2 0 0,-1-1-1,-2 1 0,-2-1 0,1 0-1,-1-2-1,1 0 0,0-2-1,1 1-2,1 0-1,1 0-1,1-2-1,1-1 1,1-2 1,1-2 1,0-1 0,1-2 0,-1 0-1,0-1-1,2-2 0,1 0 1,2-2 1,3 0 1,0 1 1,0 2 1,0 4 0,1 2 2,-1 3 0,0 2 2,0 2 2,1 2 1,-2-1-1,0-3-3,-1-2-4,-1-4-3,-1-1-1,0 0-1,1 0 0,-1 0 0,0-1 0,1-2 0,-1-2 0,0-2-1,1 0 1,-1-1 0,0 0 1,1 0-1,-1 0 2,2 1 0,1-1 0,1 0 0,0 0 3,0 2 2,0 1 4,1 0 3,-2 4 1,0 6-1,-1 6 0,-1 6-2,-1 1 0,0-1-1,1-3-1,-1-1-1,0-1-1,-1 0 1,-2-1-1,0 1 1,-1-1 0,-1 0-1,-1-2 1,-1-1-1,-1 0-1,-1 0 0,-1 0-1,-1 0 0,0-1-1,1-1 0,1 0-1,1-2 0,1 0 0,-1 0-1,1 0 1,-1 0 0,1 0-1,1 0 1,1 0-1,1 0 1,1-1-1,3-1 2,1 0 1,2-2 1,2 1 0,-1 0 0,0 2 0,0 0 0,0 1 0,-1 0 0,-1 0-1,-1 0 1,-1 0 1,2 0-1,1 0 1,1 0 1,-1-1 0,-2 1-1,-2 0-1,-1 0 0,-2 1 0,1 0 0,-1 1-1,1 2 1,-2 0 0,0-1-1,-1 1 0,-1 0-1,0 0 0,-1 2 0,1 0 1,-1 1 0,0 0 0,-1 0 0,-1-2 0,-1-1 1,0 0-1,1-2 1,1-1-1,1 0 1,1-2 0,1-1-1,1 0 0,1-1 0,1-3 1,1-2-1,1-4 0,1-2 1,1-3-2,2-3-2,2-3-2,3-3-2,0-1 0,2 2 0,1 3 2,0 1 1,1 2 1,0 1 1,0 1 0,0 1 2,-1 0 2,-1 2 2,-3 1 3,-2 0 2,-1 2 1,1 1-1,-1 0-1,0 2-2,0 0-1,1 0-2,-1 0 0,0 0-2,0 0-1,-2 0 0,0 0-1,-1 1 0,-1-1-1,1 0 0,-1 0 0,0 0 0,1-1 0,-1 0 0,0-1 0,1-2 1,-2 1-1,0-1 0,-1 0-2,-1 0 0,0 0-1,3-2 0,1 0 1,2-1 0,2 0 0,1 0 1,0 2 1,2 1-1,0 0 2,1 0 0,-1 0 2,0 1 0,0 2 2,0 10 0,0 6 2,1 9 0,-1 3 1,0-1-1,0-1 0,0-1 0,0-1-1,-2 1 0,0 0 0,-1-1-1,-1 1 0,1-1-1,-1 1 0,0 0 0,0-1 0,0 1-2,1-1 0,-1 1-1,0-2-1,0-3 1,1-3 0,-1-2 0,0-2 0,0-1-1,1 1 1,-1 0-1,-1-1 0,-2-2-1,-1-3 0,-3 0-2,0-3 0,3 0 1,1-2 0,2 0 0,1-1 1,-1 0 0,-1 0 1,-1 0 0,-2 1 1,0 0 0,-1 2 0,-1 0 0,0 1 0,3 0 0,1 0 0,2 0 0,1 0 1,1 0-1,-1 0 0,0 0 1,0 0-1,-1-2 0,-2 0 0,0-1 0,0-1 0,1 2 0,1 0 1,1 2-1,-1-1 1,0 0 0,-1-2 0,-1 0 0,-1-2-1,0 0 1,1-1 1,-1-2-1,0 1 0,1 1 1,-1 0 0,0 2 1,1-1-1,1-2 1,1-2 0,0-1 0,2-2 0,1 0 0,0 0-1,2 1-1,-1-1 1,-2 2 0,-1 1 0,-3 0 0,-1 3 0,-1 1-1,-2 2 1,1 2 0,-1 0-1,0 0 1,2-2 0,1 0-1,2-2 1,2-2 0,4-2 0,3-1 0,3-4 0,4-2 0,4-3-1,4-3 0,1-1 0,1 1 0,0 1-1,0 1 0,0 0 0,1 1 0,1-1-1,1 1 1,1-1-1,-2 1 0,-1-1 0,-1 0 1,-1 2-1,0 3 0,-2 3 0,0 3 1,-5 2 0,-5 4 2,-6 2 1,-5 4 3,-4 1-1,2 1-2,1 2-1,1 0-2,-1 1-1,-2 0-1,-1 0-1,-3 0-2,-1 0 1,-1 1 0,-1 1 0,-1 2 1,0-1 0,1-1 0,1-1 0,1 0 1,1-1-1,2 0 1,3-1 0,1 1 1,1 0-1,-2 2 2,0 0 0,-1 1 0,0 0 1,1 0 0,1-2-1,0 0 0,1-2 0,1-1 2,-1-1-1,0 0 2,0-2 0,-1-2-1,-1-2 0,-2-2 0,2-2-1,1 0 1,2-1-1,2-1-1,2-1 1,-1 0 0,0 0-1,0 0 1,0 0-1,0-2 1,1 0-1,-1-1 1,0-2-1,0 0 1,0-1-1,0-1 0,1-2 0,1-3 0,0-3-1,2-3-1,0-2 0,2-1 1,0-1 1,2 0-1,1-1 1,2 1 0,2 1 0,2 1 0,1 1 0,1-1-1,2 1 1,0 0 0,1 0 0,1 1 0,1 1 1,2 1-1,0-1 2,1-1-1,1-3 1,1-1 0,1-1 0,1-1 0,1 1 0,2 0-1,-1-1 1,2-1-1,1-1-1,1 0 0,1-2-1,-1 1 0,1 0 0,-1 0-1,1 0-1,3 1-4,1 1-2,3 2-4,1-1-1,4-1-1,2-1-1,4-1-1,-1 3-1,-4 4 0,-4 5 0,-3 5-2,-4 2 0,-3 0-1,-3 1-1,-3-1-2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56"/>
    </inkml:context>
    <inkml:brush xml:id="br0">
      <inkml:brushProperty name="width" value="0.04154" units="cm"/>
      <inkml:brushProperty name="height" value="0.04154" units="cm"/>
      <inkml:brushProperty name="color" value="#00BFF3"/>
    </inkml:brush>
  </inkml:definitions>
  <inkml:trace contextRef="#ctx0" brushRef="#br0">44917 31666 529,'-8'-7'88,"0"2"-14,0 2-14,0 2-13,-1 3-10,-3 6-4,-4 4-5,-1 5-5,-5 5-3,-2 5-3,-2 5-1,-4 5-3,-2 3-3,1 2-6,0 2-5,0 2-5,0 0-6,1-1-3,1 0-5,1-1-4,2-4-6,3-4-10,3-5-8,3-5-10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57"/>
    </inkml:context>
    <inkml:brush xml:id="br0">
      <inkml:brushProperty name="width" value="0.04716" units="cm"/>
      <inkml:brushProperty name="height" value="0.04716" units="cm"/>
      <inkml:brushProperty name="color" value="#00BFF3"/>
    </inkml:brush>
  </inkml:definitions>
  <inkml:trace contextRef="#ctx0" brushRef="#br0">44674 31720 466,'-11'-11'38,"10"8"12,10 9 14,10 10 13,3 4-1,0 1-14,-1 1-16,0 1-13,-1 3-10,3 6-1,1 7-4,3 5-2,-1 3-8,-1 2-13,-3 0-14,-1 2-14,-3-5-7,-5-8-4,-3-10-1,-4-7-4,-2-7-2,0-1-3,0-2-4,0-2-3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57"/>
    </inkml:context>
    <inkml:brush xml:id="br0">
      <inkml:brushProperty name="width" value="0.04294" units="cm"/>
      <inkml:brushProperty name="height" value="0.04294" units="cm"/>
      <inkml:brushProperty name="color" value="#00BFF3"/>
    </inkml:brush>
  </inkml:definitions>
  <inkml:trace contextRef="#ctx0" brushRef="#br0">46584 30847 512,'14'-14'3,"-1"2"5,-2 4 4,-2 3 3,1 1 6,7 2 4,5 0 5,7 2 5,1 2 2,-1 4-2,-3 4 0,-1 3-2,-3 4-2,-3 3-2,-3 3-3,-3 3-2,-3 2-4,-2 1-3,-4 1-3,-2 1-3,-6 1-3,-6 0-4,-7 2-4,-7 1-3,-6 1-4,-5 2-4,-4 2-4,-6 3-3,0-1-3,4-2 1,3-2 0,5-2 0,3-3 2,3-5 4,3-5 3,3-5 4,10-6 8,16-6 11,17-8 12,17-6 11,9-5 3,4 0-6,2-1-5,4-1-6,-1 0-11,-2 3-17,-4 1-15,-2 2-16,-6 2-6,-4 2 6,-7 2 5,-5 3 5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57"/>
    </inkml:context>
    <inkml:brush xml:id="br0">
      <inkml:brushProperty name="width" value="0.04828" units="cm"/>
      <inkml:brushProperty name="height" value="0.04828" units="cm"/>
      <inkml:brushProperty name="color" value="#00BFF3"/>
    </inkml:brush>
  </inkml:definitions>
  <inkml:trace contextRef="#ctx0" brushRef="#br0">50256 31050 455,'14'-26'66,"-4"10"-6,-5 12-5,-2 11-5,-5 7-4,-2 5-4,-4 5-4,-2 5-3,-4 2-4,-3 0-4,-5 1-4,-3-1-3,-4 1-3,-1 1-4,-3 0-2,-1 2-3,-1 1-5,2 2-7,0 2-6,1 3-6,2-2-8,3-4-8,3-4-9,3-3-7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58"/>
    </inkml:context>
    <inkml:brush xml:id="br0">
      <inkml:brushProperty name="width" value="0.04924" units="cm"/>
      <inkml:brushProperty name="height" value="0.04924" units="cm"/>
      <inkml:brushProperty name="color" value="#00BFF3"/>
    </inkml:brush>
  </inkml:definitions>
  <inkml:trace contextRef="#ctx0" brushRef="#br0">49850 31268 446,'-26'-25'77,"10"13"-7,12 12-6,11 14-7,5 7-6,3 3-9,1 3-7,3 3-7,2 1-6,3 2-2,3 1-3,3 1-2,2 0-1,1 0-1,0 0-1,2 1 0,-2 0-7,-3 2-14,-5 2-12,-3 2-14,-4-2-14,-3-5-15,-3-7-16,-2-5-15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58"/>
    </inkml:context>
    <inkml:brush xml:id="br0">
      <inkml:brushProperty name="width" value="0.05409" units="cm"/>
      <inkml:brushProperty name="height" value="0.05409" units="cm"/>
      <inkml:brushProperty name="color" value="#00BFF3"/>
    </inkml:brush>
  </inkml:definitions>
  <inkml:trace contextRef="#ctx0" brushRef="#br0">52338 30113 406,'29'-28'33,"-5"9"-4,-5 7-4,-5 8-4,0 4 0,5 2 3,5 0 4,5 2 4,3 1 0,-1 3-2,0 4-3,1 2-2,-3 3-3,-3 1-1,-5 3-3,-3 1-2,-6 3-2,-5 3-1,-6 3-2,-6 3 0,-6 3-5,-9 4-9,-7 4-7,-9 4-8,-4 0-4,-2-2 0,-2-4-1,-2-2 1,-1-3 0,2-2 2,0-2 1,2-1 1,2-4 2,7-4 1,6-3 2,6-4 0,6-4 6,8-3 9,8-3 10,8-2 8,11-5 8,17-6 4,14-6 5,17-6 6,7-2-1,1 1-5,-1 1-4,1 1-5,-7 2-5,-13 5-6,-12 3-4,-13 4-6,-5 1-2,2 0 1,4-2 0,3 0 1,2 1-8,3 4-15,1 4-15,2 4-15,-3 1-13,-7 1-12,-9 0-10,-7-1-12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2:02"/>
    </inkml:context>
    <inkml:brush xml:id="br0">
      <inkml:brushProperty name="width" value="0.05166" units="cm"/>
      <inkml:brushProperty name="height" value="0.05166" units="cm"/>
      <inkml:brushProperty name="color" value="#00BFF3"/>
    </inkml:brush>
  </inkml:definitions>
  <inkml:trace contextRef="#ctx0" brushRef="#br0">44147 36578 425,'0'-16'4,"2"0"6,0 1 6,2-1 7,0 1 4,3 1 1,2 0-1,2 2 2,0 0-2,-1-1-4,0-2-4,-2 0-4,0 0-2,-2 1-4,-1 1-1,0 1-3,-2 0-2,-1 0-1,0 0 0,-1 1-1,-4 0 0,-6 2-2,-6 2 0,-5 2-1,-4 4 0,-2 6-1,0 6 1,0 6-1,-1 3 1,1 1 1,1 1 1,1 1 0,1-1 1,3-1 1,1-3-1,3-1 1,2-1 0,4-1-1,4 1 1,4 0-1,5-2-1,6-1-1,6-2-3,5-2 0,4-3-2,1-3 1,1-2 1,1-4 1,0-2 0,1-1 0,-1-3-1,1-2 0,-2-1 1,-1 1 0,-3-1 1,-1 0 0,-3 1 2,-3 1 2,-3 0 1,-2 2 3,-4 2 7,-3 6 12,-2 4 11,-4 6 13,-2 2 1,-1 3-10,-3 2-8,-2 2-10,-4 6-6,-5 12-2,-7 12-3,-5 12-2,-3 6-3,0 1-2,-1 1-3,1 1-4,-3 6-5,-6 10-9,-6 12-10,-6 10-8,1 3-7,8-5-1,8-4-1,8-6-2,5-7 0,5-10 3,3-9 3,4-10 3,3-11 1,3-10 0,1-12 1,2-9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2:02"/>
    </inkml:context>
    <inkml:brush xml:id="br0">
      <inkml:brushProperty name="width" value="0.0431" units="cm"/>
      <inkml:brushProperty name="height" value="0.0431" units="cm"/>
      <inkml:brushProperty name="color" value="#00BFF3"/>
    </inkml:brush>
  </inkml:definitions>
  <inkml:trace contextRef="#ctx0" brushRef="#br0">47034 37327 510,'-8'-6'63,"0"2"-4,1 4-5,-1 3-4,-1 4-6,-2 7-6,-2 7-6,-1 7-7,-2 5-3,2 2-3,1 4-3,1 3-1,1-1-3,2-4-1,2-4-2,3-3-3,1-6 0,3-4-2,4-4-1,2-6-2,4-3-1,6-2-3,4-3-3,5 0-4,5-7-2,4-8-2,6-9-3,5-9-2,-1-4-1,-4 2 2,-5 0 2,-5 1 1,-6 2 2,-5 1 3,-7 3 3,-5 2 3,-6 1 1,-8 2 1,-6 3 0,-7 1 1,-6 3-3,-3 3-7,-4 2-7,-4 4-7,1 2-2,9 0 1,7 2 3,9 0 1,3 2-1,0 0-7,0 2-6,0 0-6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2:03"/>
    </inkml:context>
    <inkml:brush xml:id="br0">
      <inkml:brushProperty name="width" value="0.04237" units="cm"/>
      <inkml:brushProperty name="height" value="0.04237" units="cm"/>
      <inkml:brushProperty name="color" value="#00BFF3"/>
    </inkml:brush>
  </inkml:definitions>
  <inkml:trace contextRef="#ctx0" brushRef="#br0">51650 34444 519,'14'0'93,"-1"0"-19,-2 0-21,-2 0-20,0 0-11,1 0-2,3 0-1,2 0-3,2 0-2,1 0-1,3 0-2,1 0-2,1 0-1,-1 0-1,-1 0-2,0 0 0,-1 0-1,1 0-1,1 0 0,1 0-1,0-1 0,-1 0 1,-1-2-1,-1 0 1,1-1-1,3 2 1,3 0-1,3 2 1,0-1-1,-1 0 0,-3-2 0,-1 0-1,-3-1 0,-1 0 0,-3 0 0,-1 1 0,-2 0-1,-1 2 0,-1 2 1,0 2-1,-1 0-1,-1-1 1,1 0 0,0-2 0,0 1-1,1 0 1,1 2 0,2 0 0,0 0 0,-1 0 0,1-2-1,0 0 1,-1-1 0,1 0 0,0 0 1,-1 0 0,0-1 0,-1 0 1,0-2 0,-2 0 0,1 0 0,1 0 0,3 2 0,2 0-1,0 1 1,-1 0 0,-1 0-1,-1 0 2,0 0-1,2-2-1,0 0 1,1-1-2,0-1 1,1 0 0,0 0 0,-1 0-1,0 0 1,-3 0 0,-1 0-1,-2 0 1,-1 1-1,-1 0 0,1 2 1,0 1-2,1 0 1,1 0 1,3 0-1,2 0 1,0 0-1,1 0 1,-1 0-2,1 0 1,-1 0-1,-3 0 1,-1 0-1,-2 0 1,-2-1-1,1-1-2,0 0-1,0-1-3,0-1-1,1 2-2,1 0-2,2 2-1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08"/>
    </inkml:context>
    <inkml:brush xml:id="br0">
      <inkml:brushProperty name="width" value="0.0555" units="cm"/>
      <inkml:brushProperty name="height" value="0.0555" units="cm"/>
      <inkml:brushProperty name="color" value="#FED406"/>
    </inkml:brush>
  </inkml:definitions>
  <inkml:trace contextRef="#ctx0" brushRef="#br0">32250 26000 396,'48'-68'32,"-3"17"0,-3 15-2,-2 16 0,-1 9-3,3 3-1,3 3-3,4 4-1,2 2-2,4 4 2,3 3 0,3 3 0,-4 3 0,-8 3-4,-10 3-4,-9 4-2,-7 2-4,-3 4-1,-3 3-3,-2 3-1,-8 4-3,-8 7-3,-10 6-1,-9 7-3,-9 0-2,-5-2 0,-7-3-1,-5-3 0,-6-2 0,-3 0 0,-3 0 0,-2 0 0,0-5 4,7-9 6,6-10 6,7-8 7,16-9 5,29-6 6,28-6 7,28-6 5,24-7 1,23-6-6,22-6-4,22-6-6,7-2-4,-6 3-1,-6 3-1,-6 4-3,-12 2-10,-15 4-23,-15 3-22,-16 3-21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8:24"/>
    </inkml:context>
    <inkml:brush xml:id="br0">
      <inkml:brushProperty name="width" value="0.06445" units="cm"/>
      <inkml:brushProperty name="height" value="0.06445" units="cm"/>
      <inkml:brushProperty name="color" value="#F2395B"/>
    </inkml:brush>
  </inkml:definitions>
  <inkml:trace contextRef="#ctx0" brushRef="#br0">38337 32410 341,'-15'7'0,"2"-1"0,3-1 0,1 0 0,3-1 5,4 0 9,4 0 9,4 0 10,3 0 3,1 0-6,3-1-5,2 2-5,1-2-3,3 1-1,2 0 0,1 0 0,1 0-2,-1 0-2,-1 0-3,0 0-1,0-3-3,2-4-2,4-5-1,3-6-3,3-3 0,1-3-2,2-3 0,3-3-1,0-1 0,0 1-1,0 1 1,0 1 0,-1 3 0,-3 3-1,-4 4 0,-1 5 0,-4 2 0,-2 2 1,-1 2 2,-2 2 2,-3 1 0,1 2 3,-2 0 1,-1 2 1,-1 0 1,-3 2-3,-1 0-2,-2 1-3,-2 3 1,-2 4 1,-2 3 3,-2 5 1,-1 0 1,0-3 0,0-3 0,0-2-1,-1-3 0,0 1 0,-2 0-1,0 0 1,0-1-2,0 1-1,2 0-1,0 0-2,2-2-4,4-1-3,2-2-6,4-2-5,1-3-1,1-4 2,1-4 2,2-4 1,-1-2 0,1-2-1,0 0-3,-1-1-1,1 0-1,2-1 1,0 0 1,1 1 1,-1 0 2,-1 2 2,-2 2 3,-2 3 3,-2 1 2,-1 2 1,-1 2 1,0 2 2,-3 2 2,-1 4 2,-2 2 4,-2 4 2,-1 0 3,0 1 4,0 0 2,0 0 4,0-1 1,0 1-1,0 0-1,0 0-1,0-1-2,0 1-2,0 0-3,0 0-2,1 0-3,0 1-2,2 1-2,0 1-3,2 0-1,0-1 1,1 0 0,2-2 2,0-1 0,-1-1 2,1 0 0,0-2 2,1 0 0,2-2 0,1-1 0,3 0-1,2-3-1,1-2-2,3-4-2,2-2-1,0-4-2,3-4-1,0-3-2,1-5-2,-1-1 1,0-1-1,-1 1 1,-1-1 1,-1 2 0,-3 3 0,-1 3 2,-2 3 0,-2 2 2,-1 2 1,-1 2 2,0 3 2,-2-1 4,-1 2 6,-1-1 7,0 0 5,-1-1 1,1 0-4,2-1-5,0-2-4,0 1-4,-1-1-1,0 0-3,-2 0-2,0 0-1,0 0-2,0 1 0,0-1-1,0 1 0,1 2 1,2 2 0,0 2 2,1 3 2,1 4 4,1 4 5,2 3 4,-1 2 0,1 0-2,0-2-4,-1-1-2,1-2-2,0-2-2,-1-4 0,1-2-1,-1-2-2,-1 0-3,-1 0-3,0 0-4,-1-1 0,1 0 1,2-2 1,0 0 1,1-1 2,1 2 2,1 0 2,1 2 2,0-1 2,-1 0 0,0-2 0,-2 0-1,-1 0 1,-1 0-1,-1 2 1,0 0 0,-2 4 0,-1 4 2,0 5 0,-2 6 1,-1 0 1,-2 1-1,-3-2-1,0-1-1,-1-2-3,3-3-4,4-2-4,2-4-6,2 0 1,2 2 5,0 2 4,1 2 5,0-1 3,-1 1 0,-1-2 0,0 0 1,-1-3-1,0-3-2,-1-2-3,1-3-2,0-4 0,1 0-1,2-3 2,0-2 0,0 0-1,-1 1-1,-1 0-2,0 2-1,-2 1 0,1 0 3,0 2 2,0 1 2,-1 0 3,1 2 3,0 0 2,0 2 2,-1 2 0,-1 5-2,0 6-1,-2 4-2,-1 3-1,-2 1 0,-3 1 0,0 1 0,-3-1-1,0-1-1,-2-3-1,0-1-2,-1-1 0,2 0-2,0-1-1,2 1-2,1-2 1,4-1 0,2-2 1,4-2 1,1-2 0,1-2-1,1-3-1,1 0-1,2-4-1,3-2-2,4-4-2,2-2-3,0-2 0,-2-2 2,-1 0 3,-2-1 2,-2 0 1,-1 1 0,-1 1 2,-1 0 0,0 1 0,0-3 0,-1-2 1,1-1 0,-1-3-1,-1-1 1,-1-3-1,0-1 0,-2-2 0,-1 1 0,0-1-1,-2 1 0,-1 1 0,-2 3 0,-3 3 1,0 3 0,-2 2 0,0 1 3,0 0 1,0 2 2,0 0 1,0 1 1,0-1 1,0 0 0,1 0 1,3-1-2,4-2-1,2 0-1,2 1-1,2 1 1,0 2 0,1 2 2,0 2 1,-1 1 1,-1 0 3,0 2 1,0 0 1,1 2-2,3 0-1,2 2-2,0-1-1,-1 0-1,-1-2-2,-1 0-2,1-1-2,1-2-1,3 0-1,2-1-1,0-1 0,1 2 2,-1 1 3,1 0 2,-1 2 1,1 2 2,-1 2 0,1 2 1,-1 0 0,-1 0-2,-1-2 0,-1 0-2,-1-1-2,-1 0-1,-1 0-3,0 0-2,-1-1-1,1-4-1,1-2-1,1-3-1,1-1 0,-1 2 2,1 2 2,0 2 1,-2 1 3,1 0 2,-2 0 3,-1 1 3,1 0 1,1 3 0,3 4-1,1 2 0,1 2-2,-3-2-1,-1-1-1,-2 0-2,-1-1-1,1 2-1,1 0-2,1 1-2,2 0 0,1-2-1,3-2-2,1-2 0,0-2-1,-3 0 1,-3-2-1,-2 0 0,-2 0 1,1 0 1,1 2 1,1 0 1,0 1 1,-1-2 1,0 0 1,-2-1 0,0-1 1,1 2 1,1 0 0,1 2 0,1-1 0,0 0 1,-1-2 1,1 0-1,-1-1 1,1 0 1,-1 0 1,1 0 0,1 0 0,1-2-1,3 0-1,1-1-1,1-1-1,-3 2 0,-1 1 0,-3 0 0,-1 1-1,-1 0 0,0 0 1,-2 1-1,0-1 1,3 0-2,2 0-1,1 0-1,1 1 1,-3 4 4,-1 2 4,-2 4 3,-2 1 1,1 1-1,0 2-1,-1 0-2,2-2-3,1-5-6,3-4-7,2-5-6,-1-4-3,-1 0 1,-3-1 1,-1-1 1,-2-1 1,-1 0 1,-1 0 1,0 1 2,-1-1 1,0 2 1,-1 1 1,1 0 2,0 2 3,1-1 7,2 0 7,0 0 7,2 0 2,1 1 0,3-1-1,1 0-1,1 2-1,-1 4-2,-1 4-2,0 4-2,-1 2-2,1 0-3,1-1-1,1 1-3,-1 0-1,-1 0-1,-3 0 0,-1-1-1,-1 1 0,0-2 0,-1-1 1,1 0 0,0-2-1,1 0 1,1-2-2,1 0 1,1-1-1,0 0 0,-1 0 1,1 0 1,0-1-1,1-2-1,1-2-2,1-2-2,0 0 0,-1 0 0,-1 2 0,-1 1 0,0 0 0,-1 0 0,1 0 1,0 0 1,0 1 1,1 0 2,1 1 2,1 2 2,-1 1 2,-3 2 4,-3 2 2,-3 2 4,-2 2 0,0 3-2,-2 3-2,0 4-2,-2 1-1,-1 1-2,-1 1-1,0 1-2,-1 0-1,0-1-3,0-1 0,0-1-3,1-2-1,6-1-4,2-2-2,5-2-4,1-3 0,1-3 3,0-2 2,-1-4 2,0-2 2,-1-2 1,0-2 1,-2-2 1,-1 0 0,1-1 0,0 0-1,0 0-1,0-1-1,1-2 1,1-1-2,1-3 1,0 0 0,-1 1 0,-1 1 1,0 0 0,-2 1 1,-1 1 0,-1-1 1,0 0 0,-2 0 1,1 1 1,0-1 2,0 0 2,0-1 0,1-1 0,1-3 0,1-1 0,0-1 0,0 2-2,-2 3-1,-1 1-1,0 2-1,0 0 2,-1 2 1,1 1 2,1 0 0,0 2 0,1 1 0,1 0 0,1 1 0,1-2 0,2 0-1,0-1 1,1 0 0,1 2 2,1 2 1,1 2 2,1 1-1,1 0-2,1 0-2,1 0-2,-1 0-1,-3 0 0,-3 0-1,-3 0-1,-1 0 1,-1-2-1,1 0 1,0-2 0,0 0 0,-1 1-1,1-2 0,0 2-1,0-1 1,5 0 1,2 0 1,3 0 1,1 1 1,1 2 2,-1 2 3,1 2 2,-2 0 1,-2 0-3,-1-2-1,-2 0-1,-3-1-2,1 0-1,-2 0-2,-1 0 0,0 0-1,1 0 0,2 0-1,0 0 1,1 0 0,1 0 1,1 0-1,1 0 0,-1 1 0,-3 4-1,-3 2-1,-3 3-1,-2 2 0,0 0 1,-2-1 0,0 1 1,-1 0 0,-1 0 1,1-1 0,0 1 0,-1 1 1,0 0-1,-2 1 1,0 1-1,1-2-1,5-6-3,5-6-3,5-6-2,2-4-1,-3 0 2,-1-1 2,-2-1 2,-1-1 3,-1 2 2,1 1 4,0 1 3,0 1 2,5 2 0,2 2-1,3 2 1,-1 1-1,-1 0-1,-4 0-1,-3 0-1,-1 1-1,-1 2 0,1 2-1,0 2 1,0 0-1,1-1-1,1-1 0,1 0-1,1-2 1,-1 0-1,1-2 1,0 0 0,-1-1-1,1 0-1,-1 0-2,1 0-1,-1-1-1,1 0-2,0-2 0,-1 0-2,1-2 1,0 0 0,-1-1 2,1-1 1,-1-1 0,1 0 0,-1 0 0,1 0 1,-1 1 0,-1 0 0,-1 2 1,0 1 1,-2 0 0,1 0 0,0 0 1,-1 0 1,1 1-1,0 0 2,0 2-1,-1 0 0,2 1 0,1-2 0,3 0-1,2-2-1,-2 3 3,-3 4 6,-5 5 5,-3 6 6,-3 2 1,-2 3-4,-2 2-4,-2 1-3,0 0-4,2-1-4,2-2-4,2-3-4,1 0-1,3-2 1,2-1 2,2-1 1,1-2 1,1-2-1,1-4-1,1-2 0,0-4 0,-1-4-1,-1-4-1,0-4-1,-1-3-1,1-5-2,1-3-2,1-4-3,0-3 0,-1 1 0,0 0 0,-2-1 1,-1 2 1,-1 1 1,-1 3 3,0 2 2,-2 2 2,1 4 2,0 5 4,0 3 2,-1 3 3,1 2 3,0 2 4,0 2 3,1 2 2,3 2 0,3 2 1,3 2 0,1 1-1,-3 0-2,-1-1-4,-2 1-3,-2 0-2,1 0 0,0 0 1,-1 0-1,1-1-1,0 1-1,0 0-2,-1 0-1,1-1 0,0-1-2,-1 0-1,1-2-1,1 0 0,3 0-2,3 0 0,3 0-2,0-2-1,-1-2-1,-2-4-3,-3-2-1,-1-3-1,-1-3 0,-1-4 0,0-2 0,-3-1 1,-1 1 2,-2 1 1,-2 1 2,-1 1 2,-1 0 1,1 2 1,0 1 2,0 0 2,2 1 3,0-1 3,1 0 3,1 0 1,0-2-1,-1 0-2,1-1 0,0 0-3,0-1 0,0 0-3,-1 1 0,1 0-2,0 2-1,0 2 0,-1 3-2,1 0 2,0 0 1,0 0 2,0 0 2,0 1 2,1 1 1,1 0 2,1 2 1,1 0 0,0 2 0,-1 0 0,1 2-1,0 0 0,-1 2-1,1 0 0,0 2-1,-1 0 0,-1 2 0,-1 0-1,0 1 0,-1 1 0,1 0 0,1 0-1,2 0 0,0 0 0,5 3-2,2 2-1,3 2 0,-1 0-1,-3-1 1,-5-1-1,-3-1 1,-2 0 0,0 0 1,-1 0-1,1-1 0,0 2 1,2 2 0,0 1 0,1 3 2,0 1-1,-3-1 0,-1 1 0,-2-1 0,-2 0-1,0-1-1,-2 0-1,0-2 0,-2 0-2,-1 1 0,0 1-2,-2 1 0,1 0-1,2-1 0,2 0 1,2-2-1,3-5 1,4-6-2,3-10 0,5-6 0,0-5-1,-3 1 0,-3-1 1,-3 0 1,0 0-1,0-1 0,1-1-1,1-1 0,1-2-1,0 0 1,-1-1-1,1 0 1,-1-2 0,-1 1-1,-1-1 0,0 1 0,-2-1 0,-1 2 0,0 1 1,-2 1 1,-1 1 0,0 1 0,-2 1 0,0 1 0,-2 1 2,1 1 2,0 0 3,0 2 3,1 0 2,2 1 3,2-1 1,2 0 2,1 1-1,1 1-3,1 0-2,2 2-4,-1 0-1,-1 0 1,-1 0-1,-1 1 1,1-1 0,0 2 0,1 1 0,1 0 0,2 0 0,1 0 0,3-1 0,2-1 0,0 0 0,1 2 0,-1 2 1,1 2 1,-2 2 0,-3 2 0,-3 2 1,-3 2 0,-1 0 0,2 1 0,0 0-2,1 0 1,2 0-1,1 0-1,3-1 0,2 1 0,0-1-1,1-2 1,-1-2 0,1-2 0,-2-1 0,-1 0 0,-3 0-1,-1 0 0,0 0-1,1 0 1,3 0-1,1 0 0,1 0 1,-3 0-1,-1 0 0,-2 0 0,-1 0 0,1 0 1,1 0 1,1 0 0,1 0 0,0 0 1,-1 0-1,1 0-1,-1-1 1,-1 0-2,-1-2 1,-1 0-1,-1 1 1,-1 4 2,0 4 2,-2 4 2,-2 2 1,-2 1 0,-4 1-1,-2 2 0,-1-1-2,1 1-3,3 0-4,2-1-3,2-1-2,4-4 0,2-5 0,3-2 1,1-2 0,-1 1 3,-1 3 2,0 2 1,-4 2 2,-3 2 1,-4 2 2,-4 1 1,-3 2 1,0 0 0,-2-1 0,0 1 0,-1 0 0,0-1 0,0 1-2,1 0 0,-1 0-1,0 1-1,0 1-1,0 1-1,0 2-1,2 5 0,0 3-2,2 5 0,1-1-1,4-2-2,2-3-2,4-3-1,2-3-1,3-1 1,3-2 2,3-3 0,1 0 3,-1 0 2,-1-1 3,-1 1 2,-1 0 2,-1 1 0,0 2-1,-2 0 0,-2 0 0,-3 1-1,-3-1 0,-2 1 0,-3-1 0,0-1-1,-2-1-1,0-1 0,-1 1 0,2 3 1,0 4 0,2 2 1,0-1 0,0-2-1,-1-2 0,1-4-2,1-2 0,0 1 0,1 0-1,2-1 0,0 1-1,0 2-1,0 0-1,-1 1-1,1 0 0,0 1 1,0-1 0,0 1 1,-1 0 1,-1-1 0,0 1 0,-2 0 1,0-1-1,0 1 1,0-1 0,0 1-1,-1-1 1,-2 1 1,-2-1 0,-2 1 1,-3-1 1,-2-1 0,-3-1 1,-3 0 0,-2-1 0,2 1-1,1 1-1,1 1-1,1 1-1,2-1-1,2 1-1,2-1-2,1 0 0,-2-1-1,0 0 1,-1-2 0,-3 0 2,-4-1 0,-3 1 2,-5 0 2,0-2 0,1-1 0,2-3-1,3 0 0,-1-3 0,-2-1 0,-1-1 0,-3 0-1,0-2 1,-1 0-2,1-2 0,-1 0-2,2-1 0,1 0-2,3 0 0,1 0-1,2-2 0,1-4-2,0-4 0,2-3-1,2-3-1,2 0 2,4 1 0,3-1 0,1 0 2,0 1 0,0-1 1,0 0 1,-3 2 1,-2 3 2,-5 2 3,-4 4 2,-1 2 0,-1 0 0,0 2-1,1 0 0,-2 2-1,-2 2 3,-2 2 1,-1 2 1,0 2 1,1 1-2,2 3-1,3 2-2,0 1 0,2 1-2,1 1-2,1 1 0,-1-1-1,0-2-1,-1-4 1,-1-3-1,-1-2 1,1 0-1,-1-2-1,0 0 1,-1-2 0,-1-1-1,-3 0 1,-1-1 1,-1-1-1,1 0 1,1 0 0,1 0 1,0 0 0,0 0 0,1 0 0,-1 0 0,0 0 0,-1 0 1,-1 0 0,-1 0 0,0-1 1,1-1 1,1 0 0,1-1 1,-1-2 0,0 0-1,0-2 0,-2 0-1,0-2-1,4-2-2,3-1-1,3-3-3,1 0 1,1 1 1,-1 1 1,0 0 1,-1 3 3,-2 5 2,-1 3 3,-3 4 3,0 3 1,1 5 0,1 4-1,1 4 1,0 1-2,0 1-1,1-1-2,-1 1-3,0-1-1,1-3 0,-1-1-1,0-2-2,1-2 1,-1 1-2,0 0-1,1 0 0,-2-1-1,-2 1-1,-2 0-1,-1 0 0,0-1 0,1-1 2,2-1 4,3 0 1,0 0 2,0 1 0,1 3 2,-1 2-1,0 1 1,-1 1-1,-2 1 0,1 1 0,-1 0-1,2-1 0,2 0-1,3-2-1,1 0 0,0 1 1,2 1 0,1 1 0,0 0 0,0-1 0,0-1 0,0 0-1,0 0 1,1 3 0,-1 3 1,0 3 1,0 0 0,2-3 0,1-3 0,0-3 0,1-1 0,1-1-1,-1 1 1,0 0-1,0-1 0,0 1-2,0 0 1,0-1-2,0 2-1,0 1 0,0 3 0,0 2-1,1 0-1,0-2 0,2 0 0,1 0 0,0-2-1,0 1 2,0-1 0,0 1 1,-1 0 0,-1 1 2,0 1 0,-1 1 0,-2 1 1,0-1 0,-2 1 0,0-1-1,-1 0 1,1-3-2,-1-1 0,0-2 0,0-1-1,0 1 0,0 1 0,0 1 0,-1 0 0,-1-1 0,-3-1-1,-2 0 1,-1-2-1,-1-1 0,-1-1-1,-1-1 0,0-2-2,1-2 0,0-4-1,2-2-2,-1-4 1,-1-2-2,-3-4 0,-1-2 0,0-2 0,3-1 2,3-1 0,2-1 1,2-1 2,-1 0 1,-1 1 1,-1-1 1,-1 0 1,0 1 0,0-1 0,1 0 0,-1-1-1,2-1 1,1-3-2,1-1 0,1-3 0,0-1-1,2-3 0,1-1-1,1-1 0,2 0-1,2-1 0,2 1-1,1 0 0,0-1 0,0 1 1,0 0 0,0 0 0,0 3 2,0 1 0,0 3 0,0 1 2,0-1 0,0 1 2,0-1 2,0 1-1,0-1-1,0 1 0,0-1-1,-1 1 0,0 1 0,-2 1 0,0 1 1,-1 0 0,0-1 0,0-1 0,1-1 0,-2 0 1,2 1-1,-1 1 1,0 1 0,-1 1 0,0 0 0,-1 2-1,-2 1 1,1 1-1,1 1 1,0 1 1,2 0 1,-1 1 1,0 1-1,-1-1 0,-2 0 1,-1 0-1,-3-1 1,-4-1 1,-2-1 1,0 0 0,1 4-2,2 3 0,3 2-2,-1 2 0,0 1 0,-1-2 0,-1 2-1,-1-1 1,0 2-1,1 0-1,-1 2 1,0 0-1,-1 0 0,-2 0 0,1 0 0,-3 0 0,-2 0 1,-1 0 1,-2 0 2,-1 0-1,4 0 0,3 0-1,3 0-1,2 0 0,-1 2-1,0 0 1,1 2-1,-2-1 0,0-1-1,-1 0 0,-1-1-1,-1-1 0,1 0 0,-1 0 0,1 0 1,-1 0 1,0 1 0,1 2 2,-1 0 0,1 2 0,1 0 0,1 1-1,1 2 0,0 0 0,0 0 0,1-1 1,-1 1 0,0 1 1,1 2-2,-1 1 1,0 3-1,1 0 0,1-1-1,1-1 1,0 0 0,1-1 0,1-1 0,-1 1 0,0 0 0,0 0 0,1-1 0,-1 1-1,0 0 1,0-1-1,-1-1 0,-1 0-1,-2-2 0,1 1 0,-1 2-1,0 1 0,1 3 1,-2 0-1,0-1 0,-1-1 1,-1 0 0,-1-1 0,1-1 0,-1 1 1,1 0-1,-1 0 1,1-1 1,-1 1 1,0 0 1,2 0 0,1-1 2,2 1 0,3 0 2,1 0 0,4 1-2,2 1-2,4 2-1,0 0-1,-2 1 0,-2 1-1,-2 1-1,-2-1 1,-1-3-1,-3-2 1,-2-4 0,-1-1-1,-3 0 0,-2 0-2,-1-1-1,-1 0 0,1-2 0,1-2 0,1-2 0,0-1 0,1 0-1,-1 0 1,0 0-1,0 0 0,-1 0 0,-1 0 2,-1 0 0,0-1 0,-1 0 0,1-2 1,-1 0-1,1-1 0,1 0 1,1 0 1,1 1 1,0-2-1,1 2 1,-1-1 0,1 0 1,-2 0-1,0 0 0,-1 0 0,-1 0 0,0 1 0,-1 0 0,1 2 0,-1 0 1,1 1-1,1-2 0,1 0 1,1-1-1,-1-2 1,-1 2 0,-3-1 0,-1 0-1,-2 0 1,-1 0 0,-1 0-1,-1 0 1,0 1-1,0 0 0,-1 2 0,1 0 0,0 1 0,1-2 0,1 0 0,1-1 0,0-2 0,-1 2 0,-1-1 0,0 0 0,-2 0 0,1 0 0,0 0-1,-1 0 1,0 0 0,-1 0 0,0 0-1,-2 1 0,0-1 1,-1 0-1,1 0 1,0 0-1,0 0 1,1 2 0,1 0 1,2 2-1,0-1 1,1 0-1,1-2 1,1 0-1,1-1 0,1-2 1,1 0 1,1-1 0,2-2 0,1 0 0,2-1-1,3-1-1,0-1 1,2 0-1,1 0 1,1 1-1,-1-2 1,0-2-2,-1-2 0,-1-1-1,1-1 0,2 3 1,4 1 0,3 2 1,0 2 0,-2 1 1,-2 0-1,-2 2 1,0 2 1,-1 2 1,0 4 3,0 2 2,0 2 0,-3 0-4,-2 0-2,-1 0-3,-1 0-2,0 2 1,2 0 0,1 1-1,1 1 1,1 0 1,1 0-1,0 0 2,0 0 0,-1-1 1,-3 1 0,-1 0 2,-1 0-1,2 0 1,2 0 0,3-1 1,-1 1-1,-2 0-1,-1 0-1,-3 0-1,-1-1 0,1-1-2,-1 0 0,1-2 0,-1 0-2,1 0 0,-1 0 0,0 0-2,1-1 1,-1 0 0,0-2 2,1 0 0,-1-1 1,1 0 1,-1 0 1,1 0 0,-1-2 1,2-2-1,1-4-1,1-2 0,2-2 0,2 1-1,4-1 0,3 0 1,0 0-1,0 1 0,-1-1 0,-2 0-1,1 0 0,-1-1 0,0-1 0,0-2 0,0 0 0,2-1 0,1-1 0,0-1 0,2 0 1,1 1 0,0 0 0,2 2 2,0 1-1,0 1 0,0 1 0,0 1-1,0-1 1,0 0 0,0-1 0,0-1 1,1-2 0,1-2 0,3-1 0,2-2-1,1-1 1,-2 4-1,-1 3 0,0 3 0,0 0 0,1-2 0,3-1 0,2-3 0,-2 2 1,-6 3 1,-6 4 1,-6 4 3,-3 4-1,1 4-1,-1 4-1,0 4-2,0 1 0,-2-1-1,0 0 1,-1-2-1,0 0 0,1 2 0,1 0 1,0 1-1,1 0 0,1 0 0,-1-2 0,0 0 1,0-1-1,-1 1 1,-1 1-2,-2 2 1,1 0-1,1 1 1,1 1 0,1 2 0,-1 0 0,0 1 0,-1 1 1,-1 1-1,-1-1 0,2-1 0,1-2 1,1-2-1,-1-1 1,0 3 1,-1 2 1,-1 1 0,1 1 1,2-3-1,4-1 0,3-2-1,0-1 0,0 3 1,-2 2 0,0 2 0,0 0 1,2 1 1,3-1 0,1 1 2,1-1 0,0 1-1,0 0-1,0-1-1,-1 0 0,-1-3-1,0-1 0,-1-2 0,-1-1-1,2 3 0,0 2-1,2 2 0,-1 0-1,0 1 1,-2-1 0,0 1 1,0 0 0,0 3 0,2 1 1,0 3 0,2-1-1,0-1 1,2-3-1,0-1-1,1-2 1,0 1-1,0-1 0,0 1 0,-1 0 0,-1-1 0,0 1-1,-1-1 1,-1 0-1,1-1 1,2 0-1,0-2 1,1 0 0,-2-1 0,0 1-1,-2 0 1,0-1 0,0 1 0,0 0 0,0-1-1,0 1 1,0 0 0,0-1 0,0 1 0,0 0 0,0 1 0,0 1 0,0 1 0,0 1 1,0 0-1,0-1 0,0 1 0,0-1 0,0 1 0,0-1 0,0 1 0,0-1 0,0 1 0,0 0-1,0-1 1,0 1-1,0 0 1,0-1 0,0 1 0,0 0 0,-2 1-1,0 1 1,-2 1 0,1 0-1,0-1 1,2-1-1,1-1-1,-1-2 1,-1-1 0,0-2 0,-1-2 0,-1-1 1,2 1-1,0 1 0,2 1 1,-1 1-2,0 0 0,-2-1-1,0 1-1,-3-1-1,-4-3-1,-3-1-2,-5-2-1,-1-3 0,3-2 0,1-4 2,2-2-1,1-2 2,1 0 0,-1 0 1,0 0 1,0 0 0,1 0 0,-1 0 1,0 1 1,0-1-1,1 0 1,-1 0-1,0 0 0,0-1 1,1 0 1,-1-1 1,0-2 3,0-1-1,1-1 0,-1-3-1,0-2-1,1-2 0,1-5-1,0-3 1,2-5-1,0-2 0,2-4-1,1-3-1,0-2-1,2-3-1,0 2 0,2-2-2,1 1-1,0 0-1,0-2 0,0 0 1,0-2-2,0 1 2,0 2 0,0 2 1,0 2 2,-1 1 0,-1 2 2,0 0 1,-1 1 1,-1 1 1,0 2 1,0 0-1,0 1 2,0 1-1,0 1 0,0 1 1,0 2-1,0 0 0,1 2 0,-2 3 1,2 2-1,-1 1 1,0 2 0,0 2 0,0 3 2,-1-1-1,0 0 1,-1-1-1,-1-1 0,-1 0 0,0 1 1,0 0 0,0 2 1,-1 2 1,-2 2-1,-1 4 0,-3 3 0,0 1 0,1 0-2,0 0 0,2 0-2,0 0 0,1 0-1,-1 0 1,0 0-1,0 1 1,-1 2 0,-2 2 0,0 1 0,0 2 0,-1-2 1,0-1-1,1 0 1,-1-1 0,0 2-1,1 0 0,-1 1 0,0 1 0,-2 0 0,0 0 0,-1 0 0,0 0 1,1-1-1,1 1 0,1 0 0,0-1 0,2 0 0,1-2-1,1 0 0,0-2-1,0-1 1,1 0-1,-1-2 1,0 0 0,0 0-1,0 0 1,1 0 0,-2 1-1,-2 2 2,-1 2-1,-3 2 1,0 1 0,3 0 0,1 0 0,2-1-1,1 1 1,-1-2 0,-1-1-1,-1 0 1,-1-1 0,0 0-1,1-1 1,-1 2-1,0-2 0,-2 1 1,0 0-1,-1 0 0,0-1 0,1 0 0,1-2 0,1 0 0,0-1 0,0 2 0,1 0 0,-1 2 0,0 0 1,1 2-1,-1 0 1,0 1 0,0 1 0,-1-2 0,-1-1 0,-1 0 1,0-1-1,0 0 0,2-1-1,1 2 1,1-2-1,-1-1 1,0 0-1,1-2 1,-2 0 0,0 0-1,-1 0 0,-1 0 0,0-1 0,1-2-1,0-2 1,2-1-1,1-3 1,-1 0-1,0-2 0,1 1 0,-1-2-1,0 2 1,1 1-1,-1 0 0,0 1 1,-2-1-1,0-2 1,-1 0 0,1 0 0,1 1 1,2 0 0,3 2 0,0 0 1,0-2-1,0 0 0,1-1 0,-1-1 0,2 0 1,1 0-1,1 1 0,0-1 0,0 0 0,0 1 0,0-1 0,0-1 0,0 0 0,1-1 0,-1-1 0,0-1 0,0 1 0,0-1 0,0 0 0,0 3 1,-1 3 1,-2 4 0,0 4 2,0 3-1,1 4-1,0 2 0,2 4-2,0 0 1,0 1-1,1 0 0,-1 0 0,0-1 1,2 1 0,1 0 0,0 0 0,0-1 0,0 1 1,-1 0-1,-1 0 1,-2 0-1,0 1 1,-2 1 0,0 1-1,0 0 1,3 0 0,1-2 0,2-1 0,2 0-1,0 2 0,2 0 0,0 1-1,1 1 1,0-1-1,0 1 0,0 0 0,0-1 0,0 1 0,0 0 0,0-1 0,1 1 0,0 2 1,2 0 1,0 1 1,0 0-1,0 1 1,-2-1 0,0 1 0,-1-1 0,0-3 0,0-1-1,0-2 0,-1-2 0,0 1-1,-2 0 1,0 0-1,-1-1 0,0 1 0,0 0 0,0 0-1,-1 0 0,-2 1 0,-1 1-1,-3 2 1,-1-2 0,1-3 0,-1-3 0,0-2-1,0-3 0,1-1-1,-1 0-1,0-1-1,0-1-1,0 0 1,1 0 0,-1 0 0,0 0 0,0 0 0,1 0 0,-1 0 0,-1-1 1,0-1-1,-1 0 1,-1-1 0,0-1 1,1 0 0,0 0 0,2 0 0,0-1 0,1 0 1,-1-1 0,0-1 0,0-1 0,1 0 1,-1 0-1,0 0 0,0 0 0,-2 1 1,0-1-1,-1 0 0,0-1 0,-1 0-1,0-1 1,1-1-1,-1-1 1,2 0-1,1 0 1,1 1-1,0 0 1,2 0 1,1 2-1,0 1 1,1 0 0,-1 0 0,-2 0 0,0 0 1,0 0-1,1-2 1,0 0-1,2-1 1,0-1 0,0 1-1,1-1 1,-1 0-1,0 1 1,0 1-1,0 0 1,0 2-1,0 0 1,1 0 0,-1 1-1,0-1 1,0 0 0,-2 0 1,0 0 0,-1 0 0,-1 1 1,0-1-1,0 0 0,1 0-1,-2 1-1,0 0 0,-1 2 0,-1 1-1,-1 0 0,1 2 1,-1 0-1,0 2 1,0 0 0,1 0 0,-1 0 0,0 0 0,1 0 1,1 2-1,1 0 1,1 2 1,-1 0-1,-2 1 1,-2 2 0,-1 0 1,-1 1-1,1 0 0,0 0-1,2-1 1,1 1-1,1-2-1,1-1 1,0 0-1,1-1 1,-1 2-1,-1 0 0,-1 1 0,-1 1 0,2 0 0,1 0 0,1 0 1,0 0-1,2-1 0,1 1 0,0 0 0,1 0 0,-1 0 0,-2-1 0,0 1 0,0 0 0,1 0 1,0 0 0,2 0 1,1 0 0,0 1-1,2 2 0,1 0 0,-2 1-1,-2 1 1,-3 1 0,-4 2 0,0-1 0,-1 1 0,0 0-1,1-1 1,-1-1-1,2-2 0,1-4 0,1-3 0,0-1 1,0-2-1,0 0 0,1-2-1,-2 1 1,0 0-1,-1 2 1,-1 0-1,-1-1-1,1-2 0,-1-3 0,0-4-1,2-1 0,2-2 0,4 0 1,3-1 0,0-1 1,0-2-1,-1 0 2,-2-1-1,2 0 1,1 1-1,2 1 1,2 0 1,1 1-1,0-1 0,0-1 0,0-1 0,0-1 0,0 2 0,0 1-1,0 1 0,-1 0 1,0 0 1,-2 0 2,0 1 1,-3 1 1,-2 4-1,-3 4-1,-3 4 1,-2 3-1,2 0 0,1 1 0,1 2 0,0 0 0,0 1-1,0 2 1,1 0-1,-1 1 0,0 3-1,0 2 0,1 1-1,0 1 0,2-2 0,2-3 0,2-1 0,1-1 1,1 0-1,-1-1 1,0 1-1,0 1 1,0 1-1,0 3 0,0 2 0,1-1 0,0-1 0,2-2 0,0-3 0,1 1 0,0 0 0,0 1 0,0 1 0,1 0 0,0-1 0,2 0 0,0-2 0,0 0 0,0 1 0,-2 2 0,0 0 0,-1 0 0,2-1 0,0-1 1,2 0-1,0-1 0,0 3 1,-1 2 0,1 1 1,0 2 0,-2 0-1,0-1 0,-2 1-1,1-1 1,0 1-1,2-1 1,0 1-1,1-1 0,0 1 0,0 0-1,0-1-1,-1 0 0,-1-1 1,0 0-2,-1-2 1,-1-1 0,2-1 0,0-1 1,1 0 0,1-1 0,-2 1 0,0 1 1,-2 1 0,0 0 1,-2 0 0,0-2 1,-2-1 0,1 0 1,1 2-1,0 0 0,2 1-1,-1 0 1,-1-1-1,0-1 0,-1 0 1,-1-1-1,0-1 0,0 1 1,0 0-1,0 0 0,0-1 0,0 1-1,0 0 0,0-1 0,1 1 0,-1 0 0,0 0 0,0 0 0,0 1-1,0 1 1,0 2 0,0 0-1,0 1 0,0 1 1,0 1-2,-1-1 1,-3-3 0,-4-2-1,-2-4 1,-1-2-1,1-2 0,1-3-1,0 0 1,1-4-1,-1-2 0,-1-4-2,-2-2 0,1-4 0,-1-3-1,0-5-1,1-3 0,-1-3 0,0-1 0,1-1 0,-1-1 0,1-1 0,2 0-1,3-2-1,1-1-1,2-1 1,2-2 1,2-2 1,2-2 1,1-1 1,0 3 1,0 2 1,0 2 1,0 1 1,0 1 0,0 1 0,0 2-1,1 0 1,2-1 1,2 1 0,2 0 1,0 0 1,-1 5 1,0 2 0,-1 3 1,-2 2 0,1 2 0,0 3 0,0 1 0,-1 1 0,-2-2 0,-2 0-1,-2-1 0,0 0-1,0 1 0,2 1-1,0 0 0,1 2-1,-2-1 0,0 0 0,-1 0-1,-1 0 1,2-1 0,0-1 1,2-1 1,-1-1 0,-1 2 1,0 1-1,-1 1 1,-2 0 0,0 0-2,-1 0 0,-2 1 0,0 0-1,-2 0 1,0 2-1,-1 1 1,-1 0 1,1 2-2,-1 1 1,0 0 0,0 1-1,-2 0 0,0 0 0,-1 0 0,0 0-1,-1 1 1,0-1-1,1 0 0,-1 0 0,2 2 0,1 0 0,1 2 1,0 1-1,0 2 0,0 2 1,1 2 0,-2 0 0,0 1 0,-1 0 0,-1 0-1,-1-1 1,0-1 0,1 0 0,-1-2 1,1 0-1,1-2 0,0 0 0,2-2 0,0 0-1,1 0 1,-1 0 0,0 0-1,-1 0 0,-1 0 0,-3 0 1,-2 0-1,0-1 0,1-2 1,1-2 0,1-1 0,0-2 0,2 0 1,1 0-1,1 0 1,-1 0-1,0 1-1,-1-1 1,-1 0-1,0 0 0,1 2 0,0 1 0,2 1 1,0-2 0,-1-2 0,-2-4 0,0-2 1,2-1-1,3 1 1,4 1-1,4 1 0,2-1 0,2-2 0,0-2 0,2-1-1,1-2 0,3 1 1,4-1 0,2 1 1,1 0 0,-1 2 0,-1 2 0,0 3 0,-1-1 0,-1 0 0,1-1 0,0-1 1,-1 0 1,-1 3-1,0 1 0,-2 2 0,1 2 0,2 2 0,1 2 0,3 2 0,0 0-1,-1-2 1,0-2 0,-2-1 1,0-3-1,0 0 0,-1-1 0,1-1-1,-1-1 1,-2 0-1,-3 0 0,-1 1 0,0-2 0,0-2-1,1-2-2,2-1 0,-1-1-1,-1 3 1,0 1 0,-2 2 1,0 1-1,-2-1 1,0-1-1,-2-2 1,1 1 0,0-1-1,2 0 1,0 1 0,1-1 0,0 2 0,0 1 0,0 1 0,-1-1 0,-1 0 0,0-1 0,-1-1 0,-1 0 1,2-1-1,0 0 1,2 1-1,-1-1 1,-1 0 0,0 1 0,-2-1 0,1 1 0,0 0 0,2 2 0,0 1 1,2 0-1,0 1 1,1-1 0,2 0 1,0 1 0,-1 0-1,1 2 0,0 1 1,0-1-1,2 0 0,0-1 1,1-1-1,-1-1 1,-2 0-1,-4 0-1,-2 1 0,-2-1 0,0 0 0,0 0 0,0 1-1,-1-1 1,-2 2 0,-2 1 1,-2 1-1,0-1 1,0-2-1,2-2 0,1-1-1,0-2 0,2 2-1,0 1 0,2 1 0,-2-1 0,0 0 0,-3-1 0,-2-1 1,-1-1-1,0 1 1,1-1-1,-1 0 1,0 1-1,0-1 0,0 0-1,0 1 0,1-1 0,1 0 1,0 1-1,2-1 1,0 1-1,2 1 1,0 0 0,2 2 0,2 1 0,4 1-3,4 0-1,3 2-2,5 2-3,4 6-5,3 4-6,4 6-5,0 1 0,-5-1 5,-5 0 4,-4-2 4,-4 0 0,1 0-5,0 0-4,0-1-4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10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47200 31100 999,'-4'-71'0,"-5"10"0,-7 10 0,-5 9 0,-4 6-6,0 3-12,0 3-12,0 4-12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11"/>
    </inkml:context>
    <inkml:brush xml:id="br0">
      <inkml:brushProperty name="width" value="0.05085" units="cm"/>
      <inkml:brushProperty name="height" value="0.05085" units="cm"/>
      <inkml:brushProperty name="color" value="#F2395B"/>
    </inkml:brush>
  </inkml:definitions>
  <inkml:trace contextRef="#ctx0" brushRef="#br0">32300 25750 432,'-18'-24'10,"17"4"19,15 3 19,16 3 19,12 3 4,9 3-12,10 3-11,10 4-13,0 1-8,-5 0-5,-7 0-6,-5 0-5,-9 7-5,-9 17-2,-10 15-3,-8 16-3,-14 9-1,-15 3 0,-15 3 1,-16 4-1,-8-1 0,0-3 0,0-3-2,0-2 0,0-5 0,0-2 0,0-3 2,0-3 0,1-6 1,4-5 1,3-7-1,3-5 0,15-4 4,29 0 9,28 0 8,28 0 9,14-7 1,0-11-4,0-14-4,0-11-5,1-7-5,4 0-8,3 0-6,3 0-8,-4 3-3,-8 6 1,-10 7 2,-9 6 2,-7 3-14,-3 0-27,-3 0-27,-2 0-28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12"/>
    </inkml:context>
    <inkml:brush xml:id="br0">
      <inkml:brushProperty name="width" value="0.0491" units="cm"/>
      <inkml:brushProperty name="height" value="0.0491" units="cm"/>
      <inkml:brushProperty name="color" value="#F2395B"/>
    </inkml:brush>
  </inkml:definitions>
  <inkml:trace contextRef="#ctx0" brushRef="#br0">32650 29500 448,'137'0'140,"-24"0"-33,-26 0-31,-24 0-33,-17 3-18,-5 6-5,-7 7-5,-5 6-5,-9 6-2,-9 6 0,-10 7 0,-8 6-1,-12 7-3,-12 10-8,-13 10-9,-12 9-8,-4-2-2,7-12 3,6-13 4,7-12 4,4-9 3,3-2 2,3-3 3,4-3 3,10-4 5,19-3 8,19-3 7,19-2 7,10-5 2,4-2-3,3-3-3,3-3-3,1-4-4,1-3-4,-1-3-3,1-2-3,-4-3-2,-6 1 0,-6-1 1,-6 1 1,-4-1-3,1 1-9,-1-1-7,1 1-8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13"/>
    </inkml:context>
    <inkml:brush xml:id="br0">
      <inkml:brushProperty name="width" value="0.04458" units="cm"/>
      <inkml:brushProperty name="height" value="0.04458" units="cm"/>
      <inkml:brushProperty name="color" value="#F2395B"/>
    </inkml:brush>
  </inkml:definitions>
  <inkml:trace contextRef="#ctx0" brushRef="#br0">32350 34150 493,'93'-19'147,"-11"13"-34,-14 12-35,-11 13-34,-12 7-21,-9 4-4,-10 3-6,-8 3-4,-8 4-4,-2 7-4,-3 6-3,-3 7-3,-7 2-1,-9 1-2,-10-1 0,-8 1 0,-6-4-1,1-6 1,-1-6-1,1-6 1,-1-7 2,1-6 7,-1-6 5,1-6 5,10-6 4,22-2 1,22-3 2,23-3 0,17-2-1,17 0-3,15 0-5,16 0-3,12-5-6,9-9-8,10-10-9,10-8-8,-7-3-7,-22 7-5,-22 6-5,-21 7-6,-14 0-4,-2-2-3,-3-3-3,-3-3-4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19"/>
    </inkml:context>
    <inkml:brush xml:id="br0">
      <inkml:brushProperty name="width" value="0.0547" units="cm"/>
      <inkml:brushProperty name="height" value="0.0547" units="cm"/>
      <inkml:brushProperty name="color" value="#F2395B"/>
    </inkml:brush>
  </inkml:definitions>
  <inkml:trace contextRef="#ctx0" brushRef="#br0">74500 37250 402,'0'-107'55,"0"39"0,0 36-2,0 39 0,0 22-6,0 10-8,0 10-11,0 9-8,-4 6-7,-5 3-4,-7 3-5,-5 4-3,-6 2-2,-3 4-1,-3 3 0,-2 3-1,-1-1-1,3-2 0,3-3-1,4-3-1,10-27-3,19-50-4,19-50-4,19-50-4,12-22-1,6 6 4,7 7 3,6 6 4,1 7 4,-3 10 5,-3 10 4,-2 9 5,-6 7 3,-6 7 0,-6 6-1,-6 7 1,-4 8 0,1 14 1,-1 11 0,1 14 1,-4 13 0,-6 16 1,-6 15 1,-6 17 0,-6 10 0,-2 6 0,-3 7-1,-3 6-1,-4 1-1,-3-3-1,-3-3-3,-2-2-2,-3-5-1,1-2 1,-1-3-1,1-3 1,-1-7-2,1-9-4,-1-10-4,1-8-3,10-29-6,22-47-6,22-47-8,23-46-7,10-21 0,0 6 7,0 7 7,0 6 8,-4 10 3,-5 17 3,-7 15 2,-5 16 2,-8 12 2,-5 9 5,-7 10 5,-5 10 3,-3 7 5,4 6 6,3 7 5,3 6 6,-1 7 0,-2 10-5,-3 10-5,-3 9-5,-4 9-3,-3 9 0,-3 10-1,-2 10 0,-5 4-1,-2 0-2,-3 0-3,-3 0-2,-4 1-2,-3 4 1,-3 3 1,-2 3-1,-5 1-2,-2 1-9,-3-1-8,-3 1-7,1-6-9,6-8-7,7-10-7,6-9-9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19"/>
    </inkml:context>
    <inkml:brush xml:id="br0">
      <inkml:brushProperty name="width" value="0.04317" units="cm"/>
      <inkml:brushProperty name="height" value="0.04317" units="cm"/>
      <inkml:brushProperty name="color" value="#F2395B"/>
    </inkml:brush>
  </inkml:definitions>
  <inkml:trace contextRef="#ctx0" brushRef="#br0">77400 37250 509,'-19'-22'72,"13"6"-8,12 7-7,13 6-7,13 3-6,17 0-8,15 0-6,16 0-7,7 0-3,1 0-2,-1 0 1,1 0-2,-4 0-1,-6 0-4,-6 0-4,-6 0-4,-7 0-4,-6 0-2,-6 0-4,-6 0-3,-15 7-14,-21 17-26,-22 15-24,-22 16-27,-8 1-1,6-12 22,7-13 21,6-12 21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19"/>
    </inkml:context>
    <inkml:brush xml:id="br0">
      <inkml:brushProperty name="width" value="0.0403" units="cm"/>
      <inkml:brushProperty name="height" value="0.0403" units="cm"/>
      <inkml:brushProperty name="color" value="#F2395B"/>
    </inkml:brush>
  </inkml:definitions>
  <inkml:trace contextRef="#ctx0" brushRef="#br0">77800 37650 545,'-50'23'1,"0"-3"2,0-3 1,0-2 1,3-3 3,6 1 3,7-1 2,6 1 4,13-3 6,23-2 11,22-3 12,22-3 11,13-2 0,7 0-9,6 0-11,7 0-10,0 0-7,-2 0-3,-3 0-4,-3 0-3,-4 1-6,-3 4-8,-3 3-7,-2 3-8,-6 4-3,-6 7 2,-6 6 1,-6 7 1,-6-1-9,-2-6-16,-3-6-19,-3-6-17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20"/>
    </inkml:context>
    <inkml:brush xml:id="br0">
      <inkml:brushProperty name="width" value="0.04263" units="cm"/>
      <inkml:brushProperty name="height" value="0.04263" units="cm"/>
      <inkml:brushProperty name="color" value="#F2395B"/>
    </inkml:brush>
  </inkml:definitions>
  <inkml:trace contextRef="#ctx0" brushRef="#br0">79500 37050 516,'3'-47'42,"6"6"-8,7 7-9,6 6-8,7 6 0,10 6 7,10 7 9,9 6 7,4 6 3,1 6-5,-1 7-5,1 6-4,-4 4-5,-6 4-3,-6 3-4,-6 3-4,-9 4-3,-8 7-2,-10 6-1,-9 7-3,-13 4-1,-16 3-2,-15 3-1,-15 4-1,-15 4-5,-12 6-4,-13 7-6,-12 6-5,-4-1-2,7-5 1,6-7 2,7-5 2,7-9 2,9-9 4,10-10 5,10-8 3,7-9 3,6-6-2,7-6 1,6-6-2,12-6 6,19-2 12,19-3 11,19-3 12,18-4 2,19-3-10,19-3-10,19-2-8,4-5-9,-9-2-7,-10-3-7,-8-3-7,3-2-6,20 0-5,18 0-5,20 0-5,-6 1-6,-28 4-7,-28 3-7,-27 3-6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21"/>
    </inkml:context>
    <inkml:brush xml:id="br0">
      <inkml:brushProperty name="width" value="0.05585" units="cm"/>
      <inkml:brushProperty name="height" value="0.05585" units="cm"/>
      <inkml:brushProperty name="color" value="#F2395B"/>
    </inkml:brush>
  </inkml:definitions>
  <inkml:trace contextRef="#ctx0" brushRef="#br0">86850 36850 393,'-5'189'172,"-9"-22"-41,-10-22-41,-8-21-41,-8-7-23,-2 9-5,-3 10-6,-3 10-5,-1-4-5,4-16-3,3-15-4,3-15-4,14-31-6,25-43-10,25-44-10,25-43-9,20-35-1,16-25 8,15-25 9,17-25 8,0-4 5,-11 20 2,-14 18 1,-11 20 3,-11 16 4,-5 16 5,-7 15 7,-5 17 5,-6 25 8,-3 39 8,-3 36 9,-2 39 9,-8 16 0,-8-3-8,-10-3-7,-9-2-8,-9 2-7,-5 9-7,-7 10-6,-5 10-8,-3-1-4,4-9-7,3-10-4,3-8-6,-1-9-3,-2-6-1,-3-6 0,-3-6-2,5-16-8,17-25-16,15-25-17,16-25-17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21"/>
    </inkml:context>
    <inkml:brush xml:id="br0">
      <inkml:brushProperty name="width" value="0.04896" units="cm"/>
      <inkml:brushProperty name="height" value="0.04896" units="cm"/>
      <inkml:brushProperty name="color" value="#F2395B"/>
    </inkml:brush>
  </inkml:definitions>
  <inkml:trace contextRef="#ctx0" brushRef="#br0">88300 37450 449,'50'-24'22,"0"4"6,0 3 6,0 3 6,3 1 2,6 1-1,7-1-3,6 1-2,1-1-3,-3 1-4,-3-1-4,-2 1-4,-1 1 0,3 3 5,3 3 5,4 4 5,1 1-5,0 0-15,0 0-15,0 0-16,-4 0-6,-5 0 0,-7 0 0,-5 0 1,-11 6-7,-11 13-16,-14 12-14,-11 13-14,-11 1-4,-5-9 10,-7-10 10,-5-8 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8:27"/>
    </inkml:context>
    <inkml:brush xml:id="br0">
      <inkml:brushProperty name="width" value="0.04995" units="cm"/>
      <inkml:brushProperty name="height" value="0.04995" units="cm"/>
      <inkml:brushProperty name="color" value="#F2395B"/>
    </inkml:brush>
  </inkml:definitions>
  <inkml:trace contextRef="#ctx0" brushRef="#br0">77760 4050 440,'16'0'91,"-1"2"-17,1 0-18,-1 2-17,0 0-12,0 2-3,-2 0-4,-1 1-3,0 1-3,0 0-1,-1 0 0,1 0-1,-1 1-1,-3 3 0,-1 3-1,-2 3-1,-2 1-2,-2-1-4,-2-1-5,-2 0-5,-2-2-1,-3 3-1,-4 0 2,-2 1 0,-2 0-1,-1 1 1,-1-1-1,-1 1-1,-1-1 1,1-1 0,-1-1 2,1-1 0,-2-1 1,0-1 0,0-1 0,-2 0 1,0-2 0,3-3 1,1-1 1,3-2 2,0-1 0,2 0 2,1 0 1,1 0 2,3-1 4,6 0 7,6-2 7,6 0 7,7-2 1,7 0-4,8-2-4,8 0-5,1-1-3,-6 0-4,-5 0-4,-7 0-3,-1 1-2,1 0 0,3 2 0,1 0 1,1 1-1,-1-2-1,-1 0-1,-1-1 0,-2-1-1,-1 2-4,-3 0-2,-1 2-2,-4-2-15,-5-4-23,-4-4-26,-6-3-23,-1-2-4,0 2 18,2 2 17,1 3 19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21"/>
    </inkml:context>
    <inkml:brush xml:id="br0">
      <inkml:brushProperty name="width" value="0.04131" units="cm"/>
      <inkml:brushProperty name="height" value="0.04131" units="cm"/>
      <inkml:brushProperty name="color" value="#F2395B"/>
    </inkml:brush>
  </inkml:definitions>
  <inkml:trace contextRef="#ctx0" brushRef="#br0">88850 38200 532,'-46'-4'44,"10"-5"4,10-7 4,9-5 4,9-4-1,9 0-7,10 0-5,10 0-6,11 3-6,17 6-7,15 7-8,16 6-6,7 3-7,1 0-5,-1 0-7,1 0-5,-1 1-4,1 4-1,-1 3-2,1 3 0,-3-2-4,-2-6-6,-3-6-7,-3-6-6,-7-6-3,-9-2-2,-10-3-1,-8-3-1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21"/>
    </inkml:context>
    <inkml:brush xml:id="br0">
      <inkml:brushProperty name="width" value="0.05543" units="cm"/>
      <inkml:brushProperty name="height" value="0.05543" units="cm"/>
      <inkml:brushProperty name="color" value="#F2395B"/>
    </inkml:brush>
  </inkml:definitions>
  <inkml:trace contextRef="#ctx0" brushRef="#br0">91150 36100 396,'0'-224'56,"0"54"-3,0 53-1,0 53-2,3 34-2,6 16-1,7 15-3,6 17-2,1 21-3,-3 28-5,-3 28-4,-2 29-4,-5 22-4,-2 20-2,-3 18-2,-3 20-4,-4 13-6,-3 9-10,-3 10-10,-2 10-11,-6 13-9,-6 19-9,-6 19-9,-6 19-8,-1-21-6,7-59-2,6-60-2,7-58-2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31"/>
    </inkml:context>
    <inkml:brush xml:id="br0">
      <inkml:brushProperty name="width" value="0.03104" units="cm"/>
      <inkml:brushProperty name="height" value="0.03104" units="cm"/>
      <inkml:brushProperty name="color" value="#F2395B"/>
    </inkml:brush>
  </inkml:definitions>
  <inkml:trace contextRef="#ctx0" brushRef="#br0">44950 25700 708,'-25'-22'14,"0"6"4,0 7 4,0 6 5,-4 7 1,-5 10-3,-7 10-3,-5 9-3,-17 17-2,-24 25 0,-26 25 0,-24 25 0,-10 10-1,6-2-4,7-3-3,6-3-3,6-2-3,6 0-1,7 0-2,6 0-1,9-5-2,13-9-3,12-10-1,13-8-3,12-11-2,13-8-1,12-10-1,13-9-2,10-10-4,10-9-10,10-10-8,9-8-10,6-12 0,3-12 6,3-13 7,4-12 6,-3-9 6,-5-2 4,-7-3 4,-5-3 5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31"/>
    </inkml:context>
    <inkml:brush xml:id="br0">
      <inkml:brushProperty name="width" value="0.03509" units="cm"/>
      <inkml:brushProperty name="height" value="0.03509" units="cm"/>
      <inkml:brushProperty name="color" value="#F2395B"/>
    </inkml:brush>
  </inkml:definitions>
  <inkml:trace contextRef="#ctx0" brushRef="#br0">43250 26200 627,'-91'-49'-2,"19"4"-1,19 3-3,19 3-3,10 3 5,4 3 11,3 3 11,3 4 11,10 13 7,20 26 2,18 24 2,20 26 3,10 16-2,3 10-5,3 10-5,4 9-5,5 9-5,10 9-5,10 10-6,9 10-6,7 8-6,7 10-10,6 10-10,7 9-9,2-4-3,1-15 3,-1-15 4,1-16 4,-13-19-4,-25-22-9,-25-22-9,-25-21-10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41"/>
    </inkml:context>
    <inkml:brush xml:id="br0">
      <inkml:brushProperty name="width" value="0.03937" units="cm"/>
      <inkml:brushProperty name="height" value="0.03937" units="cm"/>
      <inkml:brushProperty name="color" value="#F2395B"/>
    </inkml:brush>
  </inkml:definitions>
  <inkml:trace contextRef="#ctx0" brushRef="#br0">68350 52350 558,'-29'-68'11,"45"17"20,43 15 21,45 16 21,28 7 4,17 1-15,15-1-13,16 1-15,-1-1-10,-15 1-7,-15-1-8,-16 1-6,-18 1-5,-18 3 0,-19 3-1,-18 4-1,-17-7-12,-11-16-22,-14-15-23,-11-15-24,-11-4-3,-5 9 16,-7 10 14,-5 10 15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41"/>
    </inkml:context>
    <inkml:brush xml:id="br0">
      <inkml:brushProperty name="width" value="0.03997" units="cm"/>
      <inkml:brushProperty name="height" value="0.03997" units="cm"/>
      <inkml:brushProperty name="color" value="#F2395B"/>
    </inkml:brush>
  </inkml:definitions>
  <inkml:trace contextRef="#ctx0" brushRef="#br0">69900 51100 550,'-90'-90'-2,"23"23"8,22 22 9,22 22 8,13 16 12,7 14 12,6 11 13,7 14 13,0 13-1,-2 16-18,-3 15-15,-3 17-18,-2 17-15,0 23-13,0 22-14,0 22-13,-2-2-9,-3-25-2,-3-25-3,-2-25-2,-5-18-1,-2-8 2,-3-10 1,-3-9 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41"/>
    </inkml:context>
    <inkml:brush xml:id="br0">
      <inkml:brushProperty name="width" value="0.03897" units="cm"/>
      <inkml:brushProperty name="height" value="0.03897" units="cm"/>
      <inkml:brushProperty name="color" value="#F2395B"/>
    </inkml:brush>
  </inkml:definitions>
  <inkml:trace contextRef="#ctx0" brushRef="#br0">68900 52950 564,'-44'-61'55,"13"28"2,12 28 2,13 29 2,6 24-3,0 22-12,0 22-10,0 23-11,0 10-8,0 0-5,0 0-5,0 0-5,-2-4-7,-3-5-13,-3-7-11,-2-5-12,-1-9-7,3-9-3,3-10-4,4-8-2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42"/>
    </inkml:context>
    <inkml:brush xml:id="br0">
      <inkml:brushProperty name="width" value="0.04499" units="cm"/>
      <inkml:brushProperty name="height" value="0.04499" units="cm"/>
      <inkml:brushProperty name="color" value="#F2395B"/>
    </inkml:brush>
  </inkml:definitions>
  <inkml:trace contextRef="#ctx0" brushRef="#br0">69000 53700 489,'26'-93'4,"4"17"8,3 15 8,3 16 9,3 10 3,3 7-2,3 6-3,4 7-2,-1 5-3,-3 7-3,-3 6-3,-2 7-4,-8 7-2,-8 9-3,-10 10-3,-9 10-1,-7 7-1,-3 6 1,-3 7 2,-2 6 2,-6-1-1,-6-5-2,-6-7-1,-6-5-1,-1-6-2,7-3 1,6-3 0,7-2 0,15-11-3,25-15-8,25-15-6,25-16-8,17-24-2,9-31 2,10-31 2,10-31 2,4-20 0,0-5-1,0-7-1,0-5-1,-8 2 1,-16 13 4,-15 12 4,-15 13 3,-14 12 6,-8 13 9,-10 12 8,-9 13 8,-4 20 8,4 28 8,3 28 9,3 29 8,-2 18-2,-6 9-10,-6 10-10,-6 10-11,-1 2-6,7-3-4,6-3-3,7-2-2,0-5-3,-2-2-1,-3-3-1,-3-3-1,-4-2 1,-3 0 4,-3 0 4,-2 0 3,-5 1 3,-2 4-1,-3 3 0,-3 3 0,-9 4 0,-11 7-2,-14 6-2,-11 7-1,-12 2-2,-9 1-4,-10-1-4,-8 1-4,-3-4-4,7-6-7,6-6-5,7-6-7,2-10-2,1-12 2,-1-13 2,1-12 2,1-18-3,3-21-6,3-22-7,4-22-6,7-19-2,13-16 4,12-15 3,13-15 4,6-1 6,0 16 9,0 15 9,0 17 8,0 13 11,0 13 13,0 12 11,0 13 14,6 12 4,13 13 0,12 12-2,13 13-2,12 16-1,13 23-2,12 22-2,13 22-2,10 12-7,10 3-11,10 3-11,9 4-11,9-1-5,9-3 3,10-3 1,10-2 3,-12-14 1,-31-21 1,-31-22 1,-31-22 1,-16-11-12,0 0-26,0 0-26,0 0-25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42"/>
    </inkml:context>
    <inkml:brush xml:id="br0">
      <inkml:brushProperty name="width" value="0.04645" units="cm"/>
      <inkml:brushProperty name="height" value="0.04645" units="cm"/>
      <inkml:brushProperty name="color" value="#F2395B"/>
    </inkml:brush>
  </inkml:definitions>
  <inkml:trace contextRef="#ctx0" brushRef="#br0">73150 51350 473,'28'-44'65,"6"13"-13,7 12-11,6 13-12,6 7-9,6 4-4,7 3-4,6 3-4,-2 1-3,-9 1-2,-10-1-3,-8 1-2,-15 8 4,-19 20 10,-18 18 12,-19 20 9,-5 11 4,9 7-5,10 6-5,10 7-6,4 2-3,0 1-4,0-1-3,0 1-3,0-3-2,0-2 0,0-3 0,0-3-1,0-10 0,0-16 0,0-15-2,0-15 0,0-7-5,0 3-6,0 3-6,0 4-7,-2 1-6,-3 0-3,-3 0-5,-2 0-4,-5-4 0,-2-5 3,-3-7 4,-3-5 3,-6-6 0,-5-3-4,-7-3-3,-5-2-3,-8-6 2,-5-6 8,-7-6 9,-5-6 8,-1-4 7,6 1 7,7-1 7,6 1 6,20-1 9,34 1 11,35-1 13,35 1 10,21 1-1,9 3-14,10 3-14,10 4-14,2 1-13,-3 0-8,-3 0-10,-2 0-9,-9 0-3,-12 0 2,-13 0 4,-12 0 2,-12 0-2,-8 0-7,-10 0-9,-9 0-8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42"/>
    </inkml:context>
    <inkml:brush xml:id="br0">
      <inkml:brushProperty name="width" value="0.03361" units="cm"/>
      <inkml:brushProperty name="height" value="0.03361" units="cm"/>
      <inkml:brushProperty name="color" value="#F2395B"/>
    </inkml:brush>
  </inkml:definitions>
  <inkml:trace contextRef="#ctx0" brushRef="#br0">75050 50850 654,'-22'-27'6,"6"-3"13,7-3 13,6-2 13,10 2 4,17 9-1,15 10-3,16 10-3,13 8-8,14 10-14,11 10-14,14 9-16,-6 1-5,-21-6 3,-22-6 3,-22-6 3,-11-2-10,0 3-20,0 3-21,0 4-21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8:28"/>
    </inkml:context>
    <inkml:brush xml:id="br0">
      <inkml:brushProperty name="width" value="0.04917" units="cm"/>
      <inkml:brushProperty name="height" value="0.04917" units="cm"/>
      <inkml:brushProperty name="color" value="#F2395B"/>
    </inkml:brush>
  </inkml:definitions>
  <inkml:trace contextRef="#ctx0" brushRef="#br0">79609 4500 447,'6'8'99,"-4"0"-17,-4-1-17,-4 1-15,-3 1-11,-2 2-4,-1 1-3,-3 3-5,1 1-3,3-1-3,3 1-4,2 0-4,2-1-1,1 1-2,-1-1-2,0 1-1,0 0-2,2 1-1,0 1-2,2 1-2,3-1-3,6-2-7,5-4-6,7-3-6,1-2-2,-3-2 2,-4-3 4,-1 0 3,-2-4 1,3-4 3,1-4 1,3-4 1,-1-1 3,-5-1 1,-3 1 2,-4-1 3,-3 0 0,0 1 0,-2-1 0,0 0 0,-2 0 0,0-1 3,-2-1 1,0-1 2,-4 0-1,-4 3-3,-5 1-4,-5 3-2,-1 1-8,1 4-12,3 2-11,1 4-12,4 2-5,3 2 3,4 2 3,4 2 2,3 0 5,0-1 6,2 0 5,0-2 7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44"/>
    </inkml:context>
    <inkml:brush xml:id="br0">
      <inkml:brushProperty name="width" value="0.02993" units="cm"/>
      <inkml:brushProperty name="height" value="0.02993" units="cm"/>
      <inkml:brushProperty name="color" value="#F2395B"/>
    </inkml:brush>
  </inkml:definitions>
  <inkml:trace contextRef="#ctx0" brushRef="#br0">77200 51250 734,'29'-15'77,"10"23"-13,10 22-11,9 22-12,-2 15-16,-12 9-20,-13 10-19,-12 10-20,-15 7-11,-15 6 0,-15 7-1,-16 6-1,-5-10 2,6-24 7,7-26 5,6-24 7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45"/>
    </inkml:context>
    <inkml:brush xml:id="br0">
      <inkml:brushProperty name="width" value="0.0497" units="cm"/>
      <inkml:brushProperty name="height" value="0.0497" units="cm"/>
      <inkml:brushProperty name="color" value="#F2395B"/>
    </inkml:brush>
  </inkml:definitions>
  <inkml:trace contextRef="#ctx0" brushRef="#br0">77000 52350 442,'43'123'70,"-11"-3"-13,-14-3-15,-11-2-13,-9-1-8,-3 3-2,-3 3-3,-2 4-1,-3-4-3,1-9-2,-1-10 0,1-8-2,-1-11-3,1-8-3,-1-10-3,1-9-4,13-20-5,29-27-7,28-28-6,28-28-7,12-29-4,-3-28 0,-3-28-1,-2-27 0,-8-15 0,-8 0 4,-10 0 1,-9 0 4,-12 10 4,-11 23 8,-14 22 7,-11 22 9,-7 18 6,0 16 7,0 15 7,0 17 7,-2 22 5,-3 32 3,-3 31 4,-2 32 4,-6 15-3,-6 0-8,-6 0-9,-6 0-8,-1-8-8,7-16-6,6-15-8,7-15-7,15-25-5,25-30-1,25-32-3,25-30-1,15-26-1,7-19-1,6-18 1,7-19 0,-1 1 3,-6 22 5,-6 22 4,-6 23 6,-10 14 5,-12 10 5,-13 10 6,-12 9 4,-9 10 4,-2 14 1,-3 11 1,-3 14 2,-6 14 0,-5 20 1,-7 18 0,-5 20 0,-14 14-2,-18 14-4,-19 11-4,-18 14-4,-12-1-4,-3-12-5,-3-13-3,-2-12-4,2-12-4,9-8-2,10-10-2,10-9-3,7-13 0,6-16-1,7-15 1,6-15 0,6-18 1,6-19 1,7-18 0,6-19 2,10-24-2,17-28-3,15-28-3,16-27-4,4-6 1,-6 19 7,-6 19 5,-6 19 7,-7 18 5,-6 19 5,-6 19 5,-6 19 5,-7 23 9,-6 28 13,-6 28 14,-6 29 13,-9 30 2,-8 35-9,-10 35-10,-9 34-8,-2 15-7,6-3-6,7-3-5,6-2-6,4-11-4,4-15-3,3-15-2,3-16-3,3-15-1,3-11 2,3-14 0,4-11 1,5-14-7,10-11-19,10-14-17,9-11-18,12-17-6,16-18 8,15-19 6,17-18 8,11-20 5,10-18 2,10-19 4,9-18 2,-2-10 4,-12 0 5,-13 0 3,-12 0 6,-15 7 4,-15 17 5,-15 15 7,-16 16 5,-12 12 2,-5 9-2,-7 10-2,-5 10-1,-14 8 3,-18 10 8,-19 10 8,-18 9 7,-12 9 2,-3 9-8,-3 10-6,-2 10-6,-3 4-6,1 0-1,-1 0-4,1 0-2,7-4-1,16-5-2,15-7 0,17-5-1,10-3 0,6 4 0,7 3 1,6 3 0,15 3 0,26 3 0,24 3-2,26 4 0,18-3-2,13-5-4,12-7-3,13-5-3,2-9-4,-5-9-1,-7-10-3,-5-8-1,-11-9-4,-11-6-4,-14-6-3,-11-6-5,-14-4 0,-11 1 4,-14-1 2,-11 1 3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46"/>
    </inkml:context>
    <inkml:brush xml:id="br0">
      <inkml:brushProperty name="width" value="0.04717" units="cm"/>
      <inkml:brushProperty name="height" value="0.04717" units="cm"/>
      <inkml:brushProperty name="color" value="#F2395B"/>
    </inkml:brush>
  </inkml:definitions>
  <inkml:trace contextRef="#ctx0" brushRef="#br0">80600 50700 466,'-24'-52'5,"4"-3"9,3-3 11,3-2 9,10 2 6,20 9 3,18 10 2,20 10 3,10 11-4,3 17-11,3 15-12,4 16-12,-7 12-9,-16 9-7,-15 10-7,-15 10-8,-15 4-1,-12 0 3,-13 0 4,-12 0 4,-13-4-2,-12-5-8,-13-7-9,-12-5-9,-5-9 1,3-9 9,3-10 9,4-8 9,4-8 6,6-2 1,7-3 2,6-3 2,18-2 9,32 0 16,31 0 16,32 0 15,21 0 2,13 0-12,12 0-13,13 0-12,2-4-10,-5-5-6,-7-7-7,-5-5-6,-25-3-3,-40 4 0,-40 3 0,-41 3 0,-23 7 4,-2 14 9,-3 11 9,-3 14 8,2 7 5,10 3 2,10 3 3,9 4 1,4 15 0,1 28-3,-1 28-4,1 29-3,2 18-3,7 9-2,6 10-4,7 10-2,2 5-3,1 4-5,-1 3-3,1 3-3,-4 3-4,-6 3-2,-6 3-2,-6 4-1,-2-4-6,3-9-8,3-10-8,4-8-8,1-18-3,0-25 0,0-25 1,0-25 1,0-21 2,0-15 2,0-15 3,0-16 3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46"/>
    </inkml:context>
    <inkml:brush xml:id="br0">
      <inkml:brushProperty name="width" value="0.04052" units="cm"/>
      <inkml:brushProperty name="height" value="0.04052" units="cm"/>
      <inkml:brushProperty name="color" value="#F2395B"/>
    </inkml:brush>
  </inkml:definitions>
  <inkml:trace contextRef="#ctx0" brushRef="#br0">79350 53100 542,'9'-61'3,"19"-22"6,19-22 6,19-21 6,7-1 0,-3 22-3,-3 22-4,-2 23-4,16 8 3,38-3 9,37-3 10,38-2 10,7 3 1,-21 14-5,-22 11-7,-22 14-5,-21 5-9,-18 1-12,-19-1-13,-18 1-11,-15-3-12,-9-2-10,-10-3-11,-8-3-9,-9-2-2,-6 0 9,-6 0 8,-6 0 9,-6 1 8,-2 4 7,-3 3 8,-3 3 8,-2 1 3,0 1 0,0-1-1,0 1 0,0 1 4,0 3 8,0 3 10,0 4 8,1 4 8,4 6 8,3 7 7,3 6 7,-2 10 2,-6 17-5,-6 15-3,-6 16-6,-1 9-5,7 3-6,6 3-8,7 4-6,2-7-6,1-16-6,-1-15-7,1-15-4,8-15-8,20-12-7,18-13-7,20-12-8,14-19-5,14-25-2,11-25-4,14-25-3,-1-11 3,-12 3 11,-13 3 9,-12 4 10,-12 10 9,-8 19 7,-10 19 8,-9 19 8,-15 21 6,-18 26 7,-19 24 7,-18 26 7,-15 18-2,-9 13-10,-10 12-11,-8 13-9,0-1-8,14-11-5,11-14-6,14-11-6,8-14-3,7-11-2,6-14-2,7-11-2,10-11 1,16-5 1,15-7 3,17-5 2,13-9 2,13-9 2,12-10 3,13-8 2,-1-3 2,-11 7 1,-14 6 2,-11 7 1,-15 13 0,-16 22 1,-15 22-1,-15 23 0,-17 10-1,-15 0-3,-15 0-1,-16 0-4,-8-4-1,0-5 0,0-7-1,0-5 0,4-8 1,10-5 4,10-7 5,9-5 3,15-8 4,22-5 1,22-7 4,23-5 1,16-8 2,13-5-1,12-7-2,13-5 0,1-3 0,-9 4 1,-10 3-1,-8 3 1,-11 3 2,-8 3 0,-10 3 3,-9 4 0,-15 10 3,-18 19 1,-19 19 3,-18 19 1,-14 5 0,-5-5-3,-7-7-1,-5-5-4,-9-6-9,-9-3-16,-10-3-17,-8-2-17,-1-6-8,9-6-1,10-6-2,10-6-1,8-16 4,10-25 5,10-25 7,9-25 6,7-11 6,7 3 6,6 3 4,7 4 6,5 8 6,7 17 8,6 15 8,7 16 7,10 12 6,16 9 4,15 10 5,17 10 4,11 10 1,10 13-1,10 12-3,9 13-2,4 9-3,1 6-7,-1 7-6,1 6-6,-9-7-9,-15-18-10,-15-19-10,-16-18-11,-10-12-8,-3-3-6,-3-3-7,-2-2-5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47"/>
    </inkml:context>
    <inkml:brush xml:id="br0">
      <inkml:brushProperty name="width" value="0.04288" units="cm"/>
      <inkml:brushProperty name="height" value="0.04288" units="cm"/>
      <inkml:brushProperty name="color" value="#F2395B"/>
    </inkml:brush>
  </inkml:definitions>
  <inkml:trace contextRef="#ctx0" brushRef="#br0">83650 52300 513,'0'-93'3,"0"17"7,0 15 6,0 16 8,7 9 2,17 3 0,15 3 0,16 4-1,9 5-1,3 10-3,3 10-4,4 9-2,-4 9-2,-9 9 1,-10 10 0,-8 10 0,-11 7 0,-8 6 2,-10 7 1,-9 6 1,-12 7 1,-11 10-1,-14 10 1,-11 9-1,-11 2-1,-5-2-4,-7-3-4,-5-3-4,-4-7-6,0-9-7,0-10-8,0-8-7,3-12-1,6-12 4,7-13 4,6-12 5,4-12-5,4-8-12,3-10-13,3-9-12,6-12-3,9-11 10,10-14 8,10-11 9,8-6 9,10 4 10,10 3 10,9 3 10,2 7 6,-2 14 1,-3 11 3,-3 14 2,2 13 4,10 16 5,10 15 6,9 17 5,4 13 2,1 13-2,-1 12-2,1 13-3,-4 1-5,-6-9-9,-6-10-9,-6-8-10,-4-11-3,1-8 2,-1-10 1,1-9 2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47"/>
    </inkml:context>
    <inkml:brush xml:id="br0">
      <inkml:brushProperty name="width" value="0.05716" units="cm"/>
      <inkml:brushProperty name="height" value="0.05716" units="cm"/>
      <inkml:brushProperty name="color" value="#F2395B"/>
    </inkml:brush>
  </inkml:definitions>
  <inkml:trace contextRef="#ctx0" brushRef="#br0">84300 52550 384,'25'-91'36,"0"19"-4,0 19-3,0 19-3,3 10-2,6 4-3,7 3-3,6 3-3,10 3-1,17 3 1,15 3 0,16 4 0,4-1-1,-6-3-1,-6-3-2,-6-2-2,-6-3-3,-2 1-4,-3-1-4,-3 1-4,-7-4-4,-9-6-5,-10-6-6,-8-6-4,-9-7-2,-6-6 3,-6-6 2,-6-6 3,-6-2 1,-2 3 4,-3 3 2,-3 4 3,-6-3 3,-5-5 5,-7-7 6,-5-5 4,-6-3 4,-3 4 6,-3 3 4,-2 3 5,-5 3 2,-2 3-1,-3 3 1,-3 4-1,-1 13 2,4 26 3,3 24 3,3 26 3,4 21 0,7 19-8,6 19-5,7 19-7,4 18-4,3 19-2,3 19-3,4 19-2,1 5-4,0-5-4,0-7-5,0-5-5,0-6-3,0-3-3,0-3-4,0-2-2,0-8-1,0-8 1,0-10 3,0-9 0,-4-9-2,-5-5-5,-7-7-6,-5-5-6,-6-12-3,-3-16 1,-3-15 1,-2-15 0,-8-18 3,-8-19 4,-10-18 4,-9-19 5,-7-21 3,-3-21 2,-3-22 2,-2-22 2,2-10 6,9 4 12,10 3 11,10 3 12,10 7 7,13 14 4,12 11 3,13 14 3,12 11 0,13 14-6,12 11-6,13 14-6,16 5-5,23 1-6,22-1-6,22 1-5,13 1-7,7 3-6,6 3-7,7 4-6,-14 1-2,-30 0 5,-32 0 3,-30 0 4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48"/>
    </inkml:context>
    <inkml:brush xml:id="br0">
      <inkml:brushProperty name="width" value="0.05035" units="cm"/>
      <inkml:brushProperty name="height" value="0.05035" units="cm"/>
      <inkml:brushProperty name="color" value="#F2395B"/>
    </inkml:brush>
  </inkml:definitions>
  <inkml:trace contextRef="#ctx0" brushRef="#br0">87200 52200 436,'29'-29'6,"10"-5"11,10-7 11,9-5 12,4 3 3,1 17-4,-1 15-5,1 16-3,5 16-4,14 20-4,11 18-2,14 20-4,-7 14-1,-25 14-2,-25 11-1,-25 14-1,-22 5-2,-19 1-3,-18-1-3,-19 1-4,-12-6 0,-2-8 0,-3-10 2,-3-9 2,7-13-1,19-16-3,19-15-3,19-15-3,21-20-2,26-21 0,24-22 0,26-22-1,18-22-1,13-22-1,12-22-2,13-21-1,2-20-1,-5-15-2,-7-15-1,-5-16-2,-15-4 1,-22 10 0,-22 10 3,-21 9 1,-17 15 3,-8 22 6,-10 22 4,-9 23 6,-13 16 4,-16 13 1,-15 12 1,-15 13 3,-7 10 2,3 10 4,3 10 4,4 9 5,2 10 0,4 14 0,3 11-1,3 14-1,3 8 0,3 7-1,3 6-1,4 7 0,7 2-3,13 1-4,12-1-4,13 1-4,12-3-5,13-2-4,12-3-4,13-3-5,9-6-2,6-5 1,7-7 2,6-5 0,1-6-6,-3-3-16,-3-3-15,-2-2-16,-6-6-8,-6-6 2,-6-6 0,-6-6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49"/>
    </inkml:context>
    <inkml:brush xml:id="br0">
      <inkml:brushProperty name="width" value="0.03692" units="cm"/>
      <inkml:brushProperty name="height" value="0.03692" units="cm"/>
      <inkml:brushProperty name="color" value="#F2395B"/>
    </inkml:brush>
  </inkml:definitions>
  <inkml:trace contextRef="#ctx0" brushRef="#br0">91250 51400 595,'28'-44'73,"6"13"-10,7 12-10,6 13-11,3 12-5,0 13-1,0 12-1,0 13-2,-5 9-8,-9 6-17,-10 7-17,-8 6-17,-14 4-12,-15 4-9,-15 3-8,-16 3-8,-15 3 0,-11 3 7,-14 3 9,-11 4 8,-4-6 7,6-11 7,7-14 8,6-11 6,7-9 5,10-3 1,10-3 1,9-2 2,7-5 7,7-2 13,6-3 13,7-3 12,8-2 5,14 0-2,11 0-2,14 0-3,11-4-4,14-5-3,11-7-5,14-5-4,7-4-3,3 0-4,3 0-2,4 0-4,-1 1-4,-3 4-6,-3 3-5,-2 3-5,-5 4-5,-2 7-3,-3 6-4,-3 7-2,-6-3-1,-5-8 5,-7-10 3,-5-9 3,-6-5-4,-3 0-14,-3 0-12,-2 0-15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50"/>
    </inkml:context>
    <inkml:brush xml:id="br0">
      <inkml:brushProperty name="width" value="0.05027" units="cm"/>
      <inkml:brushProperty name="height" value="0.05027" units="cm"/>
      <inkml:brushProperty name="color" value="#F2395B"/>
    </inkml:brush>
  </inkml:definitions>
  <inkml:trace contextRef="#ctx0" brushRef="#br0">93900 51050 437,'-24'-71'5,"4"10"8,3 10 9,3 9 9,7 10 3,14 14 0,11 11-2,14 14-2,2 11-1,-6 14-3,-6 11-2,-6 14-2,-7 10-3,-6 9-1,-6 10-3,-6 10-1,-9 0-3,-8-5-3,-10-7-4,-9-5-2,-2-9-5,6-9-5,7-10-5,6-8-6,18-25-6,32-36-9,31-39-8,32-36-9,16-20 0,4 1 9,3-1 11,3 1 8,-4 8 10,-8 20 9,-10 18 9,-9 20 8,-24 27 12,-37 38 11,-38 37 12,-37 38 13,-26 21-3,-11 7-15,-14 6-15,-11 7-15,5-6-12,26-15-8,24-15-6,26-16-8,26-21-5,28-24-4,28-26-4,29-24-4,13-13 3,1 0 11,-1 0 11,1 0 12,-7 4 8,-12 10 6,-13 10 8,-12 9 5,-12 15 2,-8 22-2,-10 22-4,-9 23-3,-15 11-4,-18 4-2,-19 3-5,-18 3-3,-9-4-2,4-8 1,3-10 0,3-9 1,6-12-5,9-11-9,10-14-10,10-11-8,11-6-4,17 4 3,15 3 4,16 3 3,10 1 5,7 1 7,6-1 6,7 1 6,-3 1 3,-8 3 0,-10 3 0,-9 4-1,-9 1 0,-5 0-1,-7 0-1,-5 0 0,-12-2-1,-16-3-1,-15-3 0,-15-2 0,-9-8-1,1-8 0,-1-10-1,1-9 1,1-5-1,3 0 0,3 0 1,4 0 0,4-4 1,6-5 4,7-7 3,6-5 4,9-11 1,13-11-1,12-14-2,13-11 0,18-15-4,26-16-3,24-15-4,26-15-4,15-9-5,6 1-3,7-1-5,6 1-4,-2 2 0,-9 7 3,-10 6 3,-8 7 4,-12 11 5,-12 20 7,-13 18 8,-12 20 7,-16 22 6,-19 29 5,-18 28 4,-19 28 6,-15 17-2,-8 6-6,-10 7-6,-9 6-6,1-4-6,13-11-3,12-14-4,13-11-3,10-12-6,10-9-6,10-10-6,9-8-7,4-6 1,1 1 7,-1-1 7,1 1 6,-4 7 7,-6 16 4,-6 15 5,-6 17 4,-6 8 5,-2 4 3,-3 3 4,-3 3 3,-4-1 0,-3-2-4,-3-3-4,-2-3-5,-1 2-3,3 10-3,3 10-3,4 9-2,1 7-2,0 7-5,0 6-2,0 7-3,-7 7-4,-11 9-1,-14 10-4,-11 10-2,-11-1-5,-5-9-10,-7-10-9,-5-8-9,-6-9-2,-3-6 4,-3-6 5,-2-6 5,5-13 0,16-19-2,15-18-2,17-19-3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50"/>
    </inkml:context>
    <inkml:brush xml:id="br0">
      <inkml:brushProperty name="width" value="0.04353" units="cm"/>
      <inkml:brushProperty name="height" value="0.04353" units="cm"/>
      <inkml:brushProperty name="color" value="#F2395B"/>
    </inkml:brush>
  </inkml:definitions>
  <inkml:trace contextRef="#ctx0" brushRef="#br0">97100 52600 505,'4'-83'33,"10"34"15,10 35 14,9 35 15,1 24 0,-6 16-13,-6 15-14,-6 17-13,-7 3-11,-6-5-11,-6-7-9,-6-5-11,-4-9-9,1-9-10,-1-10-9,1-8-9,5-17-9,14-21-8,11-22-7,14-22-8,3-10 3,-2 4 16,-3 3 14,-3 3 15,-2 3 16,0 3 19,0 3 18,0 4 19,-4 8 11,-5 17 1,-7 15 3,-5 16 3,-6 10-4,-3 7-11,-3 6-9,-2 7-10,-3-1-9,1-6-6,-1-6-7,1-6-7,5-13-14,14-19-23,11-18-22,14-19-23,3-8-3,-2 3 16,-3 3 16,-3 4 16,-2-3 8,0-5 3,0-7 0,0-5 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8:29"/>
    </inkml:context>
    <inkml:brush xml:id="br0">
      <inkml:brushProperty name="width" value="0.06065" units="cm"/>
      <inkml:brushProperty name="height" value="0.06065" units="cm"/>
      <inkml:brushProperty name="color" value="#F2395B"/>
    </inkml:brush>
  </inkml:definitions>
  <inkml:trace contextRef="#ctx0" brushRef="#br0">80595 4066 362,'-4'-7'25,"8"2"8,7 2 8,9 2 8,2 1 0,-1 2-10,-2 0-8,-2 2-9,-2 1-6,-1 1-1,-1 3-1,-1 2-3,-1 1 0,-2 0-1,-2-1-1,-2 1 0,-3 1-2,-4 3-2,-4 3-3,-4 4-1,-3-1-2,-2 0-1,-1-1-1,-3 0-1,-1-2 0,-3 1-1,-1-1-1,-3 1 0,0-1 0,1-1 1,1-1 1,1-1 1,2-1 0,1-2 0,3-3 1,1-1-1,2-1 2,3 0 3,1 0 1,2 0 4,5-1-1,8-1-1,8-1-3,7 0-3,6-4-1,1-4-3,3-5-2,1-5-2,1-3-1,-1 2-1,-2 1 0,1 1-1,-3 0 0,0 0-1,-1 0 1,0 1 0,-2-2-1,1 0 0,-1-1 0,1-1 0,-1-2 0,1-1 0,-1-3 1,1-1 0,-1-2 1,-2 1 0,0-1 2,0 1 0,-3 0 3,-3 3 3,-3 1 4,-2 3 2,-3 1 4,-1 2 0,-1 2 1,0 3 1,-2 3 10,0 7 16,-2 8 18,0 6 17,-2 4 2,0 3-13,-2 1-13,0 3-13,0-1-9,0-3-4,2-3-3,0-3-5,2-1-2,0 1 0,2 1 0,0 2-1,1-1-2,0 1-6,0-1-4,0 1-6,1 0-4,1 1-3,3 1-3,2 1-3,-2-1-2,-4-1 1,-6-3 1,-4-1 1,-4-3 3,-2-2 5,-2-4 3,-1-3 6,-3-1-2,-3 0-4,-3 0-6,-3 0-6,0-1-3,3-2-1,3-2-1,3-2-2,2-5-1,2-6-1,2-7-3,3-7-2,0-1 0,2 6 3,0 4 1,2 4 3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50"/>
    </inkml:context>
    <inkml:brush xml:id="br0">
      <inkml:brushProperty name="width" value="0.05387" units="cm"/>
      <inkml:brushProperty name="height" value="0.05387" units="cm"/>
      <inkml:brushProperty name="color" value="#F2395B"/>
    </inkml:brush>
  </inkml:definitions>
  <inkml:trace contextRef="#ctx0" brushRef="#br0">99250 51100 408,'25'-27'0,"0"-3"0,0-3 0,0-2 0,-7 10 12,-11 25 24,-14 25 25,-11 25 24,-18 21 1,-22 20-19,-22 18-21,-21 20-19,-10 5-15,3-6-9,3-6-9,4-6-8,8-9-6,17-8-2,15-10-1,16-9-3,20-23-7,25-33-10,25-35-10,25-34-12,6-12 6,-12 14 19,-13 11 22,-12 14 20,-7 19 19,1 29 17,-1 28 19,1 28 18,-4 14 4,-6 0-10,-6 0-10,-6 0-9,-6-4-10,-2-5-7,-3-7-7,-3-5-9,-2-6-7,0-3-8,0-3-6,0-2-7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51"/>
    </inkml:context>
    <inkml:brush xml:id="br0">
      <inkml:brushProperty name="width" value="0.05742" units="cm"/>
      <inkml:brushProperty name="height" value="0.05742" units="cm"/>
      <inkml:brushProperty name="color" value="#F2395B"/>
    </inkml:brush>
  </inkml:definitions>
  <inkml:trace contextRef="#ctx0" brushRef="#br0">99500 52000 383,'117'-46'23,"-16"10"-1,-15 10-1,-15 9-1,-11 6-1,-2 3-1,-3 3-1,-3 4-1,-4 2 1,-3 4 5,-3 3 4,-2 3 4,-6 9 0,-6 16-2,-6 15-2,-6 17-3,-6 11-1,-2 10 1,-3 10 1,-3 9 1,-4 4-1,-3 1-2,-3-1-1,-2 1-2,-1-4-1,3-6-4,3-6-1,4-6-3,1-9-3,0-8 0,0-10-2,0-9-1,-7-7-9,-11-3-17,-14-3-18,-11-2-17,-9-8-5,-3-8 9,-3-10 7,-2-9 9,-5-10 3,-2-9 0,-3-10-2,-3-8 0,2-14 1,10-15 1,10-15 2,9-16 2,10-8 3,14 0 4,11 0 5,14 0 5,10 4 3,9 10 6,10 10 4,10 9 5,2 9 3,-3 9 0,-3 10 2,-2 10 0,-3 7 4,1 6 6,-1 7 6,1 6 7,-3 6 1,-2 6-3,-3 7-3,-3 6-3,-10 7-6,-16 10-10,-15 10-9,-15 9-9,-7-2-4,3-12 1,3-13 2,4-12 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53"/>
    </inkml:context>
    <inkml:brush xml:id="br0">
      <inkml:brushProperty name="width" value="0.04639" units="cm"/>
      <inkml:brushProperty name="height" value="0.04639" units="cm"/>
      <inkml:brushProperty name="color" value="#F2395B"/>
    </inkml:brush>
  </inkml:definitions>
  <inkml:trace contextRef="#ctx0" brushRef="#br0">64450 57050 474,'-52'21'2,"-3"-5"5,-3-7 6,-2-5 4,8-4 5,22 0 5,22 0 6,23 0 5,11 0-4,4 0-14,3 0-14,3 0-13,-1-2-7,-2-3 0,-3-3-2,-3-2-1,-2-1 0,0 3-1,0 3-1,0 4-1,-7-1-1,-11-3 1,-14-3 1,-11-2 1,-9-1 2,-3 3 4,-3 3 6,-2 4 4,-3 1 4,1 0 4,-1 0 3,1 0 4,8 1 11,20 4 18,18 3 19,20 3 17,10 3 3,3 3-14,3 3-14,4 4-15,7 5-9,13 10-6,12 10-7,13 9-5,7 2-5,4-2-3,3-3-3,3-3-2,1-4-3,1-3-4,-1-3-3,1-2-4,-6-3-1,-8 1 0,-10-1 1,-9 1 1,-12-3 0,-11-2 1,-14-3 1,-11-3 1,-14-1 2,-11 4 5,-14 3 4,-11 3 4,-11 1 3,-5 1 0,-7-1-1,-5 1 2,-6-1-2,-3 1 0,-3-1-1,-2 1-1,-5 1 0,-2 3-2,-3 3 0,-3 4-2,-4 2 0,-3 4-1,-3 3-1,-2 3-2,-5 3-2,-2 3-4,-3 3-5,-3 4-4,2 1-5,10 0-6,10 0-5,9 0-5,9-7-2,9-11-1,10-14-1,10-11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54"/>
    </inkml:context>
    <inkml:brush xml:id="br0">
      <inkml:brushProperty name="width" value="0.04769" units="cm"/>
      <inkml:brushProperty name="height" value="0.04769" units="cm"/>
      <inkml:brushProperty name="color" value="#F2395B"/>
    </inkml:brush>
  </inkml:definitions>
  <inkml:trace contextRef="#ctx0" brushRef="#br0">70100 56750 461,'-18'-29'5,"17"-5"11,15-7 10,16-5 10,9 2 3,3 13-7,3 12-7,4 13-7,10 6-4,19 0 0,19 0-2,19 0 0,2 0-2,-11 0-4,-14 0-2,-11 0-3,-20 4-6,-24 10-11,-26 10-10,-24 9-11,-24 6-3,-22 3 3,-22 3 5,-21 4 3,-9-1 3,7-3 3,6-3 2,7-2 3,7-8 3,9-8 3,10-10 3,10-9 3,7-5 7,6 0 9,7 0 12,6 0 9,6 9 10,6 19 9,7 19 9,6 19 8,3 13 0,0 10-10,0 10-10,0 9-10,-2 12-7,-3 16-5,-3 15-5,-2 17-4,-5 13-4,-2 13-4,-3 12-2,-3 13-4,-1 1 0,4-9 0,3-10 2,3-8 0,3-11-3,3-8-10,3-10-9,4-9-8,1-13-9,0-16-8,0-15-6,0-15-9,1-23-2,4-28 0,3-28 0,3-27 2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54"/>
    </inkml:context>
    <inkml:brush xml:id="br0">
      <inkml:brushProperty name="width" value="0.04584" units="cm"/>
      <inkml:brushProperty name="height" value="0.04584" units="cm"/>
      <inkml:brushProperty name="color" value="#F2395B"/>
    </inkml:brush>
  </inkml:definitions>
  <inkml:trace contextRef="#ctx0" brushRef="#br0">69900 58550 479,'9'-133'35,"19"34"-2,19 35 0,19 35-2,12 19-1,6 7-2,7 6-2,6 7-2,3 4-4,0 3-4,0 3-5,0 4-4,-7-3-5,-11-5-3,-14-7-5,-11-5-3,-12-9-5,-9-9-7,-10-10-5,-8-8-6,-8-9-1,-2-6 3,-3-6 3,-3-6 4,-6-1 3,-5 7 5,-7 6 4,-5 7 4,-6 5 6,-3 7 7,-3 6 6,-2 7 7,-3 4 2,1 3-1,-1 3-2,1 4-2,-1 10 3,1 19 7,-1 19 5,1 19 7,1 9 1,3 0-5,3 0-5,4 0-4,4 0-3,6 0-1,7 0 1,6 0-2,9 0-1,13 0-3,12 0-3,13 0-4,9-7-4,6-11-4,7-14-6,6-11-5,6-11-5,6-5-7,7-7-5,6-5-6,1-4-4,-3 0-3,-3 0-2,-2 0-3,-9-4 3,-12-5 6,-13-7 6,-12-5 6,-9-4 2,-2 0-5,-3 0-4,-3 0-4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55"/>
    </inkml:context>
    <inkml:brush xml:id="br0">
      <inkml:brushProperty name="width" value="0.03427" units="cm"/>
      <inkml:brushProperty name="height" value="0.03427" units="cm"/>
      <inkml:brushProperty name="color" value="#F2395B"/>
    </inkml:brush>
  </inkml:definitions>
  <inkml:trace contextRef="#ctx0" brushRef="#br0">72800 56000 641,'0'-49'8,"0"4"13,0 3 16,0 3 13,3 10 3,6 20-11,7 18-9,6 20-11,-2 13-6,-9 9-1,-10 10-1,-8 10-2,-8 2-2,-2-3-4,-3-3-5,-3-2-5,-1-8-3,4-8-2,3-10-2,3-9-3,6-7 1,9-3 5,10-3 5,10-2 4,8 0 3,10 7 3,10 6 2,9 7 2,1 2 1,-6 1-2,-6-1-2,-6 1-1,-9-1-2,-8 1 0,-10-1-1,-9 1-1,-12 4-2,-11 9 0,-14 10-3,-11 10-1,-14 5-1,-11 4-3,-14 3-2,-11 3-2,-3-5-3,10-12-6,10-13-4,9-12-6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55"/>
    </inkml:context>
    <inkml:brush xml:id="br0">
      <inkml:brushProperty name="width" value="0.03138" units="cm"/>
      <inkml:brushProperty name="height" value="0.03138" units="cm"/>
      <inkml:brushProperty name="color" value="#F2395B"/>
    </inkml:brush>
  </inkml:definitions>
  <inkml:trace contextRef="#ctx0" brushRef="#br0">73150 56600 701,'115'-132'82,"-18"39"-15,-19 36-15,-18 39-15,-7 18-11,6 0-8,7 0-6,6 0-7,-1 0-8,-5 0-9,-7 0-7,-5 0-9,-9 4-8,-9 10-7,-10 10-7,-8 9-8,-11 1 1,-8-6 11,-10-6 11,-9-6 10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55"/>
    </inkml:context>
    <inkml:brush xml:id="br0">
      <inkml:brushProperty name="width" value="0.04121" units="cm"/>
      <inkml:brushProperty name="height" value="0.04121" units="cm"/>
      <inkml:brushProperty name="color" value="#F2395B"/>
    </inkml:brush>
  </inkml:definitions>
  <inkml:trace contextRef="#ctx0" brushRef="#br0">73850 55900 533,'-46'-91'0,"10"19"10,10 19 9,9 19 11,6 16 6,3 17 3,3 15 2,4 16 4,1 18-1,0 22-2,0 22-2,0 23-2,0 16-5,0 13-8,0 12-9,0 13-8,0 10-9,0 10-11,0 10-12,0 9-10,-2-15-12,-3-36-12,-3-39-13,-2-36-12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56"/>
    </inkml:context>
    <inkml:brush xml:id="br0">
      <inkml:brushProperty name="width" value="0.04868" units="cm"/>
      <inkml:brushProperty name="height" value="0.04868" units="cm"/>
      <inkml:brushProperty name="color" value="#F2395B"/>
    </inkml:brush>
  </inkml:definitions>
  <inkml:trace contextRef="#ctx0" brushRef="#br0">76800 56650 451,'6'-90'7,"13"23"12,12 22 14,13 22 12,9 13 2,6 7-8,7 6-10,6 7-8,-4 7-9,-11 9-6,-14 10-8,-11 10-7,-20 21-6,-24 34-6,-26 35-5,-24 35-6,-17 7-1,-5-19 2,-7-18 3,-5-19 2,2-21 4,13-21 3,12-22 5,13-22 4,10-16 3,10-9 2,10-10 3,9-8 3,7-8 3,7-2 3,6-3 5,7-3 4,4-2 3,3 0 4,3 0 3,4 0 4,1 1 1,0 4-2,0 3-1,0 3-1,-4 7-2,-5 14-4,-7 11-3,-5 14-2,-4 10-3,0 9 0,0 10-1,0 10-2,-4 13 1,-5 19-2,-7 19 0,-5 19-2,-1-1-1,6-18-5,7-19-3,6-18-5,7-17-6,10-11-9,10-14-9,9-11-9,9-23-4,9-31 4,10-31 2,10-31 3,5-26 1,4-18 2,3-19 1,3-18 0,-5-7 5,-12 6 5,-13 7 6,-12 6 6,-9 13 8,-2 23 10,-3 22 9,-3 22 11,-4 30 9,-3 42 9,-3 40 9,-2 41 9,-8 24-2,-8 10-12,-10 10-13,-9 9-12,-5-4-9,0-15-5,0-15-5,0-16-5,20-33-11,41-50-15,40-50-15,42-50-17,11-29-3,-15-5 10,-15-7 10,-16-5 10,-8 0 8,0 10 10,0 10 9,0 9 9,-7 17 7,-11 25 3,-14 25 3,-11 25 5,-9 17 2,-3 9 2,-3 10 1,-2 10 3,-8 11-3,-8 17-5,-10 15-7,-9 16-5,-9 9-4,-5 3 0,-7 3-2,-5 4-2,-4-3-2,0-5-5,0-7-5,0-5-5,3-26-5,6-44-4,7-43-6,6-44-4,7-13 0,10 19 4,10 19 4,9 19 5,7-7 2,7-31 1,6-31-1,7-31 1,0-10 2,-2 13 5,-3 12 3,-3 13 6,-6 15 3,-5 19 6,-7 19 4,-5 19 4,-8 18 8,-5 19 8,-7 19 8,-5 19 10,-6 18 0,-3 19-6,-3 19-7,-2 19-7,-1 16-5,3 17-5,3 15-5,4 16-4,1 2-3,0-8-1,0-10-2,0-9-2,1-20-1,4-27-5,3-28-3,3-28-4,1-4-3,1 22-4,-1 22-5,1 23-4,1 0-3,3-18 0,3-19-2,4-18-1,16-21-1,32-22-1,31-22-1,32-21-1,16-23 0,4-21 3,3-22 1,3-22 2,-5-7 4,-12 10 5,-13 10 5,-12 9 5,-15 7 3,-15 7 3,-15 6 3,-16 7 2,-12 7 4,-5 9 2,-7 10 4,-5 10 3,-8 5 4,-5 4 4,-7 3 5,-5 3 4,-9 1-1,-9 1-9,-10-1-8,-8 1-9,-6 2-5,1 7-1,-1 6-1,1 7-1,1 2 0,3 1 4,3-1 4,4 1 3,5 1 2,10 3-1,10 3 0,9 4 0,10 5 0,14 10 1,11 10 1,14 9 1,13 1 0,16-6-3,15-6-2,17-6-3,10-9-4,6-8-9,7-10-6,6-9-9,-1-10-6,-5-9-6,-7-10-7,-5-8-5,-14-3 0,-18 7 11,-19 6 8,-18 7 10,-10 0 4,0-2-2,0-3-1,0-3-1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57"/>
    </inkml:context>
    <inkml:brush xml:id="br0">
      <inkml:brushProperty name="width" value="0.05188" units="cm"/>
      <inkml:brushProperty name="height" value="0.05188" units="cm"/>
      <inkml:brushProperty name="color" value="#F2395B"/>
    </inkml:brush>
  </inkml:definitions>
  <inkml:trace contextRef="#ctx0" brushRef="#br0">80950 55800 424,'1'-135'6,"4"32"13,3 31 13,3 32 12,12 16 5,22 4-3,22 3-2,23 3-4,5 9-5,-9 16-7,-10 15-8,-8 17-8,-12 8-7,-12 4-8,-13 3-8,-12 3-8,-16 4-8,-19 7-5,-18 6-7,-19 7-7,-16 0 0,-12-2 4,-13-3 6,-12-3 4,-7-9 5,1-11 7,-1-14 5,1-11 6,4-11 2,9-5 1,10-7 0,10-5-1,10-4 6,13 0 12,12 0 12,13 0 11,24-4 7,39-5 2,36-7 3,39-5 1,14-4-4,-5 0-9,-7 0-11,-5 0-9,-6 1-9,-3 4-5,-3 3-7,-2 3-6,-23 3-6,-41 3-4,-40 3-4,-40 4-6,-20 5 3,4 10 8,3 10 8,3 9 9,3 10 10,3 14 14,3 11 14,4 14 13,2 21 6,4 31-4,3 32-3,3 31-3,4 21-4,7 14-5,6 11-6,7 14-5,0 0-4,-2-8-5,-3-10-4,-3-9-3,-1-5-8,4 0-7,3 0-9,3 0-9,-4-8-9,-8-16-13,-10-15-10,-9-15-12,-2-25 0,6-30 11,7-32 13,6-30 12,3-19 6,0-2 0,0-3 1,0-3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8:29"/>
    </inkml:context>
    <inkml:brush xml:id="br0">
      <inkml:brushProperty name="width" value="0.03544" units="cm"/>
      <inkml:brushProperty name="height" value="0.03544" units="cm"/>
      <inkml:brushProperty name="color" value="#F2395B"/>
    </inkml:brush>
  </inkml:definitions>
  <inkml:trace contextRef="#ctx0" brushRef="#br0">83100 3631 620,'8'-8'0,"0"2"0,-1 1 0,1 1 0,0 0 8,0 2 15,0 0 16,0 2 14,0 0 6,1 2-7,2 0-7,0 2-5,1-1-9,3 1-11,2 0-10,1 0-12,1-1-5,-1 0-1,0-2-2,-2 0-2,-1-1 0,-1 0 3,-1 0 2,0 0 3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58"/>
    </inkml:context>
    <inkml:brush xml:id="br0">
      <inkml:brushProperty name="width" value="0.04266" units="cm"/>
      <inkml:brushProperty name="height" value="0.04266" units="cm"/>
      <inkml:brushProperty name="color" value="#F2395B"/>
    </inkml:brush>
  </inkml:definitions>
  <inkml:trace contextRef="#ctx0" brushRef="#br0">79850 57450 515,'45'-111'0,"-9"28"0,-10 28 0,-8 29 0,10 5 4,31-15 8,32-15 8,31-16 8,13-2 4,-2 13-3,-3 12-1,-3 13-1,-1 9-3,4 6-6,3 7-5,3 6-5,-7 3-2,-15 0 0,-15 0 0,-16 0 0,-24 0-10,-31 0-22,-31 0-23,-31 0-21,-12-4-3,10-5 17,10-7 15,9-5 17,6-4 12,3 0 7,3 0 9,4 0 8,1 0 8,0 0 8,0 0 8,0 0 9,-4 7 3,-5 17 1,-7 15 0,-5 16 1,-6 15-4,-3 16-5,-3 15-7,-2 17-5,0 3-5,7-5-2,6-7-3,7-5-2,10-15-13,16-22-19,15-22-22,17-21-20,10-24-6,6-25 9,7-25 8,6-25 9,-1-8 9,-5 9 9,-7 10 9,-5 10 9,-8 10 7,-5 13 7,-7 12 5,-5 13 6,-11 13 2,-11 17-3,-14 15-2,-11 16-4,-17 21-4,-18 29-6,-19 28-7,-18 28-6,-6 12-6,10-3-4,10-3-6,9-2-5,9-14-1,9-21 1,10-22 2,10-22 1,13-18 5,19-11 8,19-14 8,19-11 7,10-9 4,4-3 0,3-3-2,3-2 0,-4-1-2,-8 3-2,-10 3-3,-9 4-3,-9 7-1,-5 13-2,-7 12 0,-5 13-2,-12 9 0,-16 6 0,-15 7 2,-15 6 1,-7-1 1,3-5 1,3-7 2,4-5 1,4-9 1,6-9 2,7-10 2,6-8 1,9-8 4,13-2 8,12-3 7,13-3 7,12-4 1,13-3-4,12-3-5,13-2-4,4-1-3,-3 3-2,-3 3-1,-2 4-2,-5 2 0,-2 4-1,-3 3 0,-3 3 1,-6 3-2,-5 3 0,-7 3-3,-5 4-1,-9 2-1,-9 4 1,-10 3 1,-8 3 2,-12 4-3,-12 7-3,-13 6-4,-12 7-4,-9 0-4,-2-2-4,-3-3-4,-3-3-4,-1-7-3,4-9-2,3-10-2,3-8-3,3-12 0,3-12 1,3-13 1,4-12 1,4-12 2,6-8 4,7-10 4,6-9 3,6-4 7,6 4 7,7 3 8,6 3 7,3 6 7,0 9 6,0 10 5,0 10 6,6 7 2,13 6-1,12 7 0,13 6-1,9 12-3,6 19-2,7 19-4,6 19-3,3 12-4,0 6-5,0 7-4,0 6-5,-4 1-7,-5-3-9,-7-3-10,-5-2-8,-8-9-13,-5-12-13,-7-13-14,-5-12-13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59"/>
    </inkml:context>
    <inkml:brush xml:id="br0">
      <inkml:brushProperty name="width" value="0.04403" units="cm"/>
      <inkml:brushProperty name="height" value="0.04403" units="cm"/>
      <inkml:brushProperty name="color" value="#F2395B"/>
    </inkml:brush>
  </inkml:definitions>
  <inkml:trace contextRef="#ctx0" brushRef="#br0">84050 57450 499,'-68'-25'3,"17"0"6,15 0 5,16 0 7,12 3 1,9 6-3,10 7-3,10 6-2,11 1-3,17-3 1,15-3-1,16-2-1,9-3 0,3 1 2,3-1 0,4 1 1,-6 2 0,-11 7 0,-14 6 0,-11 7 0,-11 5 1,-5 7 1,-7 6 1,-5 7 2,-9 10-1,-9 16 1,-10 15-2,-8 17 0,-12 8-1,-12 4-2,-13 3-1,-12 3-3,-10-1-1,-6-2-5,-6-3-2,-6-3-4,-4-7-4,1-9-4,-1-10-6,1-8-4,4-11-4,9-8-2,10-10-3,10-9-2,7-10 0,6-9 2,7-10 1,6-8 3,6-15 0,6-19 0,7-18 1,6-19 0,7-10 3,10 1 8,10-1 7,9 1 7,2 5 6,-2 14 3,-3 11 5,-3 14 5,2 11 7,10 14 14,10 11 12,9 14 13,4 10 0,1 9-14,-1 10-12,1 10-14,-3 4-7,-2 0-1,-3 0-1,-3 0-1,-4-2-9,-3-3-13,-3-3-15,-2-2-15,-5-11-13,-2-15-12,-3-15-13,-3-16-12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59"/>
    </inkml:context>
    <inkml:brush xml:id="br0">
      <inkml:brushProperty name="width" value="0.05533" units="cm"/>
      <inkml:brushProperty name="height" value="0.05533" units="cm"/>
      <inkml:brushProperty name="color" value="#F2395B"/>
    </inkml:brush>
  </inkml:definitions>
  <inkml:trace contextRef="#ctx0" brushRef="#br0">85050 57800 397,'31'-138'16,"13"26"2,12 24 3,13 26 4,13 15-1,17 6-1,15 7-2,16 6-2,5 3-2,-2 0-2,-3 0 0,-3 0-2,-9 1-2,-11 4 0,-14 3-2,-11 3-1,-12 3-3,-9 3-3,-10 3-4,-8 4-3,-15-3-5,-19-5-5,-18-7-6,-19-5-6,-10-6-1,1-3 4,-1-3 3,1-2 3,-3-8 3,-2-8 3,-3-10 3,-3-9 2,1-2 4,6 6 4,7 7 4,6 6 5,4 4 4,4 4 6,3 3 6,3 3 7,3 17 6,3 31 5,3 32 7,4 31 6,2 28-1,4 25-9,3 25-10,3 25-8,-2 21-7,-6 20-3,-6 18-3,-6 20-4,-4-4-4,1-25-7,-1-25-7,1-25-7,1-21-5,3-15-3,3-15-4,4-16-4,-4-18-2,-9-18-3,-10-19-1,-8-18-3,-9-18 2,-6-16 6,-6-15 5,-6-15 7,-1-12 4,7-6 3,6-6 5,7-6 3,7-7 4,9-6 1,10-6 2,10-6 3,11-1 0,17 7 2,15 6 2,16 7 0,15 4 0,16 3-4,15 3-2,17 4-4,5 5-5,-3 10-12,-3 10-9,-2 9-11,-3 4-4,1 1 1,-1-1 1,1 1 2,-12-1 2,-21 1 6,-22-1 5,-22 1 5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5:00"/>
    </inkml:context>
    <inkml:brush xml:id="br0">
      <inkml:brushProperty name="width" value="0.04821" units="cm"/>
      <inkml:brushProperty name="height" value="0.04821" units="cm"/>
      <inkml:brushProperty name="color" value="#F2395B"/>
    </inkml:brush>
  </inkml:definitions>
  <inkml:trace contextRef="#ctx0" brushRef="#br0">88650 56750 456,'29'-90'27,"10"23"3,10 22 1,9 22 2,4 13-1,1 7-2,-1 6-3,1 7-3,-4 8-1,-6 14-3,-6 11-1,-6 14-2,-9 16-1,-8 22-1,-10 22-1,-9 23-1,-10 11-1,-9 4-1,-10 3 0,-8 3-1,-4-5-2,3-12-4,3-13-3,4-12-4,4-16-2,6-19-2,7-18-2,6-19 0,10-19-2,17-19-1,15-18-2,16-19 0,13-19 0,14-19 1,11-18 2,14-19 0,2-12 2,-6-2-1,-6-3 0,-6-3 0,-10-2 0,-12 0 0,-13 0 1,-12 0-1,-12 4 1,-8 10 0,-10 10 1,-9 9-1,-7 9 3,-3 9 2,-3 10 3,-2 10 3,-6 8 1,-6 10-1,-6 10-1,-6 9-1,2 13 10,14 20 18,11 18 20,14 20 19,8 11 3,7 7-15,6 6-15,7 7-14,4 4-11,3 3-9,3 3-9,4 4-9,7 1-9,13 0-13,12 0-11,13 0-12,1-8-1,-9-16 10,-10-15 9,-8-15 10,-8-11 1,-2-2-6,-3-3-8,-3-3-7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5:00"/>
    </inkml:context>
    <inkml:brush xml:id="br0">
      <inkml:brushProperty name="width" value="0.04135" units="cm"/>
      <inkml:brushProperty name="height" value="0.04135" units="cm"/>
      <inkml:brushProperty name="color" value="#F2395B"/>
    </inkml:brush>
  </inkml:definitions>
  <inkml:trace contextRef="#ctx0" brushRef="#br0">92600 56100 532,'-13'-68'60,"26"17"-5,24 15-5,26 16-6,12 13-7,0 14-11,0 11-12,0 14-11,-4 5-7,-5 1-2,-7-1-3,-5 1-3,-12 2-3,-16 7-5,-15 6-5,-15 7-4,-20 7-3,-21 9-2,-22 10-1,-22 10-1,-11 4 2,0 0 4,0 0 6,0 0 4,4-8 4,10-16 3,10-15 4,9-15 4,7-12 6,7-6 10,6-6 8,7-6 11,11-6 8,20-2 10,18-3 9,20-3 9,16-1 0,16 4-10,15 3-9,17 3-11,8 3-8,4 3-6,3 3-6,3 4-6,-2 2-2,-6 4 0,-6 3 0,-6 3 1,-12-1-6,-15-2-16,-15-3-14,-16-3-15,-8-4-11,0-3-9,0-3-9,0-2-8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5:02"/>
    </inkml:context>
    <inkml:brush xml:id="br0">
      <inkml:brushProperty name="width" value="0.04632" units="cm"/>
      <inkml:brushProperty name="height" value="0.04632" units="cm"/>
      <inkml:brushProperty name="color" value="#F2395B"/>
    </inkml:brush>
  </inkml:definitions>
  <inkml:trace contextRef="#ctx0" brushRef="#br0">95550 55550 474,'21'-35'11,"-5"32"21,-7 31 22,-5 32 20,-4 15 3,0 0-17,0 0-17,0 0-17,-2 1-14,-3 4-11,-3 3-11,-2 3-10,14-26-10,35-52-12,35-53-10,34-53-11,13-23 3,-5 10 14,-7 10 15,-5 9 15,-14 12 13,-18 16 12,-19 15 11,-18 17 13,-15 16 6,-9 19 4,-10 19 4,-8 19 3,-17 18-6,-21 19-14,-22 19-15,-22 19-15,-10 5-8,4-5 0,3-7 0,3-5-2,7-12-2,14-16-5,11-15-5,14-15-5,14-14 0,20-8 2,18-10 5,20-9 2,11-5 6,7 0 7,6 0 8,7 0 6,0 1 3,-2 4 0,-3 3 0,-3 3-1,-6 9 0,-5 16-2,-7 15-2,-5 17-1,-9 11-1,-9 10 0,-10 10-1,-8 9-1,-11 4 0,-8 1-2,-10-1-1,-9 1-2,-2-3-1,6-2 1,7-3-1,6-3 0,3-6-1,0-5-1,0-7-3,0-5-1,1-11-1,4-11 1,3-14 1,3-11-1,-2-12 2,-6-9 2,-6-10 1,-6-8 3,-4-14-1,1-15 0,-1-15-2,1-16 0,1-12 0,3-5 0,3-7-1,4-5 0,7-6 1,13-3-1,12-3 1,13-2 0,16-3 1,23 1 1,22-1 1,22 1 2,12 5 0,3 14-1,3 11 0,4 14 0,-1 8-1,-3 7-1,-3 6-1,-2 7-1,-6 4 2,-6 3 3,-6 3 4,-6 4 3,-12 2 2,-15 4 0,-15 3-1,-16 3 0,-16 10 3,-16 20 8,-15 18 7,-15 20 8,-7 13-1,3 9-7,3 10-9,4 10-8,4 0-5,6-5-3,7-7-2,6-5-2,10-8-1,17-5 2,15-7 3,16-5 1,4-1 3,-6 6 3,-6 7 4,-6 6 3,-6 6 2,-2 6-1,-3 7 1,-3 6-1,-6 4 0,-5 4-3,-7 3-2,-5 3-1,-3 1-2,4 1-2,3-1 0,3 1-1,-1 7-4,-2 16-7,-3 15-5,-3 17-6,-7 8-5,-9 4-4,-10 3-4,-8 3-4,-11-5-6,-8-12-6,-10-13-7,-9-12-7,-1-18-1,10-21 8,10-22 6,9-22 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5:02"/>
    </inkml:context>
    <inkml:brush xml:id="br0">
      <inkml:brushProperty name="width" value="0.04328" units="cm"/>
      <inkml:brushProperty name="height" value="0.04328" units="cm"/>
      <inkml:brushProperty name="color" value="#F2395B"/>
    </inkml:brush>
  </inkml:definitions>
  <inkml:trace contextRef="#ctx0" brushRef="#br0">98550 56450 508,'23'-24'5,"-3"4"9,-3 3 11,-2 3 9,-1 6 3,3 9-3,3 10-4,4 10-3,-1 14 0,-3 23 4,-3 22 4,-2 22 4,-8 13-1,-8 7-6,-10 6-6,-9 7-6,-5-7-4,0-19-5,0-18-4,0-19-3,7-24-15,17-28-25,15-28-24,16-27-24,15-26-6,16-22 13,15-22 13,17-21 12,-1-1 12,-16 22 11,-15 22 9,-15 23 11,-14 27 16,-8 34 22,-10 35 22,-9 35 22,-9 16 4,-5 1-15,-7-1-15,-5 1-14,-4-4-11,0-6-5,0-6-5,0-6-6,9-16-15,19-25-26,19-25-24,19-25-26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5:02"/>
    </inkml:context>
    <inkml:brush xml:id="br0">
      <inkml:brushProperty name="width" value="0.04346" units="cm"/>
      <inkml:brushProperty name="height" value="0.04346" units="cm"/>
      <inkml:brushProperty name="color" value="#F2395B"/>
    </inkml:brush>
  </inkml:definitions>
  <inkml:trace contextRef="#ctx0" brushRef="#br0">100100 56350 506,'48'-80'0,"-3"-9"0,-3-10 0,-2-8 0,-6 5 6,-6 22 13,-6 22 12,-6 23 12,-9 19 8,-8 19 4,-10 19 3,-9 19 3,-15 16-5,-18 17-11,-19 15-12,-18 16-12,-12 9-10,-3 3-8,-3 3-7,-2 4-7,-1 1-11,3 0-11,3 0-12,4 0-11,11-13-6,23-24 2,22-26 2,22-24 1,13-18 6,7-9 9,6-10 9,7-8 9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5:02"/>
    </inkml:context>
    <inkml:brush xml:id="br0">
      <inkml:brushProperty name="width" value="0.03647" units="cm"/>
      <inkml:brushProperty name="height" value="0.03647" units="cm"/>
      <inkml:brushProperty name="color" value="#F2395B"/>
    </inkml:brush>
  </inkml:definitions>
  <inkml:trace contextRef="#ctx0" brushRef="#br0">99400 56850 603,'70'-15'3,"-9"23"6,-10 22 6,-8 22 7,-11 16 7,-8 14 8,-10 11 8,-9 14 8,-5 5 0,0 1-9,0-1-8,0 1-8,-4-7-11,-5-12-12,-7-13-11,-5-12-13,-3-10-15,4-6-16,3-6-18,3-6-17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5:03"/>
    </inkml:context>
    <inkml:brush xml:id="br0">
      <inkml:brushProperty name="width" value="0.05184" units="cm"/>
      <inkml:brushProperty name="height" value="0.05184" units="cm"/>
      <inkml:brushProperty name="color" value="#F2395B"/>
    </inkml:brush>
  </inkml:definitions>
  <inkml:trace contextRef="#ctx0" brushRef="#br0">100700 56650 424,'93'-24'-19,"-11"4"17,-14 3 17,-11 3 18,-7 3 7,0 3-4,0 3-4,0 4-4,-2 2-2,-3 4 1,-3 3-1,-2 3 1,-5 10 0,-2 20-1,-3 18 0,-3 20 0,-6 17-1,-5 20-3,-7 18-2,-5 20-3,-6 8-1,-3 1 1,-3-1-1,-2 1 1,-8-7-1,-8-12-3,-10-13-2,-9-12-3,-7-13-5,-3-12-5,-3-13-7,-2-12-6,-3-13-8,1-12-10,-1-13-10,1-12-9,1-12-3,3-8 8,3-10 6,4-9 6,4-13 6,6-16 3,7-15 3,6-15 4,7-15 2,10-12 3,10-13 3,9-12 2,10-1 3,14 14 3,11 11 3,14 14 3,2 13 1,-6 16 0,-6 15-1,-6 17-1,-4 14 4,1 17 6,-1 15 6,1 16 6,-4 12 2,-6 9-2,-6 10-2,-6 10-3,-6 0-3,-2-5-4,-3-7-5,-3-5-3,-7-8-6,-9-5-7,-10-7-6,-8-5-8,-6-6-6,1-3-7,-1-3-8,1-2-7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8:30"/>
    </inkml:context>
    <inkml:brush xml:id="br0">
      <inkml:brushProperty name="width" value="0.04828" units="cm"/>
      <inkml:brushProperty name="height" value="0.04828" units="cm"/>
      <inkml:brushProperty name="color" value="#F2395B"/>
    </inkml:brush>
  </inkml:definitions>
  <inkml:trace contextRef="#ctx0" brushRef="#br0">84048 2437 455,'-8'-6'106,"2"6"-16,0 4-14,2 6-16,-1 4-11,0 5-9,-1 5-8,-1 5-9,0 2-6,2-2-1,2 0-4,2-1-2,1-1-3,0-3-3,0-1-2,0-3-2,4-1-4,9-3-6,9-1-6,9-2-5,4-4-3,-1-5-1,-1-4-2,-1-5-1,-3-3 1,-4 2 1,-3 1 1,-4 0 2,-8 5 0,-11 6 1,-10 7-1,-11 7 1,-7 4 3,-5 1 4,-3 1 4,-4 1 5,1-1 4,6-3 3,5-3 3,7-3 3,3-2 3,2-3 4,3-1 2,1-2 4,6-2 3,12-2 1,10-2 2,11-2 3,6-2-3,-1-2-6,0-2-6,1-2-7,-3-1-5,-2 1-5,-3-1-6,-3 0-5,-8 1-10,-14 4-15,-14 3-14,-13 2-15,-6 2 1,3 0 18,3 0 17,4 0 18,1-1 10,4-1-1,3 0 2,3-1-1,2-1 7,0 1 10,2 2 12,1 0 10,1 2 5,2 2-1,2 2-2,2 2 0,1 1-3,0 3-4,0 2-3,0 1-3,1 2-7,0-1-11,2 1-11,0 0-10,0-2-7,-2-1-3,-2-3-2,-2-1-3,-3-2 1,-2-2 1,-3-2 3,-3-2 2,-3-2 2,-2-1 1,-1 0 1,-2-2 2,-2 0 3,1 0 5,-1 0 7,0 0 4,2 0 6,1 0 2,3 0 3,1 0 4,2 1 3,3 0 2,1 2 3,2 0 2,6 1 4,10 0 3,10 0 3,9 0 3,6-1 0,1-1-6,1 0-5,0-1-6,2-1-4,1 0-6,0 0-4,2 0-6,0 0-2,-2 0 3,0 0 0,-1 0 3,-2 0-8,-1 0-19,-3 0-19,-2 0-17,-2 0-7,-5 0 4,-3 0 5,-4 0 5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6:13"/>
    </inkml:context>
    <inkml:brush xml:id="br0">
      <inkml:brushProperty name="width" value="0.06352" units="cm"/>
      <inkml:brushProperty name="height" value="0.06352" units="cm"/>
      <inkml:brushProperty name="color" value="#F2395B"/>
    </inkml:brush>
  </inkml:definitions>
  <inkml:trace contextRef="#ctx0" brushRef="#br0">23100 6650 346,'-93'-22'20,"17"6"-3,15 7-1,16 6-4,9 3 3,3 0 5,3 0 7,4 0 5,11 0 2,23 0-1,22 0-1,22 0-1,12 3-3,3 6-2,3 7-2,4 6-3,1 1-2,0-3-1,0-3-2,0-2 0,-2-3-2,-3 1-2,-3-1-1,-2 1-2,-3-1 0,1 1-1,-1-1 0,1 1-1,-3-3 1,-2-2-1,-3-3 1,-3-3-1,-1-1 0,4 4-2,3 3-1,3 3-1,-1-1-1,-2-2 0,-3-3 0,-3-3 1,5-1-1,17 4 2,15 3 0,16 3 0,7 1 1,1 1-1,-1-1-1,1 1 0,1-3-1,3-2 1,3-3-1,4-3 0,1-2 0,0 0 0,0 0 0,0 0 1,0-2-1,0-3 0,0-3 1,0-2-1,0-1 0,0 3 0,0 3-2,0 4 0,0 1 0,0 0-1,0 0-1,0 0 0,0 0 0,0 0-1,0 0 0,0 0-1,-2 0 1,-3 0-1,-3 0 1,-2 0 0,0 3 1,7 6-1,6 7 1,7 6 0,4 1 1,3-3 2,3-3 1,4-2 1,4-5 1,6-2-1,7-3 0,6-3 0,4-2 0,4 0-2,3 0-1,3 0 0,1 0-2,1 0 1,-1 0 0,1 0-1,-4 0 0,-6 0 0,-6 0-1,-6 0-1,-4 1 1,1 4 0,-1 3-1,1 3 1,-4 1 1,-6 1-2,-6-1 1,-6 1-1,-7-1 0,-6 1 1,-6-1 1,-6 1 0,-4-1 1,1 1-1,-1-1 0,1 1 0,-1-3 0,1-2 0,-1-3 0,1-3 0,-3-2 1,-2 0 0,-3 0 1,-3 0 0,-1 0 0,4 0 0,3 0 0,3 0 0,-1 1-1,-2 4 1,-3 3-1,-3 3 0,-1 1 0,4 1 0,3-1 0,3 1 0,3-3 1,3-2-1,3-3 0,4-3 1,1-2 0,0 0 0,0 0 0,0 0 1,0-2 1,0-3-1,0-3 1,0-2 0,3-1 0,6 3-1,7 3 1,6 4-1,-2-1 0,-9-3-1,-10-3 0,-8-2-2,-6-1 0,1 3 1,-1 3 0,1 4 1,-3 1 0,-2 0 0,-3 0 0,-3 0 0,-2 0 0,0 0 0,0 0 0,0 0 0,1 0 0,4 0 0,3 0 0,3 0 0,3 0 1,3 0-1,3 0 1,4 0 0,2 0 1,4 0-1,3 0-1,3 0 1,3-4-1,3-5 0,3-7 0,4-5 1,-1-3-1,-3 4 0,-3 3 0,-2 3 0,-5 1 0,-2 1 1,-3-1-1,-3 1 1,1-3 0,6-2 0,7-3-1,6-3 1,1 1 0,-3 6 0,-3 7 2,-2 6 0,-1 1 0,3-3 0,3-3 0,4-2-1,1-3 0,0 1-1,0-1-1,0 1 0,0-1 0,0 1 0,0-1 1,0 1-1,0 1 1,0 3-1,0 3 0,0 4-2,-4 1 1,-5 0-1,-7 0 1,-5 0 1,-4 0-1,0 0 1,0 0-1,0 0 1,-2 1 0,-3 4 1,-3 3 0,-2 3 2,2-1-1,9-2 0,10-3 0,10-3-1,5-2 0,4 0-1,3 0 1,3 0-1,3-2 0,3-3-1,3-3 1,4-2-1,-1-3 0,-3 1-1,-3-1 1,-2 1-1,-1 1 1,3 3-1,3 3 1,4 4 0,1 1 0,0 0 0,0 0 1,0 0-1,0-2 0,0-3 1,0-3-1,0-2 0,-4-3-1,-5 1 0,-7-1 0,-5 1-1,-6-1 0,-3 1 0,-3-1 0,-2 1 0,-1-1 0,3 1 0,3-1 0,4 1 0,-4 1-1,-9 3 0,-10 3-1,-8 4-1,-11 1-1,-8 0-1,-10 0-1,-9 0 0,-10-4-4,-9-5-7,-10-7-5,-8-5-8,-11-6-1,-8-3 2,-10-3 2,-9-2 2,-2-5 0,6-2-3,7-3-2,6-3-4,1-1 0,-3 4 1,-3 3 1,-2 3 1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6:14"/>
    </inkml:context>
    <inkml:brush xml:id="br0">
      <inkml:brushProperty name="width" value="0.04565" units="cm"/>
      <inkml:brushProperty name="height" value="0.04565" units="cm"/>
      <inkml:brushProperty name="color" value="#F2395B"/>
    </inkml:brush>
  </inkml:definitions>
  <inkml:trace contextRef="#ctx0" brushRef="#br0">30900 1100 481,'0'-41'9,"0"19"17,0 19 17,0 19 17,0 16 4,0 17-10,0 15-10,0 16-9,-5 13-6,-9 14-4,-10 11-3,-8 14-3,-11 7-2,-8 3-2,-10 3-1,-9 4-2,-5 8-2,0 17-2,0 15-2,0 16-2,0 4-2,0-6-1,0-6-3,0-6-1,1-10-2,4-12-1,3-13-2,3-12-1,3-15 0,3-15 1,3-15 1,4-16 1,2-12-1,4-5-3,3-7-3,3-5-2,4-25-5,7-40-8,6-40-7,7-41-7,19-40-5,35-36-2,35-39 0,34-36-2,6-1 3,-22 38 8,-22 37 8,-21 38 7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6:14"/>
    </inkml:context>
    <inkml:brush xml:id="br0">
      <inkml:brushProperty name="width" value="0.044" units="cm"/>
      <inkml:brushProperty name="height" value="0.044" units="cm"/>
      <inkml:brushProperty name="color" value="#F2395B"/>
    </inkml:brush>
  </inkml:definitions>
  <inkml:trace contextRef="#ctx0" brushRef="#br0">30900 1250 500,'43'-160'10,"-11"32"5,-14 31 4,-11 32 5,-11 18 4,-5 6 5,-7 7 5,-5 6 5,-8 12 1,-5 19-3,-7 19-3,-5 19-2,-9 18-6,-9 19-5,-10 19-6,-8 19-6,-4 7-3,3-3 0,3-3-1,4-2 1,2-8-6,4-8-7,3-10-9,3-9-9,4-9-6,7-5-5,6-7-5,7-5-6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6:14"/>
    </inkml:context>
    <inkml:brush xml:id="br0">
      <inkml:brushProperty name="width" value="0.04429" units="cm"/>
      <inkml:brushProperty name="height" value="0.04429" units="cm"/>
      <inkml:brushProperty name="color" value="#F2395B"/>
    </inkml:brush>
  </inkml:definitions>
  <inkml:trace contextRef="#ctx0" brushRef="#br0">31000 750 496,'51'6'49,"4"13"-1,3 12-3,3 13-2,3 9 1,3 6 4,3 7 4,4 6 4,1-2-6,0-9-13,0-10-14,0-8-15,-2-6-11,-3 1-12,-3-1-11,-2 1-11,-8-1-4,-8 1 6,-10-1 6,-9 1 4,-7-1-3,-3 1-14,-3-1-12,-2 1-13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6:15"/>
    </inkml:context>
    <inkml:brush xml:id="br0">
      <inkml:brushProperty name="width" value="0.04773" units="cm"/>
      <inkml:brushProperty name="height" value="0.04773" units="cm"/>
      <inkml:brushProperty name="color" value="#F2395B"/>
    </inkml:brush>
  </inkml:definitions>
  <inkml:trace contextRef="#ctx0" brushRef="#br0">39500 1000 460,'4'-36'63,"10"28"-3,10 28-3,9 29-4,4 13-4,1 1-7,-1-1-7,1 1-7,-4 10-4,-6 22-1,-6 22-2,-6 23-1,-4 8-3,1-3-4,-1-3-4,1-2-4,-4 2-2,-6 9 1,-6 10 1,-6 10 1,-7 4-4,-6 0-5,-6 0-7,-6 0-7,-2-8-6,3-16-7,3-15-7,4-15-7,1-17-3,0-15 2,0-15 2,0-16 1,0-10 2,0-3 1,0-3 1,0-2 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6:15"/>
    </inkml:context>
    <inkml:brush xml:id="br0">
      <inkml:brushProperty name="width" value="0.04779" units="cm"/>
      <inkml:brushProperty name="height" value="0.04779" units="cm"/>
      <inkml:brushProperty name="color" value="#F2395B"/>
    </inkml:brush>
  </inkml:definitions>
  <inkml:trace contextRef="#ctx0" brushRef="#br0">38800 3000 460,'-13'-41'37,"26"19"8,24 19 8,26 19 7,8 15-2,-5 13-12,-7 12-11,-5 13-12,-8 12-7,-5 13-1,-7 12-2,-5 13-1,-8 7-1,-5 4-3,-7 3-1,-5 3-2,-4-5-2,0-12-3,0-13-2,0-12-2,0-12 0,0-8 0,0-10 1,0-9 2,6-13 2,13-16 3,12-15 5,13-15 4,21-28 2,32-36 1,31-39 1,32-36 2,27-39-6,26-36-10,24-39-10,26-36-11,-9 5-6,-40 51 0,-40 49 0,-41 51-2,-26 29-8,-8 9-17,-10 10-19,-9 10-16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6:22"/>
    </inkml:context>
    <inkml:brush xml:id="br0">
      <inkml:brushProperty name="width" value="0.0439" units="cm"/>
      <inkml:brushProperty name="height" value="0.0439" units="cm"/>
      <inkml:brushProperty name="color" value="#F2395B"/>
    </inkml:brush>
  </inkml:definitions>
  <inkml:trace contextRef="#ctx0" brushRef="#br0">81250 36700 501,'0'-35'10,"0"32"21,0 31 21,0 32 21,-4 18 4,-5 6-14,-7 7-14,-5 6-13,-6 9-9,-3 13-6,-3 12-4,-2 13-6,-5 7-3,-2 4 0,-3 3-1,-3 3-2,-2-4-1,0-8-6,0-10-4,0-9-5,4-13-5,10-16-3,10-15-3,9-15-4,6-23-7,3-28-10,3-28-10,4-27-9,2-17-2,4-3 8,3-3 7,3-2 6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6:22"/>
    </inkml:context>
    <inkml:brush xml:id="br0">
      <inkml:brushProperty name="width" value="0.03675" units="cm"/>
      <inkml:brushProperty name="height" value="0.03675" units="cm"/>
      <inkml:brushProperty name="color" value="#F2395B"/>
    </inkml:brush>
  </inkml:definitions>
  <inkml:trace contextRef="#ctx0" brushRef="#br0">81250 36550 598,'21'-25'2,"-5"0"6,-7 0 4,-5 0 4,-9 12 10,-9 26 11,-10 24 14,-8 26 11,-12 16-1,-12 10-14,-13 10-17,-12 9-14,-9 1-8,-2-6 1,-3-6-1,-3-6 1,5-9-10,17-8-16,15-10-18,16-9-17,12-15-9,9-18-1,10-19 0,10-18-2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6:22"/>
    </inkml:context>
    <inkml:brush xml:id="br0">
      <inkml:brushProperty name="width" value="0.03836" units="cm"/>
      <inkml:brushProperty name="height" value="0.03836" units="cm"/>
      <inkml:brushProperty name="color" value="#F2395B"/>
    </inkml:brush>
  </inkml:definitions>
  <inkml:trace contextRef="#ctx0" brushRef="#br0">81350 36600 573,'26'-18'67,"4"17"0,3 15 1,3 16 1,3 10-8,3 7-14,3 6-16,4 7-15,-1 4-15,-3 3-16,-3 3-14,-2 4-15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6:23"/>
    </inkml:context>
    <inkml:brush xml:id="br0">
      <inkml:brushProperty name="width" value="0.04845" units="cm"/>
      <inkml:brushProperty name="height" value="0.04845" units="cm"/>
      <inkml:brushProperty name="color" value="#F2395B"/>
    </inkml:brush>
  </inkml:definitions>
  <inkml:trace contextRef="#ctx0" brushRef="#br0">80850 39900 454,'1'-61'56,"4"28"0,3 28 0,3 29 1,1 16-4,1 7-7,-1 6-5,1 7-7,-3 7-4,-2 9-4,-3 10-4,-3 10-3,-4-4-3,-3-16-4,-3-15-2,-2-15-4,-3-6-2,1 7-2,-1 6-4,1 7-1,-4 11-5,-6 20-5,-6 18-5,-6 20-6,-4 5-6,1-6-6,-1-6-7,1-6-7,4-13-2,9-19 3,10-18 3,10-19 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xin?subject=chemistry#pid=6854dfc468e51442c41025f2#tid=685a69463bc5f20008f840cd#sourcefrom=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C5A818-8FFD-4738-AB07-274D71415F40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19CB4E5-E9D2-43AB-B581-DF5A23D83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2.png"/><Relationship Id="rId21" Type="http://schemas.openxmlformats.org/officeDocument/2006/relationships/image" Target="../media/image14.png"/><Relationship Id="rId42" Type="http://schemas.openxmlformats.org/officeDocument/2006/relationships/customXml" Target="../ink/ink21.xml"/><Relationship Id="rId63" Type="http://schemas.openxmlformats.org/officeDocument/2006/relationships/image" Target="../media/image35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83.png"/><Relationship Id="rId170" Type="http://schemas.openxmlformats.org/officeDocument/2006/relationships/customXml" Target="../ink/ink85.xml"/><Relationship Id="rId191" Type="http://schemas.openxmlformats.org/officeDocument/2006/relationships/image" Target="../media/image99.png"/><Relationship Id="rId205" Type="http://schemas.openxmlformats.org/officeDocument/2006/relationships/image" Target="../media/image106.png"/><Relationship Id="rId107" Type="http://schemas.openxmlformats.org/officeDocument/2006/relationships/image" Target="../media/image57.png"/><Relationship Id="rId11" Type="http://schemas.openxmlformats.org/officeDocument/2006/relationships/image" Target="../media/image9.png"/><Relationship Id="rId32" Type="http://schemas.openxmlformats.org/officeDocument/2006/relationships/customXml" Target="../ink/ink16.xml"/><Relationship Id="rId53" Type="http://schemas.openxmlformats.org/officeDocument/2006/relationships/image" Target="../media/image30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8.png"/><Relationship Id="rId5" Type="http://schemas.openxmlformats.org/officeDocument/2006/relationships/image" Target="../media/image6.png"/><Relationship Id="rId95" Type="http://schemas.openxmlformats.org/officeDocument/2006/relationships/image" Target="../media/image51.png"/><Relationship Id="rId160" Type="http://schemas.openxmlformats.org/officeDocument/2006/relationships/customXml" Target="../ink/ink80.xml"/><Relationship Id="rId181" Type="http://schemas.openxmlformats.org/officeDocument/2006/relationships/image" Target="../media/image94.png"/><Relationship Id="rId216" Type="http://schemas.openxmlformats.org/officeDocument/2006/relationships/customXml" Target="../ink/ink108.xml"/><Relationship Id="rId22" Type="http://schemas.openxmlformats.org/officeDocument/2006/relationships/customXml" Target="../ink/ink11.xml"/><Relationship Id="rId43" Type="http://schemas.openxmlformats.org/officeDocument/2006/relationships/image" Target="../media/image25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73.png"/><Relationship Id="rId85" Type="http://schemas.openxmlformats.org/officeDocument/2006/relationships/image" Target="../media/image46.png"/><Relationship Id="rId150" Type="http://schemas.openxmlformats.org/officeDocument/2006/relationships/customXml" Target="../ink/ink75.xml"/><Relationship Id="rId171" Type="http://schemas.openxmlformats.org/officeDocument/2006/relationships/image" Target="../media/image89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12" Type="http://schemas.openxmlformats.org/officeDocument/2006/relationships/customXml" Target="../ink/ink6.xml"/><Relationship Id="rId33" Type="http://schemas.openxmlformats.org/officeDocument/2006/relationships/image" Target="../media/image20.png"/><Relationship Id="rId108" Type="http://schemas.openxmlformats.org/officeDocument/2006/relationships/customXml" Target="../ink/ink54.xml"/><Relationship Id="rId129" Type="http://schemas.openxmlformats.org/officeDocument/2006/relationships/image" Target="../media/image68.png"/><Relationship Id="rId54" Type="http://schemas.openxmlformats.org/officeDocument/2006/relationships/customXml" Target="../ink/ink27.xml"/><Relationship Id="rId75" Type="http://schemas.openxmlformats.org/officeDocument/2006/relationships/image" Target="../media/image41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84.png"/><Relationship Id="rId182" Type="http://schemas.openxmlformats.org/officeDocument/2006/relationships/customXml" Target="../ink/ink91.xml"/><Relationship Id="rId217" Type="http://schemas.openxmlformats.org/officeDocument/2006/relationships/image" Target="../media/image5.emf"/><Relationship Id="rId6" Type="http://schemas.openxmlformats.org/officeDocument/2006/relationships/customXml" Target="../ink/ink3.xml"/><Relationship Id="rId23" Type="http://schemas.openxmlformats.org/officeDocument/2006/relationships/image" Target="../media/image15.png"/><Relationship Id="rId119" Type="http://schemas.openxmlformats.org/officeDocument/2006/relationships/image" Target="../media/image63.png"/><Relationship Id="rId44" Type="http://schemas.openxmlformats.org/officeDocument/2006/relationships/customXml" Target="../ink/ink22.xml"/><Relationship Id="rId65" Type="http://schemas.openxmlformats.org/officeDocument/2006/relationships/image" Target="../media/image36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79.png"/><Relationship Id="rId172" Type="http://schemas.openxmlformats.org/officeDocument/2006/relationships/customXml" Target="../ink/ink86.xml"/><Relationship Id="rId193" Type="http://schemas.openxmlformats.org/officeDocument/2006/relationships/image" Target="../media/image100.png"/><Relationship Id="rId207" Type="http://schemas.openxmlformats.org/officeDocument/2006/relationships/image" Target="../media/image107.png"/><Relationship Id="rId13" Type="http://schemas.openxmlformats.org/officeDocument/2006/relationships/image" Target="../media/image10.png"/><Relationship Id="rId109" Type="http://schemas.openxmlformats.org/officeDocument/2006/relationships/image" Target="../media/image58.png"/><Relationship Id="rId34" Type="http://schemas.openxmlformats.org/officeDocument/2006/relationships/customXml" Target="../ink/ink17.xml"/><Relationship Id="rId55" Type="http://schemas.openxmlformats.org/officeDocument/2006/relationships/image" Target="../media/image31.png"/><Relationship Id="rId76" Type="http://schemas.openxmlformats.org/officeDocument/2006/relationships/customXml" Target="../ink/ink38.xml"/><Relationship Id="rId97" Type="http://schemas.openxmlformats.org/officeDocument/2006/relationships/image" Target="../media/image52.png"/><Relationship Id="rId120" Type="http://schemas.openxmlformats.org/officeDocument/2006/relationships/customXml" Target="../ink/ink60.xml"/><Relationship Id="rId141" Type="http://schemas.openxmlformats.org/officeDocument/2006/relationships/image" Target="../media/image74.png"/><Relationship Id="rId7" Type="http://schemas.openxmlformats.org/officeDocument/2006/relationships/image" Target="../media/image7.png"/><Relationship Id="rId162" Type="http://schemas.openxmlformats.org/officeDocument/2006/relationships/customXml" Target="../ink/ink81.xml"/><Relationship Id="rId183" Type="http://schemas.openxmlformats.org/officeDocument/2006/relationships/image" Target="../media/image95.png"/><Relationship Id="rId24" Type="http://schemas.openxmlformats.org/officeDocument/2006/relationships/customXml" Target="../ink/ink12.xml"/><Relationship Id="rId45" Type="http://schemas.openxmlformats.org/officeDocument/2006/relationships/image" Target="../media/image26.png"/><Relationship Id="rId66" Type="http://schemas.openxmlformats.org/officeDocument/2006/relationships/customXml" Target="../ink/ink33.xml"/><Relationship Id="rId87" Type="http://schemas.openxmlformats.org/officeDocument/2006/relationships/image" Target="../media/image47.png"/><Relationship Id="rId110" Type="http://schemas.openxmlformats.org/officeDocument/2006/relationships/customXml" Target="../ink/ink55.xml"/><Relationship Id="rId131" Type="http://schemas.openxmlformats.org/officeDocument/2006/relationships/image" Target="../media/image69.png"/><Relationship Id="rId152" Type="http://schemas.openxmlformats.org/officeDocument/2006/relationships/customXml" Target="../ink/ink76.xml"/><Relationship Id="rId173" Type="http://schemas.openxmlformats.org/officeDocument/2006/relationships/image" Target="../media/image90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21.png"/><Relationship Id="rId56" Type="http://schemas.openxmlformats.org/officeDocument/2006/relationships/customXml" Target="../ink/ink28.xml"/><Relationship Id="rId77" Type="http://schemas.openxmlformats.org/officeDocument/2006/relationships/image" Target="../media/image42.png"/><Relationship Id="rId100" Type="http://schemas.openxmlformats.org/officeDocument/2006/relationships/customXml" Target="../ink/ink50.xml"/><Relationship Id="rId105" Type="http://schemas.openxmlformats.org/officeDocument/2006/relationships/image" Target="../media/image56.png"/><Relationship Id="rId126" Type="http://schemas.openxmlformats.org/officeDocument/2006/relationships/customXml" Target="../ink/ink63.xml"/><Relationship Id="rId147" Type="http://schemas.openxmlformats.org/officeDocument/2006/relationships/image" Target="../media/image77.png"/><Relationship Id="rId168" Type="http://schemas.openxmlformats.org/officeDocument/2006/relationships/customXml" Target="../ink/ink84.xml"/><Relationship Id="rId8" Type="http://schemas.openxmlformats.org/officeDocument/2006/relationships/customXml" Target="../ink/ink4.xml"/><Relationship Id="rId51" Type="http://schemas.openxmlformats.org/officeDocument/2006/relationships/image" Target="../media/image29.png"/><Relationship Id="rId72" Type="http://schemas.openxmlformats.org/officeDocument/2006/relationships/customXml" Target="../ink/ink36.xml"/><Relationship Id="rId93" Type="http://schemas.openxmlformats.org/officeDocument/2006/relationships/image" Target="../media/image50.png"/><Relationship Id="rId98" Type="http://schemas.openxmlformats.org/officeDocument/2006/relationships/customXml" Target="../ink/ink49.xml"/><Relationship Id="rId121" Type="http://schemas.openxmlformats.org/officeDocument/2006/relationships/image" Target="../media/image64.png"/><Relationship Id="rId142" Type="http://schemas.openxmlformats.org/officeDocument/2006/relationships/customXml" Target="../ink/ink71.xml"/><Relationship Id="rId163" Type="http://schemas.openxmlformats.org/officeDocument/2006/relationships/image" Target="../media/image85.png"/><Relationship Id="rId184" Type="http://schemas.openxmlformats.org/officeDocument/2006/relationships/customXml" Target="../ink/ink92.xml"/><Relationship Id="rId189" Type="http://schemas.openxmlformats.org/officeDocument/2006/relationships/image" Target="../media/image98.png"/><Relationship Id="rId3" Type="http://schemas.openxmlformats.org/officeDocument/2006/relationships/image" Target="../media/image5.png"/><Relationship Id="rId214" Type="http://schemas.openxmlformats.org/officeDocument/2006/relationships/customXml" Target="../ink/ink107.xml"/><Relationship Id="rId25" Type="http://schemas.openxmlformats.org/officeDocument/2006/relationships/image" Target="../media/image16.png"/><Relationship Id="rId46" Type="http://schemas.openxmlformats.org/officeDocument/2006/relationships/customXml" Target="../ink/ink23.xml"/><Relationship Id="rId67" Type="http://schemas.openxmlformats.org/officeDocument/2006/relationships/image" Target="../media/image37.png"/><Relationship Id="rId116" Type="http://schemas.openxmlformats.org/officeDocument/2006/relationships/customXml" Target="../ink/ink58.xml"/><Relationship Id="rId137" Type="http://schemas.openxmlformats.org/officeDocument/2006/relationships/image" Target="../media/image72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24.png"/><Relationship Id="rId62" Type="http://schemas.openxmlformats.org/officeDocument/2006/relationships/customXml" Target="../ink/ink31.xml"/><Relationship Id="rId83" Type="http://schemas.openxmlformats.org/officeDocument/2006/relationships/image" Target="../media/image45.png"/><Relationship Id="rId88" Type="http://schemas.openxmlformats.org/officeDocument/2006/relationships/customXml" Target="../ink/ink44.xml"/><Relationship Id="rId111" Type="http://schemas.openxmlformats.org/officeDocument/2006/relationships/image" Target="../media/image59.png"/><Relationship Id="rId132" Type="http://schemas.openxmlformats.org/officeDocument/2006/relationships/customXml" Target="../ink/ink66.xml"/><Relationship Id="rId153" Type="http://schemas.openxmlformats.org/officeDocument/2006/relationships/image" Target="../media/image80.png"/><Relationship Id="rId174" Type="http://schemas.openxmlformats.org/officeDocument/2006/relationships/customXml" Target="../ink/ink87.xml"/><Relationship Id="rId179" Type="http://schemas.openxmlformats.org/officeDocument/2006/relationships/image" Target="../media/image93.png"/><Relationship Id="rId195" Type="http://schemas.openxmlformats.org/officeDocument/2006/relationships/image" Target="../media/image101.png"/><Relationship Id="rId209" Type="http://schemas.openxmlformats.org/officeDocument/2006/relationships/image" Target="../media/image108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15" Type="http://schemas.openxmlformats.org/officeDocument/2006/relationships/image" Target="../media/image11.png"/><Relationship Id="rId36" Type="http://schemas.openxmlformats.org/officeDocument/2006/relationships/customXml" Target="../ink/ink18.xml"/><Relationship Id="rId57" Type="http://schemas.openxmlformats.org/officeDocument/2006/relationships/image" Target="../media/image32.png"/><Relationship Id="rId106" Type="http://schemas.openxmlformats.org/officeDocument/2006/relationships/customXml" Target="../ink/ink53.xml"/><Relationship Id="rId127" Type="http://schemas.openxmlformats.org/officeDocument/2006/relationships/image" Target="../media/image67.png"/><Relationship Id="rId10" Type="http://schemas.openxmlformats.org/officeDocument/2006/relationships/customXml" Target="../ink/ink5.xml"/><Relationship Id="rId31" Type="http://schemas.openxmlformats.org/officeDocument/2006/relationships/image" Target="../media/image19.png"/><Relationship Id="rId52" Type="http://schemas.openxmlformats.org/officeDocument/2006/relationships/customXml" Target="../ink/ink26.xml"/><Relationship Id="rId73" Type="http://schemas.openxmlformats.org/officeDocument/2006/relationships/image" Target="../media/image40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53.png"/><Relationship Id="rId101" Type="http://schemas.openxmlformats.org/officeDocument/2006/relationships/image" Target="../media/image54.png"/><Relationship Id="rId122" Type="http://schemas.openxmlformats.org/officeDocument/2006/relationships/customXml" Target="../ink/ink61.xml"/><Relationship Id="rId143" Type="http://schemas.openxmlformats.org/officeDocument/2006/relationships/image" Target="../media/image75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88.png"/><Relationship Id="rId185" Type="http://schemas.openxmlformats.org/officeDocument/2006/relationships/image" Target="../media/image96.png"/><Relationship Id="rId4" Type="http://schemas.openxmlformats.org/officeDocument/2006/relationships/customXml" Target="../ink/ink2.xml"/><Relationship Id="rId9" Type="http://schemas.openxmlformats.org/officeDocument/2006/relationships/image" Target="../media/image8.png"/><Relationship Id="rId180" Type="http://schemas.openxmlformats.org/officeDocument/2006/relationships/customXml" Target="../ink/ink90.xml"/><Relationship Id="rId210" Type="http://schemas.openxmlformats.org/officeDocument/2006/relationships/customXml" Target="../ink/ink105.xml"/><Relationship Id="rId215" Type="http://schemas.openxmlformats.org/officeDocument/2006/relationships/image" Target="../media/image111.png"/><Relationship Id="rId26" Type="http://schemas.openxmlformats.org/officeDocument/2006/relationships/customXml" Target="../ink/ink13.xml"/><Relationship Id="rId47" Type="http://schemas.openxmlformats.org/officeDocument/2006/relationships/image" Target="../media/image27.png"/><Relationship Id="rId68" Type="http://schemas.openxmlformats.org/officeDocument/2006/relationships/customXml" Target="../ink/ink34.xml"/><Relationship Id="rId89" Type="http://schemas.openxmlformats.org/officeDocument/2006/relationships/image" Target="../media/image48.png"/><Relationship Id="rId112" Type="http://schemas.openxmlformats.org/officeDocument/2006/relationships/customXml" Target="../ink/ink56.xml"/><Relationship Id="rId133" Type="http://schemas.openxmlformats.org/officeDocument/2006/relationships/image" Target="../media/image70.png"/><Relationship Id="rId154" Type="http://schemas.openxmlformats.org/officeDocument/2006/relationships/customXml" Target="../ink/ink77.xml"/><Relationship Id="rId175" Type="http://schemas.openxmlformats.org/officeDocument/2006/relationships/image" Target="../media/image91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37" Type="http://schemas.openxmlformats.org/officeDocument/2006/relationships/image" Target="../media/image22.png"/><Relationship Id="rId58" Type="http://schemas.openxmlformats.org/officeDocument/2006/relationships/customXml" Target="../ink/ink29.xml"/><Relationship Id="rId79" Type="http://schemas.openxmlformats.org/officeDocument/2006/relationships/image" Target="../media/image43.png"/><Relationship Id="rId102" Type="http://schemas.openxmlformats.org/officeDocument/2006/relationships/customXml" Target="../ink/ink51.xml"/><Relationship Id="rId123" Type="http://schemas.openxmlformats.org/officeDocument/2006/relationships/image" Target="../media/image65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6.png"/><Relationship Id="rId186" Type="http://schemas.openxmlformats.org/officeDocument/2006/relationships/customXml" Target="../ink/ink93.xml"/><Relationship Id="rId211" Type="http://schemas.openxmlformats.org/officeDocument/2006/relationships/image" Target="../media/image109.png"/><Relationship Id="rId27" Type="http://schemas.openxmlformats.org/officeDocument/2006/relationships/image" Target="../media/image17.png"/><Relationship Id="rId48" Type="http://schemas.openxmlformats.org/officeDocument/2006/relationships/customXml" Target="../ink/ink24.xml"/><Relationship Id="rId69" Type="http://schemas.openxmlformats.org/officeDocument/2006/relationships/image" Target="../media/image38.png"/><Relationship Id="rId113" Type="http://schemas.openxmlformats.org/officeDocument/2006/relationships/image" Target="../media/image60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81.png"/><Relationship Id="rId176" Type="http://schemas.openxmlformats.org/officeDocument/2006/relationships/customXml" Target="../ink/ink88.xml"/><Relationship Id="rId197" Type="http://schemas.openxmlformats.org/officeDocument/2006/relationships/image" Target="../media/image102.png"/><Relationship Id="rId201" Type="http://schemas.openxmlformats.org/officeDocument/2006/relationships/image" Target="../media/image104.png"/><Relationship Id="rId17" Type="http://schemas.openxmlformats.org/officeDocument/2006/relationships/image" Target="../media/image12.png"/><Relationship Id="rId38" Type="http://schemas.openxmlformats.org/officeDocument/2006/relationships/customXml" Target="../ink/ink19.xml"/><Relationship Id="rId59" Type="http://schemas.openxmlformats.org/officeDocument/2006/relationships/image" Target="../media/image33.png"/><Relationship Id="rId103" Type="http://schemas.openxmlformats.org/officeDocument/2006/relationships/image" Target="../media/image55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9.png"/><Relationship Id="rId145" Type="http://schemas.openxmlformats.org/officeDocument/2006/relationships/image" Target="../media/image76.png"/><Relationship Id="rId166" Type="http://schemas.openxmlformats.org/officeDocument/2006/relationships/customXml" Target="../ink/ink83.xml"/><Relationship Id="rId187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06.xml"/><Relationship Id="rId28" Type="http://schemas.openxmlformats.org/officeDocument/2006/relationships/customXml" Target="../ink/ink14.xml"/><Relationship Id="rId49" Type="http://schemas.openxmlformats.org/officeDocument/2006/relationships/image" Target="../media/image28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44.png"/><Relationship Id="rId135" Type="http://schemas.openxmlformats.org/officeDocument/2006/relationships/image" Target="../media/image71.png"/><Relationship Id="rId156" Type="http://schemas.openxmlformats.org/officeDocument/2006/relationships/customXml" Target="../ink/ink78.xml"/><Relationship Id="rId177" Type="http://schemas.openxmlformats.org/officeDocument/2006/relationships/image" Target="../media/image92.png"/><Relationship Id="rId198" Type="http://schemas.openxmlformats.org/officeDocument/2006/relationships/customXml" Target="../ink/ink99.xml"/><Relationship Id="rId202" Type="http://schemas.openxmlformats.org/officeDocument/2006/relationships/customXml" Target="../ink/ink101.xml"/><Relationship Id="rId18" Type="http://schemas.openxmlformats.org/officeDocument/2006/relationships/customXml" Target="../ink/ink9.xml"/><Relationship Id="rId39" Type="http://schemas.openxmlformats.org/officeDocument/2006/relationships/image" Target="../media/image23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6.png"/><Relationship Id="rId146" Type="http://schemas.openxmlformats.org/officeDocument/2006/relationships/customXml" Target="../ink/ink73.xml"/><Relationship Id="rId167" Type="http://schemas.openxmlformats.org/officeDocument/2006/relationships/image" Target="../media/image87.png"/><Relationship Id="rId188" Type="http://schemas.openxmlformats.org/officeDocument/2006/relationships/customXml" Target="../ink/ink94.xml"/><Relationship Id="rId71" Type="http://schemas.openxmlformats.org/officeDocument/2006/relationships/image" Target="../media/image39.png"/><Relationship Id="rId92" Type="http://schemas.openxmlformats.org/officeDocument/2006/relationships/customXml" Target="../ink/ink46.xml"/><Relationship Id="rId213" Type="http://schemas.openxmlformats.org/officeDocument/2006/relationships/image" Target="../media/image110.png"/><Relationship Id="rId2" Type="http://schemas.openxmlformats.org/officeDocument/2006/relationships/customXml" Target="../ink/ink1.xml"/><Relationship Id="rId29" Type="http://schemas.openxmlformats.org/officeDocument/2006/relationships/image" Target="../media/image18.png"/><Relationship Id="rId40" Type="http://schemas.openxmlformats.org/officeDocument/2006/relationships/customXml" Target="../ink/ink20.xml"/><Relationship Id="rId115" Type="http://schemas.openxmlformats.org/officeDocument/2006/relationships/image" Target="../media/image61.png"/><Relationship Id="rId136" Type="http://schemas.openxmlformats.org/officeDocument/2006/relationships/customXml" Target="../ink/ink68.xml"/><Relationship Id="rId157" Type="http://schemas.openxmlformats.org/officeDocument/2006/relationships/image" Target="../media/image82.png"/><Relationship Id="rId178" Type="http://schemas.openxmlformats.org/officeDocument/2006/relationships/customXml" Target="../ink/ink89.xml"/><Relationship Id="rId61" Type="http://schemas.openxmlformats.org/officeDocument/2006/relationships/image" Target="../media/image34.png"/><Relationship Id="rId82" Type="http://schemas.openxmlformats.org/officeDocument/2006/relationships/customXml" Target="../ink/ink41.xml"/><Relationship Id="rId199" Type="http://schemas.openxmlformats.org/officeDocument/2006/relationships/image" Target="../media/image103.png"/><Relationship Id="rId203" Type="http://schemas.openxmlformats.org/officeDocument/2006/relationships/image" Target="../media/image105.png"/><Relationship Id="rId1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10.png"/><Relationship Id="rId21" Type="http://schemas.openxmlformats.org/officeDocument/2006/relationships/image" Target="../media/image762.png"/><Relationship Id="rId42" Type="http://schemas.openxmlformats.org/officeDocument/2006/relationships/customXml" Target="../ink/ink883.xml"/><Relationship Id="rId63" Type="http://schemas.openxmlformats.org/officeDocument/2006/relationships/image" Target="../media/image783.png"/><Relationship Id="rId84" Type="http://schemas.openxmlformats.org/officeDocument/2006/relationships/customXml" Target="../ink/ink904.xml"/><Relationship Id="rId138" Type="http://schemas.openxmlformats.org/officeDocument/2006/relationships/customXml" Target="../ink/ink931.xml"/><Relationship Id="rId107" Type="http://schemas.openxmlformats.org/officeDocument/2006/relationships/image" Target="../media/image805.png"/><Relationship Id="rId11" Type="http://schemas.openxmlformats.org/officeDocument/2006/relationships/image" Target="../media/image757.png"/><Relationship Id="rId32" Type="http://schemas.openxmlformats.org/officeDocument/2006/relationships/customXml" Target="../ink/ink878.xml"/><Relationship Id="rId53" Type="http://schemas.openxmlformats.org/officeDocument/2006/relationships/image" Target="../media/image778.png"/><Relationship Id="rId74" Type="http://schemas.openxmlformats.org/officeDocument/2006/relationships/customXml" Target="../ink/ink899.xml"/><Relationship Id="rId128" Type="http://schemas.openxmlformats.org/officeDocument/2006/relationships/customXml" Target="../ink/ink926.xml"/><Relationship Id="rId149" Type="http://schemas.openxmlformats.org/officeDocument/2006/relationships/image" Target="../media/image826.png"/><Relationship Id="rId5" Type="http://schemas.openxmlformats.org/officeDocument/2006/relationships/image" Target="../media/image754.png"/><Relationship Id="rId95" Type="http://schemas.openxmlformats.org/officeDocument/2006/relationships/image" Target="../media/image799.png"/><Relationship Id="rId22" Type="http://schemas.openxmlformats.org/officeDocument/2006/relationships/customXml" Target="../ink/ink873.xml"/><Relationship Id="rId27" Type="http://schemas.openxmlformats.org/officeDocument/2006/relationships/image" Target="../media/image765.png"/><Relationship Id="rId43" Type="http://schemas.openxmlformats.org/officeDocument/2006/relationships/image" Target="../media/image773.png"/><Relationship Id="rId48" Type="http://schemas.openxmlformats.org/officeDocument/2006/relationships/customXml" Target="../ink/ink886.xml"/><Relationship Id="rId64" Type="http://schemas.openxmlformats.org/officeDocument/2006/relationships/customXml" Target="../ink/ink894.xml"/><Relationship Id="rId69" Type="http://schemas.openxmlformats.org/officeDocument/2006/relationships/image" Target="../media/image786.png"/><Relationship Id="rId113" Type="http://schemas.openxmlformats.org/officeDocument/2006/relationships/image" Target="../media/image808.png"/><Relationship Id="rId118" Type="http://schemas.openxmlformats.org/officeDocument/2006/relationships/customXml" Target="../ink/ink921.xml"/><Relationship Id="rId134" Type="http://schemas.openxmlformats.org/officeDocument/2006/relationships/customXml" Target="../ink/ink929.xml"/><Relationship Id="rId139" Type="http://schemas.openxmlformats.org/officeDocument/2006/relationships/image" Target="../media/image821.png"/><Relationship Id="rId80" Type="http://schemas.openxmlformats.org/officeDocument/2006/relationships/customXml" Target="../ink/ink902.xml"/><Relationship Id="rId85" Type="http://schemas.openxmlformats.org/officeDocument/2006/relationships/image" Target="../media/image794.png"/><Relationship Id="rId150" Type="http://schemas.openxmlformats.org/officeDocument/2006/relationships/customXml" Target="../ink/ink937.xml"/><Relationship Id="rId12" Type="http://schemas.openxmlformats.org/officeDocument/2006/relationships/customXml" Target="../ink/ink868.xml"/><Relationship Id="rId17" Type="http://schemas.openxmlformats.org/officeDocument/2006/relationships/image" Target="../media/image760.png"/><Relationship Id="rId33" Type="http://schemas.openxmlformats.org/officeDocument/2006/relationships/image" Target="../media/image768.png"/><Relationship Id="rId38" Type="http://schemas.openxmlformats.org/officeDocument/2006/relationships/customXml" Target="../ink/ink881.xml"/><Relationship Id="rId59" Type="http://schemas.openxmlformats.org/officeDocument/2006/relationships/image" Target="../media/image781.png"/><Relationship Id="rId103" Type="http://schemas.openxmlformats.org/officeDocument/2006/relationships/image" Target="../media/image803.png"/><Relationship Id="rId108" Type="http://schemas.openxmlformats.org/officeDocument/2006/relationships/customXml" Target="../ink/ink916.xml"/><Relationship Id="rId124" Type="http://schemas.openxmlformats.org/officeDocument/2006/relationships/customXml" Target="../ink/ink924.xml"/><Relationship Id="rId129" Type="http://schemas.openxmlformats.org/officeDocument/2006/relationships/image" Target="../media/image816.png"/><Relationship Id="rId54" Type="http://schemas.openxmlformats.org/officeDocument/2006/relationships/customXml" Target="../ink/ink889.xml"/><Relationship Id="rId70" Type="http://schemas.openxmlformats.org/officeDocument/2006/relationships/customXml" Target="../ink/ink897.xml"/><Relationship Id="rId75" Type="http://schemas.openxmlformats.org/officeDocument/2006/relationships/image" Target="../media/image789.png"/><Relationship Id="rId91" Type="http://schemas.openxmlformats.org/officeDocument/2006/relationships/image" Target="../media/image797.png"/><Relationship Id="rId96" Type="http://schemas.openxmlformats.org/officeDocument/2006/relationships/customXml" Target="../ink/ink910.xml"/><Relationship Id="rId140" Type="http://schemas.openxmlformats.org/officeDocument/2006/relationships/customXml" Target="../ink/ink932.xml"/><Relationship Id="rId145" Type="http://schemas.openxmlformats.org/officeDocument/2006/relationships/image" Target="../media/image824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865.xml"/><Relationship Id="rId23" Type="http://schemas.openxmlformats.org/officeDocument/2006/relationships/image" Target="../media/image763.png"/><Relationship Id="rId28" Type="http://schemas.openxmlformats.org/officeDocument/2006/relationships/customXml" Target="../ink/ink876.xml"/><Relationship Id="rId49" Type="http://schemas.openxmlformats.org/officeDocument/2006/relationships/image" Target="../media/image776.png"/><Relationship Id="rId114" Type="http://schemas.openxmlformats.org/officeDocument/2006/relationships/customXml" Target="../ink/ink919.xml"/><Relationship Id="rId119" Type="http://schemas.openxmlformats.org/officeDocument/2006/relationships/image" Target="../media/image811.png"/><Relationship Id="rId44" Type="http://schemas.openxmlformats.org/officeDocument/2006/relationships/customXml" Target="../ink/ink884.xml"/><Relationship Id="rId60" Type="http://schemas.openxmlformats.org/officeDocument/2006/relationships/customXml" Target="../ink/ink892.xml"/><Relationship Id="rId65" Type="http://schemas.openxmlformats.org/officeDocument/2006/relationships/image" Target="../media/image784.png"/><Relationship Id="rId81" Type="http://schemas.openxmlformats.org/officeDocument/2006/relationships/image" Target="../media/image792.png"/><Relationship Id="rId86" Type="http://schemas.openxmlformats.org/officeDocument/2006/relationships/customXml" Target="../ink/ink905.xml"/><Relationship Id="rId130" Type="http://schemas.openxmlformats.org/officeDocument/2006/relationships/customXml" Target="../ink/ink927.xml"/><Relationship Id="rId135" Type="http://schemas.openxmlformats.org/officeDocument/2006/relationships/image" Target="../media/image819.png"/><Relationship Id="rId151" Type="http://schemas.openxmlformats.org/officeDocument/2006/relationships/image" Target="../media/image827.png"/><Relationship Id="rId13" Type="http://schemas.openxmlformats.org/officeDocument/2006/relationships/image" Target="../media/image758.png"/><Relationship Id="rId18" Type="http://schemas.openxmlformats.org/officeDocument/2006/relationships/customXml" Target="../ink/ink871.xml"/><Relationship Id="rId39" Type="http://schemas.openxmlformats.org/officeDocument/2006/relationships/image" Target="../media/image771.png"/><Relationship Id="rId109" Type="http://schemas.openxmlformats.org/officeDocument/2006/relationships/image" Target="../media/image806.png"/><Relationship Id="rId34" Type="http://schemas.openxmlformats.org/officeDocument/2006/relationships/customXml" Target="../ink/ink879.xml"/><Relationship Id="rId50" Type="http://schemas.openxmlformats.org/officeDocument/2006/relationships/customXml" Target="../ink/ink887.xml"/><Relationship Id="rId55" Type="http://schemas.openxmlformats.org/officeDocument/2006/relationships/image" Target="../media/image779.png"/><Relationship Id="rId76" Type="http://schemas.openxmlformats.org/officeDocument/2006/relationships/customXml" Target="../ink/ink900.xml"/><Relationship Id="rId97" Type="http://schemas.openxmlformats.org/officeDocument/2006/relationships/image" Target="../media/image800.png"/><Relationship Id="rId104" Type="http://schemas.openxmlformats.org/officeDocument/2006/relationships/customXml" Target="../ink/ink914.xml"/><Relationship Id="rId120" Type="http://schemas.openxmlformats.org/officeDocument/2006/relationships/customXml" Target="../ink/ink922.xml"/><Relationship Id="rId125" Type="http://schemas.openxmlformats.org/officeDocument/2006/relationships/image" Target="../media/image814.png"/><Relationship Id="rId141" Type="http://schemas.openxmlformats.org/officeDocument/2006/relationships/image" Target="../media/image822.png"/><Relationship Id="rId146" Type="http://schemas.openxmlformats.org/officeDocument/2006/relationships/customXml" Target="../ink/ink935.xml"/><Relationship Id="rId7" Type="http://schemas.openxmlformats.org/officeDocument/2006/relationships/image" Target="../media/image755.png"/><Relationship Id="rId71" Type="http://schemas.openxmlformats.org/officeDocument/2006/relationships/image" Target="../media/image787.png"/><Relationship Id="rId92" Type="http://schemas.openxmlformats.org/officeDocument/2006/relationships/customXml" Target="../ink/ink908.xml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766.png"/><Relationship Id="rId24" Type="http://schemas.openxmlformats.org/officeDocument/2006/relationships/customXml" Target="../ink/ink874.xml"/><Relationship Id="rId40" Type="http://schemas.openxmlformats.org/officeDocument/2006/relationships/customXml" Target="../ink/ink882.xml"/><Relationship Id="rId45" Type="http://schemas.openxmlformats.org/officeDocument/2006/relationships/image" Target="../media/image774.png"/><Relationship Id="rId66" Type="http://schemas.openxmlformats.org/officeDocument/2006/relationships/customXml" Target="../ink/ink895.xml"/><Relationship Id="rId87" Type="http://schemas.openxmlformats.org/officeDocument/2006/relationships/image" Target="../media/image795.png"/><Relationship Id="rId110" Type="http://schemas.openxmlformats.org/officeDocument/2006/relationships/customXml" Target="../ink/ink917.xml"/><Relationship Id="rId115" Type="http://schemas.openxmlformats.org/officeDocument/2006/relationships/image" Target="../media/image809.png"/><Relationship Id="rId131" Type="http://schemas.openxmlformats.org/officeDocument/2006/relationships/image" Target="../media/image817.png"/><Relationship Id="rId136" Type="http://schemas.openxmlformats.org/officeDocument/2006/relationships/customXml" Target="../ink/ink930.xml"/><Relationship Id="rId61" Type="http://schemas.openxmlformats.org/officeDocument/2006/relationships/image" Target="../media/image782.png"/><Relationship Id="rId82" Type="http://schemas.openxmlformats.org/officeDocument/2006/relationships/customXml" Target="../ink/ink903.xml"/><Relationship Id="rId152" Type="http://schemas.openxmlformats.org/officeDocument/2006/relationships/customXml" Target="../ink/ink938.xml"/><Relationship Id="rId19" Type="http://schemas.openxmlformats.org/officeDocument/2006/relationships/image" Target="../media/image761.png"/><Relationship Id="rId14" Type="http://schemas.openxmlformats.org/officeDocument/2006/relationships/customXml" Target="../ink/ink869.xml"/><Relationship Id="rId30" Type="http://schemas.openxmlformats.org/officeDocument/2006/relationships/customXml" Target="../ink/ink877.xml"/><Relationship Id="rId35" Type="http://schemas.openxmlformats.org/officeDocument/2006/relationships/image" Target="../media/image769.png"/><Relationship Id="rId56" Type="http://schemas.openxmlformats.org/officeDocument/2006/relationships/customXml" Target="../ink/ink890.xml"/><Relationship Id="rId77" Type="http://schemas.openxmlformats.org/officeDocument/2006/relationships/image" Target="../media/image790.png"/><Relationship Id="rId100" Type="http://schemas.openxmlformats.org/officeDocument/2006/relationships/customXml" Target="../ink/ink912.xml"/><Relationship Id="rId105" Type="http://schemas.openxmlformats.org/officeDocument/2006/relationships/image" Target="../media/image804.png"/><Relationship Id="rId126" Type="http://schemas.openxmlformats.org/officeDocument/2006/relationships/customXml" Target="../ink/ink925.xml"/><Relationship Id="rId147" Type="http://schemas.openxmlformats.org/officeDocument/2006/relationships/image" Target="../media/image825.png"/><Relationship Id="rId8" Type="http://schemas.openxmlformats.org/officeDocument/2006/relationships/customXml" Target="../ink/ink866.xml"/><Relationship Id="rId51" Type="http://schemas.openxmlformats.org/officeDocument/2006/relationships/image" Target="../media/image777.png"/><Relationship Id="rId72" Type="http://schemas.openxmlformats.org/officeDocument/2006/relationships/customXml" Target="../ink/ink898.xml"/><Relationship Id="rId93" Type="http://schemas.openxmlformats.org/officeDocument/2006/relationships/image" Target="../media/image798.png"/><Relationship Id="rId98" Type="http://schemas.openxmlformats.org/officeDocument/2006/relationships/customXml" Target="../ink/ink911.xml"/><Relationship Id="rId121" Type="http://schemas.openxmlformats.org/officeDocument/2006/relationships/image" Target="../media/image812.png"/><Relationship Id="rId142" Type="http://schemas.openxmlformats.org/officeDocument/2006/relationships/customXml" Target="../ink/ink933.xml"/><Relationship Id="rId3" Type="http://schemas.openxmlformats.org/officeDocument/2006/relationships/image" Target="../media/image629.png"/><Relationship Id="rId25" Type="http://schemas.openxmlformats.org/officeDocument/2006/relationships/image" Target="../media/image764.png"/><Relationship Id="rId46" Type="http://schemas.openxmlformats.org/officeDocument/2006/relationships/customXml" Target="../ink/ink885.xml"/><Relationship Id="rId67" Type="http://schemas.openxmlformats.org/officeDocument/2006/relationships/image" Target="../media/image785.png"/><Relationship Id="rId116" Type="http://schemas.openxmlformats.org/officeDocument/2006/relationships/customXml" Target="../ink/ink920.xml"/><Relationship Id="rId137" Type="http://schemas.openxmlformats.org/officeDocument/2006/relationships/image" Target="../media/image820.png"/><Relationship Id="rId20" Type="http://schemas.openxmlformats.org/officeDocument/2006/relationships/customXml" Target="../ink/ink872.xml"/><Relationship Id="rId41" Type="http://schemas.openxmlformats.org/officeDocument/2006/relationships/image" Target="../media/image772.png"/><Relationship Id="rId62" Type="http://schemas.openxmlformats.org/officeDocument/2006/relationships/customXml" Target="../ink/ink893.xml"/><Relationship Id="rId83" Type="http://schemas.openxmlformats.org/officeDocument/2006/relationships/image" Target="../media/image793.png"/><Relationship Id="rId88" Type="http://schemas.openxmlformats.org/officeDocument/2006/relationships/customXml" Target="../ink/ink906.xml"/><Relationship Id="rId111" Type="http://schemas.openxmlformats.org/officeDocument/2006/relationships/image" Target="../media/image807.png"/><Relationship Id="rId132" Type="http://schemas.openxmlformats.org/officeDocument/2006/relationships/customXml" Target="../ink/ink928.xml"/><Relationship Id="rId153" Type="http://schemas.openxmlformats.org/officeDocument/2006/relationships/image" Target="../media/image828.png"/><Relationship Id="rId15" Type="http://schemas.openxmlformats.org/officeDocument/2006/relationships/image" Target="../media/image759.png"/><Relationship Id="rId36" Type="http://schemas.openxmlformats.org/officeDocument/2006/relationships/customXml" Target="../ink/ink880.xml"/><Relationship Id="rId57" Type="http://schemas.openxmlformats.org/officeDocument/2006/relationships/image" Target="../media/image780.png"/><Relationship Id="rId106" Type="http://schemas.openxmlformats.org/officeDocument/2006/relationships/customXml" Target="../ink/ink915.xml"/><Relationship Id="rId127" Type="http://schemas.openxmlformats.org/officeDocument/2006/relationships/image" Target="../media/image815.png"/><Relationship Id="rId10" Type="http://schemas.openxmlformats.org/officeDocument/2006/relationships/customXml" Target="../ink/ink867.xml"/><Relationship Id="rId31" Type="http://schemas.openxmlformats.org/officeDocument/2006/relationships/image" Target="../media/image767.png"/><Relationship Id="rId52" Type="http://schemas.openxmlformats.org/officeDocument/2006/relationships/customXml" Target="../ink/ink888.xml"/><Relationship Id="rId73" Type="http://schemas.openxmlformats.org/officeDocument/2006/relationships/image" Target="../media/image788.png"/><Relationship Id="rId78" Type="http://schemas.openxmlformats.org/officeDocument/2006/relationships/customXml" Target="../ink/ink901.xml"/><Relationship Id="rId94" Type="http://schemas.openxmlformats.org/officeDocument/2006/relationships/customXml" Target="../ink/ink909.xml"/><Relationship Id="rId99" Type="http://schemas.openxmlformats.org/officeDocument/2006/relationships/image" Target="../media/image801.png"/><Relationship Id="rId101" Type="http://schemas.openxmlformats.org/officeDocument/2006/relationships/image" Target="../media/image802.png"/><Relationship Id="rId122" Type="http://schemas.openxmlformats.org/officeDocument/2006/relationships/customXml" Target="../ink/ink923.xml"/><Relationship Id="rId143" Type="http://schemas.openxmlformats.org/officeDocument/2006/relationships/image" Target="../media/image823.png"/><Relationship Id="rId148" Type="http://schemas.openxmlformats.org/officeDocument/2006/relationships/customXml" Target="../ink/ink936.xml"/><Relationship Id="rId4" Type="http://schemas.openxmlformats.org/officeDocument/2006/relationships/customXml" Target="../ink/ink864.xml"/><Relationship Id="rId9" Type="http://schemas.openxmlformats.org/officeDocument/2006/relationships/image" Target="../media/image756.png"/><Relationship Id="rId26" Type="http://schemas.openxmlformats.org/officeDocument/2006/relationships/customXml" Target="../ink/ink875.xml"/><Relationship Id="rId47" Type="http://schemas.openxmlformats.org/officeDocument/2006/relationships/image" Target="../media/image775.png"/><Relationship Id="rId68" Type="http://schemas.openxmlformats.org/officeDocument/2006/relationships/customXml" Target="../ink/ink896.xml"/><Relationship Id="rId89" Type="http://schemas.openxmlformats.org/officeDocument/2006/relationships/image" Target="../media/image796.png"/><Relationship Id="rId112" Type="http://schemas.openxmlformats.org/officeDocument/2006/relationships/customXml" Target="../ink/ink918.xml"/><Relationship Id="rId133" Type="http://schemas.openxmlformats.org/officeDocument/2006/relationships/image" Target="../media/image818.png"/><Relationship Id="rId16" Type="http://schemas.openxmlformats.org/officeDocument/2006/relationships/customXml" Target="../ink/ink870.xml"/><Relationship Id="rId37" Type="http://schemas.openxmlformats.org/officeDocument/2006/relationships/image" Target="../media/image770.png"/><Relationship Id="rId58" Type="http://schemas.openxmlformats.org/officeDocument/2006/relationships/customXml" Target="../ink/ink891.xml"/><Relationship Id="rId79" Type="http://schemas.openxmlformats.org/officeDocument/2006/relationships/image" Target="../media/image791.png"/><Relationship Id="rId102" Type="http://schemas.openxmlformats.org/officeDocument/2006/relationships/customXml" Target="../ink/ink913.xml"/><Relationship Id="rId123" Type="http://schemas.openxmlformats.org/officeDocument/2006/relationships/image" Target="../media/image813.png"/><Relationship Id="rId144" Type="http://schemas.openxmlformats.org/officeDocument/2006/relationships/customXml" Target="../ink/ink934.xml"/><Relationship Id="rId90" Type="http://schemas.openxmlformats.org/officeDocument/2006/relationships/customXml" Target="../ink/ink90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29.png"/><Relationship Id="rId4" Type="http://schemas.openxmlformats.org/officeDocument/2006/relationships/image" Target="../media/image753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49.xml"/><Relationship Id="rId21" Type="http://schemas.openxmlformats.org/officeDocument/2006/relationships/image" Target="../media/image839.png"/><Relationship Id="rId42" Type="http://schemas.openxmlformats.org/officeDocument/2006/relationships/customXml" Target="../ink/ink957.xml"/><Relationship Id="rId47" Type="http://schemas.openxmlformats.org/officeDocument/2006/relationships/image" Target="../media/image852.png"/><Relationship Id="rId63" Type="http://schemas.openxmlformats.org/officeDocument/2006/relationships/image" Target="../media/image860.png"/><Relationship Id="rId68" Type="http://schemas.openxmlformats.org/officeDocument/2006/relationships/customXml" Target="../ink/ink970.xml"/><Relationship Id="rId84" Type="http://schemas.openxmlformats.org/officeDocument/2006/relationships/customXml" Target="../ink/ink978.xml"/><Relationship Id="rId89" Type="http://schemas.openxmlformats.org/officeDocument/2006/relationships/image" Target="../media/image873.png"/><Relationship Id="rId16" Type="http://schemas.openxmlformats.org/officeDocument/2006/relationships/customXml" Target="../ink/ink944.xml"/><Relationship Id="rId107" Type="http://schemas.openxmlformats.org/officeDocument/2006/relationships/image" Target="../media/image882.png"/><Relationship Id="rId11" Type="http://schemas.openxmlformats.org/officeDocument/2006/relationships/image" Target="../media/image834.png"/><Relationship Id="rId32" Type="http://schemas.openxmlformats.org/officeDocument/2006/relationships/customXml" Target="../ink/ink952.xml"/><Relationship Id="rId37" Type="http://schemas.openxmlformats.org/officeDocument/2006/relationships/image" Target="../media/image847.png"/><Relationship Id="rId53" Type="http://schemas.openxmlformats.org/officeDocument/2006/relationships/image" Target="../media/image855.png"/><Relationship Id="rId58" Type="http://schemas.openxmlformats.org/officeDocument/2006/relationships/customXml" Target="../ink/ink965.xml"/><Relationship Id="rId74" Type="http://schemas.openxmlformats.org/officeDocument/2006/relationships/customXml" Target="../ink/ink973.xml"/><Relationship Id="rId79" Type="http://schemas.openxmlformats.org/officeDocument/2006/relationships/image" Target="../media/image868.png"/><Relationship Id="rId102" Type="http://schemas.openxmlformats.org/officeDocument/2006/relationships/customXml" Target="../ink/ink987.xml"/><Relationship Id="rId5" Type="http://schemas.openxmlformats.org/officeDocument/2006/relationships/image" Target="../media/image829.png"/><Relationship Id="rId90" Type="http://schemas.openxmlformats.org/officeDocument/2006/relationships/customXml" Target="../ink/ink981.xml"/><Relationship Id="rId95" Type="http://schemas.openxmlformats.org/officeDocument/2006/relationships/image" Target="../media/image876.png"/><Relationship Id="rId22" Type="http://schemas.openxmlformats.org/officeDocument/2006/relationships/customXml" Target="../ink/ink947.xml"/><Relationship Id="rId27" Type="http://schemas.openxmlformats.org/officeDocument/2006/relationships/image" Target="../media/image842.png"/><Relationship Id="rId43" Type="http://schemas.openxmlformats.org/officeDocument/2006/relationships/image" Target="../media/image850.png"/><Relationship Id="rId48" Type="http://schemas.openxmlformats.org/officeDocument/2006/relationships/customXml" Target="../ink/ink960.xml"/><Relationship Id="rId64" Type="http://schemas.openxmlformats.org/officeDocument/2006/relationships/customXml" Target="../ink/ink968.xml"/><Relationship Id="rId69" Type="http://schemas.openxmlformats.org/officeDocument/2006/relationships/image" Target="../media/image863.png"/><Relationship Id="rId80" Type="http://schemas.openxmlformats.org/officeDocument/2006/relationships/customXml" Target="../ink/ink976.xml"/><Relationship Id="rId85" Type="http://schemas.openxmlformats.org/officeDocument/2006/relationships/image" Target="../media/image871.png"/><Relationship Id="rId12" Type="http://schemas.openxmlformats.org/officeDocument/2006/relationships/customXml" Target="../ink/ink942.xml"/><Relationship Id="rId17" Type="http://schemas.openxmlformats.org/officeDocument/2006/relationships/image" Target="../media/image837.png"/><Relationship Id="rId33" Type="http://schemas.openxmlformats.org/officeDocument/2006/relationships/image" Target="../media/image845.png"/><Relationship Id="rId38" Type="http://schemas.openxmlformats.org/officeDocument/2006/relationships/customXml" Target="../ink/ink955.xml"/><Relationship Id="rId59" Type="http://schemas.openxmlformats.org/officeDocument/2006/relationships/image" Target="../media/image858.png"/><Relationship Id="rId103" Type="http://schemas.openxmlformats.org/officeDocument/2006/relationships/image" Target="../media/image880.png"/><Relationship Id="rId20" Type="http://schemas.openxmlformats.org/officeDocument/2006/relationships/customXml" Target="../ink/ink946.xml"/><Relationship Id="rId41" Type="http://schemas.openxmlformats.org/officeDocument/2006/relationships/image" Target="../media/image849.png"/><Relationship Id="rId54" Type="http://schemas.openxmlformats.org/officeDocument/2006/relationships/customXml" Target="../ink/ink963.xml"/><Relationship Id="rId62" Type="http://schemas.openxmlformats.org/officeDocument/2006/relationships/customXml" Target="../ink/ink967.xml"/><Relationship Id="rId70" Type="http://schemas.openxmlformats.org/officeDocument/2006/relationships/customXml" Target="../ink/ink971.xml"/><Relationship Id="rId75" Type="http://schemas.openxmlformats.org/officeDocument/2006/relationships/image" Target="../media/image866.png"/><Relationship Id="rId83" Type="http://schemas.openxmlformats.org/officeDocument/2006/relationships/image" Target="../media/image870.png"/><Relationship Id="rId88" Type="http://schemas.openxmlformats.org/officeDocument/2006/relationships/customXml" Target="../ink/ink980.xml"/><Relationship Id="rId91" Type="http://schemas.openxmlformats.org/officeDocument/2006/relationships/image" Target="../media/image874.png"/><Relationship Id="rId96" Type="http://schemas.openxmlformats.org/officeDocument/2006/relationships/customXml" Target="../ink/ink984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939.xml"/><Relationship Id="rId15" Type="http://schemas.openxmlformats.org/officeDocument/2006/relationships/image" Target="../media/image836.png"/><Relationship Id="rId23" Type="http://schemas.openxmlformats.org/officeDocument/2006/relationships/image" Target="../media/image840.png"/><Relationship Id="rId28" Type="http://schemas.openxmlformats.org/officeDocument/2006/relationships/customXml" Target="../ink/ink950.xml"/><Relationship Id="rId36" Type="http://schemas.openxmlformats.org/officeDocument/2006/relationships/customXml" Target="../ink/ink954.xml"/><Relationship Id="rId49" Type="http://schemas.openxmlformats.org/officeDocument/2006/relationships/image" Target="../media/image853.png"/><Relationship Id="rId57" Type="http://schemas.openxmlformats.org/officeDocument/2006/relationships/image" Target="../media/image857.png"/><Relationship Id="rId106" Type="http://schemas.openxmlformats.org/officeDocument/2006/relationships/customXml" Target="../ink/ink989.xml"/><Relationship Id="rId10" Type="http://schemas.openxmlformats.org/officeDocument/2006/relationships/customXml" Target="../ink/ink941.xml"/><Relationship Id="rId31" Type="http://schemas.openxmlformats.org/officeDocument/2006/relationships/image" Target="../media/image844.png"/><Relationship Id="rId44" Type="http://schemas.openxmlformats.org/officeDocument/2006/relationships/customXml" Target="../ink/ink958.xml"/><Relationship Id="rId52" Type="http://schemas.openxmlformats.org/officeDocument/2006/relationships/customXml" Target="../ink/ink962.xml"/><Relationship Id="rId60" Type="http://schemas.openxmlformats.org/officeDocument/2006/relationships/customXml" Target="../ink/ink966.xml"/><Relationship Id="rId65" Type="http://schemas.openxmlformats.org/officeDocument/2006/relationships/image" Target="../media/image861.png"/><Relationship Id="rId73" Type="http://schemas.openxmlformats.org/officeDocument/2006/relationships/image" Target="../media/image865.png"/><Relationship Id="rId78" Type="http://schemas.openxmlformats.org/officeDocument/2006/relationships/customXml" Target="../ink/ink975.xml"/><Relationship Id="rId81" Type="http://schemas.openxmlformats.org/officeDocument/2006/relationships/image" Target="../media/image869.png"/><Relationship Id="rId86" Type="http://schemas.openxmlformats.org/officeDocument/2006/relationships/customXml" Target="../ink/ink979.xml"/><Relationship Id="rId94" Type="http://schemas.openxmlformats.org/officeDocument/2006/relationships/customXml" Target="../ink/ink983.xml"/><Relationship Id="rId99" Type="http://schemas.openxmlformats.org/officeDocument/2006/relationships/image" Target="../media/image878.png"/><Relationship Id="rId101" Type="http://schemas.openxmlformats.org/officeDocument/2006/relationships/image" Target="../media/image879.png"/><Relationship Id="rId4" Type="http://schemas.openxmlformats.org/officeDocument/2006/relationships/image" Target="../media/image753.png"/><Relationship Id="rId9" Type="http://schemas.openxmlformats.org/officeDocument/2006/relationships/image" Target="../media/image833.png"/><Relationship Id="rId13" Type="http://schemas.openxmlformats.org/officeDocument/2006/relationships/image" Target="../media/image835.png"/><Relationship Id="rId18" Type="http://schemas.openxmlformats.org/officeDocument/2006/relationships/customXml" Target="../ink/ink945.xml"/><Relationship Id="rId39" Type="http://schemas.openxmlformats.org/officeDocument/2006/relationships/image" Target="../media/image848.png"/><Relationship Id="rId34" Type="http://schemas.openxmlformats.org/officeDocument/2006/relationships/customXml" Target="../ink/ink953.xml"/><Relationship Id="rId50" Type="http://schemas.openxmlformats.org/officeDocument/2006/relationships/customXml" Target="../ink/ink961.xml"/><Relationship Id="rId55" Type="http://schemas.openxmlformats.org/officeDocument/2006/relationships/image" Target="../media/image856.png"/><Relationship Id="rId76" Type="http://schemas.openxmlformats.org/officeDocument/2006/relationships/customXml" Target="../ink/ink974.xml"/><Relationship Id="rId97" Type="http://schemas.openxmlformats.org/officeDocument/2006/relationships/image" Target="../media/image877.png"/><Relationship Id="rId104" Type="http://schemas.openxmlformats.org/officeDocument/2006/relationships/customXml" Target="../ink/ink988.xml"/><Relationship Id="rId7" Type="http://schemas.openxmlformats.org/officeDocument/2006/relationships/image" Target="../media/image832.png"/><Relationship Id="rId71" Type="http://schemas.openxmlformats.org/officeDocument/2006/relationships/image" Target="../media/image864.png"/><Relationship Id="rId92" Type="http://schemas.openxmlformats.org/officeDocument/2006/relationships/customXml" Target="../ink/ink982.xml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843.png"/><Relationship Id="rId24" Type="http://schemas.openxmlformats.org/officeDocument/2006/relationships/customXml" Target="../ink/ink948.xml"/><Relationship Id="rId40" Type="http://schemas.openxmlformats.org/officeDocument/2006/relationships/customXml" Target="../ink/ink956.xml"/><Relationship Id="rId45" Type="http://schemas.openxmlformats.org/officeDocument/2006/relationships/image" Target="../media/image851.png"/><Relationship Id="rId66" Type="http://schemas.openxmlformats.org/officeDocument/2006/relationships/customXml" Target="../ink/ink969.xml"/><Relationship Id="rId87" Type="http://schemas.openxmlformats.org/officeDocument/2006/relationships/image" Target="../media/image872.png"/><Relationship Id="rId61" Type="http://schemas.openxmlformats.org/officeDocument/2006/relationships/image" Target="../media/image859.png"/><Relationship Id="rId82" Type="http://schemas.openxmlformats.org/officeDocument/2006/relationships/customXml" Target="../ink/ink977.xml"/><Relationship Id="rId19" Type="http://schemas.openxmlformats.org/officeDocument/2006/relationships/image" Target="../media/image838.png"/><Relationship Id="rId14" Type="http://schemas.openxmlformats.org/officeDocument/2006/relationships/customXml" Target="../ink/ink943.xml"/><Relationship Id="rId30" Type="http://schemas.openxmlformats.org/officeDocument/2006/relationships/customXml" Target="../ink/ink951.xml"/><Relationship Id="rId35" Type="http://schemas.openxmlformats.org/officeDocument/2006/relationships/image" Target="../media/image846.png"/><Relationship Id="rId56" Type="http://schemas.openxmlformats.org/officeDocument/2006/relationships/customXml" Target="../ink/ink964.xml"/><Relationship Id="rId77" Type="http://schemas.openxmlformats.org/officeDocument/2006/relationships/image" Target="../media/image867.png"/><Relationship Id="rId100" Type="http://schemas.openxmlformats.org/officeDocument/2006/relationships/customXml" Target="../ink/ink986.xml"/><Relationship Id="rId105" Type="http://schemas.openxmlformats.org/officeDocument/2006/relationships/image" Target="../media/image881.png"/><Relationship Id="rId8" Type="http://schemas.openxmlformats.org/officeDocument/2006/relationships/customXml" Target="../ink/ink940.xml"/><Relationship Id="rId51" Type="http://schemas.openxmlformats.org/officeDocument/2006/relationships/image" Target="../media/image854.png"/><Relationship Id="rId72" Type="http://schemas.openxmlformats.org/officeDocument/2006/relationships/customXml" Target="../ink/ink972.xml"/><Relationship Id="rId93" Type="http://schemas.openxmlformats.org/officeDocument/2006/relationships/image" Target="../media/image875.png"/><Relationship Id="rId98" Type="http://schemas.openxmlformats.org/officeDocument/2006/relationships/customXml" Target="../ink/ink985.xml"/><Relationship Id="rId3" Type="http://schemas.openxmlformats.org/officeDocument/2006/relationships/image" Target="../media/image630.png"/><Relationship Id="rId25" Type="http://schemas.openxmlformats.org/officeDocument/2006/relationships/image" Target="../media/image841.png"/><Relationship Id="rId46" Type="http://schemas.openxmlformats.org/officeDocument/2006/relationships/customXml" Target="../ink/ink959.xml"/><Relationship Id="rId67" Type="http://schemas.openxmlformats.org/officeDocument/2006/relationships/image" Target="../media/image8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83.png"/><Relationship Id="rId4" Type="http://schemas.openxmlformats.org/officeDocument/2006/relationships/image" Target="../media/image831.jpe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41.png"/><Relationship Id="rId299" Type="http://schemas.openxmlformats.org/officeDocument/2006/relationships/image" Target="../media/image1031.png"/><Relationship Id="rId21" Type="http://schemas.openxmlformats.org/officeDocument/2006/relationships/image" Target="../media/image893.png"/><Relationship Id="rId63" Type="http://schemas.openxmlformats.org/officeDocument/2006/relationships/image" Target="../media/image914.png"/><Relationship Id="rId159" Type="http://schemas.openxmlformats.org/officeDocument/2006/relationships/image" Target="../media/image962.png"/><Relationship Id="rId324" Type="http://schemas.openxmlformats.org/officeDocument/2006/relationships/customXml" Target="../ink/ink1149.xml"/><Relationship Id="rId170" Type="http://schemas.openxmlformats.org/officeDocument/2006/relationships/customXml" Target="../ink/ink1072.xml"/><Relationship Id="rId226" Type="http://schemas.openxmlformats.org/officeDocument/2006/relationships/customXml" Target="../ink/ink1100.xml"/><Relationship Id="rId268" Type="http://schemas.openxmlformats.org/officeDocument/2006/relationships/customXml" Target="../ink/ink1121.xml"/><Relationship Id="rId32" Type="http://schemas.openxmlformats.org/officeDocument/2006/relationships/customXml" Target="../ink/ink1003.xml"/><Relationship Id="rId74" Type="http://schemas.openxmlformats.org/officeDocument/2006/relationships/customXml" Target="../ink/ink1024.xml"/><Relationship Id="rId128" Type="http://schemas.openxmlformats.org/officeDocument/2006/relationships/customXml" Target="../ink/ink1051.xml"/><Relationship Id="rId335" Type="http://schemas.openxmlformats.org/officeDocument/2006/relationships/image" Target="../media/image1049.png"/><Relationship Id="rId5" Type="http://schemas.openxmlformats.org/officeDocument/2006/relationships/image" Target="../media/image883.png"/><Relationship Id="rId181" Type="http://schemas.openxmlformats.org/officeDocument/2006/relationships/image" Target="../media/image745.png"/><Relationship Id="rId237" Type="http://schemas.openxmlformats.org/officeDocument/2006/relationships/image" Target="../media/image1000.png"/><Relationship Id="rId279" Type="http://schemas.openxmlformats.org/officeDocument/2006/relationships/image" Target="../media/image1021.png"/><Relationship Id="rId43" Type="http://schemas.openxmlformats.org/officeDocument/2006/relationships/image" Target="../media/image904.png"/><Relationship Id="rId139" Type="http://schemas.openxmlformats.org/officeDocument/2006/relationships/image" Target="../media/image952.png"/><Relationship Id="rId290" Type="http://schemas.openxmlformats.org/officeDocument/2006/relationships/customXml" Target="../ink/ink1132.xml"/><Relationship Id="rId304" Type="http://schemas.openxmlformats.org/officeDocument/2006/relationships/customXml" Target="../ink/ink1139.xml"/><Relationship Id="rId346" Type="http://schemas.openxmlformats.org/officeDocument/2006/relationships/customXml" Target="../ink/ink1160.xml"/><Relationship Id="rId85" Type="http://schemas.openxmlformats.org/officeDocument/2006/relationships/image" Target="../media/image925.png"/><Relationship Id="rId150" Type="http://schemas.openxmlformats.org/officeDocument/2006/relationships/customXml" Target="../ink/ink1062.xml"/><Relationship Id="rId192" Type="http://schemas.openxmlformats.org/officeDocument/2006/relationships/customXml" Target="../ink/ink1083.xml"/><Relationship Id="rId206" Type="http://schemas.openxmlformats.org/officeDocument/2006/relationships/customXml" Target="../ink/ink1090.xml"/><Relationship Id="rId248" Type="http://schemas.openxmlformats.org/officeDocument/2006/relationships/customXml" Target="../ink/ink1111.xml"/><Relationship Id="rId12" Type="http://schemas.openxmlformats.org/officeDocument/2006/relationships/customXml" Target="../ink/ink993.xml"/><Relationship Id="rId108" Type="http://schemas.openxmlformats.org/officeDocument/2006/relationships/customXml" Target="../ink/ink1041.xml"/><Relationship Id="rId315" Type="http://schemas.openxmlformats.org/officeDocument/2006/relationships/image" Target="../media/image1039.png"/><Relationship Id="rId357" Type="http://schemas.openxmlformats.org/officeDocument/2006/relationships/image" Target="../media/image1060.png"/><Relationship Id="rId54" Type="http://schemas.openxmlformats.org/officeDocument/2006/relationships/customXml" Target="../ink/ink1014.xml"/><Relationship Id="rId96" Type="http://schemas.openxmlformats.org/officeDocument/2006/relationships/customXml" Target="../ink/ink1035.xml"/><Relationship Id="rId161" Type="http://schemas.openxmlformats.org/officeDocument/2006/relationships/image" Target="../media/image963.png"/><Relationship Id="rId217" Type="http://schemas.openxmlformats.org/officeDocument/2006/relationships/image" Target="../media/image990.png"/><Relationship Id="rId259" Type="http://schemas.openxmlformats.org/officeDocument/2006/relationships/image" Target="../media/image1011.png"/><Relationship Id="rId23" Type="http://schemas.openxmlformats.org/officeDocument/2006/relationships/image" Target="../media/image894.png"/><Relationship Id="rId119" Type="http://schemas.openxmlformats.org/officeDocument/2006/relationships/image" Target="../media/image942.png"/><Relationship Id="rId270" Type="http://schemas.openxmlformats.org/officeDocument/2006/relationships/customXml" Target="../ink/ink1122.xml"/><Relationship Id="rId326" Type="http://schemas.openxmlformats.org/officeDocument/2006/relationships/customXml" Target="../ink/ink1150.xml"/><Relationship Id="rId65" Type="http://schemas.openxmlformats.org/officeDocument/2006/relationships/image" Target="../media/image915.png"/><Relationship Id="rId130" Type="http://schemas.openxmlformats.org/officeDocument/2006/relationships/customXml" Target="../ink/ink1052.xml"/><Relationship Id="rId172" Type="http://schemas.openxmlformats.org/officeDocument/2006/relationships/customXml" Target="../ink/ink1073.xml"/><Relationship Id="rId228" Type="http://schemas.openxmlformats.org/officeDocument/2006/relationships/customXml" Target="../ink/ink1101.xml"/><Relationship Id="rId281" Type="http://schemas.openxmlformats.org/officeDocument/2006/relationships/image" Target="../media/image1022.png"/><Relationship Id="rId337" Type="http://schemas.openxmlformats.org/officeDocument/2006/relationships/image" Target="../media/image1050.png"/><Relationship Id="rId34" Type="http://schemas.openxmlformats.org/officeDocument/2006/relationships/customXml" Target="../ink/ink1004.xml"/><Relationship Id="rId76" Type="http://schemas.openxmlformats.org/officeDocument/2006/relationships/customXml" Target="../ink/ink1025.xml"/><Relationship Id="rId141" Type="http://schemas.openxmlformats.org/officeDocument/2006/relationships/image" Target="../media/image953.png"/><Relationship Id="rId7" Type="http://schemas.openxmlformats.org/officeDocument/2006/relationships/image" Target="../media/image886.png"/><Relationship Id="rId183" Type="http://schemas.openxmlformats.org/officeDocument/2006/relationships/image" Target="../media/image973.png"/><Relationship Id="rId239" Type="http://schemas.openxmlformats.org/officeDocument/2006/relationships/image" Target="../media/image1001.png"/><Relationship Id="rId250" Type="http://schemas.openxmlformats.org/officeDocument/2006/relationships/customXml" Target="../ink/ink1112.xml"/><Relationship Id="rId292" Type="http://schemas.openxmlformats.org/officeDocument/2006/relationships/customXml" Target="../ink/ink1133.xml"/><Relationship Id="rId306" Type="http://schemas.openxmlformats.org/officeDocument/2006/relationships/customXml" Target="../ink/ink1140.xml"/><Relationship Id="rId45" Type="http://schemas.openxmlformats.org/officeDocument/2006/relationships/image" Target="../media/image905.png"/><Relationship Id="rId87" Type="http://schemas.openxmlformats.org/officeDocument/2006/relationships/image" Target="../media/image926.png"/><Relationship Id="rId110" Type="http://schemas.openxmlformats.org/officeDocument/2006/relationships/customXml" Target="../ink/ink1042.xml"/><Relationship Id="rId348" Type="http://schemas.openxmlformats.org/officeDocument/2006/relationships/customXml" Target="../ink/ink1161.xml"/><Relationship Id="rId152" Type="http://schemas.openxmlformats.org/officeDocument/2006/relationships/customXml" Target="../ink/ink1063.xml"/><Relationship Id="rId194" Type="http://schemas.openxmlformats.org/officeDocument/2006/relationships/customXml" Target="../ink/ink1084.xml"/><Relationship Id="rId208" Type="http://schemas.openxmlformats.org/officeDocument/2006/relationships/customXml" Target="../ink/ink1091.xml"/><Relationship Id="rId261" Type="http://schemas.openxmlformats.org/officeDocument/2006/relationships/image" Target="../media/image1012.png"/><Relationship Id="rId14" Type="http://schemas.openxmlformats.org/officeDocument/2006/relationships/customXml" Target="../ink/ink994.xml"/><Relationship Id="rId56" Type="http://schemas.openxmlformats.org/officeDocument/2006/relationships/customXml" Target="../ink/ink1015.xml"/><Relationship Id="rId317" Type="http://schemas.openxmlformats.org/officeDocument/2006/relationships/image" Target="../media/image1040.png"/><Relationship Id="rId359" Type="http://schemas.openxmlformats.org/officeDocument/2006/relationships/image" Target="../media/image1061.png"/><Relationship Id="rId98" Type="http://schemas.openxmlformats.org/officeDocument/2006/relationships/customXml" Target="../ink/ink1036.xml"/><Relationship Id="rId121" Type="http://schemas.openxmlformats.org/officeDocument/2006/relationships/image" Target="../media/image943.png"/><Relationship Id="rId163" Type="http://schemas.openxmlformats.org/officeDocument/2006/relationships/image" Target="../media/image964.png"/><Relationship Id="rId219" Type="http://schemas.openxmlformats.org/officeDocument/2006/relationships/image" Target="../media/image991.png"/><Relationship Id="rId230" Type="http://schemas.openxmlformats.org/officeDocument/2006/relationships/customXml" Target="../ink/ink1102.xml"/><Relationship Id="rId25" Type="http://schemas.openxmlformats.org/officeDocument/2006/relationships/image" Target="../media/image895.png"/><Relationship Id="rId46" Type="http://schemas.openxmlformats.org/officeDocument/2006/relationships/customXml" Target="../ink/ink1010.xml"/><Relationship Id="rId67" Type="http://schemas.openxmlformats.org/officeDocument/2006/relationships/image" Target="../media/image916.png"/><Relationship Id="rId272" Type="http://schemas.openxmlformats.org/officeDocument/2006/relationships/customXml" Target="../ink/ink1123.xml"/><Relationship Id="rId293" Type="http://schemas.openxmlformats.org/officeDocument/2006/relationships/image" Target="../media/image1028.png"/><Relationship Id="rId307" Type="http://schemas.openxmlformats.org/officeDocument/2006/relationships/image" Target="../media/image1035.png"/><Relationship Id="rId328" Type="http://schemas.openxmlformats.org/officeDocument/2006/relationships/customXml" Target="../ink/ink1151.xml"/><Relationship Id="rId349" Type="http://schemas.openxmlformats.org/officeDocument/2006/relationships/image" Target="../media/image1056.png"/><Relationship Id="rId88" Type="http://schemas.openxmlformats.org/officeDocument/2006/relationships/customXml" Target="../ink/ink1031.xml"/><Relationship Id="rId111" Type="http://schemas.openxmlformats.org/officeDocument/2006/relationships/image" Target="../media/image938.png"/><Relationship Id="rId132" Type="http://schemas.openxmlformats.org/officeDocument/2006/relationships/customXml" Target="../ink/ink1053.xml"/><Relationship Id="rId153" Type="http://schemas.openxmlformats.org/officeDocument/2006/relationships/image" Target="../media/image959.png"/><Relationship Id="rId174" Type="http://schemas.openxmlformats.org/officeDocument/2006/relationships/customXml" Target="../ink/ink1074.xml"/><Relationship Id="rId195" Type="http://schemas.openxmlformats.org/officeDocument/2006/relationships/image" Target="../media/image979.png"/><Relationship Id="rId209" Type="http://schemas.openxmlformats.org/officeDocument/2006/relationships/image" Target="../media/image986.png"/><Relationship Id="rId220" Type="http://schemas.openxmlformats.org/officeDocument/2006/relationships/customXml" Target="../ink/ink1097.xml"/><Relationship Id="rId241" Type="http://schemas.openxmlformats.org/officeDocument/2006/relationships/image" Target="../media/image1002.png"/><Relationship Id="rId15" Type="http://schemas.openxmlformats.org/officeDocument/2006/relationships/image" Target="../media/image890.png"/><Relationship Id="rId36" Type="http://schemas.openxmlformats.org/officeDocument/2006/relationships/customXml" Target="../ink/ink1005.xml"/><Relationship Id="rId57" Type="http://schemas.openxmlformats.org/officeDocument/2006/relationships/image" Target="../media/image911.png"/><Relationship Id="rId262" Type="http://schemas.openxmlformats.org/officeDocument/2006/relationships/customXml" Target="../ink/ink1118.xml"/><Relationship Id="rId283" Type="http://schemas.openxmlformats.org/officeDocument/2006/relationships/image" Target="../media/image1023.png"/><Relationship Id="rId318" Type="http://schemas.openxmlformats.org/officeDocument/2006/relationships/customXml" Target="../ink/ink1146.xml"/><Relationship Id="rId339" Type="http://schemas.openxmlformats.org/officeDocument/2006/relationships/image" Target="../media/image1051.png"/><Relationship Id="rId78" Type="http://schemas.openxmlformats.org/officeDocument/2006/relationships/customXml" Target="../ink/ink1026.xml"/><Relationship Id="rId99" Type="http://schemas.openxmlformats.org/officeDocument/2006/relationships/image" Target="../media/image932.png"/><Relationship Id="rId101" Type="http://schemas.openxmlformats.org/officeDocument/2006/relationships/image" Target="../media/image933.png"/><Relationship Id="rId122" Type="http://schemas.openxmlformats.org/officeDocument/2006/relationships/customXml" Target="../ink/ink1048.xml"/><Relationship Id="rId143" Type="http://schemas.openxmlformats.org/officeDocument/2006/relationships/image" Target="../media/image954.png"/><Relationship Id="rId164" Type="http://schemas.openxmlformats.org/officeDocument/2006/relationships/customXml" Target="../ink/ink1069.xml"/><Relationship Id="rId185" Type="http://schemas.openxmlformats.org/officeDocument/2006/relationships/image" Target="../media/image974.png"/><Relationship Id="rId350" Type="http://schemas.openxmlformats.org/officeDocument/2006/relationships/customXml" Target="../ink/ink1162.xml"/><Relationship Id="rId9" Type="http://schemas.openxmlformats.org/officeDocument/2006/relationships/image" Target="../media/image887.png"/><Relationship Id="rId210" Type="http://schemas.openxmlformats.org/officeDocument/2006/relationships/customXml" Target="../ink/ink1092.xml"/><Relationship Id="rId26" Type="http://schemas.openxmlformats.org/officeDocument/2006/relationships/customXml" Target="../ink/ink1000.xml"/><Relationship Id="rId231" Type="http://schemas.openxmlformats.org/officeDocument/2006/relationships/image" Target="../media/image997.png"/><Relationship Id="rId252" Type="http://schemas.openxmlformats.org/officeDocument/2006/relationships/customXml" Target="../ink/ink1113.xml"/><Relationship Id="rId273" Type="http://schemas.openxmlformats.org/officeDocument/2006/relationships/image" Target="../media/image1018.png"/><Relationship Id="rId294" Type="http://schemas.openxmlformats.org/officeDocument/2006/relationships/customXml" Target="../ink/ink1134.xml"/><Relationship Id="rId308" Type="http://schemas.openxmlformats.org/officeDocument/2006/relationships/customXml" Target="../ink/ink1141.xml"/><Relationship Id="rId329" Type="http://schemas.openxmlformats.org/officeDocument/2006/relationships/image" Target="../media/image1046.png"/><Relationship Id="rId47" Type="http://schemas.openxmlformats.org/officeDocument/2006/relationships/image" Target="../media/image906.png"/><Relationship Id="rId68" Type="http://schemas.openxmlformats.org/officeDocument/2006/relationships/customXml" Target="../ink/ink1021.xml"/><Relationship Id="rId89" Type="http://schemas.openxmlformats.org/officeDocument/2006/relationships/image" Target="../media/image927.png"/><Relationship Id="rId112" Type="http://schemas.openxmlformats.org/officeDocument/2006/relationships/customXml" Target="../ink/ink1043.xml"/><Relationship Id="rId133" Type="http://schemas.openxmlformats.org/officeDocument/2006/relationships/image" Target="../media/image949.png"/><Relationship Id="rId154" Type="http://schemas.openxmlformats.org/officeDocument/2006/relationships/customXml" Target="../ink/ink1064.xml"/><Relationship Id="rId175" Type="http://schemas.openxmlformats.org/officeDocument/2006/relationships/image" Target="../media/image970.png"/><Relationship Id="rId340" Type="http://schemas.openxmlformats.org/officeDocument/2006/relationships/customXml" Target="../ink/ink1157.xml"/><Relationship Id="rId196" Type="http://schemas.openxmlformats.org/officeDocument/2006/relationships/customXml" Target="../ink/ink1085.xml"/><Relationship Id="rId200" Type="http://schemas.openxmlformats.org/officeDocument/2006/relationships/customXml" Target="../ink/ink1087.xml"/><Relationship Id="rId16" Type="http://schemas.openxmlformats.org/officeDocument/2006/relationships/customXml" Target="../ink/ink995.xml"/><Relationship Id="rId221" Type="http://schemas.openxmlformats.org/officeDocument/2006/relationships/image" Target="../media/image992.png"/><Relationship Id="rId242" Type="http://schemas.openxmlformats.org/officeDocument/2006/relationships/customXml" Target="../ink/ink1108.xml"/><Relationship Id="rId263" Type="http://schemas.openxmlformats.org/officeDocument/2006/relationships/image" Target="../media/image1013.png"/><Relationship Id="rId284" Type="http://schemas.openxmlformats.org/officeDocument/2006/relationships/customXml" Target="../ink/ink1129.xml"/><Relationship Id="rId319" Type="http://schemas.openxmlformats.org/officeDocument/2006/relationships/image" Target="../media/image1041.png"/><Relationship Id="rId37" Type="http://schemas.openxmlformats.org/officeDocument/2006/relationships/image" Target="../media/image901.png"/><Relationship Id="rId58" Type="http://schemas.openxmlformats.org/officeDocument/2006/relationships/customXml" Target="../ink/ink1016.xml"/><Relationship Id="rId79" Type="http://schemas.openxmlformats.org/officeDocument/2006/relationships/image" Target="../media/image922.png"/><Relationship Id="rId102" Type="http://schemas.openxmlformats.org/officeDocument/2006/relationships/customXml" Target="../ink/ink1038.xml"/><Relationship Id="rId123" Type="http://schemas.openxmlformats.org/officeDocument/2006/relationships/image" Target="../media/image944.png"/><Relationship Id="rId144" Type="http://schemas.openxmlformats.org/officeDocument/2006/relationships/customXml" Target="../ink/ink1059.xml"/><Relationship Id="rId330" Type="http://schemas.openxmlformats.org/officeDocument/2006/relationships/customXml" Target="../ink/ink1152.xml"/><Relationship Id="rId90" Type="http://schemas.openxmlformats.org/officeDocument/2006/relationships/customXml" Target="../ink/ink1032.xml"/><Relationship Id="rId165" Type="http://schemas.openxmlformats.org/officeDocument/2006/relationships/image" Target="../media/image965.png"/><Relationship Id="rId186" Type="http://schemas.openxmlformats.org/officeDocument/2006/relationships/customXml" Target="../ink/ink1080.xml"/><Relationship Id="rId351" Type="http://schemas.openxmlformats.org/officeDocument/2006/relationships/image" Target="../media/image1057.png"/><Relationship Id="rId211" Type="http://schemas.openxmlformats.org/officeDocument/2006/relationships/image" Target="../media/image987.png"/><Relationship Id="rId232" Type="http://schemas.openxmlformats.org/officeDocument/2006/relationships/customXml" Target="../ink/ink1103.xml"/><Relationship Id="rId253" Type="http://schemas.openxmlformats.org/officeDocument/2006/relationships/image" Target="../media/image1008.png"/><Relationship Id="rId274" Type="http://schemas.openxmlformats.org/officeDocument/2006/relationships/customXml" Target="../ink/ink1124.xml"/><Relationship Id="rId295" Type="http://schemas.openxmlformats.org/officeDocument/2006/relationships/image" Target="../media/image1029.png"/><Relationship Id="rId309" Type="http://schemas.openxmlformats.org/officeDocument/2006/relationships/image" Target="../media/image1036.png"/><Relationship Id="rId27" Type="http://schemas.openxmlformats.org/officeDocument/2006/relationships/image" Target="../media/image896.png"/><Relationship Id="rId48" Type="http://schemas.openxmlformats.org/officeDocument/2006/relationships/customXml" Target="../ink/ink1011.xml"/><Relationship Id="rId69" Type="http://schemas.openxmlformats.org/officeDocument/2006/relationships/image" Target="../media/image917.png"/><Relationship Id="rId113" Type="http://schemas.openxmlformats.org/officeDocument/2006/relationships/image" Target="../media/image939.png"/><Relationship Id="rId134" Type="http://schemas.openxmlformats.org/officeDocument/2006/relationships/customXml" Target="../ink/ink1054.xml"/><Relationship Id="rId320" Type="http://schemas.openxmlformats.org/officeDocument/2006/relationships/customXml" Target="../ink/ink1147.xml"/><Relationship Id="rId80" Type="http://schemas.openxmlformats.org/officeDocument/2006/relationships/customXml" Target="../ink/ink1027.xml"/><Relationship Id="rId155" Type="http://schemas.openxmlformats.org/officeDocument/2006/relationships/image" Target="../media/image960.png"/><Relationship Id="rId176" Type="http://schemas.openxmlformats.org/officeDocument/2006/relationships/customXml" Target="../ink/ink1075.xml"/><Relationship Id="rId197" Type="http://schemas.openxmlformats.org/officeDocument/2006/relationships/image" Target="../media/image980.png"/><Relationship Id="rId341" Type="http://schemas.openxmlformats.org/officeDocument/2006/relationships/image" Target="../media/image1052.png"/><Relationship Id="rId201" Type="http://schemas.openxmlformats.org/officeDocument/2006/relationships/image" Target="../media/image982.png"/><Relationship Id="rId222" Type="http://schemas.openxmlformats.org/officeDocument/2006/relationships/customXml" Target="../ink/ink1098.xml"/><Relationship Id="rId243" Type="http://schemas.openxmlformats.org/officeDocument/2006/relationships/image" Target="../media/image1003.png"/><Relationship Id="rId264" Type="http://schemas.openxmlformats.org/officeDocument/2006/relationships/customXml" Target="../ink/ink1119.xml"/><Relationship Id="rId285" Type="http://schemas.openxmlformats.org/officeDocument/2006/relationships/image" Target="../media/image1024.png"/><Relationship Id="rId17" Type="http://schemas.openxmlformats.org/officeDocument/2006/relationships/image" Target="../media/image891.png"/><Relationship Id="rId38" Type="http://schemas.openxmlformats.org/officeDocument/2006/relationships/customXml" Target="../ink/ink1006.xml"/><Relationship Id="rId59" Type="http://schemas.openxmlformats.org/officeDocument/2006/relationships/image" Target="../media/image912.png"/><Relationship Id="rId103" Type="http://schemas.openxmlformats.org/officeDocument/2006/relationships/image" Target="../media/image934.png"/><Relationship Id="rId124" Type="http://schemas.openxmlformats.org/officeDocument/2006/relationships/customXml" Target="../ink/ink1049.xml"/><Relationship Id="rId310" Type="http://schemas.openxmlformats.org/officeDocument/2006/relationships/customXml" Target="../ink/ink1142.xml"/><Relationship Id="rId70" Type="http://schemas.openxmlformats.org/officeDocument/2006/relationships/customXml" Target="../ink/ink1022.xml"/><Relationship Id="rId91" Type="http://schemas.openxmlformats.org/officeDocument/2006/relationships/image" Target="../media/image928.png"/><Relationship Id="rId145" Type="http://schemas.openxmlformats.org/officeDocument/2006/relationships/image" Target="../media/image955.png"/><Relationship Id="rId166" Type="http://schemas.openxmlformats.org/officeDocument/2006/relationships/customXml" Target="../ink/ink1070.xml"/><Relationship Id="rId187" Type="http://schemas.openxmlformats.org/officeDocument/2006/relationships/image" Target="../media/image975.png"/><Relationship Id="rId331" Type="http://schemas.openxmlformats.org/officeDocument/2006/relationships/image" Target="../media/image1047.png"/><Relationship Id="rId352" Type="http://schemas.openxmlformats.org/officeDocument/2006/relationships/customXml" Target="../ink/ink1163.xml"/><Relationship Id="rId1" Type="http://schemas.openxmlformats.org/officeDocument/2006/relationships/slideLayout" Target="../slideLayouts/slideLayout6.xml"/><Relationship Id="rId212" Type="http://schemas.openxmlformats.org/officeDocument/2006/relationships/customXml" Target="../ink/ink1093.xml"/><Relationship Id="rId233" Type="http://schemas.openxmlformats.org/officeDocument/2006/relationships/image" Target="../media/image998.png"/><Relationship Id="rId254" Type="http://schemas.openxmlformats.org/officeDocument/2006/relationships/customXml" Target="../ink/ink1114.xml"/><Relationship Id="rId28" Type="http://schemas.openxmlformats.org/officeDocument/2006/relationships/customXml" Target="../ink/ink1001.xml"/><Relationship Id="rId49" Type="http://schemas.openxmlformats.org/officeDocument/2006/relationships/image" Target="../media/image907.png"/><Relationship Id="rId114" Type="http://schemas.openxmlformats.org/officeDocument/2006/relationships/customXml" Target="../ink/ink1044.xml"/><Relationship Id="rId275" Type="http://schemas.openxmlformats.org/officeDocument/2006/relationships/image" Target="../media/image1019.png"/><Relationship Id="rId296" Type="http://schemas.openxmlformats.org/officeDocument/2006/relationships/customXml" Target="../ink/ink1135.xml"/><Relationship Id="rId300" Type="http://schemas.openxmlformats.org/officeDocument/2006/relationships/customXml" Target="../ink/ink1137.xml"/><Relationship Id="rId60" Type="http://schemas.openxmlformats.org/officeDocument/2006/relationships/customXml" Target="../ink/ink1017.xml"/><Relationship Id="rId81" Type="http://schemas.openxmlformats.org/officeDocument/2006/relationships/image" Target="../media/image923.png"/><Relationship Id="rId135" Type="http://schemas.openxmlformats.org/officeDocument/2006/relationships/image" Target="../media/image950.png"/><Relationship Id="rId156" Type="http://schemas.openxmlformats.org/officeDocument/2006/relationships/customXml" Target="../ink/ink1065.xml"/><Relationship Id="rId177" Type="http://schemas.openxmlformats.org/officeDocument/2006/relationships/image" Target="../media/image971.png"/><Relationship Id="rId198" Type="http://schemas.openxmlformats.org/officeDocument/2006/relationships/customXml" Target="../ink/ink1086.xml"/><Relationship Id="rId321" Type="http://schemas.openxmlformats.org/officeDocument/2006/relationships/image" Target="../media/image1042.png"/><Relationship Id="rId342" Type="http://schemas.openxmlformats.org/officeDocument/2006/relationships/customXml" Target="../ink/ink1158.xml"/><Relationship Id="rId202" Type="http://schemas.openxmlformats.org/officeDocument/2006/relationships/customXml" Target="../ink/ink1088.xml"/><Relationship Id="rId223" Type="http://schemas.openxmlformats.org/officeDocument/2006/relationships/image" Target="../media/image993.png"/><Relationship Id="rId244" Type="http://schemas.openxmlformats.org/officeDocument/2006/relationships/customXml" Target="../ink/ink1109.xml"/><Relationship Id="rId18" Type="http://schemas.openxmlformats.org/officeDocument/2006/relationships/customXml" Target="../ink/ink996.xml"/><Relationship Id="rId39" Type="http://schemas.openxmlformats.org/officeDocument/2006/relationships/image" Target="../media/image902.png"/><Relationship Id="rId265" Type="http://schemas.openxmlformats.org/officeDocument/2006/relationships/image" Target="../media/image1014.png"/><Relationship Id="rId286" Type="http://schemas.openxmlformats.org/officeDocument/2006/relationships/customXml" Target="../ink/ink1130.xml"/><Relationship Id="rId50" Type="http://schemas.openxmlformats.org/officeDocument/2006/relationships/customXml" Target="../ink/ink1012.xml"/><Relationship Id="rId104" Type="http://schemas.openxmlformats.org/officeDocument/2006/relationships/customXml" Target="../ink/ink1039.xml"/><Relationship Id="rId125" Type="http://schemas.openxmlformats.org/officeDocument/2006/relationships/image" Target="../media/image945.png"/><Relationship Id="rId146" Type="http://schemas.openxmlformats.org/officeDocument/2006/relationships/customXml" Target="../ink/ink1060.xml"/><Relationship Id="rId167" Type="http://schemas.openxmlformats.org/officeDocument/2006/relationships/image" Target="../media/image966.png"/><Relationship Id="rId188" Type="http://schemas.openxmlformats.org/officeDocument/2006/relationships/customXml" Target="../ink/ink1081.xml"/><Relationship Id="rId311" Type="http://schemas.openxmlformats.org/officeDocument/2006/relationships/image" Target="../media/image1037.png"/><Relationship Id="rId332" Type="http://schemas.openxmlformats.org/officeDocument/2006/relationships/customXml" Target="../ink/ink1153.xml"/><Relationship Id="rId353" Type="http://schemas.openxmlformats.org/officeDocument/2006/relationships/image" Target="../media/image1058.png"/><Relationship Id="rId71" Type="http://schemas.openxmlformats.org/officeDocument/2006/relationships/image" Target="../media/image918.png"/><Relationship Id="rId92" Type="http://schemas.openxmlformats.org/officeDocument/2006/relationships/customXml" Target="../ink/ink1033.xml"/><Relationship Id="rId213" Type="http://schemas.openxmlformats.org/officeDocument/2006/relationships/image" Target="../media/image988.png"/><Relationship Id="rId234" Type="http://schemas.openxmlformats.org/officeDocument/2006/relationships/customXml" Target="../ink/ink1104.xml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897.png"/><Relationship Id="rId255" Type="http://schemas.openxmlformats.org/officeDocument/2006/relationships/image" Target="../media/image1009.png"/><Relationship Id="rId276" Type="http://schemas.openxmlformats.org/officeDocument/2006/relationships/customXml" Target="../ink/ink1125.xml"/><Relationship Id="rId297" Type="http://schemas.openxmlformats.org/officeDocument/2006/relationships/image" Target="../media/image1030.png"/><Relationship Id="rId40" Type="http://schemas.openxmlformats.org/officeDocument/2006/relationships/customXml" Target="../ink/ink1007.xml"/><Relationship Id="rId115" Type="http://schemas.openxmlformats.org/officeDocument/2006/relationships/image" Target="../media/image940.png"/><Relationship Id="rId136" Type="http://schemas.openxmlformats.org/officeDocument/2006/relationships/customXml" Target="../ink/ink1055.xml"/><Relationship Id="rId157" Type="http://schemas.openxmlformats.org/officeDocument/2006/relationships/image" Target="../media/image961.png"/><Relationship Id="rId178" Type="http://schemas.openxmlformats.org/officeDocument/2006/relationships/customXml" Target="../ink/ink1076.xml"/><Relationship Id="rId301" Type="http://schemas.openxmlformats.org/officeDocument/2006/relationships/image" Target="../media/image1032.png"/><Relationship Id="rId322" Type="http://schemas.openxmlformats.org/officeDocument/2006/relationships/customXml" Target="../ink/ink1148.xml"/><Relationship Id="rId343" Type="http://schemas.openxmlformats.org/officeDocument/2006/relationships/image" Target="../media/image1053.png"/><Relationship Id="rId61" Type="http://schemas.openxmlformats.org/officeDocument/2006/relationships/image" Target="../media/image913.png"/><Relationship Id="rId82" Type="http://schemas.openxmlformats.org/officeDocument/2006/relationships/customXml" Target="../ink/ink1028.xml"/><Relationship Id="rId199" Type="http://schemas.openxmlformats.org/officeDocument/2006/relationships/image" Target="../media/image981.png"/><Relationship Id="rId203" Type="http://schemas.openxmlformats.org/officeDocument/2006/relationships/image" Target="../media/image983.png"/><Relationship Id="rId19" Type="http://schemas.openxmlformats.org/officeDocument/2006/relationships/image" Target="../media/image892.png"/><Relationship Id="rId224" Type="http://schemas.openxmlformats.org/officeDocument/2006/relationships/customXml" Target="../ink/ink1099.xml"/><Relationship Id="rId245" Type="http://schemas.openxmlformats.org/officeDocument/2006/relationships/image" Target="../media/image1004.png"/><Relationship Id="rId266" Type="http://schemas.openxmlformats.org/officeDocument/2006/relationships/customXml" Target="../ink/ink1120.xml"/><Relationship Id="rId287" Type="http://schemas.openxmlformats.org/officeDocument/2006/relationships/image" Target="../media/image1025.png"/><Relationship Id="rId30" Type="http://schemas.openxmlformats.org/officeDocument/2006/relationships/customXml" Target="../ink/ink1002.xml"/><Relationship Id="rId105" Type="http://schemas.openxmlformats.org/officeDocument/2006/relationships/image" Target="../media/image935.png"/><Relationship Id="rId126" Type="http://schemas.openxmlformats.org/officeDocument/2006/relationships/customXml" Target="../ink/ink1050.xml"/><Relationship Id="rId147" Type="http://schemas.openxmlformats.org/officeDocument/2006/relationships/image" Target="../media/image956.png"/><Relationship Id="rId168" Type="http://schemas.openxmlformats.org/officeDocument/2006/relationships/customXml" Target="../ink/ink1071.xml"/><Relationship Id="rId312" Type="http://schemas.openxmlformats.org/officeDocument/2006/relationships/customXml" Target="../ink/ink1143.xml"/><Relationship Id="rId333" Type="http://schemas.openxmlformats.org/officeDocument/2006/relationships/image" Target="../media/image1048.png"/><Relationship Id="rId354" Type="http://schemas.openxmlformats.org/officeDocument/2006/relationships/customXml" Target="../ink/ink1164.xml"/><Relationship Id="rId51" Type="http://schemas.openxmlformats.org/officeDocument/2006/relationships/image" Target="../media/image908.png"/><Relationship Id="rId72" Type="http://schemas.openxmlformats.org/officeDocument/2006/relationships/customXml" Target="../ink/ink1023.xml"/><Relationship Id="rId93" Type="http://schemas.openxmlformats.org/officeDocument/2006/relationships/image" Target="../media/image929.png"/><Relationship Id="rId189" Type="http://schemas.openxmlformats.org/officeDocument/2006/relationships/image" Target="../media/image976.png"/><Relationship Id="rId3" Type="http://schemas.openxmlformats.org/officeDocument/2006/relationships/image" Target="../media/image830.png"/><Relationship Id="rId214" Type="http://schemas.openxmlformats.org/officeDocument/2006/relationships/customXml" Target="../ink/ink1094.xml"/><Relationship Id="rId235" Type="http://schemas.openxmlformats.org/officeDocument/2006/relationships/image" Target="../media/image999.png"/><Relationship Id="rId256" Type="http://schemas.openxmlformats.org/officeDocument/2006/relationships/customXml" Target="../ink/ink1115.xml"/><Relationship Id="rId277" Type="http://schemas.openxmlformats.org/officeDocument/2006/relationships/image" Target="../media/image1020.png"/><Relationship Id="rId298" Type="http://schemas.openxmlformats.org/officeDocument/2006/relationships/customXml" Target="../ink/ink1136.xml"/><Relationship Id="rId116" Type="http://schemas.openxmlformats.org/officeDocument/2006/relationships/customXml" Target="../ink/ink1045.xml"/><Relationship Id="rId137" Type="http://schemas.openxmlformats.org/officeDocument/2006/relationships/image" Target="../media/image951.png"/><Relationship Id="rId158" Type="http://schemas.openxmlformats.org/officeDocument/2006/relationships/customXml" Target="../ink/ink1066.xml"/><Relationship Id="rId302" Type="http://schemas.openxmlformats.org/officeDocument/2006/relationships/customXml" Target="../ink/ink1138.xml"/><Relationship Id="rId323" Type="http://schemas.openxmlformats.org/officeDocument/2006/relationships/image" Target="../media/image1043.png"/><Relationship Id="rId344" Type="http://schemas.openxmlformats.org/officeDocument/2006/relationships/customXml" Target="../ink/ink1159.xml"/><Relationship Id="rId20" Type="http://schemas.openxmlformats.org/officeDocument/2006/relationships/customXml" Target="../ink/ink997.xml"/><Relationship Id="rId41" Type="http://schemas.openxmlformats.org/officeDocument/2006/relationships/image" Target="../media/image903.png"/><Relationship Id="rId62" Type="http://schemas.openxmlformats.org/officeDocument/2006/relationships/customXml" Target="../ink/ink1018.xml"/><Relationship Id="rId83" Type="http://schemas.openxmlformats.org/officeDocument/2006/relationships/image" Target="../media/image924.png"/><Relationship Id="rId179" Type="http://schemas.openxmlformats.org/officeDocument/2006/relationships/image" Target="../media/image972.png"/><Relationship Id="rId190" Type="http://schemas.openxmlformats.org/officeDocument/2006/relationships/customXml" Target="../ink/ink1082.xml"/><Relationship Id="rId204" Type="http://schemas.openxmlformats.org/officeDocument/2006/relationships/customXml" Target="../ink/ink1089.xml"/><Relationship Id="rId225" Type="http://schemas.openxmlformats.org/officeDocument/2006/relationships/image" Target="../media/image994.png"/><Relationship Id="rId246" Type="http://schemas.openxmlformats.org/officeDocument/2006/relationships/customXml" Target="../ink/ink1110.xml"/><Relationship Id="rId267" Type="http://schemas.openxmlformats.org/officeDocument/2006/relationships/image" Target="../media/image1015.png"/><Relationship Id="rId288" Type="http://schemas.openxmlformats.org/officeDocument/2006/relationships/customXml" Target="../ink/ink1131.xml"/><Relationship Id="rId106" Type="http://schemas.openxmlformats.org/officeDocument/2006/relationships/customXml" Target="../ink/ink1040.xml"/><Relationship Id="rId127" Type="http://schemas.openxmlformats.org/officeDocument/2006/relationships/image" Target="../media/image946.png"/><Relationship Id="rId313" Type="http://schemas.openxmlformats.org/officeDocument/2006/relationships/image" Target="../media/image1038.png"/><Relationship Id="rId10" Type="http://schemas.openxmlformats.org/officeDocument/2006/relationships/customXml" Target="../ink/ink992.xml"/><Relationship Id="rId31" Type="http://schemas.openxmlformats.org/officeDocument/2006/relationships/image" Target="../media/image898.png"/><Relationship Id="rId52" Type="http://schemas.openxmlformats.org/officeDocument/2006/relationships/customXml" Target="../ink/ink1013.xml"/><Relationship Id="rId73" Type="http://schemas.openxmlformats.org/officeDocument/2006/relationships/image" Target="../media/image919.png"/><Relationship Id="rId94" Type="http://schemas.openxmlformats.org/officeDocument/2006/relationships/customXml" Target="../ink/ink1034.xml"/><Relationship Id="rId148" Type="http://schemas.openxmlformats.org/officeDocument/2006/relationships/customXml" Target="../ink/ink1061.xml"/><Relationship Id="rId169" Type="http://schemas.openxmlformats.org/officeDocument/2006/relationships/image" Target="../media/image967.png"/><Relationship Id="rId334" Type="http://schemas.openxmlformats.org/officeDocument/2006/relationships/customXml" Target="../ink/ink1154.xml"/><Relationship Id="rId355" Type="http://schemas.openxmlformats.org/officeDocument/2006/relationships/image" Target="../media/image1059.png"/><Relationship Id="rId4" Type="http://schemas.openxmlformats.org/officeDocument/2006/relationships/image" Target="../media/image831.jpeg"/><Relationship Id="rId180" Type="http://schemas.openxmlformats.org/officeDocument/2006/relationships/customXml" Target="../ink/ink1077.xml"/><Relationship Id="rId215" Type="http://schemas.openxmlformats.org/officeDocument/2006/relationships/image" Target="../media/image989.png"/><Relationship Id="rId236" Type="http://schemas.openxmlformats.org/officeDocument/2006/relationships/customXml" Target="../ink/ink1105.xml"/><Relationship Id="rId257" Type="http://schemas.openxmlformats.org/officeDocument/2006/relationships/image" Target="../media/image1010.png"/><Relationship Id="rId278" Type="http://schemas.openxmlformats.org/officeDocument/2006/relationships/customXml" Target="../ink/ink1126.xml"/><Relationship Id="rId303" Type="http://schemas.openxmlformats.org/officeDocument/2006/relationships/image" Target="../media/image1033.png"/><Relationship Id="rId42" Type="http://schemas.openxmlformats.org/officeDocument/2006/relationships/customXml" Target="../ink/ink1008.xml"/><Relationship Id="rId84" Type="http://schemas.openxmlformats.org/officeDocument/2006/relationships/customXml" Target="../ink/ink1029.xml"/><Relationship Id="rId138" Type="http://schemas.openxmlformats.org/officeDocument/2006/relationships/customXml" Target="../ink/ink1056.xml"/><Relationship Id="rId345" Type="http://schemas.openxmlformats.org/officeDocument/2006/relationships/image" Target="../media/image1054.png"/><Relationship Id="rId191" Type="http://schemas.openxmlformats.org/officeDocument/2006/relationships/image" Target="../media/image977.png"/><Relationship Id="rId205" Type="http://schemas.openxmlformats.org/officeDocument/2006/relationships/image" Target="../media/image984.png"/><Relationship Id="rId247" Type="http://schemas.openxmlformats.org/officeDocument/2006/relationships/image" Target="../media/image1005.png"/><Relationship Id="rId107" Type="http://schemas.openxmlformats.org/officeDocument/2006/relationships/image" Target="../media/image936.png"/><Relationship Id="rId289" Type="http://schemas.openxmlformats.org/officeDocument/2006/relationships/image" Target="../media/image1026.png"/><Relationship Id="rId11" Type="http://schemas.openxmlformats.org/officeDocument/2006/relationships/image" Target="../media/image888.png"/><Relationship Id="rId53" Type="http://schemas.openxmlformats.org/officeDocument/2006/relationships/image" Target="../media/image909.png"/><Relationship Id="rId149" Type="http://schemas.openxmlformats.org/officeDocument/2006/relationships/image" Target="../media/image957.png"/><Relationship Id="rId314" Type="http://schemas.openxmlformats.org/officeDocument/2006/relationships/customXml" Target="../ink/ink1144.xml"/><Relationship Id="rId356" Type="http://schemas.openxmlformats.org/officeDocument/2006/relationships/customXml" Target="../ink/ink1165.xml"/><Relationship Id="rId95" Type="http://schemas.openxmlformats.org/officeDocument/2006/relationships/image" Target="../media/image930.png"/><Relationship Id="rId160" Type="http://schemas.openxmlformats.org/officeDocument/2006/relationships/customXml" Target="../ink/ink1067.xml"/><Relationship Id="rId216" Type="http://schemas.openxmlformats.org/officeDocument/2006/relationships/customXml" Target="../ink/ink1095.xml"/><Relationship Id="rId258" Type="http://schemas.openxmlformats.org/officeDocument/2006/relationships/customXml" Target="../ink/ink1116.xml"/><Relationship Id="rId22" Type="http://schemas.openxmlformats.org/officeDocument/2006/relationships/customXml" Target="../ink/ink998.xml"/><Relationship Id="rId64" Type="http://schemas.openxmlformats.org/officeDocument/2006/relationships/customXml" Target="../ink/ink1019.xml"/><Relationship Id="rId118" Type="http://schemas.openxmlformats.org/officeDocument/2006/relationships/customXml" Target="../ink/ink1046.xml"/><Relationship Id="rId325" Type="http://schemas.openxmlformats.org/officeDocument/2006/relationships/image" Target="../media/image1044.png"/><Relationship Id="rId171" Type="http://schemas.openxmlformats.org/officeDocument/2006/relationships/image" Target="../media/image968.png"/><Relationship Id="rId227" Type="http://schemas.openxmlformats.org/officeDocument/2006/relationships/image" Target="../media/image995.png"/><Relationship Id="rId269" Type="http://schemas.openxmlformats.org/officeDocument/2006/relationships/image" Target="../media/image1016.png"/><Relationship Id="rId33" Type="http://schemas.openxmlformats.org/officeDocument/2006/relationships/image" Target="../media/image899.png"/><Relationship Id="rId129" Type="http://schemas.openxmlformats.org/officeDocument/2006/relationships/image" Target="../media/image947.png"/><Relationship Id="rId280" Type="http://schemas.openxmlformats.org/officeDocument/2006/relationships/customXml" Target="../ink/ink1127.xml"/><Relationship Id="rId336" Type="http://schemas.openxmlformats.org/officeDocument/2006/relationships/customXml" Target="../ink/ink1155.xml"/><Relationship Id="rId75" Type="http://schemas.openxmlformats.org/officeDocument/2006/relationships/image" Target="../media/image920.png"/><Relationship Id="rId140" Type="http://schemas.openxmlformats.org/officeDocument/2006/relationships/customXml" Target="../ink/ink1057.xml"/><Relationship Id="rId182" Type="http://schemas.openxmlformats.org/officeDocument/2006/relationships/customXml" Target="../ink/ink1078.xml"/><Relationship Id="rId6" Type="http://schemas.openxmlformats.org/officeDocument/2006/relationships/customXml" Target="../ink/ink990.xml"/><Relationship Id="rId238" Type="http://schemas.openxmlformats.org/officeDocument/2006/relationships/customXml" Target="../ink/ink1106.xml"/><Relationship Id="rId291" Type="http://schemas.openxmlformats.org/officeDocument/2006/relationships/image" Target="../media/image1027.png"/><Relationship Id="rId305" Type="http://schemas.openxmlformats.org/officeDocument/2006/relationships/image" Target="../media/image1034.png"/><Relationship Id="rId347" Type="http://schemas.openxmlformats.org/officeDocument/2006/relationships/image" Target="../media/image1055.png"/><Relationship Id="rId44" Type="http://schemas.openxmlformats.org/officeDocument/2006/relationships/customXml" Target="../ink/ink1009.xml"/><Relationship Id="rId86" Type="http://schemas.openxmlformats.org/officeDocument/2006/relationships/customXml" Target="../ink/ink1030.xml"/><Relationship Id="rId151" Type="http://schemas.openxmlformats.org/officeDocument/2006/relationships/image" Target="../media/image958.png"/><Relationship Id="rId193" Type="http://schemas.openxmlformats.org/officeDocument/2006/relationships/image" Target="../media/image978.png"/><Relationship Id="rId207" Type="http://schemas.openxmlformats.org/officeDocument/2006/relationships/image" Target="../media/image985.png"/><Relationship Id="rId249" Type="http://schemas.openxmlformats.org/officeDocument/2006/relationships/image" Target="../media/image1006.png"/><Relationship Id="rId13" Type="http://schemas.openxmlformats.org/officeDocument/2006/relationships/image" Target="../media/image889.png"/><Relationship Id="rId109" Type="http://schemas.openxmlformats.org/officeDocument/2006/relationships/image" Target="../media/image937.png"/><Relationship Id="rId260" Type="http://schemas.openxmlformats.org/officeDocument/2006/relationships/customXml" Target="../ink/ink1117.xml"/><Relationship Id="rId316" Type="http://schemas.openxmlformats.org/officeDocument/2006/relationships/customXml" Target="../ink/ink1145.xml"/><Relationship Id="rId55" Type="http://schemas.openxmlformats.org/officeDocument/2006/relationships/image" Target="../media/image910.png"/><Relationship Id="rId97" Type="http://schemas.openxmlformats.org/officeDocument/2006/relationships/image" Target="../media/image931.png"/><Relationship Id="rId120" Type="http://schemas.openxmlformats.org/officeDocument/2006/relationships/customXml" Target="../ink/ink1047.xml"/><Relationship Id="rId358" Type="http://schemas.openxmlformats.org/officeDocument/2006/relationships/customXml" Target="../ink/ink1166.xml"/><Relationship Id="rId162" Type="http://schemas.openxmlformats.org/officeDocument/2006/relationships/customXml" Target="../ink/ink1068.xml"/><Relationship Id="rId218" Type="http://schemas.openxmlformats.org/officeDocument/2006/relationships/customXml" Target="../ink/ink1096.xml"/><Relationship Id="rId271" Type="http://schemas.openxmlformats.org/officeDocument/2006/relationships/image" Target="../media/image1017.png"/><Relationship Id="rId24" Type="http://schemas.openxmlformats.org/officeDocument/2006/relationships/customXml" Target="../ink/ink999.xml"/><Relationship Id="rId66" Type="http://schemas.openxmlformats.org/officeDocument/2006/relationships/customXml" Target="../ink/ink1020.xml"/><Relationship Id="rId131" Type="http://schemas.openxmlformats.org/officeDocument/2006/relationships/image" Target="../media/image948.png"/><Relationship Id="rId327" Type="http://schemas.openxmlformats.org/officeDocument/2006/relationships/image" Target="../media/image1045.png"/><Relationship Id="rId173" Type="http://schemas.openxmlformats.org/officeDocument/2006/relationships/image" Target="../media/image969.png"/><Relationship Id="rId229" Type="http://schemas.openxmlformats.org/officeDocument/2006/relationships/image" Target="../media/image996.png"/><Relationship Id="rId240" Type="http://schemas.openxmlformats.org/officeDocument/2006/relationships/customXml" Target="../ink/ink1107.xml"/><Relationship Id="rId35" Type="http://schemas.openxmlformats.org/officeDocument/2006/relationships/image" Target="../media/image900.png"/><Relationship Id="rId77" Type="http://schemas.openxmlformats.org/officeDocument/2006/relationships/image" Target="../media/image921.png"/><Relationship Id="rId100" Type="http://schemas.openxmlformats.org/officeDocument/2006/relationships/customXml" Target="../ink/ink1037.xml"/><Relationship Id="rId282" Type="http://schemas.openxmlformats.org/officeDocument/2006/relationships/customXml" Target="../ink/ink1128.xml"/><Relationship Id="rId338" Type="http://schemas.openxmlformats.org/officeDocument/2006/relationships/customXml" Target="../ink/ink1156.xml"/><Relationship Id="rId8" Type="http://schemas.openxmlformats.org/officeDocument/2006/relationships/customXml" Target="../ink/ink991.xml"/><Relationship Id="rId142" Type="http://schemas.openxmlformats.org/officeDocument/2006/relationships/customXml" Target="../ink/ink1058.xml"/><Relationship Id="rId184" Type="http://schemas.openxmlformats.org/officeDocument/2006/relationships/customXml" Target="../ink/ink1079.xml"/><Relationship Id="rId251" Type="http://schemas.openxmlformats.org/officeDocument/2006/relationships/image" Target="../media/image1007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23.xml"/><Relationship Id="rId299" Type="http://schemas.openxmlformats.org/officeDocument/2006/relationships/customXml" Target="../ink/ink1314.xml"/><Relationship Id="rId21" Type="http://schemas.openxmlformats.org/officeDocument/2006/relationships/customXml" Target="../ink/ink1175.xml"/><Relationship Id="rId63" Type="http://schemas.openxmlformats.org/officeDocument/2006/relationships/customXml" Target="../ink/ink1196.xml"/><Relationship Id="rId159" Type="http://schemas.openxmlformats.org/officeDocument/2006/relationships/customXml" Target="../ink/ink1244.xml"/><Relationship Id="rId324" Type="http://schemas.openxmlformats.org/officeDocument/2006/relationships/image" Target="../media/image1222.png"/><Relationship Id="rId170" Type="http://schemas.openxmlformats.org/officeDocument/2006/relationships/image" Target="../media/image1146.png"/><Relationship Id="rId226" Type="http://schemas.openxmlformats.org/officeDocument/2006/relationships/image" Target="../media/image1174.png"/><Relationship Id="rId268" Type="http://schemas.openxmlformats.org/officeDocument/2006/relationships/image" Target="../media/image1195.png"/><Relationship Id="rId32" Type="http://schemas.openxmlformats.org/officeDocument/2006/relationships/image" Target="../media/image1077.png"/><Relationship Id="rId74" Type="http://schemas.openxmlformats.org/officeDocument/2006/relationships/image" Target="../media/image1098.png"/><Relationship Id="rId128" Type="http://schemas.openxmlformats.org/officeDocument/2006/relationships/image" Target="../media/image1125.png"/><Relationship Id="rId335" Type="http://schemas.openxmlformats.org/officeDocument/2006/relationships/customXml" Target="../ink/ink1332.xml"/><Relationship Id="rId5" Type="http://schemas.openxmlformats.org/officeDocument/2006/relationships/customXml" Target="../ink/ink1167.xml"/><Relationship Id="rId181" Type="http://schemas.openxmlformats.org/officeDocument/2006/relationships/customXml" Target="../ink/ink1255.xml"/><Relationship Id="rId237" Type="http://schemas.openxmlformats.org/officeDocument/2006/relationships/customXml" Target="../ink/ink1283.xml"/><Relationship Id="rId279" Type="http://schemas.openxmlformats.org/officeDocument/2006/relationships/customXml" Target="../ink/ink1304.xml"/><Relationship Id="rId43" Type="http://schemas.openxmlformats.org/officeDocument/2006/relationships/customXml" Target="../ink/ink1186.xml"/><Relationship Id="rId139" Type="http://schemas.openxmlformats.org/officeDocument/2006/relationships/customXml" Target="../ink/ink1234.xml"/><Relationship Id="rId290" Type="http://schemas.openxmlformats.org/officeDocument/2006/relationships/image" Target="../media/image1205.png"/><Relationship Id="rId304" Type="http://schemas.openxmlformats.org/officeDocument/2006/relationships/image" Target="../media/image1212.png"/><Relationship Id="rId346" Type="http://schemas.openxmlformats.org/officeDocument/2006/relationships/image" Target="../media/image1233.png"/><Relationship Id="rId85" Type="http://schemas.openxmlformats.org/officeDocument/2006/relationships/customXml" Target="../ink/ink1207.xml"/><Relationship Id="rId150" Type="http://schemas.openxmlformats.org/officeDocument/2006/relationships/image" Target="../media/image1136.png"/><Relationship Id="rId192" Type="http://schemas.openxmlformats.org/officeDocument/2006/relationships/image" Target="../media/image1157.png"/><Relationship Id="rId206" Type="http://schemas.openxmlformats.org/officeDocument/2006/relationships/image" Target="../media/image1164.png"/><Relationship Id="rId248" Type="http://schemas.openxmlformats.org/officeDocument/2006/relationships/image" Target="../media/image1185.png"/><Relationship Id="rId12" Type="http://schemas.openxmlformats.org/officeDocument/2006/relationships/image" Target="../media/image1067.png"/><Relationship Id="rId108" Type="http://schemas.openxmlformats.org/officeDocument/2006/relationships/image" Target="../media/image1115.png"/><Relationship Id="rId315" Type="http://schemas.openxmlformats.org/officeDocument/2006/relationships/customXml" Target="../ink/ink1322.xml"/><Relationship Id="rId54" Type="http://schemas.openxmlformats.org/officeDocument/2006/relationships/image" Target="../media/image1088.png"/><Relationship Id="rId96" Type="http://schemas.openxmlformats.org/officeDocument/2006/relationships/image" Target="../media/image1109.png"/><Relationship Id="rId161" Type="http://schemas.openxmlformats.org/officeDocument/2006/relationships/customXml" Target="../ink/ink1245.xml"/><Relationship Id="rId217" Type="http://schemas.openxmlformats.org/officeDocument/2006/relationships/customXml" Target="../ink/ink1273.xml"/><Relationship Id="rId259" Type="http://schemas.openxmlformats.org/officeDocument/2006/relationships/customXml" Target="../ink/ink1294.xml"/><Relationship Id="rId23" Type="http://schemas.openxmlformats.org/officeDocument/2006/relationships/customXml" Target="../ink/ink1176.xml"/><Relationship Id="rId119" Type="http://schemas.openxmlformats.org/officeDocument/2006/relationships/customXml" Target="../ink/ink1224.xml"/><Relationship Id="rId270" Type="http://schemas.openxmlformats.org/officeDocument/2006/relationships/image" Target="../media/image1196.png"/><Relationship Id="rId326" Type="http://schemas.openxmlformats.org/officeDocument/2006/relationships/image" Target="../media/image1223.png"/><Relationship Id="rId65" Type="http://schemas.openxmlformats.org/officeDocument/2006/relationships/customXml" Target="../ink/ink1197.xml"/><Relationship Id="rId130" Type="http://schemas.openxmlformats.org/officeDocument/2006/relationships/image" Target="../media/image1126.png"/><Relationship Id="rId172" Type="http://schemas.openxmlformats.org/officeDocument/2006/relationships/image" Target="../media/image1147.png"/><Relationship Id="rId228" Type="http://schemas.openxmlformats.org/officeDocument/2006/relationships/image" Target="../media/image1175.png"/><Relationship Id="rId281" Type="http://schemas.openxmlformats.org/officeDocument/2006/relationships/customXml" Target="../ink/ink1305.xml"/><Relationship Id="rId337" Type="http://schemas.openxmlformats.org/officeDocument/2006/relationships/customXml" Target="../ink/ink1333.xml"/><Relationship Id="rId34" Type="http://schemas.openxmlformats.org/officeDocument/2006/relationships/image" Target="../media/image1078.png"/><Relationship Id="rId76" Type="http://schemas.openxmlformats.org/officeDocument/2006/relationships/image" Target="../media/image1099.png"/><Relationship Id="rId141" Type="http://schemas.openxmlformats.org/officeDocument/2006/relationships/customXml" Target="../ink/ink1235.xml"/><Relationship Id="rId7" Type="http://schemas.openxmlformats.org/officeDocument/2006/relationships/customXml" Target="../ink/ink1168.xml"/><Relationship Id="rId183" Type="http://schemas.openxmlformats.org/officeDocument/2006/relationships/customXml" Target="../ink/ink1256.xml"/><Relationship Id="rId239" Type="http://schemas.openxmlformats.org/officeDocument/2006/relationships/customXml" Target="../ink/ink1284.xml"/><Relationship Id="rId250" Type="http://schemas.openxmlformats.org/officeDocument/2006/relationships/image" Target="../media/image1186.png"/><Relationship Id="rId292" Type="http://schemas.openxmlformats.org/officeDocument/2006/relationships/image" Target="../media/image1206.png"/><Relationship Id="rId306" Type="http://schemas.openxmlformats.org/officeDocument/2006/relationships/image" Target="../media/image1213.png"/><Relationship Id="rId45" Type="http://schemas.openxmlformats.org/officeDocument/2006/relationships/customXml" Target="../ink/ink1187.xml"/><Relationship Id="rId87" Type="http://schemas.openxmlformats.org/officeDocument/2006/relationships/customXml" Target="../ink/ink1208.xml"/><Relationship Id="rId110" Type="http://schemas.openxmlformats.org/officeDocument/2006/relationships/image" Target="../media/image1116.png"/><Relationship Id="rId152" Type="http://schemas.openxmlformats.org/officeDocument/2006/relationships/image" Target="../media/image1137.png"/><Relationship Id="rId194" Type="http://schemas.openxmlformats.org/officeDocument/2006/relationships/image" Target="../media/image1158.png"/><Relationship Id="rId208" Type="http://schemas.openxmlformats.org/officeDocument/2006/relationships/image" Target="../media/image1165.png"/><Relationship Id="rId261" Type="http://schemas.openxmlformats.org/officeDocument/2006/relationships/customXml" Target="../ink/ink1295.xml"/><Relationship Id="rId14" Type="http://schemas.openxmlformats.org/officeDocument/2006/relationships/image" Target="../media/image1068.png"/><Relationship Id="rId35" Type="http://schemas.openxmlformats.org/officeDocument/2006/relationships/customXml" Target="../ink/ink1182.xml"/><Relationship Id="rId56" Type="http://schemas.openxmlformats.org/officeDocument/2006/relationships/image" Target="../media/image1089.png"/><Relationship Id="rId77" Type="http://schemas.openxmlformats.org/officeDocument/2006/relationships/customXml" Target="../ink/ink1203.xml"/><Relationship Id="rId100" Type="http://schemas.openxmlformats.org/officeDocument/2006/relationships/image" Target="../media/image1111.png"/><Relationship Id="rId282" Type="http://schemas.openxmlformats.org/officeDocument/2006/relationships/image" Target="../media/image1202.png"/><Relationship Id="rId317" Type="http://schemas.openxmlformats.org/officeDocument/2006/relationships/customXml" Target="../ink/ink1323.xml"/><Relationship Id="rId338" Type="http://schemas.openxmlformats.org/officeDocument/2006/relationships/image" Target="../media/image1229.png"/><Relationship Id="rId8" Type="http://schemas.openxmlformats.org/officeDocument/2006/relationships/image" Target="../media/image1065.png"/><Relationship Id="rId98" Type="http://schemas.openxmlformats.org/officeDocument/2006/relationships/image" Target="../media/image1110.png"/><Relationship Id="rId121" Type="http://schemas.openxmlformats.org/officeDocument/2006/relationships/customXml" Target="../ink/ink1225.xml"/><Relationship Id="rId142" Type="http://schemas.openxmlformats.org/officeDocument/2006/relationships/image" Target="../media/image1132.png"/><Relationship Id="rId163" Type="http://schemas.openxmlformats.org/officeDocument/2006/relationships/customXml" Target="../ink/ink1246.xml"/><Relationship Id="rId184" Type="http://schemas.openxmlformats.org/officeDocument/2006/relationships/image" Target="../media/image1153.png"/><Relationship Id="rId219" Type="http://schemas.openxmlformats.org/officeDocument/2006/relationships/customXml" Target="../ink/ink1274.xml"/><Relationship Id="rId230" Type="http://schemas.openxmlformats.org/officeDocument/2006/relationships/image" Target="../media/image1176.png"/><Relationship Id="rId251" Type="http://schemas.openxmlformats.org/officeDocument/2006/relationships/customXml" Target="../ink/ink1290.xml"/><Relationship Id="rId25" Type="http://schemas.openxmlformats.org/officeDocument/2006/relationships/customXml" Target="../ink/ink1177.xml"/><Relationship Id="rId46" Type="http://schemas.openxmlformats.org/officeDocument/2006/relationships/image" Target="../media/image1084.png"/><Relationship Id="rId67" Type="http://schemas.openxmlformats.org/officeDocument/2006/relationships/customXml" Target="../ink/ink1198.xml"/><Relationship Id="rId272" Type="http://schemas.openxmlformats.org/officeDocument/2006/relationships/image" Target="../media/image1197.png"/><Relationship Id="rId293" Type="http://schemas.openxmlformats.org/officeDocument/2006/relationships/customXml" Target="../ink/ink1311.xml"/><Relationship Id="rId307" Type="http://schemas.openxmlformats.org/officeDocument/2006/relationships/customXml" Target="../ink/ink1318.xml"/><Relationship Id="rId328" Type="http://schemas.openxmlformats.org/officeDocument/2006/relationships/image" Target="../media/image1224.png"/><Relationship Id="rId88" Type="http://schemas.openxmlformats.org/officeDocument/2006/relationships/image" Target="../media/image1105.png"/><Relationship Id="rId111" Type="http://schemas.openxmlformats.org/officeDocument/2006/relationships/customXml" Target="../ink/ink1220.xml"/><Relationship Id="rId132" Type="http://schemas.openxmlformats.org/officeDocument/2006/relationships/image" Target="../media/image1127.png"/><Relationship Id="rId153" Type="http://schemas.openxmlformats.org/officeDocument/2006/relationships/customXml" Target="../ink/ink1241.xml"/><Relationship Id="rId174" Type="http://schemas.openxmlformats.org/officeDocument/2006/relationships/image" Target="../media/image1148.png"/><Relationship Id="rId195" Type="http://schemas.openxmlformats.org/officeDocument/2006/relationships/customXml" Target="../ink/ink1262.xml"/><Relationship Id="rId209" Type="http://schemas.openxmlformats.org/officeDocument/2006/relationships/customXml" Target="../ink/ink1269.xml"/><Relationship Id="rId220" Type="http://schemas.openxmlformats.org/officeDocument/2006/relationships/image" Target="../media/image1171.png"/><Relationship Id="rId241" Type="http://schemas.openxmlformats.org/officeDocument/2006/relationships/customXml" Target="../ink/ink1285.xml"/><Relationship Id="rId15" Type="http://schemas.openxmlformats.org/officeDocument/2006/relationships/customXml" Target="../ink/ink1172.xml"/><Relationship Id="rId36" Type="http://schemas.openxmlformats.org/officeDocument/2006/relationships/image" Target="../media/image1079.png"/><Relationship Id="rId57" Type="http://schemas.openxmlformats.org/officeDocument/2006/relationships/customXml" Target="../ink/ink1193.xml"/><Relationship Id="rId262" Type="http://schemas.openxmlformats.org/officeDocument/2006/relationships/image" Target="../media/image1192.png"/><Relationship Id="rId283" Type="http://schemas.openxmlformats.org/officeDocument/2006/relationships/customXml" Target="../ink/ink1306.xml"/><Relationship Id="rId318" Type="http://schemas.openxmlformats.org/officeDocument/2006/relationships/image" Target="../media/image1219.png"/><Relationship Id="rId339" Type="http://schemas.openxmlformats.org/officeDocument/2006/relationships/customXml" Target="../ink/ink1334.xml"/><Relationship Id="rId78" Type="http://schemas.openxmlformats.org/officeDocument/2006/relationships/image" Target="../media/image1100.png"/><Relationship Id="rId99" Type="http://schemas.openxmlformats.org/officeDocument/2006/relationships/customXml" Target="../ink/ink1214.xml"/><Relationship Id="rId101" Type="http://schemas.openxmlformats.org/officeDocument/2006/relationships/customXml" Target="../ink/ink1215.xml"/><Relationship Id="rId122" Type="http://schemas.openxmlformats.org/officeDocument/2006/relationships/image" Target="../media/image1122.png"/><Relationship Id="rId143" Type="http://schemas.openxmlformats.org/officeDocument/2006/relationships/customXml" Target="../ink/ink1236.xml"/><Relationship Id="rId164" Type="http://schemas.openxmlformats.org/officeDocument/2006/relationships/image" Target="../media/image1143.png"/><Relationship Id="rId185" Type="http://schemas.openxmlformats.org/officeDocument/2006/relationships/customXml" Target="../ink/ink1257.xml"/><Relationship Id="rId9" Type="http://schemas.openxmlformats.org/officeDocument/2006/relationships/customXml" Target="../ink/ink1169.xml"/><Relationship Id="rId210" Type="http://schemas.openxmlformats.org/officeDocument/2006/relationships/image" Target="../media/image1166.png"/><Relationship Id="rId26" Type="http://schemas.openxmlformats.org/officeDocument/2006/relationships/image" Target="../media/image1074.png"/><Relationship Id="rId231" Type="http://schemas.openxmlformats.org/officeDocument/2006/relationships/customXml" Target="../ink/ink1280.xml"/><Relationship Id="rId252" Type="http://schemas.openxmlformats.org/officeDocument/2006/relationships/image" Target="../media/image1187.png"/><Relationship Id="rId273" Type="http://schemas.openxmlformats.org/officeDocument/2006/relationships/customXml" Target="../ink/ink1301.xml"/><Relationship Id="rId294" Type="http://schemas.openxmlformats.org/officeDocument/2006/relationships/image" Target="../media/image1207.png"/><Relationship Id="rId308" Type="http://schemas.openxmlformats.org/officeDocument/2006/relationships/image" Target="../media/image1214.png"/><Relationship Id="rId329" Type="http://schemas.openxmlformats.org/officeDocument/2006/relationships/customXml" Target="../ink/ink1329.xml"/><Relationship Id="rId47" Type="http://schemas.openxmlformats.org/officeDocument/2006/relationships/customXml" Target="../ink/ink1188.xml"/><Relationship Id="rId68" Type="http://schemas.openxmlformats.org/officeDocument/2006/relationships/image" Target="../media/image1095.png"/><Relationship Id="rId89" Type="http://schemas.openxmlformats.org/officeDocument/2006/relationships/customXml" Target="../ink/ink1209.xml"/><Relationship Id="rId112" Type="http://schemas.openxmlformats.org/officeDocument/2006/relationships/image" Target="../media/image1117.png"/><Relationship Id="rId133" Type="http://schemas.openxmlformats.org/officeDocument/2006/relationships/customXml" Target="../ink/ink1231.xml"/><Relationship Id="rId154" Type="http://schemas.openxmlformats.org/officeDocument/2006/relationships/image" Target="../media/image1138.png"/><Relationship Id="rId175" Type="http://schemas.openxmlformats.org/officeDocument/2006/relationships/customXml" Target="../ink/ink1252.xml"/><Relationship Id="rId340" Type="http://schemas.openxmlformats.org/officeDocument/2006/relationships/image" Target="../media/image1230.png"/><Relationship Id="rId196" Type="http://schemas.openxmlformats.org/officeDocument/2006/relationships/image" Target="../media/image1159.png"/><Relationship Id="rId200" Type="http://schemas.openxmlformats.org/officeDocument/2006/relationships/image" Target="../media/image1161.png"/><Relationship Id="rId16" Type="http://schemas.openxmlformats.org/officeDocument/2006/relationships/image" Target="../media/image1069.png"/><Relationship Id="rId221" Type="http://schemas.openxmlformats.org/officeDocument/2006/relationships/customXml" Target="../ink/ink1275.xml"/><Relationship Id="rId242" Type="http://schemas.openxmlformats.org/officeDocument/2006/relationships/image" Target="../media/image1182.png"/><Relationship Id="rId263" Type="http://schemas.openxmlformats.org/officeDocument/2006/relationships/customXml" Target="../ink/ink1296.xml"/><Relationship Id="rId284" Type="http://schemas.openxmlformats.org/officeDocument/2006/relationships/image" Target="../media/image91.png"/><Relationship Id="rId319" Type="http://schemas.openxmlformats.org/officeDocument/2006/relationships/customXml" Target="../ink/ink1324.xml"/><Relationship Id="rId37" Type="http://schemas.openxmlformats.org/officeDocument/2006/relationships/customXml" Target="../ink/ink1183.xml"/><Relationship Id="rId58" Type="http://schemas.openxmlformats.org/officeDocument/2006/relationships/image" Target="../media/image1090.png"/><Relationship Id="rId79" Type="http://schemas.openxmlformats.org/officeDocument/2006/relationships/customXml" Target="../ink/ink1204.xml"/><Relationship Id="rId102" Type="http://schemas.openxmlformats.org/officeDocument/2006/relationships/image" Target="../media/image1112.png"/><Relationship Id="rId123" Type="http://schemas.openxmlformats.org/officeDocument/2006/relationships/customXml" Target="../ink/ink1226.xml"/><Relationship Id="rId144" Type="http://schemas.openxmlformats.org/officeDocument/2006/relationships/image" Target="../media/image1133.png"/><Relationship Id="rId330" Type="http://schemas.openxmlformats.org/officeDocument/2006/relationships/image" Target="../media/image1225.png"/><Relationship Id="rId90" Type="http://schemas.openxmlformats.org/officeDocument/2006/relationships/image" Target="../media/image1106.png"/><Relationship Id="rId165" Type="http://schemas.openxmlformats.org/officeDocument/2006/relationships/customXml" Target="../ink/ink1247.xml"/><Relationship Id="rId186" Type="http://schemas.openxmlformats.org/officeDocument/2006/relationships/image" Target="../media/image1154.png"/><Relationship Id="rId211" Type="http://schemas.openxmlformats.org/officeDocument/2006/relationships/customXml" Target="../ink/ink1270.xml"/><Relationship Id="rId232" Type="http://schemas.openxmlformats.org/officeDocument/2006/relationships/image" Target="../media/image1177.png"/><Relationship Id="rId253" Type="http://schemas.openxmlformats.org/officeDocument/2006/relationships/customXml" Target="../ink/ink1291.xml"/><Relationship Id="rId274" Type="http://schemas.openxmlformats.org/officeDocument/2006/relationships/image" Target="../media/image1198.png"/><Relationship Id="rId295" Type="http://schemas.openxmlformats.org/officeDocument/2006/relationships/customXml" Target="../ink/ink1312.xml"/><Relationship Id="rId309" Type="http://schemas.openxmlformats.org/officeDocument/2006/relationships/customXml" Target="../ink/ink1319.xml"/><Relationship Id="rId27" Type="http://schemas.openxmlformats.org/officeDocument/2006/relationships/customXml" Target="../ink/ink1178.xml"/><Relationship Id="rId48" Type="http://schemas.openxmlformats.org/officeDocument/2006/relationships/image" Target="../media/image1085.png"/><Relationship Id="rId69" Type="http://schemas.openxmlformats.org/officeDocument/2006/relationships/customXml" Target="../ink/ink1199.xml"/><Relationship Id="rId113" Type="http://schemas.openxmlformats.org/officeDocument/2006/relationships/customXml" Target="../ink/ink1221.xml"/><Relationship Id="rId134" Type="http://schemas.openxmlformats.org/officeDocument/2006/relationships/image" Target="../media/image1128.png"/><Relationship Id="rId320" Type="http://schemas.openxmlformats.org/officeDocument/2006/relationships/image" Target="../media/image1220.png"/><Relationship Id="rId80" Type="http://schemas.openxmlformats.org/officeDocument/2006/relationships/image" Target="../media/image1101.png"/><Relationship Id="rId155" Type="http://schemas.openxmlformats.org/officeDocument/2006/relationships/customXml" Target="../ink/ink1242.xml"/><Relationship Id="rId176" Type="http://schemas.openxmlformats.org/officeDocument/2006/relationships/image" Target="../media/image1149.png"/><Relationship Id="rId197" Type="http://schemas.openxmlformats.org/officeDocument/2006/relationships/customXml" Target="../ink/ink1263.xml"/><Relationship Id="rId341" Type="http://schemas.openxmlformats.org/officeDocument/2006/relationships/customXml" Target="../ink/ink1335.xml"/><Relationship Id="rId201" Type="http://schemas.openxmlformats.org/officeDocument/2006/relationships/customXml" Target="../ink/ink1265.xml"/><Relationship Id="rId222" Type="http://schemas.openxmlformats.org/officeDocument/2006/relationships/image" Target="../media/image1172.png"/><Relationship Id="rId243" Type="http://schemas.openxmlformats.org/officeDocument/2006/relationships/customXml" Target="../ink/ink1286.xml"/><Relationship Id="rId264" Type="http://schemas.openxmlformats.org/officeDocument/2006/relationships/image" Target="../media/image1193.png"/><Relationship Id="rId285" Type="http://schemas.openxmlformats.org/officeDocument/2006/relationships/customXml" Target="../ink/ink1307.xml"/><Relationship Id="rId17" Type="http://schemas.openxmlformats.org/officeDocument/2006/relationships/customXml" Target="../ink/ink1173.xml"/><Relationship Id="rId38" Type="http://schemas.openxmlformats.org/officeDocument/2006/relationships/image" Target="../media/image1080.png"/><Relationship Id="rId59" Type="http://schemas.openxmlformats.org/officeDocument/2006/relationships/customXml" Target="../ink/ink1194.xml"/><Relationship Id="rId103" Type="http://schemas.openxmlformats.org/officeDocument/2006/relationships/customXml" Target="../ink/ink1216.xml"/><Relationship Id="rId124" Type="http://schemas.openxmlformats.org/officeDocument/2006/relationships/image" Target="../media/image1123.png"/><Relationship Id="rId310" Type="http://schemas.openxmlformats.org/officeDocument/2006/relationships/image" Target="../media/image1215.png"/><Relationship Id="rId70" Type="http://schemas.openxmlformats.org/officeDocument/2006/relationships/image" Target="../media/image1096.png"/><Relationship Id="rId91" Type="http://schemas.openxmlformats.org/officeDocument/2006/relationships/customXml" Target="../ink/ink1210.xml"/><Relationship Id="rId145" Type="http://schemas.openxmlformats.org/officeDocument/2006/relationships/customXml" Target="../ink/ink1237.xml"/><Relationship Id="rId166" Type="http://schemas.openxmlformats.org/officeDocument/2006/relationships/image" Target="../media/image1144.png"/><Relationship Id="rId187" Type="http://schemas.openxmlformats.org/officeDocument/2006/relationships/customXml" Target="../ink/ink1258.xml"/><Relationship Id="rId331" Type="http://schemas.openxmlformats.org/officeDocument/2006/relationships/customXml" Target="../ink/ink1330.xml"/><Relationship Id="rId1" Type="http://schemas.openxmlformats.org/officeDocument/2006/relationships/slideLayout" Target="../slideLayouts/slideLayout6.xml"/><Relationship Id="rId212" Type="http://schemas.openxmlformats.org/officeDocument/2006/relationships/image" Target="../media/image1167.png"/><Relationship Id="rId233" Type="http://schemas.openxmlformats.org/officeDocument/2006/relationships/customXml" Target="../ink/ink1281.xml"/><Relationship Id="rId254" Type="http://schemas.openxmlformats.org/officeDocument/2006/relationships/image" Target="../media/image1188.png"/><Relationship Id="rId28" Type="http://schemas.openxmlformats.org/officeDocument/2006/relationships/image" Target="../media/image1075.png"/><Relationship Id="rId49" Type="http://schemas.openxmlformats.org/officeDocument/2006/relationships/customXml" Target="../ink/ink1189.xml"/><Relationship Id="rId114" Type="http://schemas.openxmlformats.org/officeDocument/2006/relationships/image" Target="../media/image1118.png"/><Relationship Id="rId275" Type="http://schemas.openxmlformats.org/officeDocument/2006/relationships/customXml" Target="../ink/ink1302.xml"/><Relationship Id="rId296" Type="http://schemas.openxmlformats.org/officeDocument/2006/relationships/image" Target="../media/image1208.png"/><Relationship Id="rId300" Type="http://schemas.openxmlformats.org/officeDocument/2006/relationships/image" Target="../media/image1210.png"/><Relationship Id="rId60" Type="http://schemas.openxmlformats.org/officeDocument/2006/relationships/image" Target="../media/image1091.png"/><Relationship Id="rId81" Type="http://schemas.openxmlformats.org/officeDocument/2006/relationships/customXml" Target="../ink/ink1205.xml"/><Relationship Id="rId135" Type="http://schemas.openxmlformats.org/officeDocument/2006/relationships/customXml" Target="../ink/ink1232.xml"/><Relationship Id="rId156" Type="http://schemas.openxmlformats.org/officeDocument/2006/relationships/image" Target="../media/image1139.png"/><Relationship Id="rId177" Type="http://schemas.openxmlformats.org/officeDocument/2006/relationships/customXml" Target="../ink/ink1253.xml"/><Relationship Id="rId198" Type="http://schemas.openxmlformats.org/officeDocument/2006/relationships/image" Target="../media/image1160.png"/><Relationship Id="rId321" Type="http://schemas.openxmlformats.org/officeDocument/2006/relationships/customXml" Target="../ink/ink1325.xml"/><Relationship Id="rId342" Type="http://schemas.openxmlformats.org/officeDocument/2006/relationships/image" Target="../media/image1231.png"/><Relationship Id="rId202" Type="http://schemas.openxmlformats.org/officeDocument/2006/relationships/image" Target="../media/image1162.png"/><Relationship Id="rId223" Type="http://schemas.openxmlformats.org/officeDocument/2006/relationships/customXml" Target="../ink/ink1276.xml"/><Relationship Id="rId244" Type="http://schemas.openxmlformats.org/officeDocument/2006/relationships/image" Target="../media/image1183.png"/><Relationship Id="rId18" Type="http://schemas.openxmlformats.org/officeDocument/2006/relationships/image" Target="../media/image1070.png"/><Relationship Id="rId39" Type="http://schemas.openxmlformats.org/officeDocument/2006/relationships/customXml" Target="../ink/ink1184.xml"/><Relationship Id="rId265" Type="http://schemas.openxmlformats.org/officeDocument/2006/relationships/customXml" Target="../ink/ink1297.xml"/><Relationship Id="rId286" Type="http://schemas.openxmlformats.org/officeDocument/2006/relationships/image" Target="../media/image1203.png"/><Relationship Id="rId50" Type="http://schemas.openxmlformats.org/officeDocument/2006/relationships/image" Target="../media/image1086.png"/><Relationship Id="rId104" Type="http://schemas.openxmlformats.org/officeDocument/2006/relationships/image" Target="../media/image1113.png"/><Relationship Id="rId125" Type="http://schemas.openxmlformats.org/officeDocument/2006/relationships/customXml" Target="../ink/ink1227.xml"/><Relationship Id="rId146" Type="http://schemas.openxmlformats.org/officeDocument/2006/relationships/image" Target="../media/image1134.png"/><Relationship Id="rId167" Type="http://schemas.openxmlformats.org/officeDocument/2006/relationships/customXml" Target="../ink/ink1248.xml"/><Relationship Id="rId188" Type="http://schemas.openxmlformats.org/officeDocument/2006/relationships/image" Target="../media/image1155.png"/><Relationship Id="rId311" Type="http://schemas.openxmlformats.org/officeDocument/2006/relationships/customXml" Target="../ink/ink1320.xml"/><Relationship Id="rId332" Type="http://schemas.openxmlformats.org/officeDocument/2006/relationships/image" Target="../media/image1226.png"/><Relationship Id="rId71" Type="http://schemas.openxmlformats.org/officeDocument/2006/relationships/customXml" Target="../ink/ink1200.xml"/><Relationship Id="rId92" Type="http://schemas.openxmlformats.org/officeDocument/2006/relationships/image" Target="../media/image1107.png"/><Relationship Id="rId213" Type="http://schemas.openxmlformats.org/officeDocument/2006/relationships/customXml" Target="../ink/ink1271.xml"/><Relationship Id="rId234" Type="http://schemas.openxmlformats.org/officeDocument/2006/relationships/image" Target="../media/image1178.png"/><Relationship Id="rId2" Type="http://schemas.openxmlformats.org/officeDocument/2006/relationships/notesSlide" Target="../notesSlides/notesSlide8.xml"/><Relationship Id="rId29" Type="http://schemas.openxmlformats.org/officeDocument/2006/relationships/customXml" Target="../ink/ink1179.xml"/><Relationship Id="rId255" Type="http://schemas.openxmlformats.org/officeDocument/2006/relationships/customXml" Target="../ink/ink1292.xml"/><Relationship Id="rId276" Type="http://schemas.openxmlformats.org/officeDocument/2006/relationships/image" Target="../media/image1199.png"/><Relationship Id="rId297" Type="http://schemas.openxmlformats.org/officeDocument/2006/relationships/customXml" Target="../ink/ink1313.xml"/><Relationship Id="rId40" Type="http://schemas.openxmlformats.org/officeDocument/2006/relationships/image" Target="../media/image1081.png"/><Relationship Id="rId115" Type="http://schemas.openxmlformats.org/officeDocument/2006/relationships/customXml" Target="../ink/ink1222.xml"/><Relationship Id="rId136" Type="http://schemas.openxmlformats.org/officeDocument/2006/relationships/image" Target="../media/image1129.png"/><Relationship Id="rId157" Type="http://schemas.openxmlformats.org/officeDocument/2006/relationships/customXml" Target="../ink/ink1243.xml"/><Relationship Id="rId178" Type="http://schemas.openxmlformats.org/officeDocument/2006/relationships/image" Target="../media/image1150.png"/><Relationship Id="rId301" Type="http://schemas.openxmlformats.org/officeDocument/2006/relationships/customXml" Target="../ink/ink1315.xml"/><Relationship Id="rId322" Type="http://schemas.openxmlformats.org/officeDocument/2006/relationships/image" Target="../media/image1221.png"/><Relationship Id="rId343" Type="http://schemas.openxmlformats.org/officeDocument/2006/relationships/customXml" Target="../ink/ink1336.xml"/><Relationship Id="rId61" Type="http://schemas.openxmlformats.org/officeDocument/2006/relationships/customXml" Target="../ink/ink1195.xml"/><Relationship Id="rId82" Type="http://schemas.openxmlformats.org/officeDocument/2006/relationships/image" Target="../media/image1102.png"/><Relationship Id="rId199" Type="http://schemas.openxmlformats.org/officeDocument/2006/relationships/customXml" Target="../ink/ink1264.xml"/><Relationship Id="rId203" Type="http://schemas.openxmlformats.org/officeDocument/2006/relationships/customXml" Target="../ink/ink1266.xml"/><Relationship Id="rId19" Type="http://schemas.openxmlformats.org/officeDocument/2006/relationships/customXml" Target="../ink/ink1174.xml"/><Relationship Id="rId224" Type="http://schemas.openxmlformats.org/officeDocument/2006/relationships/image" Target="../media/image1173.png"/><Relationship Id="rId245" Type="http://schemas.openxmlformats.org/officeDocument/2006/relationships/customXml" Target="../ink/ink1287.xml"/><Relationship Id="rId266" Type="http://schemas.openxmlformats.org/officeDocument/2006/relationships/image" Target="../media/image1194.png"/><Relationship Id="rId287" Type="http://schemas.openxmlformats.org/officeDocument/2006/relationships/customXml" Target="../ink/ink1308.xml"/><Relationship Id="rId30" Type="http://schemas.openxmlformats.org/officeDocument/2006/relationships/image" Target="../media/image1076.png"/><Relationship Id="rId105" Type="http://schemas.openxmlformats.org/officeDocument/2006/relationships/customXml" Target="../ink/ink1217.xml"/><Relationship Id="rId126" Type="http://schemas.openxmlformats.org/officeDocument/2006/relationships/image" Target="../media/image1124.png"/><Relationship Id="rId147" Type="http://schemas.openxmlformats.org/officeDocument/2006/relationships/customXml" Target="../ink/ink1238.xml"/><Relationship Id="rId168" Type="http://schemas.openxmlformats.org/officeDocument/2006/relationships/image" Target="../media/image1145.png"/><Relationship Id="rId312" Type="http://schemas.openxmlformats.org/officeDocument/2006/relationships/image" Target="../media/image1216.png"/><Relationship Id="rId333" Type="http://schemas.openxmlformats.org/officeDocument/2006/relationships/customXml" Target="../ink/ink1331.xml"/><Relationship Id="rId51" Type="http://schemas.openxmlformats.org/officeDocument/2006/relationships/customXml" Target="../ink/ink1190.xml"/><Relationship Id="rId72" Type="http://schemas.openxmlformats.org/officeDocument/2006/relationships/image" Target="../media/image1097.png"/><Relationship Id="rId93" Type="http://schemas.openxmlformats.org/officeDocument/2006/relationships/customXml" Target="../ink/ink1211.xml"/><Relationship Id="rId189" Type="http://schemas.openxmlformats.org/officeDocument/2006/relationships/customXml" Target="../ink/ink1259.xml"/><Relationship Id="rId3" Type="http://schemas.openxmlformats.org/officeDocument/2006/relationships/image" Target="../media/image884.png"/><Relationship Id="rId214" Type="http://schemas.openxmlformats.org/officeDocument/2006/relationships/image" Target="../media/image1168.png"/><Relationship Id="rId235" Type="http://schemas.openxmlformats.org/officeDocument/2006/relationships/customXml" Target="../ink/ink1282.xml"/><Relationship Id="rId256" Type="http://schemas.openxmlformats.org/officeDocument/2006/relationships/image" Target="../media/image1189.png"/><Relationship Id="rId277" Type="http://schemas.openxmlformats.org/officeDocument/2006/relationships/customXml" Target="../ink/ink1303.xml"/><Relationship Id="rId298" Type="http://schemas.openxmlformats.org/officeDocument/2006/relationships/image" Target="../media/image1209.png"/><Relationship Id="rId116" Type="http://schemas.openxmlformats.org/officeDocument/2006/relationships/image" Target="../media/image1119.png"/><Relationship Id="rId137" Type="http://schemas.openxmlformats.org/officeDocument/2006/relationships/customXml" Target="../ink/ink1233.xml"/><Relationship Id="rId158" Type="http://schemas.openxmlformats.org/officeDocument/2006/relationships/image" Target="../media/image1140.png"/><Relationship Id="rId302" Type="http://schemas.openxmlformats.org/officeDocument/2006/relationships/image" Target="../media/image1211.png"/><Relationship Id="rId323" Type="http://schemas.openxmlformats.org/officeDocument/2006/relationships/customXml" Target="../ink/ink1326.xml"/><Relationship Id="rId344" Type="http://schemas.openxmlformats.org/officeDocument/2006/relationships/image" Target="../media/image1232.png"/><Relationship Id="rId20" Type="http://schemas.openxmlformats.org/officeDocument/2006/relationships/image" Target="../media/image1071.png"/><Relationship Id="rId41" Type="http://schemas.openxmlformats.org/officeDocument/2006/relationships/customXml" Target="../ink/ink1185.xml"/><Relationship Id="rId62" Type="http://schemas.openxmlformats.org/officeDocument/2006/relationships/image" Target="../media/image1092.png"/><Relationship Id="rId83" Type="http://schemas.openxmlformats.org/officeDocument/2006/relationships/customXml" Target="../ink/ink1206.xml"/><Relationship Id="rId179" Type="http://schemas.openxmlformats.org/officeDocument/2006/relationships/customXml" Target="../ink/ink1254.xml"/><Relationship Id="rId190" Type="http://schemas.openxmlformats.org/officeDocument/2006/relationships/image" Target="../media/image1156.png"/><Relationship Id="rId204" Type="http://schemas.openxmlformats.org/officeDocument/2006/relationships/image" Target="../media/image1163.png"/><Relationship Id="rId225" Type="http://schemas.openxmlformats.org/officeDocument/2006/relationships/customXml" Target="../ink/ink1277.xml"/><Relationship Id="rId246" Type="http://schemas.openxmlformats.org/officeDocument/2006/relationships/image" Target="../media/image1184.png"/><Relationship Id="rId267" Type="http://schemas.openxmlformats.org/officeDocument/2006/relationships/customXml" Target="../ink/ink1298.xml"/><Relationship Id="rId288" Type="http://schemas.openxmlformats.org/officeDocument/2006/relationships/image" Target="../media/image1204.png"/><Relationship Id="rId106" Type="http://schemas.openxmlformats.org/officeDocument/2006/relationships/image" Target="../media/image1114.png"/><Relationship Id="rId127" Type="http://schemas.openxmlformats.org/officeDocument/2006/relationships/customXml" Target="../ink/ink1228.xml"/><Relationship Id="rId313" Type="http://schemas.openxmlformats.org/officeDocument/2006/relationships/customXml" Target="../ink/ink1321.xml"/><Relationship Id="rId10" Type="http://schemas.openxmlformats.org/officeDocument/2006/relationships/image" Target="../media/image1066.png"/><Relationship Id="rId31" Type="http://schemas.openxmlformats.org/officeDocument/2006/relationships/customXml" Target="../ink/ink1180.xml"/><Relationship Id="rId52" Type="http://schemas.openxmlformats.org/officeDocument/2006/relationships/image" Target="../media/image1087.png"/><Relationship Id="rId73" Type="http://schemas.openxmlformats.org/officeDocument/2006/relationships/customXml" Target="../ink/ink1201.xml"/><Relationship Id="rId94" Type="http://schemas.openxmlformats.org/officeDocument/2006/relationships/image" Target="../media/image1108.png"/><Relationship Id="rId148" Type="http://schemas.openxmlformats.org/officeDocument/2006/relationships/image" Target="../media/image1135.png"/><Relationship Id="rId169" Type="http://schemas.openxmlformats.org/officeDocument/2006/relationships/customXml" Target="../ink/ink1249.xml"/><Relationship Id="rId334" Type="http://schemas.openxmlformats.org/officeDocument/2006/relationships/image" Target="../media/image1227.png"/><Relationship Id="rId4" Type="http://schemas.openxmlformats.org/officeDocument/2006/relationships/image" Target="../media/image885.png"/><Relationship Id="rId180" Type="http://schemas.openxmlformats.org/officeDocument/2006/relationships/image" Target="../media/image1151.png"/><Relationship Id="rId215" Type="http://schemas.openxmlformats.org/officeDocument/2006/relationships/customXml" Target="../ink/ink1272.xml"/><Relationship Id="rId236" Type="http://schemas.openxmlformats.org/officeDocument/2006/relationships/image" Target="../media/image1179.png"/><Relationship Id="rId257" Type="http://schemas.openxmlformats.org/officeDocument/2006/relationships/customXml" Target="../ink/ink1293.xml"/><Relationship Id="rId278" Type="http://schemas.openxmlformats.org/officeDocument/2006/relationships/image" Target="../media/image1200.png"/><Relationship Id="rId303" Type="http://schemas.openxmlformats.org/officeDocument/2006/relationships/customXml" Target="../ink/ink1316.xml"/><Relationship Id="rId42" Type="http://schemas.openxmlformats.org/officeDocument/2006/relationships/image" Target="../media/image1082.png"/><Relationship Id="rId84" Type="http://schemas.openxmlformats.org/officeDocument/2006/relationships/image" Target="../media/image1103.png"/><Relationship Id="rId138" Type="http://schemas.openxmlformats.org/officeDocument/2006/relationships/image" Target="../media/image1130.png"/><Relationship Id="rId345" Type="http://schemas.openxmlformats.org/officeDocument/2006/relationships/customXml" Target="../ink/ink1337.xml"/><Relationship Id="rId191" Type="http://schemas.openxmlformats.org/officeDocument/2006/relationships/customXml" Target="../ink/ink1260.xml"/><Relationship Id="rId205" Type="http://schemas.openxmlformats.org/officeDocument/2006/relationships/customXml" Target="../ink/ink1267.xml"/><Relationship Id="rId247" Type="http://schemas.openxmlformats.org/officeDocument/2006/relationships/customXml" Target="../ink/ink1288.xml"/><Relationship Id="rId107" Type="http://schemas.openxmlformats.org/officeDocument/2006/relationships/customXml" Target="../ink/ink1218.xml"/><Relationship Id="rId289" Type="http://schemas.openxmlformats.org/officeDocument/2006/relationships/customXml" Target="../ink/ink1309.xml"/><Relationship Id="rId11" Type="http://schemas.openxmlformats.org/officeDocument/2006/relationships/customXml" Target="../ink/ink1170.xml"/><Relationship Id="rId53" Type="http://schemas.openxmlformats.org/officeDocument/2006/relationships/customXml" Target="../ink/ink1191.xml"/><Relationship Id="rId149" Type="http://schemas.openxmlformats.org/officeDocument/2006/relationships/customXml" Target="../ink/ink1239.xml"/><Relationship Id="rId314" Type="http://schemas.openxmlformats.org/officeDocument/2006/relationships/image" Target="../media/image1217.png"/><Relationship Id="rId95" Type="http://schemas.openxmlformats.org/officeDocument/2006/relationships/customXml" Target="../ink/ink1212.xml"/><Relationship Id="rId160" Type="http://schemas.openxmlformats.org/officeDocument/2006/relationships/image" Target="../media/image1141.png"/><Relationship Id="rId216" Type="http://schemas.openxmlformats.org/officeDocument/2006/relationships/image" Target="../media/image1169.png"/><Relationship Id="rId258" Type="http://schemas.openxmlformats.org/officeDocument/2006/relationships/image" Target="../media/image1190.png"/><Relationship Id="rId22" Type="http://schemas.openxmlformats.org/officeDocument/2006/relationships/image" Target="../media/image1072.png"/><Relationship Id="rId64" Type="http://schemas.openxmlformats.org/officeDocument/2006/relationships/image" Target="../media/image1093.png"/><Relationship Id="rId118" Type="http://schemas.openxmlformats.org/officeDocument/2006/relationships/image" Target="../media/image1120.png"/><Relationship Id="rId325" Type="http://schemas.openxmlformats.org/officeDocument/2006/relationships/customXml" Target="../ink/ink1327.xml"/><Relationship Id="rId171" Type="http://schemas.openxmlformats.org/officeDocument/2006/relationships/customXml" Target="../ink/ink1250.xml"/><Relationship Id="rId227" Type="http://schemas.openxmlformats.org/officeDocument/2006/relationships/customXml" Target="../ink/ink1278.xml"/><Relationship Id="rId269" Type="http://schemas.openxmlformats.org/officeDocument/2006/relationships/customXml" Target="../ink/ink1299.xml"/><Relationship Id="rId33" Type="http://schemas.openxmlformats.org/officeDocument/2006/relationships/customXml" Target="../ink/ink1181.xml"/><Relationship Id="rId129" Type="http://schemas.openxmlformats.org/officeDocument/2006/relationships/customXml" Target="../ink/ink1229.xml"/><Relationship Id="rId280" Type="http://schemas.openxmlformats.org/officeDocument/2006/relationships/image" Target="../media/image1201.png"/><Relationship Id="rId336" Type="http://schemas.openxmlformats.org/officeDocument/2006/relationships/image" Target="../media/image1228.png"/><Relationship Id="rId75" Type="http://schemas.openxmlformats.org/officeDocument/2006/relationships/customXml" Target="../ink/ink1202.xml"/><Relationship Id="rId140" Type="http://schemas.openxmlformats.org/officeDocument/2006/relationships/image" Target="../media/image1131.png"/><Relationship Id="rId182" Type="http://schemas.openxmlformats.org/officeDocument/2006/relationships/image" Target="../media/image1152.png"/><Relationship Id="rId6" Type="http://schemas.openxmlformats.org/officeDocument/2006/relationships/image" Target="../media/image1064.png"/><Relationship Id="rId238" Type="http://schemas.openxmlformats.org/officeDocument/2006/relationships/image" Target="../media/image1180.png"/><Relationship Id="rId291" Type="http://schemas.openxmlformats.org/officeDocument/2006/relationships/customXml" Target="../ink/ink1310.xml"/><Relationship Id="rId305" Type="http://schemas.openxmlformats.org/officeDocument/2006/relationships/customXml" Target="../ink/ink1317.xml"/><Relationship Id="rId44" Type="http://schemas.openxmlformats.org/officeDocument/2006/relationships/image" Target="../media/image1083.png"/><Relationship Id="rId86" Type="http://schemas.openxmlformats.org/officeDocument/2006/relationships/image" Target="../media/image1104.png"/><Relationship Id="rId151" Type="http://schemas.openxmlformats.org/officeDocument/2006/relationships/customXml" Target="../ink/ink1240.xml"/><Relationship Id="rId193" Type="http://schemas.openxmlformats.org/officeDocument/2006/relationships/customXml" Target="../ink/ink1261.xml"/><Relationship Id="rId207" Type="http://schemas.openxmlformats.org/officeDocument/2006/relationships/customXml" Target="../ink/ink1268.xml"/><Relationship Id="rId249" Type="http://schemas.openxmlformats.org/officeDocument/2006/relationships/customXml" Target="../ink/ink1289.xml"/><Relationship Id="rId13" Type="http://schemas.openxmlformats.org/officeDocument/2006/relationships/customXml" Target="../ink/ink1171.xml"/><Relationship Id="rId109" Type="http://schemas.openxmlformats.org/officeDocument/2006/relationships/customXml" Target="../ink/ink1219.xml"/><Relationship Id="rId260" Type="http://schemas.openxmlformats.org/officeDocument/2006/relationships/image" Target="../media/image1191.png"/><Relationship Id="rId316" Type="http://schemas.openxmlformats.org/officeDocument/2006/relationships/image" Target="../media/image1218.png"/><Relationship Id="rId55" Type="http://schemas.openxmlformats.org/officeDocument/2006/relationships/customXml" Target="../ink/ink1192.xml"/><Relationship Id="rId97" Type="http://schemas.openxmlformats.org/officeDocument/2006/relationships/customXml" Target="../ink/ink1213.xml"/><Relationship Id="rId120" Type="http://schemas.openxmlformats.org/officeDocument/2006/relationships/image" Target="../media/image1121.png"/><Relationship Id="rId162" Type="http://schemas.openxmlformats.org/officeDocument/2006/relationships/image" Target="../media/image1142.png"/><Relationship Id="rId218" Type="http://schemas.openxmlformats.org/officeDocument/2006/relationships/image" Target="../media/image1170.png"/><Relationship Id="rId271" Type="http://schemas.openxmlformats.org/officeDocument/2006/relationships/customXml" Target="../ink/ink1300.xml"/><Relationship Id="rId24" Type="http://schemas.openxmlformats.org/officeDocument/2006/relationships/image" Target="../media/image1073.png"/><Relationship Id="rId66" Type="http://schemas.openxmlformats.org/officeDocument/2006/relationships/image" Target="../media/image1094.png"/><Relationship Id="rId131" Type="http://schemas.openxmlformats.org/officeDocument/2006/relationships/customXml" Target="../ink/ink1230.xml"/><Relationship Id="rId327" Type="http://schemas.openxmlformats.org/officeDocument/2006/relationships/customXml" Target="../ink/ink1328.xml"/><Relationship Id="rId173" Type="http://schemas.openxmlformats.org/officeDocument/2006/relationships/customXml" Target="../ink/ink1251.xml"/><Relationship Id="rId229" Type="http://schemas.openxmlformats.org/officeDocument/2006/relationships/customXml" Target="../ink/ink1279.xml"/><Relationship Id="rId240" Type="http://schemas.openxmlformats.org/officeDocument/2006/relationships/image" Target="../media/image1181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83.png"/><Relationship Id="rId21" Type="http://schemas.openxmlformats.org/officeDocument/2006/relationships/image" Target="../media/image1239.png"/><Relationship Id="rId42" Type="http://schemas.openxmlformats.org/officeDocument/2006/relationships/customXml" Target="../ink/ink1357.xml"/><Relationship Id="rId63" Type="http://schemas.openxmlformats.org/officeDocument/2006/relationships/image" Target="../media/image1256.png"/><Relationship Id="rId84" Type="http://schemas.openxmlformats.org/officeDocument/2006/relationships/customXml" Target="../ink/ink1378.xml"/><Relationship Id="rId138" Type="http://schemas.openxmlformats.org/officeDocument/2006/relationships/customXml" Target="../ink/ink1405.xml"/><Relationship Id="rId107" Type="http://schemas.openxmlformats.org/officeDocument/2006/relationships/image" Target="../media/image1278.png"/><Relationship Id="rId11" Type="http://schemas.openxmlformats.org/officeDocument/2006/relationships/image" Target="../media/image1234.png"/><Relationship Id="rId32" Type="http://schemas.openxmlformats.org/officeDocument/2006/relationships/customXml" Target="../ink/ink1352.xml"/><Relationship Id="rId53" Type="http://schemas.openxmlformats.org/officeDocument/2006/relationships/image" Target="../media/image1251.png"/><Relationship Id="rId74" Type="http://schemas.openxmlformats.org/officeDocument/2006/relationships/customXml" Target="../ink/ink1373.xml"/><Relationship Id="rId128" Type="http://schemas.openxmlformats.org/officeDocument/2006/relationships/customXml" Target="../ink/ink1400.xml"/><Relationship Id="rId149" Type="http://schemas.openxmlformats.org/officeDocument/2006/relationships/image" Target="../media/image1298.png"/><Relationship Id="rId5" Type="http://schemas.openxmlformats.org/officeDocument/2006/relationships/image" Target="../media/image1143.png"/><Relationship Id="rId95" Type="http://schemas.openxmlformats.org/officeDocument/2006/relationships/image" Target="../media/image1272.png"/><Relationship Id="rId22" Type="http://schemas.openxmlformats.org/officeDocument/2006/relationships/customXml" Target="../ink/ink1347.xml"/><Relationship Id="rId27" Type="http://schemas.openxmlformats.org/officeDocument/2006/relationships/image" Target="../media/image1241.png"/><Relationship Id="rId43" Type="http://schemas.openxmlformats.org/officeDocument/2006/relationships/image" Target="../media/image1246.png"/><Relationship Id="rId48" Type="http://schemas.openxmlformats.org/officeDocument/2006/relationships/customXml" Target="../ink/ink1360.xml"/><Relationship Id="rId64" Type="http://schemas.openxmlformats.org/officeDocument/2006/relationships/customXml" Target="../ink/ink1368.xml"/><Relationship Id="rId69" Type="http://schemas.openxmlformats.org/officeDocument/2006/relationships/image" Target="../media/image1259.png"/><Relationship Id="rId113" Type="http://schemas.openxmlformats.org/officeDocument/2006/relationships/image" Target="../media/image1281.png"/><Relationship Id="rId118" Type="http://schemas.openxmlformats.org/officeDocument/2006/relationships/customXml" Target="../ink/ink1395.xml"/><Relationship Id="rId134" Type="http://schemas.openxmlformats.org/officeDocument/2006/relationships/customXml" Target="../ink/ink1403.xml"/><Relationship Id="rId139" Type="http://schemas.openxmlformats.org/officeDocument/2006/relationships/image" Target="../media/image1293.png"/><Relationship Id="rId80" Type="http://schemas.openxmlformats.org/officeDocument/2006/relationships/customXml" Target="../ink/ink1376.xml"/><Relationship Id="rId85" Type="http://schemas.openxmlformats.org/officeDocument/2006/relationships/image" Target="../media/image1267.png"/><Relationship Id="rId150" Type="http://schemas.openxmlformats.org/officeDocument/2006/relationships/customXml" Target="../ink/ink1411.xml"/><Relationship Id="rId155" Type="http://schemas.openxmlformats.org/officeDocument/2006/relationships/image" Target="../media/image1301.png"/><Relationship Id="rId12" Type="http://schemas.openxmlformats.org/officeDocument/2006/relationships/customXml" Target="../ink/ink1342.xml"/><Relationship Id="rId17" Type="http://schemas.openxmlformats.org/officeDocument/2006/relationships/image" Target="../media/image1237.png"/><Relationship Id="rId33" Type="http://schemas.openxmlformats.org/officeDocument/2006/relationships/image" Target="../media/image1232.png"/><Relationship Id="rId38" Type="http://schemas.openxmlformats.org/officeDocument/2006/relationships/customXml" Target="../ink/ink1355.xml"/><Relationship Id="rId59" Type="http://schemas.openxmlformats.org/officeDocument/2006/relationships/image" Target="../media/image1254.png"/><Relationship Id="rId103" Type="http://schemas.openxmlformats.org/officeDocument/2006/relationships/image" Target="../media/image1276.png"/><Relationship Id="rId108" Type="http://schemas.openxmlformats.org/officeDocument/2006/relationships/customXml" Target="../ink/ink1390.xml"/><Relationship Id="rId124" Type="http://schemas.openxmlformats.org/officeDocument/2006/relationships/customXml" Target="../ink/ink1398.xml"/><Relationship Id="rId129" Type="http://schemas.openxmlformats.org/officeDocument/2006/relationships/image" Target="../media/image1289.png"/><Relationship Id="rId54" Type="http://schemas.openxmlformats.org/officeDocument/2006/relationships/customXml" Target="../ink/ink1363.xml"/><Relationship Id="rId70" Type="http://schemas.openxmlformats.org/officeDocument/2006/relationships/customXml" Target="../ink/ink1371.xml"/><Relationship Id="rId75" Type="http://schemas.openxmlformats.org/officeDocument/2006/relationships/image" Target="../media/image1262.png"/><Relationship Id="rId91" Type="http://schemas.openxmlformats.org/officeDocument/2006/relationships/image" Target="../media/image1270.png"/><Relationship Id="rId96" Type="http://schemas.openxmlformats.org/officeDocument/2006/relationships/customXml" Target="../ink/ink1384.xml"/><Relationship Id="rId140" Type="http://schemas.openxmlformats.org/officeDocument/2006/relationships/customXml" Target="../ink/ink1406.xml"/><Relationship Id="rId145" Type="http://schemas.openxmlformats.org/officeDocument/2006/relationships/image" Target="../media/image1296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339.xml"/><Relationship Id="rId23" Type="http://schemas.openxmlformats.org/officeDocument/2006/relationships/image" Target="../media/image1203.png"/><Relationship Id="rId28" Type="http://schemas.openxmlformats.org/officeDocument/2006/relationships/customXml" Target="../ink/ink1350.xml"/><Relationship Id="rId49" Type="http://schemas.openxmlformats.org/officeDocument/2006/relationships/image" Target="../media/image1249.png"/><Relationship Id="rId114" Type="http://schemas.openxmlformats.org/officeDocument/2006/relationships/customXml" Target="../ink/ink1393.xml"/><Relationship Id="rId119" Type="http://schemas.openxmlformats.org/officeDocument/2006/relationships/image" Target="../media/image1284.png"/><Relationship Id="rId44" Type="http://schemas.openxmlformats.org/officeDocument/2006/relationships/customXml" Target="../ink/ink1358.xml"/><Relationship Id="rId60" Type="http://schemas.openxmlformats.org/officeDocument/2006/relationships/customXml" Target="../ink/ink1366.xml"/><Relationship Id="rId65" Type="http://schemas.openxmlformats.org/officeDocument/2006/relationships/image" Target="../media/image1257.png"/><Relationship Id="rId81" Type="http://schemas.openxmlformats.org/officeDocument/2006/relationships/image" Target="../media/image1265.png"/><Relationship Id="rId86" Type="http://schemas.openxmlformats.org/officeDocument/2006/relationships/customXml" Target="../ink/ink1379.xml"/><Relationship Id="rId130" Type="http://schemas.openxmlformats.org/officeDocument/2006/relationships/customXml" Target="../ink/ink1401.xml"/><Relationship Id="rId135" Type="http://schemas.openxmlformats.org/officeDocument/2006/relationships/image" Target="../media/image1291.png"/><Relationship Id="rId151" Type="http://schemas.openxmlformats.org/officeDocument/2006/relationships/image" Target="../media/image1299.png"/><Relationship Id="rId13" Type="http://schemas.openxmlformats.org/officeDocument/2006/relationships/image" Target="../media/image1235.png"/><Relationship Id="rId18" Type="http://schemas.openxmlformats.org/officeDocument/2006/relationships/customXml" Target="../ink/ink1345.xml"/><Relationship Id="rId39" Type="http://schemas.openxmlformats.org/officeDocument/2006/relationships/image" Target="../media/image1244.png"/><Relationship Id="rId109" Type="http://schemas.openxmlformats.org/officeDocument/2006/relationships/image" Target="../media/image1279.png"/><Relationship Id="rId34" Type="http://schemas.openxmlformats.org/officeDocument/2006/relationships/customXml" Target="../ink/ink1353.xml"/><Relationship Id="rId50" Type="http://schemas.openxmlformats.org/officeDocument/2006/relationships/customXml" Target="../ink/ink1361.xml"/><Relationship Id="rId55" Type="http://schemas.openxmlformats.org/officeDocument/2006/relationships/image" Target="../media/image1252.png"/><Relationship Id="rId76" Type="http://schemas.openxmlformats.org/officeDocument/2006/relationships/customXml" Target="../ink/ink1374.xml"/><Relationship Id="rId97" Type="http://schemas.openxmlformats.org/officeDocument/2006/relationships/image" Target="../media/image1273.png"/><Relationship Id="rId104" Type="http://schemas.openxmlformats.org/officeDocument/2006/relationships/customXml" Target="../ink/ink1388.xml"/><Relationship Id="rId120" Type="http://schemas.openxmlformats.org/officeDocument/2006/relationships/customXml" Target="../ink/ink1396.xml"/><Relationship Id="rId125" Type="http://schemas.openxmlformats.org/officeDocument/2006/relationships/image" Target="../media/image1287.png"/><Relationship Id="rId141" Type="http://schemas.openxmlformats.org/officeDocument/2006/relationships/image" Target="../media/image1294.png"/><Relationship Id="rId146" Type="http://schemas.openxmlformats.org/officeDocument/2006/relationships/customXml" Target="../ink/ink1409.xml"/><Relationship Id="rId7" Type="http://schemas.openxmlformats.org/officeDocument/2006/relationships/image" Target="../media/image1171.png"/><Relationship Id="rId71" Type="http://schemas.openxmlformats.org/officeDocument/2006/relationships/image" Target="../media/image1260.png"/><Relationship Id="rId92" Type="http://schemas.openxmlformats.org/officeDocument/2006/relationships/customXml" Target="../ink/ink1382.xml"/><Relationship Id="rId2" Type="http://schemas.openxmlformats.org/officeDocument/2006/relationships/notesSlide" Target="../notesSlides/notesSlide9.xml"/><Relationship Id="rId29" Type="http://schemas.openxmlformats.org/officeDocument/2006/relationships/image" Target="../media/image1242.png"/><Relationship Id="rId24" Type="http://schemas.openxmlformats.org/officeDocument/2006/relationships/customXml" Target="../ink/ink1348.xml"/><Relationship Id="rId40" Type="http://schemas.openxmlformats.org/officeDocument/2006/relationships/customXml" Target="../ink/ink1356.xml"/><Relationship Id="rId45" Type="http://schemas.openxmlformats.org/officeDocument/2006/relationships/image" Target="../media/image1247.png"/><Relationship Id="rId66" Type="http://schemas.openxmlformats.org/officeDocument/2006/relationships/customXml" Target="../ink/ink1369.xml"/><Relationship Id="rId87" Type="http://schemas.openxmlformats.org/officeDocument/2006/relationships/image" Target="../media/image1268.png"/><Relationship Id="rId110" Type="http://schemas.openxmlformats.org/officeDocument/2006/relationships/customXml" Target="../ink/ink1391.xml"/><Relationship Id="rId115" Type="http://schemas.openxmlformats.org/officeDocument/2006/relationships/image" Target="../media/image1282.png"/><Relationship Id="rId131" Type="http://schemas.openxmlformats.org/officeDocument/2006/relationships/image" Target="../media/image1290.png"/><Relationship Id="rId136" Type="http://schemas.openxmlformats.org/officeDocument/2006/relationships/customXml" Target="../ink/ink1404.xml"/><Relationship Id="rId61" Type="http://schemas.openxmlformats.org/officeDocument/2006/relationships/image" Target="../media/image1255.png"/><Relationship Id="rId82" Type="http://schemas.openxmlformats.org/officeDocument/2006/relationships/customXml" Target="../ink/ink1377.xml"/><Relationship Id="rId152" Type="http://schemas.openxmlformats.org/officeDocument/2006/relationships/customXml" Target="../ink/ink1412.xml"/><Relationship Id="rId19" Type="http://schemas.openxmlformats.org/officeDocument/2006/relationships/image" Target="../media/image1238.png"/><Relationship Id="rId14" Type="http://schemas.openxmlformats.org/officeDocument/2006/relationships/customXml" Target="../ink/ink1343.xml"/><Relationship Id="rId30" Type="http://schemas.openxmlformats.org/officeDocument/2006/relationships/customXml" Target="../ink/ink1351.xml"/><Relationship Id="rId35" Type="http://schemas.openxmlformats.org/officeDocument/2006/relationships/image" Target="../media/image1233.png"/><Relationship Id="rId56" Type="http://schemas.openxmlformats.org/officeDocument/2006/relationships/customXml" Target="../ink/ink1364.xml"/><Relationship Id="rId77" Type="http://schemas.openxmlformats.org/officeDocument/2006/relationships/image" Target="../media/image1263.png"/><Relationship Id="rId100" Type="http://schemas.openxmlformats.org/officeDocument/2006/relationships/customXml" Target="../ink/ink1386.xml"/><Relationship Id="rId105" Type="http://schemas.openxmlformats.org/officeDocument/2006/relationships/image" Target="../media/image1277.png"/><Relationship Id="rId126" Type="http://schemas.openxmlformats.org/officeDocument/2006/relationships/customXml" Target="../ink/ink1399.xml"/><Relationship Id="rId147" Type="http://schemas.openxmlformats.org/officeDocument/2006/relationships/image" Target="../media/image1297.png"/><Relationship Id="rId8" Type="http://schemas.openxmlformats.org/officeDocument/2006/relationships/customXml" Target="../ink/ink1340.xml"/><Relationship Id="rId51" Type="http://schemas.openxmlformats.org/officeDocument/2006/relationships/image" Target="../media/image1250.png"/><Relationship Id="rId72" Type="http://schemas.openxmlformats.org/officeDocument/2006/relationships/customXml" Target="../ink/ink1372.xml"/><Relationship Id="rId93" Type="http://schemas.openxmlformats.org/officeDocument/2006/relationships/image" Target="../media/image1271.png"/><Relationship Id="rId98" Type="http://schemas.openxmlformats.org/officeDocument/2006/relationships/customXml" Target="../ink/ink1385.xml"/><Relationship Id="rId121" Type="http://schemas.openxmlformats.org/officeDocument/2006/relationships/image" Target="../media/image1285.png"/><Relationship Id="rId142" Type="http://schemas.openxmlformats.org/officeDocument/2006/relationships/customXml" Target="../ink/ink1407.xml"/><Relationship Id="rId3" Type="http://schemas.openxmlformats.org/officeDocument/2006/relationships/image" Target="../media/image884.png"/><Relationship Id="rId25" Type="http://schemas.openxmlformats.org/officeDocument/2006/relationships/image" Target="../media/image1240.png"/><Relationship Id="rId46" Type="http://schemas.openxmlformats.org/officeDocument/2006/relationships/customXml" Target="../ink/ink1359.xml"/><Relationship Id="rId67" Type="http://schemas.openxmlformats.org/officeDocument/2006/relationships/image" Target="../media/image1258.png"/><Relationship Id="rId116" Type="http://schemas.openxmlformats.org/officeDocument/2006/relationships/customXml" Target="../ink/ink1394.xml"/><Relationship Id="rId137" Type="http://schemas.openxmlformats.org/officeDocument/2006/relationships/image" Target="../media/image1292.png"/><Relationship Id="rId20" Type="http://schemas.openxmlformats.org/officeDocument/2006/relationships/customXml" Target="../ink/ink1346.xml"/><Relationship Id="rId41" Type="http://schemas.openxmlformats.org/officeDocument/2006/relationships/image" Target="../media/image1245.png"/><Relationship Id="rId62" Type="http://schemas.openxmlformats.org/officeDocument/2006/relationships/customXml" Target="../ink/ink1367.xml"/><Relationship Id="rId83" Type="http://schemas.openxmlformats.org/officeDocument/2006/relationships/image" Target="../media/image1266.png"/><Relationship Id="rId88" Type="http://schemas.openxmlformats.org/officeDocument/2006/relationships/customXml" Target="../ink/ink1380.xml"/><Relationship Id="rId111" Type="http://schemas.openxmlformats.org/officeDocument/2006/relationships/image" Target="../media/image1280.png"/><Relationship Id="rId132" Type="http://schemas.openxmlformats.org/officeDocument/2006/relationships/customXml" Target="../ink/ink1402.xml"/><Relationship Id="rId153" Type="http://schemas.openxmlformats.org/officeDocument/2006/relationships/image" Target="../media/image1300.png"/><Relationship Id="rId15" Type="http://schemas.openxmlformats.org/officeDocument/2006/relationships/image" Target="../media/image1236.png"/><Relationship Id="rId36" Type="http://schemas.openxmlformats.org/officeDocument/2006/relationships/customXml" Target="../ink/ink1354.xml"/><Relationship Id="rId57" Type="http://schemas.openxmlformats.org/officeDocument/2006/relationships/image" Target="../media/image1253.png"/><Relationship Id="rId106" Type="http://schemas.openxmlformats.org/officeDocument/2006/relationships/customXml" Target="../ink/ink1389.xml"/><Relationship Id="rId127" Type="http://schemas.openxmlformats.org/officeDocument/2006/relationships/image" Target="../media/image1288.png"/><Relationship Id="rId10" Type="http://schemas.openxmlformats.org/officeDocument/2006/relationships/customXml" Target="../ink/ink1341.xml"/><Relationship Id="rId31" Type="http://schemas.openxmlformats.org/officeDocument/2006/relationships/image" Target="../media/image1231.png"/><Relationship Id="rId52" Type="http://schemas.openxmlformats.org/officeDocument/2006/relationships/customXml" Target="../ink/ink1362.xml"/><Relationship Id="rId73" Type="http://schemas.openxmlformats.org/officeDocument/2006/relationships/image" Target="../media/image1261.png"/><Relationship Id="rId78" Type="http://schemas.openxmlformats.org/officeDocument/2006/relationships/customXml" Target="../ink/ink1375.xml"/><Relationship Id="rId94" Type="http://schemas.openxmlformats.org/officeDocument/2006/relationships/customXml" Target="../ink/ink1383.xml"/><Relationship Id="rId99" Type="http://schemas.openxmlformats.org/officeDocument/2006/relationships/image" Target="../media/image1274.png"/><Relationship Id="rId101" Type="http://schemas.openxmlformats.org/officeDocument/2006/relationships/image" Target="../media/image1275.png"/><Relationship Id="rId122" Type="http://schemas.openxmlformats.org/officeDocument/2006/relationships/customXml" Target="../ink/ink1397.xml"/><Relationship Id="rId143" Type="http://schemas.openxmlformats.org/officeDocument/2006/relationships/image" Target="../media/image1295.png"/><Relationship Id="rId148" Type="http://schemas.openxmlformats.org/officeDocument/2006/relationships/customXml" Target="../ink/ink1410.xml"/><Relationship Id="rId4" Type="http://schemas.openxmlformats.org/officeDocument/2006/relationships/customXml" Target="../ink/ink1338.xml"/><Relationship Id="rId9" Type="http://schemas.openxmlformats.org/officeDocument/2006/relationships/image" Target="../media/image91.png"/><Relationship Id="rId26" Type="http://schemas.openxmlformats.org/officeDocument/2006/relationships/customXml" Target="../ink/ink1349.xml"/><Relationship Id="rId47" Type="http://schemas.openxmlformats.org/officeDocument/2006/relationships/image" Target="../media/image1248.png"/><Relationship Id="rId68" Type="http://schemas.openxmlformats.org/officeDocument/2006/relationships/customXml" Target="../ink/ink1370.xml"/><Relationship Id="rId89" Type="http://schemas.openxmlformats.org/officeDocument/2006/relationships/image" Target="../media/image1269.png"/><Relationship Id="rId112" Type="http://schemas.openxmlformats.org/officeDocument/2006/relationships/customXml" Target="../ink/ink1392.xml"/><Relationship Id="rId133" Type="http://schemas.openxmlformats.org/officeDocument/2006/relationships/image" Target="../media/image255.png"/><Relationship Id="rId154" Type="http://schemas.openxmlformats.org/officeDocument/2006/relationships/customXml" Target="../ink/ink1413.xml"/><Relationship Id="rId16" Type="http://schemas.openxmlformats.org/officeDocument/2006/relationships/customXml" Target="../ink/ink1344.xml"/><Relationship Id="rId37" Type="http://schemas.openxmlformats.org/officeDocument/2006/relationships/image" Target="../media/image1243.png"/><Relationship Id="rId58" Type="http://schemas.openxmlformats.org/officeDocument/2006/relationships/customXml" Target="../ink/ink1365.xml"/><Relationship Id="rId79" Type="http://schemas.openxmlformats.org/officeDocument/2006/relationships/image" Target="../media/image1264.png"/><Relationship Id="rId102" Type="http://schemas.openxmlformats.org/officeDocument/2006/relationships/customXml" Target="../ink/ink1387.xml"/><Relationship Id="rId123" Type="http://schemas.openxmlformats.org/officeDocument/2006/relationships/image" Target="../media/image1286.png"/><Relationship Id="rId144" Type="http://schemas.openxmlformats.org/officeDocument/2006/relationships/customXml" Target="../ink/ink1408.xml"/><Relationship Id="rId90" Type="http://schemas.openxmlformats.org/officeDocument/2006/relationships/customXml" Target="../ink/ink138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02.png"/><Relationship Id="rId4" Type="http://schemas.openxmlformats.org/officeDocument/2006/relationships/image" Target="../media/image1063.jpe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60.png"/><Relationship Id="rId21" Type="http://schemas.openxmlformats.org/officeDocument/2006/relationships/image" Target="../media/image1312.png"/><Relationship Id="rId42" Type="http://schemas.openxmlformats.org/officeDocument/2006/relationships/customXml" Target="../ink/ink1432.xml"/><Relationship Id="rId63" Type="http://schemas.openxmlformats.org/officeDocument/2006/relationships/image" Target="../media/image1333.png"/><Relationship Id="rId84" Type="http://schemas.openxmlformats.org/officeDocument/2006/relationships/customXml" Target="../ink/ink1453.xml"/><Relationship Id="rId138" Type="http://schemas.openxmlformats.org/officeDocument/2006/relationships/customXml" Target="../ink/ink1480.xml"/><Relationship Id="rId159" Type="http://schemas.openxmlformats.org/officeDocument/2006/relationships/image" Target="../media/image1381.png"/><Relationship Id="rId170" Type="http://schemas.openxmlformats.org/officeDocument/2006/relationships/customXml" Target="../ink/ink1496.xml"/><Relationship Id="rId107" Type="http://schemas.openxmlformats.org/officeDocument/2006/relationships/image" Target="../media/image1355.png"/><Relationship Id="rId11" Type="http://schemas.openxmlformats.org/officeDocument/2006/relationships/image" Target="../media/image1307.png"/><Relationship Id="rId32" Type="http://schemas.openxmlformats.org/officeDocument/2006/relationships/customXml" Target="../ink/ink1427.xml"/><Relationship Id="rId53" Type="http://schemas.openxmlformats.org/officeDocument/2006/relationships/image" Target="../media/image1328.png"/><Relationship Id="rId74" Type="http://schemas.openxmlformats.org/officeDocument/2006/relationships/customXml" Target="../ink/ink1448.xml"/><Relationship Id="rId128" Type="http://schemas.openxmlformats.org/officeDocument/2006/relationships/customXml" Target="../ink/ink1475.xml"/><Relationship Id="rId149" Type="http://schemas.openxmlformats.org/officeDocument/2006/relationships/image" Target="../media/image1376.png"/><Relationship Id="rId5" Type="http://schemas.openxmlformats.org/officeDocument/2006/relationships/image" Target="../media/image1302.png"/><Relationship Id="rId95" Type="http://schemas.openxmlformats.org/officeDocument/2006/relationships/image" Target="../media/image1349.png"/><Relationship Id="rId160" Type="http://schemas.openxmlformats.org/officeDocument/2006/relationships/customXml" Target="../ink/ink1491.xml"/><Relationship Id="rId181" Type="http://schemas.openxmlformats.org/officeDocument/2006/relationships/image" Target="../media/image1392.png"/><Relationship Id="rId22" Type="http://schemas.openxmlformats.org/officeDocument/2006/relationships/customXml" Target="../ink/ink1422.xml"/><Relationship Id="rId43" Type="http://schemas.openxmlformats.org/officeDocument/2006/relationships/image" Target="../media/image1323.png"/><Relationship Id="rId64" Type="http://schemas.openxmlformats.org/officeDocument/2006/relationships/customXml" Target="../ink/ink1443.xml"/><Relationship Id="rId118" Type="http://schemas.openxmlformats.org/officeDocument/2006/relationships/customXml" Target="../ink/ink1470.xml"/><Relationship Id="rId139" Type="http://schemas.openxmlformats.org/officeDocument/2006/relationships/image" Target="../media/image1371.png"/><Relationship Id="rId85" Type="http://schemas.openxmlformats.org/officeDocument/2006/relationships/image" Target="../media/image1344.png"/><Relationship Id="rId150" Type="http://schemas.openxmlformats.org/officeDocument/2006/relationships/customXml" Target="../ink/ink1486.xml"/><Relationship Id="rId171" Type="http://schemas.openxmlformats.org/officeDocument/2006/relationships/image" Target="../media/image1387.png"/><Relationship Id="rId12" Type="http://schemas.openxmlformats.org/officeDocument/2006/relationships/customXml" Target="../ink/ink1417.xml"/><Relationship Id="rId33" Type="http://schemas.openxmlformats.org/officeDocument/2006/relationships/image" Target="../media/image1318.png"/><Relationship Id="rId108" Type="http://schemas.openxmlformats.org/officeDocument/2006/relationships/customXml" Target="../ink/ink1465.xml"/><Relationship Id="rId129" Type="http://schemas.openxmlformats.org/officeDocument/2006/relationships/image" Target="../media/image1366.png"/><Relationship Id="rId54" Type="http://schemas.openxmlformats.org/officeDocument/2006/relationships/customXml" Target="../ink/ink1438.xml"/><Relationship Id="rId75" Type="http://schemas.openxmlformats.org/officeDocument/2006/relationships/image" Target="../media/image1339.png"/><Relationship Id="rId96" Type="http://schemas.openxmlformats.org/officeDocument/2006/relationships/customXml" Target="../ink/ink1459.xml"/><Relationship Id="rId140" Type="http://schemas.openxmlformats.org/officeDocument/2006/relationships/customXml" Target="../ink/ink1481.xml"/><Relationship Id="rId161" Type="http://schemas.openxmlformats.org/officeDocument/2006/relationships/image" Target="../media/image1382.png"/><Relationship Id="rId6" Type="http://schemas.openxmlformats.org/officeDocument/2006/relationships/customXml" Target="../ink/ink1414.xml"/><Relationship Id="rId23" Type="http://schemas.openxmlformats.org/officeDocument/2006/relationships/image" Target="../media/image1313.png"/><Relationship Id="rId119" Type="http://schemas.openxmlformats.org/officeDocument/2006/relationships/image" Target="../media/image1361.png"/><Relationship Id="rId44" Type="http://schemas.openxmlformats.org/officeDocument/2006/relationships/customXml" Target="../ink/ink1433.xml"/><Relationship Id="rId60" Type="http://schemas.openxmlformats.org/officeDocument/2006/relationships/customXml" Target="../ink/ink1441.xml"/><Relationship Id="rId65" Type="http://schemas.openxmlformats.org/officeDocument/2006/relationships/image" Target="../media/image1334.png"/><Relationship Id="rId81" Type="http://schemas.openxmlformats.org/officeDocument/2006/relationships/image" Target="../media/image1342.png"/><Relationship Id="rId86" Type="http://schemas.openxmlformats.org/officeDocument/2006/relationships/customXml" Target="../ink/ink1454.xml"/><Relationship Id="rId130" Type="http://schemas.openxmlformats.org/officeDocument/2006/relationships/customXml" Target="../ink/ink1476.xml"/><Relationship Id="rId135" Type="http://schemas.openxmlformats.org/officeDocument/2006/relationships/image" Target="../media/image1369.png"/><Relationship Id="rId151" Type="http://schemas.openxmlformats.org/officeDocument/2006/relationships/image" Target="../media/image1377.png"/><Relationship Id="rId156" Type="http://schemas.openxmlformats.org/officeDocument/2006/relationships/customXml" Target="../ink/ink1489.xml"/><Relationship Id="rId177" Type="http://schemas.openxmlformats.org/officeDocument/2006/relationships/image" Target="../media/image1390.png"/><Relationship Id="rId172" Type="http://schemas.openxmlformats.org/officeDocument/2006/relationships/customXml" Target="../ink/ink1497.xml"/><Relationship Id="rId13" Type="http://schemas.openxmlformats.org/officeDocument/2006/relationships/image" Target="../media/image1308.png"/><Relationship Id="rId18" Type="http://schemas.openxmlformats.org/officeDocument/2006/relationships/customXml" Target="../ink/ink1420.xml"/><Relationship Id="rId39" Type="http://schemas.openxmlformats.org/officeDocument/2006/relationships/image" Target="../media/image1321.png"/><Relationship Id="rId109" Type="http://schemas.openxmlformats.org/officeDocument/2006/relationships/image" Target="../media/image1356.png"/><Relationship Id="rId34" Type="http://schemas.openxmlformats.org/officeDocument/2006/relationships/customXml" Target="../ink/ink1428.xml"/><Relationship Id="rId50" Type="http://schemas.openxmlformats.org/officeDocument/2006/relationships/customXml" Target="../ink/ink1436.xml"/><Relationship Id="rId55" Type="http://schemas.openxmlformats.org/officeDocument/2006/relationships/image" Target="../media/image1329.png"/><Relationship Id="rId76" Type="http://schemas.openxmlformats.org/officeDocument/2006/relationships/customXml" Target="../ink/ink1449.xml"/><Relationship Id="rId97" Type="http://schemas.openxmlformats.org/officeDocument/2006/relationships/image" Target="../media/image1350.png"/><Relationship Id="rId104" Type="http://schemas.openxmlformats.org/officeDocument/2006/relationships/customXml" Target="../ink/ink1463.xml"/><Relationship Id="rId120" Type="http://schemas.openxmlformats.org/officeDocument/2006/relationships/customXml" Target="../ink/ink1471.xml"/><Relationship Id="rId125" Type="http://schemas.openxmlformats.org/officeDocument/2006/relationships/image" Target="../media/image1364.png"/><Relationship Id="rId141" Type="http://schemas.openxmlformats.org/officeDocument/2006/relationships/image" Target="../media/image1372.png"/><Relationship Id="rId146" Type="http://schemas.openxmlformats.org/officeDocument/2006/relationships/customXml" Target="../ink/ink1484.xml"/><Relationship Id="rId167" Type="http://schemas.openxmlformats.org/officeDocument/2006/relationships/image" Target="../media/image1385.png"/><Relationship Id="rId7" Type="http://schemas.openxmlformats.org/officeDocument/2006/relationships/image" Target="../media/image1305.png"/><Relationship Id="rId71" Type="http://schemas.openxmlformats.org/officeDocument/2006/relationships/image" Target="../media/image1337.png"/><Relationship Id="rId92" Type="http://schemas.openxmlformats.org/officeDocument/2006/relationships/customXml" Target="../ink/ink1457.xml"/><Relationship Id="rId162" Type="http://schemas.openxmlformats.org/officeDocument/2006/relationships/customXml" Target="../ink/ink1492.xml"/><Relationship Id="rId2" Type="http://schemas.openxmlformats.org/officeDocument/2006/relationships/notesSlide" Target="../notesSlides/notesSlide11.xml"/><Relationship Id="rId29" Type="http://schemas.openxmlformats.org/officeDocument/2006/relationships/image" Target="../media/image1316.png"/><Relationship Id="rId24" Type="http://schemas.openxmlformats.org/officeDocument/2006/relationships/customXml" Target="../ink/ink1423.xml"/><Relationship Id="rId40" Type="http://schemas.openxmlformats.org/officeDocument/2006/relationships/customXml" Target="../ink/ink1431.xml"/><Relationship Id="rId45" Type="http://schemas.openxmlformats.org/officeDocument/2006/relationships/image" Target="../media/image1324.png"/><Relationship Id="rId66" Type="http://schemas.openxmlformats.org/officeDocument/2006/relationships/customXml" Target="../ink/ink1444.xml"/><Relationship Id="rId87" Type="http://schemas.openxmlformats.org/officeDocument/2006/relationships/image" Target="../media/image1345.png"/><Relationship Id="rId110" Type="http://schemas.openxmlformats.org/officeDocument/2006/relationships/customXml" Target="../ink/ink1466.xml"/><Relationship Id="rId115" Type="http://schemas.openxmlformats.org/officeDocument/2006/relationships/image" Target="../media/image1359.png"/><Relationship Id="rId131" Type="http://schemas.openxmlformats.org/officeDocument/2006/relationships/image" Target="../media/image1367.png"/><Relationship Id="rId136" Type="http://schemas.openxmlformats.org/officeDocument/2006/relationships/customXml" Target="../ink/ink1479.xml"/><Relationship Id="rId157" Type="http://schemas.openxmlformats.org/officeDocument/2006/relationships/image" Target="../media/image1380.png"/><Relationship Id="rId178" Type="http://schemas.openxmlformats.org/officeDocument/2006/relationships/customXml" Target="../ink/ink1500.xml"/><Relationship Id="rId61" Type="http://schemas.openxmlformats.org/officeDocument/2006/relationships/image" Target="../media/image1332.png"/><Relationship Id="rId82" Type="http://schemas.openxmlformats.org/officeDocument/2006/relationships/customXml" Target="../ink/ink1452.xml"/><Relationship Id="rId152" Type="http://schemas.openxmlformats.org/officeDocument/2006/relationships/customXml" Target="../ink/ink1487.xml"/><Relationship Id="rId173" Type="http://schemas.openxmlformats.org/officeDocument/2006/relationships/image" Target="../media/image1388.png"/><Relationship Id="rId19" Type="http://schemas.openxmlformats.org/officeDocument/2006/relationships/image" Target="../media/image1311.png"/><Relationship Id="rId14" Type="http://schemas.openxmlformats.org/officeDocument/2006/relationships/customXml" Target="../ink/ink1418.xml"/><Relationship Id="rId30" Type="http://schemas.openxmlformats.org/officeDocument/2006/relationships/customXml" Target="../ink/ink1426.xml"/><Relationship Id="rId35" Type="http://schemas.openxmlformats.org/officeDocument/2006/relationships/image" Target="../media/image1319.png"/><Relationship Id="rId56" Type="http://schemas.openxmlformats.org/officeDocument/2006/relationships/customXml" Target="../ink/ink1439.xml"/><Relationship Id="rId77" Type="http://schemas.openxmlformats.org/officeDocument/2006/relationships/image" Target="../media/image1340.png"/><Relationship Id="rId100" Type="http://schemas.openxmlformats.org/officeDocument/2006/relationships/customXml" Target="../ink/ink1461.xml"/><Relationship Id="rId105" Type="http://schemas.openxmlformats.org/officeDocument/2006/relationships/image" Target="../media/image1354.png"/><Relationship Id="rId126" Type="http://schemas.openxmlformats.org/officeDocument/2006/relationships/customXml" Target="../ink/ink1474.xml"/><Relationship Id="rId147" Type="http://schemas.openxmlformats.org/officeDocument/2006/relationships/image" Target="../media/image1375.png"/><Relationship Id="rId168" Type="http://schemas.openxmlformats.org/officeDocument/2006/relationships/customXml" Target="../ink/ink1495.xml"/><Relationship Id="rId8" Type="http://schemas.openxmlformats.org/officeDocument/2006/relationships/customXml" Target="../ink/ink1415.xml"/><Relationship Id="rId51" Type="http://schemas.openxmlformats.org/officeDocument/2006/relationships/image" Target="../media/image1327.png"/><Relationship Id="rId72" Type="http://schemas.openxmlformats.org/officeDocument/2006/relationships/customXml" Target="../ink/ink1447.xml"/><Relationship Id="rId93" Type="http://schemas.openxmlformats.org/officeDocument/2006/relationships/image" Target="../media/image1348.png"/><Relationship Id="rId98" Type="http://schemas.openxmlformats.org/officeDocument/2006/relationships/customXml" Target="../ink/ink1460.xml"/><Relationship Id="rId121" Type="http://schemas.openxmlformats.org/officeDocument/2006/relationships/image" Target="../media/image1362.png"/><Relationship Id="rId142" Type="http://schemas.openxmlformats.org/officeDocument/2006/relationships/customXml" Target="../ink/ink1482.xml"/><Relationship Id="rId163" Type="http://schemas.openxmlformats.org/officeDocument/2006/relationships/image" Target="../media/image1383.png"/><Relationship Id="rId3" Type="http://schemas.openxmlformats.org/officeDocument/2006/relationships/image" Target="../media/image1062.png"/><Relationship Id="rId25" Type="http://schemas.openxmlformats.org/officeDocument/2006/relationships/image" Target="../media/image1314.png"/><Relationship Id="rId46" Type="http://schemas.openxmlformats.org/officeDocument/2006/relationships/customXml" Target="../ink/ink1434.xml"/><Relationship Id="rId67" Type="http://schemas.openxmlformats.org/officeDocument/2006/relationships/image" Target="../media/image1335.png"/><Relationship Id="rId116" Type="http://schemas.openxmlformats.org/officeDocument/2006/relationships/customXml" Target="../ink/ink1469.xml"/><Relationship Id="rId137" Type="http://schemas.openxmlformats.org/officeDocument/2006/relationships/image" Target="../media/image1370.png"/><Relationship Id="rId158" Type="http://schemas.openxmlformats.org/officeDocument/2006/relationships/customXml" Target="../ink/ink1490.xml"/><Relationship Id="rId20" Type="http://schemas.openxmlformats.org/officeDocument/2006/relationships/customXml" Target="../ink/ink1421.xml"/><Relationship Id="rId41" Type="http://schemas.openxmlformats.org/officeDocument/2006/relationships/image" Target="../media/image1322.png"/><Relationship Id="rId62" Type="http://schemas.openxmlformats.org/officeDocument/2006/relationships/customXml" Target="../ink/ink1442.xml"/><Relationship Id="rId83" Type="http://schemas.openxmlformats.org/officeDocument/2006/relationships/image" Target="../media/image1343.png"/><Relationship Id="rId88" Type="http://schemas.openxmlformats.org/officeDocument/2006/relationships/customXml" Target="../ink/ink1455.xml"/><Relationship Id="rId111" Type="http://schemas.openxmlformats.org/officeDocument/2006/relationships/image" Target="../media/image1357.png"/><Relationship Id="rId132" Type="http://schemas.openxmlformats.org/officeDocument/2006/relationships/customXml" Target="../ink/ink1477.xml"/><Relationship Id="rId153" Type="http://schemas.openxmlformats.org/officeDocument/2006/relationships/image" Target="../media/image1378.png"/><Relationship Id="rId174" Type="http://schemas.openxmlformats.org/officeDocument/2006/relationships/customXml" Target="../ink/ink1498.xml"/><Relationship Id="rId179" Type="http://schemas.openxmlformats.org/officeDocument/2006/relationships/image" Target="../media/image1391.png"/><Relationship Id="rId15" Type="http://schemas.openxmlformats.org/officeDocument/2006/relationships/image" Target="../media/image1309.png"/><Relationship Id="rId36" Type="http://schemas.openxmlformats.org/officeDocument/2006/relationships/customXml" Target="../ink/ink1429.xml"/><Relationship Id="rId57" Type="http://schemas.openxmlformats.org/officeDocument/2006/relationships/image" Target="../media/image1330.png"/><Relationship Id="rId106" Type="http://schemas.openxmlformats.org/officeDocument/2006/relationships/customXml" Target="../ink/ink1464.xml"/><Relationship Id="rId127" Type="http://schemas.openxmlformats.org/officeDocument/2006/relationships/image" Target="../media/image1365.png"/><Relationship Id="rId10" Type="http://schemas.openxmlformats.org/officeDocument/2006/relationships/customXml" Target="../ink/ink1416.xml"/><Relationship Id="rId31" Type="http://schemas.openxmlformats.org/officeDocument/2006/relationships/image" Target="../media/image1317.png"/><Relationship Id="rId52" Type="http://schemas.openxmlformats.org/officeDocument/2006/relationships/customXml" Target="../ink/ink1437.xml"/><Relationship Id="rId73" Type="http://schemas.openxmlformats.org/officeDocument/2006/relationships/image" Target="../media/image1338.png"/><Relationship Id="rId78" Type="http://schemas.openxmlformats.org/officeDocument/2006/relationships/customXml" Target="../ink/ink1450.xml"/><Relationship Id="rId94" Type="http://schemas.openxmlformats.org/officeDocument/2006/relationships/customXml" Target="../ink/ink1458.xml"/><Relationship Id="rId99" Type="http://schemas.openxmlformats.org/officeDocument/2006/relationships/image" Target="../media/image1351.png"/><Relationship Id="rId101" Type="http://schemas.openxmlformats.org/officeDocument/2006/relationships/image" Target="../media/image1352.png"/><Relationship Id="rId122" Type="http://schemas.openxmlformats.org/officeDocument/2006/relationships/customXml" Target="../ink/ink1472.xml"/><Relationship Id="rId143" Type="http://schemas.openxmlformats.org/officeDocument/2006/relationships/image" Target="../media/image1373.png"/><Relationship Id="rId148" Type="http://schemas.openxmlformats.org/officeDocument/2006/relationships/customXml" Target="../ink/ink1485.xml"/><Relationship Id="rId164" Type="http://schemas.openxmlformats.org/officeDocument/2006/relationships/customXml" Target="../ink/ink1493.xml"/><Relationship Id="rId169" Type="http://schemas.openxmlformats.org/officeDocument/2006/relationships/image" Target="../media/image1386.png"/><Relationship Id="rId4" Type="http://schemas.openxmlformats.org/officeDocument/2006/relationships/image" Target="../media/image1063.jpeg"/><Relationship Id="rId9" Type="http://schemas.openxmlformats.org/officeDocument/2006/relationships/image" Target="../media/image1306.png"/><Relationship Id="rId180" Type="http://schemas.openxmlformats.org/officeDocument/2006/relationships/customXml" Target="../ink/ink1501.xml"/><Relationship Id="rId26" Type="http://schemas.openxmlformats.org/officeDocument/2006/relationships/customXml" Target="../ink/ink1424.xml"/><Relationship Id="rId47" Type="http://schemas.openxmlformats.org/officeDocument/2006/relationships/image" Target="../media/image1325.png"/><Relationship Id="rId68" Type="http://schemas.openxmlformats.org/officeDocument/2006/relationships/customXml" Target="../ink/ink1445.xml"/><Relationship Id="rId89" Type="http://schemas.openxmlformats.org/officeDocument/2006/relationships/image" Target="../media/image1346.png"/><Relationship Id="rId112" Type="http://schemas.openxmlformats.org/officeDocument/2006/relationships/customXml" Target="../ink/ink1467.xml"/><Relationship Id="rId133" Type="http://schemas.openxmlformats.org/officeDocument/2006/relationships/image" Target="../media/image1368.png"/><Relationship Id="rId154" Type="http://schemas.openxmlformats.org/officeDocument/2006/relationships/customXml" Target="../ink/ink1488.xml"/><Relationship Id="rId175" Type="http://schemas.openxmlformats.org/officeDocument/2006/relationships/image" Target="../media/image1389.png"/><Relationship Id="rId16" Type="http://schemas.openxmlformats.org/officeDocument/2006/relationships/customXml" Target="../ink/ink1419.xml"/><Relationship Id="rId37" Type="http://schemas.openxmlformats.org/officeDocument/2006/relationships/image" Target="../media/image1320.png"/><Relationship Id="rId58" Type="http://schemas.openxmlformats.org/officeDocument/2006/relationships/customXml" Target="../ink/ink1440.xml"/><Relationship Id="rId79" Type="http://schemas.openxmlformats.org/officeDocument/2006/relationships/image" Target="../media/image1341.png"/><Relationship Id="rId102" Type="http://schemas.openxmlformats.org/officeDocument/2006/relationships/customXml" Target="../ink/ink1462.xml"/><Relationship Id="rId123" Type="http://schemas.openxmlformats.org/officeDocument/2006/relationships/image" Target="../media/image1363.png"/><Relationship Id="rId144" Type="http://schemas.openxmlformats.org/officeDocument/2006/relationships/customXml" Target="../ink/ink1483.xml"/><Relationship Id="rId90" Type="http://schemas.openxmlformats.org/officeDocument/2006/relationships/customXml" Target="../ink/ink1456.xml"/><Relationship Id="rId165" Type="http://schemas.openxmlformats.org/officeDocument/2006/relationships/image" Target="../media/image1384.png"/><Relationship Id="rId27" Type="http://schemas.openxmlformats.org/officeDocument/2006/relationships/image" Target="../media/image1315.png"/><Relationship Id="rId48" Type="http://schemas.openxmlformats.org/officeDocument/2006/relationships/customXml" Target="../ink/ink1435.xml"/><Relationship Id="rId69" Type="http://schemas.openxmlformats.org/officeDocument/2006/relationships/image" Target="../media/image1336.png"/><Relationship Id="rId113" Type="http://schemas.openxmlformats.org/officeDocument/2006/relationships/image" Target="../media/image1358.png"/><Relationship Id="rId134" Type="http://schemas.openxmlformats.org/officeDocument/2006/relationships/customXml" Target="../ink/ink1478.xml"/><Relationship Id="rId80" Type="http://schemas.openxmlformats.org/officeDocument/2006/relationships/customXml" Target="../ink/ink1451.xml"/><Relationship Id="rId155" Type="http://schemas.openxmlformats.org/officeDocument/2006/relationships/image" Target="../media/image1379.png"/><Relationship Id="rId176" Type="http://schemas.openxmlformats.org/officeDocument/2006/relationships/customXml" Target="../ink/ink1499.xml"/><Relationship Id="rId17" Type="http://schemas.openxmlformats.org/officeDocument/2006/relationships/image" Target="../media/image1310.png"/><Relationship Id="rId38" Type="http://schemas.openxmlformats.org/officeDocument/2006/relationships/customXml" Target="../ink/ink1430.xml"/><Relationship Id="rId59" Type="http://schemas.openxmlformats.org/officeDocument/2006/relationships/image" Target="../media/image1331.png"/><Relationship Id="rId103" Type="http://schemas.openxmlformats.org/officeDocument/2006/relationships/image" Target="../media/image1353.png"/><Relationship Id="rId124" Type="http://schemas.openxmlformats.org/officeDocument/2006/relationships/customXml" Target="../ink/ink1473.xml"/><Relationship Id="rId70" Type="http://schemas.openxmlformats.org/officeDocument/2006/relationships/customXml" Target="../ink/ink1446.xml"/><Relationship Id="rId91" Type="http://schemas.openxmlformats.org/officeDocument/2006/relationships/image" Target="../media/image1347.png"/><Relationship Id="rId145" Type="http://schemas.openxmlformats.org/officeDocument/2006/relationships/image" Target="../media/image1374.png"/><Relationship Id="rId166" Type="http://schemas.openxmlformats.org/officeDocument/2006/relationships/customXml" Target="../ink/ink1494.xml"/><Relationship Id="rId1" Type="http://schemas.openxmlformats.org/officeDocument/2006/relationships/slideLayout" Target="../slideLayouts/slideLayout6.xml"/><Relationship Id="rId28" Type="http://schemas.openxmlformats.org/officeDocument/2006/relationships/customXml" Target="../ink/ink1425.xml"/><Relationship Id="rId49" Type="http://schemas.openxmlformats.org/officeDocument/2006/relationships/image" Target="../media/image1326.png"/><Relationship Id="rId114" Type="http://schemas.openxmlformats.org/officeDocument/2006/relationships/customXml" Target="../ink/ink146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03.xml"/><Relationship Id="rId13" Type="http://schemas.openxmlformats.org/officeDocument/2006/relationships/image" Target="../media/image1399.png"/><Relationship Id="rId18" Type="http://schemas.openxmlformats.org/officeDocument/2006/relationships/customXml" Target="../ink/ink1508.xml"/><Relationship Id="rId3" Type="http://schemas.openxmlformats.org/officeDocument/2006/relationships/image" Target="../media/image1303.png"/><Relationship Id="rId21" Type="http://schemas.openxmlformats.org/officeDocument/2006/relationships/image" Target="../media/image1403.png"/><Relationship Id="rId7" Type="http://schemas.openxmlformats.org/officeDocument/2006/relationships/image" Target="../media/image1396.png"/><Relationship Id="rId12" Type="http://schemas.openxmlformats.org/officeDocument/2006/relationships/customXml" Target="../ink/ink1505.xml"/><Relationship Id="rId17" Type="http://schemas.openxmlformats.org/officeDocument/2006/relationships/image" Target="../media/image1401.png"/><Relationship Id="rId2" Type="http://schemas.openxmlformats.org/officeDocument/2006/relationships/notesSlide" Target="../notesSlides/notesSlide12.xml"/><Relationship Id="rId16" Type="http://schemas.openxmlformats.org/officeDocument/2006/relationships/customXml" Target="../ink/ink1507.xml"/><Relationship Id="rId20" Type="http://schemas.openxmlformats.org/officeDocument/2006/relationships/customXml" Target="../ink/ink1509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502.xml"/><Relationship Id="rId11" Type="http://schemas.openxmlformats.org/officeDocument/2006/relationships/image" Target="../media/image1398.png"/><Relationship Id="rId5" Type="http://schemas.openxmlformats.org/officeDocument/2006/relationships/image" Target="../media/image1393.png"/><Relationship Id="rId15" Type="http://schemas.openxmlformats.org/officeDocument/2006/relationships/image" Target="../media/image1400.png"/><Relationship Id="rId23" Type="http://schemas.openxmlformats.org/officeDocument/2006/relationships/image" Target="../media/image1404.png"/><Relationship Id="rId10" Type="http://schemas.openxmlformats.org/officeDocument/2006/relationships/customXml" Target="../ink/ink1504.xml"/><Relationship Id="rId19" Type="http://schemas.openxmlformats.org/officeDocument/2006/relationships/image" Target="../media/image1402.png"/><Relationship Id="rId4" Type="http://schemas.openxmlformats.org/officeDocument/2006/relationships/image" Target="../media/image1304.png"/><Relationship Id="rId9" Type="http://schemas.openxmlformats.org/officeDocument/2006/relationships/image" Target="../media/image1397.png"/><Relationship Id="rId14" Type="http://schemas.openxmlformats.org/officeDocument/2006/relationships/customXml" Target="../ink/ink1506.xml"/><Relationship Id="rId22" Type="http://schemas.openxmlformats.org/officeDocument/2006/relationships/customXml" Target="../ink/ink15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9.xml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3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13.xml"/><Relationship Id="rId13" Type="http://schemas.openxmlformats.org/officeDocument/2006/relationships/image" Target="../media/image1410.png"/><Relationship Id="rId3" Type="http://schemas.openxmlformats.org/officeDocument/2006/relationships/image" Target="../media/image1394.png"/><Relationship Id="rId7" Type="http://schemas.openxmlformats.org/officeDocument/2006/relationships/image" Target="../media/image1407.png"/><Relationship Id="rId12" Type="http://schemas.openxmlformats.org/officeDocument/2006/relationships/customXml" Target="../ink/ink15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512.xml"/><Relationship Id="rId11" Type="http://schemas.openxmlformats.org/officeDocument/2006/relationships/image" Target="../media/image1409.png"/><Relationship Id="rId5" Type="http://schemas.openxmlformats.org/officeDocument/2006/relationships/image" Target="../media/image1406.png"/><Relationship Id="rId15" Type="http://schemas.openxmlformats.org/officeDocument/2006/relationships/image" Target="../media/image1411.png"/><Relationship Id="rId10" Type="http://schemas.openxmlformats.org/officeDocument/2006/relationships/customXml" Target="../ink/ink1514.xml"/><Relationship Id="rId4" Type="http://schemas.openxmlformats.org/officeDocument/2006/relationships/customXml" Target="../ink/ink1511.xml"/><Relationship Id="rId9" Type="http://schemas.openxmlformats.org/officeDocument/2006/relationships/image" Target="../media/image1408.png"/><Relationship Id="rId14" Type="http://schemas.openxmlformats.org/officeDocument/2006/relationships/customXml" Target="../ink/ink1516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27.png"/><Relationship Id="rId21" Type="http://schemas.openxmlformats.org/officeDocument/2006/relationships/customXml" Target="../ink/ink1522.xml"/><Relationship Id="rId42" Type="http://schemas.openxmlformats.org/officeDocument/2006/relationships/image" Target="../media/image1435.png"/><Relationship Id="rId47" Type="http://schemas.openxmlformats.org/officeDocument/2006/relationships/customXml" Target="../ink/ink1535.xml"/><Relationship Id="rId63" Type="http://schemas.openxmlformats.org/officeDocument/2006/relationships/customXml" Target="../ink/ink1543.xml"/><Relationship Id="rId68" Type="http://schemas.openxmlformats.org/officeDocument/2006/relationships/image" Target="../media/image1448.png"/><Relationship Id="rId84" Type="http://schemas.openxmlformats.org/officeDocument/2006/relationships/image" Target="../media/image1456.png"/><Relationship Id="rId16" Type="http://schemas.openxmlformats.org/officeDocument/2006/relationships/image" Target="../media/image1422.png"/><Relationship Id="rId11" Type="http://schemas.openxmlformats.org/officeDocument/2006/relationships/customXml" Target="../ink/ink1517.xml"/><Relationship Id="rId32" Type="http://schemas.openxmlformats.org/officeDocument/2006/relationships/image" Target="../media/image1430.png"/><Relationship Id="rId37" Type="http://schemas.openxmlformats.org/officeDocument/2006/relationships/customXml" Target="../ink/ink1530.xml"/><Relationship Id="rId53" Type="http://schemas.openxmlformats.org/officeDocument/2006/relationships/customXml" Target="../ink/ink1538.xml"/><Relationship Id="rId58" Type="http://schemas.openxmlformats.org/officeDocument/2006/relationships/image" Target="../media/image1443.png"/><Relationship Id="rId74" Type="http://schemas.openxmlformats.org/officeDocument/2006/relationships/image" Target="../media/image1451.png"/><Relationship Id="rId79" Type="http://schemas.openxmlformats.org/officeDocument/2006/relationships/customXml" Target="../ink/ink1551.xml"/><Relationship Id="rId5" Type="http://schemas.openxmlformats.org/officeDocument/2006/relationships/image" Target="../media/image1412.png"/><Relationship Id="rId19" Type="http://schemas.openxmlformats.org/officeDocument/2006/relationships/customXml" Target="../ink/ink1521.xml"/><Relationship Id="rId14" Type="http://schemas.openxmlformats.org/officeDocument/2006/relationships/image" Target="../media/image1421.png"/><Relationship Id="rId22" Type="http://schemas.openxmlformats.org/officeDocument/2006/relationships/image" Target="../media/image1425.png"/><Relationship Id="rId27" Type="http://schemas.openxmlformats.org/officeDocument/2006/relationships/customXml" Target="../ink/ink1525.xml"/><Relationship Id="rId30" Type="http://schemas.openxmlformats.org/officeDocument/2006/relationships/image" Target="../media/image1429.png"/><Relationship Id="rId35" Type="http://schemas.openxmlformats.org/officeDocument/2006/relationships/customXml" Target="../ink/ink1529.xml"/><Relationship Id="rId43" Type="http://schemas.openxmlformats.org/officeDocument/2006/relationships/customXml" Target="../ink/ink1533.xml"/><Relationship Id="rId48" Type="http://schemas.openxmlformats.org/officeDocument/2006/relationships/image" Target="../media/image1438.png"/><Relationship Id="rId56" Type="http://schemas.openxmlformats.org/officeDocument/2006/relationships/image" Target="../media/image1442.png"/><Relationship Id="rId64" Type="http://schemas.openxmlformats.org/officeDocument/2006/relationships/image" Target="../media/image1446.png"/><Relationship Id="rId69" Type="http://schemas.openxmlformats.org/officeDocument/2006/relationships/customXml" Target="../ink/ink1546.xml"/><Relationship Id="rId77" Type="http://schemas.openxmlformats.org/officeDocument/2006/relationships/customXml" Target="../ink/ink1550.xml"/><Relationship Id="rId8" Type="http://schemas.openxmlformats.org/officeDocument/2006/relationships/image" Target="../media/image1415.png"/><Relationship Id="rId51" Type="http://schemas.openxmlformats.org/officeDocument/2006/relationships/customXml" Target="../ink/ink1537.xml"/><Relationship Id="rId72" Type="http://schemas.openxmlformats.org/officeDocument/2006/relationships/image" Target="../media/image1450.png"/><Relationship Id="rId80" Type="http://schemas.openxmlformats.org/officeDocument/2006/relationships/image" Target="../media/image1454.png"/><Relationship Id="rId85" Type="http://schemas.openxmlformats.org/officeDocument/2006/relationships/customXml" Target="../ink/ink1554.xml"/><Relationship Id="rId3" Type="http://schemas.openxmlformats.org/officeDocument/2006/relationships/image" Target="../media/image1395.jpeg"/><Relationship Id="rId12" Type="http://schemas.openxmlformats.org/officeDocument/2006/relationships/image" Target="../media/image1420.png"/><Relationship Id="rId17" Type="http://schemas.openxmlformats.org/officeDocument/2006/relationships/customXml" Target="../ink/ink1520.xml"/><Relationship Id="rId25" Type="http://schemas.openxmlformats.org/officeDocument/2006/relationships/customXml" Target="../ink/ink1524.xml"/><Relationship Id="rId33" Type="http://schemas.openxmlformats.org/officeDocument/2006/relationships/customXml" Target="../ink/ink1528.xml"/><Relationship Id="rId38" Type="http://schemas.openxmlformats.org/officeDocument/2006/relationships/image" Target="../media/image1433.png"/><Relationship Id="rId46" Type="http://schemas.openxmlformats.org/officeDocument/2006/relationships/image" Target="../media/image1437.png"/><Relationship Id="rId59" Type="http://schemas.openxmlformats.org/officeDocument/2006/relationships/customXml" Target="../ink/ink1541.xml"/><Relationship Id="rId67" Type="http://schemas.openxmlformats.org/officeDocument/2006/relationships/customXml" Target="../ink/ink1545.xml"/><Relationship Id="rId20" Type="http://schemas.openxmlformats.org/officeDocument/2006/relationships/image" Target="../media/image1424.png"/><Relationship Id="rId41" Type="http://schemas.openxmlformats.org/officeDocument/2006/relationships/customXml" Target="../ink/ink1532.xml"/><Relationship Id="rId54" Type="http://schemas.openxmlformats.org/officeDocument/2006/relationships/image" Target="../media/image1441.png"/><Relationship Id="rId62" Type="http://schemas.openxmlformats.org/officeDocument/2006/relationships/image" Target="../media/image1445.png"/><Relationship Id="rId70" Type="http://schemas.openxmlformats.org/officeDocument/2006/relationships/image" Target="../media/image1449.png"/><Relationship Id="rId75" Type="http://schemas.openxmlformats.org/officeDocument/2006/relationships/customXml" Target="../ink/ink1549.xml"/><Relationship Id="rId83" Type="http://schemas.openxmlformats.org/officeDocument/2006/relationships/customXml" Target="../ink/ink155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13.png"/><Relationship Id="rId15" Type="http://schemas.openxmlformats.org/officeDocument/2006/relationships/customXml" Target="../ink/ink1519.xml"/><Relationship Id="rId23" Type="http://schemas.openxmlformats.org/officeDocument/2006/relationships/customXml" Target="../ink/ink1523.xml"/><Relationship Id="rId28" Type="http://schemas.openxmlformats.org/officeDocument/2006/relationships/image" Target="../media/image1428.png"/><Relationship Id="rId36" Type="http://schemas.openxmlformats.org/officeDocument/2006/relationships/image" Target="../media/image1432.png"/><Relationship Id="rId49" Type="http://schemas.openxmlformats.org/officeDocument/2006/relationships/customXml" Target="../ink/ink1536.xml"/><Relationship Id="rId57" Type="http://schemas.openxmlformats.org/officeDocument/2006/relationships/customXml" Target="../ink/ink1540.xml"/><Relationship Id="rId10" Type="http://schemas.openxmlformats.org/officeDocument/2006/relationships/image" Target="../media/image1417.png"/><Relationship Id="rId31" Type="http://schemas.openxmlformats.org/officeDocument/2006/relationships/customXml" Target="../ink/ink1527.xml"/><Relationship Id="rId44" Type="http://schemas.openxmlformats.org/officeDocument/2006/relationships/image" Target="../media/image1436.png"/><Relationship Id="rId52" Type="http://schemas.openxmlformats.org/officeDocument/2006/relationships/image" Target="../media/image1440.png"/><Relationship Id="rId60" Type="http://schemas.openxmlformats.org/officeDocument/2006/relationships/image" Target="../media/image1444.png"/><Relationship Id="rId65" Type="http://schemas.openxmlformats.org/officeDocument/2006/relationships/customXml" Target="../ink/ink1544.xml"/><Relationship Id="rId73" Type="http://schemas.openxmlformats.org/officeDocument/2006/relationships/customXml" Target="../ink/ink1548.xml"/><Relationship Id="rId78" Type="http://schemas.openxmlformats.org/officeDocument/2006/relationships/image" Target="../media/image1453.png"/><Relationship Id="rId81" Type="http://schemas.openxmlformats.org/officeDocument/2006/relationships/customXml" Target="../ink/ink1552.xml"/><Relationship Id="rId86" Type="http://schemas.openxmlformats.org/officeDocument/2006/relationships/image" Target="../media/image1457.png"/><Relationship Id="rId4" Type="http://schemas.openxmlformats.org/officeDocument/2006/relationships/image" Target="../media/image1405.png"/><Relationship Id="rId9" Type="http://schemas.openxmlformats.org/officeDocument/2006/relationships/image" Target="../media/image1416.png"/><Relationship Id="rId13" Type="http://schemas.openxmlformats.org/officeDocument/2006/relationships/customXml" Target="../ink/ink1518.xml"/><Relationship Id="rId18" Type="http://schemas.openxmlformats.org/officeDocument/2006/relationships/image" Target="../media/image1423.png"/><Relationship Id="rId39" Type="http://schemas.openxmlformats.org/officeDocument/2006/relationships/customXml" Target="../ink/ink1531.xml"/><Relationship Id="rId34" Type="http://schemas.openxmlformats.org/officeDocument/2006/relationships/image" Target="../media/image1431.png"/><Relationship Id="rId50" Type="http://schemas.openxmlformats.org/officeDocument/2006/relationships/image" Target="../media/image1439.png"/><Relationship Id="rId55" Type="http://schemas.openxmlformats.org/officeDocument/2006/relationships/customXml" Target="../ink/ink1539.xml"/><Relationship Id="rId76" Type="http://schemas.openxmlformats.org/officeDocument/2006/relationships/image" Target="../media/image1452.png"/><Relationship Id="rId7" Type="http://schemas.openxmlformats.org/officeDocument/2006/relationships/image" Target="../media/image1414.png"/><Relationship Id="rId71" Type="http://schemas.openxmlformats.org/officeDocument/2006/relationships/customXml" Target="../ink/ink1547.xml"/><Relationship Id="rId2" Type="http://schemas.openxmlformats.org/officeDocument/2006/relationships/notesSlide" Target="../notesSlides/notesSlide14.xml"/><Relationship Id="rId29" Type="http://schemas.openxmlformats.org/officeDocument/2006/relationships/customXml" Target="../ink/ink1526.xml"/><Relationship Id="rId24" Type="http://schemas.openxmlformats.org/officeDocument/2006/relationships/image" Target="../media/image1426.png"/><Relationship Id="rId40" Type="http://schemas.openxmlformats.org/officeDocument/2006/relationships/image" Target="../media/image1434.png"/><Relationship Id="rId45" Type="http://schemas.openxmlformats.org/officeDocument/2006/relationships/customXml" Target="../ink/ink1534.xml"/><Relationship Id="rId66" Type="http://schemas.openxmlformats.org/officeDocument/2006/relationships/image" Target="../media/image1447.png"/><Relationship Id="rId61" Type="http://schemas.openxmlformats.org/officeDocument/2006/relationships/customXml" Target="../ink/ink1542.xml"/><Relationship Id="rId82" Type="http://schemas.openxmlformats.org/officeDocument/2006/relationships/image" Target="../media/image145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5.png"/><Relationship Id="rId13" Type="http://schemas.openxmlformats.org/officeDocument/2006/relationships/image" Target="../media/image1442.png"/><Relationship Id="rId3" Type="http://schemas.openxmlformats.org/officeDocument/2006/relationships/image" Target="../media/image1395.jpeg"/><Relationship Id="rId7" Type="http://schemas.openxmlformats.org/officeDocument/2006/relationships/image" Target="../media/image1414.png"/><Relationship Id="rId12" Type="http://schemas.openxmlformats.org/officeDocument/2006/relationships/customXml" Target="../ink/ink155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13.png"/><Relationship Id="rId11" Type="http://schemas.openxmlformats.org/officeDocument/2006/relationships/image" Target="../media/image1420.png"/><Relationship Id="rId5" Type="http://schemas.openxmlformats.org/officeDocument/2006/relationships/image" Target="../media/image1412.png"/><Relationship Id="rId15" Type="http://schemas.openxmlformats.org/officeDocument/2006/relationships/image" Target="../media/image1448.png"/><Relationship Id="rId10" Type="http://schemas.openxmlformats.org/officeDocument/2006/relationships/customXml" Target="../ink/ink1555.xml"/><Relationship Id="rId4" Type="http://schemas.openxmlformats.org/officeDocument/2006/relationships/image" Target="../media/image1405.png"/><Relationship Id="rId9" Type="http://schemas.openxmlformats.org/officeDocument/2006/relationships/image" Target="../media/image1417.png"/><Relationship Id="rId14" Type="http://schemas.openxmlformats.org/officeDocument/2006/relationships/customXml" Target="../ink/ink1557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09.png"/><Relationship Id="rId21" Type="http://schemas.openxmlformats.org/officeDocument/2006/relationships/image" Target="../media/image1461.png"/><Relationship Id="rId324" Type="http://schemas.openxmlformats.org/officeDocument/2006/relationships/customXml" Target="../ink/ink1716.xml"/><Relationship Id="rId170" Type="http://schemas.openxmlformats.org/officeDocument/2006/relationships/customXml" Target="../ink/ink1639.xml"/><Relationship Id="rId226" Type="http://schemas.openxmlformats.org/officeDocument/2006/relationships/customXml" Target="../ink/ink1667.xml"/><Relationship Id="rId433" Type="http://schemas.openxmlformats.org/officeDocument/2006/relationships/image" Target="../media/image1666.png"/><Relationship Id="rId268" Type="http://schemas.openxmlformats.org/officeDocument/2006/relationships/customXml" Target="../ink/ink1688.xml"/><Relationship Id="rId475" Type="http://schemas.openxmlformats.org/officeDocument/2006/relationships/image" Target="../media/image1687.png"/><Relationship Id="rId32" Type="http://schemas.openxmlformats.org/officeDocument/2006/relationships/customXml" Target="../ink/ink1570.xml"/><Relationship Id="rId74" Type="http://schemas.openxmlformats.org/officeDocument/2006/relationships/customXml" Target="../ink/ink1591.xml"/><Relationship Id="rId128" Type="http://schemas.openxmlformats.org/officeDocument/2006/relationships/customXml" Target="../ink/ink1618.xml"/><Relationship Id="rId335" Type="http://schemas.openxmlformats.org/officeDocument/2006/relationships/image" Target="../media/image1618.png"/><Relationship Id="rId377" Type="http://schemas.openxmlformats.org/officeDocument/2006/relationships/image" Target="../media/image1639.png"/><Relationship Id="rId500" Type="http://schemas.openxmlformats.org/officeDocument/2006/relationships/image" Target="../media/image1699.png"/><Relationship Id="rId5" Type="http://schemas.openxmlformats.org/officeDocument/2006/relationships/image" Target="../media/image1414.png"/><Relationship Id="rId181" Type="http://schemas.openxmlformats.org/officeDocument/2006/relationships/image" Target="../media/image1541.png"/><Relationship Id="rId237" Type="http://schemas.openxmlformats.org/officeDocument/2006/relationships/image" Target="../media/image1569.png"/><Relationship Id="rId402" Type="http://schemas.openxmlformats.org/officeDocument/2006/relationships/customXml" Target="../ink/ink1755.xml"/><Relationship Id="rId279" Type="http://schemas.openxmlformats.org/officeDocument/2006/relationships/image" Target="../media/image1590.png"/><Relationship Id="rId444" Type="http://schemas.openxmlformats.org/officeDocument/2006/relationships/customXml" Target="../ink/ink1776.xml"/><Relationship Id="rId486" Type="http://schemas.openxmlformats.org/officeDocument/2006/relationships/image" Target="../media/image1692.png"/><Relationship Id="rId43" Type="http://schemas.openxmlformats.org/officeDocument/2006/relationships/image" Target="../media/image1472.png"/><Relationship Id="rId139" Type="http://schemas.openxmlformats.org/officeDocument/2006/relationships/image" Target="../media/image1520.png"/><Relationship Id="rId290" Type="http://schemas.openxmlformats.org/officeDocument/2006/relationships/customXml" Target="../ink/ink1699.xml"/><Relationship Id="rId304" Type="http://schemas.openxmlformats.org/officeDocument/2006/relationships/customXml" Target="../ink/ink1706.xml"/><Relationship Id="rId346" Type="http://schemas.openxmlformats.org/officeDocument/2006/relationships/customXml" Target="../ink/ink1727.xml"/><Relationship Id="rId388" Type="http://schemas.openxmlformats.org/officeDocument/2006/relationships/customXml" Target="../ink/ink1748.xml"/><Relationship Id="rId511" Type="http://schemas.openxmlformats.org/officeDocument/2006/relationships/customXml" Target="../ink/ink1810.xml"/><Relationship Id="rId85" Type="http://schemas.openxmlformats.org/officeDocument/2006/relationships/image" Target="../media/image1493.png"/><Relationship Id="rId150" Type="http://schemas.openxmlformats.org/officeDocument/2006/relationships/customXml" Target="../ink/ink1629.xml"/><Relationship Id="rId192" Type="http://schemas.openxmlformats.org/officeDocument/2006/relationships/customXml" Target="../ink/ink1650.xml"/><Relationship Id="rId206" Type="http://schemas.openxmlformats.org/officeDocument/2006/relationships/customXml" Target="../ink/ink1657.xml"/><Relationship Id="rId413" Type="http://schemas.openxmlformats.org/officeDocument/2006/relationships/image" Target="../media/image1656.png"/><Relationship Id="rId248" Type="http://schemas.openxmlformats.org/officeDocument/2006/relationships/customXml" Target="../ink/ink1678.xml"/><Relationship Id="rId455" Type="http://schemas.openxmlformats.org/officeDocument/2006/relationships/image" Target="../media/image1677.png"/><Relationship Id="rId497" Type="http://schemas.openxmlformats.org/officeDocument/2006/relationships/customXml" Target="../ink/ink1803.xml"/><Relationship Id="rId12" Type="http://schemas.openxmlformats.org/officeDocument/2006/relationships/customXml" Target="../ink/ink1560.xml"/><Relationship Id="rId108" Type="http://schemas.openxmlformats.org/officeDocument/2006/relationships/customXml" Target="../ink/ink1608.xml"/><Relationship Id="rId315" Type="http://schemas.openxmlformats.org/officeDocument/2006/relationships/image" Target="../media/image1608.png"/><Relationship Id="rId357" Type="http://schemas.openxmlformats.org/officeDocument/2006/relationships/image" Target="../media/image1629.png"/><Relationship Id="rId54" Type="http://schemas.openxmlformats.org/officeDocument/2006/relationships/customXml" Target="../ink/ink1581.xml"/><Relationship Id="rId96" Type="http://schemas.openxmlformats.org/officeDocument/2006/relationships/customXml" Target="../ink/ink1602.xml"/><Relationship Id="rId161" Type="http://schemas.openxmlformats.org/officeDocument/2006/relationships/image" Target="../media/image1531.png"/><Relationship Id="rId217" Type="http://schemas.openxmlformats.org/officeDocument/2006/relationships/image" Target="../media/image1559.png"/><Relationship Id="rId399" Type="http://schemas.openxmlformats.org/officeDocument/2006/relationships/image" Target="../media/image116.png"/><Relationship Id="rId259" Type="http://schemas.openxmlformats.org/officeDocument/2006/relationships/image" Target="../media/image1580.png"/><Relationship Id="rId424" Type="http://schemas.openxmlformats.org/officeDocument/2006/relationships/customXml" Target="../ink/ink1766.xml"/><Relationship Id="rId466" Type="http://schemas.openxmlformats.org/officeDocument/2006/relationships/customXml" Target="../ink/ink1787.xml"/><Relationship Id="rId23" Type="http://schemas.openxmlformats.org/officeDocument/2006/relationships/image" Target="../media/image1462.png"/><Relationship Id="rId119" Type="http://schemas.openxmlformats.org/officeDocument/2006/relationships/image" Target="../media/image1510.png"/><Relationship Id="rId270" Type="http://schemas.openxmlformats.org/officeDocument/2006/relationships/customXml" Target="../ink/ink1689.xml"/><Relationship Id="rId326" Type="http://schemas.openxmlformats.org/officeDocument/2006/relationships/customXml" Target="../ink/ink1717.xml"/><Relationship Id="rId65" Type="http://schemas.openxmlformats.org/officeDocument/2006/relationships/image" Target="../media/image1483.png"/><Relationship Id="rId130" Type="http://schemas.openxmlformats.org/officeDocument/2006/relationships/customXml" Target="../ink/ink1619.xml"/><Relationship Id="rId368" Type="http://schemas.openxmlformats.org/officeDocument/2006/relationships/customXml" Target="../ink/ink1738.xml"/><Relationship Id="rId172" Type="http://schemas.openxmlformats.org/officeDocument/2006/relationships/customXml" Target="../ink/ink1640.xml"/><Relationship Id="rId228" Type="http://schemas.openxmlformats.org/officeDocument/2006/relationships/customXml" Target="../ink/ink1668.xml"/><Relationship Id="rId435" Type="http://schemas.openxmlformats.org/officeDocument/2006/relationships/image" Target="../media/image1667.png"/><Relationship Id="rId477" Type="http://schemas.openxmlformats.org/officeDocument/2006/relationships/image" Target="../media/image1688.png"/><Relationship Id="rId281" Type="http://schemas.openxmlformats.org/officeDocument/2006/relationships/image" Target="../media/image1591.png"/><Relationship Id="rId337" Type="http://schemas.openxmlformats.org/officeDocument/2006/relationships/image" Target="../media/image1619.png"/><Relationship Id="rId502" Type="http://schemas.openxmlformats.org/officeDocument/2006/relationships/image" Target="../media/image1700.png"/><Relationship Id="rId34" Type="http://schemas.openxmlformats.org/officeDocument/2006/relationships/customXml" Target="../ink/ink1571.xml"/><Relationship Id="rId76" Type="http://schemas.openxmlformats.org/officeDocument/2006/relationships/customXml" Target="../ink/ink1592.xml"/><Relationship Id="rId141" Type="http://schemas.openxmlformats.org/officeDocument/2006/relationships/image" Target="../media/image1521.png"/><Relationship Id="rId379" Type="http://schemas.openxmlformats.org/officeDocument/2006/relationships/image" Target="../media/image1640.png"/><Relationship Id="rId7" Type="http://schemas.openxmlformats.org/officeDocument/2006/relationships/image" Target="../media/image1417.png"/><Relationship Id="rId183" Type="http://schemas.openxmlformats.org/officeDocument/2006/relationships/image" Target="../media/image1542.png"/><Relationship Id="rId239" Type="http://schemas.openxmlformats.org/officeDocument/2006/relationships/image" Target="../media/image1570.png"/><Relationship Id="rId390" Type="http://schemas.openxmlformats.org/officeDocument/2006/relationships/customXml" Target="../ink/ink1749.xml"/><Relationship Id="rId404" Type="http://schemas.openxmlformats.org/officeDocument/2006/relationships/customXml" Target="../ink/ink1756.xml"/><Relationship Id="rId446" Type="http://schemas.openxmlformats.org/officeDocument/2006/relationships/customXml" Target="../ink/ink1777.xml"/><Relationship Id="rId250" Type="http://schemas.openxmlformats.org/officeDocument/2006/relationships/customXml" Target="../ink/ink1679.xml"/><Relationship Id="rId292" Type="http://schemas.openxmlformats.org/officeDocument/2006/relationships/customXml" Target="../ink/ink1700.xml"/><Relationship Id="rId306" Type="http://schemas.openxmlformats.org/officeDocument/2006/relationships/customXml" Target="../ink/ink1707.xml"/><Relationship Id="rId488" Type="http://schemas.openxmlformats.org/officeDocument/2006/relationships/image" Target="../media/image1693.png"/><Relationship Id="rId45" Type="http://schemas.openxmlformats.org/officeDocument/2006/relationships/image" Target="../media/image1473.png"/><Relationship Id="rId87" Type="http://schemas.openxmlformats.org/officeDocument/2006/relationships/image" Target="../media/image1494.png"/><Relationship Id="rId110" Type="http://schemas.openxmlformats.org/officeDocument/2006/relationships/customXml" Target="../ink/ink1609.xml"/><Relationship Id="rId348" Type="http://schemas.openxmlformats.org/officeDocument/2006/relationships/customXml" Target="../ink/ink1728.xml"/><Relationship Id="rId513" Type="http://schemas.openxmlformats.org/officeDocument/2006/relationships/customXml" Target="../ink/ink1811.xml"/><Relationship Id="rId152" Type="http://schemas.openxmlformats.org/officeDocument/2006/relationships/customXml" Target="../ink/ink1630.xml"/><Relationship Id="rId194" Type="http://schemas.openxmlformats.org/officeDocument/2006/relationships/customXml" Target="../ink/ink1651.xml"/><Relationship Id="rId208" Type="http://schemas.openxmlformats.org/officeDocument/2006/relationships/customXml" Target="../ink/ink1658.xml"/><Relationship Id="rId415" Type="http://schemas.openxmlformats.org/officeDocument/2006/relationships/image" Target="../media/image1657.png"/><Relationship Id="rId457" Type="http://schemas.openxmlformats.org/officeDocument/2006/relationships/image" Target="../media/image1678.png"/><Relationship Id="rId261" Type="http://schemas.openxmlformats.org/officeDocument/2006/relationships/image" Target="../media/image1581.png"/><Relationship Id="rId499" Type="http://schemas.openxmlformats.org/officeDocument/2006/relationships/customXml" Target="../ink/ink1804.xml"/><Relationship Id="rId14" Type="http://schemas.openxmlformats.org/officeDocument/2006/relationships/customXml" Target="../ink/ink1561.xml"/><Relationship Id="rId56" Type="http://schemas.openxmlformats.org/officeDocument/2006/relationships/customXml" Target="../ink/ink1582.xml"/><Relationship Id="rId317" Type="http://schemas.openxmlformats.org/officeDocument/2006/relationships/image" Target="../media/image1609.png"/><Relationship Id="rId359" Type="http://schemas.openxmlformats.org/officeDocument/2006/relationships/image" Target="../media/image1630.png"/><Relationship Id="rId98" Type="http://schemas.openxmlformats.org/officeDocument/2006/relationships/customXml" Target="../ink/ink1603.xml"/><Relationship Id="rId121" Type="http://schemas.openxmlformats.org/officeDocument/2006/relationships/image" Target="../media/image1511.png"/><Relationship Id="rId163" Type="http://schemas.openxmlformats.org/officeDocument/2006/relationships/image" Target="../media/image1532.png"/><Relationship Id="rId219" Type="http://schemas.openxmlformats.org/officeDocument/2006/relationships/image" Target="../media/image1560.png"/><Relationship Id="rId370" Type="http://schemas.openxmlformats.org/officeDocument/2006/relationships/customXml" Target="../ink/ink1739.xml"/><Relationship Id="rId426" Type="http://schemas.openxmlformats.org/officeDocument/2006/relationships/customXml" Target="../ink/ink1767.xml"/><Relationship Id="rId230" Type="http://schemas.openxmlformats.org/officeDocument/2006/relationships/customXml" Target="../ink/ink1669.xml"/><Relationship Id="rId468" Type="http://schemas.openxmlformats.org/officeDocument/2006/relationships/customXml" Target="../ink/ink1788.xml"/><Relationship Id="rId25" Type="http://schemas.openxmlformats.org/officeDocument/2006/relationships/image" Target="../media/image1463.png"/><Relationship Id="rId67" Type="http://schemas.openxmlformats.org/officeDocument/2006/relationships/image" Target="../media/image1484.png"/><Relationship Id="rId272" Type="http://schemas.openxmlformats.org/officeDocument/2006/relationships/customXml" Target="../ink/ink1690.xml"/><Relationship Id="rId328" Type="http://schemas.openxmlformats.org/officeDocument/2006/relationships/customXml" Target="../ink/ink1718.xml"/><Relationship Id="rId132" Type="http://schemas.openxmlformats.org/officeDocument/2006/relationships/customXml" Target="../ink/ink1620.xml"/><Relationship Id="rId174" Type="http://schemas.openxmlformats.org/officeDocument/2006/relationships/customXml" Target="../ink/ink1641.xml"/><Relationship Id="rId381" Type="http://schemas.openxmlformats.org/officeDocument/2006/relationships/image" Target="../media/image1641.png"/><Relationship Id="rId241" Type="http://schemas.openxmlformats.org/officeDocument/2006/relationships/image" Target="../media/image1571.png"/><Relationship Id="rId437" Type="http://schemas.openxmlformats.org/officeDocument/2006/relationships/image" Target="../media/image1668.png"/><Relationship Id="rId479" Type="http://schemas.openxmlformats.org/officeDocument/2006/relationships/image" Target="../media/image1689.png"/><Relationship Id="rId36" Type="http://schemas.openxmlformats.org/officeDocument/2006/relationships/customXml" Target="../ink/ink1572.xml"/><Relationship Id="rId283" Type="http://schemas.openxmlformats.org/officeDocument/2006/relationships/image" Target="../media/image1592.png"/><Relationship Id="rId339" Type="http://schemas.openxmlformats.org/officeDocument/2006/relationships/image" Target="../media/image1620.png"/><Relationship Id="rId490" Type="http://schemas.openxmlformats.org/officeDocument/2006/relationships/image" Target="../media/image1694.png"/><Relationship Id="rId504" Type="http://schemas.openxmlformats.org/officeDocument/2006/relationships/image" Target="../media/image1701.png"/><Relationship Id="rId78" Type="http://schemas.openxmlformats.org/officeDocument/2006/relationships/customXml" Target="../ink/ink1593.xml"/><Relationship Id="rId101" Type="http://schemas.openxmlformats.org/officeDocument/2006/relationships/image" Target="../media/image1501.png"/><Relationship Id="rId143" Type="http://schemas.openxmlformats.org/officeDocument/2006/relationships/image" Target="../media/image1522.png"/><Relationship Id="rId185" Type="http://schemas.openxmlformats.org/officeDocument/2006/relationships/image" Target="../media/image1543.png"/><Relationship Id="rId350" Type="http://schemas.openxmlformats.org/officeDocument/2006/relationships/customXml" Target="../ink/ink1729.xml"/><Relationship Id="rId406" Type="http://schemas.openxmlformats.org/officeDocument/2006/relationships/customXml" Target="../ink/ink1757.xml"/><Relationship Id="rId9" Type="http://schemas.openxmlformats.org/officeDocument/2006/relationships/image" Target="../media/image1420.png"/><Relationship Id="rId210" Type="http://schemas.openxmlformats.org/officeDocument/2006/relationships/customXml" Target="../ink/ink1659.xml"/><Relationship Id="rId392" Type="http://schemas.openxmlformats.org/officeDocument/2006/relationships/customXml" Target="../ink/ink1750.xml"/><Relationship Id="rId448" Type="http://schemas.openxmlformats.org/officeDocument/2006/relationships/customXml" Target="../ink/ink1778.xml"/><Relationship Id="rId252" Type="http://schemas.openxmlformats.org/officeDocument/2006/relationships/customXml" Target="../ink/ink1680.xml"/><Relationship Id="rId294" Type="http://schemas.openxmlformats.org/officeDocument/2006/relationships/customXml" Target="../ink/ink1701.xml"/><Relationship Id="rId308" Type="http://schemas.openxmlformats.org/officeDocument/2006/relationships/customXml" Target="../ink/ink1708.xml"/><Relationship Id="rId515" Type="http://schemas.openxmlformats.org/officeDocument/2006/relationships/customXml" Target="../ink/ink1812.xml"/><Relationship Id="rId47" Type="http://schemas.openxmlformats.org/officeDocument/2006/relationships/image" Target="../media/image1474.png"/><Relationship Id="rId89" Type="http://schemas.openxmlformats.org/officeDocument/2006/relationships/image" Target="../media/image1495.png"/><Relationship Id="rId112" Type="http://schemas.openxmlformats.org/officeDocument/2006/relationships/customXml" Target="../ink/ink1610.xml"/><Relationship Id="rId154" Type="http://schemas.openxmlformats.org/officeDocument/2006/relationships/customXml" Target="../ink/ink1631.xml"/><Relationship Id="rId361" Type="http://schemas.openxmlformats.org/officeDocument/2006/relationships/image" Target="../media/image1631.png"/><Relationship Id="rId196" Type="http://schemas.openxmlformats.org/officeDocument/2006/relationships/customXml" Target="../ink/ink1652.xml"/><Relationship Id="rId417" Type="http://schemas.openxmlformats.org/officeDocument/2006/relationships/image" Target="../media/image1658.png"/><Relationship Id="rId459" Type="http://schemas.openxmlformats.org/officeDocument/2006/relationships/image" Target="../media/image1679.png"/><Relationship Id="rId16" Type="http://schemas.openxmlformats.org/officeDocument/2006/relationships/customXml" Target="../ink/ink1562.xml"/><Relationship Id="rId221" Type="http://schemas.openxmlformats.org/officeDocument/2006/relationships/image" Target="../media/image1561.png"/><Relationship Id="rId263" Type="http://schemas.openxmlformats.org/officeDocument/2006/relationships/image" Target="../media/image1582.png"/><Relationship Id="rId319" Type="http://schemas.openxmlformats.org/officeDocument/2006/relationships/image" Target="../media/image1610.png"/><Relationship Id="rId470" Type="http://schemas.openxmlformats.org/officeDocument/2006/relationships/customXml" Target="../ink/ink1789.xml"/><Relationship Id="rId58" Type="http://schemas.openxmlformats.org/officeDocument/2006/relationships/customXml" Target="../ink/ink1583.xml"/><Relationship Id="rId123" Type="http://schemas.openxmlformats.org/officeDocument/2006/relationships/image" Target="../media/image1512.png"/><Relationship Id="rId330" Type="http://schemas.openxmlformats.org/officeDocument/2006/relationships/customXml" Target="../ink/ink1719.xml"/><Relationship Id="rId165" Type="http://schemas.openxmlformats.org/officeDocument/2006/relationships/image" Target="../media/image1533.png"/><Relationship Id="rId372" Type="http://schemas.openxmlformats.org/officeDocument/2006/relationships/customXml" Target="../ink/ink1740.xml"/><Relationship Id="rId428" Type="http://schemas.openxmlformats.org/officeDocument/2006/relationships/customXml" Target="../ink/ink1768.xml"/><Relationship Id="rId232" Type="http://schemas.openxmlformats.org/officeDocument/2006/relationships/customXml" Target="../ink/ink1670.xml"/><Relationship Id="rId274" Type="http://schemas.openxmlformats.org/officeDocument/2006/relationships/customXml" Target="../ink/ink1691.xml"/><Relationship Id="rId481" Type="http://schemas.openxmlformats.org/officeDocument/2006/relationships/image" Target="../media/image1690.png"/><Relationship Id="rId27" Type="http://schemas.openxmlformats.org/officeDocument/2006/relationships/image" Target="../media/image1464.png"/><Relationship Id="rId69" Type="http://schemas.openxmlformats.org/officeDocument/2006/relationships/image" Target="../media/image1485.png"/><Relationship Id="rId134" Type="http://schemas.openxmlformats.org/officeDocument/2006/relationships/customXml" Target="../ink/ink1621.xml"/><Relationship Id="rId80" Type="http://schemas.openxmlformats.org/officeDocument/2006/relationships/customXml" Target="../ink/ink1594.xml"/><Relationship Id="rId176" Type="http://schemas.openxmlformats.org/officeDocument/2006/relationships/customXml" Target="../ink/ink1642.xml"/><Relationship Id="rId341" Type="http://schemas.openxmlformats.org/officeDocument/2006/relationships/image" Target="../media/image1621.png"/><Relationship Id="rId383" Type="http://schemas.openxmlformats.org/officeDocument/2006/relationships/image" Target="../media/image1642.png"/><Relationship Id="rId439" Type="http://schemas.openxmlformats.org/officeDocument/2006/relationships/image" Target="../media/image1669.png"/><Relationship Id="rId201" Type="http://schemas.openxmlformats.org/officeDocument/2006/relationships/image" Target="../media/image1551.png"/><Relationship Id="rId243" Type="http://schemas.openxmlformats.org/officeDocument/2006/relationships/image" Target="../media/image1572.png"/><Relationship Id="rId285" Type="http://schemas.openxmlformats.org/officeDocument/2006/relationships/image" Target="../media/image1593.png"/><Relationship Id="rId450" Type="http://schemas.openxmlformats.org/officeDocument/2006/relationships/customXml" Target="../ink/ink1779.xml"/><Relationship Id="rId506" Type="http://schemas.openxmlformats.org/officeDocument/2006/relationships/image" Target="../media/image1702.png"/><Relationship Id="rId38" Type="http://schemas.openxmlformats.org/officeDocument/2006/relationships/customXml" Target="../ink/ink1573.xml"/><Relationship Id="rId103" Type="http://schemas.openxmlformats.org/officeDocument/2006/relationships/image" Target="../media/image1502.png"/><Relationship Id="rId310" Type="http://schemas.openxmlformats.org/officeDocument/2006/relationships/customXml" Target="../ink/ink1709.xml"/><Relationship Id="rId492" Type="http://schemas.openxmlformats.org/officeDocument/2006/relationships/image" Target="../media/image1695.png"/><Relationship Id="rId91" Type="http://schemas.openxmlformats.org/officeDocument/2006/relationships/image" Target="../media/image1496.png"/><Relationship Id="rId145" Type="http://schemas.openxmlformats.org/officeDocument/2006/relationships/image" Target="../media/image1523.png"/><Relationship Id="rId187" Type="http://schemas.openxmlformats.org/officeDocument/2006/relationships/image" Target="../media/image1544.png"/><Relationship Id="rId352" Type="http://schemas.openxmlformats.org/officeDocument/2006/relationships/customXml" Target="../ink/ink1730.xml"/><Relationship Id="rId394" Type="http://schemas.openxmlformats.org/officeDocument/2006/relationships/customXml" Target="../ink/ink1751.xml"/><Relationship Id="rId408" Type="http://schemas.openxmlformats.org/officeDocument/2006/relationships/customXml" Target="../ink/ink1758.xml"/><Relationship Id="rId212" Type="http://schemas.openxmlformats.org/officeDocument/2006/relationships/customXml" Target="../ink/ink1660.xml"/><Relationship Id="rId254" Type="http://schemas.openxmlformats.org/officeDocument/2006/relationships/customXml" Target="../ink/ink1681.xml"/><Relationship Id="rId49" Type="http://schemas.openxmlformats.org/officeDocument/2006/relationships/image" Target="../media/image1475.png"/><Relationship Id="rId114" Type="http://schemas.openxmlformats.org/officeDocument/2006/relationships/customXml" Target="../ink/ink1611.xml"/><Relationship Id="rId296" Type="http://schemas.openxmlformats.org/officeDocument/2006/relationships/customXml" Target="../ink/ink1702.xml"/><Relationship Id="rId461" Type="http://schemas.openxmlformats.org/officeDocument/2006/relationships/image" Target="../media/image1680.png"/><Relationship Id="rId517" Type="http://schemas.openxmlformats.org/officeDocument/2006/relationships/customXml" Target="../ink/ink1813.xml"/><Relationship Id="rId60" Type="http://schemas.openxmlformats.org/officeDocument/2006/relationships/customXml" Target="../ink/ink1584.xml"/><Relationship Id="rId156" Type="http://schemas.openxmlformats.org/officeDocument/2006/relationships/customXml" Target="../ink/ink1632.xml"/><Relationship Id="rId198" Type="http://schemas.openxmlformats.org/officeDocument/2006/relationships/customXml" Target="../ink/ink1653.xml"/><Relationship Id="rId321" Type="http://schemas.openxmlformats.org/officeDocument/2006/relationships/image" Target="../media/image1611.png"/><Relationship Id="rId363" Type="http://schemas.openxmlformats.org/officeDocument/2006/relationships/image" Target="../media/image1632.png"/><Relationship Id="rId419" Type="http://schemas.openxmlformats.org/officeDocument/2006/relationships/image" Target="../media/image1659.png"/><Relationship Id="rId223" Type="http://schemas.openxmlformats.org/officeDocument/2006/relationships/image" Target="../media/image1562.png"/><Relationship Id="rId430" Type="http://schemas.openxmlformats.org/officeDocument/2006/relationships/customXml" Target="../ink/ink1769.xml"/><Relationship Id="rId18" Type="http://schemas.openxmlformats.org/officeDocument/2006/relationships/customXml" Target="../ink/ink1563.xml"/><Relationship Id="rId265" Type="http://schemas.openxmlformats.org/officeDocument/2006/relationships/image" Target="../media/image1583.png"/><Relationship Id="rId472" Type="http://schemas.openxmlformats.org/officeDocument/2006/relationships/customXml" Target="../ink/ink1790.xml"/><Relationship Id="rId125" Type="http://schemas.openxmlformats.org/officeDocument/2006/relationships/image" Target="../media/image1513.png"/><Relationship Id="rId167" Type="http://schemas.openxmlformats.org/officeDocument/2006/relationships/image" Target="../media/image1534.png"/><Relationship Id="rId332" Type="http://schemas.openxmlformats.org/officeDocument/2006/relationships/customXml" Target="../ink/ink1720.xml"/><Relationship Id="rId374" Type="http://schemas.openxmlformats.org/officeDocument/2006/relationships/customXml" Target="../ink/ink1741.xml"/><Relationship Id="rId71" Type="http://schemas.openxmlformats.org/officeDocument/2006/relationships/image" Target="../media/image1486.png"/><Relationship Id="rId234" Type="http://schemas.openxmlformats.org/officeDocument/2006/relationships/customXml" Target="../ink/ink1671.xml"/><Relationship Id="rId2" Type="http://schemas.openxmlformats.org/officeDocument/2006/relationships/notesSlide" Target="../notesSlides/notesSlide16.xml"/><Relationship Id="rId29" Type="http://schemas.openxmlformats.org/officeDocument/2006/relationships/image" Target="../media/image1465.png"/><Relationship Id="rId276" Type="http://schemas.openxmlformats.org/officeDocument/2006/relationships/customXml" Target="../ink/ink1692.xml"/><Relationship Id="rId441" Type="http://schemas.openxmlformats.org/officeDocument/2006/relationships/image" Target="../media/image1670.png"/><Relationship Id="rId483" Type="http://schemas.openxmlformats.org/officeDocument/2006/relationships/customXml" Target="../ink/ink1796.xml"/><Relationship Id="rId40" Type="http://schemas.openxmlformats.org/officeDocument/2006/relationships/customXml" Target="../ink/ink1574.xml"/><Relationship Id="rId136" Type="http://schemas.openxmlformats.org/officeDocument/2006/relationships/customXml" Target="../ink/ink1622.xml"/><Relationship Id="rId178" Type="http://schemas.openxmlformats.org/officeDocument/2006/relationships/customXml" Target="../ink/ink1643.xml"/><Relationship Id="rId301" Type="http://schemas.openxmlformats.org/officeDocument/2006/relationships/image" Target="../media/image1601.png"/><Relationship Id="rId343" Type="http://schemas.openxmlformats.org/officeDocument/2006/relationships/image" Target="../media/image1622.png"/><Relationship Id="rId82" Type="http://schemas.openxmlformats.org/officeDocument/2006/relationships/customXml" Target="../ink/ink1595.xml"/><Relationship Id="rId203" Type="http://schemas.openxmlformats.org/officeDocument/2006/relationships/image" Target="../media/image1552.png"/><Relationship Id="rId385" Type="http://schemas.openxmlformats.org/officeDocument/2006/relationships/image" Target="../media/image1643.png"/><Relationship Id="rId245" Type="http://schemas.openxmlformats.org/officeDocument/2006/relationships/image" Target="../media/image1573.png"/><Relationship Id="rId287" Type="http://schemas.openxmlformats.org/officeDocument/2006/relationships/image" Target="../media/image1594.png"/><Relationship Id="rId410" Type="http://schemas.openxmlformats.org/officeDocument/2006/relationships/customXml" Target="../ink/ink1759.xml"/><Relationship Id="rId452" Type="http://schemas.openxmlformats.org/officeDocument/2006/relationships/customXml" Target="../ink/ink1780.xml"/><Relationship Id="rId494" Type="http://schemas.openxmlformats.org/officeDocument/2006/relationships/image" Target="../media/image1696.png"/><Relationship Id="rId508" Type="http://schemas.openxmlformats.org/officeDocument/2006/relationships/image" Target="../media/image1703.png"/><Relationship Id="rId105" Type="http://schemas.openxmlformats.org/officeDocument/2006/relationships/image" Target="../media/image1503.png"/><Relationship Id="rId147" Type="http://schemas.openxmlformats.org/officeDocument/2006/relationships/image" Target="../media/image1524.png"/><Relationship Id="rId312" Type="http://schemas.openxmlformats.org/officeDocument/2006/relationships/customXml" Target="../ink/ink1710.xml"/><Relationship Id="rId354" Type="http://schemas.openxmlformats.org/officeDocument/2006/relationships/customXml" Target="../ink/ink1731.xml"/><Relationship Id="rId51" Type="http://schemas.openxmlformats.org/officeDocument/2006/relationships/image" Target="../media/image1476.png"/><Relationship Id="rId93" Type="http://schemas.openxmlformats.org/officeDocument/2006/relationships/image" Target="../media/image1497.png"/><Relationship Id="rId189" Type="http://schemas.openxmlformats.org/officeDocument/2006/relationships/image" Target="../media/image1545.png"/><Relationship Id="rId396" Type="http://schemas.openxmlformats.org/officeDocument/2006/relationships/customXml" Target="../ink/ink1752.xml"/><Relationship Id="rId214" Type="http://schemas.openxmlformats.org/officeDocument/2006/relationships/customXml" Target="../ink/ink1661.xml"/><Relationship Id="rId256" Type="http://schemas.openxmlformats.org/officeDocument/2006/relationships/customXml" Target="../ink/ink1682.xml"/><Relationship Id="rId298" Type="http://schemas.openxmlformats.org/officeDocument/2006/relationships/customXml" Target="../ink/ink1703.xml"/><Relationship Id="rId421" Type="http://schemas.openxmlformats.org/officeDocument/2006/relationships/image" Target="../media/image1660.png"/><Relationship Id="rId463" Type="http://schemas.openxmlformats.org/officeDocument/2006/relationships/image" Target="../media/image1681.png"/><Relationship Id="rId519" Type="http://schemas.openxmlformats.org/officeDocument/2006/relationships/customXml" Target="../ink/ink1814.xml"/><Relationship Id="rId116" Type="http://schemas.openxmlformats.org/officeDocument/2006/relationships/customXml" Target="../ink/ink1612.xml"/><Relationship Id="rId158" Type="http://schemas.openxmlformats.org/officeDocument/2006/relationships/customXml" Target="../ink/ink1633.xml"/><Relationship Id="rId323" Type="http://schemas.openxmlformats.org/officeDocument/2006/relationships/image" Target="../media/image1612.png"/><Relationship Id="rId20" Type="http://schemas.openxmlformats.org/officeDocument/2006/relationships/customXml" Target="../ink/ink1564.xml"/><Relationship Id="rId62" Type="http://schemas.openxmlformats.org/officeDocument/2006/relationships/customXml" Target="../ink/ink1585.xml"/><Relationship Id="rId365" Type="http://schemas.openxmlformats.org/officeDocument/2006/relationships/image" Target="../media/image1633.png"/><Relationship Id="rId225" Type="http://schemas.openxmlformats.org/officeDocument/2006/relationships/image" Target="../media/image1563.png"/><Relationship Id="rId267" Type="http://schemas.openxmlformats.org/officeDocument/2006/relationships/image" Target="../media/image1584.png"/><Relationship Id="rId432" Type="http://schemas.openxmlformats.org/officeDocument/2006/relationships/customXml" Target="../ink/ink1770.xml"/><Relationship Id="rId474" Type="http://schemas.openxmlformats.org/officeDocument/2006/relationships/customXml" Target="../ink/ink1791.xml"/><Relationship Id="rId127" Type="http://schemas.openxmlformats.org/officeDocument/2006/relationships/image" Target="../media/image1514.png"/><Relationship Id="rId31" Type="http://schemas.openxmlformats.org/officeDocument/2006/relationships/image" Target="../media/image1466.png"/><Relationship Id="rId73" Type="http://schemas.openxmlformats.org/officeDocument/2006/relationships/image" Target="../media/image1487.png"/><Relationship Id="rId169" Type="http://schemas.openxmlformats.org/officeDocument/2006/relationships/image" Target="../media/image1535.png"/><Relationship Id="rId334" Type="http://schemas.openxmlformats.org/officeDocument/2006/relationships/customXml" Target="../ink/ink1721.xml"/><Relationship Id="rId376" Type="http://schemas.openxmlformats.org/officeDocument/2006/relationships/customXml" Target="../ink/ink1742.xml"/><Relationship Id="rId4" Type="http://schemas.openxmlformats.org/officeDocument/2006/relationships/image" Target="../media/image1413.png"/><Relationship Id="rId180" Type="http://schemas.openxmlformats.org/officeDocument/2006/relationships/customXml" Target="../ink/ink1644.xml"/><Relationship Id="rId236" Type="http://schemas.openxmlformats.org/officeDocument/2006/relationships/customXml" Target="../ink/ink1672.xml"/><Relationship Id="rId278" Type="http://schemas.openxmlformats.org/officeDocument/2006/relationships/customXml" Target="../ink/ink1693.xml"/><Relationship Id="rId401" Type="http://schemas.openxmlformats.org/officeDocument/2006/relationships/image" Target="../media/image1650.png"/><Relationship Id="rId443" Type="http://schemas.openxmlformats.org/officeDocument/2006/relationships/image" Target="../media/image1671.png"/><Relationship Id="rId303" Type="http://schemas.openxmlformats.org/officeDocument/2006/relationships/image" Target="../media/image1602.png"/><Relationship Id="rId485" Type="http://schemas.openxmlformats.org/officeDocument/2006/relationships/customXml" Target="../ink/ink1797.xml"/><Relationship Id="rId42" Type="http://schemas.openxmlformats.org/officeDocument/2006/relationships/customXml" Target="../ink/ink1575.xml"/><Relationship Id="rId84" Type="http://schemas.openxmlformats.org/officeDocument/2006/relationships/customXml" Target="../ink/ink1596.xml"/><Relationship Id="rId138" Type="http://schemas.openxmlformats.org/officeDocument/2006/relationships/customXml" Target="../ink/ink1623.xml"/><Relationship Id="rId345" Type="http://schemas.openxmlformats.org/officeDocument/2006/relationships/image" Target="../media/image1623.png"/><Relationship Id="rId387" Type="http://schemas.openxmlformats.org/officeDocument/2006/relationships/image" Target="../media/image1644.png"/><Relationship Id="rId510" Type="http://schemas.openxmlformats.org/officeDocument/2006/relationships/image" Target="../media/image1704.png"/><Relationship Id="rId191" Type="http://schemas.openxmlformats.org/officeDocument/2006/relationships/image" Target="../media/image1546.png"/><Relationship Id="rId205" Type="http://schemas.openxmlformats.org/officeDocument/2006/relationships/image" Target="../media/image1553.png"/><Relationship Id="rId247" Type="http://schemas.openxmlformats.org/officeDocument/2006/relationships/image" Target="../media/image1574.png"/><Relationship Id="rId412" Type="http://schemas.openxmlformats.org/officeDocument/2006/relationships/customXml" Target="../ink/ink1760.xml"/><Relationship Id="rId107" Type="http://schemas.openxmlformats.org/officeDocument/2006/relationships/image" Target="../media/image1504.png"/><Relationship Id="rId289" Type="http://schemas.openxmlformats.org/officeDocument/2006/relationships/image" Target="../media/image1595.png"/><Relationship Id="rId454" Type="http://schemas.openxmlformats.org/officeDocument/2006/relationships/customXml" Target="../ink/ink1781.xml"/><Relationship Id="rId496" Type="http://schemas.openxmlformats.org/officeDocument/2006/relationships/image" Target="../media/image1697.png"/><Relationship Id="rId11" Type="http://schemas.openxmlformats.org/officeDocument/2006/relationships/image" Target="../media/image1442.png"/><Relationship Id="rId53" Type="http://schemas.openxmlformats.org/officeDocument/2006/relationships/image" Target="../media/image1477.png"/><Relationship Id="rId149" Type="http://schemas.openxmlformats.org/officeDocument/2006/relationships/image" Target="../media/image1525.png"/><Relationship Id="rId314" Type="http://schemas.openxmlformats.org/officeDocument/2006/relationships/customXml" Target="../ink/ink1711.xml"/><Relationship Id="rId356" Type="http://schemas.openxmlformats.org/officeDocument/2006/relationships/customXml" Target="../ink/ink1732.xml"/><Relationship Id="rId398" Type="http://schemas.openxmlformats.org/officeDocument/2006/relationships/customXml" Target="../ink/ink1753.xml"/><Relationship Id="rId95" Type="http://schemas.openxmlformats.org/officeDocument/2006/relationships/image" Target="../media/image1498.png"/><Relationship Id="rId160" Type="http://schemas.openxmlformats.org/officeDocument/2006/relationships/customXml" Target="../ink/ink1634.xml"/><Relationship Id="rId216" Type="http://schemas.openxmlformats.org/officeDocument/2006/relationships/customXml" Target="../ink/ink1662.xml"/><Relationship Id="rId423" Type="http://schemas.openxmlformats.org/officeDocument/2006/relationships/image" Target="../media/image1661.png"/><Relationship Id="rId258" Type="http://schemas.openxmlformats.org/officeDocument/2006/relationships/customXml" Target="../ink/ink1683.xml"/><Relationship Id="rId465" Type="http://schemas.openxmlformats.org/officeDocument/2006/relationships/image" Target="../media/image1682.png"/><Relationship Id="rId22" Type="http://schemas.openxmlformats.org/officeDocument/2006/relationships/customXml" Target="../ink/ink1565.xml"/><Relationship Id="rId64" Type="http://schemas.openxmlformats.org/officeDocument/2006/relationships/customXml" Target="../ink/ink1586.xml"/><Relationship Id="rId118" Type="http://schemas.openxmlformats.org/officeDocument/2006/relationships/customXml" Target="../ink/ink1613.xml"/><Relationship Id="rId325" Type="http://schemas.openxmlformats.org/officeDocument/2006/relationships/image" Target="../media/image1613.png"/><Relationship Id="rId367" Type="http://schemas.openxmlformats.org/officeDocument/2006/relationships/image" Target="../media/image1634.png"/><Relationship Id="rId171" Type="http://schemas.openxmlformats.org/officeDocument/2006/relationships/image" Target="../media/image1536.png"/><Relationship Id="rId227" Type="http://schemas.openxmlformats.org/officeDocument/2006/relationships/image" Target="../media/image1564.png"/><Relationship Id="rId269" Type="http://schemas.openxmlformats.org/officeDocument/2006/relationships/image" Target="../media/image1585.png"/><Relationship Id="rId434" Type="http://schemas.openxmlformats.org/officeDocument/2006/relationships/customXml" Target="../ink/ink1771.xml"/><Relationship Id="rId476" Type="http://schemas.openxmlformats.org/officeDocument/2006/relationships/customXml" Target="../ink/ink1792.xml"/><Relationship Id="rId33" Type="http://schemas.openxmlformats.org/officeDocument/2006/relationships/image" Target="../media/image1467.png"/><Relationship Id="rId129" Type="http://schemas.openxmlformats.org/officeDocument/2006/relationships/image" Target="../media/image1515.png"/><Relationship Id="rId280" Type="http://schemas.openxmlformats.org/officeDocument/2006/relationships/customXml" Target="../ink/ink1694.xml"/><Relationship Id="rId336" Type="http://schemas.openxmlformats.org/officeDocument/2006/relationships/customXml" Target="../ink/ink1722.xml"/><Relationship Id="rId501" Type="http://schemas.openxmlformats.org/officeDocument/2006/relationships/customXml" Target="../ink/ink1805.xml"/><Relationship Id="rId75" Type="http://schemas.openxmlformats.org/officeDocument/2006/relationships/image" Target="../media/image1488.png"/><Relationship Id="rId140" Type="http://schemas.openxmlformats.org/officeDocument/2006/relationships/customXml" Target="../ink/ink1624.xml"/><Relationship Id="rId182" Type="http://schemas.openxmlformats.org/officeDocument/2006/relationships/customXml" Target="../ink/ink1645.xml"/><Relationship Id="rId378" Type="http://schemas.openxmlformats.org/officeDocument/2006/relationships/customXml" Target="../ink/ink1743.xml"/><Relationship Id="rId403" Type="http://schemas.openxmlformats.org/officeDocument/2006/relationships/image" Target="../media/image1651.png"/><Relationship Id="rId6" Type="http://schemas.openxmlformats.org/officeDocument/2006/relationships/image" Target="../media/image1415.png"/><Relationship Id="rId238" Type="http://schemas.openxmlformats.org/officeDocument/2006/relationships/customXml" Target="../ink/ink1673.xml"/><Relationship Id="rId445" Type="http://schemas.openxmlformats.org/officeDocument/2006/relationships/image" Target="../media/image1672.png"/><Relationship Id="rId487" Type="http://schemas.openxmlformats.org/officeDocument/2006/relationships/customXml" Target="../ink/ink1798.xml"/><Relationship Id="rId291" Type="http://schemas.openxmlformats.org/officeDocument/2006/relationships/image" Target="../media/image1596.png"/><Relationship Id="rId305" Type="http://schemas.openxmlformats.org/officeDocument/2006/relationships/image" Target="../media/image1603.png"/><Relationship Id="rId347" Type="http://schemas.openxmlformats.org/officeDocument/2006/relationships/image" Target="../media/image1624.png"/><Relationship Id="rId512" Type="http://schemas.openxmlformats.org/officeDocument/2006/relationships/image" Target="../media/image1705.png"/><Relationship Id="rId44" Type="http://schemas.openxmlformats.org/officeDocument/2006/relationships/customXml" Target="../ink/ink1576.xml"/><Relationship Id="rId86" Type="http://schemas.openxmlformats.org/officeDocument/2006/relationships/customXml" Target="../ink/ink1597.xml"/><Relationship Id="rId151" Type="http://schemas.openxmlformats.org/officeDocument/2006/relationships/image" Target="../media/image1526.png"/><Relationship Id="rId389" Type="http://schemas.openxmlformats.org/officeDocument/2006/relationships/image" Target="../media/image1645.png"/><Relationship Id="rId193" Type="http://schemas.openxmlformats.org/officeDocument/2006/relationships/image" Target="../media/image1547.png"/><Relationship Id="rId207" Type="http://schemas.openxmlformats.org/officeDocument/2006/relationships/image" Target="../media/image1554.png"/><Relationship Id="rId249" Type="http://schemas.openxmlformats.org/officeDocument/2006/relationships/image" Target="../media/image1575.png"/><Relationship Id="rId414" Type="http://schemas.openxmlformats.org/officeDocument/2006/relationships/customXml" Target="../ink/ink1761.xml"/><Relationship Id="rId456" Type="http://schemas.openxmlformats.org/officeDocument/2006/relationships/customXml" Target="../ink/ink1782.xml"/><Relationship Id="rId498" Type="http://schemas.openxmlformats.org/officeDocument/2006/relationships/image" Target="../media/image1698.png"/><Relationship Id="rId13" Type="http://schemas.openxmlformats.org/officeDocument/2006/relationships/image" Target="../media/image1448.png"/><Relationship Id="rId109" Type="http://schemas.openxmlformats.org/officeDocument/2006/relationships/image" Target="../media/image1505.png"/><Relationship Id="rId260" Type="http://schemas.openxmlformats.org/officeDocument/2006/relationships/customXml" Target="../ink/ink1684.xml"/><Relationship Id="rId316" Type="http://schemas.openxmlformats.org/officeDocument/2006/relationships/customXml" Target="../ink/ink1712.xml"/><Relationship Id="rId55" Type="http://schemas.openxmlformats.org/officeDocument/2006/relationships/image" Target="../media/image1478.png"/><Relationship Id="rId97" Type="http://schemas.openxmlformats.org/officeDocument/2006/relationships/image" Target="../media/image1499.png"/><Relationship Id="rId120" Type="http://schemas.openxmlformats.org/officeDocument/2006/relationships/customXml" Target="../ink/ink1614.xml"/><Relationship Id="rId358" Type="http://schemas.openxmlformats.org/officeDocument/2006/relationships/customXml" Target="../ink/ink1733.xml"/><Relationship Id="rId162" Type="http://schemas.openxmlformats.org/officeDocument/2006/relationships/customXml" Target="../ink/ink1635.xml"/><Relationship Id="rId218" Type="http://schemas.openxmlformats.org/officeDocument/2006/relationships/customXml" Target="../ink/ink1663.xml"/><Relationship Id="rId425" Type="http://schemas.openxmlformats.org/officeDocument/2006/relationships/image" Target="../media/image1662.png"/><Relationship Id="rId467" Type="http://schemas.openxmlformats.org/officeDocument/2006/relationships/image" Target="../media/image1683.png"/><Relationship Id="rId271" Type="http://schemas.openxmlformats.org/officeDocument/2006/relationships/image" Target="../media/image1586.png"/><Relationship Id="rId24" Type="http://schemas.openxmlformats.org/officeDocument/2006/relationships/customXml" Target="../ink/ink1566.xml"/><Relationship Id="rId66" Type="http://schemas.openxmlformats.org/officeDocument/2006/relationships/customXml" Target="../ink/ink1587.xml"/><Relationship Id="rId131" Type="http://schemas.openxmlformats.org/officeDocument/2006/relationships/image" Target="../media/image1516.png"/><Relationship Id="rId327" Type="http://schemas.openxmlformats.org/officeDocument/2006/relationships/image" Target="../media/image1614.png"/><Relationship Id="rId369" Type="http://schemas.openxmlformats.org/officeDocument/2006/relationships/image" Target="../media/image1635.png"/><Relationship Id="rId173" Type="http://schemas.openxmlformats.org/officeDocument/2006/relationships/image" Target="../media/image1537.png"/><Relationship Id="rId229" Type="http://schemas.openxmlformats.org/officeDocument/2006/relationships/image" Target="../media/image1565.png"/><Relationship Id="rId380" Type="http://schemas.openxmlformats.org/officeDocument/2006/relationships/customXml" Target="../ink/ink1744.xml"/><Relationship Id="rId436" Type="http://schemas.openxmlformats.org/officeDocument/2006/relationships/customXml" Target="../ink/ink1772.xml"/><Relationship Id="rId240" Type="http://schemas.openxmlformats.org/officeDocument/2006/relationships/customXml" Target="../ink/ink1674.xml"/><Relationship Id="rId478" Type="http://schemas.openxmlformats.org/officeDocument/2006/relationships/customXml" Target="../ink/ink1793.xml"/><Relationship Id="rId35" Type="http://schemas.openxmlformats.org/officeDocument/2006/relationships/image" Target="../media/image1468.png"/><Relationship Id="rId77" Type="http://schemas.openxmlformats.org/officeDocument/2006/relationships/image" Target="../media/image1489.png"/><Relationship Id="rId100" Type="http://schemas.openxmlformats.org/officeDocument/2006/relationships/customXml" Target="../ink/ink1604.xml"/><Relationship Id="rId282" Type="http://schemas.openxmlformats.org/officeDocument/2006/relationships/customXml" Target="../ink/ink1695.xml"/><Relationship Id="rId338" Type="http://schemas.openxmlformats.org/officeDocument/2006/relationships/customXml" Target="../ink/ink1723.xml"/><Relationship Id="rId503" Type="http://schemas.openxmlformats.org/officeDocument/2006/relationships/customXml" Target="../ink/ink1806.xml"/><Relationship Id="rId8" Type="http://schemas.openxmlformats.org/officeDocument/2006/relationships/customXml" Target="../ink/ink1558.xml"/><Relationship Id="rId142" Type="http://schemas.openxmlformats.org/officeDocument/2006/relationships/customXml" Target="../ink/ink1625.xml"/><Relationship Id="rId184" Type="http://schemas.openxmlformats.org/officeDocument/2006/relationships/customXml" Target="../ink/ink1646.xml"/><Relationship Id="rId391" Type="http://schemas.openxmlformats.org/officeDocument/2006/relationships/image" Target="../media/image1646.png"/><Relationship Id="rId405" Type="http://schemas.openxmlformats.org/officeDocument/2006/relationships/image" Target="../media/image1652.png"/><Relationship Id="rId447" Type="http://schemas.openxmlformats.org/officeDocument/2006/relationships/image" Target="../media/image1673.png"/><Relationship Id="rId251" Type="http://schemas.openxmlformats.org/officeDocument/2006/relationships/image" Target="../media/image1576.png"/><Relationship Id="rId489" Type="http://schemas.openxmlformats.org/officeDocument/2006/relationships/customXml" Target="../ink/ink1799.xml"/><Relationship Id="rId46" Type="http://schemas.openxmlformats.org/officeDocument/2006/relationships/customXml" Target="../ink/ink1577.xml"/><Relationship Id="rId293" Type="http://schemas.openxmlformats.org/officeDocument/2006/relationships/image" Target="../media/image1597.png"/><Relationship Id="rId307" Type="http://schemas.openxmlformats.org/officeDocument/2006/relationships/image" Target="../media/image1604.png"/><Relationship Id="rId349" Type="http://schemas.openxmlformats.org/officeDocument/2006/relationships/image" Target="../media/image1625.png"/><Relationship Id="rId514" Type="http://schemas.openxmlformats.org/officeDocument/2006/relationships/image" Target="../media/image1706.png"/><Relationship Id="rId88" Type="http://schemas.openxmlformats.org/officeDocument/2006/relationships/customXml" Target="../ink/ink1598.xml"/><Relationship Id="rId111" Type="http://schemas.openxmlformats.org/officeDocument/2006/relationships/image" Target="../media/image1506.png"/><Relationship Id="rId153" Type="http://schemas.openxmlformats.org/officeDocument/2006/relationships/image" Target="../media/image1527.png"/><Relationship Id="rId195" Type="http://schemas.openxmlformats.org/officeDocument/2006/relationships/image" Target="../media/image1548.png"/><Relationship Id="rId209" Type="http://schemas.openxmlformats.org/officeDocument/2006/relationships/image" Target="../media/image1555.png"/><Relationship Id="rId360" Type="http://schemas.openxmlformats.org/officeDocument/2006/relationships/customXml" Target="../ink/ink1734.xml"/><Relationship Id="rId416" Type="http://schemas.openxmlformats.org/officeDocument/2006/relationships/customXml" Target="../ink/ink1762.xml"/><Relationship Id="rId220" Type="http://schemas.openxmlformats.org/officeDocument/2006/relationships/customXml" Target="../ink/ink1664.xml"/><Relationship Id="rId458" Type="http://schemas.openxmlformats.org/officeDocument/2006/relationships/customXml" Target="../ink/ink1783.xml"/><Relationship Id="rId15" Type="http://schemas.openxmlformats.org/officeDocument/2006/relationships/image" Target="../media/image1458.png"/><Relationship Id="rId57" Type="http://schemas.openxmlformats.org/officeDocument/2006/relationships/image" Target="../media/image1479.png"/><Relationship Id="rId262" Type="http://schemas.openxmlformats.org/officeDocument/2006/relationships/customXml" Target="../ink/ink1685.xml"/><Relationship Id="rId318" Type="http://schemas.openxmlformats.org/officeDocument/2006/relationships/customXml" Target="../ink/ink1713.xml"/><Relationship Id="rId99" Type="http://schemas.openxmlformats.org/officeDocument/2006/relationships/image" Target="../media/image1500.png"/><Relationship Id="rId122" Type="http://schemas.openxmlformats.org/officeDocument/2006/relationships/customXml" Target="../ink/ink1615.xml"/><Relationship Id="rId164" Type="http://schemas.openxmlformats.org/officeDocument/2006/relationships/customXml" Target="../ink/ink1636.xml"/><Relationship Id="rId371" Type="http://schemas.openxmlformats.org/officeDocument/2006/relationships/image" Target="../media/image1636.png"/><Relationship Id="rId427" Type="http://schemas.openxmlformats.org/officeDocument/2006/relationships/image" Target="../media/image1663.png"/><Relationship Id="rId469" Type="http://schemas.openxmlformats.org/officeDocument/2006/relationships/image" Target="../media/image1684.png"/><Relationship Id="rId26" Type="http://schemas.openxmlformats.org/officeDocument/2006/relationships/customXml" Target="../ink/ink1567.xml"/><Relationship Id="rId231" Type="http://schemas.openxmlformats.org/officeDocument/2006/relationships/image" Target="../media/image1566.png"/><Relationship Id="rId273" Type="http://schemas.openxmlformats.org/officeDocument/2006/relationships/image" Target="../media/image1587.png"/><Relationship Id="rId329" Type="http://schemas.openxmlformats.org/officeDocument/2006/relationships/image" Target="../media/image1615.png"/><Relationship Id="rId480" Type="http://schemas.openxmlformats.org/officeDocument/2006/relationships/customXml" Target="../ink/ink1794.xml"/><Relationship Id="rId68" Type="http://schemas.openxmlformats.org/officeDocument/2006/relationships/customXml" Target="../ink/ink1588.xml"/><Relationship Id="rId133" Type="http://schemas.openxmlformats.org/officeDocument/2006/relationships/image" Target="../media/image1517.png"/><Relationship Id="rId175" Type="http://schemas.openxmlformats.org/officeDocument/2006/relationships/image" Target="../media/image1538.png"/><Relationship Id="rId340" Type="http://schemas.openxmlformats.org/officeDocument/2006/relationships/customXml" Target="../ink/ink1724.xml"/><Relationship Id="rId200" Type="http://schemas.openxmlformats.org/officeDocument/2006/relationships/customXml" Target="../ink/ink1654.xml"/><Relationship Id="rId382" Type="http://schemas.openxmlformats.org/officeDocument/2006/relationships/customXml" Target="../ink/ink1745.xml"/><Relationship Id="rId438" Type="http://schemas.openxmlformats.org/officeDocument/2006/relationships/customXml" Target="../ink/ink1773.xml"/><Relationship Id="rId242" Type="http://schemas.openxmlformats.org/officeDocument/2006/relationships/customXml" Target="../ink/ink1675.xml"/><Relationship Id="rId284" Type="http://schemas.openxmlformats.org/officeDocument/2006/relationships/customXml" Target="../ink/ink1696.xml"/><Relationship Id="rId491" Type="http://schemas.openxmlformats.org/officeDocument/2006/relationships/customXml" Target="../ink/ink1800.xml"/><Relationship Id="rId505" Type="http://schemas.openxmlformats.org/officeDocument/2006/relationships/customXml" Target="../ink/ink1807.xml"/><Relationship Id="rId37" Type="http://schemas.openxmlformats.org/officeDocument/2006/relationships/image" Target="../media/image1469.png"/><Relationship Id="rId79" Type="http://schemas.openxmlformats.org/officeDocument/2006/relationships/image" Target="../media/image1490.png"/><Relationship Id="rId102" Type="http://schemas.openxmlformats.org/officeDocument/2006/relationships/customXml" Target="../ink/ink1605.xml"/><Relationship Id="rId144" Type="http://schemas.openxmlformats.org/officeDocument/2006/relationships/customXml" Target="../ink/ink1626.xml"/><Relationship Id="rId90" Type="http://schemas.openxmlformats.org/officeDocument/2006/relationships/customXml" Target="../ink/ink1599.xml"/><Relationship Id="rId186" Type="http://schemas.openxmlformats.org/officeDocument/2006/relationships/customXml" Target="../ink/ink1647.xml"/><Relationship Id="rId351" Type="http://schemas.openxmlformats.org/officeDocument/2006/relationships/image" Target="../media/image1626.png"/><Relationship Id="rId393" Type="http://schemas.openxmlformats.org/officeDocument/2006/relationships/image" Target="../media/image1647.png"/><Relationship Id="rId407" Type="http://schemas.openxmlformats.org/officeDocument/2006/relationships/image" Target="../media/image1653.png"/><Relationship Id="rId449" Type="http://schemas.openxmlformats.org/officeDocument/2006/relationships/image" Target="../media/image1674.png"/><Relationship Id="rId211" Type="http://schemas.openxmlformats.org/officeDocument/2006/relationships/image" Target="../media/image1556.png"/><Relationship Id="rId253" Type="http://schemas.openxmlformats.org/officeDocument/2006/relationships/image" Target="../media/image1577.png"/><Relationship Id="rId295" Type="http://schemas.openxmlformats.org/officeDocument/2006/relationships/image" Target="../media/image1598.png"/><Relationship Id="rId309" Type="http://schemas.openxmlformats.org/officeDocument/2006/relationships/image" Target="../media/image1605.png"/><Relationship Id="rId460" Type="http://schemas.openxmlformats.org/officeDocument/2006/relationships/customXml" Target="../ink/ink1784.xml"/><Relationship Id="rId516" Type="http://schemas.openxmlformats.org/officeDocument/2006/relationships/image" Target="../media/image1707.png"/><Relationship Id="rId48" Type="http://schemas.openxmlformats.org/officeDocument/2006/relationships/customXml" Target="../ink/ink1578.xml"/><Relationship Id="rId113" Type="http://schemas.openxmlformats.org/officeDocument/2006/relationships/image" Target="../media/image1507.png"/><Relationship Id="rId320" Type="http://schemas.openxmlformats.org/officeDocument/2006/relationships/customXml" Target="../ink/ink1714.xml"/><Relationship Id="rId155" Type="http://schemas.openxmlformats.org/officeDocument/2006/relationships/image" Target="../media/image1528.png"/><Relationship Id="rId197" Type="http://schemas.openxmlformats.org/officeDocument/2006/relationships/image" Target="../media/image1549.png"/><Relationship Id="rId362" Type="http://schemas.openxmlformats.org/officeDocument/2006/relationships/customXml" Target="../ink/ink1735.xml"/><Relationship Id="rId418" Type="http://schemas.openxmlformats.org/officeDocument/2006/relationships/customXml" Target="../ink/ink1763.xml"/><Relationship Id="rId222" Type="http://schemas.openxmlformats.org/officeDocument/2006/relationships/customXml" Target="../ink/ink1665.xml"/><Relationship Id="rId264" Type="http://schemas.openxmlformats.org/officeDocument/2006/relationships/customXml" Target="../ink/ink1686.xml"/><Relationship Id="rId471" Type="http://schemas.openxmlformats.org/officeDocument/2006/relationships/image" Target="../media/image1685.png"/><Relationship Id="rId17" Type="http://schemas.openxmlformats.org/officeDocument/2006/relationships/image" Target="../media/image1459.png"/><Relationship Id="rId59" Type="http://schemas.openxmlformats.org/officeDocument/2006/relationships/image" Target="../media/image1480.png"/><Relationship Id="rId124" Type="http://schemas.openxmlformats.org/officeDocument/2006/relationships/customXml" Target="../ink/ink1616.xml"/><Relationship Id="rId70" Type="http://schemas.openxmlformats.org/officeDocument/2006/relationships/customXml" Target="../ink/ink1589.xml"/><Relationship Id="rId166" Type="http://schemas.openxmlformats.org/officeDocument/2006/relationships/customXml" Target="../ink/ink1637.xml"/><Relationship Id="rId331" Type="http://schemas.openxmlformats.org/officeDocument/2006/relationships/image" Target="../media/image1616.png"/><Relationship Id="rId373" Type="http://schemas.openxmlformats.org/officeDocument/2006/relationships/image" Target="../media/image1637.png"/><Relationship Id="rId429" Type="http://schemas.openxmlformats.org/officeDocument/2006/relationships/image" Target="../media/image1664.png"/><Relationship Id="rId1" Type="http://schemas.openxmlformats.org/officeDocument/2006/relationships/slideLayout" Target="../slideLayouts/slideLayout6.xml"/><Relationship Id="rId233" Type="http://schemas.openxmlformats.org/officeDocument/2006/relationships/image" Target="../media/image1567.png"/><Relationship Id="rId440" Type="http://schemas.openxmlformats.org/officeDocument/2006/relationships/customXml" Target="../ink/ink1774.xml"/><Relationship Id="rId28" Type="http://schemas.openxmlformats.org/officeDocument/2006/relationships/customXml" Target="../ink/ink1568.xml"/><Relationship Id="rId275" Type="http://schemas.openxmlformats.org/officeDocument/2006/relationships/image" Target="../media/image1588.png"/><Relationship Id="rId300" Type="http://schemas.openxmlformats.org/officeDocument/2006/relationships/customXml" Target="../ink/ink1704.xml"/><Relationship Id="rId482" Type="http://schemas.openxmlformats.org/officeDocument/2006/relationships/customXml" Target="../ink/ink1795.xml"/><Relationship Id="rId81" Type="http://schemas.openxmlformats.org/officeDocument/2006/relationships/image" Target="../media/image1491.png"/><Relationship Id="rId135" Type="http://schemas.openxmlformats.org/officeDocument/2006/relationships/image" Target="../media/image1518.png"/><Relationship Id="rId177" Type="http://schemas.openxmlformats.org/officeDocument/2006/relationships/image" Target="../media/image1539.png"/><Relationship Id="rId342" Type="http://schemas.openxmlformats.org/officeDocument/2006/relationships/customXml" Target="../ink/ink1725.xml"/><Relationship Id="rId384" Type="http://schemas.openxmlformats.org/officeDocument/2006/relationships/customXml" Target="../ink/ink1746.xml"/><Relationship Id="rId202" Type="http://schemas.openxmlformats.org/officeDocument/2006/relationships/customXml" Target="../ink/ink1655.xml"/><Relationship Id="rId244" Type="http://schemas.openxmlformats.org/officeDocument/2006/relationships/customXml" Target="../ink/ink1676.xml"/><Relationship Id="rId39" Type="http://schemas.openxmlformats.org/officeDocument/2006/relationships/image" Target="../media/image1470.png"/><Relationship Id="rId286" Type="http://schemas.openxmlformats.org/officeDocument/2006/relationships/customXml" Target="../ink/ink1697.xml"/><Relationship Id="rId451" Type="http://schemas.openxmlformats.org/officeDocument/2006/relationships/image" Target="../media/image1675.png"/><Relationship Id="rId493" Type="http://schemas.openxmlformats.org/officeDocument/2006/relationships/customXml" Target="../ink/ink1801.xml"/><Relationship Id="rId507" Type="http://schemas.openxmlformats.org/officeDocument/2006/relationships/customXml" Target="../ink/ink1808.xml"/><Relationship Id="rId50" Type="http://schemas.openxmlformats.org/officeDocument/2006/relationships/customXml" Target="../ink/ink1579.xml"/><Relationship Id="rId104" Type="http://schemas.openxmlformats.org/officeDocument/2006/relationships/customXml" Target="../ink/ink1606.xml"/><Relationship Id="rId146" Type="http://schemas.openxmlformats.org/officeDocument/2006/relationships/customXml" Target="../ink/ink1627.xml"/><Relationship Id="rId188" Type="http://schemas.openxmlformats.org/officeDocument/2006/relationships/customXml" Target="../ink/ink1648.xml"/><Relationship Id="rId311" Type="http://schemas.openxmlformats.org/officeDocument/2006/relationships/image" Target="../media/image1606.png"/><Relationship Id="rId353" Type="http://schemas.openxmlformats.org/officeDocument/2006/relationships/image" Target="../media/image1627.png"/><Relationship Id="rId395" Type="http://schemas.openxmlformats.org/officeDocument/2006/relationships/image" Target="../media/image1648.png"/><Relationship Id="rId409" Type="http://schemas.openxmlformats.org/officeDocument/2006/relationships/image" Target="../media/image1654.png"/><Relationship Id="rId92" Type="http://schemas.openxmlformats.org/officeDocument/2006/relationships/customXml" Target="../ink/ink1600.xml"/><Relationship Id="rId213" Type="http://schemas.openxmlformats.org/officeDocument/2006/relationships/image" Target="../media/image1557.png"/><Relationship Id="rId420" Type="http://schemas.openxmlformats.org/officeDocument/2006/relationships/customXml" Target="../ink/ink1764.xml"/><Relationship Id="rId255" Type="http://schemas.openxmlformats.org/officeDocument/2006/relationships/image" Target="../media/image1578.png"/><Relationship Id="rId297" Type="http://schemas.openxmlformats.org/officeDocument/2006/relationships/image" Target="../media/image1599.png"/><Relationship Id="rId462" Type="http://schemas.openxmlformats.org/officeDocument/2006/relationships/customXml" Target="../ink/ink1785.xml"/><Relationship Id="rId518" Type="http://schemas.openxmlformats.org/officeDocument/2006/relationships/image" Target="../media/image1708.png"/><Relationship Id="rId115" Type="http://schemas.openxmlformats.org/officeDocument/2006/relationships/image" Target="../media/image1508.png"/><Relationship Id="rId157" Type="http://schemas.openxmlformats.org/officeDocument/2006/relationships/image" Target="../media/image1529.png"/><Relationship Id="rId322" Type="http://schemas.openxmlformats.org/officeDocument/2006/relationships/customXml" Target="../ink/ink1715.xml"/><Relationship Id="rId364" Type="http://schemas.openxmlformats.org/officeDocument/2006/relationships/customXml" Target="../ink/ink1736.xml"/><Relationship Id="rId61" Type="http://schemas.openxmlformats.org/officeDocument/2006/relationships/image" Target="../media/image1481.png"/><Relationship Id="rId199" Type="http://schemas.openxmlformats.org/officeDocument/2006/relationships/image" Target="../media/image1550.png"/><Relationship Id="rId19" Type="http://schemas.openxmlformats.org/officeDocument/2006/relationships/image" Target="../media/image1460.png"/><Relationship Id="rId224" Type="http://schemas.openxmlformats.org/officeDocument/2006/relationships/customXml" Target="../ink/ink1666.xml"/><Relationship Id="rId266" Type="http://schemas.openxmlformats.org/officeDocument/2006/relationships/customXml" Target="../ink/ink1687.xml"/><Relationship Id="rId431" Type="http://schemas.openxmlformats.org/officeDocument/2006/relationships/image" Target="../media/image1665.png"/><Relationship Id="rId473" Type="http://schemas.openxmlformats.org/officeDocument/2006/relationships/image" Target="../media/image1686.png"/><Relationship Id="rId30" Type="http://schemas.openxmlformats.org/officeDocument/2006/relationships/customXml" Target="../ink/ink1569.xml"/><Relationship Id="rId126" Type="http://schemas.openxmlformats.org/officeDocument/2006/relationships/customXml" Target="../ink/ink1617.xml"/><Relationship Id="rId168" Type="http://schemas.openxmlformats.org/officeDocument/2006/relationships/customXml" Target="../ink/ink1638.xml"/><Relationship Id="rId333" Type="http://schemas.openxmlformats.org/officeDocument/2006/relationships/image" Target="../media/image1617.png"/><Relationship Id="rId72" Type="http://schemas.openxmlformats.org/officeDocument/2006/relationships/customXml" Target="../ink/ink1590.xml"/><Relationship Id="rId375" Type="http://schemas.openxmlformats.org/officeDocument/2006/relationships/image" Target="../media/image1638.png"/><Relationship Id="rId3" Type="http://schemas.openxmlformats.org/officeDocument/2006/relationships/image" Target="../media/image1395.jpeg"/><Relationship Id="rId235" Type="http://schemas.openxmlformats.org/officeDocument/2006/relationships/image" Target="../media/image1568.png"/><Relationship Id="rId277" Type="http://schemas.openxmlformats.org/officeDocument/2006/relationships/image" Target="../media/image1589.png"/><Relationship Id="rId400" Type="http://schemas.openxmlformats.org/officeDocument/2006/relationships/customXml" Target="../ink/ink1754.xml"/><Relationship Id="rId442" Type="http://schemas.openxmlformats.org/officeDocument/2006/relationships/customXml" Target="../ink/ink1775.xml"/><Relationship Id="rId484" Type="http://schemas.openxmlformats.org/officeDocument/2006/relationships/image" Target="../media/image1691.png"/><Relationship Id="rId137" Type="http://schemas.openxmlformats.org/officeDocument/2006/relationships/image" Target="../media/image1519.png"/><Relationship Id="rId302" Type="http://schemas.openxmlformats.org/officeDocument/2006/relationships/customXml" Target="../ink/ink1705.xml"/><Relationship Id="rId344" Type="http://schemas.openxmlformats.org/officeDocument/2006/relationships/customXml" Target="../ink/ink1726.xml"/><Relationship Id="rId41" Type="http://schemas.openxmlformats.org/officeDocument/2006/relationships/image" Target="../media/image1471.png"/><Relationship Id="rId83" Type="http://schemas.openxmlformats.org/officeDocument/2006/relationships/image" Target="../media/image1492.png"/><Relationship Id="rId179" Type="http://schemas.openxmlformats.org/officeDocument/2006/relationships/image" Target="../media/image1540.png"/><Relationship Id="rId386" Type="http://schemas.openxmlformats.org/officeDocument/2006/relationships/customXml" Target="../ink/ink1747.xml"/><Relationship Id="rId190" Type="http://schemas.openxmlformats.org/officeDocument/2006/relationships/customXml" Target="../ink/ink1649.xml"/><Relationship Id="rId204" Type="http://schemas.openxmlformats.org/officeDocument/2006/relationships/customXml" Target="../ink/ink1656.xml"/><Relationship Id="rId246" Type="http://schemas.openxmlformats.org/officeDocument/2006/relationships/customXml" Target="../ink/ink1677.xml"/><Relationship Id="rId288" Type="http://schemas.openxmlformats.org/officeDocument/2006/relationships/customXml" Target="../ink/ink1698.xml"/><Relationship Id="rId411" Type="http://schemas.openxmlformats.org/officeDocument/2006/relationships/image" Target="../media/image1655.png"/><Relationship Id="rId453" Type="http://schemas.openxmlformats.org/officeDocument/2006/relationships/image" Target="../media/image1676.png"/><Relationship Id="rId509" Type="http://schemas.openxmlformats.org/officeDocument/2006/relationships/customXml" Target="../ink/ink1809.xml"/><Relationship Id="rId106" Type="http://schemas.openxmlformats.org/officeDocument/2006/relationships/customXml" Target="../ink/ink1607.xml"/><Relationship Id="rId313" Type="http://schemas.openxmlformats.org/officeDocument/2006/relationships/image" Target="../media/image1607.png"/><Relationship Id="rId495" Type="http://schemas.openxmlformats.org/officeDocument/2006/relationships/customXml" Target="../ink/ink1802.xml"/><Relationship Id="rId10" Type="http://schemas.openxmlformats.org/officeDocument/2006/relationships/customXml" Target="../ink/ink1559.xml"/><Relationship Id="rId52" Type="http://schemas.openxmlformats.org/officeDocument/2006/relationships/customXml" Target="../ink/ink1580.xml"/><Relationship Id="rId94" Type="http://schemas.openxmlformats.org/officeDocument/2006/relationships/customXml" Target="../ink/ink1601.xml"/><Relationship Id="rId148" Type="http://schemas.openxmlformats.org/officeDocument/2006/relationships/customXml" Target="../ink/ink1628.xml"/><Relationship Id="rId355" Type="http://schemas.openxmlformats.org/officeDocument/2006/relationships/image" Target="../media/image1628.png"/><Relationship Id="rId397" Type="http://schemas.openxmlformats.org/officeDocument/2006/relationships/image" Target="../media/image1649.png"/><Relationship Id="rId520" Type="http://schemas.openxmlformats.org/officeDocument/2006/relationships/image" Target="../media/image1709.png"/><Relationship Id="rId215" Type="http://schemas.openxmlformats.org/officeDocument/2006/relationships/image" Target="../media/image1558.png"/><Relationship Id="rId257" Type="http://schemas.openxmlformats.org/officeDocument/2006/relationships/image" Target="../media/image1579.png"/><Relationship Id="rId422" Type="http://schemas.openxmlformats.org/officeDocument/2006/relationships/customXml" Target="../ink/ink1765.xml"/><Relationship Id="rId464" Type="http://schemas.openxmlformats.org/officeDocument/2006/relationships/customXml" Target="../ink/ink1786.xml"/><Relationship Id="rId299" Type="http://schemas.openxmlformats.org/officeDocument/2006/relationships/image" Target="../media/image1600.png"/><Relationship Id="rId63" Type="http://schemas.openxmlformats.org/officeDocument/2006/relationships/image" Target="../media/image1482.png"/><Relationship Id="rId159" Type="http://schemas.openxmlformats.org/officeDocument/2006/relationships/image" Target="../media/image1530.png"/><Relationship Id="rId366" Type="http://schemas.openxmlformats.org/officeDocument/2006/relationships/customXml" Target="../ink/ink17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11.png"/><Relationship Id="rId5" Type="http://schemas.openxmlformats.org/officeDocument/2006/relationships/image" Target="../media/image1710.png"/><Relationship Id="rId4" Type="http://schemas.openxmlformats.org/officeDocument/2006/relationships/image" Target="../media/image1419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20.png"/><Relationship Id="rId18" Type="http://schemas.openxmlformats.org/officeDocument/2006/relationships/customXml" Target="../ink/ink1821.xml"/><Relationship Id="rId26" Type="http://schemas.openxmlformats.org/officeDocument/2006/relationships/customXml" Target="../ink/ink1825.xml"/><Relationship Id="rId39" Type="http://schemas.openxmlformats.org/officeDocument/2006/relationships/image" Target="../media/image1733.png"/><Relationship Id="rId21" Type="http://schemas.openxmlformats.org/officeDocument/2006/relationships/image" Target="../media/image1724.png"/><Relationship Id="rId34" Type="http://schemas.openxmlformats.org/officeDocument/2006/relationships/customXml" Target="../ink/ink1829.xml"/><Relationship Id="rId7" Type="http://schemas.openxmlformats.org/officeDocument/2006/relationships/image" Target="../media/image1717.png"/><Relationship Id="rId2" Type="http://schemas.openxmlformats.org/officeDocument/2006/relationships/notesSlide" Target="../notesSlides/notesSlide18.xml"/><Relationship Id="rId16" Type="http://schemas.openxmlformats.org/officeDocument/2006/relationships/customXml" Target="../ink/ink1820.xml"/><Relationship Id="rId20" Type="http://schemas.openxmlformats.org/officeDocument/2006/relationships/customXml" Target="../ink/ink1822.xml"/><Relationship Id="rId29" Type="http://schemas.openxmlformats.org/officeDocument/2006/relationships/image" Target="../media/image1728.png"/><Relationship Id="rId41" Type="http://schemas.openxmlformats.org/officeDocument/2006/relationships/image" Target="../media/image1734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815.xml"/><Relationship Id="rId11" Type="http://schemas.openxmlformats.org/officeDocument/2006/relationships/image" Target="../media/image1719.png"/><Relationship Id="rId24" Type="http://schemas.openxmlformats.org/officeDocument/2006/relationships/customXml" Target="../ink/ink1824.xml"/><Relationship Id="rId32" Type="http://schemas.openxmlformats.org/officeDocument/2006/relationships/customXml" Target="../ink/ink1828.xml"/><Relationship Id="rId37" Type="http://schemas.openxmlformats.org/officeDocument/2006/relationships/image" Target="../media/image1732.png"/><Relationship Id="rId40" Type="http://schemas.openxmlformats.org/officeDocument/2006/relationships/customXml" Target="../ink/ink1832.xml"/><Relationship Id="rId5" Type="http://schemas.openxmlformats.org/officeDocument/2006/relationships/image" Target="../media/image1714.png"/><Relationship Id="rId15" Type="http://schemas.openxmlformats.org/officeDocument/2006/relationships/image" Target="../media/image1721.png"/><Relationship Id="rId23" Type="http://schemas.openxmlformats.org/officeDocument/2006/relationships/image" Target="../media/image1725.png"/><Relationship Id="rId28" Type="http://schemas.openxmlformats.org/officeDocument/2006/relationships/customXml" Target="../ink/ink1826.xml"/><Relationship Id="rId36" Type="http://schemas.openxmlformats.org/officeDocument/2006/relationships/customXml" Target="../ink/ink1830.xml"/><Relationship Id="rId10" Type="http://schemas.openxmlformats.org/officeDocument/2006/relationships/customXml" Target="../ink/ink1817.xml"/><Relationship Id="rId19" Type="http://schemas.openxmlformats.org/officeDocument/2006/relationships/image" Target="../media/image1723.png"/><Relationship Id="rId31" Type="http://schemas.openxmlformats.org/officeDocument/2006/relationships/image" Target="../media/image1729.png"/><Relationship Id="rId4" Type="http://schemas.openxmlformats.org/officeDocument/2006/relationships/image" Target="../media/image1713.png"/><Relationship Id="rId9" Type="http://schemas.openxmlformats.org/officeDocument/2006/relationships/image" Target="../media/image1718.png"/><Relationship Id="rId14" Type="http://schemas.openxmlformats.org/officeDocument/2006/relationships/customXml" Target="../ink/ink1819.xml"/><Relationship Id="rId22" Type="http://schemas.openxmlformats.org/officeDocument/2006/relationships/customXml" Target="../ink/ink1823.xml"/><Relationship Id="rId27" Type="http://schemas.openxmlformats.org/officeDocument/2006/relationships/image" Target="../media/image1727.png"/><Relationship Id="rId30" Type="http://schemas.openxmlformats.org/officeDocument/2006/relationships/customXml" Target="../ink/ink1827.xml"/><Relationship Id="rId35" Type="http://schemas.openxmlformats.org/officeDocument/2006/relationships/image" Target="../media/image1731.png"/><Relationship Id="rId8" Type="http://schemas.openxmlformats.org/officeDocument/2006/relationships/customXml" Target="../ink/ink1816.xml"/><Relationship Id="rId3" Type="http://schemas.openxmlformats.org/officeDocument/2006/relationships/image" Target="../media/image1712.png"/><Relationship Id="rId12" Type="http://schemas.openxmlformats.org/officeDocument/2006/relationships/customXml" Target="../ink/ink1818.xml"/><Relationship Id="rId17" Type="http://schemas.openxmlformats.org/officeDocument/2006/relationships/image" Target="../media/image1722.png"/><Relationship Id="rId25" Type="http://schemas.openxmlformats.org/officeDocument/2006/relationships/image" Target="../media/image1726.png"/><Relationship Id="rId33" Type="http://schemas.openxmlformats.org/officeDocument/2006/relationships/image" Target="../media/image1730.png"/><Relationship Id="rId38" Type="http://schemas.openxmlformats.org/officeDocument/2006/relationships/customXml" Target="../ink/ink1831.xml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93.png"/><Relationship Id="rId21" Type="http://schemas.openxmlformats.org/officeDocument/2006/relationships/image" Target="../media/image1745.png"/><Relationship Id="rId42" Type="http://schemas.openxmlformats.org/officeDocument/2006/relationships/customXml" Target="../ink/ink1851.xml"/><Relationship Id="rId63" Type="http://schemas.openxmlformats.org/officeDocument/2006/relationships/image" Target="../media/image1766.png"/><Relationship Id="rId84" Type="http://schemas.openxmlformats.org/officeDocument/2006/relationships/customXml" Target="../ink/ink1872.xml"/><Relationship Id="rId138" Type="http://schemas.openxmlformats.org/officeDocument/2006/relationships/customXml" Target="../ink/ink1899.xml"/><Relationship Id="rId159" Type="http://schemas.openxmlformats.org/officeDocument/2006/relationships/image" Target="../media/image1814.png"/><Relationship Id="rId170" Type="http://schemas.openxmlformats.org/officeDocument/2006/relationships/customXml" Target="../ink/ink1915.xml"/><Relationship Id="rId191" Type="http://schemas.openxmlformats.org/officeDocument/2006/relationships/image" Target="../media/image1830.png"/><Relationship Id="rId205" Type="http://schemas.openxmlformats.org/officeDocument/2006/relationships/image" Target="../media/image1837.png"/><Relationship Id="rId226" Type="http://schemas.openxmlformats.org/officeDocument/2006/relationships/customXml" Target="../ink/ink1943.xml"/><Relationship Id="rId107" Type="http://schemas.openxmlformats.org/officeDocument/2006/relationships/image" Target="../media/image1788.png"/><Relationship Id="rId11" Type="http://schemas.openxmlformats.org/officeDocument/2006/relationships/image" Target="../media/image1740.png"/><Relationship Id="rId32" Type="http://schemas.openxmlformats.org/officeDocument/2006/relationships/customXml" Target="../ink/ink1846.xml"/><Relationship Id="rId53" Type="http://schemas.openxmlformats.org/officeDocument/2006/relationships/image" Target="../media/image1761.png"/><Relationship Id="rId74" Type="http://schemas.openxmlformats.org/officeDocument/2006/relationships/customXml" Target="../ink/ink1867.xml"/><Relationship Id="rId128" Type="http://schemas.openxmlformats.org/officeDocument/2006/relationships/customXml" Target="../ink/ink1894.xml"/><Relationship Id="rId149" Type="http://schemas.openxmlformats.org/officeDocument/2006/relationships/image" Target="../media/image1809.png"/><Relationship Id="rId5" Type="http://schemas.openxmlformats.org/officeDocument/2006/relationships/image" Target="../media/image1735.png"/><Relationship Id="rId95" Type="http://schemas.openxmlformats.org/officeDocument/2006/relationships/image" Target="../media/image1782.png"/><Relationship Id="rId160" Type="http://schemas.openxmlformats.org/officeDocument/2006/relationships/customXml" Target="../ink/ink1910.xml"/><Relationship Id="rId181" Type="http://schemas.openxmlformats.org/officeDocument/2006/relationships/image" Target="../media/image1825.png"/><Relationship Id="rId216" Type="http://schemas.openxmlformats.org/officeDocument/2006/relationships/customXml" Target="../ink/ink1938.xml"/><Relationship Id="rId237" Type="http://schemas.openxmlformats.org/officeDocument/2006/relationships/image" Target="../media/image1853.png"/><Relationship Id="rId22" Type="http://schemas.openxmlformats.org/officeDocument/2006/relationships/customXml" Target="../ink/ink1841.xml"/><Relationship Id="rId43" Type="http://schemas.openxmlformats.org/officeDocument/2006/relationships/image" Target="../media/image1756.png"/><Relationship Id="rId64" Type="http://schemas.openxmlformats.org/officeDocument/2006/relationships/customXml" Target="../ink/ink1862.xml"/><Relationship Id="rId118" Type="http://schemas.openxmlformats.org/officeDocument/2006/relationships/customXml" Target="../ink/ink1889.xml"/><Relationship Id="rId139" Type="http://schemas.openxmlformats.org/officeDocument/2006/relationships/image" Target="../media/image1804.png"/><Relationship Id="rId85" Type="http://schemas.openxmlformats.org/officeDocument/2006/relationships/image" Target="../media/image1777.png"/><Relationship Id="rId150" Type="http://schemas.openxmlformats.org/officeDocument/2006/relationships/customXml" Target="../ink/ink1905.xml"/><Relationship Id="rId171" Type="http://schemas.openxmlformats.org/officeDocument/2006/relationships/image" Target="../media/image1820.png"/><Relationship Id="rId192" Type="http://schemas.openxmlformats.org/officeDocument/2006/relationships/customXml" Target="../ink/ink1926.xml"/><Relationship Id="rId206" Type="http://schemas.openxmlformats.org/officeDocument/2006/relationships/customXml" Target="../ink/ink1933.xml"/><Relationship Id="rId227" Type="http://schemas.openxmlformats.org/officeDocument/2006/relationships/image" Target="../media/image1848.png"/><Relationship Id="rId12" Type="http://schemas.openxmlformats.org/officeDocument/2006/relationships/customXml" Target="../ink/ink1836.xml"/><Relationship Id="rId33" Type="http://schemas.openxmlformats.org/officeDocument/2006/relationships/image" Target="../media/image1751.png"/><Relationship Id="rId108" Type="http://schemas.openxmlformats.org/officeDocument/2006/relationships/customXml" Target="../ink/ink1884.xml"/><Relationship Id="rId129" Type="http://schemas.openxmlformats.org/officeDocument/2006/relationships/image" Target="../media/image1799.png"/><Relationship Id="rId54" Type="http://schemas.openxmlformats.org/officeDocument/2006/relationships/customXml" Target="../ink/ink1857.xml"/><Relationship Id="rId75" Type="http://schemas.openxmlformats.org/officeDocument/2006/relationships/image" Target="../media/image1772.png"/><Relationship Id="rId96" Type="http://schemas.openxmlformats.org/officeDocument/2006/relationships/customXml" Target="../ink/ink1878.xml"/><Relationship Id="rId140" Type="http://schemas.openxmlformats.org/officeDocument/2006/relationships/customXml" Target="../ink/ink1900.xml"/><Relationship Id="rId161" Type="http://schemas.openxmlformats.org/officeDocument/2006/relationships/image" Target="../media/image1815.png"/><Relationship Id="rId182" Type="http://schemas.openxmlformats.org/officeDocument/2006/relationships/customXml" Target="../ink/ink1921.xml"/><Relationship Id="rId217" Type="http://schemas.openxmlformats.org/officeDocument/2006/relationships/image" Target="../media/image1843.png"/><Relationship Id="rId6" Type="http://schemas.openxmlformats.org/officeDocument/2006/relationships/customXml" Target="../ink/ink1833.xml"/><Relationship Id="rId238" Type="http://schemas.openxmlformats.org/officeDocument/2006/relationships/customXml" Target="../ink/ink1949.xml"/><Relationship Id="rId23" Type="http://schemas.openxmlformats.org/officeDocument/2006/relationships/image" Target="../media/image1746.png"/><Relationship Id="rId119" Type="http://schemas.openxmlformats.org/officeDocument/2006/relationships/image" Target="../media/image1794.png"/><Relationship Id="rId44" Type="http://schemas.openxmlformats.org/officeDocument/2006/relationships/customXml" Target="../ink/ink1852.xml"/><Relationship Id="rId65" Type="http://schemas.openxmlformats.org/officeDocument/2006/relationships/image" Target="../media/image1767.png"/><Relationship Id="rId86" Type="http://schemas.openxmlformats.org/officeDocument/2006/relationships/customXml" Target="../ink/ink1873.xml"/><Relationship Id="rId130" Type="http://schemas.openxmlformats.org/officeDocument/2006/relationships/customXml" Target="../ink/ink1895.xml"/><Relationship Id="rId151" Type="http://schemas.openxmlformats.org/officeDocument/2006/relationships/image" Target="../media/image1810.png"/><Relationship Id="rId172" Type="http://schemas.openxmlformats.org/officeDocument/2006/relationships/customXml" Target="../ink/ink1916.xml"/><Relationship Id="rId193" Type="http://schemas.openxmlformats.org/officeDocument/2006/relationships/image" Target="../media/image1831.png"/><Relationship Id="rId207" Type="http://schemas.openxmlformats.org/officeDocument/2006/relationships/image" Target="../media/image1838.png"/><Relationship Id="rId228" Type="http://schemas.openxmlformats.org/officeDocument/2006/relationships/customXml" Target="../ink/ink1944.xml"/><Relationship Id="rId13" Type="http://schemas.openxmlformats.org/officeDocument/2006/relationships/image" Target="../media/image1741.png"/><Relationship Id="rId109" Type="http://schemas.openxmlformats.org/officeDocument/2006/relationships/image" Target="../media/image1789.png"/><Relationship Id="rId34" Type="http://schemas.openxmlformats.org/officeDocument/2006/relationships/customXml" Target="../ink/ink1847.xml"/><Relationship Id="rId55" Type="http://schemas.openxmlformats.org/officeDocument/2006/relationships/image" Target="../media/image1762.png"/><Relationship Id="rId76" Type="http://schemas.openxmlformats.org/officeDocument/2006/relationships/customXml" Target="../ink/ink1868.xml"/><Relationship Id="rId97" Type="http://schemas.openxmlformats.org/officeDocument/2006/relationships/image" Target="../media/image1783.png"/><Relationship Id="rId120" Type="http://schemas.openxmlformats.org/officeDocument/2006/relationships/customXml" Target="../ink/ink1890.xml"/><Relationship Id="rId141" Type="http://schemas.openxmlformats.org/officeDocument/2006/relationships/image" Target="../media/image1805.png"/><Relationship Id="rId7" Type="http://schemas.openxmlformats.org/officeDocument/2006/relationships/image" Target="../media/image1738.png"/><Relationship Id="rId162" Type="http://schemas.openxmlformats.org/officeDocument/2006/relationships/customXml" Target="../ink/ink1911.xml"/><Relationship Id="rId183" Type="http://schemas.openxmlformats.org/officeDocument/2006/relationships/image" Target="../media/image1826.png"/><Relationship Id="rId218" Type="http://schemas.openxmlformats.org/officeDocument/2006/relationships/customXml" Target="../ink/ink1939.xml"/><Relationship Id="rId239" Type="http://schemas.openxmlformats.org/officeDocument/2006/relationships/image" Target="../media/image1854.png"/><Relationship Id="rId24" Type="http://schemas.openxmlformats.org/officeDocument/2006/relationships/customXml" Target="../ink/ink1842.xml"/><Relationship Id="rId45" Type="http://schemas.openxmlformats.org/officeDocument/2006/relationships/image" Target="../media/image1757.png"/><Relationship Id="rId66" Type="http://schemas.openxmlformats.org/officeDocument/2006/relationships/customXml" Target="../ink/ink1863.xml"/><Relationship Id="rId87" Type="http://schemas.openxmlformats.org/officeDocument/2006/relationships/image" Target="../media/image1778.png"/><Relationship Id="rId110" Type="http://schemas.openxmlformats.org/officeDocument/2006/relationships/customXml" Target="../ink/ink1885.xml"/><Relationship Id="rId131" Type="http://schemas.openxmlformats.org/officeDocument/2006/relationships/image" Target="../media/image1800.png"/><Relationship Id="rId152" Type="http://schemas.openxmlformats.org/officeDocument/2006/relationships/customXml" Target="../ink/ink1906.xml"/><Relationship Id="rId173" Type="http://schemas.openxmlformats.org/officeDocument/2006/relationships/image" Target="../media/image1821.png"/><Relationship Id="rId194" Type="http://schemas.openxmlformats.org/officeDocument/2006/relationships/customXml" Target="../ink/ink1927.xml"/><Relationship Id="rId208" Type="http://schemas.openxmlformats.org/officeDocument/2006/relationships/customXml" Target="../ink/ink1934.xml"/><Relationship Id="rId229" Type="http://schemas.openxmlformats.org/officeDocument/2006/relationships/image" Target="../media/image1849.png"/><Relationship Id="rId240" Type="http://schemas.openxmlformats.org/officeDocument/2006/relationships/customXml" Target="../ink/ink1950.xml"/><Relationship Id="rId14" Type="http://schemas.openxmlformats.org/officeDocument/2006/relationships/customXml" Target="../ink/ink1837.xml"/><Relationship Id="rId35" Type="http://schemas.openxmlformats.org/officeDocument/2006/relationships/image" Target="../media/image1752.png"/><Relationship Id="rId56" Type="http://schemas.openxmlformats.org/officeDocument/2006/relationships/customXml" Target="../ink/ink1858.xml"/><Relationship Id="rId77" Type="http://schemas.openxmlformats.org/officeDocument/2006/relationships/image" Target="../media/image1773.png"/><Relationship Id="rId100" Type="http://schemas.openxmlformats.org/officeDocument/2006/relationships/customXml" Target="../ink/ink1880.xml"/><Relationship Id="rId8" Type="http://schemas.openxmlformats.org/officeDocument/2006/relationships/customXml" Target="../ink/ink1834.xml"/><Relationship Id="rId98" Type="http://schemas.openxmlformats.org/officeDocument/2006/relationships/customXml" Target="../ink/ink1879.xml"/><Relationship Id="rId121" Type="http://schemas.openxmlformats.org/officeDocument/2006/relationships/image" Target="../media/image1795.png"/><Relationship Id="rId142" Type="http://schemas.openxmlformats.org/officeDocument/2006/relationships/customXml" Target="../ink/ink1901.xml"/><Relationship Id="rId163" Type="http://schemas.openxmlformats.org/officeDocument/2006/relationships/image" Target="../media/image1816.png"/><Relationship Id="rId184" Type="http://schemas.openxmlformats.org/officeDocument/2006/relationships/customXml" Target="../ink/ink1922.xml"/><Relationship Id="rId219" Type="http://schemas.openxmlformats.org/officeDocument/2006/relationships/image" Target="../media/image1844.png"/><Relationship Id="rId230" Type="http://schemas.openxmlformats.org/officeDocument/2006/relationships/customXml" Target="../ink/ink1945.xml"/><Relationship Id="rId25" Type="http://schemas.openxmlformats.org/officeDocument/2006/relationships/image" Target="../media/image1747.png"/><Relationship Id="rId46" Type="http://schemas.openxmlformats.org/officeDocument/2006/relationships/customXml" Target="../ink/ink1853.xml"/><Relationship Id="rId67" Type="http://schemas.openxmlformats.org/officeDocument/2006/relationships/image" Target="../media/image1768.png"/><Relationship Id="rId88" Type="http://schemas.openxmlformats.org/officeDocument/2006/relationships/customXml" Target="../ink/ink1874.xml"/><Relationship Id="rId111" Type="http://schemas.openxmlformats.org/officeDocument/2006/relationships/image" Target="../media/image1790.png"/><Relationship Id="rId132" Type="http://schemas.openxmlformats.org/officeDocument/2006/relationships/customXml" Target="../ink/ink1896.xml"/><Relationship Id="rId153" Type="http://schemas.openxmlformats.org/officeDocument/2006/relationships/image" Target="../media/image1811.png"/><Relationship Id="rId174" Type="http://schemas.openxmlformats.org/officeDocument/2006/relationships/customXml" Target="../ink/ink1917.xml"/><Relationship Id="rId195" Type="http://schemas.openxmlformats.org/officeDocument/2006/relationships/image" Target="../media/image1832.png"/><Relationship Id="rId209" Type="http://schemas.openxmlformats.org/officeDocument/2006/relationships/image" Target="../media/image1839.png"/><Relationship Id="rId220" Type="http://schemas.openxmlformats.org/officeDocument/2006/relationships/customXml" Target="../ink/ink1940.xml"/><Relationship Id="rId241" Type="http://schemas.openxmlformats.org/officeDocument/2006/relationships/image" Target="../media/image1855.png"/><Relationship Id="rId15" Type="http://schemas.openxmlformats.org/officeDocument/2006/relationships/image" Target="../media/image1742.png"/><Relationship Id="rId36" Type="http://schemas.openxmlformats.org/officeDocument/2006/relationships/customXml" Target="../ink/ink1848.xml"/><Relationship Id="rId57" Type="http://schemas.openxmlformats.org/officeDocument/2006/relationships/image" Target="../media/image1763.png"/><Relationship Id="rId106" Type="http://schemas.openxmlformats.org/officeDocument/2006/relationships/customXml" Target="../ink/ink1883.xml"/><Relationship Id="rId127" Type="http://schemas.openxmlformats.org/officeDocument/2006/relationships/image" Target="../media/image1798.png"/><Relationship Id="rId10" Type="http://schemas.openxmlformats.org/officeDocument/2006/relationships/customXml" Target="../ink/ink1835.xml"/><Relationship Id="rId31" Type="http://schemas.openxmlformats.org/officeDocument/2006/relationships/image" Target="../media/image1750.png"/><Relationship Id="rId52" Type="http://schemas.openxmlformats.org/officeDocument/2006/relationships/customXml" Target="../ink/ink1856.xml"/><Relationship Id="rId73" Type="http://schemas.openxmlformats.org/officeDocument/2006/relationships/image" Target="../media/image1771.png"/><Relationship Id="rId78" Type="http://schemas.openxmlformats.org/officeDocument/2006/relationships/customXml" Target="../ink/ink1869.xml"/><Relationship Id="rId94" Type="http://schemas.openxmlformats.org/officeDocument/2006/relationships/customXml" Target="../ink/ink1877.xml"/><Relationship Id="rId99" Type="http://schemas.openxmlformats.org/officeDocument/2006/relationships/image" Target="../media/image1784.png"/><Relationship Id="rId101" Type="http://schemas.openxmlformats.org/officeDocument/2006/relationships/image" Target="../media/image1785.png"/><Relationship Id="rId122" Type="http://schemas.openxmlformats.org/officeDocument/2006/relationships/customXml" Target="../ink/ink1891.xml"/><Relationship Id="rId143" Type="http://schemas.openxmlformats.org/officeDocument/2006/relationships/image" Target="../media/image1806.png"/><Relationship Id="rId148" Type="http://schemas.openxmlformats.org/officeDocument/2006/relationships/customXml" Target="../ink/ink1904.xml"/><Relationship Id="rId164" Type="http://schemas.openxmlformats.org/officeDocument/2006/relationships/customXml" Target="../ink/ink1912.xml"/><Relationship Id="rId169" Type="http://schemas.openxmlformats.org/officeDocument/2006/relationships/image" Target="../media/image1819.png"/><Relationship Id="rId185" Type="http://schemas.openxmlformats.org/officeDocument/2006/relationships/image" Target="../media/image1827.png"/><Relationship Id="rId4" Type="http://schemas.openxmlformats.org/officeDocument/2006/relationships/image" Target="../media/image1716.png"/><Relationship Id="rId9" Type="http://schemas.openxmlformats.org/officeDocument/2006/relationships/image" Target="../media/image1739.png"/><Relationship Id="rId180" Type="http://schemas.openxmlformats.org/officeDocument/2006/relationships/customXml" Target="../ink/ink1920.xml"/><Relationship Id="rId210" Type="http://schemas.openxmlformats.org/officeDocument/2006/relationships/customXml" Target="../ink/ink1935.xml"/><Relationship Id="rId215" Type="http://schemas.openxmlformats.org/officeDocument/2006/relationships/image" Target="../media/image1842.png"/><Relationship Id="rId236" Type="http://schemas.openxmlformats.org/officeDocument/2006/relationships/customXml" Target="../ink/ink1948.xml"/><Relationship Id="rId26" Type="http://schemas.openxmlformats.org/officeDocument/2006/relationships/customXml" Target="../ink/ink1843.xml"/><Relationship Id="rId231" Type="http://schemas.openxmlformats.org/officeDocument/2006/relationships/image" Target="../media/image1850.png"/><Relationship Id="rId47" Type="http://schemas.openxmlformats.org/officeDocument/2006/relationships/image" Target="../media/image1758.png"/><Relationship Id="rId68" Type="http://schemas.openxmlformats.org/officeDocument/2006/relationships/customXml" Target="../ink/ink1864.xml"/><Relationship Id="rId89" Type="http://schemas.openxmlformats.org/officeDocument/2006/relationships/image" Target="../media/image1779.png"/><Relationship Id="rId112" Type="http://schemas.openxmlformats.org/officeDocument/2006/relationships/customXml" Target="../ink/ink1886.xml"/><Relationship Id="rId133" Type="http://schemas.openxmlformats.org/officeDocument/2006/relationships/image" Target="../media/image1801.png"/><Relationship Id="rId154" Type="http://schemas.openxmlformats.org/officeDocument/2006/relationships/customXml" Target="../ink/ink1907.xml"/><Relationship Id="rId175" Type="http://schemas.openxmlformats.org/officeDocument/2006/relationships/image" Target="../media/image1822.png"/><Relationship Id="rId196" Type="http://schemas.openxmlformats.org/officeDocument/2006/relationships/customXml" Target="../ink/ink1928.xml"/><Relationship Id="rId200" Type="http://schemas.openxmlformats.org/officeDocument/2006/relationships/customXml" Target="../ink/ink1930.xml"/><Relationship Id="rId16" Type="http://schemas.openxmlformats.org/officeDocument/2006/relationships/customXml" Target="../ink/ink1838.xml"/><Relationship Id="rId221" Type="http://schemas.openxmlformats.org/officeDocument/2006/relationships/image" Target="../media/image1845.png"/><Relationship Id="rId37" Type="http://schemas.openxmlformats.org/officeDocument/2006/relationships/image" Target="../media/image1753.png"/><Relationship Id="rId58" Type="http://schemas.openxmlformats.org/officeDocument/2006/relationships/customXml" Target="../ink/ink1859.xml"/><Relationship Id="rId79" Type="http://schemas.openxmlformats.org/officeDocument/2006/relationships/image" Target="../media/image1774.png"/><Relationship Id="rId102" Type="http://schemas.openxmlformats.org/officeDocument/2006/relationships/customXml" Target="../ink/ink1881.xml"/><Relationship Id="rId123" Type="http://schemas.openxmlformats.org/officeDocument/2006/relationships/image" Target="../media/image1796.png"/><Relationship Id="rId144" Type="http://schemas.openxmlformats.org/officeDocument/2006/relationships/customXml" Target="../ink/ink1902.xml"/><Relationship Id="rId90" Type="http://schemas.openxmlformats.org/officeDocument/2006/relationships/customXml" Target="../ink/ink1875.xml"/><Relationship Id="rId165" Type="http://schemas.openxmlformats.org/officeDocument/2006/relationships/image" Target="../media/image1817.png"/><Relationship Id="rId186" Type="http://schemas.openxmlformats.org/officeDocument/2006/relationships/customXml" Target="../ink/ink1923.xml"/><Relationship Id="rId211" Type="http://schemas.openxmlformats.org/officeDocument/2006/relationships/image" Target="../media/image1840.png"/><Relationship Id="rId232" Type="http://schemas.openxmlformats.org/officeDocument/2006/relationships/customXml" Target="../ink/ink1946.xml"/><Relationship Id="rId27" Type="http://schemas.openxmlformats.org/officeDocument/2006/relationships/image" Target="../media/image1748.png"/><Relationship Id="rId48" Type="http://schemas.openxmlformats.org/officeDocument/2006/relationships/customXml" Target="../ink/ink1854.xml"/><Relationship Id="rId69" Type="http://schemas.openxmlformats.org/officeDocument/2006/relationships/image" Target="../media/image1769.png"/><Relationship Id="rId113" Type="http://schemas.openxmlformats.org/officeDocument/2006/relationships/image" Target="../media/image1791.png"/><Relationship Id="rId134" Type="http://schemas.openxmlformats.org/officeDocument/2006/relationships/customXml" Target="../ink/ink1897.xml"/><Relationship Id="rId80" Type="http://schemas.openxmlformats.org/officeDocument/2006/relationships/customXml" Target="../ink/ink1870.xml"/><Relationship Id="rId155" Type="http://schemas.openxmlformats.org/officeDocument/2006/relationships/image" Target="../media/image1812.png"/><Relationship Id="rId176" Type="http://schemas.openxmlformats.org/officeDocument/2006/relationships/customXml" Target="../ink/ink1918.xml"/><Relationship Id="rId197" Type="http://schemas.openxmlformats.org/officeDocument/2006/relationships/image" Target="../media/image1833.png"/><Relationship Id="rId201" Type="http://schemas.openxmlformats.org/officeDocument/2006/relationships/image" Target="../media/image1835.png"/><Relationship Id="rId222" Type="http://schemas.openxmlformats.org/officeDocument/2006/relationships/customXml" Target="../ink/ink1941.xml"/><Relationship Id="rId17" Type="http://schemas.openxmlformats.org/officeDocument/2006/relationships/image" Target="../media/image1743.png"/><Relationship Id="rId38" Type="http://schemas.openxmlformats.org/officeDocument/2006/relationships/customXml" Target="../ink/ink1849.xml"/><Relationship Id="rId59" Type="http://schemas.openxmlformats.org/officeDocument/2006/relationships/image" Target="../media/image1764.png"/><Relationship Id="rId103" Type="http://schemas.openxmlformats.org/officeDocument/2006/relationships/image" Target="../media/image1786.png"/><Relationship Id="rId124" Type="http://schemas.openxmlformats.org/officeDocument/2006/relationships/customXml" Target="../ink/ink1892.xml"/><Relationship Id="rId70" Type="http://schemas.openxmlformats.org/officeDocument/2006/relationships/customXml" Target="../ink/ink1865.xml"/><Relationship Id="rId91" Type="http://schemas.openxmlformats.org/officeDocument/2006/relationships/image" Target="../media/image1780.png"/><Relationship Id="rId145" Type="http://schemas.openxmlformats.org/officeDocument/2006/relationships/image" Target="../media/image1807.png"/><Relationship Id="rId166" Type="http://schemas.openxmlformats.org/officeDocument/2006/relationships/customXml" Target="../ink/ink1913.xml"/><Relationship Id="rId187" Type="http://schemas.openxmlformats.org/officeDocument/2006/relationships/image" Target="../media/image1828.png"/><Relationship Id="rId1" Type="http://schemas.openxmlformats.org/officeDocument/2006/relationships/slideLayout" Target="../slideLayouts/slideLayout6.xml"/><Relationship Id="rId212" Type="http://schemas.openxmlformats.org/officeDocument/2006/relationships/customXml" Target="../ink/ink1936.xml"/><Relationship Id="rId233" Type="http://schemas.openxmlformats.org/officeDocument/2006/relationships/image" Target="../media/image1851.png"/><Relationship Id="rId28" Type="http://schemas.openxmlformats.org/officeDocument/2006/relationships/customXml" Target="../ink/ink1844.xml"/><Relationship Id="rId49" Type="http://schemas.openxmlformats.org/officeDocument/2006/relationships/image" Target="../media/image1759.png"/><Relationship Id="rId114" Type="http://schemas.openxmlformats.org/officeDocument/2006/relationships/customXml" Target="../ink/ink1887.xml"/><Relationship Id="rId60" Type="http://schemas.openxmlformats.org/officeDocument/2006/relationships/customXml" Target="../ink/ink1860.xml"/><Relationship Id="rId81" Type="http://schemas.openxmlformats.org/officeDocument/2006/relationships/image" Target="../media/image1775.png"/><Relationship Id="rId135" Type="http://schemas.openxmlformats.org/officeDocument/2006/relationships/image" Target="../media/image1802.png"/><Relationship Id="rId156" Type="http://schemas.openxmlformats.org/officeDocument/2006/relationships/customXml" Target="../ink/ink1908.xml"/><Relationship Id="rId177" Type="http://schemas.openxmlformats.org/officeDocument/2006/relationships/image" Target="../media/image1823.png"/><Relationship Id="rId198" Type="http://schemas.openxmlformats.org/officeDocument/2006/relationships/customXml" Target="../ink/ink1929.xml"/><Relationship Id="rId202" Type="http://schemas.openxmlformats.org/officeDocument/2006/relationships/customXml" Target="../ink/ink1931.xml"/><Relationship Id="rId223" Type="http://schemas.openxmlformats.org/officeDocument/2006/relationships/image" Target="../media/image1846.png"/><Relationship Id="rId18" Type="http://schemas.openxmlformats.org/officeDocument/2006/relationships/customXml" Target="../ink/ink1839.xml"/><Relationship Id="rId39" Type="http://schemas.openxmlformats.org/officeDocument/2006/relationships/image" Target="../media/image1754.png"/><Relationship Id="rId50" Type="http://schemas.openxmlformats.org/officeDocument/2006/relationships/customXml" Target="../ink/ink1855.xml"/><Relationship Id="rId104" Type="http://schemas.openxmlformats.org/officeDocument/2006/relationships/customXml" Target="../ink/ink1882.xml"/><Relationship Id="rId125" Type="http://schemas.openxmlformats.org/officeDocument/2006/relationships/image" Target="../media/image1797.png"/><Relationship Id="rId146" Type="http://schemas.openxmlformats.org/officeDocument/2006/relationships/customXml" Target="../ink/ink1903.xml"/><Relationship Id="rId167" Type="http://schemas.openxmlformats.org/officeDocument/2006/relationships/image" Target="../media/image1818.png"/><Relationship Id="rId188" Type="http://schemas.openxmlformats.org/officeDocument/2006/relationships/customXml" Target="../ink/ink1924.xml"/><Relationship Id="rId71" Type="http://schemas.openxmlformats.org/officeDocument/2006/relationships/image" Target="../media/image1770.png"/><Relationship Id="rId92" Type="http://schemas.openxmlformats.org/officeDocument/2006/relationships/customXml" Target="../ink/ink1876.xml"/><Relationship Id="rId213" Type="http://schemas.openxmlformats.org/officeDocument/2006/relationships/image" Target="../media/image1841.png"/><Relationship Id="rId234" Type="http://schemas.openxmlformats.org/officeDocument/2006/relationships/customXml" Target="../ink/ink1947.xml"/><Relationship Id="rId2" Type="http://schemas.openxmlformats.org/officeDocument/2006/relationships/notesSlide" Target="../notesSlides/notesSlide19.xml"/><Relationship Id="rId29" Type="http://schemas.openxmlformats.org/officeDocument/2006/relationships/image" Target="../media/image1749.png"/><Relationship Id="rId40" Type="http://schemas.openxmlformats.org/officeDocument/2006/relationships/customXml" Target="../ink/ink1850.xml"/><Relationship Id="rId115" Type="http://schemas.openxmlformats.org/officeDocument/2006/relationships/image" Target="../media/image1792.png"/><Relationship Id="rId136" Type="http://schemas.openxmlformats.org/officeDocument/2006/relationships/customXml" Target="../ink/ink1898.xml"/><Relationship Id="rId157" Type="http://schemas.openxmlformats.org/officeDocument/2006/relationships/image" Target="../media/image1813.png"/><Relationship Id="rId178" Type="http://schemas.openxmlformats.org/officeDocument/2006/relationships/customXml" Target="../ink/ink1919.xml"/><Relationship Id="rId61" Type="http://schemas.openxmlformats.org/officeDocument/2006/relationships/image" Target="../media/image1765.png"/><Relationship Id="rId82" Type="http://schemas.openxmlformats.org/officeDocument/2006/relationships/customXml" Target="../ink/ink1871.xml"/><Relationship Id="rId199" Type="http://schemas.openxmlformats.org/officeDocument/2006/relationships/image" Target="../media/image1834.png"/><Relationship Id="rId203" Type="http://schemas.openxmlformats.org/officeDocument/2006/relationships/image" Target="../media/image1836.png"/><Relationship Id="rId19" Type="http://schemas.openxmlformats.org/officeDocument/2006/relationships/image" Target="../media/image1744.png"/><Relationship Id="rId224" Type="http://schemas.openxmlformats.org/officeDocument/2006/relationships/customXml" Target="../ink/ink1942.xml"/><Relationship Id="rId30" Type="http://schemas.openxmlformats.org/officeDocument/2006/relationships/customXml" Target="../ink/ink1845.xml"/><Relationship Id="rId105" Type="http://schemas.openxmlformats.org/officeDocument/2006/relationships/image" Target="../media/image1787.png"/><Relationship Id="rId126" Type="http://schemas.openxmlformats.org/officeDocument/2006/relationships/customXml" Target="../ink/ink1893.xml"/><Relationship Id="rId147" Type="http://schemas.openxmlformats.org/officeDocument/2006/relationships/image" Target="../media/image1808.png"/><Relationship Id="rId168" Type="http://schemas.openxmlformats.org/officeDocument/2006/relationships/customXml" Target="../ink/ink1914.xml"/><Relationship Id="rId51" Type="http://schemas.openxmlformats.org/officeDocument/2006/relationships/image" Target="../media/image1760.png"/><Relationship Id="rId72" Type="http://schemas.openxmlformats.org/officeDocument/2006/relationships/customXml" Target="../ink/ink1866.xml"/><Relationship Id="rId93" Type="http://schemas.openxmlformats.org/officeDocument/2006/relationships/image" Target="../media/image1781.png"/><Relationship Id="rId189" Type="http://schemas.openxmlformats.org/officeDocument/2006/relationships/image" Target="../media/image1829.png"/><Relationship Id="rId3" Type="http://schemas.openxmlformats.org/officeDocument/2006/relationships/image" Target="../media/image1715.png"/><Relationship Id="rId214" Type="http://schemas.openxmlformats.org/officeDocument/2006/relationships/customXml" Target="../ink/ink1937.xml"/><Relationship Id="rId235" Type="http://schemas.openxmlformats.org/officeDocument/2006/relationships/image" Target="../media/image1852.png"/><Relationship Id="rId116" Type="http://schemas.openxmlformats.org/officeDocument/2006/relationships/customXml" Target="../ink/ink1888.xml"/><Relationship Id="rId137" Type="http://schemas.openxmlformats.org/officeDocument/2006/relationships/image" Target="../media/image1803.png"/><Relationship Id="rId158" Type="http://schemas.openxmlformats.org/officeDocument/2006/relationships/customXml" Target="../ink/ink1909.xml"/><Relationship Id="rId20" Type="http://schemas.openxmlformats.org/officeDocument/2006/relationships/customXml" Target="../ink/ink1840.xml"/><Relationship Id="rId41" Type="http://schemas.openxmlformats.org/officeDocument/2006/relationships/image" Target="../media/image1755.png"/><Relationship Id="rId62" Type="http://schemas.openxmlformats.org/officeDocument/2006/relationships/customXml" Target="../ink/ink1861.xml"/><Relationship Id="rId83" Type="http://schemas.openxmlformats.org/officeDocument/2006/relationships/image" Target="../media/image1776.png"/><Relationship Id="rId179" Type="http://schemas.openxmlformats.org/officeDocument/2006/relationships/image" Target="../media/image1824.png"/><Relationship Id="rId190" Type="http://schemas.openxmlformats.org/officeDocument/2006/relationships/customXml" Target="../ink/ink1925.xml"/><Relationship Id="rId204" Type="http://schemas.openxmlformats.org/officeDocument/2006/relationships/customXml" Target="../ink/ink1932.xml"/><Relationship Id="rId225" Type="http://schemas.openxmlformats.org/officeDocument/2006/relationships/image" Target="../media/image18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07.xml"/><Relationship Id="rId21" Type="http://schemas.openxmlformats.org/officeDocument/2006/relationships/image" Target="../media/image1866.png"/><Relationship Id="rId42" Type="http://schemas.openxmlformats.org/officeDocument/2006/relationships/customXml" Target="../ink/ink1969.xml"/><Relationship Id="rId63" Type="http://schemas.openxmlformats.org/officeDocument/2006/relationships/image" Target="../media/image1886.png"/><Relationship Id="rId84" Type="http://schemas.openxmlformats.org/officeDocument/2006/relationships/customXml" Target="../ink/ink1990.xml"/><Relationship Id="rId138" Type="http://schemas.openxmlformats.org/officeDocument/2006/relationships/image" Target="../media/image1923.png"/><Relationship Id="rId16" Type="http://schemas.openxmlformats.org/officeDocument/2006/relationships/customXml" Target="../ink/ink1956.xml"/><Relationship Id="rId107" Type="http://schemas.openxmlformats.org/officeDocument/2006/relationships/customXml" Target="../ink/ink2002.xml"/><Relationship Id="rId11" Type="http://schemas.openxmlformats.org/officeDocument/2006/relationships/image" Target="../media/image1861.png"/><Relationship Id="rId32" Type="http://schemas.openxmlformats.org/officeDocument/2006/relationships/customXml" Target="../ink/ink1964.xml"/><Relationship Id="rId37" Type="http://schemas.openxmlformats.org/officeDocument/2006/relationships/image" Target="../media/image1874.png"/><Relationship Id="rId53" Type="http://schemas.openxmlformats.org/officeDocument/2006/relationships/image" Target="../media/image1881.png"/><Relationship Id="rId58" Type="http://schemas.openxmlformats.org/officeDocument/2006/relationships/customXml" Target="../ink/ink1977.xml"/><Relationship Id="rId74" Type="http://schemas.openxmlformats.org/officeDocument/2006/relationships/customXml" Target="../ink/ink1985.xml"/><Relationship Id="rId79" Type="http://schemas.openxmlformats.org/officeDocument/2006/relationships/image" Target="../media/image1894.png"/><Relationship Id="rId102" Type="http://schemas.openxmlformats.org/officeDocument/2006/relationships/customXml" Target="../ink/ink1999.xml"/><Relationship Id="rId123" Type="http://schemas.openxmlformats.org/officeDocument/2006/relationships/customXml" Target="../ink/ink2010.xml"/><Relationship Id="rId128" Type="http://schemas.openxmlformats.org/officeDocument/2006/relationships/image" Target="../media/image1918.png"/><Relationship Id="rId5" Type="http://schemas.openxmlformats.org/officeDocument/2006/relationships/image" Target="../media/image1856.png"/><Relationship Id="rId90" Type="http://schemas.openxmlformats.org/officeDocument/2006/relationships/customXml" Target="../ink/ink1993.xml"/><Relationship Id="rId95" Type="http://schemas.openxmlformats.org/officeDocument/2006/relationships/image" Target="../media/image1902.png"/><Relationship Id="rId22" Type="http://schemas.openxmlformats.org/officeDocument/2006/relationships/customXml" Target="../ink/ink1959.xml"/><Relationship Id="rId27" Type="http://schemas.openxmlformats.org/officeDocument/2006/relationships/image" Target="../media/image1869.png"/><Relationship Id="rId43" Type="http://schemas.openxmlformats.org/officeDocument/2006/relationships/image" Target="../media/image1877.png"/><Relationship Id="rId48" Type="http://schemas.openxmlformats.org/officeDocument/2006/relationships/customXml" Target="../ink/ink1972.xml"/><Relationship Id="rId64" Type="http://schemas.openxmlformats.org/officeDocument/2006/relationships/customXml" Target="../ink/ink1980.xml"/><Relationship Id="rId69" Type="http://schemas.openxmlformats.org/officeDocument/2006/relationships/image" Target="../media/image1889.png"/><Relationship Id="rId113" Type="http://schemas.openxmlformats.org/officeDocument/2006/relationships/customXml" Target="../ink/ink2005.xml"/><Relationship Id="rId118" Type="http://schemas.openxmlformats.org/officeDocument/2006/relationships/image" Target="../media/image1913.png"/><Relationship Id="rId134" Type="http://schemas.openxmlformats.org/officeDocument/2006/relationships/image" Target="../media/image1921.png"/><Relationship Id="rId139" Type="http://schemas.openxmlformats.org/officeDocument/2006/relationships/customXml" Target="../ink/ink2018.xml"/><Relationship Id="rId80" Type="http://schemas.openxmlformats.org/officeDocument/2006/relationships/customXml" Target="../ink/ink1988.xml"/><Relationship Id="rId85" Type="http://schemas.openxmlformats.org/officeDocument/2006/relationships/image" Target="../media/image1897.png"/><Relationship Id="rId12" Type="http://schemas.openxmlformats.org/officeDocument/2006/relationships/customXml" Target="../ink/ink1954.xml"/><Relationship Id="rId17" Type="http://schemas.openxmlformats.org/officeDocument/2006/relationships/image" Target="../media/image1864.png"/><Relationship Id="rId33" Type="http://schemas.openxmlformats.org/officeDocument/2006/relationships/image" Target="../media/image1872.png"/><Relationship Id="rId38" Type="http://schemas.openxmlformats.org/officeDocument/2006/relationships/customXml" Target="../ink/ink1967.xml"/><Relationship Id="rId59" Type="http://schemas.openxmlformats.org/officeDocument/2006/relationships/image" Target="../media/image1884.png"/><Relationship Id="rId103" Type="http://schemas.openxmlformats.org/officeDocument/2006/relationships/customXml" Target="../ink/ink2000.xml"/><Relationship Id="rId108" Type="http://schemas.openxmlformats.org/officeDocument/2006/relationships/image" Target="../media/image1908.png"/><Relationship Id="rId124" Type="http://schemas.openxmlformats.org/officeDocument/2006/relationships/image" Target="../media/image1916.png"/><Relationship Id="rId129" Type="http://schemas.openxmlformats.org/officeDocument/2006/relationships/customXml" Target="../ink/ink2013.xml"/><Relationship Id="rId54" Type="http://schemas.openxmlformats.org/officeDocument/2006/relationships/customXml" Target="../ink/ink1975.xml"/><Relationship Id="rId70" Type="http://schemas.openxmlformats.org/officeDocument/2006/relationships/customXml" Target="../ink/ink1983.xml"/><Relationship Id="rId75" Type="http://schemas.openxmlformats.org/officeDocument/2006/relationships/image" Target="../media/image1892.png"/><Relationship Id="rId91" Type="http://schemas.openxmlformats.org/officeDocument/2006/relationships/image" Target="../media/image1900.png"/><Relationship Id="rId96" Type="http://schemas.openxmlformats.org/officeDocument/2006/relationships/customXml" Target="../ink/ink1996.xml"/><Relationship Id="rId140" Type="http://schemas.openxmlformats.org/officeDocument/2006/relationships/image" Target="../media/image1924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951.xml"/><Relationship Id="rId23" Type="http://schemas.openxmlformats.org/officeDocument/2006/relationships/image" Target="../media/image1867.png"/><Relationship Id="rId28" Type="http://schemas.openxmlformats.org/officeDocument/2006/relationships/customXml" Target="../ink/ink1962.xml"/><Relationship Id="rId49" Type="http://schemas.openxmlformats.org/officeDocument/2006/relationships/image" Target="../media/image1879.png"/><Relationship Id="rId114" Type="http://schemas.openxmlformats.org/officeDocument/2006/relationships/image" Target="../media/image1911.png"/><Relationship Id="rId119" Type="http://schemas.openxmlformats.org/officeDocument/2006/relationships/customXml" Target="../ink/ink2008.xml"/><Relationship Id="rId44" Type="http://schemas.openxmlformats.org/officeDocument/2006/relationships/customXml" Target="../ink/ink1970.xml"/><Relationship Id="rId60" Type="http://schemas.openxmlformats.org/officeDocument/2006/relationships/customXml" Target="../ink/ink1978.xml"/><Relationship Id="rId65" Type="http://schemas.openxmlformats.org/officeDocument/2006/relationships/image" Target="../media/image1887.png"/><Relationship Id="rId81" Type="http://schemas.openxmlformats.org/officeDocument/2006/relationships/image" Target="../media/image1895.png"/><Relationship Id="rId86" Type="http://schemas.openxmlformats.org/officeDocument/2006/relationships/customXml" Target="../ink/ink1991.xml"/><Relationship Id="rId130" Type="http://schemas.openxmlformats.org/officeDocument/2006/relationships/image" Target="../media/image1919.png"/><Relationship Id="rId135" Type="http://schemas.openxmlformats.org/officeDocument/2006/relationships/customXml" Target="../ink/ink2016.xml"/><Relationship Id="rId13" Type="http://schemas.openxmlformats.org/officeDocument/2006/relationships/image" Target="../media/image1862.png"/><Relationship Id="rId18" Type="http://schemas.openxmlformats.org/officeDocument/2006/relationships/customXml" Target="../ink/ink1957.xml"/><Relationship Id="rId39" Type="http://schemas.openxmlformats.org/officeDocument/2006/relationships/image" Target="../media/image1875.png"/><Relationship Id="rId109" Type="http://schemas.openxmlformats.org/officeDocument/2006/relationships/customXml" Target="../ink/ink2003.xml"/><Relationship Id="rId34" Type="http://schemas.openxmlformats.org/officeDocument/2006/relationships/customXml" Target="../ink/ink1965.xml"/><Relationship Id="rId50" Type="http://schemas.openxmlformats.org/officeDocument/2006/relationships/customXml" Target="../ink/ink1973.xml"/><Relationship Id="rId55" Type="http://schemas.openxmlformats.org/officeDocument/2006/relationships/image" Target="../media/image1882.png"/><Relationship Id="rId76" Type="http://schemas.openxmlformats.org/officeDocument/2006/relationships/customXml" Target="../ink/ink1986.xml"/><Relationship Id="rId97" Type="http://schemas.openxmlformats.org/officeDocument/2006/relationships/image" Target="../media/image1903.png"/><Relationship Id="rId104" Type="http://schemas.openxmlformats.org/officeDocument/2006/relationships/image" Target="../media/image1906.png"/><Relationship Id="rId120" Type="http://schemas.openxmlformats.org/officeDocument/2006/relationships/image" Target="../media/image1914.png"/><Relationship Id="rId125" Type="http://schemas.openxmlformats.org/officeDocument/2006/relationships/customXml" Target="../ink/ink2011.xml"/><Relationship Id="rId7" Type="http://schemas.openxmlformats.org/officeDocument/2006/relationships/image" Target="../media/image1860.png"/><Relationship Id="rId71" Type="http://schemas.openxmlformats.org/officeDocument/2006/relationships/image" Target="../media/image1890.png"/><Relationship Id="rId92" Type="http://schemas.openxmlformats.org/officeDocument/2006/relationships/customXml" Target="../ink/ink1994.xml"/><Relationship Id="rId2" Type="http://schemas.openxmlformats.org/officeDocument/2006/relationships/notesSlide" Target="../notesSlides/notesSlide21.xml"/><Relationship Id="rId29" Type="http://schemas.openxmlformats.org/officeDocument/2006/relationships/image" Target="../media/image1870.png"/><Relationship Id="rId24" Type="http://schemas.openxmlformats.org/officeDocument/2006/relationships/customXml" Target="../ink/ink1960.xml"/><Relationship Id="rId40" Type="http://schemas.openxmlformats.org/officeDocument/2006/relationships/customXml" Target="../ink/ink1968.xml"/><Relationship Id="rId45" Type="http://schemas.openxmlformats.org/officeDocument/2006/relationships/image" Target="../media/image116.png"/><Relationship Id="rId66" Type="http://schemas.openxmlformats.org/officeDocument/2006/relationships/customXml" Target="../ink/ink1981.xml"/><Relationship Id="rId87" Type="http://schemas.openxmlformats.org/officeDocument/2006/relationships/image" Target="../media/image1898.png"/><Relationship Id="rId110" Type="http://schemas.openxmlformats.org/officeDocument/2006/relationships/image" Target="../media/image1909.png"/><Relationship Id="rId115" Type="http://schemas.openxmlformats.org/officeDocument/2006/relationships/customXml" Target="../ink/ink2006.xml"/><Relationship Id="rId131" Type="http://schemas.openxmlformats.org/officeDocument/2006/relationships/customXml" Target="../ink/ink2014.xml"/><Relationship Id="rId136" Type="http://schemas.openxmlformats.org/officeDocument/2006/relationships/image" Target="../media/image1922.png"/><Relationship Id="rId61" Type="http://schemas.openxmlformats.org/officeDocument/2006/relationships/image" Target="../media/image1885.png"/><Relationship Id="rId82" Type="http://schemas.openxmlformats.org/officeDocument/2006/relationships/customXml" Target="../ink/ink1989.xml"/><Relationship Id="rId19" Type="http://schemas.openxmlformats.org/officeDocument/2006/relationships/image" Target="../media/image1865.png"/><Relationship Id="rId14" Type="http://schemas.openxmlformats.org/officeDocument/2006/relationships/customXml" Target="../ink/ink1955.xml"/><Relationship Id="rId30" Type="http://schemas.openxmlformats.org/officeDocument/2006/relationships/customXml" Target="../ink/ink1963.xml"/><Relationship Id="rId35" Type="http://schemas.openxmlformats.org/officeDocument/2006/relationships/image" Target="../media/image1873.png"/><Relationship Id="rId56" Type="http://schemas.openxmlformats.org/officeDocument/2006/relationships/customXml" Target="../ink/ink1976.xml"/><Relationship Id="rId77" Type="http://schemas.openxmlformats.org/officeDocument/2006/relationships/image" Target="../media/image1893.png"/><Relationship Id="rId100" Type="http://schemas.openxmlformats.org/officeDocument/2006/relationships/customXml" Target="../ink/ink1998.xml"/><Relationship Id="rId105" Type="http://schemas.openxmlformats.org/officeDocument/2006/relationships/customXml" Target="../ink/ink2001.xml"/><Relationship Id="rId126" Type="http://schemas.openxmlformats.org/officeDocument/2006/relationships/image" Target="../media/image1917.png"/><Relationship Id="rId8" Type="http://schemas.openxmlformats.org/officeDocument/2006/relationships/customXml" Target="../ink/ink1952.xml"/><Relationship Id="rId51" Type="http://schemas.openxmlformats.org/officeDocument/2006/relationships/image" Target="../media/image1880.png"/><Relationship Id="rId72" Type="http://schemas.openxmlformats.org/officeDocument/2006/relationships/customXml" Target="../ink/ink1984.xml"/><Relationship Id="rId93" Type="http://schemas.openxmlformats.org/officeDocument/2006/relationships/image" Target="../media/image1901.png"/><Relationship Id="rId98" Type="http://schemas.openxmlformats.org/officeDocument/2006/relationships/customXml" Target="../ink/ink1997.xml"/><Relationship Id="rId121" Type="http://schemas.openxmlformats.org/officeDocument/2006/relationships/customXml" Target="../ink/ink2009.xml"/><Relationship Id="rId3" Type="http://schemas.openxmlformats.org/officeDocument/2006/relationships/image" Target="../media/image1737.jpeg"/><Relationship Id="rId25" Type="http://schemas.openxmlformats.org/officeDocument/2006/relationships/image" Target="../media/image1868.png"/><Relationship Id="rId46" Type="http://schemas.openxmlformats.org/officeDocument/2006/relationships/customXml" Target="../ink/ink1971.xml"/><Relationship Id="rId67" Type="http://schemas.openxmlformats.org/officeDocument/2006/relationships/image" Target="../media/image1888.png"/><Relationship Id="rId116" Type="http://schemas.openxmlformats.org/officeDocument/2006/relationships/image" Target="../media/image1912.png"/><Relationship Id="rId137" Type="http://schemas.openxmlformats.org/officeDocument/2006/relationships/customXml" Target="../ink/ink2017.xml"/><Relationship Id="rId20" Type="http://schemas.openxmlformats.org/officeDocument/2006/relationships/customXml" Target="../ink/ink1958.xml"/><Relationship Id="rId41" Type="http://schemas.openxmlformats.org/officeDocument/2006/relationships/image" Target="../media/image1876.png"/><Relationship Id="rId62" Type="http://schemas.openxmlformats.org/officeDocument/2006/relationships/customXml" Target="../ink/ink1979.xml"/><Relationship Id="rId83" Type="http://schemas.openxmlformats.org/officeDocument/2006/relationships/image" Target="../media/image1896.png"/><Relationship Id="rId88" Type="http://schemas.openxmlformats.org/officeDocument/2006/relationships/customXml" Target="../ink/ink1992.xml"/><Relationship Id="rId111" Type="http://schemas.openxmlformats.org/officeDocument/2006/relationships/customXml" Target="../ink/ink2004.xml"/><Relationship Id="rId132" Type="http://schemas.openxmlformats.org/officeDocument/2006/relationships/image" Target="../media/image1920.png"/><Relationship Id="rId15" Type="http://schemas.openxmlformats.org/officeDocument/2006/relationships/image" Target="../media/image1863.png"/><Relationship Id="rId36" Type="http://schemas.openxmlformats.org/officeDocument/2006/relationships/customXml" Target="../ink/ink1966.xml"/><Relationship Id="rId57" Type="http://schemas.openxmlformats.org/officeDocument/2006/relationships/image" Target="../media/image1883.png"/><Relationship Id="rId106" Type="http://schemas.openxmlformats.org/officeDocument/2006/relationships/image" Target="../media/image1907.png"/><Relationship Id="rId127" Type="http://schemas.openxmlformats.org/officeDocument/2006/relationships/customXml" Target="../ink/ink2012.xml"/><Relationship Id="rId10" Type="http://schemas.openxmlformats.org/officeDocument/2006/relationships/customXml" Target="../ink/ink1953.xml"/><Relationship Id="rId31" Type="http://schemas.openxmlformats.org/officeDocument/2006/relationships/image" Target="../media/image1871.png"/><Relationship Id="rId52" Type="http://schemas.openxmlformats.org/officeDocument/2006/relationships/customXml" Target="../ink/ink1974.xml"/><Relationship Id="rId73" Type="http://schemas.openxmlformats.org/officeDocument/2006/relationships/image" Target="../media/image1891.png"/><Relationship Id="rId78" Type="http://schemas.openxmlformats.org/officeDocument/2006/relationships/customXml" Target="../ink/ink1987.xml"/><Relationship Id="rId94" Type="http://schemas.openxmlformats.org/officeDocument/2006/relationships/customXml" Target="../ink/ink1995.xml"/><Relationship Id="rId99" Type="http://schemas.openxmlformats.org/officeDocument/2006/relationships/image" Target="../media/image1904.png"/><Relationship Id="rId101" Type="http://schemas.openxmlformats.org/officeDocument/2006/relationships/image" Target="../media/image1905.png"/><Relationship Id="rId122" Type="http://schemas.openxmlformats.org/officeDocument/2006/relationships/image" Target="../media/image1915.png"/><Relationship Id="rId4" Type="http://schemas.openxmlformats.org/officeDocument/2006/relationships/image" Target="../media/image1738.jpeg"/><Relationship Id="rId9" Type="http://schemas.openxmlformats.org/officeDocument/2006/relationships/image" Target="../media/image255.png"/><Relationship Id="rId26" Type="http://schemas.openxmlformats.org/officeDocument/2006/relationships/customXml" Target="../ink/ink1961.xml"/><Relationship Id="rId47" Type="http://schemas.openxmlformats.org/officeDocument/2006/relationships/image" Target="../media/image1878.png"/><Relationship Id="rId68" Type="http://schemas.openxmlformats.org/officeDocument/2006/relationships/customXml" Target="../ink/ink1982.xml"/><Relationship Id="rId89" Type="http://schemas.openxmlformats.org/officeDocument/2006/relationships/image" Target="../media/image1899.png"/><Relationship Id="rId112" Type="http://schemas.openxmlformats.org/officeDocument/2006/relationships/image" Target="../media/image1910.png"/><Relationship Id="rId133" Type="http://schemas.openxmlformats.org/officeDocument/2006/relationships/customXml" Target="../ink/ink201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20.xml"/><Relationship Id="rId13" Type="http://schemas.openxmlformats.org/officeDocument/2006/relationships/image" Target="../media/image1901.png"/><Relationship Id="rId3" Type="http://schemas.openxmlformats.org/officeDocument/2006/relationships/image" Target="../media/image1737.jpeg"/><Relationship Id="rId7" Type="http://schemas.openxmlformats.org/officeDocument/2006/relationships/image" Target="../media/image255.png"/><Relationship Id="rId12" Type="http://schemas.openxmlformats.org/officeDocument/2006/relationships/customXml" Target="../ink/ink202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019.xml"/><Relationship Id="rId11" Type="http://schemas.openxmlformats.org/officeDocument/2006/relationships/image" Target="../media/image1895.png"/><Relationship Id="rId5" Type="http://schemas.openxmlformats.org/officeDocument/2006/relationships/image" Target="../media/image1856.png"/><Relationship Id="rId15" Type="http://schemas.openxmlformats.org/officeDocument/2006/relationships/image" Target="../media/image1915.png"/><Relationship Id="rId10" Type="http://schemas.openxmlformats.org/officeDocument/2006/relationships/customXml" Target="../ink/ink2021.xml"/><Relationship Id="rId4" Type="http://schemas.openxmlformats.org/officeDocument/2006/relationships/image" Target="../media/image1738.jpeg"/><Relationship Id="rId9" Type="http://schemas.openxmlformats.org/officeDocument/2006/relationships/image" Target="../media/image116.png"/><Relationship Id="rId14" Type="http://schemas.openxmlformats.org/officeDocument/2006/relationships/customXml" Target="../ink/ink2023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9.png"/><Relationship Id="rId299" Type="http://schemas.openxmlformats.org/officeDocument/2006/relationships/image" Target="../media/image260.png"/><Relationship Id="rId21" Type="http://schemas.openxmlformats.org/officeDocument/2006/relationships/customXml" Target="../ink/ink119.xml"/><Relationship Id="rId63" Type="http://schemas.openxmlformats.org/officeDocument/2006/relationships/image" Target="../media/image142.png"/><Relationship Id="rId159" Type="http://schemas.openxmlformats.org/officeDocument/2006/relationships/image" Target="../media/image190.png"/><Relationship Id="rId324" Type="http://schemas.openxmlformats.org/officeDocument/2006/relationships/customXml" Target="../ink/ink271.xml"/><Relationship Id="rId170" Type="http://schemas.openxmlformats.org/officeDocument/2006/relationships/customXml" Target="../ink/ink194.xml"/><Relationship Id="rId226" Type="http://schemas.openxmlformats.org/officeDocument/2006/relationships/customXml" Target="../ink/ink222.xml"/><Relationship Id="rId268" Type="http://schemas.openxmlformats.org/officeDocument/2006/relationships/customXml" Target="../ink/ink243.xml"/><Relationship Id="rId32" Type="http://schemas.openxmlformats.org/officeDocument/2006/relationships/customXml" Target="../ink/ink125.xml"/><Relationship Id="rId74" Type="http://schemas.openxmlformats.org/officeDocument/2006/relationships/customXml" Target="../ink/ink146.xml"/><Relationship Id="rId128" Type="http://schemas.openxmlformats.org/officeDocument/2006/relationships/customXml" Target="../ink/ink173.xml"/><Relationship Id="rId5" Type="http://schemas.openxmlformats.org/officeDocument/2006/relationships/customXml" Target="../ink/ink111.xml"/><Relationship Id="rId181" Type="http://schemas.openxmlformats.org/officeDocument/2006/relationships/image" Target="../media/image201.png"/><Relationship Id="rId237" Type="http://schemas.openxmlformats.org/officeDocument/2006/relationships/image" Target="../media/image229.png"/><Relationship Id="rId279" Type="http://schemas.openxmlformats.org/officeDocument/2006/relationships/image" Target="../media/image250.png"/><Relationship Id="rId43" Type="http://schemas.openxmlformats.org/officeDocument/2006/relationships/image" Target="../media/image132.png"/><Relationship Id="rId139" Type="http://schemas.openxmlformats.org/officeDocument/2006/relationships/image" Target="../media/image180.png"/><Relationship Id="rId290" Type="http://schemas.openxmlformats.org/officeDocument/2006/relationships/customXml" Target="../ink/ink254.xml"/><Relationship Id="rId304" Type="http://schemas.openxmlformats.org/officeDocument/2006/relationships/customXml" Target="../ink/ink261.xml"/><Relationship Id="rId85" Type="http://schemas.openxmlformats.org/officeDocument/2006/relationships/image" Target="../media/image153.png"/><Relationship Id="rId150" Type="http://schemas.openxmlformats.org/officeDocument/2006/relationships/customXml" Target="../ink/ink184.xml"/><Relationship Id="rId192" Type="http://schemas.openxmlformats.org/officeDocument/2006/relationships/customXml" Target="../ink/ink205.xml"/><Relationship Id="rId206" Type="http://schemas.openxmlformats.org/officeDocument/2006/relationships/customXml" Target="../ink/ink212.xml"/><Relationship Id="rId248" Type="http://schemas.openxmlformats.org/officeDocument/2006/relationships/customXml" Target="../ink/ink233.xml"/><Relationship Id="rId12" Type="http://schemas.openxmlformats.org/officeDocument/2006/relationships/image" Target="../media/image117.png"/><Relationship Id="rId108" Type="http://schemas.openxmlformats.org/officeDocument/2006/relationships/customXml" Target="../ink/ink163.xml"/><Relationship Id="rId315" Type="http://schemas.openxmlformats.org/officeDocument/2006/relationships/image" Target="../media/image268.png"/><Relationship Id="rId54" Type="http://schemas.openxmlformats.org/officeDocument/2006/relationships/customXml" Target="../ink/ink136.xml"/><Relationship Id="rId96" Type="http://schemas.openxmlformats.org/officeDocument/2006/relationships/customXml" Target="../ink/ink157.xml"/><Relationship Id="rId161" Type="http://schemas.openxmlformats.org/officeDocument/2006/relationships/image" Target="../media/image191.png"/><Relationship Id="rId217" Type="http://schemas.openxmlformats.org/officeDocument/2006/relationships/image" Target="../media/image219.png"/><Relationship Id="rId259" Type="http://schemas.openxmlformats.org/officeDocument/2006/relationships/image" Target="../media/image240.png"/><Relationship Id="rId23" Type="http://schemas.openxmlformats.org/officeDocument/2006/relationships/customXml" Target="../ink/ink120.xml"/><Relationship Id="rId119" Type="http://schemas.openxmlformats.org/officeDocument/2006/relationships/image" Target="../media/image170.png"/><Relationship Id="rId270" Type="http://schemas.openxmlformats.org/officeDocument/2006/relationships/customXml" Target="../ink/ink244.xml"/><Relationship Id="rId326" Type="http://schemas.openxmlformats.org/officeDocument/2006/relationships/customXml" Target="../ink/ink272.xml"/><Relationship Id="rId65" Type="http://schemas.openxmlformats.org/officeDocument/2006/relationships/image" Target="../media/image143.png"/><Relationship Id="rId130" Type="http://schemas.openxmlformats.org/officeDocument/2006/relationships/customXml" Target="../ink/ink174.xml"/><Relationship Id="rId172" Type="http://schemas.openxmlformats.org/officeDocument/2006/relationships/customXml" Target="../ink/ink195.xml"/><Relationship Id="rId228" Type="http://schemas.openxmlformats.org/officeDocument/2006/relationships/customXml" Target="../ink/ink223.xml"/><Relationship Id="rId281" Type="http://schemas.openxmlformats.org/officeDocument/2006/relationships/image" Target="../media/image251.png"/><Relationship Id="rId34" Type="http://schemas.openxmlformats.org/officeDocument/2006/relationships/customXml" Target="../ink/ink126.xml"/><Relationship Id="rId76" Type="http://schemas.openxmlformats.org/officeDocument/2006/relationships/customXml" Target="../ink/ink147.xml"/><Relationship Id="rId141" Type="http://schemas.openxmlformats.org/officeDocument/2006/relationships/image" Target="../media/image181.png"/><Relationship Id="rId7" Type="http://schemas.openxmlformats.org/officeDocument/2006/relationships/customXml" Target="../ink/ink112.xml"/><Relationship Id="rId183" Type="http://schemas.openxmlformats.org/officeDocument/2006/relationships/image" Target="../media/image202.png"/><Relationship Id="rId239" Type="http://schemas.openxmlformats.org/officeDocument/2006/relationships/image" Target="../media/image230.png"/><Relationship Id="rId250" Type="http://schemas.openxmlformats.org/officeDocument/2006/relationships/customXml" Target="../ink/ink234.xml"/><Relationship Id="rId271" Type="http://schemas.openxmlformats.org/officeDocument/2006/relationships/image" Target="../media/image246.png"/><Relationship Id="rId292" Type="http://schemas.openxmlformats.org/officeDocument/2006/relationships/customXml" Target="../ink/ink255.xml"/><Relationship Id="rId306" Type="http://schemas.openxmlformats.org/officeDocument/2006/relationships/customXml" Target="../ink/ink262.xml"/><Relationship Id="rId24" Type="http://schemas.openxmlformats.org/officeDocument/2006/relationships/image" Target="../media/image123.png"/><Relationship Id="rId45" Type="http://schemas.openxmlformats.org/officeDocument/2006/relationships/image" Target="../media/image133.png"/><Relationship Id="rId66" Type="http://schemas.openxmlformats.org/officeDocument/2006/relationships/customXml" Target="../ink/ink142.xml"/><Relationship Id="rId87" Type="http://schemas.openxmlformats.org/officeDocument/2006/relationships/image" Target="../media/image154.png"/><Relationship Id="rId110" Type="http://schemas.openxmlformats.org/officeDocument/2006/relationships/customXml" Target="../ink/ink164.xml"/><Relationship Id="rId131" Type="http://schemas.openxmlformats.org/officeDocument/2006/relationships/image" Target="../media/image176.png"/><Relationship Id="rId327" Type="http://schemas.openxmlformats.org/officeDocument/2006/relationships/image" Target="../media/image274.png"/><Relationship Id="rId152" Type="http://schemas.openxmlformats.org/officeDocument/2006/relationships/customXml" Target="../ink/ink185.xml"/><Relationship Id="rId173" Type="http://schemas.openxmlformats.org/officeDocument/2006/relationships/image" Target="../media/image197.png"/><Relationship Id="rId194" Type="http://schemas.openxmlformats.org/officeDocument/2006/relationships/customXml" Target="../ink/ink206.xml"/><Relationship Id="rId208" Type="http://schemas.openxmlformats.org/officeDocument/2006/relationships/customXml" Target="../ink/ink213.xml"/><Relationship Id="rId229" Type="http://schemas.openxmlformats.org/officeDocument/2006/relationships/image" Target="../media/image225.png"/><Relationship Id="rId240" Type="http://schemas.openxmlformats.org/officeDocument/2006/relationships/customXml" Target="../ink/ink229.xml"/><Relationship Id="rId261" Type="http://schemas.openxmlformats.org/officeDocument/2006/relationships/image" Target="../media/image241.png"/><Relationship Id="rId14" Type="http://schemas.openxmlformats.org/officeDocument/2006/relationships/image" Target="../media/image118.png"/><Relationship Id="rId35" Type="http://schemas.openxmlformats.org/officeDocument/2006/relationships/image" Target="../media/image128.png"/><Relationship Id="rId56" Type="http://schemas.openxmlformats.org/officeDocument/2006/relationships/customXml" Target="../ink/ink137.xml"/><Relationship Id="rId77" Type="http://schemas.openxmlformats.org/officeDocument/2006/relationships/image" Target="../media/image149.png"/><Relationship Id="rId100" Type="http://schemas.openxmlformats.org/officeDocument/2006/relationships/customXml" Target="../ink/ink159.xml"/><Relationship Id="rId282" Type="http://schemas.openxmlformats.org/officeDocument/2006/relationships/customXml" Target="../ink/ink250.xml"/><Relationship Id="rId317" Type="http://schemas.openxmlformats.org/officeDocument/2006/relationships/image" Target="../media/image269.png"/><Relationship Id="rId8" Type="http://schemas.openxmlformats.org/officeDocument/2006/relationships/image" Target="../media/image115.png"/><Relationship Id="rId98" Type="http://schemas.openxmlformats.org/officeDocument/2006/relationships/customXml" Target="../ink/ink158.xml"/><Relationship Id="rId121" Type="http://schemas.openxmlformats.org/officeDocument/2006/relationships/image" Target="../media/image171.png"/><Relationship Id="rId142" Type="http://schemas.openxmlformats.org/officeDocument/2006/relationships/customXml" Target="../ink/ink180.xml"/><Relationship Id="rId163" Type="http://schemas.openxmlformats.org/officeDocument/2006/relationships/image" Target="../media/image192.png"/><Relationship Id="rId184" Type="http://schemas.openxmlformats.org/officeDocument/2006/relationships/customXml" Target="../ink/ink201.xml"/><Relationship Id="rId219" Type="http://schemas.openxmlformats.org/officeDocument/2006/relationships/image" Target="../media/image220.png"/><Relationship Id="rId230" Type="http://schemas.openxmlformats.org/officeDocument/2006/relationships/customXml" Target="../ink/ink224.xml"/><Relationship Id="rId251" Type="http://schemas.openxmlformats.org/officeDocument/2006/relationships/image" Target="../media/image236.png"/><Relationship Id="rId25" Type="http://schemas.openxmlformats.org/officeDocument/2006/relationships/customXml" Target="../ink/ink121.xml"/><Relationship Id="rId46" Type="http://schemas.openxmlformats.org/officeDocument/2006/relationships/customXml" Target="../ink/ink132.xml"/><Relationship Id="rId67" Type="http://schemas.openxmlformats.org/officeDocument/2006/relationships/image" Target="../media/image144.png"/><Relationship Id="rId272" Type="http://schemas.openxmlformats.org/officeDocument/2006/relationships/customXml" Target="../ink/ink245.xml"/><Relationship Id="rId293" Type="http://schemas.openxmlformats.org/officeDocument/2006/relationships/image" Target="../media/image257.png"/><Relationship Id="rId307" Type="http://schemas.openxmlformats.org/officeDocument/2006/relationships/image" Target="../media/image264.png"/><Relationship Id="rId328" Type="http://schemas.openxmlformats.org/officeDocument/2006/relationships/customXml" Target="../ink/ink273.xml"/><Relationship Id="rId88" Type="http://schemas.openxmlformats.org/officeDocument/2006/relationships/customXml" Target="../ink/ink153.xml"/><Relationship Id="rId111" Type="http://schemas.openxmlformats.org/officeDocument/2006/relationships/image" Target="../media/image166.png"/><Relationship Id="rId132" Type="http://schemas.openxmlformats.org/officeDocument/2006/relationships/customXml" Target="../ink/ink175.xml"/><Relationship Id="rId153" Type="http://schemas.openxmlformats.org/officeDocument/2006/relationships/image" Target="../media/image187.png"/><Relationship Id="rId174" Type="http://schemas.openxmlformats.org/officeDocument/2006/relationships/customXml" Target="../ink/ink196.xml"/><Relationship Id="rId195" Type="http://schemas.openxmlformats.org/officeDocument/2006/relationships/image" Target="../media/image208.png"/><Relationship Id="rId209" Type="http://schemas.openxmlformats.org/officeDocument/2006/relationships/image" Target="../media/image215.png"/><Relationship Id="rId220" Type="http://schemas.openxmlformats.org/officeDocument/2006/relationships/customXml" Target="../ink/ink219.xml"/><Relationship Id="rId241" Type="http://schemas.openxmlformats.org/officeDocument/2006/relationships/image" Target="../media/image231.png"/><Relationship Id="rId15" Type="http://schemas.openxmlformats.org/officeDocument/2006/relationships/customXml" Target="../ink/ink116.xml"/><Relationship Id="rId36" Type="http://schemas.openxmlformats.org/officeDocument/2006/relationships/customXml" Target="../ink/ink127.xml"/><Relationship Id="rId57" Type="http://schemas.openxmlformats.org/officeDocument/2006/relationships/image" Target="../media/image139.png"/><Relationship Id="rId262" Type="http://schemas.openxmlformats.org/officeDocument/2006/relationships/customXml" Target="../ink/ink240.xml"/><Relationship Id="rId283" Type="http://schemas.openxmlformats.org/officeDocument/2006/relationships/image" Target="../media/image252.png"/><Relationship Id="rId318" Type="http://schemas.openxmlformats.org/officeDocument/2006/relationships/customXml" Target="../ink/ink268.xml"/><Relationship Id="rId78" Type="http://schemas.openxmlformats.org/officeDocument/2006/relationships/customXml" Target="../ink/ink148.xml"/><Relationship Id="rId99" Type="http://schemas.openxmlformats.org/officeDocument/2006/relationships/image" Target="../media/image160.png"/><Relationship Id="rId101" Type="http://schemas.openxmlformats.org/officeDocument/2006/relationships/image" Target="../media/image161.png"/><Relationship Id="rId122" Type="http://schemas.openxmlformats.org/officeDocument/2006/relationships/customXml" Target="../ink/ink170.xml"/><Relationship Id="rId143" Type="http://schemas.openxmlformats.org/officeDocument/2006/relationships/image" Target="../media/image182.png"/><Relationship Id="rId164" Type="http://schemas.openxmlformats.org/officeDocument/2006/relationships/customXml" Target="../ink/ink191.xml"/><Relationship Id="rId185" Type="http://schemas.openxmlformats.org/officeDocument/2006/relationships/image" Target="../media/image203.png"/><Relationship Id="rId9" Type="http://schemas.openxmlformats.org/officeDocument/2006/relationships/customXml" Target="../ink/ink113.xml"/><Relationship Id="rId210" Type="http://schemas.openxmlformats.org/officeDocument/2006/relationships/customXml" Target="../ink/ink214.xml"/><Relationship Id="rId26" Type="http://schemas.openxmlformats.org/officeDocument/2006/relationships/image" Target="../media/image124.png"/><Relationship Id="rId231" Type="http://schemas.openxmlformats.org/officeDocument/2006/relationships/image" Target="../media/image226.png"/><Relationship Id="rId252" Type="http://schemas.openxmlformats.org/officeDocument/2006/relationships/customXml" Target="../ink/ink235.xml"/><Relationship Id="rId273" Type="http://schemas.openxmlformats.org/officeDocument/2006/relationships/image" Target="../media/image247.png"/><Relationship Id="rId294" Type="http://schemas.openxmlformats.org/officeDocument/2006/relationships/customXml" Target="../ink/ink256.xml"/><Relationship Id="rId308" Type="http://schemas.openxmlformats.org/officeDocument/2006/relationships/customXml" Target="../ink/ink263.xml"/><Relationship Id="rId329" Type="http://schemas.openxmlformats.org/officeDocument/2006/relationships/image" Target="../media/image275.png"/><Relationship Id="rId47" Type="http://schemas.openxmlformats.org/officeDocument/2006/relationships/image" Target="../media/image134.png"/><Relationship Id="rId68" Type="http://schemas.openxmlformats.org/officeDocument/2006/relationships/customXml" Target="../ink/ink143.xml"/><Relationship Id="rId89" Type="http://schemas.openxmlformats.org/officeDocument/2006/relationships/image" Target="../media/image155.png"/><Relationship Id="rId112" Type="http://schemas.openxmlformats.org/officeDocument/2006/relationships/customXml" Target="../ink/ink165.xml"/><Relationship Id="rId133" Type="http://schemas.openxmlformats.org/officeDocument/2006/relationships/image" Target="../media/image177.png"/><Relationship Id="rId154" Type="http://schemas.openxmlformats.org/officeDocument/2006/relationships/customXml" Target="../ink/ink186.xml"/><Relationship Id="rId175" Type="http://schemas.openxmlformats.org/officeDocument/2006/relationships/image" Target="../media/image198.png"/><Relationship Id="rId196" Type="http://schemas.openxmlformats.org/officeDocument/2006/relationships/customXml" Target="../ink/ink207.xml"/><Relationship Id="rId200" Type="http://schemas.openxmlformats.org/officeDocument/2006/relationships/customXml" Target="../ink/ink209.xml"/><Relationship Id="rId16" Type="http://schemas.openxmlformats.org/officeDocument/2006/relationships/image" Target="../media/image119.png"/><Relationship Id="rId221" Type="http://schemas.openxmlformats.org/officeDocument/2006/relationships/image" Target="../media/image221.png"/><Relationship Id="rId242" Type="http://schemas.openxmlformats.org/officeDocument/2006/relationships/customXml" Target="../ink/ink230.xml"/><Relationship Id="rId263" Type="http://schemas.openxmlformats.org/officeDocument/2006/relationships/image" Target="../media/image242.png"/><Relationship Id="rId284" Type="http://schemas.openxmlformats.org/officeDocument/2006/relationships/customXml" Target="../ink/ink251.xml"/><Relationship Id="rId319" Type="http://schemas.openxmlformats.org/officeDocument/2006/relationships/image" Target="../media/image270.png"/><Relationship Id="rId37" Type="http://schemas.openxmlformats.org/officeDocument/2006/relationships/image" Target="../media/image129.png"/><Relationship Id="rId58" Type="http://schemas.openxmlformats.org/officeDocument/2006/relationships/customXml" Target="../ink/ink138.xml"/><Relationship Id="rId79" Type="http://schemas.openxmlformats.org/officeDocument/2006/relationships/image" Target="../media/image150.png"/><Relationship Id="rId102" Type="http://schemas.openxmlformats.org/officeDocument/2006/relationships/customXml" Target="../ink/ink160.xml"/><Relationship Id="rId123" Type="http://schemas.openxmlformats.org/officeDocument/2006/relationships/image" Target="../media/image172.png"/><Relationship Id="rId144" Type="http://schemas.openxmlformats.org/officeDocument/2006/relationships/customXml" Target="../ink/ink181.xml"/><Relationship Id="rId90" Type="http://schemas.openxmlformats.org/officeDocument/2006/relationships/customXml" Target="../ink/ink154.xml"/><Relationship Id="rId165" Type="http://schemas.openxmlformats.org/officeDocument/2006/relationships/image" Target="../media/image193.png"/><Relationship Id="rId186" Type="http://schemas.openxmlformats.org/officeDocument/2006/relationships/customXml" Target="../ink/ink202.xml"/><Relationship Id="rId211" Type="http://schemas.openxmlformats.org/officeDocument/2006/relationships/image" Target="../media/image216.png"/><Relationship Id="rId232" Type="http://schemas.openxmlformats.org/officeDocument/2006/relationships/customXml" Target="../ink/ink225.xml"/><Relationship Id="rId253" Type="http://schemas.openxmlformats.org/officeDocument/2006/relationships/image" Target="../media/image237.png"/><Relationship Id="rId274" Type="http://schemas.openxmlformats.org/officeDocument/2006/relationships/customXml" Target="../ink/ink246.xml"/><Relationship Id="rId295" Type="http://schemas.openxmlformats.org/officeDocument/2006/relationships/image" Target="../media/image258.png"/><Relationship Id="rId309" Type="http://schemas.openxmlformats.org/officeDocument/2006/relationships/image" Target="../media/image265.png"/><Relationship Id="rId27" Type="http://schemas.openxmlformats.org/officeDocument/2006/relationships/customXml" Target="../ink/ink122.xml"/><Relationship Id="rId48" Type="http://schemas.openxmlformats.org/officeDocument/2006/relationships/customXml" Target="../ink/ink133.xml"/><Relationship Id="rId69" Type="http://schemas.openxmlformats.org/officeDocument/2006/relationships/image" Target="../media/image145.png"/><Relationship Id="rId113" Type="http://schemas.openxmlformats.org/officeDocument/2006/relationships/image" Target="../media/image167.png"/><Relationship Id="rId134" Type="http://schemas.openxmlformats.org/officeDocument/2006/relationships/customXml" Target="../ink/ink176.xml"/><Relationship Id="rId320" Type="http://schemas.openxmlformats.org/officeDocument/2006/relationships/customXml" Target="../ink/ink269.xml"/><Relationship Id="rId80" Type="http://schemas.openxmlformats.org/officeDocument/2006/relationships/customXml" Target="../ink/ink149.xml"/><Relationship Id="rId155" Type="http://schemas.openxmlformats.org/officeDocument/2006/relationships/image" Target="../media/image188.png"/><Relationship Id="rId176" Type="http://schemas.openxmlformats.org/officeDocument/2006/relationships/customXml" Target="../ink/ink197.xml"/><Relationship Id="rId197" Type="http://schemas.openxmlformats.org/officeDocument/2006/relationships/image" Target="../media/image209.png"/><Relationship Id="rId201" Type="http://schemas.openxmlformats.org/officeDocument/2006/relationships/image" Target="../media/image211.png"/><Relationship Id="rId222" Type="http://schemas.openxmlformats.org/officeDocument/2006/relationships/customXml" Target="../ink/ink220.xml"/><Relationship Id="rId243" Type="http://schemas.openxmlformats.org/officeDocument/2006/relationships/image" Target="../media/image232.png"/><Relationship Id="rId264" Type="http://schemas.openxmlformats.org/officeDocument/2006/relationships/customXml" Target="../ink/ink241.xml"/><Relationship Id="rId285" Type="http://schemas.openxmlformats.org/officeDocument/2006/relationships/image" Target="../media/image253.png"/><Relationship Id="rId17" Type="http://schemas.openxmlformats.org/officeDocument/2006/relationships/customXml" Target="../ink/ink117.xml"/><Relationship Id="rId38" Type="http://schemas.openxmlformats.org/officeDocument/2006/relationships/customXml" Target="../ink/ink128.xml"/><Relationship Id="rId59" Type="http://schemas.openxmlformats.org/officeDocument/2006/relationships/image" Target="../media/image140.png"/><Relationship Id="rId103" Type="http://schemas.openxmlformats.org/officeDocument/2006/relationships/image" Target="../media/image162.png"/><Relationship Id="rId124" Type="http://schemas.openxmlformats.org/officeDocument/2006/relationships/customXml" Target="../ink/ink171.xml"/><Relationship Id="rId310" Type="http://schemas.openxmlformats.org/officeDocument/2006/relationships/customXml" Target="../ink/ink264.xml"/><Relationship Id="rId70" Type="http://schemas.openxmlformats.org/officeDocument/2006/relationships/customXml" Target="../ink/ink144.xml"/><Relationship Id="rId91" Type="http://schemas.openxmlformats.org/officeDocument/2006/relationships/image" Target="../media/image156.png"/><Relationship Id="rId145" Type="http://schemas.openxmlformats.org/officeDocument/2006/relationships/image" Target="../media/image183.png"/><Relationship Id="rId166" Type="http://schemas.openxmlformats.org/officeDocument/2006/relationships/customXml" Target="../ink/ink192.xml"/><Relationship Id="rId187" Type="http://schemas.openxmlformats.org/officeDocument/2006/relationships/image" Target="../media/image20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15.xml"/><Relationship Id="rId233" Type="http://schemas.openxmlformats.org/officeDocument/2006/relationships/image" Target="../media/image227.png"/><Relationship Id="rId254" Type="http://schemas.openxmlformats.org/officeDocument/2006/relationships/customXml" Target="../ink/ink236.xml"/><Relationship Id="rId28" Type="http://schemas.openxmlformats.org/officeDocument/2006/relationships/image" Target="../media/image125.png"/><Relationship Id="rId49" Type="http://schemas.openxmlformats.org/officeDocument/2006/relationships/image" Target="../media/image135.png"/><Relationship Id="rId114" Type="http://schemas.openxmlformats.org/officeDocument/2006/relationships/customXml" Target="../ink/ink166.xml"/><Relationship Id="rId275" Type="http://schemas.openxmlformats.org/officeDocument/2006/relationships/image" Target="../media/image248.png"/><Relationship Id="rId296" Type="http://schemas.openxmlformats.org/officeDocument/2006/relationships/customXml" Target="../ink/ink257.xml"/><Relationship Id="rId300" Type="http://schemas.openxmlformats.org/officeDocument/2006/relationships/customXml" Target="../ink/ink259.xml"/><Relationship Id="rId60" Type="http://schemas.openxmlformats.org/officeDocument/2006/relationships/customXml" Target="../ink/ink139.xml"/><Relationship Id="rId81" Type="http://schemas.openxmlformats.org/officeDocument/2006/relationships/image" Target="../media/image151.png"/><Relationship Id="rId135" Type="http://schemas.openxmlformats.org/officeDocument/2006/relationships/image" Target="../media/image178.png"/><Relationship Id="rId156" Type="http://schemas.openxmlformats.org/officeDocument/2006/relationships/customXml" Target="../ink/ink187.xml"/><Relationship Id="rId177" Type="http://schemas.openxmlformats.org/officeDocument/2006/relationships/image" Target="../media/image199.png"/><Relationship Id="rId198" Type="http://schemas.openxmlformats.org/officeDocument/2006/relationships/customXml" Target="../ink/ink208.xml"/><Relationship Id="rId321" Type="http://schemas.openxmlformats.org/officeDocument/2006/relationships/image" Target="../media/image271.png"/><Relationship Id="rId202" Type="http://schemas.openxmlformats.org/officeDocument/2006/relationships/customXml" Target="../ink/ink210.xml"/><Relationship Id="rId223" Type="http://schemas.openxmlformats.org/officeDocument/2006/relationships/image" Target="../media/image222.png"/><Relationship Id="rId244" Type="http://schemas.openxmlformats.org/officeDocument/2006/relationships/customXml" Target="../ink/ink231.xml"/><Relationship Id="rId18" Type="http://schemas.openxmlformats.org/officeDocument/2006/relationships/image" Target="../media/image120.png"/><Relationship Id="rId39" Type="http://schemas.openxmlformats.org/officeDocument/2006/relationships/image" Target="../media/image130.png"/><Relationship Id="rId265" Type="http://schemas.openxmlformats.org/officeDocument/2006/relationships/image" Target="../media/image243.png"/><Relationship Id="rId286" Type="http://schemas.openxmlformats.org/officeDocument/2006/relationships/customXml" Target="../ink/ink252.xml"/><Relationship Id="rId50" Type="http://schemas.openxmlformats.org/officeDocument/2006/relationships/customXml" Target="../ink/ink134.xml"/><Relationship Id="rId104" Type="http://schemas.openxmlformats.org/officeDocument/2006/relationships/customXml" Target="../ink/ink161.xml"/><Relationship Id="rId125" Type="http://schemas.openxmlformats.org/officeDocument/2006/relationships/image" Target="../media/image173.png"/><Relationship Id="rId146" Type="http://schemas.openxmlformats.org/officeDocument/2006/relationships/customXml" Target="../ink/ink182.xml"/><Relationship Id="rId167" Type="http://schemas.openxmlformats.org/officeDocument/2006/relationships/image" Target="../media/image194.png"/><Relationship Id="rId188" Type="http://schemas.openxmlformats.org/officeDocument/2006/relationships/customXml" Target="../ink/ink203.xml"/><Relationship Id="rId311" Type="http://schemas.openxmlformats.org/officeDocument/2006/relationships/image" Target="../media/image266.png"/><Relationship Id="rId71" Type="http://schemas.openxmlformats.org/officeDocument/2006/relationships/image" Target="../media/image146.png"/><Relationship Id="rId92" Type="http://schemas.openxmlformats.org/officeDocument/2006/relationships/customXml" Target="../ink/ink155.xml"/><Relationship Id="rId213" Type="http://schemas.openxmlformats.org/officeDocument/2006/relationships/image" Target="../media/image217.png"/><Relationship Id="rId234" Type="http://schemas.openxmlformats.org/officeDocument/2006/relationships/customXml" Target="../ink/ink226.xml"/><Relationship Id="rId2" Type="http://schemas.openxmlformats.org/officeDocument/2006/relationships/image" Target="../media/image112.png"/><Relationship Id="rId29" Type="http://schemas.openxmlformats.org/officeDocument/2006/relationships/customXml" Target="../ink/ink123.xml"/><Relationship Id="rId255" Type="http://schemas.openxmlformats.org/officeDocument/2006/relationships/image" Target="../media/image238.png"/><Relationship Id="rId276" Type="http://schemas.openxmlformats.org/officeDocument/2006/relationships/customXml" Target="../ink/ink247.xml"/><Relationship Id="rId297" Type="http://schemas.openxmlformats.org/officeDocument/2006/relationships/image" Target="../media/image259.png"/><Relationship Id="rId40" Type="http://schemas.openxmlformats.org/officeDocument/2006/relationships/customXml" Target="../ink/ink129.xml"/><Relationship Id="rId115" Type="http://schemas.openxmlformats.org/officeDocument/2006/relationships/image" Target="../media/image168.png"/><Relationship Id="rId136" Type="http://schemas.openxmlformats.org/officeDocument/2006/relationships/customXml" Target="../ink/ink177.xml"/><Relationship Id="rId157" Type="http://schemas.openxmlformats.org/officeDocument/2006/relationships/image" Target="../media/image189.png"/><Relationship Id="rId178" Type="http://schemas.openxmlformats.org/officeDocument/2006/relationships/customXml" Target="../ink/ink198.xml"/><Relationship Id="rId301" Type="http://schemas.openxmlformats.org/officeDocument/2006/relationships/image" Target="../media/image261.png"/><Relationship Id="rId322" Type="http://schemas.openxmlformats.org/officeDocument/2006/relationships/customXml" Target="../ink/ink270.xml"/><Relationship Id="rId61" Type="http://schemas.openxmlformats.org/officeDocument/2006/relationships/image" Target="../media/image141.png"/><Relationship Id="rId82" Type="http://schemas.openxmlformats.org/officeDocument/2006/relationships/customXml" Target="../ink/ink150.xml"/><Relationship Id="rId199" Type="http://schemas.openxmlformats.org/officeDocument/2006/relationships/image" Target="../media/image210.png"/><Relationship Id="rId203" Type="http://schemas.openxmlformats.org/officeDocument/2006/relationships/image" Target="../media/image212.png"/><Relationship Id="rId19" Type="http://schemas.openxmlformats.org/officeDocument/2006/relationships/customXml" Target="../ink/ink118.xml"/><Relationship Id="rId224" Type="http://schemas.openxmlformats.org/officeDocument/2006/relationships/customXml" Target="../ink/ink221.xml"/><Relationship Id="rId245" Type="http://schemas.openxmlformats.org/officeDocument/2006/relationships/image" Target="../media/image233.png"/><Relationship Id="rId266" Type="http://schemas.openxmlformats.org/officeDocument/2006/relationships/customXml" Target="../ink/ink242.xml"/><Relationship Id="rId287" Type="http://schemas.openxmlformats.org/officeDocument/2006/relationships/image" Target="../media/image254.png"/><Relationship Id="rId30" Type="http://schemas.openxmlformats.org/officeDocument/2006/relationships/image" Target="../media/image126.png"/><Relationship Id="rId105" Type="http://schemas.openxmlformats.org/officeDocument/2006/relationships/image" Target="../media/image163.png"/><Relationship Id="rId126" Type="http://schemas.openxmlformats.org/officeDocument/2006/relationships/customXml" Target="../ink/ink172.xml"/><Relationship Id="rId147" Type="http://schemas.openxmlformats.org/officeDocument/2006/relationships/image" Target="../media/image184.png"/><Relationship Id="rId168" Type="http://schemas.openxmlformats.org/officeDocument/2006/relationships/customXml" Target="../ink/ink193.xml"/><Relationship Id="rId312" Type="http://schemas.openxmlformats.org/officeDocument/2006/relationships/customXml" Target="../ink/ink265.xml"/><Relationship Id="rId51" Type="http://schemas.openxmlformats.org/officeDocument/2006/relationships/image" Target="../media/image136.png"/><Relationship Id="rId72" Type="http://schemas.openxmlformats.org/officeDocument/2006/relationships/customXml" Target="../ink/ink145.xml"/><Relationship Id="rId93" Type="http://schemas.openxmlformats.org/officeDocument/2006/relationships/image" Target="../media/image157.png"/><Relationship Id="rId189" Type="http://schemas.openxmlformats.org/officeDocument/2006/relationships/image" Target="../media/image205.png"/><Relationship Id="rId3" Type="http://schemas.openxmlformats.org/officeDocument/2006/relationships/customXml" Target="../ink/ink110.xml"/><Relationship Id="rId214" Type="http://schemas.openxmlformats.org/officeDocument/2006/relationships/customXml" Target="../ink/ink216.xml"/><Relationship Id="rId235" Type="http://schemas.openxmlformats.org/officeDocument/2006/relationships/image" Target="../media/image228.png"/><Relationship Id="rId256" Type="http://schemas.openxmlformats.org/officeDocument/2006/relationships/customXml" Target="../ink/ink237.xml"/><Relationship Id="rId277" Type="http://schemas.openxmlformats.org/officeDocument/2006/relationships/image" Target="../media/image249.png"/><Relationship Id="rId298" Type="http://schemas.openxmlformats.org/officeDocument/2006/relationships/customXml" Target="../ink/ink258.xml"/><Relationship Id="rId116" Type="http://schemas.openxmlformats.org/officeDocument/2006/relationships/customXml" Target="../ink/ink167.xml"/><Relationship Id="rId137" Type="http://schemas.openxmlformats.org/officeDocument/2006/relationships/image" Target="../media/image179.png"/><Relationship Id="rId158" Type="http://schemas.openxmlformats.org/officeDocument/2006/relationships/customXml" Target="../ink/ink188.xml"/><Relationship Id="rId302" Type="http://schemas.openxmlformats.org/officeDocument/2006/relationships/customXml" Target="../ink/ink260.xml"/><Relationship Id="rId323" Type="http://schemas.openxmlformats.org/officeDocument/2006/relationships/image" Target="../media/image272.png"/><Relationship Id="rId20" Type="http://schemas.openxmlformats.org/officeDocument/2006/relationships/image" Target="../media/image121.png"/><Relationship Id="rId41" Type="http://schemas.openxmlformats.org/officeDocument/2006/relationships/image" Target="../media/image131.png"/><Relationship Id="rId62" Type="http://schemas.openxmlformats.org/officeDocument/2006/relationships/customXml" Target="../ink/ink140.xml"/><Relationship Id="rId83" Type="http://schemas.openxmlformats.org/officeDocument/2006/relationships/image" Target="../media/image152.png"/><Relationship Id="rId179" Type="http://schemas.openxmlformats.org/officeDocument/2006/relationships/image" Target="../media/image200.png"/><Relationship Id="rId190" Type="http://schemas.openxmlformats.org/officeDocument/2006/relationships/customXml" Target="../ink/ink204.xml"/><Relationship Id="rId204" Type="http://schemas.openxmlformats.org/officeDocument/2006/relationships/customXml" Target="../ink/ink211.xml"/><Relationship Id="rId225" Type="http://schemas.openxmlformats.org/officeDocument/2006/relationships/image" Target="../media/image223.png"/><Relationship Id="rId246" Type="http://schemas.openxmlformats.org/officeDocument/2006/relationships/customXml" Target="../ink/ink232.xml"/><Relationship Id="rId267" Type="http://schemas.openxmlformats.org/officeDocument/2006/relationships/image" Target="../media/image244.png"/><Relationship Id="rId288" Type="http://schemas.openxmlformats.org/officeDocument/2006/relationships/customXml" Target="../ink/ink253.xml"/><Relationship Id="rId106" Type="http://schemas.openxmlformats.org/officeDocument/2006/relationships/customXml" Target="../ink/ink162.xml"/><Relationship Id="rId127" Type="http://schemas.openxmlformats.org/officeDocument/2006/relationships/image" Target="../media/image174.png"/><Relationship Id="rId313" Type="http://schemas.openxmlformats.org/officeDocument/2006/relationships/image" Target="../media/image267.png"/><Relationship Id="rId10" Type="http://schemas.openxmlformats.org/officeDocument/2006/relationships/image" Target="../media/image116.png"/><Relationship Id="rId31" Type="http://schemas.openxmlformats.org/officeDocument/2006/relationships/customXml" Target="../ink/ink124.xml"/><Relationship Id="rId52" Type="http://schemas.openxmlformats.org/officeDocument/2006/relationships/customXml" Target="../ink/ink135.xml"/><Relationship Id="rId73" Type="http://schemas.openxmlformats.org/officeDocument/2006/relationships/image" Target="../media/image147.png"/><Relationship Id="rId94" Type="http://schemas.openxmlformats.org/officeDocument/2006/relationships/customXml" Target="../ink/ink156.xml"/><Relationship Id="rId148" Type="http://schemas.openxmlformats.org/officeDocument/2006/relationships/customXml" Target="../ink/ink183.xml"/><Relationship Id="rId169" Type="http://schemas.openxmlformats.org/officeDocument/2006/relationships/image" Target="../media/image195.png"/><Relationship Id="rId4" Type="http://schemas.openxmlformats.org/officeDocument/2006/relationships/image" Target="../media/image113.png"/><Relationship Id="rId180" Type="http://schemas.openxmlformats.org/officeDocument/2006/relationships/customXml" Target="../ink/ink199.xml"/><Relationship Id="rId215" Type="http://schemas.openxmlformats.org/officeDocument/2006/relationships/image" Target="../media/image218.png"/><Relationship Id="rId236" Type="http://schemas.openxmlformats.org/officeDocument/2006/relationships/customXml" Target="../ink/ink227.xml"/><Relationship Id="rId257" Type="http://schemas.openxmlformats.org/officeDocument/2006/relationships/image" Target="../media/image239.png"/><Relationship Id="rId278" Type="http://schemas.openxmlformats.org/officeDocument/2006/relationships/customXml" Target="../ink/ink248.xml"/><Relationship Id="rId303" Type="http://schemas.openxmlformats.org/officeDocument/2006/relationships/image" Target="../media/image262.png"/><Relationship Id="rId42" Type="http://schemas.openxmlformats.org/officeDocument/2006/relationships/customXml" Target="../ink/ink130.xml"/><Relationship Id="rId84" Type="http://schemas.openxmlformats.org/officeDocument/2006/relationships/customXml" Target="../ink/ink151.xml"/><Relationship Id="rId138" Type="http://schemas.openxmlformats.org/officeDocument/2006/relationships/customXml" Target="../ink/ink178.xml"/><Relationship Id="rId191" Type="http://schemas.openxmlformats.org/officeDocument/2006/relationships/image" Target="../media/image206.png"/><Relationship Id="rId205" Type="http://schemas.openxmlformats.org/officeDocument/2006/relationships/image" Target="../media/image213.png"/><Relationship Id="rId247" Type="http://schemas.openxmlformats.org/officeDocument/2006/relationships/image" Target="../media/image234.png"/><Relationship Id="rId107" Type="http://schemas.openxmlformats.org/officeDocument/2006/relationships/image" Target="../media/image164.png"/><Relationship Id="rId289" Type="http://schemas.openxmlformats.org/officeDocument/2006/relationships/image" Target="../media/image255.png"/><Relationship Id="rId11" Type="http://schemas.openxmlformats.org/officeDocument/2006/relationships/customXml" Target="../ink/ink114.xml"/><Relationship Id="rId53" Type="http://schemas.openxmlformats.org/officeDocument/2006/relationships/image" Target="../media/image137.png"/><Relationship Id="rId149" Type="http://schemas.openxmlformats.org/officeDocument/2006/relationships/image" Target="../media/image185.png"/><Relationship Id="rId314" Type="http://schemas.openxmlformats.org/officeDocument/2006/relationships/customXml" Target="../ink/ink266.xml"/><Relationship Id="rId95" Type="http://schemas.openxmlformats.org/officeDocument/2006/relationships/image" Target="../media/image158.png"/><Relationship Id="rId160" Type="http://schemas.openxmlformats.org/officeDocument/2006/relationships/customXml" Target="../ink/ink189.xml"/><Relationship Id="rId216" Type="http://schemas.openxmlformats.org/officeDocument/2006/relationships/customXml" Target="../ink/ink217.xml"/><Relationship Id="rId258" Type="http://schemas.openxmlformats.org/officeDocument/2006/relationships/customXml" Target="../ink/ink238.xml"/><Relationship Id="rId22" Type="http://schemas.openxmlformats.org/officeDocument/2006/relationships/image" Target="../media/image122.png"/><Relationship Id="rId64" Type="http://schemas.openxmlformats.org/officeDocument/2006/relationships/customXml" Target="../ink/ink141.xml"/><Relationship Id="rId118" Type="http://schemas.openxmlformats.org/officeDocument/2006/relationships/customXml" Target="../ink/ink168.xml"/><Relationship Id="rId325" Type="http://schemas.openxmlformats.org/officeDocument/2006/relationships/image" Target="../media/image273.png"/><Relationship Id="rId171" Type="http://schemas.openxmlformats.org/officeDocument/2006/relationships/image" Target="../media/image196.png"/><Relationship Id="rId227" Type="http://schemas.openxmlformats.org/officeDocument/2006/relationships/image" Target="../media/image224.png"/><Relationship Id="rId269" Type="http://schemas.openxmlformats.org/officeDocument/2006/relationships/image" Target="../media/image245.png"/><Relationship Id="rId33" Type="http://schemas.openxmlformats.org/officeDocument/2006/relationships/image" Target="../media/image127.png"/><Relationship Id="rId129" Type="http://schemas.openxmlformats.org/officeDocument/2006/relationships/image" Target="../media/image175.png"/><Relationship Id="rId280" Type="http://schemas.openxmlformats.org/officeDocument/2006/relationships/customXml" Target="../ink/ink249.xml"/><Relationship Id="rId75" Type="http://schemas.openxmlformats.org/officeDocument/2006/relationships/image" Target="../media/image148.png"/><Relationship Id="rId140" Type="http://schemas.openxmlformats.org/officeDocument/2006/relationships/customXml" Target="../ink/ink179.xml"/><Relationship Id="rId182" Type="http://schemas.openxmlformats.org/officeDocument/2006/relationships/customXml" Target="../ink/ink200.xml"/><Relationship Id="rId6" Type="http://schemas.openxmlformats.org/officeDocument/2006/relationships/image" Target="../media/image114.png"/><Relationship Id="rId238" Type="http://schemas.openxmlformats.org/officeDocument/2006/relationships/customXml" Target="../ink/ink228.xml"/><Relationship Id="rId291" Type="http://schemas.openxmlformats.org/officeDocument/2006/relationships/image" Target="../media/image256.png"/><Relationship Id="rId305" Type="http://schemas.openxmlformats.org/officeDocument/2006/relationships/image" Target="../media/image263.png"/><Relationship Id="rId44" Type="http://schemas.openxmlformats.org/officeDocument/2006/relationships/customXml" Target="../ink/ink131.xml"/><Relationship Id="rId86" Type="http://schemas.openxmlformats.org/officeDocument/2006/relationships/customXml" Target="../ink/ink152.xml"/><Relationship Id="rId151" Type="http://schemas.openxmlformats.org/officeDocument/2006/relationships/image" Target="../media/image186.png"/><Relationship Id="rId193" Type="http://schemas.openxmlformats.org/officeDocument/2006/relationships/image" Target="../media/image207.png"/><Relationship Id="rId207" Type="http://schemas.openxmlformats.org/officeDocument/2006/relationships/image" Target="../media/image214.png"/><Relationship Id="rId249" Type="http://schemas.openxmlformats.org/officeDocument/2006/relationships/image" Target="../media/image235.png"/><Relationship Id="rId13" Type="http://schemas.openxmlformats.org/officeDocument/2006/relationships/customXml" Target="../ink/ink115.xml"/><Relationship Id="rId109" Type="http://schemas.openxmlformats.org/officeDocument/2006/relationships/image" Target="../media/image165.png"/><Relationship Id="rId260" Type="http://schemas.openxmlformats.org/officeDocument/2006/relationships/customXml" Target="../ink/ink239.xml"/><Relationship Id="rId316" Type="http://schemas.openxmlformats.org/officeDocument/2006/relationships/customXml" Target="../ink/ink267.xml"/><Relationship Id="rId55" Type="http://schemas.openxmlformats.org/officeDocument/2006/relationships/image" Target="../media/image138.png"/><Relationship Id="rId97" Type="http://schemas.openxmlformats.org/officeDocument/2006/relationships/image" Target="../media/image159.png"/><Relationship Id="rId120" Type="http://schemas.openxmlformats.org/officeDocument/2006/relationships/customXml" Target="../ink/ink169.xml"/><Relationship Id="rId162" Type="http://schemas.openxmlformats.org/officeDocument/2006/relationships/customXml" Target="../ink/ink190.xml"/><Relationship Id="rId218" Type="http://schemas.openxmlformats.org/officeDocument/2006/relationships/customXml" Target="../ink/ink218.xml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034.xml"/><Relationship Id="rId21" Type="http://schemas.openxmlformats.org/officeDocument/2006/relationships/image" Target="../media/image1935.png"/><Relationship Id="rId34" Type="http://schemas.openxmlformats.org/officeDocument/2006/relationships/customXml" Target="../ink/ink2038.xml"/><Relationship Id="rId42" Type="http://schemas.openxmlformats.org/officeDocument/2006/relationships/customXml" Target="../ink/ink2042.xml"/><Relationship Id="rId47" Type="http://schemas.openxmlformats.org/officeDocument/2006/relationships/image" Target="../media/image1948.png"/><Relationship Id="rId50" Type="http://schemas.openxmlformats.org/officeDocument/2006/relationships/customXml" Target="../ink/ink2046.xml"/><Relationship Id="rId55" Type="http://schemas.openxmlformats.org/officeDocument/2006/relationships/image" Target="../media/image1952.png"/><Relationship Id="rId63" Type="http://schemas.openxmlformats.org/officeDocument/2006/relationships/image" Target="../media/image1956.png"/><Relationship Id="rId7" Type="http://schemas.openxmlformats.org/officeDocument/2006/relationships/image" Target="../media/image1928.png"/><Relationship Id="rId2" Type="http://schemas.openxmlformats.org/officeDocument/2006/relationships/notesSlide" Target="../notesSlides/notesSlide23.xml"/><Relationship Id="rId16" Type="http://schemas.openxmlformats.org/officeDocument/2006/relationships/customXml" Target="../ink/ink2029.xml"/><Relationship Id="rId29" Type="http://schemas.openxmlformats.org/officeDocument/2006/relationships/image" Target="../media/image1939.png"/><Relationship Id="rId11" Type="http://schemas.openxmlformats.org/officeDocument/2006/relationships/image" Target="../media/image1930.png"/><Relationship Id="rId24" Type="http://schemas.openxmlformats.org/officeDocument/2006/relationships/customXml" Target="../ink/ink2033.xml"/><Relationship Id="rId32" Type="http://schemas.openxmlformats.org/officeDocument/2006/relationships/customXml" Target="../ink/ink2037.xml"/><Relationship Id="rId37" Type="http://schemas.openxmlformats.org/officeDocument/2006/relationships/image" Target="../media/image1943.png"/><Relationship Id="rId40" Type="http://schemas.openxmlformats.org/officeDocument/2006/relationships/customXml" Target="../ink/ink2041.xml"/><Relationship Id="rId45" Type="http://schemas.openxmlformats.org/officeDocument/2006/relationships/image" Target="../media/image1947.png"/><Relationship Id="rId53" Type="http://schemas.openxmlformats.org/officeDocument/2006/relationships/image" Target="../media/image1951.png"/><Relationship Id="rId58" Type="http://schemas.openxmlformats.org/officeDocument/2006/relationships/customXml" Target="../ink/ink2050.xml"/><Relationship Id="rId5" Type="http://schemas.openxmlformats.org/officeDocument/2006/relationships/image" Target="../media/image1859.png"/><Relationship Id="rId61" Type="http://schemas.openxmlformats.org/officeDocument/2006/relationships/image" Target="../media/image1955.png"/><Relationship Id="rId19" Type="http://schemas.openxmlformats.org/officeDocument/2006/relationships/image" Target="../media/image1934.png"/><Relationship Id="rId14" Type="http://schemas.openxmlformats.org/officeDocument/2006/relationships/customXml" Target="../ink/ink2028.xml"/><Relationship Id="rId22" Type="http://schemas.openxmlformats.org/officeDocument/2006/relationships/customXml" Target="../ink/ink2032.xml"/><Relationship Id="rId27" Type="http://schemas.openxmlformats.org/officeDocument/2006/relationships/image" Target="../media/image1938.png"/><Relationship Id="rId30" Type="http://schemas.openxmlformats.org/officeDocument/2006/relationships/customXml" Target="../ink/ink2036.xml"/><Relationship Id="rId35" Type="http://schemas.openxmlformats.org/officeDocument/2006/relationships/image" Target="../media/image1942.png"/><Relationship Id="rId43" Type="http://schemas.openxmlformats.org/officeDocument/2006/relationships/image" Target="../media/image1946.png"/><Relationship Id="rId48" Type="http://schemas.openxmlformats.org/officeDocument/2006/relationships/customXml" Target="../ink/ink2045.xml"/><Relationship Id="rId56" Type="http://schemas.openxmlformats.org/officeDocument/2006/relationships/customXml" Target="../ink/ink2049.xml"/><Relationship Id="rId64" Type="http://schemas.openxmlformats.org/officeDocument/2006/relationships/customXml" Target="../ink/ink2053.xml"/><Relationship Id="rId8" Type="http://schemas.openxmlformats.org/officeDocument/2006/relationships/customXml" Target="../ink/ink2025.xml"/><Relationship Id="rId51" Type="http://schemas.openxmlformats.org/officeDocument/2006/relationships/image" Target="../media/image1950.png"/><Relationship Id="rId3" Type="http://schemas.openxmlformats.org/officeDocument/2006/relationships/image" Target="../media/image1857.png"/><Relationship Id="rId12" Type="http://schemas.openxmlformats.org/officeDocument/2006/relationships/customXml" Target="../ink/ink2027.xml"/><Relationship Id="rId17" Type="http://schemas.openxmlformats.org/officeDocument/2006/relationships/image" Target="../media/image1933.png"/><Relationship Id="rId25" Type="http://schemas.openxmlformats.org/officeDocument/2006/relationships/image" Target="../media/image1937.png"/><Relationship Id="rId33" Type="http://schemas.openxmlformats.org/officeDocument/2006/relationships/image" Target="../media/image1941.png"/><Relationship Id="rId38" Type="http://schemas.openxmlformats.org/officeDocument/2006/relationships/customXml" Target="../ink/ink2040.xml"/><Relationship Id="rId46" Type="http://schemas.openxmlformats.org/officeDocument/2006/relationships/customXml" Target="../ink/ink2044.xml"/><Relationship Id="rId59" Type="http://schemas.openxmlformats.org/officeDocument/2006/relationships/image" Target="../media/image1954.png"/><Relationship Id="rId20" Type="http://schemas.openxmlformats.org/officeDocument/2006/relationships/customXml" Target="../ink/ink2031.xml"/><Relationship Id="rId41" Type="http://schemas.openxmlformats.org/officeDocument/2006/relationships/image" Target="../media/image1945.png"/><Relationship Id="rId54" Type="http://schemas.openxmlformats.org/officeDocument/2006/relationships/customXml" Target="../ink/ink2048.xml"/><Relationship Id="rId62" Type="http://schemas.openxmlformats.org/officeDocument/2006/relationships/customXml" Target="../ink/ink2052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024.xml"/><Relationship Id="rId15" Type="http://schemas.openxmlformats.org/officeDocument/2006/relationships/image" Target="../media/image1932.png"/><Relationship Id="rId23" Type="http://schemas.openxmlformats.org/officeDocument/2006/relationships/image" Target="../media/image1936.png"/><Relationship Id="rId28" Type="http://schemas.openxmlformats.org/officeDocument/2006/relationships/customXml" Target="../ink/ink2035.xml"/><Relationship Id="rId36" Type="http://schemas.openxmlformats.org/officeDocument/2006/relationships/customXml" Target="../ink/ink2039.xml"/><Relationship Id="rId49" Type="http://schemas.openxmlformats.org/officeDocument/2006/relationships/image" Target="../media/image1949.png"/><Relationship Id="rId57" Type="http://schemas.openxmlformats.org/officeDocument/2006/relationships/image" Target="../media/image1953.png"/><Relationship Id="rId10" Type="http://schemas.openxmlformats.org/officeDocument/2006/relationships/customXml" Target="../ink/ink2026.xml"/><Relationship Id="rId31" Type="http://schemas.openxmlformats.org/officeDocument/2006/relationships/image" Target="../media/image1940.png"/><Relationship Id="rId44" Type="http://schemas.openxmlformats.org/officeDocument/2006/relationships/customXml" Target="../ink/ink2043.xml"/><Relationship Id="rId52" Type="http://schemas.openxmlformats.org/officeDocument/2006/relationships/customXml" Target="../ink/ink2047.xml"/><Relationship Id="rId60" Type="http://schemas.openxmlformats.org/officeDocument/2006/relationships/customXml" Target="../ink/ink2051.xml"/><Relationship Id="rId65" Type="http://schemas.openxmlformats.org/officeDocument/2006/relationships/image" Target="../media/image1957.png"/><Relationship Id="rId4" Type="http://schemas.openxmlformats.org/officeDocument/2006/relationships/image" Target="../media/image1858.png"/><Relationship Id="rId9" Type="http://schemas.openxmlformats.org/officeDocument/2006/relationships/image" Target="../media/image1929.png"/><Relationship Id="rId13" Type="http://schemas.openxmlformats.org/officeDocument/2006/relationships/image" Target="../media/image1931.png"/><Relationship Id="rId18" Type="http://schemas.openxmlformats.org/officeDocument/2006/relationships/customXml" Target="../ink/ink2030.xml"/><Relationship Id="rId39" Type="http://schemas.openxmlformats.org/officeDocument/2006/relationships/image" Target="../media/image1944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64.png"/><Relationship Id="rId18" Type="http://schemas.openxmlformats.org/officeDocument/2006/relationships/customXml" Target="../ink/ink2060.xml"/><Relationship Id="rId26" Type="http://schemas.openxmlformats.org/officeDocument/2006/relationships/customXml" Target="../ink/ink2064.xml"/><Relationship Id="rId39" Type="http://schemas.openxmlformats.org/officeDocument/2006/relationships/image" Target="../media/image1977.png"/><Relationship Id="rId21" Type="http://schemas.openxmlformats.org/officeDocument/2006/relationships/image" Target="../media/image1968.png"/><Relationship Id="rId34" Type="http://schemas.openxmlformats.org/officeDocument/2006/relationships/customXml" Target="../ink/ink2068.xml"/><Relationship Id="rId42" Type="http://schemas.openxmlformats.org/officeDocument/2006/relationships/customXml" Target="../ink/ink2072.xml"/><Relationship Id="rId47" Type="http://schemas.openxmlformats.org/officeDocument/2006/relationships/image" Target="../media/image1981.png"/><Relationship Id="rId50" Type="http://schemas.openxmlformats.org/officeDocument/2006/relationships/customXml" Target="../ink/ink2076.xml"/><Relationship Id="rId55" Type="http://schemas.openxmlformats.org/officeDocument/2006/relationships/image" Target="../media/image1984.png"/><Relationship Id="rId7" Type="http://schemas.openxmlformats.org/officeDocument/2006/relationships/image" Target="../media/image1961.png"/><Relationship Id="rId2" Type="http://schemas.openxmlformats.org/officeDocument/2006/relationships/notesSlide" Target="../notesSlides/notesSlide24.xml"/><Relationship Id="rId16" Type="http://schemas.openxmlformats.org/officeDocument/2006/relationships/customXml" Target="../ink/ink2059.xml"/><Relationship Id="rId29" Type="http://schemas.openxmlformats.org/officeDocument/2006/relationships/image" Target="../media/image1972.png"/><Relationship Id="rId11" Type="http://schemas.openxmlformats.org/officeDocument/2006/relationships/image" Target="../media/image1963.png"/><Relationship Id="rId24" Type="http://schemas.openxmlformats.org/officeDocument/2006/relationships/customXml" Target="../ink/ink2063.xml"/><Relationship Id="rId32" Type="http://schemas.openxmlformats.org/officeDocument/2006/relationships/customXml" Target="../ink/ink2067.xml"/><Relationship Id="rId37" Type="http://schemas.openxmlformats.org/officeDocument/2006/relationships/image" Target="../media/image1976.png"/><Relationship Id="rId40" Type="http://schemas.openxmlformats.org/officeDocument/2006/relationships/customXml" Target="../ink/ink2071.xml"/><Relationship Id="rId45" Type="http://schemas.openxmlformats.org/officeDocument/2006/relationships/image" Target="../media/image1980.png"/><Relationship Id="rId53" Type="http://schemas.openxmlformats.org/officeDocument/2006/relationships/image" Target="../media/image272.png"/><Relationship Id="rId5" Type="http://schemas.openxmlformats.org/officeDocument/2006/relationships/image" Target="../media/image1927.png"/><Relationship Id="rId19" Type="http://schemas.openxmlformats.org/officeDocument/2006/relationships/image" Target="../media/image1967.png"/><Relationship Id="rId4" Type="http://schemas.openxmlformats.org/officeDocument/2006/relationships/image" Target="../media/image1926.jpeg"/><Relationship Id="rId9" Type="http://schemas.openxmlformats.org/officeDocument/2006/relationships/image" Target="../media/image1962.png"/><Relationship Id="rId14" Type="http://schemas.openxmlformats.org/officeDocument/2006/relationships/customXml" Target="../ink/ink2058.xml"/><Relationship Id="rId22" Type="http://schemas.openxmlformats.org/officeDocument/2006/relationships/customXml" Target="../ink/ink2062.xml"/><Relationship Id="rId27" Type="http://schemas.openxmlformats.org/officeDocument/2006/relationships/image" Target="../media/image1971.png"/><Relationship Id="rId30" Type="http://schemas.openxmlformats.org/officeDocument/2006/relationships/customXml" Target="../ink/ink2066.xml"/><Relationship Id="rId35" Type="http://schemas.openxmlformats.org/officeDocument/2006/relationships/image" Target="../media/image1975.png"/><Relationship Id="rId43" Type="http://schemas.openxmlformats.org/officeDocument/2006/relationships/image" Target="../media/image1979.png"/><Relationship Id="rId48" Type="http://schemas.openxmlformats.org/officeDocument/2006/relationships/customXml" Target="../ink/ink2075.xml"/><Relationship Id="rId56" Type="http://schemas.openxmlformats.org/officeDocument/2006/relationships/customXml" Target="../ink/ink2079.xml"/><Relationship Id="rId8" Type="http://schemas.openxmlformats.org/officeDocument/2006/relationships/customXml" Target="../ink/ink2055.xml"/><Relationship Id="rId51" Type="http://schemas.openxmlformats.org/officeDocument/2006/relationships/image" Target="../media/image1983.png"/><Relationship Id="rId3" Type="http://schemas.openxmlformats.org/officeDocument/2006/relationships/image" Target="../media/image1925.png"/><Relationship Id="rId12" Type="http://schemas.openxmlformats.org/officeDocument/2006/relationships/customXml" Target="../ink/ink2057.xml"/><Relationship Id="rId17" Type="http://schemas.openxmlformats.org/officeDocument/2006/relationships/image" Target="../media/image1966.png"/><Relationship Id="rId25" Type="http://schemas.openxmlformats.org/officeDocument/2006/relationships/image" Target="../media/image1970.png"/><Relationship Id="rId33" Type="http://schemas.openxmlformats.org/officeDocument/2006/relationships/image" Target="../media/image1974.png"/><Relationship Id="rId38" Type="http://schemas.openxmlformats.org/officeDocument/2006/relationships/customXml" Target="../ink/ink2070.xml"/><Relationship Id="rId46" Type="http://schemas.openxmlformats.org/officeDocument/2006/relationships/customXml" Target="../ink/ink2074.xml"/><Relationship Id="rId20" Type="http://schemas.openxmlformats.org/officeDocument/2006/relationships/customXml" Target="../ink/ink2061.xml"/><Relationship Id="rId41" Type="http://schemas.openxmlformats.org/officeDocument/2006/relationships/image" Target="../media/image1978.png"/><Relationship Id="rId54" Type="http://schemas.openxmlformats.org/officeDocument/2006/relationships/customXml" Target="../ink/ink2078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054.xml"/><Relationship Id="rId15" Type="http://schemas.openxmlformats.org/officeDocument/2006/relationships/image" Target="../media/image1965.png"/><Relationship Id="rId23" Type="http://schemas.openxmlformats.org/officeDocument/2006/relationships/image" Target="../media/image1969.png"/><Relationship Id="rId28" Type="http://schemas.openxmlformats.org/officeDocument/2006/relationships/customXml" Target="../ink/ink2065.xml"/><Relationship Id="rId36" Type="http://schemas.openxmlformats.org/officeDocument/2006/relationships/customXml" Target="../ink/ink2069.xml"/><Relationship Id="rId49" Type="http://schemas.openxmlformats.org/officeDocument/2006/relationships/image" Target="../media/image1982.png"/><Relationship Id="rId57" Type="http://schemas.openxmlformats.org/officeDocument/2006/relationships/image" Target="../media/image1985.png"/><Relationship Id="rId10" Type="http://schemas.openxmlformats.org/officeDocument/2006/relationships/customXml" Target="../ink/ink2056.xml"/><Relationship Id="rId31" Type="http://schemas.openxmlformats.org/officeDocument/2006/relationships/image" Target="../media/image1973.png"/><Relationship Id="rId44" Type="http://schemas.openxmlformats.org/officeDocument/2006/relationships/customXml" Target="../ink/ink2073.xml"/><Relationship Id="rId52" Type="http://schemas.openxmlformats.org/officeDocument/2006/relationships/customXml" Target="../ink/ink207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81.xml"/><Relationship Id="rId3" Type="http://schemas.openxmlformats.org/officeDocument/2006/relationships/image" Target="../media/image1925.png"/><Relationship Id="rId7" Type="http://schemas.openxmlformats.org/officeDocument/2006/relationships/image" Target="../media/image196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080.xml"/><Relationship Id="rId5" Type="http://schemas.openxmlformats.org/officeDocument/2006/relationships/image" Target="../media/image1927.png"/><Relationship Id="rId4" Type="http://schemas.openxmlformats.org/officeDocument/2006/relationships/image" Target="../media/image1926.jpeg"/><Relationship Id="rId9" Type="http://schemas.openxmlformats.org/officeDocument/2006/relationships/image" Target="../media/image1986.png"/></Relationships>
</file>

<file path=ppt/slides/_rels/slide3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38.xml"/><Relationship Id="rId21" Type="http://schemas.openxmlformats.org/officeDocument/2006/relationships/customXml" Target="../ink/ink2090.xml"/><Relationship Id="rId42" Type="http://schemas.openxmlformats.org/officeDocument/2006/relationships/image" Target="../media/image2007.png"/><Relationship Id="rId63" Type="http://schemas.openxmlformats.org/officeDocument/2006/relationships/customXml" Target="../ink/ink2111.xml"/><Relationship Id="rId84" Type="http://schemas.openxmlformats.org/officeDocument/2006/relationships/image" Target="../media/image2028.png"/><Relationship Id="rId138" Type="http://schemas.openxmlformats.org/officeDocument/2006/relationships/image" Target="../media/image2054.png"/><Relationship Id="rId159" Type="http://schemas.openxmlformats.org/officeDocument/2006/relationships/customXml" Target="../ink/ink2159.xml"/><Relationship Id="rId170" Type="http://schemas.openxmlformats.org/officeDocument/2006/relationships/image" Target="../media/image2070.png"/><Relationship Id="rId191" Type="http://schemas.openxmlformats.org/officeDocument/2006/relationships/customXml" Target="../ink/ink2175.xml"/><Relationship Id="rId107" Type="http://schemas.openxmlformats.org/officeDocument/2006/relationships/customXml" Target="../ink/ink2133.xml"/><Relationship Id="rId11" Type="http://schemas.openxmlformats.org/officeDocument/2006/relationships/customXml" Target="../ink/ink2085.xml"/><Relationship Id="rId32" Type="http://schemas.openxmlformats.org/officeDocument/2006/relationships/image" Target="../media/image2002.png"/><Relationship Id="rId53" Type="http://schemas.openxmlformats.org/officeDocument/2006/relationships/customXml" Target="../ink/ink2106.xml"/><Relationship Id="rId74" Type="http://schemas.openxmlformats.org/officeDocument/2006/relationships/image" Target="../media/image2023.png"/><Relationship Id="rId128" Type="http://schemas.openxmlformats.org/officeDocument/2006/relationships/image" Target="../media/image2050.png"/><Relationship Id="rId149" Type="http://schemas.openxmlformats.org/officeDocument/2006/relationships/customXml" Target="../ink/ink2154.xml"/><Relationship Id="rId5" Type="http://schemas.openxmlformats.org/officeDocument/2006/relationships/customXml" Target="../ink/ink2082.xml"/><Relationship Id="rId95" Type="http://schemas.openxmlformats.org/officeDocument/2006/relationships/customXml" Target="../ink/ink2127.xml"/><Relationship Id="rId160" Type="http://schemas.openxmlformats.org/officeDocument/2006/relationships/image" Target="../media/image2065.png"/><Relationship Id="rId181" Type="http://schemas.openxmlformats.org/officeDocument/2006/relationships/customXml" Target="../ink/ink2170.xml"/><Relationship Id="rId22" Type="http://schemas.openxmlformats.org/officeDocument/2006/relationships/image" Target="../media/image1997.png"/><Relationship Id="rId43" Type="http://schemas.openxmlformats.org/officeDocument/2006/relationships/customXml" Target="../ink/ink2101.xml"/><Relationship Id="rId64" Type="http://schemas.openxmlformats.org/officeDocument/2006/relationships/image" Target="../media/image2018.png"/><Relationship Id="rId118" Type="http://schemas.openxmlformats.org/officeDocument/2006/relationships/image" Target="../media/image2045.png"/><Relationship Id="rId139" Type="http://schemas.openxmlformats.org/officeDocument/2006/relationships/customXml" Target="../ink/ink2149.xml"/><Relationship Id="rId85" Type="http://schemas.openxmlformats.org/officeDocument/2006/relationships/customXml" Target="../ink/ink2122.xml"/><Relationship Id="rId150" Type="http://schemas.openxmlformats.org/officeDocument/2006/relationships/image" Target="../media/image2060.png"/><Relationship Id="rId171" Type="http://schemas.openxmlformats.org/officeDocument/2006/relationships/customXml" Target="../ink/ink2165.xml"/><Relationship Id="rId192" Type="http://schemas.openxmlformats.org/officeDocument/2006/relationships/image" Target="../media/image2081.png"/><Relationship Id="rId12" Type="http://schemas.openxmlformats.org/officeDocument/2006/relationships/image" Target="../media/image1992.png"/><Relationship Id="rId33" Type="http://schemas.openxmlformats.org/officeDocument/2006/relationships/customXml" Target="../ink/ink2096.xml"/><Relationship Id="rId108" Type="http://schemas.openxmlformats.org/officeDocument/2006/relationships/image" Target="../media/image2040.png"/><Relationship Id="rId129" Type="http://schemas.openxmlformats.org/officeDocument/2006/relationships/customXml" Target="../ink/ink2144.xml"/><Relationship Id="rId54" Type="http://schemas.openxmlformats.org/officeDocument/2006/relationships/image" Target="../media/image2013.png"/><Relationship Id="rId75" Type="http://schemas.openxmlformats.org/officeDocument/2006/relationships/customXml" Target="../ink/ink2117.xml"/><Relationship Id="rId96" Type="http://schemas.openxmlformats.org/officeDocument/2006/relationships/image" Target="../media/image2034.png"/><Relationship Id="rId140" Type="http://schemas.openxmlformats.org/officeDocument/2006/relationships/image" Target="../media/image2055.png"/><Relationship Id="rId161" Type="http://schemas.openxmlformats.org/officeDocument/2006/relationships/customXml" Target="../ink/ink2160.xml"/><Relationship Id="rId182" Type="http://schemas.openxmlformats.org/officeDocument/2006/relationships/image" Target="../media/image2076.png"/><Relationship Id="rId6" Type="http://schemas.openxmlformats.org/officeDocument/2006/relationships/image" Target="../media/image1989.png"/><Relationship Id="rId23" Type="http://schemas.openxmlformats.org/officeDocument/2006/relationships/customXml" Target="../ink/ink2091.xml"/><Relationship Id="rId119" Type="http://schemas.openxmlformats.org/officeDocument/2006/relationships/customXml" Target="../ink/ink2139.xml"/><Relationship Id="rId44" Type="http://schemas.openxmlformats.org/officeDocument/2006/relationships/image" Target="../media/image2008.png"/><Relationship Id="rId65" Type="http://schemas.openxmlformats.org/officeDocument/2006/relationships/customXml" Target="../ink/ink2112.xml"/><Relationship Id="rId86" Type="http://schemas.openxmlformats.org/officeDocument/2006/relationships/image" Target="../media/image2029.png"/><Relationship Id="rId130" Type="http://schemas.openxmlformats.org/officeDocument/2006/relationships/image" Target="../media/image2051.png"/><Relationship Id="rId151" Type="http://schemas.openxmlformats.org/officeDocument/2006/relationships/customXml" Target="../ink/ink2155.xml"/><Relationship Id="rId172" Type="http://schemas.openxmlformats.org/officeDocument/2006/relationships/image" Target="../media/image2071.png"/><Relationship Id="rId193" Type="http://schemas.openxmlformats.org/officeDocument/2006/relationships/customXml" Target="../ink/ink2176.xml"/><Relationship Id="rId13" Type="http://schemas.openxmlformats.org/officeDocument/2006/relationships/customXml" Target="../ink/ink2086.xml"/><Relationship Id="rId109" Type="http://schemas.openxmlformats.org/officeDocument/2006/relationships/customXml" Target="../ink/ink2134.xml"/><Relationship Id="rId34" Type="http://schemas.openxmlformats.org/officeDocument/2006/relationships/image" Target="../media/image2003.png"/><Relationship Id="rId50" Type="http://schemas.openxmlformats.org/officeDocument/2006/relationships/image" Target="../media/image2011.png"/><Relationship Id="rId55" Type="http://schemas.openxmlformats.org/officeDocument/2006/relationships/customXml" Target="../ink/ink2107.xml"/><Relationship Id="rId76" Type="http://schemas.openxmlformats.org/officeDocument/2006/relationships/image" Target="../media/image2024.png"/><Relationship Id="rId97" Type="http://schemas.openxmlformats.org/officeDocument/2006/relationships/customXml" Target="../ink/ink2128.xml"/><Relationship Id="rId104" Type="http://schemas.openxmlformats.org/officeDocument/2006/relationships/image" Target="../media/image2038.png"/><Relationship Id="rId120" Type="http://schemas.openxmlformats.org/officeDocument/2006/relationships/image" Target="../media/image2046.png"/><Relationship Id="rId125" Type="http://schemas.openxmlformats.org/officeDocument/2006/relationships/customXml" Target="../ink/ink2142.xml"/><Relationship Id="rId141" Type="http://schemas.openxmlformats.org/officeDocument/2006/relationships/customXml" Target="../ink/ink2150.xml"/><Relationship Id="rId146" Type="http://schemas.openxmlformats.org/officeDocument/2006/relationships/image" Target="../media/image2058.png"/><Relationship Id="rId167" Type="http://schemas.openxmlformats.org/officeDocument/2006/relationships/customXml" Target="../ink/ink2163.xml"/><Relationship Id="rId188" Type="http://schemas.openxmlformats.org/officeDocument/2006/relationships/image" Target="../media/image2079.png"/><Relationship Id="rId7" Type="http://schemas.openxmlformats.org/officeDocument/2006/relationships/customXml" Target="../ink/ink2083.xml"/><Relationship Id="rId71" Type="http://schemas.openxmlformats.org/officeDocument/2006/relationships/customXml" Target="../ink/ink2115.xml"/><Relationship Id="rId92" Type="http://schemas.openxmlformats.org/officeDocument/2006/relationships/image" Target="../media/image2032.png"/><Relationship Id="rId162" Type="http://schemas.openxmlformats.org/officeDocument/2006/relationships/image" Target="../media/image2066.png"/><Relationship Id="rId183" Type="http://schemas.openxmlformats.org/officeDocument/2006/relationships/customXml" Target="../ink/ink2171.xml"/><Relationship Id="rId2" Type="http://schemas.openxmlformats.org/officeDocument/2006/relationships/notesSlide" Target="../notesSlides/notesSlide26.xml"/><Relationship Id="rId29" Type="http://schemas.openxmlformats.org/officeDocument/2006/relationships/customXml" Target="../ink/ink2094.xml"/><Relationship Id="rId24" Type="http://schemas.openxmlformats.org/officeDocument/2006/relationships/image" Target="../media/image1998.png"/><Relationship Id="rId40" Type="http://schemas.openxmlformats.org/officeDocument/2006/relationships/image" Target="../media/image2006.png"/><Relationship Id="rId45" Type="http://schemas.openxmlformats.org/officeDocument/2006/relationships/customXml" Target="../ink/ink2102.xml"/><Relationship Id="rId66" Type="http://schemas.openxmlformats.org/officeDocument/2006/relationships/image" Target="../media/image2019.png"/><Relationship Id="rId87" Type="http://schemas.openxmlformats.org/officeDocument/2006/relationships/customXml" Target="../ink/ink2123.xml"/><Relationship Id="rId110" Type="http://schemas.openxmlformats.org/officeDocument/2006/relationships/image" Target="../media/image2041.png"/><Relationship Id="rId115" Type="http://schemas.openxmlformats.org/officeDocument/2006/relationships/customXml" Target="../ink/ink2137.xml"/><Relationship Id="rId131" Type="http://schemas.openxmlformats.org/officeDocument/2006/relationships/customXml" Target="../ink/ink2145.xml"/><Relationship Id="rId136" Type="http://schemas.openxmlformats.org/officeDocument/2006/relationships/image" Target="../media/image2053.png"/><Relationship Id="rId157" Type="http://schemas.openxmlformats.org/officeDocument/2006/relationships/customXml" Target="../ink/ink2158.xml"/><Relationship Id="rId178" Type="http://schemas.openxmlformats.org/officeDocument/2006/relationships/image" Target="../media/image2074.png"/><Relationship Id="rId61" Type="http://schemas.openxmlformats.org/officeDocument/2006/relationships/customXml" Target="../ink/ink2110.xml"/><Relationship Id="rId82" Type="http://schemas.openxmlformats.org/officeDocument/2006/relationships/image" Target="../media/image2027.png"/><Relationship Id="rId152" Type="http://schemas.openxmlformats.org/officeDocument/2006/relationships/image" Target="../media/image2061.png"/><Relationship Id="rId173" Type="http://schemas.openxmlformats.org/officeDocument/2006/relationships/customXml" Target="../ink/ink2166.xml"/><Relationship Id="rId194" Type="http://schemas.openxmlformats.org/officeDocument/2006/relationships/image" Target="../media/image2082.png"/><Relationship Id="rId19" Type="http://schemas.openxmlformats.org/officeDocument/2006/relationships/customXml" Target="../ink/ink2089.xml"/><Relationship Id="rId14" Type="http://schemas.openxmlformats.org/officeDocument/2006/relationships/image" Target="../media/image1993.png"/><Relationship Id="rId30" Type="http://schemas.openxmlformats.org/officeDocument/2006/relationships/image" Target="../media/image2001.png"/><Relationship Id="rId35" Type="http://schemas.openxmlformats.org/officeDocument/2006/relationships/customXml" Target="../ink/ink2097.xml"/><Relationship Id="rId56" Type="http://schemas.openxmlformats.org/officeDocument/2006/relationships/image" Target="../media/image2014.png"/><Relationship Id="rId77" Type="http://schemas.openxmlformats.org/officeDocument/2006/relationships/customXml" Target="../ink/ink2118.xml"/><Relationship Id="rId100" Type="http://schemas.openxmlformats.org/officeDocument/2006/relationships/image" Target="../media/image2036.png"/><Relationship Id="rId105" Type="http://schemas.openxmlformats.org/officeDocument/2006/relationships/customXml" Target="../ink/ink2132.xml"/><Relationship Id="rId126" Type="http://schemas.openxmlformats.org/officeDocument/2006/relationships/image" Target="../media/image2049.png"/><Relationship Id="rId147" Type="http://schemas.openxmlformats.org/officeDocument/2006/relationships/customXml" Target="../ink/ink2153.xml"/><Relationship Id="rId168" Type="http://schemas.openxmlformats.org/officeDocument/2006/relationships/image" Target="../media/image2069.png"/><Relationship Id="rId8" Type="http://schemas.openxmlformats.org/officeDocument/2006/relationships/image" Target="../media/image1990.png"/><Relationship Id="rId51" Type="http://schemas.openxmlformats.org/officeDocument/2006/relationships/customXml" Target="../ink/ink2105.xml"/><Relationship Id="rId72" Type="http://schemas.openxmlformats.org/officeDocument/2006/relationships/image" Target="../media/image2022.png"/><Relationship Id="rId93" Type="http://schemas.openxmlformats.org/officeDocument/2006/relationships/customXml" Target="../ink/ink2126.xml"/><Relationship Id="rId98" Type="http://schemas.openxmlformats.org/officeDocument/2006/relationships/image" Target="../media/image2035.png"/><Relationship Id="rId121" Type="http://schemas.openxmlformats.org/officeDocument/2006/relationships/customXml" Target="../ink/ink2140.xml"/><Relationship Id="rId142" Type="http://schemas.openxmlformats.org/officeDocument/2006/relationships/image" Target="../media/image2056.png"/><Relationship Id="rId163" Type="http://schemas.openxmlformats.org/officeDocument/2006/relationships/customXml" Target="../ink/ink2161.xml"/><Relationship Id="rId184" Type="http://schemas.openxmlformats.org/officeDocument/2006/relationships/image" Target="../media/image2077.png"/><Relationship Id="rId189" Type="http://schemas.openxmlformats.org/officeDocument/2006/relationships/customXml" Target="../ink/ink2174.xml"/><Relationship Id="rId3" Type="http://schemas.openxmlformats.org/officeDocument/2006/relationships/image" Target="../media/image1958.png"/><Relationship Id="rId25" Type="http://schemas.openxmlformats.org/officeDocument/2006/relationships/customXml" Target="../ink/ink2092.xml"/><Relationship Id="rId46" Type="http://schemas.openxmlformats.org/officeDocument/2006/relationships/image" Target="../media/image2009.png"/><Relationship Id="rId67" Type="http://schemas.openxmlformats.org/officeDocument/2006/relationships/customXml" Target="../ink/ink2113.xml"/><Relationship Id="rId116" Type="http://schemas.openxmlformats.org/officeDocument/2006/relationships/image" Target="../media/image2044.png"/><Relationship Id="rId137" Type="http://schemas.openxmlformats.org/officeDocument/2006/relationships/customXml" Target="../ink/ink2148.xml"/><Relationship Id="rId158" Type="http://schemas.openxmlformats.org/officeDocument/2006/relationships/image" Target="../media/image2064.png"/><Relationship Id="rId20" Type="http://schemas.openxmlformats.org/officeDocument/2006/relationships/image" Target="../media/image1996.png"/><Relationship Id="rId41" Type="http://schemas.openxmlformats.org/officeDocument/2006/relationships/customXml" Target="../ink/ink2100.xml"/><Relationship Id="rId62" Type="http://schemas.openxmlformats.org/officeDocument/2006/relationships/image" Target="../media/image2017.png"/><Relationship Id="rId83" Type="http://schemas.openxmlformats.org/officeDocument/2006/relationships/customXml" Target="../ink/ink2121.xml"/><Relationship Id="rId88" Type="http://schemas.openxmlformats.org/officeDocument/2006/relationships/image" Target="../media/image2030.png"/><Relationship Id="rId111" Type="http://schemas.openxmlformats.org/officeDocument/2006/relationships/customXml" Target="../ink/ink2135.xml"/><Relationship Id="rId132" Type="http://schemas.openxmlformats.org/officeDocument/2006/relationships/image" Target="../media/image2052.png"/><Relationship Id="rId153" Type="http://schemas.openxmlformats.org/officeDocument/2006/relationships/customXml" Target="../ink/ink2156.xml"/><Relationship Id="rId174" Type="http://schemas.openxmlformats.org/officeDocument/2006/relationships/image" Target="../media/image2072.png"/><Relationship Id="rId179" Type="http://schemas.openxmlformats.org/officeDocument/2006/relationships/customXml" Target="../ink/ink2169.xml"/><Relationship Id="rId190" Type="http://schemas.openxmlformats.org/officeDocument/2006/relationships/image" Target="../media/image2080.png"/><Relationship Id="rId15" Type="http://schemas.openxmlformats.org/officeDocument/2006/relationships/customXml" Target="../ink/ink2087.xml"/><Relationship Id="rId36" Type="http://schemas.openxmlformats.org/officeDocument/2006/relationships/image" Target="../media/image2004.png"/><Relationship Id="rId57" Type="http://schemas.openxmlformats.org/officeDocument/2006/relationships/customXml" Target="../ink/ink2108.xml"/><Relationship Id="rId106" Type="http://schemas.openxmlformats.org/officeDocument/2006/relationships/image" Target="../media/image2039.png"/><Relationship Id="rId127" Type="http://schemas.openxmlformats.org/officeDocument/2006/relationships/customXml" Target="../ink/ink2143.xml"/><Relationship Id="rId10" Type="http://schemas.openxmlformats.org/officeDocument/2006/relationships/image" Target="../media/image1991.png"/><Relationship Id="rId31" Type="http://schemas.openxmlformats.org/officeDocument/2006/relationships/customXml" Target="../ink/ink2095.xml"/><Relationship Id="rId52" Type="http://schemas.openxmlformats.org/officeDocument/2006/relationships/image" Target="../media/image2012.png"/><Relationship Id="rId73" Type="http://schemas.openxmlformats.org/officeDocument/2006/relationships/customXml" Target="../ink/ink2116.xml"/><Relationship Id="rId78" Type="http://schemas.openxmlformats.org/officeDocument/2006/relationships/image" Target="../media/image2025.png"/><Relationship Id="rId94" Type="http://schemas.openxmlformats.org/officeDocument/2006/relationships/image" Target="../media/image2033.png"/><Relationship Id="rId99" Type="http://schemas.openxmlformats.org/officeDocument/2006/relationships/customXml" Target="../ink/ink2129.xml"/><Relationship Id="rId101" Type="http://schemas.openxmlformats.org/officeDocument/2006/relationships/customXml" Target="../ink/ink2130.xml"/><Relationship Id="rId122" Type="http://schemas.openxmlformats.org/officeDocument/2006/relationships/image" Target="../media/image2047.png"/><Relationship Id="rId143" Type="http://schemas.openxmlformats.org/officeDocument/2006/relationships/customXml" Target="../ink/ink2151.xml"/><Relationship Id="rId148" Type="http://schemas.openxmlformats.org/officeDocument/2006/relationships/image" Target="../media/image2059.png"/><Relationship Id="rId164" Type="http://schemas.openxmlformats.org/officeDocument/2006/relationships/image" Target="../media/image2067.png"/><Relationship Id="rId169" Type="http://schemas.openxmlformats.org/officeDocument/2006/relationships/customXml" Target="../ink/ink2164.xml"/><Relationship Id="rId185" Type="http://schemas.openxmlformats.org/officeDocument/2006/relationships/customXml" Target="../ink/ink2172.xml"/><Relationship Id="rId4" Type="http://schemas.openxmlformats.org/officeDocument/2006/relationships/image" Target="../media/image1959.png"/><Relationship Id="rId9" Type="http://schemas.openxmlformats.org/officeDocument/2006/relationships/customXml" Target="../ink/ink2084.xml"/><Relationship Id="rId180" Type="http://schemas.openxmlformats.org/officeDocument/2006/relationships/image" Target="../media/image2075.png"/><Relationship Id="rId26" Type="http://schemas.openxmlformats.org/officeDocument/2006/relationships/image" Target="../media/image1999.png"/><Relationship Id="rId47" Type="http://schemas.openxmlformats.org/officeDocument/2006/relationships/customXml" Target="../ink/ink2103.xml"/><Relationship Id="rId68" Type="http://schemas.openxmlformats.org/officeDocument/2006/relationships/image" Target="../media/image2020.png"/><Relationship Id="rId89" Type="http://schemas.openxmlformats.org/officeDocument/2006/relationships/customXml" Target="../ink/ink2124.xml"/><Relationship Id="rId112" Type="http://schemas.openxmlformats.org/officeDocument/2006/relationships/image" Target="../media/image2042.png"/><Relationship Id="rId133" Type="http://schemas.openxmlformats.org/officeDocument/2006/relationships/customXml" Target="../ink/ink2146.xml"/><Relationship Id="rId154" Type="http://schemas.openxmlformats.org/officeDocument/2006/relationships/image" Target="../media/image2062.png"/><Relationship Id="rId175" Type="http://schemas.openxmlformats.org/officeDocument/2006/relationships/customXml" Target="../ink/ink2167.xml"/><Relationship Id="rId16" Type="http://schemas.openxmlformats.org/officeDocument/2006/relationships/image" Target="../media/image1994.png"/><Relationship Id="rId37" Type="http://schemas.openxmlformats.org/officeDocument/2006/relationships/customXml" Target="../ink/ink2098.xml"/><Relationship Id="rId58" Type="http://schemas.openxmlformats.org/officeDocument/2006/relationships/image" Target="../media/image2015.png"/><Relationship Id="rId79" Type="http://schemas.openxmlformats.org/officeDocument/2006/relationships/customXml" Target="../ink/ink2119.xml"/><Relationship Id="rId102" Type="http://schemas.openxmlformats.org/officeDocument/2006/relationships/image" Target="../media/image2037.png"/><Relationship Id="rId123" Type="http://schemas.openxmlformats.org/officeDocument/2006/relationships/customXml" Target="../ink/ink2141.xml"/><Relationship Id="rId144" Type="http://schemas.openxmlformats.org/officeDocument/2006/relationships/image" Target="../media/image2057.png"/><Relationship Id="rId90" Type="http://schemas.openxmlformats.org/officeDocument/2006/relationships/image" Target="../media/image2031.png"/><Relationship Id="rId165" Type="http://schemas.openxmlformats.org/officeDocument/2006/relationships/customXml" Target="../ink/ink2162.xml"/><Relationship Id="rId186" Type="http://schemas.openxmlformats.org/officeDocument/2006/relationships/image" Target="../media/image2078.png"/><Relationship Id="rId27" Type="http://schemas.openxmlformats.org/officeDocument/2006/relationships/customXml" Target="../ink/ink2093.xml"/><Relationship Id="rId48" Type="http://schemas.openxmlformats.org/officeDocument/2006/relationships/image" Target="../media/image2010.png"/><Relationship Id="rId69" Type="http://schemas.openxmlformats.org/officeDocument/2006/relationships/customXml" Target="../ink/ink2114.xml"/><Relationship Id="rId113" Type="http://schemas.openxmlformats.org/officeDocument/2006/relationships/customXml" Target="../ink/ink2136.xml"/><Relationship Id="rId134" Type="http://schemas.openxmlformats.org/officeDocument/2006/relationships/image" Target="../media/image1148.png"/><Relationship Id="rId80" Type="http://schemas.openxmlformats.org/officeDocument/2006/relationships/image" Target="../media/image2026.png"/><Relationship Id="rId155" Type="http://schemas.openxmlformats.org/officeDocument/2006/relationships/customXml" Target="../ink/ink2157.xml"/><Relationship Id="rId176" Type="http://schemas.openxmlformats.org/officeDocument/2006/relationships/image" Target="../media/image2073.png"/><Relationship Id="rId17" Type="http://schemas.openxmlformats.org/officeDocument/2006/relationships/customXml" Target="../ink/ink2088.xml"/><Relationship Id="rId38" Type="http://schemas.openxmlformats.org/officeDocument/2006/relationships/image" Target="../media/image2005.png"/><Relationship Id="rId59" Type="http://schemas.openxmlformats.org/officeDocument/2006/relationships/customXml" Target="../ink/ink2109.xml"/><Relationship Id="rId103" Type="http://schemas.openxmlformats.org/officeDocument/2006/relationships/customXml" Target="../ink/ink2131.xml"/><Relationship Id="rId124" Type="http://schemas.openxmlformats.org/officeDocument/2006/relationships/image" Target="../media/image2048.png"/><Relationship Id="rId70" Type="http://schemas.openxmlformats.org/officeDocument/2006/relationships/image" Target="../media/image2021.png"/><Relationship Id="rId91" Type="http://schemas.openxmlformats.org/officeDocument/2006/relationships/customXml" Target="../ink/ink2125.xml"/><Relationship Id="rId145" Type="http://schemas.openxmlformats.org/officeDocument/2006/relationships/customXml" Target="../ink/ink2152.xml"/><Relationship Id="rId166" Type="http://schemas.openxmlformats.org/officeDocument/2006/relationships/image" Target="../media/image2068.png"/><Relationship Id="rId187" Type="http://schemas.openxmlformats.org/officeDocument/2006/relationships/customXml" Target="../ink/ink2173.xml"/><Relationship Id="rId1" Type="http://schemas.openxmlformats.org/officeDocument/2006/relationships/slideLayout" Target="../slideLayouts/slideLayout6.xml"/><Relationship Id="rId28" Type="http://schemas.openxmlformats.org/officeDocument/2006/relationships/image" Target="../media/image2000.png"/><Relationship Id="rId49" Type="http://schemas.openxmlformats.org/officeDocument/2006/relationships/customXml" Target="../ink/ink2104.xml"/><Relationship Id="rId114" Type="http://schemas.openxmlformats.org/officeDocument/2006/relationships/image" Target="../media/image2043.png"/><Relationship Id="rId60" Type="http://schemas.openxmlformats.org/officeDocument/2006/relationships/image" Target="../media/image2016.png"/><Relationship Id="rId81" Type="http://schemas.openxmlformats.org/officeDocument/2006/relationships/customXml" Target="../ink/ink2120.xml"/><Relationship Id="rId135" Type="http://schemas.openxmlformats.org/officeDocument/2006/relationships/customXml" Target="../ink/ink2147.xml"/><Relationship Id="rId156" Type="http://schemas.openxmlformats.org/officeDocument/2006/relationships/image" Target="../media/image2063.png"/><Relationship Id="rId177" Type="http://schemas.openxmlformats.org/officeDocument/2006/relationships/customXml" Target="../ink/ink2168.xml"/><Relationship Id="rId18" Type="http://schemas.openxmlformats.org/officeDocument/2006/relationships/image" Target="../media/image1995.png"/><Relationship Id="rId39" Type="http://schemas.openxmlformats.org/officeDocument/2006/relationships/customXml" Target="../ink/ink2099.xml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97.png"/><Relationship Id="rId21" Type="http://schemas.openxmlformats.org/officeDocument/2006/relationships/customXml" Target="../ink/ink2183.xml"/><Relationship Id="rId42" Type="http://schemas.openxmlformats.org/officeDocument/2006/relationships/image" Target="../media/image2105.png"/><Relationship Id="rId47" Type="http://schemas.openxmlformats.org/officeDocument/2006/relationships/customXml" Target="../ink/ink2196.xml"/><Relationship Id="rId63" Type="http://schemas.openxmlformats.org/officeDocument/2006/relationships/customXml" Target="../ink/ink2204.xml"/><Relationship Id="rId68" Type="http://schemas.openxmlformats.org/officeDocument/2006/relationships/image" Target="../media/image2118.png"/><Relationship Id="rId84" Type="http://schemas.openxmlformats.org/officeDocument/2006/relationships/image" Target="../media/image2126.png"/><Relationship Id="rId89" Type="http://schemas.openxmlformats.org/officeDocument/2006/relationships/customXml" Target="../ink/ink2217.xml"/><Relationship Id="rId112" Type="http://schemas.openxmlformats.org/officeDocument/2006/relationships/image" Target="../media/image2140.png"/><Relationship Id="rId16" Type="http://schemas.openxmlformats.org/officeDocument/2006/relationships/image" Target="../media/image2092.png"/><Relationship Id="rId107" Type="http://schemas.openxmlformats.org/officeDocument/2006/relationships/customXml" Target="../ink/ink2226.xml"/><Relationship Id="rId11" Type="http://schemas.openxmlformats.org/officeDocument/2006/relationships/customXml" Target="../ink/ink2178.xml"/><Relationship Id="rId32" Type="http://schemas.openxmlformats.org/officeDocument/2006/relationships/image" Target="../media/image2100.png"/><Relationship Id="rId37" Type="http://schemas.openxmlformats.org/officeDocument/2006/relationships/customXml" Target="../ink/ink2191.xml"/><Relationship Id="rId53" Type="http://schemas.openxmlformats.org/officeDocument/2006/relationships/customXml" Target="../ink/ink2199.xml"/><Relationship Id="rId58" Type="http://schemas.openxmlformats.org/officeDocument/2006/relationships/image" Target="../media/image2113.png"/><Relationship Id="rId74" Type="http://schemas.openxmlformats.org/officeDocument/2006/relationships/image" Target="../media/image2121.png"/><Relationship Id="rId79" Type="http://schemas.openxmlformats.org/officeDocument/2006/relationships/customXml" Target="../ink/ink2212.xml"/><Relationship Id="rId102" Type="http://schemas.openxmlformats.org/officeDocument/2006/relationships/image" Target="../media/image2135.png"/><Relationship Id="rId5" Type="http://schemas.openxmlformats.org/officeDocument/2006/relationships/image" Target="../media/image1988.png"/><Relationship Id="rId90" Type="http://schemas.openxmlformats.org/officeDocument/2006/relationships/image" Target="../media/image2129.png"/><Relationship Id="rId95" Type="http://schemas.openxmlformats.org/officeDocument/2006/relationships/customXml" Target="../ink/ink2220.xml"/><Relationship Id="rId22" Type="http://schemas.openxmlformats.org/officeDocument/2006/relationships/image" Target="../media/image2095.png"/><Relationship Id="rId27" Type="http://schemas.openxmlformats.org/officeDocument/2006/relationships/customXml" Target="../ink/ink2186.xml"/><Relationship Id="rId43" Type="http://schemas.openxmlformats.org/officeDocument/2006/relationships/customXml" Target="../ink/ink2194.xml"/><Relationship Id="rId48" Type="http://schemas.openxmlformats.org/officeDocument/2006/relationships/image" Target="../media/image2108.png"/><Relationship Id="rId64" Type="http://schemas.openxmlformats.org/officeDocument/2006/relationships/image" Target="../media/image2116.png"/><Relationship Id="rId69" Type="http://schemas.openxmlformats.org/officeDocument/2006/relationships/customXml" Target="../ink/ink2207.xml"/><Relationship Id="rId113" Type="http://schemas.openxmlformats.org/officeDocument/2006/relationships/customXml" Target="../ink/ink2229.xml"/><Relationship Id="rId80" Type="http://schemas.openxmlformats.org/officeDocument/2006/relationships/image" Target="../media/image2124.png"/><Relationship Id="rId85" Type="http://schemas.openxmlformats.org/officeDocument/2006/relationships/customXml" Target="../ink/ink2215.xml"/><Relationship Id="rId12" Type="http://schemas.openxmlformats.org/officeDocument/2006/relationships/image" Target="../media/image2090.png"/><Relationship Id="rId17" Type="http://schemas.openxmlformats.org/officeDocument/2006/relationships/customXml" Target="../ink/ink2181.xml"/><Relationship Id="rId33" Type="http://schemas.openxmlformats.org/officeDocument/2006/relationships/customXml" Target="../ink/ink2189.xml"/><Relationship Id="rId38" Type="http://schemas.openxmlformats.org/officeDocument/2006/relationships/image" Target="../media/image2103.png"/><Relationship Id="rId59" Type="http://schemas.openxmlformats.org/officeDocument/2006/relationships/customXml" Target="../ink/ink2202.xml"/><Relationship Id="rId103" Type="http://schemas.openxmlformats.org/officeDocument/2006/relationships/customXml" Target="../ink/ink2224.xml"/><Relationship Id="rId108" Type="http://schemas.openxmlformats.org/officeDocument/2006/relationships/image" Target="../media/image2138.png"/><Relationship Id="rId54" Type="http://schemas.openxmlformats.org/officeDocument/2006/relationships/image" Target="../media/image2111.png"/><Relationship Id="rId70" Type="http://schemas.openxmlformats.org/officeDocument/2006/relationships/image" Target="../media/image2119.png"/><Relationship Id="rId75" Type="http://schemas.openxmlformats.org/officeDocument/2006/relationships/customXml" Target="../ink/ink2210.xml"/><Relationship Id="rId91" Type="http://schemas.openxmlformats.org/officeDocument/2006/relationships/customXml" Target="../ink/ink2218.xml"/><Relationship Id="rId96" Type="http://schemas.openxmlformats.org/officeDocument/2006/relationships/image" Target="../media/image21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83.png"/><Relationship Id="rId15" Type="http://schemas.openxmlformats.org/officeDocument/2006/relationships/customXml" Target="../ink/ink2180.xml"/><Relationship Id="rId23" Type="http://schemas.openxmlformats.org/officeDocument/2006/relationships/customXml" Target="../ink/ink2184.xml"/><Relationship Id="rId28" Type="http://schemas.openxmlformats.org/officeDocument/2006/relationships/image" Target="../media/image2098.png"/><Relationship Id="rId36" Type="http://schemas.openxmlformats.org/officeDocument/2006/relationships/image" Target="../media/image2102.png"/><Relationship Id="rId49" Type="http://schemas.openxmlformats.org/officeDocument/2006/relationships/customXml" Target="../ink/ink2197.xml"/><Relationship Id="rId57" Type="http://schemas.openxmlformats.org/officeDocument/2006/relationships/customXml" Target="../ink/ink2201.xml"/><Relationship Id="rId106" Type="http://schemas.openxmlformats.org/officeDocument/2006/relationships/image" Target="../media/image2137.png"/><Relationship Id="rId114" Type="http://schemas.openxmlformats.org/officeDocument/2006/relationships/image" Target="../media/image272.png"/><Relationship Id="rId10" Type="http://schemas.openxmlformats.org/officeDocument/2006/relationships/image" Target="../media/image2089.png"/><Relationship Id="rId31" Type="http://schemas.openxmlformats.org/officeDocument/2006/relationships/customXml" Target="../ink/ink2188.xml"/><Relationship Id="rId44" Type="http://schemas.openxmlformats.org/officeDocument/2006/relationships/image" Target="../media/image2106.png"/><Relationship Id="rId52" Type="http://schemas.openxmlformats.org/officeDocument/2006/relationships/image" Target="../media/image2110.png"/><Relationship Id="rId60" Type="http://schemas.openxmlformats.org/officeDocument/2006/relationships/image" Target="../media/image2114.png"/><Relationship Id="rId65" Type="http://schemas.openxmlformats.org/officeDocument/2006/relationships/customXml" Target="../ink/ink2205.xml"/><Relationship Id="rId73" Type="http://schemas.openxmlformats.org/officeDocument/2006/relationships/customXml" Target="../ink/ink2209.xml"/><Relationship Id="rId78" Type="http://schemas.openxmlformats.org/officeDocument/2006/relationships/image" Target="../media/image2123.png"/><Relationship Id="rId81" Type="http://schemas.openxmlformats.org/officeDocument/2006/relationships/customXml" Target="../ink/ink2213.xml"/><Relationship Id="rId86" Type="http://schemas.openxmlformats.org/officeDocument/2006/relationships/image" Target="../media/image2127.png"/><Relationship Id="rId94" Type="http://schemas.openxmlformats.org/officeDocument/2006/relationships/image" Target="../media/image2131.png"/><Relationship Id="rId99" Type="http://schemas.openxmlformats.org/officeDocument/2006/relationships/customXml" Target="../ink/ink2222.xml"/><Relationship Id="rId101" Type="http://schemas.openxmlformats.org/officeDocument/2006/relationships/customXml" Target="../ink/ink2223.xml"/><Relationship Id="rId4" Type="http://schemas.openxmlformats.org/officeDocument/2006/relationships/image" Target="../media/image1987.png"/><Relationship Id="rId9" Type="http://schemas.openxmlformats.org/officeDocument/2006/relationships/customXml" Target="../ink/ink2177.xml"/><Relationship Id="rId13" Type="http://schemas.openxmlformats.org/officeDocument/2006/relationships/customXml" Target="../ink/ink2179.xml"/><Relationship Id="rId18" Type="http://schemas.openxmlformats.org/officeDocument/2006/relationships/image" Target="../media/image2093.png"/><Relationship Id="rId39" Type="http://schemas.openxmlformats.org/officeDocument/2006/relationships/customXml" Target="../ink/ink2192.xml"/><Relationship Id="rId109" Type="http://schemas.openxmlformats.org/officeDocument/2006/relationships/customXml" Target="../ink/ink2227.xml"/><Relationship Id="rId34" Type="http://schemas.openxmlformats.org/officeDocument/2006/relationships/image" Target="../media/image2101.png"/><Relationship Id="rId50" Type="http://schemas.openxmlformats.org/officeDocument/2006/relationships/image" Target="../media/image2109.png"/><Relationship Id="rId55" Type="http://schemas.openxmlformats.org/officeDocument/2006/relationships/customXml" Target="../ink/ink2200.xml"/><Relationship Id="rId76" Type="http://schemas.openxmlformats.org/officeDocument/2006/relationships/image" Target="../media/image2122.png"/><Relationship Id="rId97" Type="http://schemas.openxmlformats.org/officeDocument/2006/relationships/customXml" Target="../ink/ink2221.xml"/><Relationship Id="rId104" Type="http://schemas.openxmlformats.org/officeDocument/2006/relationships/image" Target="../media/image2136.png"/><Relationship Id="rId7" Type="http://schemas.openxmlformats.org/officeDocument/2006/relationships/image" Target="../media/image2084.png"/><Relationship Id="rId71" Type="http://schemas.openxmlformats.org/officeDocument/2006/relationships/customXml" Target="../ink/ink2208.xml"/><Relationship Id="rId92" Type="http://schemas.openxmlformats.org/officeDocument/2006/relationships/image" Target="../media/image2130.png"/><Relationship Id="rId2" Type="http://schemas.openxmlformats.org/officeDocument/2006/relationships/notesSlide" Target="../notesSlides/notesSlide27.xml"/><Relationship Id="rId29" Type="http://schemas.openxmlformats.org/officeDocument/2006/relationships/customXml" Target="../ink/ink2187.xml"/><Relationship Id="rId24" Type="http://schemas.openxmlformats.org/officeDocument/2006/relationships/image" Target="../media/image2096.png"/><Relationship Id="rId40" Type="http://schemas.openxmlformats.org/officeDocument/2006/relationships/image" Target="../media/image2104.png"/><Relationship Id="rId45" Type="http://schemas.openxmlformats.org/officeDocument/2006/relationships/customXml" Target="../ink/ink2195.xml"/><Relationship Id="rId66" Type="http://schemas.openxmlformats.org/officeDocument/2006/relationships/image" Target="../media/image2117.png"/><Relationship Id="rId87" Type="http://schemas.openxmlformats.org/officeDocument/2006/relationships/customXml" Target="../ink/ink2216.xml"/><Relationship Id="rId110" Type="http://schemas.openxmlformats.org/officeDocument/2006/relationships/image" Target="../media/image2139.png"/><Relationship Id="rId115" Type="http://schemas.openxmlformats.org/officeDocument/2006/relationships/customXml" Target="../ink/ink2230.xml"/><Relationship Id="rId61" Type="http://schemas.openxmlformats.org/officeDocument/2006/relationships/customXml" Target="../ink/ink2203.xml"/><Relationship Id="rId82" Type="http://schemas.openxmlformats.org/officeDocument/2006/relationships/image" Target="../media/image2125.png"/><Relationship Id="rId19" Type="http://schemas.openxmlformats.org/officeDocument/2006/relationships/customXml" Target="../ink/ink2182.xml"/><Relationship Id="rId14" Type="http://schemas.openxmlformats.org/officeDocument/2006/relationships/image" Target="../media/image2091.png"/><Relationship Id="rId30" Type="http://schemas.openxmlformats.org/officeDocument/2006/relationships/image" Target="../media/image2099.png"/><Relationship Id="rId35" Type="http://schemas.openxmlformats.org/officeDocument/2006/relationships/customXml" Target="../ink/ink2190.xml"/><Relationship Id="rId56" Type="http://schemas.openxmlformats.org/officeDocument/2006/relationships/image" Target="../media/image2112.png"/><Relationship Id="rId77" Type="http://schemas.openxmlformats.org/officeDocument/2006/relationships/customXml" Target="../ink/ink2211.xml"/><Relationship Id="rId100" Type="http://schemas.openxmlformats.org/officeDocument/2006/relationships/image" Target="../media/image2134.png"/><Relationship Id="rId105" Type="http://schemas.openxmlformats.org/officeDocument/2006/relationships/customXml" Target="../ink/ink2225.xml"/><Relationship Id="rId8" Type="http://schemas.openxmlformats.org/officeDocument/2006/relationships/image" Target="../media/image2085.png"/><Relationship Id="rId51" Type="http://schemas.openxmlformats.org/officeDocument/2006/relationships/customXml" Target="../ink/ink2198.xml"/><Relationship Id="rId72" Type="http://schemas.openxmlformats.org/officeDocument/2006/relationships/image" Target="../media/image2120.png"/><Relationship Id="rId93" Type="http://schemas.openxmlformats.org/officeDocument/2006/relationships/customXml" Target="../ink/ink2219.xml"/><Relationship Id="rId98" Type="http://schemas.openxmlformats.org/officeDocument/2006/relationships/image" Target="../media/image2133.png"/><Relationship Id="rId3" Type="http://schemas.openxmlformats.org/officeDocument/2006/relationships/image" Target="../media/image1960.jpeg"/><Relationship Id="rId25" Type="http://schemas.openxmlformats.org/officeDocument/2006/relationships/customXml" Target="../ink/ink2185.xml"/><Relationship Id="rId46" Type="http://schemas.openxmlformats.org/officeDocument/2006/relationships/image" Target="../media/image2107.png"/><Relationship Id="rId67" Type="http://schemas.openxmlformats.org/officeDocument/2006/relationships/customXml" Target="../ink/ink2206.xml"/><Relationship Id="rId116" Type="http://schemas.openxmlformats.org/officeDocument/2006/relationships/image" Target="../media/image2141.png"/><Relationship Id="rId20" Type="http://schemas.openxmlformats.org/officeDocument/2006/relationships/image" Target="../media/image2094.png"/><Relationship Id="rId41" Type="http://schemas.openxmlformats.org/officeDocument/2006/relationships/customXml" Target="../ink/ink2193.xml"/><Relationship Id="rId62" Type="http://schemas.openxmlformats.org/officeDocument/2006/relationships/image" Target="../media/image2115.png"/><Relationship Id="rId83" Type="http://schemas.openxmlformats.org/officeDocument/2006/relationships/customXml" Target="../ink/ink2214.xml"/><Relationship Id="rId88" Type="http://schemas.openxmlformats.org/officeDocument/2006/relationships/image" Target="../media/image2128.png"/><Relationship Id="rId111" Type="http://schemas.openxmlformats.org/officeDocument/2006/relationships/customXml" Target="../ink/ink22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287.xml"/><Relationship Id="rId21" Type="http://schemas.openxmlformats.org/officeDocument/2006/relationships/customXml" Target="../ink/ink2238.xml"/><Relationship Id="rId42" Type="http://schemas.openxmlformats.org/officeDocument/2006/relationships/image" Target="../media/image2163.png"/><Relationship Id="rId47" Type="http://schemas.openxmlformats.org/officeDocument/2006/relationships/customXml" Target="../ink/ink2251.xml"/><Relationship Id="rId63" Type="http://schemas.openxmlformats.org/officeDocument/2006/relationships/customXml" Target="../ink/ink2259.xml"/><Relationship Id="rId68" Type="http://schemas.openxmlformats.org/officeDocument/2006/relationships/image" Target="../media/image2175.png"/><Relationship Id="rId84" Type="http://schemas.openxmlformats.org/officeDocument/2006/relationships/image" Target="../media/image2183.png"/><Relationship Id="rId89" Type="http://schemas.openxmlformats.org/officeDocument/2006/relationships/customXml" Target="../ink/ink2272.xml"/><Relationship Id="rId112" Type="http://schemas.openxmlformats.org/officeDocument/2006/relationships/customXml" Target="../ink/ink2284.xml"/><Relationship Id="rId16" Type="http://schemas.openxmlformats.org/officeDocument/2006/relationships/image" Target="../media/image2150.png"/><Relationship Id="rId107" Type="http://schemas.openxmlformats.org/officeDocument/2006/relationships/image" Target="../media/image2194.png"/><Relationship Id="rId11" Type="http://schemas.openxmlformats.org/officeDocument/2006/relationships/customXml" Target="../ink/ink2233.xml"/><Relationship Id="rId32" Type="http://schemas.openxmlformats.org/officeDocument/2006/relationships/image" Target="../media/image2158.png"/><Relationship Id="rId37" Type="http://schemas.openxmlformats.org/officeDocument/2006/relationships/customXml" Target="../ink/ink2246.xml"/><Relationship Id="rId53" Type="http://schemas.openxmlformats.org/officeDocument/2006/relationships/customXml" Target="../ink/ink2254.xml"/><Relationship Id="rId58" Type="http://schemas.openxmlformats.org/officeDocument/2006/relationships/image" Target="../media/image2170.png"/><Relationship Id="rId74" Type="http://schemas.openxmlformats.org/officeDocument/2006/relationships/image" Target="../media/image2178.png"/><Relationship Id="rId79" Type="http://schemas.openxmlformats.org/officeDocument/2006/relationships/customXml" Target="../ink/ink2267.xml"/><Relationship Id="rId102" Type="http://schemas.openxmlformats.org/officeDocument/2006/relationships/customXml" Target="../ink/ink2279.xml"/><Relationship Id="rId123" Type="http://schemas.openxmlformats.org/officeDocument/2006/relationships/customXml" Target="../ink/ink2290.xml"/><Relationship Id="rId128" Type="http://schemas.openxmlformats.org/officeDocument/2006/relationships/image" Target="../media/image2204.png"/><Relationship Id="rId5" Type="http://schemas.openxmlformats.org/officeDocument/2006/relationships/image" Target="../media/image2142.png"/><Relationship Id="rId90" Type="http://schemas.openxmlformats.org/officeDocument/2006/relationships/customXml" Target="../ink/ink2273.xml"/><Relationship Id="rId95" Type="http://schemas.openxmlformats.org/officeDocument/2006/relationships/image" Target="../media/image2188.png"/><Relationship Id="rId22" Type="http://schemas.openxmlformats.org/officeDocument/2006/relationships/image" Target="../media/image2153.png"/><Relationship Id="rId27" Type="http://schemas.openxmlformats.org/officeDocument/2006/relationships/customXml" Target="../ink/ink2241.xml"/><Relationship Id="rId43" Type="http://schemas.openxmlformats.org/officeDocument/2006/relationships/customXml" Target="../ink/ink2249.xml"/><Relationship Id="rId48" Type="http://schemas.openxmlformats.org/officeDocument/2006/relationships/image" Target="../media/image255.png"/><Relationship Id="rId64" Type="http://schemas.openxmlformats.org/officeDocument/2006/relationships/image" Target="../media/image2173.png"/><Relationship Id="rId69" Type="http://schemas.openxmlformats.org/officeDocument/2006/relationships/customXml" Target="../ink/ink2262.xml"/><Relationship Id="rId113" Type="http://schemas.openxmlformats.org/officeDocument/2006/relationships/image" Target="../media/image2197.png"/><Relationship Id="rId118" Type="http://schemas.openxmlformats.org/officeDocument/2006/relationships/image" Target="../media/image2199.png"/><Relationship Id="rId80" Type="http://schemas.openxmlformats.org/officeDocument/2006/relationships/image" Target="../media/image2181.png"/><Relationship Id="rId85" Type="http://schemas.openxmlformats.org/officeDocument/2006/relationships/customXml" Target="../ink/ink2270.xml"/><Relationship Id="rId12" Type="http://schemas.openxmlformats.org/officeDocument/2006/relationships/image" Target="../media/image2148.png"/><Relationship Id="rId17" Type="http://schemas.openxmlformats.org/officeDocument/2006/relationships/customXml" Target="../ink/ink2236.xml"/><Relationship Id="rId33" Type="http://schemas.openxmlformats.org/officeDocument/2006/relationships/customXml" Target="../ink/ink2244.xml"/><Relationship Id="rId38" Type="http://schemas.openxmlformats.org/officeDocument/2006/relationships/image" Target="../media/image2161.png"/><Relationship Id="rId59" Type="http://schemas.openxmlformats.org/officeDocument/2006/relationships/customXml" Target="../ink/ink2257.xml"/><Relationship Id="rId103" Type="http://schemas.openxmlformats.org/officeDocument/2006/relationships/image" Target="../media/image2192.png"/><Relationship Id="rId108" Type="http://schemas.openxmlformats.org/officeDocument/2006/relationships/customXml" Target="../ink/ink2282.xml"/><Relationship Id="rId124" Type="http://schemas.openxmlformats.org/officeDocument/2006/relationships/image" Target="../media/image2202.png"/><Relationship Id="rId129" Type="http://schemas.openxmlformats.org/officeDocument/2006/relationships/customXml" Target="../ink/ink2293.xml"/><Relationship Id="rId54" Type="http://schemas.openxmlformats.org/officeDocument/2006/relationships/image" Target="../media/image2168.png"/><Relationship Id="rId70" Type="http://schemas.openxmlformats.org/officeDocument/2006/relationships/image" Target="../media/image2176.png"/><Relationship Id="rId75" Type="http://schemas.openxmlformats.org/officeDocument/2006/relationships/customXml" Target="../ink/ink2265.xml"/><Relationship Id="rId91" Type="http://schemas.openxmlformats.org/officeDocument/2006/relationships/image" Target="../media/image2186.png"/><Relationship Id="rId96" Type="http://schemas.openxmlformats.org/officeDocument/2006/relationships/customXml" Target="../ink/ink227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43.jpeg"/><Relationship Id="rId23" Type="http://schemas.openxmlformats.org/officeDocument/2006/relationships/customXml" Target="../ink/ink2239.xml"/><Relationship Id="rId28" Type="http://schemas.openxmlformats.org/officeDocument/2006/relationships/image" Target="../media/image2156.png"/><Relationship Id="rId49" Type="http://schemas.openxmlformats.org/officeDocument/2006/relationships/customXml" Target="../ink/ink2252.xml"/><Relationship Id="rId114" Type="http://schemas.openxmlformats.org/officeDocument/2006/relationships/customXml" Target="../ink/ink2285.xml"/><Relationship Id="rId119" Type="http://schemas.openxmlformats.org/officeDocument/2006/relationships/customXml" Target="../ink/ink2288.xml"/><Relationship Id="rId44" Type="http://schemas.openxmlformats.org/officeDocument/2006/relationships/image" Target="../media/image2164.png"/><Relationship Id="rId60" Type="http://schemas.openxmlformats.org/officeDocument/2006/relationships/image" Target="../media/image2171.png"/><Relationship Id="rId65" Type="http://schemas.openxmlformats.org/officeDocument/2006/relationships/customXml" Target="../ink/ink2260.xml"/><Relationship Id="rId81" Type="http://schemas.openxmlformats.org/officeDocument/2006/relationships/customXml" Target="../ink/ink2268.xml"/><Relationship Id="rId86" Type="http://schemas.openxmlformats.org/officeDocument/2006/relationships/image" Target="../media/image2184.png"/><Relationship Id="rId130" Type="http://schemas.openxmlformats.org/officeDocument/2006/relationships/image" Target="../media/image2205.png"/><Relationship Id="rId13" Type="http://schemas.openxmlformats.org/officeDocument/2006/relationships/customXml" Target="../ink/ink2234.xml"/><Relationship Id="rId18" Type="http://schemas.openxmlformats.org/officeDocument/2006/relationships/image" Target="../media/image2151.png"/><Relationship Id="rId39" Type="http://schemas.openxmlformats.org/officeDocument/2006/relationships/customXml" Target="../ink/ink2247.xml"/><Relationship Id="rId109" Type="http://schemas.openxmlformats.org/officeDocument/2006/relationships/image" Target="../media/image2195.png"/><Relationship Id="rId34" Type="http://schemas.openxmlformats.org/officeDocument/2006/relationships/image" Target="../media/image2159.png"/><Relationship Id="rId50" Type="http://schemas.openxmlformats.org/officeDocument/2006/relationships/image" Target="../media/image2166.png"/><Relationship Id="rId55" Type="http://schemas.openxmlformats.org/officeDocument/2006/relationships/customXml" Target="../ink/ink2255.xml"/><Relationship Id="rId76" Type="http://schemas.openxmlformats.org/officeDocument/2006/relationships/image" Target="../media/image2179.png"/><Relationship Id="rId97" Type="http://schemas.openxmlformats.org/officeDocument/2006/relationships/image" Target="../media/image2189.png"/><Relationship Id="rId104" Type="http://schemas.openxmlformats.org/officeDocument/2006/relationships/customXml" Target="../ink/ink2280.xml"/><Relationship Id="rId120" Type="http://schemas.openxmlformats.org/officeDocument/2006/relationships/image" Target="../media/image2200.png"/><Relationship Id="rId125" Type="http://schemas.openxmlformats.org/officeDocument/2006/relationships/customXml" Target="../ink/ink2291.xml"/><Relationship Id="rId7" Type="http://schemas.openxmlformats.org/officeDocument/2006/relationships/customXml" Target="../ink/ink2231.xml"/><Relationship Id="rId71" Type="http://schemas.openxmlformats.org/officeDocument/2006/relationships/customXml" Target="../ink/ink2263.xml"/><Relationship Id="rId92" Type="http://schemas.openxmlformats.org/officeDocument/2006/relationships/customXml" Target="../ink/ink2274.xml"/><Relationship Id="rId2" Type="http://schemas.openxmlformats.org/officeDocument/2006/relationships/notesSlide" Target="../notesSlides/notesSlide29.xml"/><Relationship Id="rId29" Type="http://schemas.openxmlformats.org/officeDocument/2006/relationships/customXml" Target="../ink/ink2242.xml"/><Relationship Id="rId24" Type="http://schemas.openxmlformats.org/officeDocument/2006/relationships/image" Target="../media/image2154.png"/><Relationship Id="rId40" Type="http://schemas.openxmlformats.org/officeDocument/2006/relationships/image" Target="../media/image2162.png"/><Relationship Id="rId45" Type="http://schemas.openxmlformats.org/officeDocument/2006/relationships/customXml" Target="../ink/ink2250.xml"/><Relationship Id="rId66" Type="http://schemas.openxmlformats.org/officeDocument/2006/relationships/image" Target="../media/image2174.png"/><Relationship Id="rId87" Type="http://schemas.openxmlformats.org/officeDocument/2006/relationships/customXml" Target="../ink/ink2271.xml"/><Relationship Id="rId110" Type="http://schemas.openxmlformats.org/officeDocument/2006/relationships/customXml" Target="../ink/ink2283.xml"/><Relationship Id="rId115" Type="http://schemas.openxmlformats.org/officeDocument/2006/relationships/customXml" Target="../ink/ink2286.xml"/><Relationship Id="rId61" Type="http://schemas.openxmlformats.org/officeDocument/2006/relationships/customXml" Target="../ink/ink2258.xml"/><Relationship Id="rId82" Type="http://schemas.openxmlformats.org/officeDocument/2006/relationships/image" Target="../media/image2182.png"/><Relationship Id="rId19" Type="http://schemas.openxmlformats.org/officeDocument/2006/relationships/customXml" Target="../ink/ink2237.xml"/><Relationship Id="rId14" Type="http://schemas.openxmlformats.org/officeDocument/2006/relationships/image" Target="../media/image2149.png"/><Relationship Id="rId30" Type="http://schemas.openxmlformats.org/officeDocument/2006/relationships/image" Target="../media/image2157.png"/><Relationship Id="rId35" Type="http://schemas.openxmlformats.org/officeDocument/2006/relationships/customXml" Target="../ink/ink2245.xml"/><Relationship Id="rId56" Type="http://schemas.openxmlformats.org/officeDocument/2006/relationships/image" Target="../media/image2169.png"/><Relationship Id="rId77" Type="http://schemas.openxmlformats.org/officeDocument/2006/relationships/customXml" Target="../ink/ink2266.xml"/><Relationship Id="rId100" Type="http://schemas.openxmlformats.org/officeDocument/2006/relationships/customXml" Target="../ink/ink2278.xml"/><Relationship Id="rId105" Type="http://schemas.openxmlformats.org/officeDocument/2006/relationships/image" Target="../media/image2193.png"/><Relationship Id="rId126" Type="http://schemas.openxmlformats.org/officeDocument/2006/relationships/image" Target="../media/image2203.png"/><Relationship Id="rId8" Type="http://schemas.openxmlformats.org/officeDocument/2006/relationships/image" Target="../media/image2147.png"/><Relationship Id="rId51" Type="http://schemas.openxmlformats.org/officeDocument/2006/relationships/customXml" Target="../ink/ink2253.xml"/><Relationship Id="rId72" Type="http://schemas.openxmlformats.org/officeDocument/2006/relationships/image" Target="../media/image2177.png"/><Relationship Id="rId93" Type="http://schemas.openxmlformats.org/officeDocument/2006/relationships/image" Target="../media/image2187.png"/><Relationship Id="rId98" Type="http://schemas.openxmlformats.org/officeDocument/2006/relationships/customXml" Target="../ink/ink2277.xml"/><Relationship Id="rId121" Type="http://schemas.openxmlformats.org/officeDocument/2006/relationships/customXml" Target="../ink/ink2289.xml"/><Relationship Id="rId3" Type="http://schemas.openxmlformats.org/officeDocument/2006/relationships/image" Target="../media/image2087.png"/><Relationship Id="rId25" Type="http://schemas.openxmlformats.org/officeDocument/2006/relationships/customXml" Target="../ink/ink2240.xml"/><Relationship Id="rId46" Type="http://schemas.openxmlformats.org/officeDocument/2006/relationships/image" Target="../media/image2165.png"/><Relationship Id="rId67" Type="http://schemas.openxmlformats.org/officeDocument/2006/relationships/customXml" Target="../ink/ink2261.xml"/><Relationship Id="rId116" Type="http://schemas.openxmlformats.org/officeDocument/2006/relationships/image" Target="../media/image2198.png"/><Relationship Id="rId20" Type="http://schemas.openxmlformats.org/officeDocument/2006/relationships/image" Target="../media/image2152.png"/><Relationship Id="rId41" Type="http://schemas.openxmlformats.org/officeDocument/2006/relationships/customXml" Target="../ink/ink2248.xml"/><Relationship Id="rId62" Type="http://schemas.openxmlformats.org/officeDocument/2006/relationships/image" Target="../media/image2172.png"/><Relationship Id="rId83" Type="http://schemas.openxmlformats.org/officeDocument/2006/relationships/customXml" Target="../ink/ink2269.xml"/><Relationship Id="rId88" Type="http://schemas.openxmlformats.org/officeDocument/2006/relationships/image" Target="../media/image2185.png"/><Relationship Id="rId111" Type="http://schemas.openxmlformats.org/officeDocument/2006/relationships/image" Target="../media/image2196.png"/><Relationship Id="rId15" Type="http://schemas.openxmlformats.org/officeDocument/2006/relationships/customXml" Target="../ink/ink2235.xml"/><Relationship Id="rId36" Type="http://schemas.openxmlformats.org/officeDocument/2006/relationships/image" Target="../media/image2160.png"/><Relationship Id="rId57" Type="http://schemas.openxmlformats.org/officeDocument/2006/relationships/customXml" Target="../ink/ink2256.xml"/><Relationship Id="rId106" Type="http://schemas.openxmlformats.org/officeDocument/2006/relationships/customXml" Target="../ink/ink2281.xml"/><Relationship Id="rId127" Type="http://schemas.openxmlformats.org/officeDocument/2006/relationships/customXml" Target="../ink/ink2292.xml"/><Relationship Id="rId10" Type="http://schemas.openxmlformats.org/officeDocument/2006/relationships/image" Target="../media/image272.png"/><Relationship Id="rId31" Type="http://schemas.openxmlformats.org/officeDocument/2006/relationships/customXml" Target="../ink/ink2243.xml"/><Relationship Id="rId52" Type="http://schemas.openxmlformats.org/officeDocument/2006/relationships/image" Target="../media/image2167.png"/><Relationship Id="rId73" Type="http://schemas.openxmlformats.org/officeDocument/2006/relationships/customXml" Target="../ink/ink2264.xml"/><Relationship Id="rId78" Type="http://schemas.openxmlformats.org/officeDocument/2006/relationships/image" Target="../media/image2180.png"/><Relationship Id="rId94" Type="http://schemas.openxmlformats.org/officeDocument/2006/relationships/customXml" Target="../ink/ink2275.xml"/><Relationship Id="rId99" Type="http://schemas.openxmlformats.org/officeDocument/2006/relationships/image" Target="../media/image2190.png"/><Relationship Id="rId101" Type="http://schemas.openxmlformats.org/officeDocument/2006/relationships/image" Target="../media/image2191.png"/><Relationship Id="rId122" Type="http://schemas.openxmlformats.org/officeDocument/2006/relationships/image" Target="../media/image2201.png"/><Relationship Id="rId4" Type="http://schemas.openxmlformats.org/officeDocument/2006/relationships/image" Target="../media/image2088.png"/><Relationship Id="rId9" Type="http://schemas.openxmlformats.org/officeDocument/2006/relationships/customXml" Target="../ink/ink2232.xml"/><Relationship Id="rId26" Type="http://schemas.openxmlformats.org/officeDocument/2006/relationships/image" Target="../media/image215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95.xml"/><Relationship Id="rId3" Type="http://schemas.openxmlformats.org/officeDocument/2006/relationships/image" Target="../media/image2144.png"/><Relationship Id="rId7" Type="http://schemas.openxmlformats.org/officeDocument/2006/relationships/image" Target="../media/image220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294.xml"/><Relationship Id="rId5" Type="http://schemas.openxmlformats.org/officeDocument/2006/relationships/image" Target="../media/image2146.png"/><Relationship Id="rId4" Type="http://schemas.openxmlformats.org/officeDocument/2006/relationships/image" Target="../media/image2145.png"/><Relationship Id="rId9" Type="http://schemas.openxmlformats.org/officeDocument/2006/relationships/image" Target="../media/image2210.png"/></Relationships>
</file>

<file path=ppt/slides/_rels/slide3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65.png"/><Relationship Id="rId299" Type="http://schemas.openxmlformats.org/officeDocument/2006/relationships/image" Target="../media/image2356.png"/><Relationship Id="rId21" Type="http://schemas.openxmlformats.org/officeDocument/2006/relationships/image" Target="../media/image2217.png"/><Relationship Id="rId63" Type="http://schemas.openxmlformats.org/officeDocument/2006/relationships/image" Target="../media/image2238.png"/><Relationship Id="rId159" Type="http://schemas.openxmlformats.org/officeDocument/2006/relationships/image" Target="../media/image2286.png"/><Relationship Id="rId324" Type="http://schemas.openxmlformats.org/officeDocument/2006/relationships/customXml" Target="../ink/ink2455.xml"/><Relationship Id="rId366" Type="http://schemas.openxmlformats.org/officeDocument/2006/relationships/customXml" Target="../ink/ink2476.xml"/><Relationship Id="rId170" Type="http://schemas.openxmlformats.org/officeDocument/2006/relationships/customXml" Target="../ink/ink2378.xml"/><Relationship Id="rId226" Type="http://schemas.openxmlformats.org/officeDocument/2006/relationships/customXml" Target="../ink/ink2406.xml"/><Relationship Id="rId268" Type="http://schemas.openxmlformats.org/officeDocument/2006/relationships/customXml" Target="../ink/ink2427.xml"/><Relationship Id="rId32" Type="http://schemas.openxmlformats.org/officeDocument/2006/relationships/customXml" Target="../ink/ink2309.xml"/><Relationship Id="rId74" Type="http://schemas.openxmlformats.org/officeDocument/2006/relationships/customXml" Target="../ink/ink2330.xml"/><Relationship Id="rId128" Type="http://schemas.openxmlformats.org/officeDocument/2006/relationships/customXml" Target="../ink/ink2357.xml"/><Relationship Id="rId335" Type="http://schemas.openxmlformats.org/officeDocument/2006/relationships/image" Target="../media/image2374.png"/><Relationship Id="rId377" Type="http://schemas.openxmlformats.org/officeDocument/2006/relationships/image" Target="../media/image2395.png"/><Relationship Id="rId5" Type="http://schemas.openxmlformats.org/officeDocument/2006/relationships/image" Target="../media/image2146.png"/><Relationship Id="rId181" Type="http://schemas.openxmlformats.org/officeDocument/2006/relationships/image" Target="../media/image2297.png"/><Relationship Id="rId237" Type="http://schemas.openxmlformats.org/officeDocument/2006/relationships/image" Target="../media/image2325.png"/><Relationship Id="rId402" Type="http://schemas.openxmlformats.org/officeDocument/2006/relationships/customXml" Target="../ink/ink2494.xml"/><Relationship Id="rId279" Type="http://schemas.openxmlformats.org/officeDocument/2006/relationships/image" Target="../media/image2346.png"/><Relationship Id="rId43" Type="http://schemas.openxmlformats.org/officeDocument/2006/relationships/image" Target="../media/image2228.png"/><Relationship Id="rId139" Type="http://schemas.openxmlformats.org/officeDocument/2006/relationships/image" Target="../media/image2276.png"/><Relationship Id="rId290" Type="http://schemas.openxmlformats.org/officeDocument/2006/relationships/customXml" Target="../ink/ink2438.xml"/><Relationship Id="rId304" Type="http://schemas.openxmlformats.org/officeDocument/2006/relationships/customXml" Target="../ink/ink2445.xml"/><Relationship Id="rId346" Type="http://schemas.openxmlformats.org/officeDocument/2006/relationships/customXml" Target="../ink/ink2466.xml"/><Relationship Id="rId388" Type="http://schemas.openxmlformats.org/officeDocument/2006/relationships/customXml" Target="../ink/ink2487.xml"/><Relationship Id="rId85" Type="http://schemas.openxmlformats.org/officeDocument/2006/relationships/image" Target="../media/image2249.png"/><Relationship Id="rId150" Type="http://schemas.openxmlformats.org/officeDocument/2006/relationships/customXml" Target="../ink/ink2368.xml"/><Relationship Id="rId192" Type="http://schemas.openxmlformats.org/officeDocument/2006/relationships/customXml" Target="../ink/ink2389.xml"/><Relationship Id="rId206" Type="http://schemas.openxmlformats.org/officeDocument/2006/relationships/customXml" Target="../ink/ink2396.xml"/><Relationship Id="rId413" Type="http://schemas.openxmlformats.org/officeDocument/2006/relationships/image" Target="../media/image2413.png"/><Relationship Id="rId248" Type="http://schemas.openxmlformats.org/officeDocument/2006/relationships/customXml" Target="../ink/ink2417.xml"/><Relationship Id="rId12" Type="http://schemas.openxmlformats.org/officeDocument/2006/relationships/customXml" Target="../ink/ink2299.xml"/><Relationship Id="rId108" Type="http://schemas.openxmlformats.org/officeDocument/2006/relationships/customXml" Target="../ink/ink2347.xml"/><Relationship Id="rId315" Type="http://schemas.openxmlformats.org/officeDocument/2006/relationships/image" Target="../media/image2364.png"/><Relationship Id="rId357" Type="http://schemas.openxmlformats.org/officeDocument/2006/relationships/image" Target="../media/image2385.png"/><Relationship Id="rId54" Type="http://schemas.openxmlformats.org/officeDocument/2006/relationships/customXml" Target="../ink/ink2320.xml"/><Relationship Id="rId96" Type="http://schemas.openxmlformats.org/officeDocument/2006/relationships/customXml" Target="../ink/ink2341.xml"/><Relationship Id="rId161" Type="http://schemas.openxmlformats.org/officeDocument/2006/relationships/image" Target="../media/image2287.png"/><Relationship Id="rId217" Type="http://schemas.openxmlformats.org/officeDocument/2006/relationships/image" Target="../media/image2315.png"/><Relationship Id="rId399" Type="http://schemas.openxmlformats.org/officeDocument/2006/relationships/image" Target="../media/image2406.png"/><Relationship Id="rId259" Type="http://schemas.openxmlformats.org/officeDocument/2006/relationships/image" Target="../media/image2336.png"/><Relationship Id="rId424" Type="http://schemas.openxmlformats.org/officeDocument/2006/relationships/customXml" Target="../ink/ink2505.xml"/><Relationship Id="rId23" Type="http://schemas.openxmlformats.org/officeDocument/2006/relationships/image" Target="../media/image2218.png"/><Relationship Id="rId119" Type="http://schemas.openxmlformats.org/officeDocument/2006/relationships/image" Target="../media/image2266.png"/><Relationship Id="rId270" Type="http://schemas.openxmlformats.org/officeDocument/2006/relationships/customXml" Target="../ink/ink2428.xml"/><Relationship Id="rId326" Type="http://schemas.openxmlformats.org/officeDocument/2006/relationships/customXml" Target="../ink/ink2456.xml"/><Relationship Id="rId65" Type="http://schemas.openxmlformats.org/officeDocument/2006/relationships/image" Target="../media/image2239.png"/><Relationship Id="rId130" Type="http://schemas.openxmlformats.org/officeDocument/2006/relationships/customXml" Target="../ink/ink2358.xml"/><Relationship Id="rId368" Type="http://schemas.openxmlformats.org/officeDocument/2006/relationships/customXml" Target="../ink/ink2477.xml"/><Relationship Id="rId172" Type="http://schemas.openxmlformats.org/officeDocument/2006/relationships/customXml" Target="../ink/ink2379.xml"/><Relationship Id="rId228" Type="http://schemas.openxmlformats.org/officeDocument/2006/relationships/customXml" Target="../ink/ink2407.xml"/><Relationship Id="rId281" Type="http://schemas.openxmlformats.org/officeDocument/2006/relationships/image" Target="../media/image2347.png"/><Relationship Id="rId337" Type="http://schemas.openxmlformats.org/officeDocument/2006/relationships/image" Target="../media/image2375.png"/><Relationship Id="rId34" Type="http://schemas.openxmlformats.org/officeDocument/2006/relationships/customXml" Target="../ink/ink2310.xml"/><Relationship Id="rId76" Type="http://schemas.openxmlformats.org/officeDocument/2006/relationships/customXml" Target="../ink/ink2331.xml"/><Relationship Id="rId141" Type="http://schemas.openxmlformats.org/officeDocument/2006/relationships/image" Target="../media/image2277.png"/><Relationship Id="rId379" Type="http://schemas.openxmlformats.org/officeDocument/2006/relationships/image" Target="../media/image2396.png"/><Relationship Id="rId7" Type="http://schemas.openxmlformats.org/officeDocument/2006/relationships/image" Target="../media/image2209.png"/><Relationship Id="rId183" Type="http://schemas.openxmlformats.org/officeDocument/2006/relationships/image" Target="../media/image2298.png"/><Relationship Id="rId239" Type="http://schemas.openxmlformats.org/officeDocument/2006/relationships/image" Target="../media/image2326.png"/><Relationship Id="rId390" Type="http://schemas.openxmlformats.org/officeDocument/2006/relationships/customXml" Target="../ink/ink2488.xml"/><Relationship Id="rId404" Type="http://schemas.openxmlformats.org/officeDocument/2006/relationships/customXml" Target="../ink/ink2495.xml"/><Relationship Id="rId250" Type="http://schemas.openxmlformats.org/officeDocument/2006/relationships/customXml" Target="../ink/ink2418.xml"/><Relationship Id="rId292" Type="http://schemas.openxmlformats.org/officeDocument/2006/relationships/customXml" Target="../ink/ink2439.xml"/><Relationship Id="rId306" Type="http://schemas.openxmlformats.org/officeDocument/2006/relationships/customXml" Target="../ink/ink2446.xml"/><Relationship Id="rId45" Type="http://schemas.openxmlformats.org/officeDocument/2006/relationships/image" Target="../media/image2229.png"/><Relationship Id="rId87" Type="http://schemas.openxmlformats.org/officeDocument/2006/relationships/image" Target="../media/image2250.png"/><Relationship Id="rId110" Type="http://schemas.openxmlformats.org/officeDocument/2006/relationships/customXml" Target="../ink/ink2348.xml"/><Relationship Id="rId348" Type="http://schemas.openxmlformats.org/officeDocument/2006/relationships/customXml" Target="../ink/ink2467.xml"/><Relationship Id="rId152" Type="http://schemas.openxmlformats.org/officeDocument/2006/relationships/customXml" Target="../ink/ink2369.xml"/><Relationship Id="rId194" Type="http://schemas.openxmlformats.org/officeDocument/2006/relationships/customXml" Target="../ink/ink2390.xml"/><Relationship Id="rId208" Type="http://schemas.openxmlformats.org/officeDocument/2006/relationships/customXml" Target="../ink/ink2397.xml"/><Relationship Id="rId415" Type="http://schemas.openxmlformats.org/officeDocument/2006/relationships/image" Target="../media/image2414.png"/><Relationship Id="rId261" Type="http://schemas.openxmlformats.org/officeDocument/2006/relationships/image" Target="../media/image2337.png"/><Relationship Id="rId14" Type="http://schemas.openxmlformats.org/officeDocument/2006/relationships/customXml" Target="../ink/ink2300.xml"/><Relationship Id="rId56" Type="http://schemas.openxmlformats.org/officeDocument/2006/relationships/customXml" Target="../ink/ink2321.xml"/><Relationship Id="rId317" Type="http://schemas.openxmlformats.org/officeDocument/2006/relationships/image" Target="../media/image2365.png"/><Relationship Id="rId359" Type="http://schemas.openxmlformats.org/officeDocument/2006/relationships/image" Target="../media/image2386.png"/><Relationship Id="rId98" Type="http://schemas.openxmlformats.org/officeDocument/2006/relationships/customXml" Target="../ink/ink2342.xml"/><Relationship Id="rId121" Type="http://schemas.openxmlformats.org/officeDocument/2006/relationships/image" Target="../media/image2267.png"/><Relationship Id="rId163" Type="http://schemas.openxmlformats.org/officeDocument/2006/relationships/image" Target="../media/image2288.png"/><Relationship Id="rId219" Type="http://schemas.openxmlformats.org/officeDocument/2006/relationships/image" Target="../media/image2316.png"/><Relationship Id="rId370" Type="http://schemas.openxmlformats.org/officeDocument/2006/relationships/customXml" Target="../ink/ink2478.xml"/><Relationship Id="rId426" Type="http://schemas.openxmlformats.org/officeDocument/2006/relationships/customXml" Target="../ink/ink2506.xml"/><Relationship Id="rId230" Type="http://schemas.openxmlformats.org/officeDocument/2006/relationships/customXml" Target="../ink/ink2408.xml"/><Relationship Id="rId25" Type="http://schemas.openxmlformats.org/officeDocument/2006/relationships/image" Target="../media/image2219.png"/><Relationship Id="rId67" Type="http://schemas.openxmlformats.org/officeDocument/2006/relationships/image" Target="../media/image2240.png"/><Relationship Id="rId272" Type="http://schemas.openxmlformats.org/officeDocument/2006/relationships/customXml" Target="../ink/ink2429.xml"/><Relationship Id="rId328" Type="http://schemas.openxmlformats.org/officeDocument/2006/relationships/customXml" Target="../ink/ink2457.xml"/><Relationship Id="rId132" Type="http://schemas.openxmlformats.org/officeDocument/2006/relationships/customXml" Target="../ink/ink2359.xml"/><Relationship Id="rId174" Type="http://schemas.openxmlformats.org/officeDocument/2006/relationships/customXml" Target="../ink/ink2380.xml"/><Relationship Id="rId381" Type="http://schemas.openxmlformats.org/officeDocument/2006/relationships/image" Target="../media/image2397.png"/><Relationship Id="rId241" Type="http://schemas.openxmlformats.org/officeDocument/2006/relationships/image" Target="../media/image2327.png"/><Relationship Id="rId36" Type="http://schemas.openxmlformats.org/officeDocument/2006/relationships/customXml" Target="../ink/ink2311.xml"/><Relationship Id="rId283" Type="http://schemas.openxmlformats.org/officeDocument/2006/relationships/image" Target="../media/image2348.png"/><Relationship Id="rId339" Type="http://schemas.openxmlformats.org/officeDocument/2006/relationships/image" Target="../media/image2376.png"/><Relationship Id="rId78" Type="http://schemas.openxmlformats.org/officeDocument/2006/relationships/customXml" Target="../ink/ink2332.xml"/><Relationship Id="rId101" Type="http://schemas.openxmlformats.org/officeDocument/2006/relationships/image" Target="../media/image2257.png"/><Relationship Id="rId143" Type="http://schemas.openxmlformats.org/officeDocument/2006/relationships/image" Target="../media/image2278.png"/><Relationship Id="rId185" Type="http://schemas.openxmlformats.org/officeDocument/2006/relationships/image" Target="../media/image2299.png"/><Relationship Id="rId350" Type="http://schemas.openxmlformats.org/officeDocument/2006/relationships/customXml" Target="../ink/ink2468.xml"/><Relationship Id="rId406" Type="http://schemas.openxmlformats.org/officeDocument/2006/relationships/customXml" Target="../ink/ink2496.xml"/><Relationship Id="rId9" Type="http://schemas.openxmlformats.org/officeDocument/2006/relationships/image" Target="../media/image2211.png"/><Relationship Id="rId210" Type="http://schemas.openxmlformats.org/officeDocument/2006/relationships/customXml" Target="../ink/ink2398.xml"/><Relationship Id="rId392" Type="http://schemas.openxmlformats.org/officeDocument/2006/relationships/customXml" Target="../ink/ink2489.xml"/><Relationship Id="rId252" Type="http://schemas.openxmlformats.org/officeDocument/2006/relationships/customXml" Target="../ink/ink2419.xml"/><Relationship Id="rId294" Type="http://schemas.openxmlformats.org/officeDocument/2006/relationships/customXml" Target="../ink/ink2440.xml"/><Relationship Id="rId308" Type="http://schemas.openxmlformats.org/officeDocument/2006/relationships/customXml" Target="../ink/ink2447.xml"/><Relationship Id="rId47" Type="http://schemas.openxmlformats.org/officeDocument/2006/relationships/image" Target="../media/image2230.png"/><Relationship Id="rId89" Type="http://schemas.openxmlformats.org/officeDocument/2006/relationships/image" Target="../media/image2251.png"/><Relationship Id="rId112" Type="http://schemas.openxmlformats.org/officeDocument/2006/relationships/customXml" Target="../ink/ink2349.xml"/><Relationship Id="rId154" Type="http://schemas.openxmlformats.org/officeDocument/2006/relationships/customXml" Target="../ink/ink2370.xml"/><Relationship Id="rId361" Type="http://schemas.openxmlformats.org/officeDocument/2006/relationships/image" Target="../media/image2387.png"/><Relationship Id="rId196" Type="http://schemas.openxmlformats.org/officeDocument/2006/relationships/customXml" Target="../ink/ink2391.xml"/><Relationship Id="rId417" Type="http://schemas.openxmlformats.org/officeDocument/2006/relationships/image" Target="../media/image2415.png"/><Relationship Id="rId16" Type="http://schemas.openxmlformats.org/officeDocument/2006/relationships/customXml" Target="../ink/ink2301.xml"/><Relationship Id="rId221" Type="http://schemas.openxmlformats.org/officeDocument/2006/relationships/image" Target="../media/image2317.png"/><Relationship Id="rId263" Type="http://schemas.openxmlformats.org/officeDocument/2006/relationships/image" Target="../media/image2338.png"/><Relationship Id="rId319" Type="http://schemas.openxmlformats.org/officeDocument/2006/relationships/image" Target="../media/image2366.png"/><Relationship Id="rId58" Type="http://schemas.openxmlformats.org/officeDocument/2006/relationships/customXml" Target="../ink/ink2322.xml"/><Relationship Id="rId123" Type="http://schemas.openxmlformats.org/officeDocument/2006/relationships/image" Target="../media/image2268.png"/><Relationship Id="rId330" Type="http://schemas.openxmlformats.org/officeDocument/2006/relationships/customXml" Target="../ink/ink2458.xml"/><Relationship Id="rId165" Type="http://schemas.openxmlformats.org/officeDocument/2006/relationships/image" Target="../media/image2289.png"/><Relationship Id="rId372" Type="http://schemas.openxmlformats.org/officeDocument/2006/relationships/customXml" Target="../ink/ink2479.xml"/><Relationship Id="rId428" Type="http://schemas.openxmlformats.org/officeDocument/2006/relationships/customXml" Target="../ink/ink2507.xml"/><Relationship Id="rId232" Type="http://schemas.openxmlformats.org/officeDocument/2006/relationships/customXml" Target="../ink/ink2409.xml"/><Relationship Id="rId274" Type="http://schemas.openxmlformats.org/officeDocument/2006/relationships/customXml" Target="../ink/ink2430.xml"/><Relationship Id="rId27" Type="http://schemas.openxmlformats.org/officeDocument/2006/relationships/image" Target="../media/image2220.png"/><Relationship Id="rId69" Type="http://schemas.openxmlformats.org/officeDocument/2006/relationships/image" Target="../media/image2241.png"/><Relationship Id="rId134" Type="http://schemas.openxmlformats.org/officeDocument/2006/relationships/customXml" Target="../ink/ink2360.xml"/><Relationship Id="rId80" Type="http://schemas.openxmlformats.org/officeDocument/2006/relationships/customXml" Target="../ink/ink2333.xml"/><Relationship Id="rId176" Type="http://schemas.openxmlformats.org/officeDocument/2006/relationships/customXml" Target="../ink/ink2381.xml"/><Relationship Id="rId341" Type="http://schemas.openxmlformats.org/officeDocument/2006/relationships/image" Target="../media/image2377.png"/><Relationship Id="rId383" Type="http://schemas.openxmlformats.org/officeDocument/2006/relationships/image" Target="../media/image2398.png"/><Relationship Id="rId201" Type="http://schemas.openxmlformats.org/officeDocument/2006/relationships/image" Target="../media/image2307.png"/><Relationship Id="rId243" Type="http://schemas.openxmlformats.org/officeDocument/2006/relationships/image" Target="../media/image2328.png"/><Relationship Id="rId285" Type="http://schemas.openxmlformats.org/officeDocument/2006/relationships/image" Target="../media/image2349.png"/><Relationship Id="rId38" Type="http://schemas.openxmlformats.org/officeDocument/2006/relationships/customXml" Target="../ink/ink2312.xml"/><Relationship Id="rId103" Type="http://schemas.openxmlformats.org/officeDocument/2006/relationships/image" Target="../media/image2258.png"/><Relationship Id="rId310" Type="http://schemas.openxmlformats.org/officeDocument/2006/relationships/customXml" Target="../ink/ink2448.xml"/><Relationship Id="rId91" Type="http://schemas.openxmlformats.org/officeDocument/2006/relationships/image" Target="../media/image2252.png"/><Relationship Id="rId145" Type="http://schemas.openxmlformats.org/officeDocument/2006/relationships/image" Target="../media/image2279.png"/><Relationship Id="rId187" Type="http://schemas.openxmlformats.org/officeDocument/2006/relationships/image" Target="../media/image2300.png"/><Relationship Id="rId352" Type="http://schemas.openxmlformats.org/officeDocument/2006/relationships/customXml" Target="../ink/ink2469.xml"/><Relationship Id="rId394" Type="http://schemas.openxmlformats.org/officeDocument/2006/relationships/customXml" Target="../ink/ink2490.xml"/><Relationship Id="rId408" Type="http://schemas.openxmlformats.org/officeDocument/2006/relationships/customXml" Target="../ink/ink2497.xml"/><Relationship Id="rId1" Type="http://schemas.openxmlformats.org/officeDocument/2006/relationships/slideLayout" Target="../slideLayouts/slideLayout6.xml"/><Relationship Id="rId212" Type="http://schemas.openxmlformats.org/officeDocument/2006/relationships/customXml" Target="../ink/ink2399.xml"/><Relationship Id="rId233" Type="http://schemas.openxmlformats.org/officeDocument/2006/relationships/image" Target="../media/image2323.png"/><Relationship Id="rId254" Type="http://schemas.openxmlformats.org/officeDocument/2006/relationships/customXml" Target="../ink/ink2420.xml"/><Relationship Id="rId28" Type="http://schemas.openxmlformats.org/officeDocument/2006/relationships/customXml" Target="../ink/ink2307.xml"/><Relationship Id="rId49" Type="http://schemas.openxmlformats.org/officeDocument/2006/relationships/image" Target="../media/image2231.png"/><Relationship Id="rId114" Type="http://schemas.openxmlformats.org/officeDocument/2006/relationships/customXml" Target="../ink/ink2350.xml"/><Relationship Id="rId275" Type="http://schemas.openxmlformats.org/officeDocument/2006/relationships/image" Target="../media/image2344.png"/><Relationship Id="rId296" Type="http://schemas.openxmlformats.org/officeDocument/2006/relationships/customXml" Target="../ink/ink2441.xml"/><Relationship Id="rId300" Type="http://schemas.openxmlformats.org/officeDocument/2006/relationships/customXml" Target="../ink/ink2443.xml"/><Relationship Id="rId60" Type="http://schemas.openxmlformats.org/officeDocument/2006/relationships/customXml" Target="../ink/ink2323.xml"/><Relationship Id="rId81" Type="http://schemas.openxmlformats.org/officeDocument/2006/relationships/image" Target="../media/image2247.png"/><Relationship Id="rId135" Type="http://schemas.openxmlformats.org/officeDocument/2006/relationships/image" Target="../media/image2274.png"/><Relationship Id="rId156" Type="http://schemas.openxmlformats.org/officeDocument/2006/relationships/customXml" Target="../ink/ink2371.xml"/><Relationship Id="rId177" Type="http://schemas.openxmlformats.org/officeDocument/2006/relationships/image" Target="../media/image2295.png"/><Relationship Id="rId198" Type="http://schemas.openxmlformats.org/officeDocument/2006/relationships/customXml" Target="../ink/ink2392.xml"/><Relationship Id="rId321" Type="http://schemas.openxmlformats.org/officeDocument/2006/relationships/image" Target="../media/image2367.png"/><Relationship Id="rId342" Type="http://schemas.openxmlformats.org/officeDocument/2006/relationships/customXml" Target="../ink/ink2464.xml"/><Relationship Id="rId363" Type="http://schemas.openxmlformats.org/officeDocument/2006/relationships/image" Target="../media/image2388.png"/><Relationship Id="rId384" Type="http://schemas.openxmlformats.org/officeDocument/2006/relationships/customXml" Target="../ink/ink2485.xml"/><Relationship Id="rId419" Type="http://schemas.openxmlformats.org/officeDocument/2006/relationships/image" Target="../media/image2416.png"/><Relationship Id="rId202" Type="http://schemas.openxmlformats.org/officeDocument/2006/relationships/customXml" Target="../ink/ink2394.xml"/><Relationship Id="rId223" Type="http://schemas.openxmlformats.org/officeDocument/2006/relationships/image" Target="../media/image2318.png"/><Relationship Id="rId244" Type="http://schemas.openxmlformats.org/officeDocument/2006/relationships/customXml" Target="../ink/ink2415.xml"/><Relationship Id="rId430" Type="http://schemas.openxmlformats.org/officeDocument/2006/relationships/customXml" Target="../ink/ink2508.xml"/><Relationship Id="rId18" Type="http://schemas.openxmlformats.org/officeDocument/2006/relationships/customXml" Target="../ink/ink2302.xml"/><Relationship Id="rId39" Type="http://schemas.openxmlformats.org/officeDocument/2006/relationships/image" Target="../media/image2226.png"/><Relationship Id="rId265" Type="http://schemas.openxmlformats.org/officeDocument/2006/relationships/image" Target="../media/image2339.png"/><Relationship Id="rId286" Type="http://schemas.openxmlformats.org/officeDocument/2006/relationships/customXml" Target="../ink/ink2436.xml"/><Relationship Id="rId50" Type="http://schemas.openxmlformats.org/officeDocument/2006/relationships/customXml" Target="../ink/ink2318.xml"/><Relationship Id="rId104" Type="http://schemas.openxmlformats.org/officeDocument/2006/relationships/customXml" Target="../ink/ink2345.xml"/><Relationship Id="rId125" Type="http://schemas.openxmlformats.org/officeDocument/2006/relationships/image" Target="../media/image2269.png"/><Relationship Id="rId146" Type="http://schemas.openxmlformats.org/officeDocument/2006/relationships/customXml" Target="../ink/ink2366.xml"/><Relationship Id="rId167" Type="http://schemas.openxmlformats.org/officeDocument/2006/relationships/image" Target="../media/image2290.png"/><Relationship Id="rId188" Type="http://schemas.openxmlformats.org/officeDocument/2006/relationships/customXml" Target="../ink/ink2387.xml"/><Relationship Id="rId311" Type="http://schemas.openxmlformats.org/officeDocument/2006/relationships/image" Target="../media/image2362.png"/><Relationship Id="rId332" Type="http://schemas.openxmlformats.org/officeDocument/2006/relationships/customXml" Target="../ink/ink2459.xml"/><Relationship Id="rId353" Type="http://schemas.openxmlformats.org/officeDocument/2006/relationships/image" Target="../media/image2383.png"/><Relationship Id="rId374" Type="http://schemas.openxmlformats.org/officeDocument/2006/relationships/customXml" Target="../ink/ink2480.xml"/><Relationship Id="rId395" Type="http://schemas.openxmlformats.org/officeDocument/2006/relationships/image" Target="../media/image2404.png"/><Relationship Id="rId409" Type="http://schemas.openxmlformats.org/officeDocument/2006/relationships/image" Target="../media/image2411.png"/><Relationship Id="rId71" Type="http://schemas.openxmlformats.org/officeDocument/2006/relationships/image" Target="../media/image2242.png"/><Relationship Id="rId92" Type="http://schemas.openxmlformats.org/officeDocument/2006/relationships/customXml" Target="../ink/ink2339.xml"/><Relationship Id="rId213" Type="http://schemas.openxmlformats.org/officeDocument/2006/relationships/image" Target="../media/image2313.png"/><Relationship Id="rId234" Type="http://schemas.openxmlformats.org/officeDocument/2006/relationships/customXml" Target="../ink/ink2410.xml"/><Relationship Id="rId420" Type="http://schemas.openxmlformats.org/officeDocument/2006/relationships/customXml" Target="../ink/ink2503.xml"/><Relationship Id="rId2" Type="http://schemas.openxmlformats.org/officeDocument/2006/relationships/notesSlide" Target="../notesSlides/notesSlide31.xml"/><Relationship Id="rId29" Type="http://schemas.openxmlformats.org/officeDocument/2006/relationships/image" Target="../media/image2221.png"/><Relationship Id="rId255" Type="http://schemas.openxmlformats.org/officeDocument/2006/relationships/image" Target="../media/image2334.png"/><Relationship Id="rId276" Type="http://schemas.openxmlformats.org/officeDocument/2006/relationships/customXml" Target="../ink/ink2431.xml"/><Relationship Id="rId297" Type="http://schemas.openxmlformats.org/officeDocument/2006/relationships/image" Target="../media/image2355.png"/><Relationship Id="rId40" Type="http://schemas.openxmlformats.org/officeDocument/2006/relationships/customXml" Target="../ink/ink2313.xml"/><Relationship Id="rId115" Type="http://schemas.openxmlformats.org/officeDocument/2006/relationships/image" Target="../media/image2264.png"/><Relationship Id="rId136" Type="http://schemas.openxmlformats.org/officeDocument/2006/relationships/customXml" Target="../ink/ink2361.xml"/><Relationship Id="rId157" Type="http://schemas.openxmlformats.org/officeDocument/2006/relationships/image" Target="../media/image2285.png"/><Relationship Id="rId178" Type="http://schemas.openxmlformats.org/officeDocument/2006/relationships/customXml" Target="../ink/ink2382.xml"/><Relationship Id="rId301" Type="http://schemas.openxmlformats.org/officeDocument/2006/relationships/image" Target="../media/image2357.png"/><Relationship Id="rId322" Type="http://schemas.openxmlformats.org/officeDocument/2006/relationships/customXml" Target="../ink/ink2454.xml"/><Relationship Id="rId343" Type="http://schemas.openxmlformats.org/officeDocument/2006/relationships/image" Target="../media/image2378.png"/><Relationship Id="rId364" Type="http://schemas.openxmlformats.org/officeDocument/2006/relationships/customXml" Target="../ink/ink2475.xml"/><Relationship Id="rId61" Type="http://schemas.openxmlformats.org/officeDocument/2006/relationships/image" Target="../media/image2237.png"/><Relationship Id="rId82" Type="http://schemas.openxmlformats.org/officeDocument/2006/relationships/customXml" Target="../ink/ink2334.xml"/><Relationship Id="rId199" Type="http://schemas.openxmlformats.org/officeDocument/2006/relationships/image" Target="../media/image2306.png"/><Relationship Id="rId203" Type="http://schemas.openxmlformats.org/officeDocument/2006/relationships/image" Target="../media/image2308.png"/><Relationship Id="rId385" Type="http://schemas.openxmlformats.org/officeDocument/2006/relationships/image" Target="../media/image2399.png"/><Relationship Id="rId19" Type="http://schemas.openxmlformats.org/officeDocument/2006/relationships/image" Target="../media/image2216.png"/><Relationship Id="rId224" Type="http://schemas.openxmlformats.org/officeDocument/2006/relationships/customXml" Target="../ink/ink2405.xml"/><Relationship Id="rId245" Type="http://schemas.openxmlformats.org/officeDocument/2006/relationships/image" Target="../media/image2329.png"/><Relationship Id="rId266" Type="http://schemas.openxmlformats.org/officeDocument/2006/relationships/customXml" Target="../ink/ink2426.xml"/><Relationship Id="rId287" Type="http://schemas.openxmlformats.org/officeDocument/2006/relationships/image" Target="../media/image2350.png"/><Relationship Id="rId410" Type="http://schemas.openxmlformats.org/officeDocument/2006/relationships/customXml" Target="../ink/ink2498.xml"/><Relationship Id="rId431" Type="http://schemas.openxmlformats.org/officeDocument/2006/relationships/image" Target="../media/image2422.png"/><Relationship Id="rId30" Type="http://schemas.openxmlformats.org/officeDocument/2006/relationships/customXml" Target="../ink/ink2308.xml"/><Relationship Id="rId105" Type="http://schemas.openxmlformats.org/officeDocument/2006/relationships/image" Target="../media/image2259.png"/><Relationship Id="rId126" Type="http://schemas.openxmlformats.org/officeDocument/2006/relationships/customXml" Target="../ink/ink2356.xml"/><Relationship Id="rId147" Type="http://schemas.openxmlformats.org/officeDocument/2006/relationships/image" Target="../media/image2280.png"/><Relationship Id="rId168" Type="http://schemas.openxmlformats.org/officeDocument/2006/relationships/customXml" Target="../ink/ink2377.xml"/><Relationship Id="rId312" Type="http://schemas.openxmlformats.org/officeDocument/2006/relationships/customXml" Target="../ink/ink2449.xml"/><Relationship Id="rId333" Type="http://schemas.openxmlformats.org/officeDocument/2006/relationships/image" Target="../media/image2373.png"/><Relationship Id="rId354" Type="http://schemas.openxmlformats.org/officeDocument/2006/relationships/customXml" Target="../ink/ink2470.xml"/><Relationship Id="rId51" Type="http://schemas.openxmlformats.org/officeDocument/2006/relationships/image" Target="../media/image2232.png"/><Relationship Id="rId72" Type="http://schemas.openxmlformats.org/officeDocument/2006/relationships/customXml" Target="../ink/ink2329.xml"/><Relationship Id="rId93" Type="http://schemas.openxmlformats.org/officeDocument/2006/relationships/image" Target="../media/image2253.png"/><Relationship Id="rId189" Type="http://schemas.openxmlformats.org/officeDocument/2006/relationships/image" Target="../media/image2301.png"/><Relationship Id="rId375" Type="http://schemas.openxmlformats.org/officeDocument/2006/relationships/image" Target="../media/image2394.png"/><Relationship Id="rId396" Type="http://schemas.openxmlformats.org/officeDocument/2006/relationships/customXml" Target="../ink/ink2491.xml"/><Relationship Id="rId3" Type="http://schemas.openxmlformats.org/officeDocument/2006/relationships/image" Target="../media/image2144.png"/><Relationship Id="rId214" Type="http://schemas.openxmlformats.org/officeDocument/2006/relationships/customXml" Target="../ink/ink2400.xml"/><Relationship Id="rId235" Type="http://schemas.openxmlformats.org/officeDocument/2006/relationships/image" Target="../media/image2324.png"/><Relationship Id="rId256" Type="http://schemas.openxmlformats.org/officeDocument/2006/relationships/customXml" Target="../ink/ink2421.xml"/><Relationship Id="rId277" Type="http://schemas.openxmlformats.org/officeDocument/2006/relationships/image" Target="../media/image2345.png"/><Relationship Id="rId298" Type="http://schemas.openxmlformats.org/officeDocument/2006/relationships/customXml" Target="../ink/ink2442.xml"/><Relationship Id="rId400" Type="http://schemas.openxmlformats.org/officeDocument/2006/relationships/customXml" Target="../ink/ink2493.xml"/><Relationship Id="rId421" Type="http://schemas.openxmlformats.org/officeDocument/2006/relationships/image" Target="../media/image2417.png"/><Relationship Id="rId116" Type="http://schemas.openxmlformats.org/officeDocument/2006/relationships/customXml" Target="../ink/ink2351.xml"/><Relationship Id="rId137" Type="http://schemas.openxmlformats.org/officeDocument/2006/relationships/image" Target="../media/image2275.png"/><Relationship Id="rId158" Type="http://schemas.openxmlformats.org/officeDocument/2006/relationships/customXml" Target="../ink/ink2372.xml"/><Relationship Id="rId302" Type="http://schemas.openxmlformats.org/officeDocument/2006/relationships/customXml" Target="../ink/ink2444.xml"/><Relationship Id="rId323" Type="http://schemas.openxmlformats.org/officeDocument/2006/relationships/image" Target="../media/image2368.png"/><Relationship Id="rId344" Type="http://schemas.openxmlformats.org/officeDocument/2006/relationships/customXml" Target="../ink/ink2465.xml"/><Relationship Id="rId20" Type="http://schemas.openxmlformats.org/officeDocument/2006/relationships/customXml" Target="../ink/ink2303.xml"/><Relationship Id="rId41" Type="http://schemas.openxmlformats.org/officeDocument/2006/relationships/image" Target="../media/image2227.png"/><Relationship Id="rId62" Type="http://schemas.openxmlformats.org/officeDocument/2006/relationships/customXml" Target="../ink/ink2324.xml"/><Relationship Id="rId83" Type="http://schemas.openxmlformats.org/officeDocument/2006/relationships/image" Target="../media/image2248.png"/><Relationship Id="rId179" Type="http://schemas.openxmlformats.org/officeDocument/2006/relationships/image" Target="../media/image2296.png"/><Relationship Id="rId365" Type="http://schemas.openxmlformats.org/officeDocument/2006/relationships/image" Target="../media/image2389.png"/><Relationship Id="rId386" Type="http://schemas.openxmlformats.org/officeDocument/2006/relationships/customXml" Target="../ink/ink2486.xml"/><Relationship Id="rId190" Type="http://schemas.openxmlformats.org/officeDocument/2006/relationships/customXml" Target="../ink/ink2388.xml"/><Relationship Id="rId204" Type="http://schemas.openxmlformats.org/officeDocument/2006/relationships/customXml" Target="../ink/ink2395.xml"/><Relationship Id="rId225" Type="http://schemas.openxmlformats.org/officeDocument/2006/relationships/image" Target="../media/image2319.png"/><Relationship Id="rId246" Type="http://schemas.openxmlformats.org/officeDocument/2006/relationships/customXml" Target="../ink/ink2416.xml"/><Relationship Id="rId267" Type="http://schemas.openxmlformats.org/officeDocument/2006/relationships/image" Target="../media/image2340.png"/><Relationship Id="rId288" Type="http://schemas.openxmlformats.org/officeDocument/2006/relationships/customXml" Target="../ink/ink2437.xml"/><Relationship Id="rId411" Type="http://schemas.openxmlformats.org/officeDocument/2006/relationships/image" Target="../media/image2412.png"/><Relationship Id="rId106" Type="http://schemas.openxmlformats.org/officeDocument/2006/relationships/customXml" Target="../ink/ink2346.xml"/><Relationship Id="rId127" Type="http://schemas.openxmlformats.org/officeDocument/2006/relationships/image" Target="../media/image2270.png"/><Relationship Id="rId313" Type="http://schemas.openxmlformats.org/officeDocument/2006/relationships/image" Target="../media/image2363.png"/><Relationship Id="rId10" Type="http://schemas.openxmlformats.org/officeDocument/2006/relationships/customXml" Target="../ink/ink2298.xml"/><Relationship Id="rId31" Type="http://schemas.openxmlformats.org/officeDocument/2006/relationships/image" Target="../media/image2222.png"/><Relationship Id="rId52" Type="http://schemas.openxmlformats.org/officeDocument/2006/relationships/customXml" Target="../ink/ink2319.xml"/><Relationship Id="rId73" Type="http://schemas.openxmlformats.org/officeDocument/2006/relationships/image" Target="../media/image2243.png"/><Relationship Id="rId94" Type="http://schemas.openxmlformats.org/officeDocument/2006/relationships/customXml" Target="../ink/ink2340.xml"/><Relationship Id="rId148" Type="http://schemas.openxmlformats.org/officeDocument/2006/relationships/customXml" Target="../ink/ink2367.xml"/><Relationship Id="rId169" Type="http://schemas.openxmlformats.org/officeDocument/2006/relationships/image" Target="../media/image2291.png"/><Relationship Id="rId334" Type="http://schemas.openxmlformats.org/officeDocument/2006/relationships/customXml" Target="../ink/ink2460.xml"/><Relationship Id="rId355" Type="http://schemas.openxmlformats.org/officeDocument/2006/relationships/image" Target="../media/image2384.png"/><Relationship Id="rId376" Type="http://schemas.openxmlformats.org/officeDocument/2006/relationships/customXml" Target="../ink/ink2481.xml"/><Relationship Id="rId397" Type="http://schemas.openxmlformats.org/officeDocument/2006/relationships/image" Target="../media/image2405.png"/><Relationship Id="rId4" Type="http://schemas.openxmlformats.org/officeDocument/2006/relationships/image" Target="../media/image2145.png"/><Relationship Id="rId180" Type="http://schemas.openxmlformats.org/officeDocument/2006/relationships/customXml" Target="../ink/ink2383.xml"/><Relationship Id="rId215" Type="http://schemas.openxmlformats.org/officeDocument/2006/relationships/image" Target="../media/image2314.png"/><Relationship Id="rId236" Type="http://schemas.openxmlformats.org/officeDocument/2006/relationships/customXml" Target="../ink/ink2411.xml"/><Relationship Id="rId257" Type="http://schemas.openxmlformats.org/officeDocument/2006/relationships/image" Target="../media/image2335.png"/><Relationship Id="rId278" Type="http://schemas.openxmlformats.org/officeDocument/2006/relationships/customXml" Target="../ink/ink2432.xml"/><Relationship Id="rId401" Type="http://schemas.openxmlformats.org/officeDocument/2006/relationships/image" Target="../media/image2407.png"/><Relationship Id="rId422" Type="http://schemas.openxmlformats.org/officeDocument/2006/relationships/customXml" Target="../ink/ink2504.xml"/><Relationship Id="rId303" Type="http://schemas.openxmlformats.org/officeDocument/2006/relationships/image" Target="../media/image2358.png"/><Relationship Id="rId42" Type="http://schemas.openxmlformats.org/officeDocument/2006/relationships/customXml" Target="../ink/ink2314.xml"/><Relationship Id="rId84" Type="http://schemas.openxmlformats.org/officeDocument/2006/relationships/customXml" Target="../ink/ink2335.xml"/><Relationship Id="rId138" Type="http://schemas.openxmlformats.org/officeDocument/2006/relationships/customXml" Target="../ink/ink2362.xml"/><Relationship Id="rId345" Type="http://schemas.openxmlformats.org/officeDocument/2006/relationships/image" Target="../media/image2379.png"/><Relationship Id="rId387" Type="http://schemas.openxmlformats.org/officeDocument/2006/relationships/image" Target="../media/image2400.png"/><Relationship Id="rId191" Type="http://schemas.openxmlformats.org/officeDocument/2006/relationships/image" Target="../media/image2302.png"/><Relationship Id="rId205" Type="http://schemas.openxmlformats.org/officeDocument/2006/relationships/image" Target="../media/image2309.png"/><Relationship Id="rId247" Type="http://schemas.openxmlformats.org/officeDocument/2006/relationships/image" Target="../media/image2330.png"/><Relationship Id="rId412" Type="http://schemas.openxmlformats.org/officeDocument/2006/relationships/customXml" Target="../ink/ink2499.xml"/><Relationship Id="rId107" Type="http://schemas.openxmlformats.org/officeDocument/2006/relationships/image" Target="../media/image2260.png"/><Relationship Id="rId289" Type="http://schemas.openxmlformats.org/officeDocument/2006/relationships/image" Target="../media/image2351.png"/><Relationship Id="rId11" Type="http://schemas.openxmlformats.org/officeDocument/2006/relationships/image" Target="../media/image2212.png"/><Relationship Id="rId53" Type="http://schemas.openxmlformats.org/officeDocument/2006/relationships/image" Target="../media/image2233.png"/><Relationship Id="rId149" Type="http://schemas.openxmlformats.org/officeDocument/2006/relationships/image" Target="../media/image2281.png"/><Relationship Id="rId314" Type="http://schemas.openxmlformats.org/officeDocument/2006/relationships/customXml" Target="../ink/ink2450.xml"/><Relationship Id="rId356" Type="http://schemas.openxmlformats.org/officeDocument/2006/relationships/customXml" Target="../ink/ink2471.xml"/><Relationship Id="rId398" Type="http://schemas.openxmlformats.org/officeDocument/2006/relationships/customXml" Target="../ink/ink2492.xml"/><Relationship Id="rId95" Type="http://schemas.openxmlformats.org/officeDocument/2006/relationships/image" Target="../media/image2254.png"/><Relationship Id="rId160" Type="http://schemas.openxmlformats.org/officeDocument/2006/relationships/customXml" Target="../ink/ink2373.xml"/><Relationship Id="rId216" Type="http://schemas.openxmlformats.org/officeDocument/2006/relationships/customXml" Target="../ink/ink2401.xml"/><Relationship Id="rId423" Type="http://schemas.openxmlformats.org/officeDocument/2006/relationships/image" Target="../media/image2418.png"/><Relationship Id="rId258" Type="http://schemas.openxmlformats.org/officeDocument/2006/relationships/customXml" Target="../ink/ink2422.xml"/><Relationship Id="rId22" Type="http://schemas.openxmlformats.org/officeDocument/2006/relationships/customXml" Target="../ink/ink2304.xml"/><Relationship Id="rId64" Type="http://schemas.openxmlformats.org/officeDocument/2006/relationships/customXml" Target="../ink/ink2325.xml"/><Relationship Id="rId118" Type="http://schemas.openxmlformats.org/officeDocument/2006/relationships/customXml" Target="../ink/ink2352.xml"/><Relationship Id="rId325" Type="http://schemas.openxmlformats.org/officeDocument/2006/relationships/image" Target="../media/image2369.png"/><Relationship Id="rId367" Type="http://schemas.openxmlformats.org/officeDocument/2006/relationships/image" Target="../media/image2390.png"/><Relationship Id="rId171" Type="http://schemas.openxmlformats.org/officeDocument/2006/relationships/image" Target="../media/image2292.png"/><Relationship Id="rId227" Type="http://schemas.openxmlformats.org/officeDocument/2006/relationships/image" Target="../media/image2320.png"/><Relationship Id="rId269" Type="http://schemas.openxmlformats.org/officeDocument/2006/relationships/image" Target="../media/image2341.png"/><Relationship Id="rId33" Type="http://schemas.openxmlformats.org/officeDocument/2006/relationships/image" Target="../media/image2223.png"/><Relationship Id="rId129" Type="http://schemas.openxmlformats.org/officeDocument/2006/relationships/image" Target="../media/image2271.png"/><Relationship Id="rId280" Type="http://schemas.openxmlformats.org/officeDocument/2006/relationships/customXml" Target="../ink/ink2433.xml"/><Relationship Id="rId336" Type="http://schemas.openxmlformats.org/officeDocument/2006/relationships/customXml" Target="../ink/ink2461.xml"/><Relationship Id="rId75" Type="http://schemas.openxmlformats.org/officeDocument/2006/relationships/image" Target="../media/image2244.png"/><Relationship Id="rId140" Type="http://schemas.openxmlformats.org/officeDocument/2006/relationships/customXml" Target="../ink/ink2363.xml"/><Relationship Id="rId182" Type="http://schemas.openxmlformats.org/officeDocument/2006/relationships/customXml" Target="../ink/ink2384.xml"/><Relationship Id="rId378" Type="http://schemas.openxmlformats.org/officeDocument/2006/relationships/customXml" Target="../ink/ink2482.xml"/><Relationship Id="rId403" Type="http://schemas.openxmlformats.org/officeDocument/2006/relationships/image" Target="../media/image2408.png"/><Relationship Id="rId6" Type="http://schemas.openxmlformats.org/officeDocument/2006/relationships/customXml" Target="../ink/ink2296.xml"/><Relationship Id="rId238" Type="http://schemas.openxmlformats.org/officeDocument/2006/relationships/customXml" Target="../ink/ink2412.xml"/><Relationship Id="rId291" Type="http://schemas.openxmlformats.org/officeDocument/2006/relationships/image" Target="../media/image2352.png"/><Relationship Id="rId305" Type="http://schemas.openxmlformats.org/officeDocument/2006/relationships/image" Target="../media/image2359.png"/><Relationship Id="rId347" Type="http://schemas.openxmlformats.org/officeDocument/2006/relationships/image" Target="../media/image2380.png"/><Relationship Id="rId44" Type="http://schemas.openxmlformats.org/officeDocument/2006/relationships/customXml" Target="../ink/ink2315.xml"/><Relationship Id="rId86" Type="http://schemas.openxmlformats.org/officeDocument/2006/relationships/customXml" Target="../ink/ink2336.xml"/><Relationship Id="rId151" Type="http://schemas.openxmlformats.org/officeDocument/2006/relationships/image" Target="../media/image2282.png"/><Relationship Id="rId389" Type="http://schemas.openxmlformats.org/officeDocument/2006/relationships/image" Target="../media/image2401.png"/><Relationship Id="rId193" Type="http://schemas.openxmlformats.org/officeDocument/2006/relationships/image" Target="../media/image2303.png"/><Relationship Id="rId207" Type="http://schemas.openxmlformats.org/officeDocument/2006/relationships/image" Target="../media/image2310.png"/><Relationship Id="rId249" Type="http://schemas.openxmlformats.org/officeDocument/2006/relationships/image" Target="../media/image2331.png"/><Relationship Id="rId414" Type="http://schemas.openxmlformats.org/officeDocument/2006/relationships/customXml" Target="../ink/ink2500.xml"/><Relationship Id="rId13" Type="http://schemas.openxmlformats.org/officeDocument/2006/relationships/image" Target="../media/image2213.png"/><Relationship Id="rId109" Type="http://schemas.openxmlformats.org/officeDocument/2006/relationships/image" Target="../media/image2261.png"/><Relationship Id="rId260" Type="http://schemas.openxmlformats.org/officeDocument/2006/relationships/customXml" Target="../ink/ink2423.xml"/><Relationship Id="rId316" Type="http://schemas.openxmlformats.org/officeDocument/2006/relationships/customXml" Target="../ink/ink2451.xml"/><Relationship Id="rId55" Type="http://schemas.openxmlformats.org/officeDocument/2006/relationships/image" Target="../media/image2234.png"/><Relationship Id="rId97" Type="http://schemas.openxmlformats.org/officeDocument/2006/relationships/image" Target="../media/image2255.png"/><Relationship Id="rId120" Type="http://schemas.openxmlformats.org/officeDocument/2006/relationships/customXml" Target="../ink/ink2353.xml"/><Relationship Id="rId358" Type="http://schemas.openxmlformats.org/officeDocument/2006/relationships/customXml" Target="../ink/ink2472.xml"/><Relationship Id="rId162" Type="http://schemas.openxmlformats.org/officeDocument/2006/relationships/customXml" Target="../ink/ink2374.xml"/><Relationship Id="rId218" Type="http://schemas.openxmlformats.org/officeDocument/2006/relationships/customXml" Target="../ink/ink2402.xml"/><Relationship Id="rId425" Type="http://schemas.openxmlformats.org/officeDocument/2006/relationships/image" Target="../media/image2419.png"/><Relationship Id="rId271" Type="http://schemas.openxmlformats.org/officeDocument/2006/relationships/image" Target="../media/image2342.png"/><Relationship Id="rId24" Type="http://schemas.openxmlformats.org/officeDocument/2006/relationships/customXml" Target="../ink/ink2305.xml"/><Relationship Id="rId66" Type="http://schemas.openxmlformats.org/officeDocument/2006/relationships/customXml" Target="../ink/ink2326.xml"/><Relationship Id="rId131" Type="http://schemas.openxmlformats.org/officeDocument/2006/relationships/image" Target="../media/image2272.png"/><Relationship Id="rId327" Type="http://schemas.openxmlformats.org/officeDocument/2006/relationships/image" Target="../media/image2370.png"/><Relationship Id="rId369" Type="http://schemas.openxmlformats.org/officeDocument/2006/relationships/image" Target="../media/image2391.png"/><Relationship Id="rId173" Type="http://schemas.openxmlformats.org/officeDocument/2006/relationships/image" Target="../media/image2293.png"/><Relationship Id="rId229" Type="http://schemas.openxmlformats.org/officeDocument/2006/relationships/image" Target="../media/image2321.png"/><Relationship Id="rId380" Type="http://schemas.openxmlformats.org/officeDocument/2006/relationships/customXml" Target="../ink/ink2483.xml"/><Relationship Id="rId240" Type="http://schemas.openxmlformats.org/officeDocument/2006/relationships/customXml" Target="../ink/ink2413.xml"/><Relationship Id="rId35" Type="http://schemas.openxmlformats.org/officeDocument/2006/relationships/image" Target="../media/image2224.png"/><Relationship Id="rId77" Type="http://schemas.openxmlformats.org/officeDocument/2006/relationships/image" Target="../media/image2245.png"/><Relationship Id="rId100" Type="http://schemas.openxmlformats.org/officeDocument/2006/relationships/customXml" Target="../ink/ink2343.xml"/><Relationship Id="rId282" Type="http://schemas.openxmlformats.org/officeDocument/2006/relationships/customXml" Target="../ink/ink2434.xml"/><Relationship Id="rId338" Type="http://schemas.openxmlformats.org/officeDocument/2006/relationships/customXml" Target="../ink/ink2462.xml"/><Relationship Id="rId8" Type="http://schemas.openxmlformats.org/officeDocument/2006/relationships/customXml" Target="../ink/ink2297.xml"/><Relationship Id="rId142" Type="http://schemas.openxmlformats.org/officeDocument/2006/relationships/customXml" Target="../ink/ink2364.xml"/><Relationship Id="rId184" Type="http://schemas.openxmlformats.org/officeDocument/2006/relationships/customXml" Target="../ink/ink2385.xml"/><Relationship Id="rId391" Type="http://schemas.openxmlformats.org/officeDocument/2006/relationships/image" Target="../media/image2402.png"/><Relationship Id="rId405" Type="http://schemas.openxmlformats.org/officeDocument/2006/relationships/image" Target="../media/image2409.png"/><Relationship Id="rId251" Type="http://schemas.openxmlformats.org/officeDocument/2006/relationships/image" Target="../media/image2332.png"/><Relationship Id="rId46" Type="http://schemas.openxmlformats.org/officeDocument/2006/relationships/customXml" Target="../ink/ink2316.xml"/><Relationship Id="rId293" Type="http://schemas.openxmlformats.org/officeDocument/2006/relationships/image" Target="../media/image2353.png"/><Relationship Id="rId307" Type="http://schemas.openxmlformats.org/officeDocument/2006/relationships/image" Target="../media/image2360.png"/><Relationship Id="rId349" Type="http://schemas.openxmlformats.org/officeDocument/2006/relationships/image" Target="../media/image2381.png"/><Relationship Id="rId88" Type="http://schemas.openxmlformats.org/officeDocument/2006/relationships/customXml" Target="../ink/ink2337.xml"/><Relationship Id="rId111" Type="http://schemas.openxmlformats.org/officeDocument/2006/relationships/image" Target="../media/image2262.png"/><Relationship Id="rId153" Type="http://schemas.openxmlformats.org/officeDocument/2006/relationships/image" Target="../media/image2283.png"/><Relationship Id="rId195" Type="http://schemas.openxmlformats.org/officeDocument/2006/relationships/image" Target="../media/image2304.png"/><Relationship Id="rId209" Type="http://schemas.openxmlformats.org/officeDocument/2006/relationships/image" Target="../media/image2311.png"/><Relationship Id="rId360" Type="http://schemas.openxmlformats.org/officeDocument/2006/relationships/customXml" Target="../ink/ink2473.xml"/><Relationship Id="rId416" Type="http://schemas.openxmlformats.org/officeDocument/2006/relationships/customXml" Target="../ink/ink2501.xml"/><Relationship Id="rId220" Type="http://schemas.openxmlformats.org/officeDocument/2006/relationships/customXml" Target="../ink/ink2403.xml"/><Relationship Id="rId15" Type="http://schemas.openxmlformats.org/officeDocument/2006/relationships/image" Target="../media/image2214.png"/><Relationship Id="rId57" Type="http://schemas.openxmlformats.org/officeDocument/2006/relationships/image" Target="../media/image2235.png"/><Relationship Id="rId262" Type="http://schemas.openxmlformats.org/officeDocument/2006/relationships/customXml" Target="../ink/ink2424.xml"/><Relationship Id="rId318" Type="http://schemas.openxmlformats.org/officeDocument/2006/relationships/customXml" Target="../ink/ink2452.xml"/><Relationship Id="rId99" Type="http://schemas.openxmlformats.org/officeDocument/2006/relationships/image" Target="../media/image2256.png"/><Relationship Id="rId122" Type="http://schemas.openxmlformats.org/officeDocument/2006/relationships/customXml" Target="../ink/ink2354.xml"/><Relationship Id="rId164" Type="http://schemas.openxmlformats.org/officeDocument/2006/relationships/customXml" Target="../ink/ink2375.xml"/><Relationship Id="rId371" Type="http://schemas.openxmlformats.org/officeDocument/2006/relationships/image" Target="../media/image2392.png"/><Relationship Id="rId427" Type="http://schemas.openxmlformats.org/officeDocument/2006/relationships/image" Target="../media/image2420.png"/><Relationship Id="rId26" Type="http://schemas.openxmlformats.org/officeDocument/2006/relationships/customXml" Target="../ink/ink2306.xml"/><Relationship Id="rId231" Type="http://schemas.openxmlformats.org/officeDocument/2006/relationships/image" Target="../media/image2322.png"/><Relationship Id="rId273" Type="http://schemas.openxmlformats.org/officeDocument/2006/relationships/image" Target="../media/image2343.png"/><Relationship Id="rId329" Type="http://schemas.openxmlformats.org/officeDocument/2006/relationships/image" Target="../media/image2371.png"/><Relationship Id="rId68" Type="http://schemas.openxmlformats.org/officeDocument/2006/relationships/customXml" Target="../ink/ink2327.xml"/><Relationship Id="rId133" Type="http://schemas.openxmlformats.org/officeDocument/2006/relationships/image" Target="../media/image2273.png"/><Relationship Id="rId175" Type="http://schemas.openxmlformats.org/officeDocument/2006/relationships/image" Target="../media/image2294.png"/><Relationship Id="rId340" Type="http://schemas.openxmlformats.org/officeDocument/2006/relationships/customXml" Target="../ink/ink2463.xml"/><Relationship Id="rId200" Type="http://schemas.openxmlformats.org/officeDocument/2006/relationships/customXml" Target="../ink/ink2393.xml"/><Relationship Id="rId382" Type="http://schemas.openxmlformats.org/officeDocument/2006/relationships/customXml" Target="../ink/ink2484.xml"/><Relationship Id="rId242" Type="http://schemas.openxmlformats.org/officeDocument/2006/relationships/customXml" Target="../ink/ink2414.xml"/><Relationship Id="rId284" Type="http://schemas.openxmlformats.org/officeDocument/2006/relationships/customXml" Target="../ink/ink2435.xml"/><Relationship Id="rId37" Type="http://schemas.openxmlformats.org/officeDocument/2006/relationships/image" Target="../media/image2225.png"/><Relationship Id="rId79" Type="http://schemas.openxmlformats.org/officeDocument/2006/relationships/image" Target="../media/image2246.png"/><Relationship Id="rId102" Type="http://schemas.openxmlformats.org/officeDocument/2006/relationships/customXml" Target="../ink/ink2344.xml"/><Relationship Id="rId144" Type="http://schemas.openxmlformats.org/officeDocument/2006/relationships/customXml" Target="../ink/ink2365.xml"/><Relationship Id="rId90" Type="http://schemas.openxmlformats.org/officeDocument/2006/relationships/customXml" Target="../ink/ink2338.xml"/><Relationship Id="rId186" Type="http://schemas.openxmlformats.org/officeDocument/2006/relationships/customXml" Target="../ink/ink2386.xml"/><Relationship Id="rId351" Type="http://schemas.openxmlformats.org/officeDocument/2006/relationships/image" Target="../media/image2382.png"/><Relationship Id="rId393" Type="http://schemas.openxmlformats.org/officeDocument/2006/relationships/image" Target="../media/image2403.png"/><Relationship Id="rId407" Type="http://schemas.openxmlformats.org/officeDocument/2006/relationships/image" Target="../media/image2410.png"/><Relationship Id="rId211" Type="http://schemas.openxmlformats.org/officeDocument/2006/relationships/image" Target="../media/image2312.png"/><Relationship Id="rId253" Type="http://schemas.openxmlformats.org/officeDocument/2006/relationships/image" Target="../media/image2333.png"/><Relationship Id="rId295" Type="http://schemas.openxmlformats.org/officeDocument/2006/relationships/image" Target="../media/image2354.png"/><Relationship Id="rId309" Type="http://schemas.openxmlformats.org/officeDocument/2006/relationships/image" Target="../media/image2361.png"/><Relationship Id="rId48" Type="http://schemas.openxmlformats.org/officeDocument/2006/relationships/customXml" Target="../ink/ink2317.xml"/><Relationship Id="rId113" Type="http://schemas.openxmlformats.org/officeDocument/2006/relationships/image" Target="../media/image2263.png"/><Relationship Id="rId320" Type="http://schemas.openxmlformats.org/officeDocument/2006/relationships/customXml" Target="../ink/ink2453.xml"/><Relationship Id="rId155" Type="http://schemas.openxmlformats.org/officeDocument/2006/relationships/image" Target="../media/image2284.png"/><Relationship Id="rId197" Type="http://schemas.openxmlformats.org/officeDocument/2006/relationships/image" Target="../media/image2305.png"/><Relationship Id="rId362" Type="http://schemas.openxmlformats.org/officeDocument/2006/relationships/customXml" Target="../ink/ink2474.xml"/><Relationship Id="rId418" Type="http://schemas.openxmlformats.org/officeDocument/2006/relationships/customXml" Target="../ink/ink2502.xml"/><Relationship Id="rId222" Type="http://schemas.openxmlformats.org/officeDocument/2006/relationships/customXml" Target="../ink/ink2404.xml"/><Relationship Id="rId264" Type="http://schemas.openxmlformats.org/officeDocument/2006/relationships/customXml" Target="../ink/ink2425.xml"/><Relationship Id="rId17" Type="http://schemas.openxmlformats.org/officeDocument/2006/relationships/image" Target="../media/image2215.png"/><Relationship Id="rId59" Type="http://schemas.openxmlformats.org/officeDocument/2006/relationships/image" Target="../media/image2236.png"/><Relationship Id="rId124" Type="http://schemas.openxmlformats.org/officeDocument/2006/relationships/customXml" Target="../ink/ink2355.xml"/><Relationship Id="rId70" Type="http://schemas.openxmlformats.org/officeDocument/2006/relationships/customXml" Target="../ink/ink2328.xml"/><Relationship Id="rId166" Type="http://schemas.openxmlformats.org/officeDocument/2006/relationships/customXml" Target="../ink/ink2376.xml"/><Relationship Id="rId331" Type="http://schemas.openxmlformats.org/officeDocument/2006/relationships/image" Target="../media/image2372.png"/><Relationship Id="rId373" Type="http://schemas.openxmlformats.org/officeDocument/2006/relationships/image" Target="../media/image2393.png"/><Relationship Id="rId429" Type="http://schemas.openxmlformats.org/officeDocument/2006/relationships/image" Target="../media/image2421.png"/></Relationships>
</file>

<file path=ppt/slides/_rels/slide3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81.png"/><Relationship Id="rId299" Type="http://schemas.openxmlformats.org/officeDocument/2006/relationships/image" Target="../media/image2572.png"/><Relationship Id="rId21" Type="http://schemas.openxmlformats.org/officeDocument/2006/relationships/image" Target="../media/image2433.png"/><Relationship Id="rId63" Type="http://schemas.openxmlformats.org/officeDocument/2006/relationships/image" Target="../media/image2454.png"/><Relationship Id="rId159" Type="http://schemas.openxmlformats.org/officeDocument/2006/relationships/image" Target="../media/image2502.png"/><Relationship Id="rId324" Type="http://schemas.openxmlformats.org/officeDocument/2006/relationships/customXml" Target="../ink/ink2668.xml"/><Relationship Id="rId366" Type="http://schemas.openxmlformats.org/officeDocument/2006/relationships/customXml" Target="../ink/ink2689.xml"/><Relationship Id="rId170" Type="http://schemas.openxmlformats.org/officeDocument/2006/relationships/customXml" Target="../ink/ink2591.xml"/><Relationship Id="rId226" Type="http://schemas.openxmlformats.org/officeDocument/2006/relationships/customXml" Target="../ink/ink2619.xml"/><Relationship Id="rId268" Type="http://schemas.openxmlformats.org/officeDocument/2006/relationships/customXml" Target="../ink/ink2640.xml"/><Relationship Id="rId32" Type="http://schemas.openxmlformats.org/officeDocument/2006/relationships/customXml" Target="../ink/ink2522.xml"/><Relationship Id="rId74" Type="http://schemas.openxmlformats.org/officeDocument/2006/relationships/customXml" Target="../ink/ink2543.xml"/><Relationship Id="rId128" Type="http://schemas.openxmlformats.org/officeDocument/2006/relationships/customXml" Target="../ink/ink2570.xml"/><Relationship Id="rId335" Type="http://schemas.openxmlformats.org/officeDocument/2006/relationships/image" Target="../media/image2590.png"/><Relationship Id="rId377" Type="http://schemas.openxmlformats.org/officeDocument/2006/relationships/image" Target="../media/image2235.png"/><Relationship Id="rId5" Type="http://schemas.openxmlformats.org/officeDocument/2006/relationships/image" Target="../media/image2208.png"/><Relationship Id="rId181" Type="http://schemas.openxmlformats.org/officeDocument/2006/relationships/image" Target="../media/image2513.png"/><Relationship Id="rId237" Type="http://schemas.openxmlformats.org/officeDocument/2006/relationships/image" Target="../media/image2541.png"/><Relationship Id="rId402" Type="http://schemas.openxmlformats.org/officeDocument/2006/relationships/customXml" Target="../ink/ink2707.xml"/><Relationship Id="rId279" Type="http://schemas.openxmlformats.org/officeDocument/2006/relationships/image" Target="../media/image2562.png"/><Relationship Id="rId43" Type="http://schemas.openxmlformats.org/officeDocument/2006/relationships/image" Target="../media/image2444.png"/><Relationship Id="rId139" Type="http://schemas.openxmlformats.org/officeDocument/2006/relationships/image" Target="../media/image2492.png"/><Relationship Id="rId290" Type="http://schemas.openxmlformats.org/officeDocument/2006/relationships/customXml" Target="../ink/ink2651.xml"/><Relationship Id="rId304" Type="http://schemas.openxmlformats.org/officeDocument/2006/relationships/customXml" Target="../ink/ink2658.xml"/><Relationship Id="rId346" Type="http://schemas.openxmlformats.org/officeDocument/2006/relationships/customXml" Target="../ink/ink2679.xml"/><Relationship Id="rId388" Type="http://schemas.openxmlformats.org/officeDocument/2006/relationships/customXml" Target="../ink/ink2700.xml"/><Relationship Id="rId85" Type="http://schemas.openxmlformats.org/officeDocument/2006/relationships/image" Target="../media/image2465.png"/><Relationship Id="rId150" Type="http://schemas.openxmlformats.org/officeDocument/2006/relationships/customXml" Target="../ink/ink2581.xml"/><Relationship Id="rId192" Type="http://schemas.openxmlformats.org/officeDocument/2006/relationships/customXml" Target="../ink/ink2602.xml"/><Relationship Id="rId206" Type="http://schemas.openxmlformats.org/officeDocument/2006/relationships/customXml" Target="../ink/ink2609.xml"/><Relationship Id="rId413" Type="http://schemas.openxmlformats.org/officeDocument/2006/relationships/image" Target="../media/image2628.png"/><Relationship Id="rId248" Type="http://schemas.openxmlformats.org/officeDocument/2006/relationships/customXml" Target="../ink/ink2630.xml"/><Relationship Id="rId12" Type="http://schemas.openxmlformats.org/officeDocument/2006/relationships/customXml" Target="../ink/ink2512.xml"/><Relationship Id="rId108" Type="http://schemas.openxmlformats.org/officeDocument/2006/relationships/customXml" Target="../ink/ink2560.xml"/><Relationship Id="rId315" Type="http://schemas.openxmlformats.org/officeDocument/2006/relationships/image" Target="../media/image2580.png"/><Relationship Id="rId357" Type="http://schemas.openxmlformats.org/officeDocument/2006/relationships/image" Target="../media/image2601.png"/><Relationship Id="rId54" Type="http://schemas.openxmlformats.org/officeDocument/2006/relationships/customXml" Target="../ink/ink2533.xml"/><Relationship Id="rId96" Type="http://schemas.openxmlformats.org/officeDocument/2006/relationships/customXml" Target="../ink/ink2554.xml"/><Relationship Id="rId161" Type="http://schemas.openxmlformats.org/officeDocument/2006/relationships/image" Target="../media/image2503.png"/><Relationship Id="rId217" Type="http://schemas.openxmlformats.org/officeDocument/2006/relationships/image" Target="../media/image2531.png"/><Relationship Id="rId399" Type="http://schemas.openxmlformats.org/officeDocument/2006/relationships/image" Target="../media/image2621.png"/><Relationship Id="rId259" Type="http://schemas.openxmlformats.org/officeDocument/2006/relationships/image" Target="../media/image2552.png"/><Relationship Id="rId23" Type="http://schemas.openxmlformats.org/officeDocument/2006/relationships/image" Target="../media/image2434.png"/><Relationship Id="rId119" Type="http://schemas.openxmlformats.org/officeDocument/2006/relationships/image" Target="../media/image2482.png"/><Relationship Id="rId270" Type="http://schemas.openxmlformats.org/officeDocument/2006/relationships/customXml" Target="../ink/ink2641.xml"/><Relationship Id="rId326" Type="http://schemas.openxmlformats.org/officeDocument/2006/relationships/customXml" Target="../ink/ink2669.xml"/><Relationship Id="rId65" Type="http://schemas.openxmlformats.org/officeDocument/2006/relationships/image" Target="../media/image2455.png"/><Relationship Id="rId130" Type="http://schemas.openxmlformats.org/officeDocument/2006/relationships/customXml" Target="../ink/ink2571.xml"/><Relationship Id="rId368" Type="http://schemas.openxmlformats.org/officeDocument/2006/relationships/customXml" Target="../ink/ink2690.xml"/><Relationship Id="rId172" Type="http://schemas.openxmlformats.org/officeDocument/2006/relationships/customXml" Target="../ink/ink2592.xml"/><Relationship Id="rId228" Type="http://schemas.openxmlformats.org/officeDocument/2006/relationships/customXml" Target="../ink/ink2620.xml"/><Relationship Id="rId281" Type="http://schemas.openxmlformats.org/officeDocument/2006/relationships/image" Target="../media/image2563.png"/><Relationship Id="rId337" Type="http://schemas.openxmlformats.org/officeDocument/2006/relationships/image" Target="../media/image2591.png"/><Relationship Id="rId34" Type="http://schemas.openxmlformats.org/officeDocument/2006/relationships/customXml" Target="../ink/ink2523.xml"/><Relationship Id="rId76" Type="http://schemas.openxmlformats.org/officeDocument/2006/relationships/customXml" Target="../ink/ink2544.xml"/><Relationship Id="rId141" Type="http://schemas.openxmlformats.org/officeDocument/2006/relationships/image" Target="../media/image2493.png"/><Relationship Id="rId379" Type="http://schemas.openxmlformats.org/officeDocument/2006/relationships/image" Target="../media/image2611.png"/><Relationship Id="rId7" Type="http://schemas.openxmlformats.org/officeDocument/2006/relationships/image" Target="../media/image2426.png"/><Relationship Id="rId183" Type="http://schemas.openxmlformats.org/officeDocument/2006/relationships/image" Target="../media/image2514.png"/><Relationship Id="rId239" Type="http://schemas.openxmlformats.org/officeDocument/2006/relationships/image" Target="../media/image2542.png"/><Relationship Id="rId390" Type="http://schemas.openxmlformats.org/officeDocument/2006/relationships/customXml" Target="../ink/ink2701.xml"/><Relationship Id="rId404" Type="http://schemas.openxmlformats.org/officeDocument/2006/relationships/customXml" Target="../ink/ink2708.xml"/><Relationship Id="rId250" Type="http://schemas.openxmlformats.org/officeDocument/2006/relationships/customXml" Target="../ink/ink2631.xml"/><Relationship Id="rId292" Type="http://schemas.openxmlformats.org/officeDocument/2006/relationships/customXml" Target="../ink/ink2652.xml"/><Relationship Id="rId306" Type="http://schemas.openxmlformats.org/officeDocument/2006/relationships/customXml" Target="../ink/ink2659.xml"/><Relationship Id="rId45" Type="http://schemas.openxmlformats.org/officeDocument/2006/relationships/image" Target="../media/image2445.png"/><Relationship Id="rId87" Type="http://schemas.openxmlformats.org/officeDocument/2006/relationships/image" Target="../media/image2466.png"/><Relationship Id="rId110" Type="http://schemas.openxmlformats.org/officeDocument/2006/relationships/customXml" Target="../ink/ink2561.xml"/><Relationship Id="rId348" Type="http://schemas.openxmlformats.org/officeDocument/2006/relationships/customXml" Target="../ink/ink2680.xml"/><Relationship Id="rId152" Type="http://schemas.openxmlformats.org/officeDocument/2006/relationships/customXml" Target="../ink/ink2582.xml"/><Relationship Id="rId194" Type="http://schemas.openxmlformats.org/officeDocument/2006/relationships/customXml" Target="../ink/ink2603.xml"/><Relationship Id="rId208" Type="http://schemas.openxmlformats.org/officeDocument/2006/relationships/customXml" Target="../ink/ink2610.xml"/><Relationship Id="rId415" Type="http://schemas.openxmlformats.org/officeDocument/2006/relationships/image" Target="../media/image2629.png"/><Relationship Id="rId261" Type="http://schemas.openxmlformats.org/officeDocument/2006/relationships/image" Target="../media/image2553.png"/><Relationship Id="rId14" Type="http://schemas.openxmlformats.org/officeDocument/2006/relationships/customXml" Target="../ink/ink2513.xml"/><Relationship Id="rId56" Type="http://schemas.openxmlformats.org/officeDocument/2006/relationships/customXml" Target="../ink/ink2534.xml"/><Relationship Id="rId317" Type="http://schemas.openxmlformats.org/officeDocument/2006/relationships/image" Target="../media/image2581.png"/><Relationship Id="rId359" Type="http://schemas.openxmlformats.org/officeDocument/2006/relationships/image" Target="../media/image2602.png"/><Relationship Id="rId98" Type="http://schemas.openxmlformats.org/officeDocument/2006/relationships/customXml" Target="../ink/ink2555.xml"/><Relationship Id="rId121" Type="http://schemas.openxmlformats.org/officeDocument/2006/relationships/image" Target="../media/image2483.png"/><Relationship Id="rId163" Type="http://schemas.openxmlformats.org/officeDocument/2006/relationships/image" Target="../media/image2504.png"/><Relationship Id="rId219" Type="http://schemas.openxmlformats.org/officeDocument/2006/relationships/image" Target="../media/image2532.png"/><Relationship Id="rId370" Type="http://schemas.openxmlformats.org/officeDocument/2006/relationships/customXml" Target="../ink/ink2691.xml"/><Relationship Id="rId230" Type="http://schemas.openxmlformats.org/officeDocument/2006/relationships/customXml" Target="../ink/ink2621.xml"/><Relationship Id="rId25" Type="http://schemas.openxmlformats.org/officeDocument/2006/relationships/image" Target="../media/image2435.png"/><Relationship Id="rId67" Type="http://schemas.openxmlformats.org/officeDocument/2006/relationships/image" Target="../media/image2456.png"/><Relationship Id="rId272" Type="http://schemas.openxmlformats.org/officeDocument/2006/relationships/customXml" Target="../ink/ink2642.xml"/><Relationship Id="rId328" Type="http://schemas.openxmlformats.org/officeDocument/2006/relationships/customXml" Target="../ink/ink2670.xml"/><Relationship Id="rId132" Type="http://schemas.openxmlformats.org/officeDocument/2006/relationships/customXml" Target="../ink/ink2572.xml"/><Relationship Id="rId174" Type="http://schemas.openxmlformats.org/officeDocument/2006/relationships/customXml" Target="../ink/ink2593.xml"/><Relationship Id="rId381" Type="http://schemas.openxmlformats.org/officeDocument/2006/relationships/image" Target="../media/image2612.png"/><Relationship Id="rId241" Type="http://schemas.openxmlformats.org/officeDocument/2006/relationships/image" Target="../media/image2543.png"/><Relationship Id="rId36" Type="http://schemas.openxmlformats.org/officeDocument/2006/relationships/customXml" Target="../ink/ink2524.xml"/><Relationship Id="rId283" Type="http://schemas.openxmlformats.org/officeDocument/2006/relationships/image" Target="../media/image2564.png"/><Relationship Id="rId339" Type="http://schemas.openxmlformats.org/officeDocument/2006/relationships/image" Target="../media/image2592.png"/><Relationship Id="rId78" Type="http://schemas.openxmlformats.org/officeDocument/2006/relationships/customXml" Target="../ink/ink2545.xml"/><Relationship Id="rId101" Type="http://schemas.openxmlformats.org/officeDocument/2006/relationships/image" Target="../media/image2473.png"/><Relationship Id="rId143" Type="http://schemas.openxmlformats.org/officeDocument/2006/relationships/image" Target="../media/image2494.png"/><Relationship Id="rId185" Type="http://schemas.openxmlformats.org/officeDocument/2006/relationships/image" Target="../media/image2515.png"/><Relationship Id="rId350" Type="http://schemas.openxmlformats.org/officeDocument/2006/relationships/customXml" Target="../ink/ink2681.xml"/><Relationship Id="rId406" Type="http://schemas.openxmlformats.org/officeDocument/2006/relationships/customXml" Target="../ink/ink2709.xml"/><Relationship Id="rId9" Type="http://schemas.openxmlformats.org/officeDocument/2006/relationships/image" Target="../media/image2427.png"/><Relationship Id="rId210" Type="http://schemas.openxmlformats.org/officeDocument/2006/relationships/customXml" Target="../ink/ink2611.xml"/><Relationship Id="rId392" Type="http://schemas.openxmlformats.org/officeDocument/2006/relationships/customXml" Target="../ink/ink2702.xml"/><Relationship Id="rId252" Type="http://schemas.openxmlformats.org/officeDocument/2006/relationships/customXml" Target="../ink/ink2632.xml"/><Relationship Id="rId294" Type="http://schemas.openxmlformats.org/officeDocument/2006/relationships/customXml" Target="../ink/ink2653.xml"/><Relationship Id="rId308" Type="http://schemas.openxmlformats.org/officeDocument/2006/relationships/customXml" Target="../ink/ink2660.xml"/><Relationship Id="rId47" Type="http://schemas.openxmlformats.org/officeDocument/2006/relationships/image" Target="../media/image2446.png"/><Relationship Id="rId89" Type="http://schemas.openxmlformats.org/officeDocument/2006/relationships/image" Target="../media/image2467.png"/><Relationship Id="rId112" Type="http://schemas.openxmlformats.org/officeDocument/2006/relationships/customXml" Target="../ink/ink2562.xml"/><Relationship Id="rId154" Type="http://schemas.openxmlformats.org/officeDocument/2006/relationships/customXml" Target="../ink/ink2583.xml"/><Relationship Id="rId361" Type="http://schemas.openxmlformats.org/officeDocument/2006/relationships/image" Target="../media/image2603.png"/><Relationship Id="rId196" Type="http://schemas.openxmlformats.org/officeDocument/2006/relationships/customXml" Target="../ink/ink2604.xml"/><Relationship Id="rId417" Type="http://schemas.openxmlformats.org/officeDocument/2006/relationships/image" Target="../media/image2630.png"/><Relationship Id="rId16" Type="http://schemas.openxmlformats.org/officeDocument/2006/relationships/customXml" Target="../ink/ink2514.xml"/><Relationship Id="rId221" Type="http://schemas.openxmlformats.org/officeDocument/2006/relationships/image" Target="../media/image2533.png"/><Relationship Id="rId263" Type="http://schemas.openxmlformats.org/officeDocument/2006/relationships/image" Target="../media/image2554.png"/><Relationship Id="rId319" Type="http://schemas.openxmlformats.org/officeDocument/2006/relationships/image" Target="../media/image2582.png"/><Relationship Id="rId58" Type="http://schemas.openxmlformats.org/officeDocument/2006/relationships/customXml" Target="../ink/ink2535.xml"/><Relationship Id="rId123" Type="http://schemas.openxmlformats.org/officeDocument/2006/relationships/image" Target="../media/image2484.png"/><Relationship Id="rId330" Type="http://schemas.openxmlformats.org/officeDocument/2006/relationships/customXml" Target="../ink/ink2671.xml"/><Relationship Id="rId165" Type="http://schemas.openxmlformats.org/officeDocument/2006/relationships/image" Target="../media/image2505.png"/><Relationship Id="rId372" Type="http://schemas.openxmlformats.org/officeDocument/2006/relationships/customXml" Target="../ink/ink2692.xml"/><Relationship Id="rId232" Type="http://schemas.openxmlformats.org/officeDocument/2006/relationships/customXml" Target="../ink/ink2622.xml"/><Relationship Id="rId274" Type="http://schemas.openxmlformats.org/officeDocument/2006/relationships/customXml" Target="../ink/ink2643.xml"/><Relationship Id="rId27" Type="http://schemas.openxmlformats.org/officeDocument/2006/relationships/image" Target="../media/image2436.png"/><Relationship Id="rId69" Type="http://schemas.openxmlformats.org/officeDocument/2006/relationships/image" Target="../media/image2457.png"/><Relationship Id="rId134" Type="http://schemas.openxmlformats.org/officeDocument/2006/relationships/customXml" Target="../ink/ink2573.xml"/><Relationship Id="rId80" Type="http://schemas.openxmlformats.org/officeDocument/2006/relationships/customXml" Target="../ink/ink2546.xml"/><Relationship Id="rId176" Type="http://schemas.openxmlformats.org/officeDocument/2006/relationships/customXml" Target="../ink/ink2594.xml"/><Relationship Id="rId341" Type="http://schemas.openxmlformats.org/officeDocument/2006/relationships/image" Target="../media/image2593.png"/><Relationship Id="rId383" Type="http://schemas.openxmlformats.org/officeDocument/2006/relationships/image" Target="../media/image2613.png"/><Relationship Id="rId201" Type="http://schemas.openxmlformats.org/officeDocument/2006/relationships/image" Target="../media/image2523.png"/><Relationship Id="rId222" Type="http://schemas.openxmlformats.org/officeDocument/2006/relationships/customXml" Target="../ink/ink2617.xml"/><Relationship Id="rId243" Type="http://schemas.openxmlformats.org/officeDocument/2006/relationships/image" Target="../media/image2544.png"/><Relationship Id="rId264" Type="http://schemas.openxmlformats.org/officeDocument/2006/relationships/customXml" Target="../ink/ink2638.xml"/><Relationship Id="rId285" Type="http://schemas.openxmlformats.org/officeDocument/2006/relationships/image" Target="../media/image2565.png"/><Relationship Id="rId17" Type="http://schemas.openxmlformats.org/officeDocument/2006/relationships/image" Target="../media/image2431.png"/><Relationship Id="rId38" Type="http://schemas.openxmlformats.org/officeDocument/2006/relationships/customXml" Target="../ink/ink2525.xml"/><Relationship Id="rId59" Type="http://schemas.openxmlformats.org/officeDocument/2006/relationships/image" Target="../media/image2452.png"/><Relationship Id="rId103" Type="http://schemas.openxmlformats.org/officeDocument/2006/relationships/image" Target="../media/image2474.png"/><Relationship Id="rId124" Type="http://schemas.openxmlformats.org/officeDocument/2006/relationships/customXml" Target="../ink/ink2568.xml"/><Relationship Id="rId310" Type="http://schemas.openxmlformats.org/officeDocument/2006/relationships/customXml" Target="../ink/ink2661.xml"/><Relationship Id="rId70" Type="http://schemas.openxmlformats.org/officeDocument/2006/relationships/customXml" Target="../ink/ink2541.xml"/><Relationship Id="rId91" Type="http://schemas.openxmlformats.org/officeDocument/2006/relationships/image" Target="../media/image2468.png"/><Relationship Id="rId145" Type="http://schemas.openxmlformats.org/officeDocument/2006/relationships/image" Target="../media/image2495.png"/><Relationship Id="rId166" Type="http://schemas.openxmlformats.org/officeDocument/2006/relationships/customXml" Target="../ink/ink2589.xml"/><Relationship Id="rId187" Type="http://schemas.openxmlformats.org/officeDocument/2006/relationships/image" Target="../media/image2516.png"/><Relationship Id="rId331" Type="http://schemas.openxmlformats.org/officeDocument/2006/relationships/image" Target="../media/image2588.png"/><Relationship Id="rId352" Type="http://schemas.openxmlformats.org/officeDocument/2006/relationships/customXml" Target="../ink/ink2682.xml"/><Relationship Id="rId373" Type="http://schemas.openxmlformats.org/officeDocument/2006/relationships/image" Target="../media/image2609.png"/><Relationship Id="rId394" Type="http://schemas.openxmlformats.org/officeDocument/2006/relationships/customXml" Target="../ink/ink2703.xml"/><Relationship Id="rId408" Type="http://schemas.openxmlformats.org/officeDocument/2006/relationships/customXml" Target="../ink/ink2710.xml"/><Relationship Id="rId1" Type="http://schemas.openxmlformats.org/officeDocument/2006/relationships/slideLayout" Target="../slideLayouts/slideLayout6.xml"/><Relationship Id="rId212" Type="http://schemas.openxmlformats.org/officeDocument/2006/relationships/customXml" Target="../ink/ink2612.xml"/><Relationship Id="rId233" Type="http://schemas.openxmlformats.org/officeDocument/2006/relationships/image" Target="../media/image2539.png"/><Relationship Id="rId254" Type="http://schemas.openxmlformats.org/officeDocument/2006/relationships/customXml" Target="../ink/ink2633.xml"/><Relationship Id="rId28" Type="http://schemas.openxmlformats.org/officeDocument/2006/relationships/customXml" Target="../ink/ink2520.xml"/><Relationship Id="rId49" Type="http://schemas.openxmlformats.org/officeDocument/2006/relationships/image" Target="../media/image2447.png"/><Relationship Id="rId114" Type="http://schemas.openxmlformats.org/officeDocument/2006/relationships/customXml" Target="../ink/ink2563.xml"/><Relationship Id="rId275" Type="http://schemas.openxmlformats.org/officeDocument/2006/relationships/image" Target="../media/image2560.png"/><Relationship Id="rId296" Type="http://schemas.openxmlformats.org/officeDocument/2006/relationships/customXml" Target="../ink/ink2654.xml"/><Relationship Id="rId300" Type="http://schemas.openxmlformats.org/officeDocument/2006/relationships/customXml" Target="../ink/ink2656.xml"/><Relationship Id="rId60" Type="http://schemas.openxmlformats.org/officeDocument/2006/relationships/customXml" Target="../ink/ink2536.xml"/><Relationship Id="rId81" Type="http://schemas.openxmlformats.org/officeDocument/2006/relationships/image" Target="../media/image2463.png"/><Relationship Id="rId135" Type="http://schemas.openxmlformats.org/officeDocument/2006/relationships/image" Target="../media/image2490.png"/><Relationship Id="rId156" Type="http://schemas.openxmlformats.org/officeDocument/2006/relationships/customXml" Target="../ink/ink2584.xml"/><Relationship Id="rId177" Type="http://schemas.openxmlformats.org/officeDocument/2006/relationships/image" Target="../media/image2511.png"/><Relationship Id="rId198" Type="http://schemas.openxmlformats.org/officeDocument/2006/relationships/customXml" Target="../ink/ink2605.xml"/><Relationship Id="rId321" Type="http://schemas.openxmlformats.org/officeDocument/2006/relationships/image" Target="../media/image2583.png"/><Relationship Id="rId342" Type="http://schemas.openxmlformats.org/officeDocument/2006/relationships/customXml" Target="../ink/ink2677.xml"/><Relationship Id="rId363" Type="http://schemas.openxmlformats.org/officeDocument/2006/relationships/image" Target="../media/image2604.png"/><Relationship Id="rId384" Type="http://schemas.openxmlformats.org/officeDocument/2006/relationships/customXml" Target="../ink/ink2698.xml"/><Relationship Id="rId202" Type="http://schemas.openxmlformats.org/officeDocument/2006/relationships/customXml" Target="../ink/ink2607.xml"/><Relationship Id="rId223" Type="http://schemas.openxmlformats.org/officeDocument/2006/relationships/image" Target="../media/image2534.png"/><Relationship Id="rId244" Type="http://schemas.openxmlformats.org/officeDocument/2006/relationships/customXml" Target="../ink/ink2628.xml"/><Relationship Id="rId18" Type="http://schemas.openxmlformats.org/officeDocument/2006/relationships/customXml" Target="../ink/ink2515.xml"/><Relationship Id="rId39" Type="http://schemas.openxmlformats.org/officeDocument/2006/relationships/image" Target="../media/image2442.png"/><Relationship Id="rId265" Type="http://schemas.openxmlformats.org/officeDocument/2006/relationships/image" Target="../media/image2555.png"/><Relationship Id="rId286" Type="http://schemas.openxmlformats.org/officeDocument/2006/relationships/customXml" Target="../ink/ink2649.xml"/><Relationship Id="rId50" Type="http://schemas.openxmlformats.org/officeDocument/2006/relationships/customXml" Target="../ink/ink2531.xml"/><Relationship Id="rId104" Type="http://schemas.openxmlformats.org/officeDocument/2006/relationships/customXml" Target="../ink/ink2558.xml"/><Relationship Id="rId125" Type="http://schemas.openxmlformats.org/officeDocument/2006/relationships/image" Target="../media/image2485.png"/><Relationship Id="rId146" Type="http://schemas.openxmlformats.org/officeDocument/2006/relationships/customXml" Target="../ink/ink2579.xml"/><Relationship Id="rId167" Type="http://schemas.openxmlformats.org/officeDocument/2006/relationships/image" Target="../media/image2506.png"/><Relationship Id="rId188" Type="http://schemas.openxmlformats.org/officeDocument/2006/relationships/customXml" Target="../ink/ink2600.xml"/><Relationship Id="rId311" Type="http://schemas.openxmlformats.org/officeDocument/2006/relationships/image" Target="../media/image2578.png"/><Relationship Id="rId332" Type="http://schemas.openxmlformats.org/officeDocument/2006/relationships/customXml" Target="../ink/ink2672.xml"/><Relationship Id="rId353" Type="http://schemas.openxmlformats.org/officeDocument/2006/relationships/image" Target="../media/image2599.png"/><Relationship Id="rId374" Type="http://schemas.openxmlformats.org/officeDocument/2006/relationships/customXml" Target="../ink/ink2693.xml"/><Relationship Id="rId395" Type="http://schemas.openxmlformats.org/officeDocument/2006/relationships/image" Target="../media/image2619.png"/><Relationship Id="rId409" Type="http://schemas.openxmlformats.org/officeDocument/2006/relationships/image" Target="../media/image2626.png"/><Relationship Id="rId71" Type="http://schemas.openxmlformats.org/officeDocument/2006/relationships/image" Target="../media/image2458.png"/><Relationship Id="rId92" Type="http://schemas.openxmlformats.org/officeDocument/2006/relationships/customXml" Target="../ink/ink2552.xml"/><Relationship Id="rId213" Type="http://schemas.openxmlformats.org/officeDocument/2006/relationships/image" Target="../media/image2529.png"/><Relationship Id="rId234" Type="http://schemas.openxmlformats.org/officeDocument/2006/relationships/customXml" Target="../ink/ink2623.xml"/><Relationship Id="rId2" Type="http://schemas.openxmlformats.org/officeDocument/2006/relationships/notesSlide" Target="../notesSlides/notesSlide32.xml"/><Relationship Id="rId29" Type="http://schemas.openxmlformats.org/officeDocument/2006/relationships/image" Target="../media/image2437.png"/><Relationship Id="rId255" Type="http://schemas.openxmlformats.org/officeDocument/2006/relationships/image" Target="../media/image2550.png"/><Relationship Id="rId276" Type="http://schemas.openxmlformats.org/officeDocument/2006/relationships/customXml" Target="../ink/ink2644.xml"/><Relationship Id="rId297" Type="http://schemas.openxmlformats.org/officeDocument/2006/relationships/image" Target="../media/image2571.png"/><Relationship Id="rId40" Type="http://schemas.openxmlformats.org/officeDocument/2006/relationships/customXml" Target="../ink/ink2526.xml"/><Relationship Id="rId115" Type="http://schemas.openxmlformats.org/officeDocument/2006/relationships/image" Target="../media/image2480.png"/><Relationship Id="rId136" Type="http://schemas.openxmlformats.org/officeDocument/2006/relationships/customXml" Target="../ink/ink2574.xml"/><Relationship Id="rId157" Type="http://schemas.openxmlformats.org/officeDocument/2006/relationships/image" Target="../media/image2501.png"/><Relationship Id="rId178" Type="http://schemas.openxmlformats.org/officeDocument/2006/relationships/customXml" Target="../ink/ink2595.xml"/><Relationship Id="rId301" Type="http://schemas.openxmlformats.org/officeDocument/2006/relationships/image" Target="../media/image2573.png"/><Relationship Id="rId322" Type="http://schemas.openxmlformats.org/officeDocument/2006/relationships/customXml" Target="../ink/ink2667.xml"/><Relationship Id="rId343" Type="http://schemas.openxmlformats.org/officeDocument/2006/relationships/image" Target="../media/image2594.png"/><Relationship Id="rId364" Type="http://schemas.openxmlformats.org/officeDocument/2006/relationships/customXml" Target="../ink/ink2688.xml"/><Relationship Id="rId61" Type="http://schemas.openxmlformats.org/officeDocument/2006/relationships/image" Target="../media/image2453.png"/><Relationship Id="rId82" Type="http://schemas.openxmlformats.org/officeDocument/2006/relationships/customXml" Target="../ink/ink2547.xml"/><Relationship Id="rId199" Type="http://schemas.openxmlformats.org/officeDocument/2006/relationships/image" Target="../media/image2522.png"/><Relationship Id="rId203" Type="http://schemas.openxmlformats.org/officeDocument/2006/relationships/image" Target="../media/image2524.png"/><Relationship Id="rId385" Type="http://schemas.openxmlformats.org/officeDocument/2006/relationships/image" Target="../media/image2614.png"/><Relationship Id="rId19" Type="http://schemas.openxmlformats.org/officeDocument/2006/relationships/image" Target="../media/image2432.png"/><Relationship Id="rId224" Type="http://schemas.openxmlformats.org/officeDocument/2006/relationships/customXml" Target="../ink/ink2618.xml"/><Relationship Id="rId245" Type="http://schemas.openxmlformats.org/officeDocument/2006/relationships/image" Target="../media/image2545.png"/><Relationship Id="rId266" Type="http://schemas.openxmlformats.org/officeDocument/2006/relationships/customXml" Target="../ink/ink2639.xml"/><Relationship Id="rId287" Type="http://schemas.openxmlformats.org/officeDocument/2006/relationships/image" Target="../media/image2566.png"/><Relationship Id="rId410" Type="http://schemas.openxmlformats.org/officeDocument/2006/relationships/customXml" Target="../ink/ink2711.xml"/><Relationship Id="rId30" Type="http://schemas.openxmlformats.org/officeDocument/2006/relationships/customXml" Target="../ink/ink2521.xml"/><Relationship Id="rId105" Type="http://schemas.openxmlformats.org/officeDocument/2006/relationships/image" Target="../media/image2475.png"/><Relationship Id="rId126" Type="http://schemas.openxmlformats.org/officeDocument/2006/relationships/customXml" Target="../ink/ink2569.xml"/><Relationship Id="rId147" Type="http://schemas.openxmlformats.org/officeDocument/2006/relationships/image" Target="../media/image2496.png"/><Relationship Id="rId168" Type="http://schemas.openxmlformats.org/officeDocument/2006/relationships/customXml" Target="../ink/ink2590.xml"/><Relationship Id="rId312" Type="http://schemas.openxmlformats.org/officeDocument/2006/relationships/customXml" Target="../ink/ink2662.xml"/><Relationship Id="rId333" Type="http://schemas.openxmlformats.org/officeDocument/2006/relationships/image" Target="../media/image2589.png"/><Relationship Id="rId354" Type="http://schemas.openxmlformats.org/officeDocument/2006/relationships/customXml" Target="../ink/ink2683.xml"/><Relationship Id="rId51" Type="http://schemas.openxmlformats.org/officeDocument/2006/relationships/image" Target="../media/image2448.png"/><Relationship Id="rId72" Type="http://schemas.openxmlformats.org/officeDocument/2006/relationships/customXml" Target="../ink/ink2542.xml"/><Relationship Id="rId93" Type="http://schemas.openxmlformats.org/officeDocument/2006/relationships/image" Target="../media/image2469.png"/><Relationship Id="rId189" Type="http://schemas.openxmlformats.org/officeDocument/2006/relationships/image" Target="../media/image2517.png"/><Relationship Id="rId375" Type="http://schemas.openxmlformats.org/officeDocument/2006/relationships/image" Target="../media/image2610.png"/><Relationship Id="rId396" Type="http://schemas.openxmlformats.org/officeDocument/2006/relationships/customXml" Target="../ink/ink2704.xml"/><Relationship Id="rId3" Type="http://schemas.openxmlformats.org/officeDocument/2006/relationships/image" Target="../media/image2206.png"/><Relationship Id="rId214" Type="http://schemas.openxmlformats.org/officeDocument/2006/relationships/customXml" Target="../ink/ink2613.xml"/><Relationship Id="rId235" Type="http://schemas.openxmlformats.org/officeDocument/2006/relationships/image" Target="../media/image2540.png"/><Relationship Id="rId256" Type="http://schemas.openxmlformats.org/officeDocument/2006/relationships/customXml" Target="../ink/ink2634.xml"/><Relationship Id="rId277" Type="http://schemas.openxmlformats.org/officeDocument/2006/relationships/image" Target="../media/image2561.png"/><Relationship Id="rId298" Type="http://schemas.openxmlformats.org/officeDocument/2006/relationships/customXml" Target="../ink/ink2655.xml"/><Relationship Id="rId400" Type="http://schemas.openxmlformats.org/officeDocument/2006/relationships/customXml" Target="../ink/ink2706.xml"/><Relationship Id="rId116" Type="http://schemas.openxmlformats.org/officeDocument/2006/relationships/customXml" Target="../ink/ink2564.xml"/><Relationship Id="rId137" Type="http://schemas.openxmlformats.org/officeDocument/2006/relationships/image" Target="../media/image2491.png"/><Relationship Id="rId158" Type="http://schemas.openxmlformats.org/officeDocument/2006/relationships/customXml" Target="../ink/ink2585.xml"/><Relationship Id="rId302" Type="http://schemas.openxmlformats.org/officeDocument/2006/relationships/customXml" Target="../ink/ink2657.xml"/><Relationship Id="rId323" Type="http://schemas.openxmlformats.org/officeDocument/2006/relationships/image" Target="../media/image2584.png"/><Relationship Id="rId344" Type="http://schemas.openxmlformats.org/officeDocument/2006/relationships/customXml" Target="../ink/ink2678.xml"/><Relationship Id="rId20" Type="http://schemas.openxmlformats.org/officeDocument/2006/relationships/customXml" Target="../ink/ink2516.xml"/><Relationship Id="rId41" Type="http://schemas.openxmlformats.org/officeDocument/2006/relationships/image" Target="../media/image2443.png"/><Relationship Id="rId62" Type="http://schemas.openxmlformats.org/officeDocument/2006/relationships/customXml" Target="../ink/ink2537.xml"/><Relationship Id="rId83" Type="http://schemas.openxmlformats.org/officeDocument/2006/relationships/image" Target="../media/image2464.png"/><Relationship Id="rId179" Type="http://schemas.openxmlformats.org/officeDocument/2006/relationships/image" Target="../media/image2512.png"/><Relationship Id="rId365" Type="http://schemas.openxmlformats.org/officeDocument/2006/relationships/image" Target="../media/image2605.png"/><Relationship Id="rId386" Type="http://schemas.openxmlformats.org/officeDocument/2006/relationships/customXml" Target="../ink/ink2699.xml"/><Relationship Id="rId190" Type="http://schemas.openxmlformats.org/officeDocument/2006/relationships/customXml" Target="../ink/ink2601.xml"/><Relationship Id="rId204" Type="http://schemas.openxmlformats.org/officeDocument/2006/relationships/customXml" Target="../ink/ink2608.xml"/><Relationship Id="rId225" Type="http://schemas.openxmlformats.org/officeDocument/2006/relationships/image" Target="../media/image2535.png"/><Relationship Id="rId246" Type="http://schemas.openxmlformats.org/officeDocument/2006/relationships/customXml" Target="../ink/ink2629.xml"/><Relationship Id="rId267" Type="http://schemas.openxmlformats.org/officeDocument/2006/relationships/image" Target="../media/image2556.png"/><Relationship Id="rId288" Type="http://schemas.openxmlformats.org/officeDocument/2006/relationships/customXml" Target="../ink/ink2650.xml"/><Relationship Id="rId411" Type="http://schemas.openxmlformats.org/officeDocument/2006/relationships/image" Target="../media/image2627.png"/><Relationship Id="rId106" Type="http://schemas.openxmlformats.org/officeDocument/2006/relationships/customXml" Target="../ink/ink2559.xml"/><Relationship Id="rId127" Type="http://schemas.openxmlformats.org/officeDocument/2006/relationships/image" Target="../media/image2486.png"/><Relationship Id="rId313" Type="http://schemas.openxmlformats.org/officeDocument/2006/relationships/image" Target="../media/image2579.png"/><Relationship Id="rId10" Type="http://schemas.openxmlformats.org/officeDocument/2006/relationships/customXml" Target="../ink/ink2511.xml"/><Relationship Id="rId31" Type="http://schemas.openxmlformats.org/officeDocument/2006/relationships/image" Target="../media/image2438.png"/><Relationship Id="rId52" Type="http://schemas.openxmlformats.org/officeDocument/2006/relationships/customXml" Target="../ink/ink2532.xml"/><Relationship Id="rId73" Type="http://schemas.openxmlformats.org/officeDocument/2006/relationships/image" Target="../media/image2459.png"/><Relationship Id="rId94" Type="http://schemas.openxmlformats.org/officeDocument/2006/relationships/customXml" Target="../ink/ink2553.xml"/><Relationship Id="rId148" Type="http://schemas.openxmlformats.org/officeDocument/2006/relationships/customXml" Target="../ink/ink2580.xml"/><Relationship Id="rId169" Type="http://schemas.openxmlformats.org/officeDocument/2006/relationships/image" Target="../media/image2507.png"/><Relationship Id="rId334" Type="http://schemas.openxmlformats.org/officeDocument/2006/relationships/customXml" Target="../ink/ink2673.xml"/><Relationship Id="rId355" Type="http://schemas.openxmlformats.org/officeDocument/2006/relationships/image" Target="../media/image2600.png"/><Relationship Id="rId376" Type="http://schemas.openxmlformats.org/officeDocument/2006/relationships/customXml" Target="../ink/ink2694.xml"/><Relationship Id="rId397" Type="http://schemas.openxmlformats.org/officeDocument/2006/relationships/image" Target="../media/image2620.png"/><Relationship Id="rId4" Type="http://schemas.openxmlformats.org/officeDocument/2006/relationships/image" Target="../media/image2207.jpeg"/><Relationship Id="rId180" Type="http://schemas.openxmlformats.org/officeDocument/2006/relationships/customXml" Target="../ink/ink2596.xml"/><Relationship Id="rId215" Type="http://schemas.openxmlformats.org/officeDocument/2006/relationships/image" Target="../media/image2530.png"/><Relationship Id="rId236" Type="http://schemas.openxmlformats.org/officeDocument/2006/relationships/customXml" Target="../ink/ink2624.xml"/><Relationship Id="rId257" Type="http://schemas.openxmlformats.org/officeDocument/2006/relationships/image" Target="../media/image2551.png"/><Relationship Id="rId278" Type="http://schemas.openxmlformats.org/officeDocument/2006/relationships/customXml" Target="../ink/ink2645.xml"/><Relationship Id="rId401" Type="http://schemas.openxmlformats.org/officeDocument/2006/relationships/image" Target="../media/image2622.png"/><Relationship Id="rId303" Type="http://schemas.openxmlformats.org/officeDocument/2006/relationships/image" Target="../media/image2574.png"/><Relationship Id="rId42" Type="http://schemas.openxmlformats.org/officeDocument/2006/relationships/customXml" Target="../ink/ink2527.xml"/><Relationship Id="rId84" Type="http://schemas.openxmlformats.org/officeDocument/2006/relationships/customXml" Target="../ink/ink2548.xml"/><Relationship Id="rId138" Type="http://schemas.openxmlformats.org/officeDocument/2006/relationships/customXml" Target="../ink/ink2575.xml"/><Relationship Id="rId345" Type="http://schemas.openxmlformats.org/officeDocument/2006/relationships/image" Target="../media/image2595.png"/><Relationship Id="rId387" Type="http://schemas.openxmlformats.org/officeDocument/2006/relationships/image" Target="../media/image2615.png"/><Relationship Id="rId191" Type="http://schemas.openxmlformats.org/officeDocument/2006/relationships/image" Target="../media/image2518.png"/><Relationship Id="rId205" Type="http://schemas.openxmlformats.org/officeDocument/2006/relationships/image" Target="../media/image2525.png"/><Relationship Id="rId247" Type="http://schemas.openxmlformats.org/officeDocument/2006/relationships/image" Target="../media/image2546.png"/><Relationship Id="rId412" Type="http://schemas.openxmlformats.org/officeDocument/2006/relationships/customXml" Target="../ink/ink2712.xml"/><Relationship Id="rId107" Type="http://schemas.openxmlformats.org/officeDocument/2006/relationships/image" Target="../media/image2476.png"/><Relationship Id="rId289" Type="http://schemas.openxmlformats.org/officeDocument/2006/relationships/image" Target="../media/image2567.png"/><Relationship Id="rId11" Type="http://schemas.openxmlformats.org/officeDocument/2006/relationships/image" Target="../media/image2428.png"/><Relationship Id="rId53" Type="http://schemas.openxmlformats.org/officeDocument/2006/relationships/image" Target="../media/image2449.png"/><Relationship Id="rId149" Type="http://schemas.openxmlformats.org/officeDocument/2006/relationships/image" Target="../media/image2497.png"/><Relationship Id="rId314" Type="http://schemas.openxmlformats.org/officeDocument/2006/relationships/customXml" Target="../ink/ink2663.xml"/><Relationship Id="rId356" Type="http://schemas.openxmlformats.org/officeDocument/2006/relationships/customXml" Target="../ink/ink2684.xml"/><Relationship Id="rId398" Type="http://schemas.openxmlformats.org/officeDocument/2006/relationships/customXml" Target="../ink/ink2705.xml"/><Relationship Id="rId95" Type="http://schemas.openxmlformats.org/officeDocument/2006/relationships/image" Target="../media/image2470.png"/><Relationship Id="rId160" Type="http://schemas.openxmlformats.org/officeDocument/2006/relationships/customXml" Target="../ink/ink2586.xml"/><Relationship Id="rId216" Type="http://schemas.openxmlformats.org/officeDocument/2006/relationships/customXml" Target="../ink/ink2614.xml"/><Relationship Id="rId258" Type="http://schemas.openxmlformats.org/officeDocument/2006/relationships/customXml" Target="../ink/ink2635.xml"/><Relationship Id="rId22" Type="http://schemas.openxmlformats.org/officeDocument/2006/relationships/customXml" Target="../ink/ink2517.xml"/><Relationship Id="rId64" Type="http://schemas.openxmlformats.org/officeDocument/2006/relationships/customXml" Target="../ink/ink2538.xml"/><Relationship Id="rId118" Type="http://schemas.openxmlformats.org/officeDocument/2006/relationships/customXml" Target="../ink/ink2565.xml"/><Relationship Id="rId325" Type="http://schemas.openxmlformats.org/officeDocument/2006/relationships/image" Target="../media/image2585.png"/><Relationship Id="rId367" Type="http://schemas.openxmlformats.org/officeDocument/2006/relationships/image" Target="../media/image2606.png"/><Relationship Id="rId171" Type="http://schemas.openxmlformats.org/officeDocument/2006/relationships/image" Target="../media/image2508.png"/><Relationship Id="rId227" Type="http://schemas.openxmlformats.org/officeDocument/2006/relationships/image" Target="../media/image2536.png"/><Relationship Id="rId269" Type="http://schemas.openxmlformats.org/officeDocument/2006/relationships/image" Target="../media/image2557.png"/><Relationship Id="rId33" Type="http://schemas.openxmlformats.org/officeDocument/2006/relationships/image" Target="../media/image2439.png"/><Relationship Id="rId129" Type="http://schemas.openxmlformats.org/officeDocument/2006/relationships/image" Target="../media/image2487.png"/><Relationship Id="rId280" Type="http://schemas.openxmlformats.org/officeDocument/2006/relationships/customXml" Target="../ink/ink2646.xml"/><Relationship Id="rId336" Type="http://schemas.openxmlformats.org/officeDocument/2006/relationships/customXml" Target="../ink/ink2674.xml"/><Relationship Id="rId75" Type="http://schemas.openxmlformats.org/officeDocument/2006/relationships/image" Target="../media/image2460.png"/><Relationship Id="rId140" Type="http://schemas.openxmlformats.org/officeDocument/2006/relationships/customXml" Target="../ink/ink2576.xml"/><Relationship Id="rId182" Type="http://schemas.openxmlformats.org/officeDocument/2006/relationships/customXml" Target="../ink/ink2597.xml"/><Relationship Id="rId378" Type="http://schemas.openxmlformats.org/officeDocument/2006/relationships/customXml" Target="../ink/ink2695.xml"/><Relationship Id="rId403" Type="http://schemas.openxmlformats.org/officeDocument/2006/relationships/image" Target="../media/image2623.png"/><Relationship Id="rId6" Type="http://schemas.openxmlformats.org/officeDocument/2006/relationships/customXml" Target="../ink/ink2509.xml"/><Relationship Id="rId238" Type="http://schemas.openxmlformats.org/officeDocument/2006/relationships/customXml" Target="../ink/ink2625.xml"/><Relationship Id="rId291" Type="http://schemas.openxmlformats.org/officeDocument/2006/relationships/image" Target="../media/image2568.png"/><Relationship Id="rId305" Type="http://schemas.openxmlformats.org/officeDocument/2006/relationships/image" Target="../media/image2575.png"/><Relationship Id="rId347" Type="http://schemas.openxmlformats.org/officeDocument/2006/relationships/image" Target="../media/image2596.png"/><Relationship Id="rId44" Type="http://schemas.openxmlformats.org/officeDocument/2006/relationships/customXml" Target="../ink/ink2528.xml"/><Relationship Id="rId86" Type="http://schemas.openxmlformats.org/officeDocument/2006/relationships/customXml" Target="../ink/ink2549.xml"/><Relationship Id="rId151" Type="http://schemas.openxmlformats.org/officeDocument/2006/relationships/image" Target="../media/image2498.png"/><Relationship Id="rId389" Type="http://schemas.openxmlformats.org/officeDocument/2006/relationships/image" Target="../media/image2616.png"/><Relationship Id="rId193" Type="http://schemas.openxmlformats.org/officeDocument/2006/relationships/image" Target="../media/image2519.png"/><Relationship Id="rId207" Type="http://schemas.openxmlformats.org/officeDocument/2006/relationships/image" Target="../media/image2526.png"/><Relationship Id="rId249" Type="http://schemas.openxmlformats.org/officeDocument/2006/relationships/image" Target="../media/image2547.png"/><Relationship Id="rId414" Type="http://schemas.openxmlformats.org/officeDocument/2006/relationships/customXml" Target="../ink/ink2713.xml"/><Relationship Id="rId13" Type="http://schemas.openxmlformats.org/officeDocument/2006/relationships/image" Target="../media/image2429.png"/><Relationship Id="rId109" Type="http://schemas.openxmlformats.org/officeDocument/2006/relationships/image" Target="../media/image2477.png"/><Relationship Id="rId260" Type="http://schemas.openxmlformats.org/officeDocument/2006/relationships/customXml" Target="../ink/ink2636.xml"/><Relationship Id="rId316" Type="http://schemas.openxmlformats.org/officeDocument/2006/relationships/customXml" Target="../ink/ink2664.xml"/><Relationship Id="rId55" Type="http://schemas.openxmlformats.org/officeDocument/2006/relationships/image" Target="../media/image2450.png"/><Relationship Id="rId97" Type="http://schemas.openxmlformats.org/officeDocument/2006/relationships/image" Target="../media/image2471.png"/><Relationship Id="rId120" Type="http://schemas.openxmlformats.org/officeDocument/2006/relationships/customXml" Target="../ink/ink2566.xml"/><Relationship Id="rId358" Type="http://schemas.openxmlformats.org/officeDocument/2006/relationships/customXml" Target="../ink/ink2685.xml"/><Relationship Id="rId162" Type="http://schemas.openxmlformats.org/officeDocument/2006/relationships/customXml" Target="../ink/ink2587.xml"/><Relationship Id="rId218" Type="http://schemas.openxmlformats.org/officeDocument/2006/relationships/customXml" Target="../ink/ink2615.xml"/><Relationship Id="rId271" Type="http://schemas.openxmlformats.org/officeDocument/2006/relationships/image" Target="../media/image2558.png"/><Relationship Id="rId24" Type="http://schemas.openxmlformats.org/officeDocument/2006/relationships/customXml" Target="../ink/ink2518.xml"/><Relationship Id="rId66" Type="http://schemas.openxmlformats.org/officeDocument/2006/relationships/customXml" Target="../ink/ink2539.xml"/><Relationship Id="rId131" Type="http://schemas.openxmlformats.org/officeDocument/2006/relationships/image" Target="../media/image2488.png"/><Relationship Id="rId327" Type="http://schemas.openxmlformats.org/officeDocument/2006/relationships/image" Target="../media/image2586.png"/><Relationship Id="rId369" Type="http://schemas.openxmlformats.org/officeDocument/2006/relationships/image" Target="../media/image2607.png"/><Relationship Id="rId173" Type="http://schemas.openxmlformats.org/officeDocument/2006/relationships/image" Target="../media/image2509.png"/><Relationship Id="rId229" Type="http://schemas.openxmlformats.org/officeDocument/2006/relationships/image" Target="../media/image2537.png"/><Relationship Id="rId380" Type="http://schemas.openxmlformats.org/officeDocument/2006/relationships/customXml" Target="../ink/ink2696.xml"/><Relationship Id="rId240" Type="http://schemas.openxmlformats.org/officeDocument/2006/relationships/customXml" Target="../ink/ink2626.xml"/><Relationship Id="rId35" Type="http://schemas.openxmlformats.org/officeDocument/2006/relationships/image" Target="../media/image2440.png"/><Relationship Id="rId77" Type="http://schemas.openxmlformats.org/officeDocument/2006/relationships/image" Target="../media/image2461.png"/><Relationship Id="rId100" Type="http://schemas.openxmlformats.org/officeDocument/2006/relationships/customXml" Target="../ink/ink2556.xml"/><Relationship Id="rId282" Type="http://schemas.openxmlformats.org/officeDocument/2006/relationships/customXml" Target="../ink/ink2647.xml"/><Relationship Id="rId338" Type="http://schemas.openxmlformats.org/officeDocument/2006/relationships/customXml" Target="../ink/ink2675.xml"/><Relationship Id="rId8" Type="http://schemas.openxmlformats.org/officeDocument/2006/relationships/customXml" Target="../ink/ink2510.xml"/><Relationship Id="rId142" Type="http://schemas.openxmlformats.org/officeDocument/2006/relationships/customXml" Target="../ink/ink2577.xml"/><Relationship Id="rId184" Type="http://schemas.openxmlformats.org/officeDocument/2006/relationships/customXml" Target="../ink/ink2598.xml"/><Relationship Id="rId391" Type="http://schemas.openxmlformats.org/officeDocument/2006/relationships/image" Target="../media/image2617.png"/><Relationship Id="rId405" Type="http://schemas.openxmlformats.org/officeDocument/2006/relationships/image" Target="../media/image2624.png"/><Relationship Id="rId251" Type="http://schemas.openxmlformats.org/officeDocument/2006/relationships/image" Target="../media/image2548.png"/><Relationship Id="rId46" Type="http://schemas.openxmlformats.org/officeDocument/2006/relationships/customXml" Target="../ink/ink2529.xml"/><Relationship Id="rId293" Type="http://schemas.openxmlformats.org/officeDocument/2006/relationships/image" Target="../media/image2569.png"/><Relationship Id="rId307" Type="http://schemas.openxmlformats.org/officeDocument/2006/relationships/image" Target="../media/image2576.png"/><Relationship Id="rId349" Type="http://schemas.openxmlformats.org/officeDocument/2006/relationships/image" Target="../media/image2597.png"/><Relationship Id="rId88" Type="http://schemas.openxmlformats.org/officeDocument/2006/relationships/customXml" Target="../ink/ink2550.xml"/><Relationship Id="rId111" Type="http://schemas.openxmlformats.org/officeDocument/2006/relationships/image" Target="../media/image2478.png"/><Relationship Id="rId153" Type="http://schemas.openxmlformats.org/officeDocument/2006/relationships/image" Target="../media/image2499.png"/><Relationship Id="rId195" Type="http://schemas.openxmlformats.org/officeDocument/2006/relationships/image" Target="../media/image2520.png"/><Relationship Id="rId209" Type="http://schemas.openxmlformats.org/officeDocument/2006/relationships/image" Target="../media/image2527.png"/><Relationship Id="rId360" Type="http://schemas.openxmlformats.org/officeDocument/2006/relationships/customXml" Target="../ink/ink2686.xml"/><Relationship Id="rId416" Type="http://schemas.openxmlformats.org/officeDocument/2006/relationships/customXml" Target="../ink/ink2714.xml"/><Relationship Id="rId220" Type="http://schemas.openxmlformats.org/officeDocument/2006/relationships/customXml" Target="../ink/ink2616.xml"/><Relationship Id="rId15" Type="http://schemas.openxmlformats.org/officeDocument/2006/relationships/image" Target="../media/image2430.png"/><Relationship Id="rId57" Type="http://schemas.openxmlformats.org/officeDocument/2006/relationships/image" Target="../media/image2451.png"/><Relationship Id="rId262" Type="http://schemas.openxmlformats.org/officeDocument/2006/relationships/customXml" Target="../ink/ink2637.xml"/><Relationship Id="rId318" Type="http://schemas.openxmlformats.org/officeDocument/2006/relationships/customXml" Target="../ink/ink2665.xml"/><Relationship Id="rId99" Type="http://schemas.openxmlformats.org/officeDocument/2006/relationships/image" Target="../media/image2472.png"/><Relationship Id="rId122" Type="http://schemas.openxmlformats.org/officeDocument/2006/relationships/customXml" Target="../ink/ink2567.xml"/><Relationship Id="rId164" Type="http://schemas.openxmlformats.org/officeDocument/2006/relationships/customXml" Target="../ink/ink2588.xml"/><Relationship Id="rId371" Type="http://schemas.openxmlformats.org/officeDocument/2006/relationships/image" Target="../media/image2608.png"/><Relationship Id="rId26" Type="http://schemas.openxmlformats.org/officeDocument/2006/relationships/customXml" Target="../ink/ink2519.xml"/><Relationship Id="rId231" Type="http://schemas.openxmlformats.org/officeDocument/2006/relationships/image" Target="../media/image2538.png"/><Relationship Id="rId273" Type="http://schemas.openxmlformats.org/officeDocument/2006/relationships/image" Target="../media/image2559.png"/><Relationship Id="rId329" Type="http://schemas.openxmlformats.org/officeDocument/2006/relationships/image" Target="../media/image2587.png"/><Relationship Id="rId68" Type="http://schemas.openxmlformats.org/officeDocument/2006/relationships/customXml" Target="../ink/ink2540.xml"/><Relationship Id="rId133" Type="http://schemas.openxmlformats.org/officeDocument/2006/relationships/image" Target="../media/image2489.png"/><Relationship Id="rId175" Type="http://schemas.openxmlformats.org/officeDocument/2006/relationships/image" Target="../media/image2510.png"/><Relationship Id="rId340" Type="http://schemas.openxmlformats.org/officeDocument/2006/relationships/customXml" Target="../ink/ink2676.xml"/><Relationship Id="rId200" Type="http://schemas.openxmlformats.org/officeDocument/2006/relationships/customXml" Target="../ink/ink2606.xml"/><Relationship Id="rId382" Type="http://schemas.openxmlformats.org/officeDocument/2006/relationships/customXml" Target="../ink/ink2697.xml"/><Relationship Id="rId242" Type="http://schemas.openxmlformats.org/officeDocument/2006/relationships/customXml" Target="../ink/ink2627.xml"/><Relationship Id="rId284" Type="http://schemas.openxmlformats.org/officeDocument/2006/relationships/customXml" Target="../ink/ink2648.xml"/><Relationship Id="rId37" Type="http://schemas.openxmlformats.org/officeDocument/2006/relationships/image" Target="../media/image2441.png"/><Relationship Id="rId79" Type="http://schemas.openxmlformats.org/officeDocument/2006/relationships/image" Target="../media/image2462.png"/><Relationship Id="rId102" Type="http://schemas.openxmlformats.org/officeDocument/2006/relationships/customXml" Target="../ink/ink2557.xml"/><Relationship Id="rId144" Type="http://schemas.openxmlformats.org/officeDocument/2006/relationships/customXml" Target="../ink/ink2578.xml"/><Relationship Id="rId90" Type="http://schemas.openxmlformats.org/officeDocument/2006/relationships/customXml" Target="../ink/ink2551.xml"/><Relationship Id="rId186" Type="http://schemas.openxmlformats.org/officeDocument/2006/relationships/customXml" Target="../ink/ink2599.xml"/><Relationship Id="rId351" Type="http://schemas.openxmlformats.org/officeDocument/2006/relationships/image" Target="../media/image2598.png"/><Relationship Id="rId393" Type="http://schemas.openxmlformats.org/officeDocument/2006/relationships/image" Target="../media/image2618.png"/><Relationship Id="rId407" Type="http://schemas.openxmlformats.org/officeDocument/2006/relationships/image" Target="../media/image2625.png"/><Relationship Id="rId211" Type="http://schemas.openxmlformats.org/officeDocument/2006/relationships/image" Target="../media/image2528.png"/><Relationship Id="rId253" Type="http://schemas.openxmlformats.org/officeDocument/2006/relationships/image" Target="../media/image2549.png"/><Relationship Id="rId295" Type="http://schemas.openxmlformats.org/officeDocument/2006/relationships/image" Target="../media/image2570.png"/><Relationship Id="rId309" Type="http://schemas.openxmlformats.org/officeDocument/2006/relationships/image" Target="../media/image2577.png"/><Relationship Id="rId48" Type="http://schemas.openxmlformats.org/officeDocument/2006/relationships/customXml" Target="../ink/ink2530.xml"/><Relationship Id="rId113" Type="http://schemas.openxmlformats.org/officeDocument/2006/relationships/image" Target="../media/image2479.png"/><Relationship Id="rId320" Type="http://schemas.openxmlformats.org/officeDocument/2006/relationships/customXml" Target="../ink/ink2666.xml"/><Relationship Id="rId155" Type="http://schemas.openxmlformats.org/officeDocument/2006/relationships/image" Target="../media/image2500.png"/><Relationship Id="rId197" Type="http://schemas.openxmlformats.org/officeDocument/2006/relationships/image" Target="../media/image2521.png"/><Relationship Id="rId362" Type="http://schemas.openxmlformats.org/officeDocument/2006/relationships/customXml" Target="../ink/ink268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6.png"/><Relationship Id="rId4" Type="http://schemas.openxmlformats.org/officeDocument/2006/relationships/image" Target="../media/image114.emf"/></Relationships>
</file>

<file path=ppt/slides/_rels/slide4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770.xml"/><Relationship Id="rId299" Type="http://schemas.openxmlformats.org/officeDocument/2006/relationships/customXml" Target="../ink/ink2861.xml"/><Relationship Id="rId21" Type="http://schemas.openxmlformats.org/officeDocument/2006/relationships/customXml" Target="../ink/ink2722.xml"/><Relationship Id="rId63" Type="http://schemas.openxmlformats.org/officeDocument/2006/relationships/customXml" Target="../ink/ink2743.xml"/><Relationship Id="rId159" Type="http://schemas.openxmlformats.org/officeDocument/2006/relationships/customXml" Target="../ink/ink2791.xml"/><Relationship Id="rId324" Type="http://schemas.openxmlformats.org/officeDocument/2006/relationships/image" Target="../media/image2793.png"/><Relationship Id="rId366" Type="http://schemas.openxmlformats.org/officeDocument/2006/relationships/image" Target="../media/image2814.png"/><Relationship Id="rId170" Type="http://schemas.openxmlformats.org/officeDocument/2006/relationships/image" Target="../media/image2716.png"/><Relationship Id="rId226" Type="http://schemas.openxmlformats.org/officeDocument/2006/relationships/image" Target="../media/image2744.png"/><Relationship Id="rId433" Type="http://schemas.openxmlformats.org/officeDocument/2006/relationships/customXml" Target="../ink/ink2928.xml"/><Relationship Id="rId268" Type="http://schemas.openxmlformats.org/officeDocument/2006/relationships/image" Target="../media/image2765.png"/><Relationship Id="rId475" Type="http://schemas.openxmlformats.org/officeDocument/2006/relationships/customXml" Target="../ink/ink2949.xml"/><Relationship Id="rId32" Type="http://schemas.openxmlformats.org/officeDocument/2006/relationships/image" Target="../media/image2647.png"/><Relationship Id="rId74" Type="http://schemas.openxmlformats.org/officeDocument/2006/relationships/image" Target="../media/image2668.png"/><Relationship Id="rId128" Type="http://schemas.openxmlformats.org/officeDocument/2006/relationships/image" Target="../media/image2695.png"/><Relationship Id="rId335" Type="http://schemas.openxmlformats.org/officeDocument/2006/relationships/customXml" Target="../ink/ink2879.xml"/><Relationship Id="rId377" Type="http://schemas.openxmlformats.org/officeDocument/2006/relationships/customXml" Target="../ink/ink2900.xml"/><Relationship Id="rId500" Type="http://schemas.openxmlformats.org/officeDocument/2006/relationships/image" Target="../media/image2881.png"/><Relationship Id="rId5" Type="http://schemas.openxmlformats.org/officeDocument/2006/relationships/image" Target="../media/image2425.png"/><Relationship Id="rId181" Type="http://schemas.openxmlformats.org/officeDocument/2006/relationships/customXml" Target="../ink/ink2802.xml"/><Relationship Id="rId237" Type="http://schemas.openxmlformats.org/officeDocument/2006/relationships/customXml" Target="../ink/ink2830.xml"/><Relationship Id="rId402" Type="http://schemas.openxmlformats.org/officeDocument/2006/relationships/image" Target="../media/image2832.png"/><Relationship Id="rId279" Type="http://schemas.openxmlformats.org/officeDocument/2006/relationships/customXml" Target="../ink/ink2851.xml"/><Relationship Id="rId444" Type="http://schemas.openxmlformats.org/officeDocument/2006/relationships/image" Target="../media/image2853.png"/><Relationship Id="rId486" Type="http://schemas.openxmlformats.org/officeDocument/2006/relationships/image" Target="../media/image2874.png"/><Relationship Id="rId43" Type="http://schemas.openxmlformats.org/officeDocument/2006/relationships/customXml" Target="../ink/ink2733.xml"/><Relationship Id="rId139" Type="http://schemas.openxmlformats.org/officeDocument/2006/relationships/customXml" Target="../ink/ink2781.xml"/><Relationship Id="rId290" Type="http://schemas.openxmlformats.org/officeDocument/2006/relationships/image" Target="../media/image2776.png"/><Relationship Id="rId304" Type="http://schemas.openxmlformats.org/officeDocument/2006/relationships/image" Target="../media/image2783.png"/><Relationship Id="rId346" Type="http://schemas.openxmlformats.org/officeDocument/2006/relationships/image" Target="../media/image2804.png"/><Relationship Id="rId388" Type="http://schemas.openxmlformats.org/officeDocument/2006/relationships/image" Target="../media/image2825.png"/><Relationship Id="rId85" Type="http://schemas.openxmlformats.org/officeDocument/2006/relationships/customXml" Target="../ink/ink2754.xml"/><Relationship Id="rId150" Type="http://schemas.openxmlformats.org/officeDocument/2006/relationships/image" Target="../media/image2706.png"/><Relationship Id="rId192" Type="http://schemas.openxmlformats.org/officeDocument/2006/relationships/image" Target="../media/image2727.png"/><Relationship Id="rId206" Type="http://schemas.openxmlformats.org/officeDocument/2006/relationships/image" Target="../media/image2734.png"/><Relationship Id="rId413" Type="http://schemas.openxmlformats.org/officeDocument/2006/relationships/customXml" Target="../ink/ink2918.xml"/><Relationship Id="rId248" Type="http://schemas.openxmlformats.org/officeDocument/2006/relationships/image" Target="../media/image2755.png"/><Relationship Id="rId455" Type="http://schemas.openxmlformats.org/officeDocument/2006/relationships/customXml" Target="../ink/ink2939.xml"/><Relationship Id="rId497" Type="http://schemas.openxmlformats.org/officeDocument/2006/relationships/customXml" Target="../ink/ink2960.xml"/><Relationship Id="rId12" Type="http://schemas.openxmlformats.org/officeDocument/2006/relationships/image" Target="../media/image2637.png"/><Relationship Id="rId108" Type="http://schemas.openxmlformats.org/officeDocument/2006/relationships/image" Target="../media/image2685.png"/><Relationship Id="rId315" Type="http://schemas.openxmlformats.org/officeDocument/2006/relationships/customXml" Target="../ink/ink2869.xml"/><Relationship Id="rId357" Type="http://schemas.openxmlformats.org/officeDocument/2006/relationships/customXml" Target="../ink/ink2890.xml"/><Relationship Id="rId54" Type="http://schemas.openxmlformats.org/officeDocument/2006/relationships/image" Target="../media/image2658.png"/><Relationship Id="rId96" Type="http://schemas.openxmlformats.org/officeDocument/2006/relationships/image" Target="../media/image2679.png"/><Relationship Id="rId161" Type="http://schemas.openxmlformats.org/officeDocument/2006/relationships/customXml" Target="../ink/ink2792.xml"/><Relationship Id="rId217" Type="http://schemas.openxmlformats.org/officeDocument/2006/relationships/customXml" Target="../ink/ink2820.xml"/><Relationship Id="rId399" Type="http://schemas.openxmlformats.org/officeDocument/2006/relationships/customXml" Target="../ink/ink2911.xml"/><Relationship Id="rId259" Type="http://schemas.openxmlformats.org/officeDocument/2006/relationships/customXml" Target="../ink/ink2841.xml"/><Relationship Id="rId424" Type="http://schemas.openxmlformats.org/officeDocument/2006/relationships/image" Target="../media/image2843.png"/><Relationship Id="rId466" Type="http://schemas.openxmlformats.org/officeDocument/2006/relationships/image" Target="../media/image2864.png"/><Relationship Id="rId23" Type="http://schemas.openxmlformats.org/officeDocument/2006/relationships/customXml" Target="../ink/ink2723.xml"/><Relationship Id="rId119" Type="http://schemas.openxmlformats.org/officeDocument/2006/relationships/customXml" Target="../ink/ink2771.xml"/><Relationship Id="rId270" Type="http://schemas.openxmlformats.org/officeDocument/2006/relationships/image" Target="../media/image2766.png"/><Relationship Id="rId326" Type="http://schemas.openxmlformats.org/officeDocument/2006/relationships/image" Target="../media/image2794.png"/><Relationship Id="rId65" Type="http://schemas.openxmlformats.org/officeDocument/2006/relationships/customXml" Target="../ink/ink2744.xml"/><Relationship Id="rId130" Type="http://schemas.openxmlformats.org/officeDocument/2006/relationships/image" Target="../media/image2696.png"/><Relationship Id="rId368" Type="http://schemas.openxmlformats.org/officeDocument/2006/relationships/image" Target="../media/image2815.png"/><Relationship Id="rId172" Type="http://schemas.openxmlformats.org/officeDocument/2006/relationships/image" Target="../media/image2717.png"/><Relationship Id="rId228" Type="http://schemas.openxmlformats.org/officeDocument/2006/relationships/image" Target="../media/image2745.png"/><Relationship Id="rId435" Type="http://schemas.openxmlformats.org/officeDocument/2006/relationships/customXml" Target="../ink/ink2929.xml"/><Relationship Id="rId477" Type="http://schemas.openxmlformats.org/officeDocument/2006/relationships/customXml" Target="../ink/ink2950.xml"/><Relationship Id="rId281" Type="http://schemas.openxmlformats.org/officeDocument/2006/relationships/customXml" Target="../ink/ink2852.xml"/><Relationship Id="rId337" Type="http://schemas.openxmlformats.org/officeDocument/2006/relationships/customXml" Target="../ink/ink2880.xml"/><Relationship Id="rId34" Type="http://schemas.openxmlformats.org/officeDocument/2006/relationships/image" Target="../media/image2648.png"/><Relationship Id="rId76" Type="http://schemas.openxmlformats.org/officeDocument/2006/relationships/image" Target="../media/image2669.png"/><Relationship Id="rId141" Type="http://schemas.openxmlformats.org/officeDocument/2006/relationships/customXml" Target="../ink/ink2782.xml"/><Relationship Id="rId379" Type="http://schemas.openxmlformats.org/officeDocument/2006/relationships/customXml" Target="../ink/ink2901.xml"/><Relationship Id="rId7" Type="http://schemas.openxmlformats.org/officeDocument/2006/relationships/customXml" Target="../ink/ink2715.xml"/><Relationship Id="rId183" Type="http://schemas.openxmlformats.org/officeDocument/2006/relationships/customXml" Target="../ink/ink2803.xml"/><Relationship Id="rId239" Type="http://schemas.openxmlformats.org/officeDocument/2006/relationships/customXml" Target="../ink/ink2831.xml"/><Relationship Id="rId390" Type="http://schemas.openxmlformats.org/officeDocument/2006/relationships/image" Target="../media/image2826.png"/><Relationship Id="rId404" Type="http://schemas.openxmlformats.org/officeDocument/2006/relationships/image" Target="../media/image2833.png"/><Relationship Id="rId446" Type="http://schemas.openxmlformats.org/officeDocument/2006/relationships/image" Target="../media/image2854.png"/><Relationship Id="rId250" Type="http://schemas.openxmlformats.org/officeDocument/2006/relationships/image" Target="../media/image2756.png"/><Relationship Id="rId292" Type="http://schemas.openxmlformats.org/officeDocument/2006/relationships/image" Target="../media/image2777.png"/><Relationship Id="rId306" Type="http://schemas.openxmlformats.org/officeDocument/2006/relationships/image" Target="../media/image2784.png"/><Relationship Id="rId488" Type="http://schemas.openxmlformats.org/officeDocument/2006/relationships/image" Target="../media/image2875.png"/><Relationship Id="rId45" Type="http://schemas.openxmlformats.org/officeDocument/2006/relationships/customXml" Target="../ink/ink2734.xml"/><Relationship Id="rId87" Type="http://schemas.openxmlformats.org/officeDocument/2006/relationships/customXml" Target="../ink/ink2755.xml"/><Relationship Id="rId110" Type="http://schemas.openxmlformats.org/officeDocument/2006/relationships/image" Target="../media/image2686.png"/><Relationship Id="rId348" Type="http://schemas.openxmlformats.org/officeDocument/2006/relationships/image" Target="../media/image2805.png"/><Relationship Id="rId152" Type="http://schemas.openxmlformats.org/officeDocument/2006/relationships/image" Target="../media/image2707.png"/><Relationship Id="rId194" Type="http://schemas.openxmlformats.org/officeDocument/2006/relationships/image" Target="../media/image2728.png"/><Relationship Id="rId208" Type="http://schemas.openxmlformats.org/officeDocument/2006/relationships/image" Target="../media/image2735.png"/><Relationship Id="rId415" Type="http://schemas.openxmlformats.org/officeDocument/2006/relationships/customXml" Target="../ink/ink2919.xml"/><Relationship Id="rId457" Type="http://schemas.openxmlformats.org/officeDocument/2006/relationships/customXml" Target="../ink/ink2940.xml"/><Relationship Id="rId261" Type="http://schemas.openxmlformats.org/officeDocument/2006/relationships/customXml" Target="../ink/ink2842.xml"/><Relationship Id="rId499" Type="http://schemas.openxmlformats.org/officeDocument/2006/relationships/customXml" Target="../ink/ink2961.xml"/><Relationship Id="rId14" Type="http://schemas.openxmlformats.org/officeDocument/2006/relationships/image" Target="../media/image2638.png"/><Relationship Id="rId56" Type="http://schemas.openxmlformats.org/officeDocument/2006/relationships/image" Target="../media/image2659.png"/><Relationship Id="rId317" Type="http://schemas.openxmlformats.org/officeDocument/2006/relationships/customXml" Target="../ink/ink2870.xml"/><Relationship Id="rId359" Type="http://schemas.openxmlformats.org/officeDocument/2006/relationships/customXml" Target="../ink/ink2891.xml"/><Relationship Id="rId98" Type="http://schemas.openxmlformats.org/officeDocument/2006/relationships/image" Target="../media/image2680.png"/><Relationship Id="rId121" Type="http://schemas.openxmlformats.org/officeDocument/2006/relationships/customXml" Target="../ink/ink2772.xml"/><Relationship Id="rId163" Type="http://schemas.openxmlformats.org/officeDocument/2006/relationships/customXml" Target="../ink/ink2793.xml"/><Relationship Id="rId219" Type="http://schemas.openxmlformats.org/officeDocument/2006/relationships/customXml" Target="../ink/ink2821.xml"/><Relationship Id="rId370" Type="http://schemas.openxmlformats.org/officeDocument/2006/relationships/image" Target="../media/image2816.png"/><Relationship Id="rId426" Type="http://schemas.openxmlformats.org/officeDocument/2006/relationships/image" Target="../media/image2844.png"/><Relationship Id="rId230" Type="http://schemas.openxmlformats.org/officeDocument/2006/relationships/image" Target="../media/image2746.png"/><Relationship Id="rId468" Type="http://schemas.openxmlformats.org/officeDocument/2006/relationships/image" Target="../media/image2865.png"/><Relationship Id="rId25" Type="http://schemas.openxmlformats.org/officeDocument/2006/relationships/customXml" Target="../ink/ink2724.xml"/><Relationship Id="rId67" Type="http://schemas.openxmlformats.org/officeDocument/2006/relationships/customXml" Target="../ink/ink2745.xml"/><Relationship Id="rId272" Type="http://schemas.openxmlformats.org/officeDocument/2006/relationships/image" Target="../media/image2767.png"/><Relationship Id="rId328" Type="http://schemas.openxmlformats.org/officeDocument/2006/relationships/image" Target="../media/image2795.png"/><Relationship Id="rId132" Type="http://schemas.openxmlformats.org/officeDocument/2006/relationships/image" Target="../media/image2697.png"/><Relationship Id="rId174" Type="http://schemas.openxmlformats.org/officeDocument/2006/relationships/image" Target="../media/image2718.png"/><Relationship Id="rId381" Type="http://schemas.openxmlformats.org/officeDocument/2006/relationships/customXml" Target="../ink/ink2902.xml"/><Relationship Id="rId241" Type="http://schemas.openxmlformats.org/officeDocument/2006/relationships/customXml" Target="../ink/ink2832.xml"/><Relationship Id="rId437" Type="http://schemas.openxmlformats.org/officeDocument/2006/relationships/customXml" Target="../ink/ink2930.xml"/><Relationship Id="rId479" Type="http://schemas.openxmlformats.org/officeDocument/2006/relationships/customXml" Target="../ink/ink2951.xml"/><Relationship Id="rId36" Type="http://schemas.openxmlformats.org/officeDocument/2006/relationships/image" Target="../media/image2649.png"/><Relationship Id="rId283" Type="http://schemas.openxmlformats.org/officeDocument/2006/relationships/customXml" Target="../ink/ink2853.xml"/><Relationship Id="rId339" Type="http://schemas.openxmlformats.org/officeDocument/2006/relationships/customXml" Target="../ink/ink2881.xml"/><Relationship Id="rId490" Type="http://schemas.openxmlformats.org/officeDocument/2006/relationships/image" Target="../media/image2876.png"/><Relationship Id="rId78" Type="http://schemas.openxmlformats.org/officeDocument/2006/relationships/image" Target="../media/image2670.png"/><Relationship Id="rId101" Type="http://schemas.openxmlformats.org/officeDocument/2006/relationships/customXml" Target="../ink/ink2762.xml"/><Relationship Id="rId143" Type="http://schemas.openxmlformats.org/officeDocument/2006/relationships/customXml" Target="../ink/ink2783.xml"/><Relationship Id="rId185" Type="http://schemas.openxmlformats.org/officeDocument/2006/relationships/customXml" Target="../ink/ink2804.xml"/><Relationship Id="rId350" Type="http://schemas.openxmlformats.org/officeDocument/2006/relationships/image" Target="../media/image2806.png"/><Relationship Id="rId406" Type="http://schemas.openxmlformats.org/officeDocument/2006/relationships/image" Target="../media/image2834.png"/><Relationship Id="rId9" Type="http://schemas.openxmlformats.org/officeDocument/2006/relationships/customXml" Target="../ink/ink2716.xml"/><Relationship Id="rId210" Type="http://schemas.openxmlformats.org/officeDocument/2006/relationships/image" Target="../media/image2736.png"/><Relationship Id="rId392" Type="http://schemas.openxmlformats.org/officeDocument/2006/relationships/image" Target="../media/image2827.png"/><Relationship Id="rId448" Type="http://schemas.openxmlformats.org/officeDocument/2006/relationships/image" Target="../media/image2855.png"/><Relationship Id="rId252" Type="http://schemas.openxmlformats.org/officeDocument/2006/relationships/image" Target="../media/image2757.png"/><Relationship Id="rId294" Type="http://schemas.openxmlformats.org/officeDocument/2006/relationships/image" Target="../media/image2778.png"/><Relationship Id="rId308" Type="http://schemas.openxmlformats.org/officeDocument/2006/relationships/image" Target="../media/image2785.png"/><Relationship Id="rId47" Type="http://schemas.openxmlformats.org/officeDocument/2006/relationships/customXml" Target="../ink/ink2735.xml"/><Relationship Id="rId89" Type="http://schemas.openxmlformats.org/officeDocument/2006/relationships/customXml" Target="../ink/ink2756.xml"/><Relationship Id="rId112" Type="http://schemas.openxmlformats.org/officeDocument/2006/relationships/image" Target="../media/image2687.png"/><Relationship Id="rId154" Type="http://schemas.openxmlformats.org/officeDocument/2006/relationships/image" Target="../media/image2708.png"/><Relationship Id="rId361" Type="http://schemas.openxmlformats.org/officeDocument/2006/relationships/customXml" Target="../ink/ink2892.xml"/><Relationship Id="rId196" Type="http://schemas.openxmlformats.org/officeDocument/2006/relationships/image" Target="../media/image2729.png"/><Relationship Id="rId417" Type="http://schemas.openxmlformats.org/officeDocument/2006/relationships/customXml" Target="../ink/ink2920.xml"/><Relationship Id="rId459" Type="http://schemas.openxmlformats.org/officeDocument/2006/relationships/customXml" Target="../ink/ink2941.xml"/><Relationship Id="rId16" Type="http://schemas.openxmlformats.org/officeDocument/2006/relationships/image" Target="../media/image2639.png"/><Relationship Id="rId221" Type="http://schemas.openxmlformats.org/officeDocument/2006/relationships/customXml" Target="../ink/ink2822.xml"/><Relationship Id="rId263" Type="http://schemas.openxmlformats.org/officeDocument/2006/relationships/customXml" Target="../ink/ink2843.xml"/><Relationship Id="rId319" Type="http://schemas.openxmlformats.org/officeDocument/2006/relationships/customXml" Target="../ink/ink2871.xml"/><Relationship Id="rId470" Type="http://schemas.openxmlformats.org/officeDocument/2006/relationships/image" Target="../media/image2866.png"/><Relationship Id="rId58" Type="http://schemas.openxmlformats.org/officeDocument/2006/relationships/image" Target="../media/image2660.png"/><Relationship Id="rId123" Type="http://schemas.openxmlformats.org/officeDocument/2006/relationships/customXml" Target="../ink/ink2773.xml"/><Relationship Id="rId330" Type="http://schemas.openxmlformats.org/officeDocument/2006/relationships/image" Target="../media/image2796.png"/><Relationship Id="rId165" Type="http://schemas.openxmlformats.org/officeDocument/2006/relationships/customXml" Target="../ink/ink2794.xml"/><Relationship Id="rId372" Type="http://schemas.openxmlformats.org/officeDocument/2006/relationships/image" Target="../media/image2817.png"/><Relationship Id="rId428" Type="http://schemas.openxmlformats.org/officeDocument/2006/relationships/image" Target="../media/image2845.png"/><Relationship Id="rId232" Type="http://schemas.openxmlformats.org/officeDocument/2006/relationships/image" Target="../media/image2747.png"/><Relationship Id="rId274" Type="http://schemas.openxmlformats.org/officeDocument/2006/relationships/image" Target="../media/image2768.png"/><Relationship Id="rId481" Type="http://schemas.openxmlformats.org/officeDocument/2006/relationships/customXml" Target="../ink/ink2952.xml"/><Relationship Id="rId27" Type="http://schemas.openxmlformats.org/officeDocument/2006/relationships/customXml" Target="../ink/ink2725.xml"/><Relationship Id="rId69" Type="http://schemas.openxmlformats.org/officeDocument/2006/relationships/customXml" Target="../ink/ink2746.xml"/><Relationship Id="rId134" Type="http://schemas.openxmlformats.org/officeDocument/2006/relationships/image" Target="../media/image2698.png"/><Relationship Id="rId80" Type="http://schemas.openxmlformats.org/officeDocument/2006/relationships/image" Target="../media/image2671.png"/><Relationship Id="rId176" Type="http://schemas.openxmlformats.org/officeDocument/2006/relationships/image" Target="../media/image2719.png"/><Relationship Id="rId341" Type="http://schemas.openxmlformats.org/officeDocument/2006/relationships/customXml" Target="../ink/ink2882.xml"/><Relationship Id="rId383" Type="http://schemas.openxmlformats.org/officeDocument/2006/relationships/customXml" Target="../ink/ink2903.xml"/><Relationship Id="rId439" Type="http://schemas.openxmlformats.org/officeDocument/2006/relationships/customXml" Target="../ink/ink2931.xml"/><Relationship Id="rId201" Type="http://schemas.openxmlformats.org/officeDocument/2006/relationships/customXml" Target="../ink/ink2812.xml"/><Relationship Id="rId243" Type="http://schemas.openxmlformats.org/officeDocument/2006/relationships/customXml" Target="../ink/ink2833.xml"/><Relationship Id="rId285" Type="http://schemas.openxmlformats.org/officeDocument/2006/relationships/customXml" Target="../ink/ink2854.xml"/><Relationship Id="rId450" Type="http://schemas.openxmlformats.org/officeDocument/2006/relationships/image" Target="../media/image2856.png"/><Relationship Id="rId38" Type="http://schemas.openxmlformats.org/officeDocument/2006/relationships/image" Target="../media/image2650.png"/><Relationship Id="rId103" Type="http://schemas.openxmlformats.org/officeDocument/2006/relationships/customXml" Target="../ink/ink2763.xml"/><Relationship Id="rId310" Type="http://schemas.openxmlformats.org/officeDocument/2006/relationships/image" Target="../media/image2786.png"/><Relationship Id="rId492" Type="http://schemas.openxmlformats.org/officeDocument/2006/relationships/image" Target="../media/image2877.png"/><Relationship Id="rId91" Type="http://schemas.openxmlformats.org/officeDocument/2006/relationships/customXml" Target="../ink/ink2757.xml"/><Relationship Id="rId145" Type="http://schemas.openxmlformats.org/officeDocument/2006/relationships/customXml" Target="../ink/ink2784.xml"/><Relationship Id="rId187" Type="http://schemas.openxmlformats.org/officeDocument/2006/relationships/customXml" Target="../ink/ink2805.xml"/><Relationship Id="rId352" Type="http://schemas.openxmlformats.org/officeDocument/2006/relationships/image" Target="../media/image2807.png"/><Relationship Id="rId394" Type="http://schemas.openxmlformats.org/officeDocument/2006/relationships/image" Target="../media/image2828.png"/><Relationship Id="rId408" Type="http://schemas.openxmlformats.org/officeDocument/2006/relationships/image" Target="../media/image2835.png"/><Relationship Id="rId212" Type="http://schemas.openxmlformats.org/officeDocument/2006/relationships/image" Target="../media/image2737.png"/><Relationship Id="rId254" Type="http://schemas.openxmlformats.org/officeDocument/2006/relationships/image" Target="../media/image2758.png"/><Relationship Id="rId49" Type="http://schemas.openxmlformats.org/officeDocument/2006/relationships/customXml" Target="../ink/ink2736.xml"/><Relationship Id="rId114" Type="http://schemas.openxmlformats.org/officeDocument/2006/relationships/image" Target="../media/image2688.png"/><Relationship Id="rId296" Type="http://schemas.openxmlformats.org/officeDocument/2006/relationships/image" Target="../media/image2779.png"/><Relationship Id="rId461" Type="http://schemas.openxmlformats.org/officeDocument/2006/relationships/customXml" Target="../ink/ink2942.xml"/><Relationship Id="rId60" Type="http://schemas.openxmlformats.org/officeDocument/2006/relationships/image" Target="../media/image2661.png"/><Relationship Id="rId156" Type="http://schemas.openxmlformats.org/officeDocument/2006/relationships/image" Target="../media/image2709.png"/><Relationship Id="rId198" Type="http://schemas.openxmlformats.org/officeDocument/2006/relationships/image" Target="../media/image2730.png"/><Relationship Id="rId321" Type="http://schemas.openxmlformats.org/officeDocument/2006/relationships/customXml" Target="../ink/ink2872.xml"/><Relationship Id="rId363" Type="http://schemas.openxmlformats.org/officeDocument/2006/relationships/customXml" Target="../ink/ink2893.xml"/><Relationship Id="rId419" Type="http://schemas.openxmlformats.org/officeDocument/2006/relationships/customXml" Target="../ink/ink2921.xml"/><Relationship Id="rId223" Type="http://schemas.openxmlformats.org/officeDocument/2006/relationships/customXml" Target="../ink/ink2823.xml"/><Relationship Id="rId430" Type="http://schemas.openxmlformats.org/officeDocument/2006/relationships/image" Target="../media/image2846.png"/><Relationship Id="rId18" Type="http://schemas.openxmlformats.org/officeDocument/2006/relationships/image" Target="../media/image2640.png"/><Relationship Id="rId265" Type="http://schemas.openxmlformats.org/officeDocument/2006/relationships/customXml" Target="../ink/ink2844.xml"/><Relationship Id="rId472" Type="http://schemas.openxmlformats.org/officeDocument/2006/relationships/image" Target="../media/image2867.png"/><Relationship Id="rId125" Type="http://schemas.openxmlformats.org/officeDocument/2006/relationships/customXml" Target="../ink/ink2774.xml"/><Relationship Id="rId167" Type="http://schemas.openxmlformats.org/officeDocument/2006/relationships/customXml" Target="../ink/ink2795.xml"/><Relationship Id="rId332" Type="http://schemas.openxmlformats.org/officeDocument/2006/relationships/image" Target="../media/image2797.png"/><Relationship Id="rId374" Type="http://schemas.openxmlformats.org/officeDocument/2006/relationships/image" Target="../media/image2818.png"/><Relationship Id="rId71" Type="http://schemas.openxmlformats.org/officeDocument/2006/relationships/customXml" Target="../ink/ink2747.xml"/><Relationship Id="rId234" Type="http://schemas.openxmlformats.org/officeDocument/2006/relationships/image" Target="../media/image2748.png"/><Relationship Id="rId2" Type="http://schemas.openxmlformats.org/officeDocument/2006/relationships/notesSlide" Target="../notesSlides/notesSlide33.xml"/><Relationship Id="rId29" Type="http://schemas.openxmlformats.org/officeDocument/2006/relationships/customXml" Target="../ink/ink2726.xml"/><Relationship Id="rId276" Type="http://schemas.openxmlformats.org/officeDocument/2006/relationships/image" Target="../media/image2769.png"/><Relationship Id="rId441" Type="http://schemas.openxmlformats.org/officeDocument/2006/relationships/customXml" Target="../ink/ink2932.xml"/><Relationship Id="rId483" Type="http://schemas.openxmlformats.org/officeDocument/2006/relationships/customXml" Target="../ink/ink2953.xml"/><Relationship Id="rId40" Type="http://schemas.openxmlformats.org/officeDocument/2006/relationships/image" Target="../media/image2651.png"/><Relationship Id="rId136" Type="http://schemas.openxmlformats.org/officeDocument/2006/relationships/image" Target="../media/image2699.png"/><Relationship Id="rId178" Type="http://schemas.openxmlformats.org/officeDocument/2006/relationships/image" Target="../media/image2720.png"/><Relationship Id="rId301" Type="http://schemas.openxmlformats.org/officeDocument/2006/relationships/customXml" Target="../ink/ink2862.xml"/><Relationship Id="rId343" Type="http://schemas.openxmlformats.org/officeDocument/2006/relationships/customXml" Target="../ink/ink2883.xml"/><Relationship Id="rId82" Type="http://schemas.openxmlformats.org/officeDocument/2006/relationships/image" Target="../media/image2672.png"/><Relationship Id="rId203" Type="http://schemas.openxmlformats.org/officeDocument/2006/relationships/customXml" Target="../ink/ink2813.xml"/><Relationship Id="rId385" Type="http://schemas.openxmlformats.org/officeDocument/2006/relationships/customXml" Target="../ink/ink2904.xml"/><Relationship Id="rId245" Type="http://schemas.openxmlformats.org/officeDocument/2006/relationships/customXml" Target="../ink/ink2834.xml"/><Relationship Id="rId287" Type="http://schemas.openxmlformats.org/officeDocument/2006/relationships/customXml" Target="../ink/ink2855.xml"/><Relationship Id="rId410" Type="http://schemas.openxmlformats.org/officeDocument/2006/relationships/image" Target="../media/image2836.png"/><Relationship Id="rId452" Type="http://schemas.openxmlformats.org/officeDocument/2006/relationships/image" Target="../media/image2857.png"/><Relationship Id="rId494" Type="http://schemas.openxmlformats.org/officeDocument/2006/relationships/image" Target="../media/image2878.png"/><Relationship Id="rId105" Type="http://schemas.openxmlformats.org/officeDocument/2006/relationships/customXml" Target="../ink/ink2764.xml"/><Relationship Id="rId147" Type="http://schemas.openxmlformats.org/officeDocument/2006/relationships/customXml" Target="../ink/ink2785.xml"/><Relationship Id="rId312" Type="http://schemas.openxmlformats.org/officeDocument/2006/relationships/image" Target="../media/image2787.png"/><Relationship Id="rId354" Type="http://schemas.openxmlformats.org/officeDocument/2006/relationships/image" Target="../media/image2808.png"/><Relationship Id="rId51" Type="http://schemas.openxmlformats.org/officeDocument/2006/relationships/customXml" Target="../ink/ink2737.xml"/><Relationship Id="rId93" Type="http://schemas.openxmlformats.org/officeDocument/2006/relationships/customXml" Target="../ink/ink2758.xml"/><Relationship Id="rId189" Type="http://schemas.openxmlformats.org/officeDocument/2006/relationships/customXml" Target="../ink/ink2806.xml"/><Relationship Id="rId396" Type="http://schemas.openxmlformats.org/officeDocument/2006/relationships/image" Target="../media/image2829.png"/><Relationship Id="rId214" Type="http://schemas.openxmlformats.org/officeDocument/2006/relationships/image" Target="../media/image2738.png"/><Relationship Id="rId256" Type="http://schemas.openxmlformats.org/officeDocument/2006/relationships/image" Target="../media/image2759.png"/><Relationship Id="rId298" Type="http://schemas.openxmlformats.org/officeDocument/2006/relationships/image" Target="../media/image2780.png"/><Relationship Id="rId421" Type="http://schemas.openxmlformats.org/officeDocument/2006/relationships/customXml" Target="../ink/ink2922.xml"/><Relationship Id="rId463" Type="http://schemas.openxmlformats.org/officeDocument/2006/relationships/customXml" Target="../ink/ink2943.xml"/><Relationship Id="rId116" Type="http://schemas.openxmlformats.org/officeDocument/2006/relationships/image" Target="../media/image2689.png"/><Relationship Id="rId158" Type="http://schemas.openxmlformats.org/officeDocument/2006/relationships/image" Target="../media/image2710.png"/><Relationship Id="rId323" Type="http://schemas.openxmlformats.org/officeDocument/2006/relationships/customXml" Target="../ink/ink2873.xml"/><Relationship Id="rId20" Type="http://schemas.openxmlformats.org/officeDocument/2006/relationships/image" Target="../media/image2641.png"/><Relationship Id="rId62" Type="http://schemas.openxmlformats.org/officeDocument/2006/relationships/image" Target="../media/image2662.png"/><Relationship Id="rId365" Type="http://schemas.openxmlformats.org/officeDocument/2006/relationships/customXml" Target="../ink/ink2894.xml"/><Relationship Id="rId225" Type="http://schemas.openxmlformats.org/officeDocument/2006/relationships/customXml" Target="../ink/ink2824.xml"/><Relationship Id="rId267" Type="http://schemas.openxmlformats.org/officeDocument/2006/relationships/customXml" Target="../ink/ink2845.xml"/><Relationship Id="rId432" Type="http://schemas.openxmlformats.org/officeDocument/2006/relationships/image" Target="../media/image2847.png"/><Relationship Id="rId474" Type="http://schemas.openxmlformats.org/officeDocument/2006/relationships/image" Target="../media/image2868.png"/><Relationship Id="rId106" Type="http://schemas.openxmlformats.org/officeDocument/2006/relationships/image" Target="../media/image2684.png"/><Relationship Id="rId127" Type="http://schemas.openxmlformats.org/officeDocument/2006/relationships/customXml" Target="../ink/ink2775.xml"/><Relationship Id="rId313" Type="http://schemas.openxmlformats.org/officeDocument/2006/relationships/customXml" Target="../ink/ink2868.xml"/><Relationship Id="rId495" Type="http://schemas.openxmlformats.org/officeDocument/2006/relationships/customXml" Target="../ink/ink2959.xml"/><Relationship Id="rId10" Type="http://schemas.openxmlformats.org/officeDocument/2006/relationships/image" Target="../media/image2636.png"/><Relationship Id="rId31" Type="http://schemas.openxmlformats.org/officeDocument/2006/relationships/customXml" Target="../ink/ink2727.xml"/><Relationship Id="rId52" Type="http://schemas.openxmlformats.org/officeDocument/2006/relationships/image" Target="../media/image2657.png"/><Relationship Id="rId73" Type="http://schemas.openxmlformats.org/officeDocument/2006/relationships/customXml" Target="../ink/ink2748.xml"/><Relationship Id="rId94" Type="http://schemas.openxmlformats.org/officeDocument/2006/relationships/image" Target="../media/image2678.png"/><Relationship Id="rId148" Type="http://schemas.openxmlformats.org/officeDocument/2006/relationships/image" Target="../media/image2705.png"/><Relationship Id="rId169" Type="http://schemas.openxmlformats.org/officeDocument/2006/relationships/customXml" Target="../ink/ink2796.xml"/><Relationship Id="rId334" Type="http://schemas.openxmlformats.org/officeDocument/2006/relationships/image" Target="../media/image2798.png"/><Relationship Id="rId355" Type="http://schemas.openxmlformats.org/officeDocument/2006/relationships/customXml" Target="../ink/ink2889.xml"/><Relationship Id="rId376" Type="http://schemas.openxmlformats.org/officeDocument/2006/relationships/image" Target="../media/image2819.png"/><Relationship Id="rId397" Type="http://schemas.openxmlformats.org/officeDocument/2006/relationships/customXml" Target="../ink/ink2910.xml"/><Relationship Id="rId4" Type="http://schemas.openxmlformats.org/officeDocument/2006/relationships/image" Target="../media/image2424.png"/><Relationship Id="rId180" Type="http://schemas.openxmlformats.org/officeDocument/2006/relationships/image" Target="../media/image2721.png"/><Relationship Id="rId215" Type="http://schemas.openxmlformats.org/officeDocument/2006/relationships/customXml" Target="../ink/ink2819.xml"/><Relationship Id="rId236" Type="http://schemas.openxmlformats.org/officeDocument/2006/relationships/image" Target="../media/image2749.png"/><Relationship Id="rId257" Type="http://schemas.openxmlformats.org/officeDocument/2006/relationships/customXml" Target="../ink/ink2840.xml"/><Relationship Id="rId278" Type="http://schemas.openxmlformats.org/officeDocument/2006/relationships/image" Target="../media/image2770.png"/><Relationship Id="rId401" Type="http://schemas.openxmlformats.org/officeDocument/2006/relationships/customXml" Target="../ink/ink2912.xml"/><Relationship Id="rId422" Type="http://schemas.openxmlformats.org/officeDocument/2006/relationships/image" Target="../media/image2842.png"/><Relationship Id="rId443" Type="http://schemas.openxmlformats.org/officeDocument/2006/relationships/customXml" Target="../ink/ink2933.xml"/><Relationship Id="rId464" Type="http://schemas.openxmlformats.org/officeDocument/2006/relationships/image" Target="../media/image2863.png"/><Relationship Id="rId303" Type="http://schemas.openxmlformats.org/officeDocument/2006/relationships/customXml" Target="../ink/ink2863.xml"/><Relationship Id="rId485" Type="http://schemas.openxmlformats.org/officeDocument/2006/relationships/customXml" Target="../ink/ink2954.xml"/><Relationship Id="rId42" Type="http://schemas.openxmlformats.org/officeDocument/2006/relationships/image" Target="../media/image2652.png"/><Relationship Id="rId84" Type="http://schemas.openxmlformats.org/officeDocument/2006/relationships/image" Target="../media/image2673.png"/><Relationship Id="rId138" Type="http://schemas.openxmlformats.org/officeDocument/2006/relationships/image" Target="../media/image2700.png"/><Relationship Id="rId345" Type="http://schemas.openxmlformats.org/officeDocument/2006/relationships/customXml" Target="../ink/ink2884.xml"/><Relationship Id="rId387" Type="http://schemas.openxmlformats.org/officeDocument/2006/relationships/customXml" Target="../ink/ink2905.xml"/><Relationship Id="rId191" Type="http://schemas.openxmlformats.org/officeDocument/2006/relationships/customXml" Target="../ink/ink2807.xml"/><Relationship Id="rId205" Type="http://schemas.openxmlformats.org/officeDocument/2006/relationships/customXml" Target="../ink/ink2814.xml"/><Relationship Id="rId247" Type="http://schemas.openxmlformats.org/officeDocument/2006/relationships/customXml" Target="../ink/ink2835.xml"/><Relationship Id="rId412" Type="http://schemas.openxmlformats.org/officeDocument/2006/relationships/image" Target="../media/image2837.png"/><Relationship Id="rId107" Type="http://schemas.openxmlformats.org/officeDocument/2006/relationships/customXml" Target="../ink/ink2765.xml"/><Relationship Id="rId289" Type="http://schemas.openxmlformats.org/officeDocument/2006/relationships/customXml" Target="../ink/ink2856.xml"/><Relationship Id="rId454" Type="http://schemas.openxmlformats.org/officeDocument/2006/relationships/image" Target="../media/image2858.png"/><Relationship Id="rId496" Type="http://schemas.openxmlformats.org/officeDocument/2006/relationships/image" Target="../media/image2879.png"/><Relationship Id="rId11" Type="http://schemas.openxmlformats.org/officeDocument/2006/relationships/customXml" Target="../ink/ink2717.xml"/><Relationship Id="rId53" Type="http://schemas.openxmlformats.org/officeDocument/2006/relationships/customXml" Target="../ink/ink2738.xml"/><Relationship Id="rId149" Type="http://schemas.openxmlformats.org/officeDocument/2006/relationships/customXml" Target="../ink/ink2786.xml"/><Relationship Id="rId314" Type="http://schemas.openxmlformats.org/officeDocument/2006/relationships/image" Target="../media/image2788.png"/><Relationship Id="rId356" Type="http://schemas.openxmlformats.org/officeDocument/2006/relationships/image" Target="../media/image2809.png"/><Relationship Id="rId398" Type="http://schemas.openxmlformats.org/officeDocument/2006/relationships/image" Target="../media/image2830.png"/><Relationship Id="rId95" Type="http://schemas.openxmlformats.org/officeDocument/2006/relationships/customXml" Target="../ink/ink2759.xml"/><Relationship Id="rId160" Type="http://schemas.openxmlformats.org/officeDocument/2006/relationships/image" Target="../media/image2711.png"/><Relationship Id="rId216" Type="http://schemas.openxmlformats.org/officeDocument/2006/relationships/image" Target="../media/image2739.png"/><Relationship Id="rId423" Type="http://schemas.openxmlformats.org/officeDocument/2006/relationships/customXml" Target="../ink/ink2923.xml"/><Relationship Id="rId258" Type="http://schemas.openxmlformats.org/officeDocument/2006/relationships/image" Target="../media/image2760.png"/><Relationship Id="rId465" Type="http://schemas.openxmlformats.org/officeDocument/2006/relationships/customXml" Target="../ink/ink2944.xml"/><Relationship Id="rId22" Type="http://schemas.openxmlformats.org/officeDocument/2006/relationships/image" Target="../media/image2642.png"/><Relationship Id="rId64" Type="http://schemas.openxmlformats.org/officeDocument/2006/relationships/image" Target="../media/image2663.png"/><Relationship Id="rId118" Type="http://schemas.openxmlformats.org/officeDocument/2006/relationships/image" Target="../media/image2690.png"/><Relationship Id="rId325" Type="http://schemas.openxmlformats.org/officeDocument/2006/relationships/customXml" Target="../ink/ink2874.xml"/><Relationship Id="rId367" Type="http://schemas.openxmlformats.org/officeDocument/2006/relationships/customXml" Target="../ink/ink2895.xml"/><Relationship Id="rId171" Type="http://schemas.openxmlformats.org/officeDocument/2006/relationships/customXml" Target="../ink/ink2797.xml"/><Relationship Id="rId227" Type="http://schemas.openxmlformats.org/officeDocument/2006/relationships/customXml" Target="../ink/ink2825.xml"/><Relationship Id="rId269" Type="http://schemas.openxmlformats.org/officeDocument/2006/relationships/customXml" Target="../ink/ink2846.xml"/><Relationship Id="rId434" Type="http://schemas.openxmlformats.org/officeDocument/2006/relationships/image" Target="../media/image2848.png"/><Relationship Id="rId476" Type="http://schemas.openxmlformats.org/officeDocument/2006/relationships/image" Target="../media/image2869.png"/><Relationship Id="rId33" Type="http://schemas.openxmlformats.org/officeDocument/2006/relationships/customXml" Target="../ink/ink2728.xml"/><Relationship Id="rId129" Type="http://schemas.openxmlformats.org/officeDocument/2006/relationships/customXml" Target="../ink/ink2776.xml"/><Relationship Id="rId280" Type="http://schemas.openxmlformats.org/officeDocument/2006/relationships/image" Target="../media/image2771.png"/><Relationship Id="rId336" Type="http://schemas.openxmlformats.org/officeDocument/2006/relationships/image" Target="../media/image2799.png"/><Relationship Id="rId75" Type="http://schemas.openxmlformats.org/officeDocument/2006/relationships/customXml" Target="../ink/ink2749.xml"/><Relationship Id="rId140" Type="http://schemas.openxmlformats.org/officeDocument/2006/relationships/image" Target="../media/image2701.png"/><Relationship Id="rId182" Type="http://schemas.openxmlformats.org/officeDocument/2006/relationships/image" Target="../media/image2722.png"/><Relationship Id="rId378" Type="http://schemas.openxmlformats.org/officeDocument/2006/relationships/image" Target="../media/image2820.png"/><Relationship Id="rId403" Type="http://schemas.openxmlformats.org/officeDocument/2006/relationships/customXml" Target="../ink/ink2913.xml"/><Relationship Id="rId6" Type="http://schemas.openxmlformats.org/officeDocument/2006/relationships/image" Target="../media/image2631.png"/><Relationship Id="rId238" Type="http://schemas.openxmlformats.org/officeDocument/2006/relationships/image" Target="../media/image2750.png"/><Relationship Id="rId445" Type="http://schemas.openxmlformats.org/officeDocument/2006/relationships/customXml" Target="../ink/ink2934.xml"/><Relationship Id="rId487" Type="http://schemas.openxmlformats.org/officeDocument/2006/relationships/customXml" Target="../ink/ink2955.xml"/><Relationship Id="rId291" Type="http://schemas.openxmlformats.org/officeDocument/2006/relationships/customXml" Target="../ink/ink2857.xml"/><Relationship Id="rId305" Type="http://schemas.openxmlformats.org/officeDocument/2006/relationships/customXml" Target="../ink/ink2864.xml"/><Relationship Id="rId347" Type="http://schemas.openxmlformats.org/officeDocument/2006/relationships/customXml" Target="../ink/ink2885.xml"/><Relationship Id="rId44" Type="http://schemas.openxmlformats.org/officeDocument/2006/relationships/image" Target="../media/image2653.png"/><Relationship Id="rId86" Type="http://schemas.openxmlformats.org/officeDocument/2006/relationships/image" Target="../media/image2674.png"/><Relationship Id="rId151" Type="http://schemas.openxmlformats.org/officeDocument/2006/relationships/customXml" Target="../ink/ink2787.xml"/><Relationship Id="rId389" Type="http://schemas.openxmlformats.org/officeDocument/2006/relationships/customXml" Target="../ink/ink2906.xml"/><Relationship Id="rId193" Type="http://schemas.openxmlformats.org/officeDocument/2006/relationships/customXml" Target="../ink/ink2808.xml"/><Relationship Id="rId207" Type="http://schemas.openxmlformats.org/officeDocument/2006/relationships/customXml" Target="../ink/ink2815.xml"/><Relationship Id="rId249" Type="http://schemas.openxmlformats.org/officeDocument/2006/relationships/customXml" Target="../ink/ink2836.xml"/><Relationship Id="rId414" Type="http://schemas.openxmlformats.org/officeDocument/2006/relationships/image" Target="../media/image2838.png"/><Relationship Id="rId456" Type="http://schemas.openxmlformats.org/officeDocument/2006/relationships/image" Target="../media/image2859.png"/><Relationship Id="rId498" Type="http://schemas.openxmlformats.org/officeDocument/2006/relationships/image" Target="../media/image2880.png"/><Relationship Id="rId13" Type="http://schemas.openxmlformats.org/officeDocument/2006/relationships/customXml" Target="../ink/ink2718.xml"/><Relationship Id="rId109" Type="http://schemas.openxmlformats.org/officeDocument/2006/relationships/customXml" Target="../ink/ink2766.xml"/><Relationship Id="rId260" Type="http://schemas.openxmlformats.org/officeDocument/2006/relationships/image" Target="../media/image2761.png"/><Relationship Id="rId316" Type="http://schemas.openxmlformats.org/officeDocument/2006/relationships/image" Target="../media/image2789.png"/><Relationship Id="rId55" Type="http://schemas.openxmlformats.org/officeDocument/2006/relationships/customXml" Target="../ink/ink2739.xml"/><Relationship Id="rId97" Type="http://schemas.openxmlformats.org/officeDocument/2006/relationships/customXml" Target="../ink/ink2760.xml"/><Relationship Id="rId120" Type="http://schemas.openxmlformats.org/officeDocument/2006/relationships/image" Target="../media/image2691.png"/><Relationship Id="rId358" Type="http://schemas.openxmlformats.org/officeDocument/2006/relationships/image" Target="../media/image2810.png"/><Relationship Id="rId162" Type="http://schemas.openxmlformats.org/officeDocument/2006/relationships/image" Target="../media/image2712.png"/><Relationship Id="rId218" Type="http://schemas.openxmlformats.org/officeDocument/2006/relationships/image" Target="../media/image2740.png"/><Relationship Id="rId425" Type="http://schemas.openxmlformats.org/officeDocument/2006/relationships/customXml" Target="../ink/ink2924.xml"/><Relationship Id="rId467" Type="http://schemas.openxmlformats.org/officeDocument/2006/relationships/customXml" Target="../ink/ink2945.xml"/><Relationship Id="rId271" Type="http://schemas.openxmlformats.org/officeDocument/2006/relationships/customXml" Target="../ink/ink2847.xml"/><Relationship Id="rId24" Type="http://schemas.openxmlformats.org/officeDocument/2006/relationships/image" Target="../media/image2643.png"/><Relationship Id="rId66" Type="http://schemas.openxmlformats.org/officeDocument/2006/relationships/image" Target="../media/image2664.png"/><Relationship Id="rId131" Type="http://schemas.openxmlformats.org/officeDocument/2006/relationships/customXml" Target="../ink/ink2777.xml"/><Relationship Id="rId327" Type="http://schemas.openxmlformats.org/officeDocument/2006/relationships/customXml" Target="../ink/ink2875.xml"/><Relationship Id="rId369" Type="http://schemas.openxmlformats.org/officeDocument/2006/relationships/customXml" Target="../ink/ink2896.xml"/><Relationship Id="rId173" Type="http://schemas.openxmlformats.org/officeDocument/2006/relationships/customXml" Target="../ink/ink2798.xml"/><Relationship Id="rId229" Type="http://schemas.openxmlformats.org/officeDocument/2006/relationships/customXml" Target="../ink/ink2826.xml"/><Relationship Id="rId380" Type="http://schemas.openxmlformats.org/officeDocument/2006/relationships/image" Target="../media/image2821.png"/><Relationship Id="rId436" Type="http://schemas.openxmlformats.org/officeDocument/2006/relationships/image" Target="../media/image2849.png"/><Relationship Id="rId240" Type="http://schemas.openxmlformats.org/officeDocument/2006/relationships/image" Target="../media/image2751.png"/><Relationship Id="rId478" Type="http://schemas.openxmlformats.org/officeDocument/2006/relationships/image" Target="../media/image2870.png"/><Relationship Id="rId35" Type="http://schemas.openxmlformats.org/officeDocument/2006/relationships/customXml" Target="../ink/ink2729.xml"/><Relationship Id="rId77" Type="http://schemas.openxmlformats.org/officeDocument/2006/relationships/customXml" Target="../ink/ink2750.xml"/><Relationship Id="rId100" Type="http://schemas.openxmlformats.org/officeDocument/2006/relationships/image" Target="../media/image2681.png"/><Relationship Id="rId282" Type="http://schemas.openxmlformats.org/officeDocument/2006/relationships/image" Target="../media/image2772.png"/><Relationship Id="rId338" Type="http://schemas.openxmlformats.org/officeDocument/2006/relationships/image" Target="../media/image2800.png"/><Relationship Id="rId8" Type="http://schemas.openxmlformats.org/officeDocument/2006/relationships/image" Target="../media/image2635.png"/><Relationship Id="rId142" Type="http://schemas.openxmlformats.org/officeDocument/2006/relationships/image" Target="../media/image2702.png"/><Relationship Id="rId184" Type="http://schemas.openxmlformats.org/officeDocument/2006/relationships/image" Target="../media/image2723.png"/><Relationship Id="rId391" Type="http://schemas.openxmlformats.org/officeDocument/2006/relationships/customXml" Target="../ink/ink2907.xml"/><Relationship Id="rId405" Type="http://schemas.openxmlformats.org/officeDocument/2006/relationships/customXml" Target="../ink/ink2914.xml"/><Relationship Id="rId447" Type="http://schemas.openxmlformats.org/officeDocument/2006/relationships/customXml" Target="../ink/ink2935.xml"/><Relationship Id="rId251" Type="http://schemas.openxmlformats.org/officeDocument/2006/relationships/customXml" Target="../ink/ink2837.xml"/><Relationship Id="rId489" Type="http://schemas.openxmlformats.org/officeDocument/2006/relationships/customXml" Target="../ink/ink2956.xml"/><Relationship Id="rId46" Type="http://schemas.openxmlformats.org/officeDocument/2006/relationships/image" Target="../media/image2654.png"/><Relationship Id="rId293" Type="http://schemas.openxmlformats.org/officeDocument/2006/relationships/customXml" Target="../ink/ink2858.xml"/><Relationship Id="rId307" Type="http://schemas.openxmlformats.org/officeDocument/2006/relationships/customXml" Target="../ink/ink2865.xml"/><Relationship Id="rId349" Type="http://schemas.openxmlformats.org/officeDocument/2006/relationships/customXml" Target="../ink/ink2886.xml"/><Relationship Id="rId88" Type="http://schemas.openxmlformats.org/officeDocument/2006/relationships/image" Target="../media/image2675.png"/><Relationship Id="rId111" Type="http://schemas.openxmlformats.org/officeDocument/2006/relationships/customXml" Target="../ink/ink2767.xml"/><Relationship Id="rId153" Type="http://schemas.openxmlformats.org/officeDocument/2006/relationships/customXml" Target="../ink/ink2788.xml"/><Relationship Id="rId195" Type="http://schemas.openxmlformats.org/officeDocument/2006/relationships/customXml" Target="../ink/ink2809.xml"/><Relationship Id="rId209" Type="http://schemas.openxmlformats.org/officeDocument/2006/relationships/customXml" Target="../ink/ink2816.xml"/><Relationship Id="rId360" Type="http://schemas.openxmlformats.org/officeDocument/2006/relationships/image" Target="../media/image2811.png"/><Relationship Id="rId416" Type="http://schemas.openxmlformats.org/officeDocument/2006/relationships/image" Target="../media/image2839.png"/><Relationship Id="rId220" Type="http://schemas.openxmlformats.org/officeDocument/2006/relationships/image" Target="../media/image2741.png"/><Relationship Id="rId458" Type="http://schemas.openxmlformats.org/officeDocument/2006/relationships/image" Target="../media/image2860.png"/><Relationship Id="rId15" Type="http://schemas.openxmlformats.org/officeDocument/2006/relationships/customXml" Target="../ink/ink2719.xml"/><Relationship Id="rId57" Type="http://schemas.openxmlformats.org/officeDocument/2006/relationships/customXml" Target="../ink/ink2740.xml"/><Relationship Id="rId262" Type="http://schemas.openxmlformats.org/officeDocument/2006/relationships/image" Target="../media/image2762.png"/><Relationship Id="rId318" Type="http://schemas.openxmlformats.org/officeDocument/2006/relationships/image" Target="../media/image2790.png"/><Relationship Id="rId99" Type="http://schemas.openxmlformats.org/officeDocument/2006/relationships/customXml" Target="../ink/ink2761.xml"/><Relationship Id="rId122" Type="http://schemas.openxmlformats.org/officeDocument/2006/relationships/image" Target="../media/image2692.png"/><Relationship Id="rId164" Type="http://schemas.openxmlformats.org/officeDocument/2006/relationships/image" Target="../media/image2713.png"/><Relationship Id="rId371" Type="http://schemas.openxmlformats.org/officeDocument/2006/relationships/customXml" Target="../ink/ink2897.xml"/><Relationship Id="rId427" Type="http://schemas.openxmlformats.org/officeDocument/2006/relationships/customXml" Target="../ink/ink2925.xml"/><Relationship Id="rId469" Type="http://schemas.openxmlformats.org/officeDocument/2006/relationships/customXml" Target="../ink/ink2946.xml"/><Relationship Id="rId26" Type="http://schemas.openxmlformats.org/officeDocument/2006/relationships/image" Target="../media/image2644.png"/><Relationship Id="rId231" Type="http://schemas.openxmlformats.org/officeDocument/2006/relationships/customXml" Target="../ink/ink2827.xml"/><Relationship Id="rId273" Type="http://schemas.openxmlformats.org/officeDocument/2006/relationships/customXml" Target="../ink/ink2848.xml"/><Relationship Id="rId329" Type="http://schemas.openxmlformats.org/officeDocument/2006/relationships/customXml" Target="../ink/ink2876.xml"/><Relationship Id="rId480" Type="http://schemas.openxmlformats.org/officeDocument/2006/relationships/image" Target="../media/image2871.png"/><Relationship Id="rId68" Type="http://schemas.openxmlformats.org/officeDocument/2006/relationships/image" Target="../media/image2665.png"/><Relationship Id="rId133" Type="http://schemas.openxmlformats.org/officeDocument/2006/relationships/customXml" Target="../ink/ink2778.xml"/><Relationship Id="rId175" Type="http://schemas.openxmlformats.org/officeDocument/2006/relationships/customXml" Target="../ink/ink2799.xml"/><Relationship Id="rId340" Type="http://schemas.openxmlformats.org/officeDocument/2006/relationships/image" Target="../media/image2801.png"/><Relationship Id="rId200" Type="http://schemas.openxmlformats.org/officeDocument/2006/relationships/image" Target="../media/image2731.png"/><Relationship Id="rId382" Type="http://schemas.openxmlformats.org/officeDocument/2006/relationships/image" Target="../media/image2822.png"/><Relationship Id="rId438" Type="http://schemas.openxmlformats.org/officeDocument/2006/relationships/image" Target="../media/image2850.png"/><Relationship Id="rId242" Type="http://schemas.openxmlformats.org/officeDocument/2006/relationships/image" Target="../media/image2752.png"/><Relationship Id="rId284" Type="http://schemas.openxmlformats.org/officeDocument/2006/relationships/image" Target="../media/image2773.png"/><Relationship Id="rId491" Type="http://schemas.openxmlformats.org/officeDocument/2006/relationships/customXml" Target="../ink/ink2957.xml"/><Relationship Id="rId37" Type="http://schemas.openxmlformats.org/officeDocument/2006/relationships/customXml" Target="../ink/ink2730.xml"/><Relationship Id="rId79" Type="http://schemas.openxmlformats.org/officeDocument/2006/relationships/customXml" Target="../ink/ink2751.xml"/><Relationship Id="rId102" Type="http://schemas.openxmlformats.org/officeDocument/2006/relationships/image" Target="../media/image2682.png"/><Relationship Id="rId144" Type="http://schemas.openxmlformats.org/officeDocument/2006/relationships/image" Target="../media/image2703.png"/><Relationship Id="rId90" Type="http://schemas.openxmlformats.org/officeDocument/2006/relationships/image" Target="../media/image2676.png"/><Relationship Id="rId186" Type="http://schemas.openxmlformats.org/officeDocument/2006/relationships/image" Target="../media/image2724.png"/><Relationship Id="rId351" Type="http://schemas.openxmlformats.org/officeDocument/2006/relationships/customXml" Target="../ink/ink2887.xml"/><Relationship Id="rId393" Type="http://schemas.openxmlformats.org/officeDocument/2006/relationships/customXml" Target="../ink/ink2908.xml"/><Relationship Id="rId407" Type="http://schemas.openxmlformats.org/officeDocument/2006/relationships/customXml" Target="../ink/ink2915.xml"/><Relationship Id="rId449" Type="http://schemas.openxmlformats.org/officeDocument/2006/relationships/customXml" Target="../ink/ink2936.xml"/><Relationship Id="rId211" Type="http://schemas.openxmlformats.org/officeDocument/2006/relationships/customXml" Target="../ink/ink2817.xml"/><Relationship Id="rId253" Type="http://schemas.openxmlformats.org/officeDocument/2006/relationships/customXml" Target="../ink/ink2838.xml"/><Relationship Id="rId295" Type="http://schemas.openxmlformats.org/officeDocument/2006/relationships/customXml" Target="../ink/ink2859.xml"/><Relationship Id="rId309" Type="http://schemas.openxmlformats.org/officeDocument/2006/relationships/customXml" Target="../ink/ink2866.xml"/><Relationship Id="rId460" Type="http://schemas.openxmlformats.org/officeDocument/2006/relationships/image" Target="../media/image2861.png"/><Relationship Id="rId48" Type="http://schemas.openxmlformats.org/officeDocument/2006/relationships/image" Target="../media/image2655.png"/><Relationship Id="rId113" Type="http://schemas.openxmlformats.org/officeDocument/2006/relationships/customXml" Target="../ink/ink2768.xml"/><Relationship Id="rId320" Type="http://schemas.openxmlformats.org/officeDocument/2006/relationships/image" Target="../media/image2791.png"/><Relationship Id="rId155" Type="http://schemas.openxmlformats.org/officeDocument/2006/relationships/customXml" Target="../ink/ink2789.xml"/><Relationship Id="rId197" Type="http://schemas.openxmlformats.org/officeDocument/2006/relationships/customXml" Target="../ink/ink2810.xml"/><Relationship Id="rId362" Type="http://schemas.openxmlformats.org/officeDocument/2006/relationships/image" Target="../media/image2812.png"/><Relationship Id="rId418" Type="http://schemas.openxmlformats.org/officeDocument/2006/relationships/image" Target="../media/image2840.png"/><Relationship Id="rId222" Type="http://schemas.openxmlformats.org/officeDocument/2006/relationships/image" Target="../media/image2742.png"/><Relationship Id="rId264" Type="http://schemas.openxmlformats.org/officeDocument/2006/relationships/image" Target="../media/image2763.png"/><Relationship Id="rId471" Type="http://schemas.openxmlformats.org/officeDocument/2006/relationships/customXml" Target="../ink/ink2947.xml"/><Relationship Id="rId17" Type="http://schemas.openxmlformats.org/officeDocument/2006/relationships/customXml" Target="../ink/ink2720.xml"/><Relationship Id="rId59" Type="http://schemas.openxmlformats.org/officeDocument/2006/relationships/customXml" Target="../ink/ink2741.xml"/><Relationship Id="rId124" Type="http://schemas.openxmlformats.org/officeDocument/2006/relationships/image" Target="../media/image2693.png"/><Relationship Id="rId70" Type="http://schemas.openxmlformats.org/officeDocument/2006/relationships/image" Target="../media/image2666.png"/><Relationship Id="rId166" Type="http://schemas.openxmlformats.org/officeDocument/2006/relationships/image" Target="../media/image2714.png"/><Relationship Id="rId331" Type="http://schemas.openxmlformats.org/officeDocument/2006/relationships/customXml" Target="../ink/ink2877.xml"/><Relationship Id="rId373" Type="http://schemas.openxmlformats.org/officeDocument/2006/relationships/customXml" Target="../ink/ink2898.xml"/><Relationship Id="rId429" Type="http://schemas.openxmlformats.org/officeDocument/2006/relationships/customXml" Target="../ink/ink2926.xml"/><Relationship Id="rId1" Type="http://schemas.openxmlformats.org/officeDocument/2006/relationships/slideLayout" Target="../slideLayouts/slideLayout6.xml"/><Relationship Id="rId233" Type="http://schemas.openxmlformats.org/officeDocument/2006/relationships/customXml" Target="../ink/ink2828.xml"/><Relationship Id="rId440" Type="http://schemas.openxmlformats.org/officeDocument/2006/relationships/image" Target="../media/image2851.png"/><Relationship Id="rId28" Type="http://schemas.openxmlformats.org/officeDocument/2006/relationships/image" Target="../media/image2645.png"/><Relationship Id="rId275" Type="http://schemas.openxmlformats.org/officeDocument/2006/relationships/customXml" Target="../ink/ink2849.xml"/><Relationship Id="rId300" Type="http://schemas.openxmlformats.org/officeDocument/2006/relationships/image" Target="../media/image2781.png"/><Relationship Id="rId482" Type="http://schemas.openxmlformats.org/officeDocument/2006/relationships/image" Target="../media/image2872.png"/><Relationship Id="rId81" Type="http://schemas.openxmlformats.org/officeDocument/2006/relationships/customXml" Target="../ink/ink2752.xml"/><Relationship Id="rId135" Type="http://schemas.openxmlformats.org/officeDocument/2006/relationships/customXml" Target="../ink/ink2779.xml"/><Relationship Id="rId177" Type="http://schemas.openxmlformats.org/officeDocument/2006/relationships/customXml" Target="../ink/ink2800.xml"/><Relationship Id="rId342" Type="http://schemas.openxmlformats.org/officeDocument/2006/relationships/image" Target="../media/image2802.png"/><Relationship Id="rId384" Type="http://schemas.openxmlformats.org/officeDocument/2006/relationships/image" Target="../media/image2823.png"/><Relationship Id="rId202" Type="http://schemas.openxmlformats.org/officeDocument/2006/relationships/image" Target="../media/image2732.png"/><Relationship Id="rId244" Type="http://schemas.openxmlformats.org/officeDocument/2006/relationships/image" Target="../media/image2753.png"/><Relationship Id="rId39" Type="http://schemas.openxmlformats.org/officeDocument/2006/relationships/customXml" Target="../ink/ink2731.xml"/><Relationship Id="rId286" Type="http://schemas.openxmlformats.org/officeDocument/2006/relationships/image" Target="../media/image2774.png"/><Relationship Id="rId451" Type="http://schemas.openxmlformats.org/officeDocument/2006/relationships/customXml" Target="../ink/ink2937.xml"/><Relationship Id="rId493" Type="http://schemas.openxmlformats.org/officeDocument/2006/relationships/customXml" Target="../ink/ink2958.xml"/><Relationship Id="rId50" Type="http://schemas.openxmlformats.org/officeDocument/2006/relationships/image" Target="../media/image2656.png"/><Relationship Id="rId104" Type="http://schemas.openxmlformats.org/officeDocument/2006/relationships/image" Target="../media/image2683.png"/><Relationship Id="rId146" Type="http://schemas.openxmlformats.org/officeDocument/2006/relationships/image" Target="../media/image2704.png"/><Relationship Id="rId188" Type="http://schemas.openxmlformats.org/officeDocument/2006/relationships/image" Target="../media/image2725.png"/><Relationship Id="rId311" Type="http://schemas.openxmlformats.org/officeDocument/2006/relationships/customXml" Target="../ink/ink2867.xml"/><Relationship Id="rId353" Type="http://schemas.openxmlformats.org/officeDocument/2006/relationships/customXml" Target="../ink/ink2888.xml"/><Relationship Id="rId395" Type="http://schemas.openxmlformats.org/officeDocument/2006/relationships/customXml" Target="../ink/ink2909.xml"/><Relationship Id="rId409" Type="http://schemas.openxmlformats.org/officeDocument/2006/relationships/customXml" Target="../ink/ink2916.xml"/><Relationship Id="rId92" Type="http://schemas.openxmlformats.org/officeDocument/2006/relationships/image" Target="../media/image2677.png"/><Relationship Id="rId213" Type="http://schemas.openxmlformats.org/officeDocument/2006/relationships/customXml" Target="../ink/ink2818.xml"/><Relationship Id="rId420" Type="http://schemas.openxmlformats.org/officeDocument/2006/relationships/image" Target="../media/image2841.png"/><Relationship Id="rId255" Type="http://schemas.openxmlformats.org/officeDocument/2006/relationships/customXml" Target="../ink/ink2839.xml"/><Relationship Id="rId297" Type="http://schemas.openxmlformats.org/officeDocument/2006/relationships/customXml" Target="../ink/ink2860.xml"/><Relationship Id="rId462" Type="http://schemas.openxmlformats.org/officeDocument/2006/relationships/image" Target="../media/image2862.png"/><Relationship Id="rId115" Type="http://schemas.openxmlformats.org/officeDocument/2006/relationships/customXml" Target="../ink/ink2769.xml"/><Relationship Id="rId157" Type="http://schemas.openxmlformats.org/officeDocument/2006/relationships/customXml" Target="../ink/ink2790.xml"/><Relationship Id="rId322" Type="http://schemas.openxmlformats.org/officeDocument/2006/relationships/image" Target="../media/image2792.png"/><Relationship Id="rId364" Type="http://schemas.openxmlformats.org/officeDocument/2006/relationships/image" Target="../media/image2813.png"/><Relationship Id="rId61" Type="http://schemas.openxmlformats.org/officeDocument/2006/relationships/customXml" Target="../ink/ink2742.xml"/><Relationship Id="rId199" Type="http://schemas.openxmlformats.org/officeDocument/2006/relationships/customXml" Target="../ink/ink2811.xml"/><Relationship Id="rId19" Type="http://schemas.openxmlformats.org/officeDocument/2006/relationships/customXml" Target="../ink/ink2721.xml"/><Relationship Id="rId224" Type="http://schemas.openxmlformats.org/officeDocument/2006/relationships/image" Target="../media/image2743.png"/><Relationship Id="rId266" Type="http://schemas.openxmlformats.org/officeDocument/2006/relationships/image" Target="../media/image2764.png"/><Relationship Id="rId431" Type="http://schemas.openxmlformats.org/officeDocument/2006/relationships/customXml" Target="../ink/ink2927.xml"/><Relationship Id="rId473" Type="http://schemas.openxmlformats.org/officeDocument/2006/relationships/customXml" Target="../ink/ink2948.xml"/><Relationship Id="rId30" Type="http://schemas.openxmlformats.org/officeDocument/2006/relationships/image" Target="../media/image2646.png"/><Relationship Id="rId126" Type="http://schemas.openxmlformats.org/officeDocument/2006/relationships/image" Target="../media/image2694.png"/><Relationship Id="rId168" Type="http://schemas.openxmlformats.org/officeDocument/2006/relationships/image" Target="../media/image2715.png"/><Relationship Id="rId333" Type="http://schemas.openxmlformats.org/officeDocument/2006/relationships/customXml" Target="../ink/ink2878.xml"/><Relationship Id="rId72" Type="http://schemas.openxmlformats.org/officeDocument/2006/relationships/image" Target="../media/image2667.png"/><Relationship Id="rId375" Type="http://schemas.openxmlformats.org/officeDocument/2006/relationships/customXml" Target="../ink/ink2899.xml"/><Relationship Id="rId3" Type="http://schemas.openxmlformats.org/officeDocument/2006/relationships/image" Target="../media/image2423.png"/><Relationship Id="rId235" Type="http://schemas.openxmlformats.org/officeDocument/2006/relationships/customXml" Target="../ink/ink2829.xml"/><Relationship Id="rId277" Type="http://schemas.openxmlformats.org/officeDocument/2006/relationships/customXml" Target="../ink/ink2850.xml"/><Relationship Id="rId400" Type="http://schemas.openxmlformats.org/officeDocument/2006/relationships/image" Target="../media/image2831.png"/><Relationship Id="rId442" Type="http://schemas.openxmlformats.org/officeDocument/2006/relationships/image" Target="../media/image2852.png"/><Relationship Id="rId484" Type="http://schemas.openxmlformats.org/officeDocument/2006/relationships/image" Target="../media/image2873.png"/><Relationship Id="rId137" Type="http://schemas.openxmlformats.org/officeDocument/2006/relationships/customXml" Target="../ink/ink2780.xml"/><Relationship Id="rId302" Type="http://schemas.openxmlformats.org/officeDocument/2006/relationships/image" Target="../media/image2782.png"/><Relationship Id="rId344" Type="http://schemas.openxmlformats.org/officeDocument/2006/relationships/image" Target="../media/image2803.png"/><Relationship Id="rId41" Type="http://schemas.openxmlformats.org/officeDocument/2006/relationships/customXml" Target="../ink/ink2732.xml"/><Relationship Id="rId83" Type="http://schemas.openxmlformats.org/officeDocument/2006/relationships/customXml" Target="../ink/ink2753.xml"/><Relationship Id="rId179" Type="http://schemas.openxmlformats.org/officeDocument/2006/relationships/customXml" Target="../ink/ink2801.xml"/><Relationship Id="rId386" Type="http://schemas.openxmlformats.org/officeDocument/2006/relationships/image" Target="../media/image2824.png"/><Relationship Id="rId190" Type="http://schemas.openxmlformats.org/officeDocument/2006/relationships/image" Target="../media/image2726.png"/><Relationship Id="rId204" Type="http://schemas.openxmlformats.org/officeDocument/2006/relationships/image" Target="../media/image2733.png"/><Relationship Id="rId246" Type="http://schemas.openxmlformats.org/officeDocument/2006/relationships/image" Target="../media/image2754.png"/><Relationship Id="rId288" Type="http://schemas.openxmlformats.org/officeDocument/2006/relationships/image" Target="../media/image2775.png"/><Relationship Id="rId411" Type="http://schemas.openxmlformats.org/officeDocument/2006/relationships/customXml" Target="../ink/ink2917.xml"/><Relationship Id="rId453" Type="http://schemas.openxmlformats.org/officeDocument/2006/relationships/customXml" Target="../ink/ink2938.xml"/></Relationships>
</file>

<file path=ppt/slides/_rels/slide4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019.xml"/><Relationship Id="rId299" Type="http://schemas.openxmlformats.org/officeDocument/2006/relationships/customXml" Target="../ink/ink3110.xml"/><Relationship Id="rId21" Type="http://schemas.openxmlformats.org/officeDocument/2006/relationships/customXml" Target="../ink/ink2971.xml"/><Relationship Id="rId63" Type="http://schemas.openxmlformats.org/officeDocument/2006/relationships/customXml" Target="../ink/ink2992.xml"/><Relationship Id="rId159" Type="http://schemas.openxmlformats.org/officeDocument/2006/relationships/customXml" Target="../ink/ink3040.xml"/><Relationship Id="rId324" Type="http://schemas.openxmlformats.org/officeDocument/2006/relationships/image" Target="../media/image3042.png"/><Relationship Id="rId366" Type="http://schemas.openxmlformats.org/officeDocument/2006/relationships/image" Target="../media/image3063.png"/><Relationship Id="rId170" Type="http://schemas.openxmlformats.org/officeDocument/2006/relationships/image" Target="../media/image2965.png"/><Relationship Id="rId226" Type="http://schemas.openxmlformats.org/officeDocument/2006/relationships/image" Target="../media/image2993.png"/><Relationship Id="rId433" Type="http://schemas.openxmlformats.org/officeDocument/2006/relationships/customXml" Target="../ink/ink3177.xml"/><Relationship Id="rId268" Type="http://schemas.openxmlformats.org/officeDocument/2006/relationships/image" Target="../media/image3014.png"/><Relationship Id="rId475" Type="http://schemas.openxmlformats.org/officeDocument/2006/relationships/customXml" Target="../ink/ink3198.xml"/><Relationship Id="rId32" Type="http://schemas.openxmlformats.org/officeDocument/2006/relationships/image" Target="../media/image2896.png"/><Relationship Id="rId74" Type="http://schemas.openxmlformats.org/officeDocument/2006/relationships/image" Target="../media/image2917.png"/><Relationship Id="rId128" Type="http://schemas.openxmlformats.org/officeDocument/2006/relationships/image" Target="../media/image2944.png"/><Relationship Id="rId335" Type="http://schemas.openxmlformats.org/officeDocument/2006/relationships/customXml" Target="../ink/ink3128.xml"/><Relationship Id="rId377" Type="http://schemas.openxmlformats.org/officeDocument/2006/relationships/customXml" Target="../ink/ink3149.xml"/><Relationship Id="rId500" Type="http://schemas.openxmlformats.org/officeDocument/2006/relationships/image" Target="../media/image3130.png"/><Relationship Id="rId5" Type="http://schemas.openxmlformats.org/officeDocument/2006/relationships/customXml" Target="../ink/ink2963.xml"/><Relationship Id="rId181" Type="http://schemas.openxmlformats.org/officeDocument/2006/relationships/customXml" Target="../ink/ink3051.xml"/><Relationship Id="rId237" Type="http://schemas.openxmlformats.org/officeDocument/2006/relationships/customXml" Target="../ink/ink3079.xml"/><Relationship Id="rId402" Type="http://schemas.openxmlformats.org/officeDocument/2006/relationships/image" Target="../media/image3081.png"/><Relationship Id="rId279" Type="http://schemas.openxmlformats.org/officeDocument/2006/relationships/customXml" Target="../ink/ink3100.xml"/><Relationship Id="rId444" Type="http://schemas.openxmlformats.org/officeDocument/2006/relationships/image" Target="../media/image3102.png"/><Relationship Id="rId486" Type="http://schemas.openxmlformats.org/officeDocument/2006/relationships/image" Target="../media/image3123.png"/><Relationship Id="rId43" Type="http://schemas.openxmlformats.org/officeDocument/2006/relationships/customXml" Target="../ink/ink2982.xml"/><Relationship Id="rId139" Type="http://schemas.openxmlformats.org/officeDocument/2006/relationships/customXml" Target="../ink/ink3030.xml"/><Relationship Id="rId290" Type="http://schemas.openxmlformats.org/officeDocument/2006/relationships/image" Target="../media/image3025.png"/><Relationship Id="rId304" Type="http://schemas.openxmlformats.org/officeDocument/2006/relationships/image" Target="../media/image3032.png"/><Relationship Id="rId346" Type="http://schemas.openxmlformats.org/officeDocument/2006/relationships/image" Target="../media/image3053.png"/><Relationship Id="rId388" Type="http://schemas.openxmlformats.org/officeDocument/2006/relationships/image" Target="../media/image3074.png"/><Relationship Id="rId85" Type="http://schemas.openxmlformats.org/officeDocument/2006/relationships/customXml" Target="../ink/ink3003.xml"/><Relationship Id="rId150" Type="http://schemas.openxmlformats.org/officeDocument/2006/relationships/image" Target="../media/image2955.png"/><Relationship Id="rId192" Type="http://schemas.openxmlformats.org/officeDocument/2006/relationships/image" Target="../media/image2976.png"/><Relationship Id="rId206" Type="http://schemas.openxmlformats.org/officeDocument/2006/relationships/image" Target="../media/image2983.png"/><Relationship Id="rId413" Type="http://schemas.openxmlformats.org/officeDocument/2006/relationships/customXml" Target="../ink/ink3167.xml"/><Relationship Id="rId248" Type="http://schemas.openxmlformats.org/officeDocument/2006/relationships/image" Target="../media/image3004.png"/><Relationship Id="rId455" Type="http://schemas.openxmlformats.org/officeDocument/2006/relationships/customXml" Target="../ink/ink3188.xml"/><Relationship Id="rId497" Type="http://schemas.openxmlformats.org/officeDocument/2006/relationships/customXml" Target="../ink/ink3209.xml"/><Relationship Id="rId12" Type="http://schemas.openxmlformats.org/officeDocument/2006/relationships/image" Target="../media/image2886.png"/><Relationship Id="rId108" Type="http://schemas.openxmlformats.org/officeDocument/2006/relationships/image" Target="../media/image2934.png"/><Relationship Id="rId315" Type="http://schemas.openxmlformats.org/officeDocument/2006/relationships/customXml" Target="../ink/ink3118.xml"/><Relationship Id="rId357" Type="http://schemas.openxmlformats.org/officeDocument/2006/relationships/customXml" Target="../ink/ink3139.xml"/><Relationship Id="rId54" Type="http://schemas.openxmlformats.org/officeDocument/2006/relationships/image" Target="../media/image2907.png"/><Relationship Id="rId96" Type="http://schemas.openxmlformats.org/officeDocument/2006/relationships/image" Target="../media/image2928.png"/><Relationship Id="rId161" Type="http://schemas.openxmlformats.org/officeDocument/2006/relationships/customXml" Target="../ink/ink3041.xml"/><Relationship Id="rId217" Type="http://schemas.openxmlformats.org/officeDocument/2006/relationships/customXml" Target="../ink/ink3069.xml"/><Relationship Id="rId399" Type="http://schemas.openxmlformats.org/officeDocument/2006/relationships/customXml" Target="../ink/ink3160.xml"/><Relationship Id="rId259" Type="http://schemas.openxmlformats.org/officeDocument/2006/relationships/customXml" Target="../ink/ink3090.xml"/><Relationship Id="rId424" Type="http://schemas.openxmlformats.org/officeDocument/2006/relationships/image" Target="../media/image3092.png"/><Relationship Id="rId466" Type="http://schemas.openxmlformats.org/officeDocument/2006/relationships/image" Target="../media/image3113.png"/><Relationship Id="rId23" Type="http://schemas.openxmlformats.org/officeDocument/2006/relationships/customXml" Target="../ink/ink2972.xml"/><Relationship Id="rId119" Type="http://schemas.openxmlformats.org/officeDocument/2006/relationships/customXml" Target="../ink/ink3020.xml"/><Relationship Id="rId270" Type="http://schemas.openxmlformats.org/officeDocument/2006/relationships/image" Target="../media/image3015.png"/><Relationship Id="rId326" Type="http://schemas.openxmlformats.org/officeDocument/2006/relationships/image" Target="../media/image3043.png"/><Relationship Id="rId65" Type="http://schemas.openxmlformats.org/officeDocument/2006/relationships/customXml" Target="../ink/ink2993.xml"/><Relationship Id="rId130" Type="http://schemas.openxmlformats.org/officeDocument/2006/relationships/image" Target="../media/image2945.png"/><Relationship Id="rId368" Type="http://schemas.openxmlformats.org/officeDocument/2006/relationships/image" Target="../media/image3064.png"/><Relationship Id="rId172" Type="http://schemas.openxmlformats.org/officeDocument/2006/relationships/image" Target="../media/image2966.png"/><Relationship Id="rId228" Type="http://schemas.openxmlformats.org/officeDocument/2006/relationships/image" Target="../media/image2994.png"/><Relationship Id="rId435" Type="http://schemas.openxmlformats.org/officeDocument/2006/relationships/customXml" Target="../ink/ink3178.xml"/><Relationship Id="rId477" Type="http://schemas.openxmlformats.org/officeDocument/2006/relationships/customXml" Target="../ink/ink3199.xml"/><Relationship Id="rId281" Type="http://schemas.openxmlformats.org/officeDocument/2006/relationships/customXml" Target="../ink/ink3101.xml"/><Relationship Id="rId337" Type="http://schemas.openxmlformats.org/officeDocument/2006/relationships/customXml" Target="../ink/ink3129.xml"/><Relationship Id="rId502" Type="http://schemas.openxmlformats.org/officeDocument/2006/relationships/image" Target="../media/image3131.png"/><Relationship Id="rId34" Type="http://schemas.openxmlformats.org/officeDocument/2006/relationships/image" Target="../media/image2897.png"/><Relationship Id="rId76" Type="http://schemas.openxmlformats.org/officeDocument/2006/relationships/image" Target="../media/image2918.png"/><Relationship Id="rId141" Type="http://schemas.openxmlformats.org/officeDocument/2006/relationships/customXml" Target="../ink/ink3031.xml"/><Relationship Id="rId379" Type="http://schemas.openxmlformats.org/officeDocument/2006/relationships/customXml" Target="../ink/ink3150.xml"/><Relationship Id="rId7" Type="http://schemas.openxmlformats.org/officeDocument/2006/relationships/customXml" Target="../ink/ink2964.xml"/><Relationship Id="rId183" Type="http://schemas.openxmlformats.org/officeDocument/2006/relationships/customXml" Target="../ink/ink3052.xml"/><Relationship Id="rId239" Type="http://schemas.openxmlformats.org/officeDocument/2006/relationships/customXml" Target="../ink/ink3080.xml"/><Relationship Id="rId390" Type="http://schemas.openxmlformats.org/officeDocument/2006/relationships/image" Target="../media/image3075.png"/><Relationship Id="rId404" Type="http://schemas.openxmlformats.org/officeDocument/2006/relationships/image" Target="../media/image3082.png"/><Relationship Id="rId446" Type="http://schemas.openxmlformats.org/officeDocument/2006/relationships/image" Target="../media/image3103.png"/><Relationship Id="rId250" Type="http://schemas.openxmlformats.org/officeDocument/2006/relationships/image" Target="../media/image3005.png"/><Relationship Id="rId292" Type="http://schemas.openxmlformats.org/officeDocument/2006/relationships/image" Target="../media/image3026.png"/><Relationship Id="rId306" Type="http://schemas.openxmlformats.org/officeDocument/2006/relationships/image" Target="../media/image3033.png"/><Relationship Id="rId488" Type="http://schemas.openxmlformats.org/officeDocument/2006/relationships/image" Target="../media/image3124.png"/><Relationship Id="rId45" Type="http://schemas.openxmlformats.org/officeDocument/2006/relationships/customXml" Target="../ink/ink2983.xml"/><Relationship Id="rId87" Type="http://schemas.openxmlformats.org/officeDocument/2006/relationships/customXml" Target="../ink/ink3004.xml"/><Relationship Id="rId110" Type="http://schemas.openxmlformats.org/officeDocument/2006/relationships/image" Target="../media/image2935.png"/><Relationship Id="rId348" Type="http://schemas.openxmlformats.org/officeDocument/2006/relationships/image" Target="../media/image3054.png"/><Relationship Id="rId152" Type="http://schemas.openxmlformats.org/officeDocument/2006/relationships/image" Target="../media/image2956.png"/><Relationship Id="rId194" Type="http://schemas.openxmlformats.org/officeDocument/2006/relationships/image" Target="../media/image2977.png"/><Relationship Id="rId208" Type="http://schemas.openxmlformats.org/officeDocument/2006/relationships/image" Target="../media/image2984.png"/><Relationship Id="rId415" Type="http://schemas.openxmlformats.org/officeDocument/2006/relationships/customXml" Target="../ink/ink3168.xml"/><Relationship Id="rId457" Type="http://schemas.openxmlformats.org/officeDocument/2006/relationships/customXml" Target="../ink/ink3189.xml"/><Relationship Id="rId261" Type="http://schemas.openxmlformats.org/officeDocument/2006/relationships/customXml" Target="../ink/ink3091.xml"/><Relationship Id="rId499" Type="http://schemas.openxmlformats.org/officeDocument/2006/relationships/customXml" Target="../ink/ink3210.xml"/><Relationship Id="rId14" Type="http://schemas.openxmlformats.org/officeDocument/2006/relationships/image" Target="../media/image2887.png"/><Relationship Id="rId56" Type="http://schemas.openxmlformats.org/officeDocument/2006/relationships/image" Target="../media/image2908.png"/><Relationship Id="rId317" Type="http://schemas.openxmlformats.org/officeDocument/2006/relationships/customXml" Target="../ink/ink3119.xml"/><Relationship Id="rId359" Type="http://schemas.openxmlformats.org/officeDocument/2006/relationships/customXml" Target="../ink/ink3140.xml"/><Relationship Id="rId98" Type="http://schemas.openxmlformats.org/officeDocument/2006/relationships/image" Target="../media/image2929.png"/><Relationship Id="rId121" Type="http://schemas.openxmlformats.org/officeDocument/2006/relationships/customXml" Target="../ink/ink3021.xml"/><Relationship Id="rId163" Type="http://schemas.openxmlformats.org/officeDocument/2006/relationships/customXml" Target="../ink/ink3042.xml"/><Relationship Id="rId219" Type="http://schemas.openxmlformats.org/officeDocument/2006/relationships/customXml" Target="../ink/ink3070.xml"/><Relationship Id="rId370" Type="http://schemas.openxmlformats.org/officeDocument/2006/relationships/image" Target="../media/image3065.png"/><Relationship Id="rId426" Type="http://schemas.openxmlformats.org/officeDocument/2006/relationships/image" Target="../media/image3093.png"/><Relationship Id="rId230" Type="http://schemas.openxmlformats.org/officeDocument/2006/relationships/image" Target="../media/image2995.png"/><Relationship Id="rId468" Type="http://schemas.openxmlformats.org/officeDocument/2006/relationships/image" Target="../media/image3114.png"/><Relationship Id="rId25" Type="http://schemas.openxmlformats.org/officeDocument/2006/relationships/customXml" Target="../ink/ink2973.xml"/><Relationship Id="rId67" Type="http://schemas.openxmlformats.org/officeDocument/2006/relationships/customXml" Target="../ink/ink2994.xml"/><Relationship Id="rId272" Type="http://schemas.openxmlformats.org/officeDocument/2006/relationships/image" Target="../media/image3016.png"/><Relationship Id="rId328" Type="http://schemas.openxmlformats.org/officeDocument/2006/relationships/image" Target="../media/image3044.png"/><Relationship Id="rId132" Type="http://schemas.openxmlformats.org/officeDocument/2006/relationships/image" Target="../media/image2946.png"/><Relationship Id="rId174" Type="http://schemas.openxmlformats.org/officeDocument/2006/relationships/image" Target="../media/image2967.png"/><Relationship Id="rId381" Type="http://schemas.openxmlformats.org/officeDocument/2006/relationships/customXml" Target="../ink/ink3151.xml"/><Relationship Id="rId241" Type="http://schemas.openxmlformats.org/officeDocument/2006/relationships/customXml" Target="../ink/ink3081.xml"/><Relationship Id="rId437" Type="http://schemas.openxmlformats.org/officeDocument/2006/relationships/customXml" Target="../ink/ink3179.xml"/><Relationship Id="rId479" Type="http://schemas.openxmlformats.org/officeDocument/2006/relationships/customXml" Target="../ink/ink3200.xml"/><Relationship Id="rId36" Type="http://schemas.openxmlformats.org/officeDocument/2006/relationships/image" Target="../media/image2898.png"/><Relationship Id="rId283" Type="http://schemas.openxmlformats.org/officeDocument/2006/relationships/customXml" Target="../ink/ink3102.xml"/><Relationship Id="rId339" Type="http://schemas.openxmlformats.org/officeDocument/2006/relationships/customXml" Target="../ink/ink3130.xml"/><Relationship Id="rId490" Type="http://schemas.openxmlformats.org/officeDocument/2006/relationships/image" Target="../media/image3125.png"/><Relationship Id="rId504" Type="http://schemas.openxmlformats.org/officeDocument/2006/relationships/image" Target="../media/image3132.png"/><Relationship Id="rId78" Type="http://schemas.openxmlformats.org/officeDocument/2006/relationships/image" Target="../media/image2919.png"/><Relationship Id="rId101" Type="http://schemas.openxmlformats.org/officeDocument/2006/relationships/customXml" Target="../ink/ink3011.xml"/><Relationship Id="rId143" Type="http://schemas.openxmlformats.org/officeDocument/2006/relationships/customXml" Target="../ink/ink3032.xml"/><Relationship Id="rId185" Type="http://schemas.openxmlformats.org/officeDocument/2006/relationships/customXml" Target="../ink/ink3053.xml"/><Relationship Id="rId350" Type="http://schemas.openxmlformats.org/officeDocument/2006/relationships/image" Target="../media/image3055.png"/><Relationship Id="rId406" Type="http://schemas.openxmlformats.org/officeDocument/2006/relationships/image" Target="../media/image3083.png"/><Relationship Id="rId9" Type="http://schemas.openxmlformats.org/officeDocument/2006/relationships/customXml" Target="../ink/ink2965.xml"/><Relationship Id="rId210" Type="http://schemas.openxmlformats.org/officeDocument/2006/relationships/image" Target="../media/image2985.png"/><Relationship Id="rId392" Type="http://schemas.openxmlformats.org/officeDocument/2006/relationships/image" Target="../media/image3076.png"/><Relationship Id="rId448" Type="http://schemas.openxmlformats.org/officeDocument/2006/relationships/image" Target="../media/image3104.png"/><Relationship Id="rId252" Type="http://schemas.openxmlformats.org/officeDocument/2006/relationships/image" Target="../media/image3006.png"/><Relationship Id="rId294" Type="http://schemas.openxmlformats.org/officeDocument/2006/relationships/image" Target="../media/image3027.png"/><Relationship Id="rId308" Type="http://schemas.openxmlformats.org/officeDocument/2006/relationships/image" Target="../media/image3034.png"/><Relationship Id="rId47" Type="http://schemas.openxmlformats.org/officeDocument/2006/relationships/customXml" Target="../ink/ink2984.xml"/><Relationship Id="rId89" Type="http://schemas.openxmlformats.org/officeDocument/2006/relationships/customXml" Target="../ink/ink3005.xml"/><Relationship Id="rId112" Type="http://schemas.openxmlformats.org/officeDocument/2006/relationships/image" Target="../media/image2936.png"/><Relationship Id="rId154" Type="http://schemas.openxmlformats.org/officeDocument/2006/relationships/image" Target="../media/image2957.png"/><Relationship Id="rId361" Type="http://schemas.openxmlformats.org/officeDocument/2006/relationships/customXml" Target="../ink/ink3141.xml"/><Relationship Id="rId196" Type="http://schemas.openxmlformats.org/officeDocument/2006/relationships/image" Target="../media/image2978.png"/><Relationship Id="rId417" Type="http://schemas.openxmlformats.org/officeDocument/2006/relationships/customXml" Target="../ink/ink3169.xml"/><Relationship Id="rId459" Type="http://schemas.openxmlformats.org/officeDocument/2006/relationships/customXml" Target="../ink/ink3190.xml"/><Relationship Id="rId16" Type="http://schemas.openxmlformats.org/officeDocument/2006/relationships/image" Target="../media/image2888.png"/><Relationship Id="rId221" Type="http://schemas.openxmlformats.org/officeDocument/2006/relationships/customXml" Target="../ink/ink3071.xml"/><Relationship Id="rId263" Type="http://schemas.openxmlformats.org/officeDocument/2006/relationships/customXml" Target="../ink/ink3092.xml"/><Relationship Id="rId319" Type="http://schemas.openxmlformats.org/officeDocument/2006/relationships/customXml" Target="../ink/ink3120.xml"/><Relationship Id="rId470" Type="http://schemas.openxmlformats.org/officeDocument/2006/relationships/image" Target="../media/image3115.png"/><Relationship Id="rId58" Type="http://schemas.openxmlformats.org/officeDocument/2006/relationships/image" Target="../media/image2909.png"/><Relationship Id="rId123" Type="http://schemas.openxmlformats.org/officeDocument/2006/relationships/customXml" Target="../ink/ink3022.xml"/><Relationship Id="rId330" Type="http://schemas.openxmlformats.org/officeDocument/2006/relationships/image" Target="../media/image3045.png"/><Relationship Id="rId165" Type="http://schemas.openxmlformats.org/officeDocument/2006/relationships/customXml" Target="../ink/ink3043.xml"/><Relationship Id="rId372" Type="http://schemas.openxmlformats.org/officeDocument/2006/relationships/image" Target="../media/image3066.png"/><Relationship Id="rId428" Type="http://schemas.openxmlformats.org/officeDocument/2006/relationships/image" Target="../media/image3094.png"/><Relationship Id="rId232" Type="http://schemas.openxmlformats.org/officeDocument/2006/relationships/image" Target="../media/image2996.png"/><Relationship Id="rId274" Type="http://schemas.openxmlformats.org/officeDocument/2006/relationships/image" Target="../media/image3017.png"/><Relationship Id="rId481" Type="http://schemas.openxmlformats.org/officeDocument/2006/relationships/customXml" Target="../ink/ink3201.xml"/><Relationship Id="rId27" Type="http://schemas.openxmlformats.org/officeDocument/2006/relationships/customXml" Target="../ink/ink2974.xml"/><Relationship Id="rId69" Type="http://schemas.openxmlformats.org/officeDocument/2006/relationships/customXml" Target="../ink/ink2995.xml"/><Relationship Id="rId134" Type="http://schemas.openxmlformats.org/officeDocument/2006/relationships/image" Target="../media/image2947.png"/><Relationship Id="rId80" Type="http://schemas.openxmlformats.org/officeDocument/2006/relationships/image" Target="../media/image2920.png"/><Relationship Id="rId176" Type="http://schemas.openxmlformats.org/officeDocument/2006/relationships/image" Target="../media/image2968.png"/><Relationship Id="rId341" Type="http://schemas.openxmlformats.org/officeDocument/2006/relationships/customXml" Target="../ink/ink3131.xml"/><Relationship Id="rId383" Type="http://schemas.openxmlformats.org/officeDocument/2006/relationships/customXml" Target="../ink/ink3152.xml"/><Relationship Id="rId439" Type="http://schemas.openxmlformats.org/officeDocument/2006/relationships/customXml" Target="../ink/ink3180.xml"/><Relationship Id="rId201" Type="http://schemas.openxmlformats.org/officeDocument/2006/relationships/customXml" Target="../ink/ink3061.xml"/><Relationship Id="rId243" Type="http://schemas.openxmlformats.org/officeDocument/2006/relationships/customXml" Target="../ink/ink3082.xml"/><Relationship Id="rId285" Type="http://schemas.openxmlformats.org/officeDocument/2006/relationships/customXml" Target="../ink/ink3103.xml"/><Relationship Id="rId450" Type="http://schemas.openxmlformats.org/officeDocument/2006/relationships/image" Target="../media/image3105.png"/><Relationship Id="rId506" Type="http://schemas.openxmlformats.org/officeDocument/2006/relationships/image" Target="../media/image3133.png"/><Relationship Id="rId38" Type="http://schemas.openxmlformats.org/officeDocument/2006/relationships/image" Target="../media/image2899.png"/><Relationship Id="rId103" Type="http://schemas.openxmlformats.org/officeDocument/2006/relationships/customXml" Target="../ink/ink3012.xml"/><Relationship Id="rId310" Type="http://schemas.openxmlformats.org/officeDocument/2006/relationships/image" Target="../media/image3035.png"/><Relationship Id="rId492" Type="http://schemas.openxmlformats.org/officeDocument/2006/relationships/image" Target="../media/image3126.png"/><Relationship Id="rId91" Type="http://schemas.openxmlformats.org/officeDocument/2006/relationships/customXml" Target="../ink/ink3006.xml"/><Relationship Id="rId145" Type="http://schemas.openxmlformats.org/officeDocument/2006/relationships/customXml" Target="../ink/ink3033.xml"/><Relationship Id="rId187" Type="http://schemas.openxmlformats.org/officeDocument/2006/relationships/customXml" Target="../ink/ink3054.xml"/><Relationship Id="rId352" Type="http://schemas.openxmlformats.org/officeDocument/2006/relationships/image" Target="../media/image3056.png"/><Relationship Id="rId394" Type="http://schemas.openxmlformats.org/officeDocument/2006/relationships/image" Target="../media/image3077.png"/><Relationship Id="rId408" Type="http://schemas.openxmlformats.org/officeDocument/2006/relationships/image" Target="../media/image3084.png"/><Relationship Id="rId212" Type="http://schemas.openxmlformats.org/officeDocument/2006/relationships/image" Target="../media/image2986.png"/><Relationship Id="rId254" Type="http://schemas.openxmlformats.org/officeDocument/2006/relationships/image" Target="../media/image3007.png"/><Relationship Id="rId49" Type="http://schemas.openxmlformats.org/officeDocument/2006/relationships/customXml" Target="../ink/ink2985.xml"/><Relationship Id="rId114" Type="http://schemas.openxmlformats.org/officeDocument/2006/relationships/image" Target="../media/image2937.png"/><Relationship Id="rId296" Type="http://schemas.openxmlformats.org/officeDocument/2006/relationships/image" Target="../media/image3028.png"/><Relationship Id="rId461" Type="http://schemas.openxmlformats.org/officeDocument/2006/relationships/customXml" Target="../ink/ink3191.xml"/><Relationship Id="rId60" Type="http://schemas.openxmlformats.org/officeDocument/2006/relationships/image" Target="../media/image2910.png"/><Relationship Id="rId156" Type="http://schemas.openxmlformats.org/officeDocument/2006/relationships/image" Target="../media/image2958.png"/><Relationship Id="rId198" Type="http://schemas.openxmlformats.org/officeDocument/2006/relationships/image" Target="../media/image2979.png"/><Relationship Id="rId321" Type="http://schemas.openxmlformats.org/officeDocument/2006/relationships/customXml" Target="../ink/ink3121.xml"/><Relationship Id="rId363" Type="http://schemas.openxmlformats.org/officeDocument/2006/relationships/customXml" Target="../ink/ink3142.xml"/><Relationship Id="rId419" Type="http://schemas.openxmlformats.org/officeDocument/2006/relationships/customXml" Target="../ink/ink3170.xml"/><Relationship Id="rId223" Type="http://schemas.openxmlformats.org/officeDocument/2006/relationships/customXml" Target="../ink/ink3072.xml"/><Relationship Id="rId430" Type="http://schemas.openxmlformats.org/officeDocument/2006/relationships/image" Target="../media/image3095.png"/><Relationship Id="rId18" Type="http://schemas.openxmlformats.org/officeDocument/2006/relationships/image" Target="../media/image2889.png"/><Relationship Id="rId265" Type="http://schemas.openxmlformats.org/officeDocument/2006/relationships/customXml" Target="../ink/ink3093.xml"/><Relationship Id="rId472" Type="http://schemas.openxmlformats.org/officeDocument/2006/relationships/image" Target="../media/image3116.png"/><Relationship Id="rId125" Type="http://schemas.openxmlformats.org/officeDocument/2006/relationships/customXml" Target="../ink/ink3023.xml"/><Relationship Id="rId167" Type="http://schemas.openxmlformats.org/officeDocument/2006/relationships/customXml" Target="../ink/ink3044.xml"/><Relationship Id="rId332" Type="http://schemas.openxmlformats.org/officeDocument/2006/relationships/image" Target="../media/image3046.png"/><Relationship Id="rId374" Type="http://schemas.openxmlformats.org/officeDocument/2006/relationships/image" Target="../media/image3067.png"/><Relationship Id="rId71" Type="http://schemas.openxmlformats.org/officeDocument/2006/relationships/customXml" Target="../ink/ink2996.xml"/><Relationship Id="rId234" Type="http://schemas.openxmlformats.org/officeDocument/2006/relationships/image" Target="../media/image2997.png"/><Relationship Id="rId2" Type="http://schemas.openxmlformats.org/officeDocument/2006/relationships/notesSlide" Target="../notesSlides/notesSlide34.xml"/><Relationship Id="rId29" Type="http://schemas.openxmlformats.org/officeDocument/2006/relationships/customXml" Target="../ink/ink2975.xml"/><Relationship Id="rId276" Type="http://schemas.openxmlformats.org/officeDocument/2006/relationships/image" Target="../media/image3018.png"/><Relationship Id="rId441" Type="http://schemas.openxmlformats.org/officeDocument/2006/relationships/customXml" Target="../ink/ink3181.xml"/><Relationship Id="rId483" Type="http://schemas.openxmlformats.org/officeDocument/2006/relationships/customXml" Target="../ink/ink3202.xml"/><Relationship Id="rId40" Type="http://schemas.openxmlformats.org/officeDocument/2006/relationships/image" Target="../media/image2900.png"/><Relationship Id="rId136" Type="http://schemas.openxmlformats.org/officeDocument/2006/relationships/image" Target="../media/image2948.png"/><Relationship Id="rId178" Type="http://schemas.openxmlformats.org/officeDocument/2006/relationships/image" Target="../media/image2969.png"/><Relationship Id="rId301" Type="http://schemas.openxmlformats.org/officeDocument/2006/relationships/customXml" Target="../ink/ink3111.xml"/><Relationship Id="rId343" Type="http://schemas.openxmlformats.org/officeDocument/2006/relationships/customXml" Target="../ink/ink3132.xml"/><Relationship Id="rId82" Type="http://schemas.openxmlformats.org/officeDocument/2006/relationships/image" Target="../media/image2921.png"/><Relationship Id="rId203" Type="http://schemas.openxmlformats.org/officeDocument/2006/relationships/customXml" Target="../ink/ink3062.xml"/><Relationship Id="rId385" Type="http://schemas.openxmlformats.org/officeDocument/2006/relationships/customXml" Target="../ink/ink3153.xml"/><Relationship Id="rId245" Type="http://schemas.openxmlformats.org/officeDocument/2006/relationships/customXml" Target="../ink/ink3083.xml"/><Relationship Id="rId287" Type="http://schemas.openxmlformats.org/officeDocument/2006/relationships/customXml" Target="../ink/ink3104.xml"/><Relationship Id="rId410" Type="http://schemas.openxmlformats.org/officeDocument/2006/relationships/image" Target="../media/image3085.png"/><Relationship Id="rId452" Type="http://schemas.openxmlformats.org/officeDocument/2006/relationships/image" Target="../media/image3106.png"/><Relationship Id="rId494" Type="http://schemas.openxmlformats.org/officeDocument/2006/relationships/image" Target="../media/image3127.png"/><Relationship Id="rId105" Type="http://schemas.openxmlformats.org/officeDocument/2006/relationships/customXml" Target="../ink/ink3013.xml"/><Relationship Id="rId147" Type="http://schemas.openxmlformats.org/officeDocument/2006/relationships/customXml" Target="../ink/ink3034.xml"/><Relationship Id="rId312" Type="http://schemas.openxmlformats.org/officeDocument/2006/relationships/image" Target="../media/image3036.png"/><Relationship Id="rId354" Type="http://schemas.openxmlformats.org/officeDocument/2006/relationships/image" Target="../media/image3057.png"/><Relationship Id="rId51" Type="http://schemas.openxmlformats.org/officeDocument/2006/relationships/customXml" Target="../ink/ink2986.xml"/><Relationship Id="rId93" Type="http://schemas.openxmlformats.org/officeDocument/2006/relationships/customXml" Target="../ink/ink3007.xml"/><Relationship Id="rId189" Type="http://schemas.openxmlformats.org/officeDocument/2006/relationships/customXml" Target="../ink/ink3055.xml"/><Relationship Id="rId396" Type="http://schemas.openxmlformats.org/officeDocument/2006/relationships/image" Target="../media/image3078.png"/><Relationship Id="rId214" Type="http://schemas.openxmlformats.org/officeDocument/2006/relationships/image" Target="../media/image2987.png"/><Relationship Id="rId256" Type="http://schemas.openxmlformats.org/officeDocument/2006/relationships/image" Target="../media/image3008.png"/><Relationship Id="rId298" Type="http://schemas.openxmlformats.org/officeDocument/2006/relationships/image" Target="../media/image3029.png"/><Relationship Id="rId421" Type="http://schemas.openxmlformats.org/officeDocument/2006/relationships/customXml" Target="../ink/ink3171.xml"/><Relationship Id="rId463" Type="http://schemas.openxmlformats.org/officeDocument/2006/relationships/customXml" Target="../ink/ink3192.xml"/><Relationship Id="rId116" Type="http://schemas.openxmlformats.org/officeDocument/2006/relationships/image" Target="../media/image2938.png"/><Relationship Id="rId158" Type="http://schemas.openxmlformats.org/officeDocument/2006/relationships/image" Target="../media/image2959.png"/><Relationship Id="rId323" Type="http://schemas.openxmlformats.org/officeDocument/2006/relationships/customXml" Target="../ink/ink3122.xml"/><Relationship Id="rId20" Type="http://schemas.openxmlformats.org/officeDocument/2006/relationships/image" Target="../media/image2890.png"/><Relationship Id="rId62" Type="http://schemas.openxmlformats.org/officeDocument/2006/relationships/image" Target="../media/image2911.png"/><Relationship Id="rId365" Type="http://schemas.openxmlformats.org/officeDocument/2006/relationships/customXml" Target="../ink/ink3143.xml"/><Relationship Id="rId225" Type="http://schemas.openxmlformats.org/officeDocument/2006/relationships/customXml" Target="../ink/ink3073.xml"/><Relationship Id="rId267" Type="http://schemas.openxmlformats.org/officeDocument/2006/relationships/customXml" Target="../ink/ink3094.xml"/><Relationship Id="rId432" Type="http://schemas.openxmlformats.org/officeDocument/2006/relationships/image" Target="../media/image3096.png"/><Relationship Id="rId474" Type="http://schemas.openxmlformats.org/officeDocument/2006/relationships/image" Target="../media/image3117.png"/><Relationship Id="rId127" Type="http://schemas.openxmlformats.org/officeDocument/2006/relationships/customXml" Target="../ink/ink3024.xml"/><Relationship Id="rId31" Type="http://schemas.openxmlformats.org/officeDocument/2006/relationships/customXml" Target="../ink/ink2976.xml"/><Relationship Id="rId73" Type="http://schemas.openxmlformats.org/officeDocument/2006/relationships/customXml" Target="../ink/ink2997.xml"/><Relationship Id="rId169" Type="http://schemas.openxmlformats.org/officeDocument/2006/relationships/customXml" Target="../ink/ink3045.xml"/><Relationship Id="rId334" Type="http://schemas.openxmlformats.org/officeDocument/2006/relationships/image" Target="../media/image3047.png"/><Relationship Id="rId376" Type="http://schemas.openxmlformats.org/officeDocument/2006/relationships/image" Target="../media/image3068.png"/><Relationship Id="rId4" Type="http://schemas.openxmlformats.org/officeDocument/2006/relationships/image" Target="../media/image2882.png"/><Relationship Id="rId180" Type="http://schemas.openxmlformats.org/officeDocument/2006/relationships/image" Target="../media/image2970.png"/><Relationship Id="rId215" Type="http://schemas.openxmlformats.org/officeDocument/2006/relationships/customXml" Target="../ink/ink3068.xml"/><Relationship Id="rId236" Type="http://schemas.openxmlformats.org/officeDocument/2006/relationships/image" Target="../media/image2998.png"/><Relationship Id="rId257" Type="http://schemas.openxmlformats.org/officeDocument/2006/relationships/customXml" Target="../ink/ink3089.xml"/><Relationship Id="rId278" Type="http://schemas.openxmlformats.org/officeDocument/2006/relationships/image" Target="../media/image3019.png"/><Relationship Id="rId401" Type="http://schemas.openxmlformats.org/officeDocument/2006/relationships/customXml" Target="../ink/ink3161.xml"/><Relationship Id="rId422" Type="http://schemas.openxmlformats.org/officeDocument/2006/relationships/image" Target="../media/image3091.png"/><Relationship Id="rId443" Type="http://schemas.openxmlformats.org/officeDocument/2006/relationships/customXml" Target="../ink/ink3182.xml"/><Relationship Id="rId464" Type="http://schemas.openxmlformats.org/officeDocument/2006/relationships/image" Target="../media/image3112.png"/><Relationship Id="rId303" Type="http://schemas.openxmlformats.org/officeDocument/2006/relationships/customXml" Target="../ink/ink3112.xml"/><Relationship Id="rId485" Type="http://schemas.openxmlformats.org/officeDocument/2006/relationships/customXml" Target="../ink/ink3203.xml"/><Relationship Id="rId42" Type="http://schemas.openxmlformats.org/officeDocument/2006/relationships/image" Target="../media/image2901.png"/><Relationship Id="rId84" Type="http://schemas.openxmlformats.org/officeDocument/2006/relationships/image" Target="../media/image2922.png"/><Relationship Id="rId138" Type="http://schemas.openxmlformats.org/officeDocument/2006/relationships/image" Target="../media/image2949.png"/><Relationship Id="rId345" Type="http://schemas.openxmlformats.org/officeDocument/2006/relationships/customXml" Target="../ink/ink3133.xml"/><Relationship Id="rId387" Type="http://schemas.openxmlformats.org/officeDocument/2006/relationships/customXml" Target="../ink/ink3154.xml"/><Relationship Id="rId191" Type="http://schemas.openxmlformats.org/officeDocument/2006/relationships/customXml" Target="../ink/ink3056.xml"/><Relationship Id="rId205" Type="http://schemas.openxmlformats.org/officeDocument/2006/relationships/customXml" Target="../ink/ink3063.xml"/><Relationship Id="rId247" Type="http://schemas.openxmlformats.org/officeDocument/2006/relationships/customXml" Target="../ink/ink3084.xml"/><Relationship Id="rId412" Type="http://schemas.openxmlformats.org/officeDocument/2006/relationships/image" Target="../media/image3086.png"/><Relationship Id="rId107" Type="http://schemas.openxmlformats.org/officeDocument/2006/relationships/customXml" Target="../ink/ink3014.xml"/><Relationship Id="rId289" Type="http://schemas.openxmlformats.org/officeDocument/2006/relationships/customXml" Target="../ink/ink3105.xml"/><Relationship Id="rId454" Type="http://schemas.openxmlformats.org/officeDocument/2006/relationships/image" Target="../media/image3107.png"/><Relationship Id="rId496" Type="http://schemas.openxmlformats.org/officeDocument/2006/relationships/image" Target="../media/image3128.png"/><Relationship Id="rId11" Type="http://schemas.openxmlformats.org/officeDocument/2006/relationships/customXml" Target="../ink/ink2966.xml"/><Relationship Id="rId53" Type="http://schemas.openxmlformats.org/officeDocument/2006/relationships/customXml" Target="../ink/ink2987.xml"/><Relationship Id="rId149" Type="http://schemas.openxmlformats.org/officeDocument/2006/relationships/customXml" Target="../ink/ink3035.xml"/><Relationship Id="rId314" Type="http://schemas.openxmlformats.org/officeDocument/2006/relationships/image" Target="../media/image3037.png"/><Relationship Id="rId356" Type="http://schemas.openxmlformats.org/officeDocument/2006/relationships/image" Target="../media/image3058.png"/><Relationship Id="rId398" Type="http://schemas.openxmlformats.org/officeDocument/2006/relationships/image" Target="../media/image3079.png"/><Relationship Id="rId95" Type="http://schemas.openxmlformats.org/officeDocument/2006/relationships/customXml" Target="../ink/ink3008.xml"/><Relationship Id="rId160" Type="http://schemas.openxmlformats.org/officeDocument/2006/relationships/image" Target="../media/image2960.png"/><Relationship Id="rId216" Type="http://schemas.openxmlformats.org/officeDocument/2006/relationships/image" Target="../media/image2988.png"/><Relationship Id="rId423" Type="http://schemas.openxmlformats.org/officeDocument/2006/relationships/customXml" Target="../ink/ink3172.xml"/><Relationship Id="rId258" Type="http://schemas.openxmlformats.org/officeDocument/2006/relationships/image" Target="../media/image3009.png"/><Relationship Id="rId465" Type="http://schemas.openxmlformats.org/officeDocument/2006/relationships/customXml" Target="../ink/ink3193.xml"/><Relationship Id="rId22" Type="http://schemas.openxmlformats.org/officeDocument/2006/relationships/image" Target="../media/image2891.png"/><Relationship Id="rId64" Type="http://schemas.openxmlformats.org/officeDocument/2006/relationships/image" Target="../media/image2912.png"/><Relationship Id="rId118" Type="http://schemas.openxmlformats.org/officeDocument/2006/relationships/image" Target="../media/image2939.png"/><Relationship Id="rId325" Type="http://schemas.openxmlformats.org/officeDocument/2006/relationships/customXml" Target="../ink/ink3123.xml"/><Relationship Id="rId367" Type="http://schemas.openxmlformats.org/officeDocument/2006/relationships/customXml" Target="../ink/ink3144.xml"/><Relationship Id="rId171" Type="http://schemas.openxmlformats.org/officeDocument/2006/relationships/customXml" Target="../ink/ink3046.xml"/><Relationship Id="rId227" Type="http://schemas.openxmlformats.org/officeDocument/2006/relationships/customXml" Target="../ink/ink3074.xml"/><Relationship Id="rId269" Type="http://schemas.openxmlformats.org/officeDocument/2006/relationships/customXml" Target="../ink/ink3095.xml"/><Relationship Id="rId434" Type="http://schemas.openxmlformats.org/officeDocument/2006/relationships/image" Target="../media/image3097.png"/><Relationship Id="rId476" Type="http://schemas.openxmlformats.org/officeDocument/2006/relationships/image" Target="../media/image3118.png"/><Relationship Id="rId33" Type="http://schemas.openxmlformats.org/officeDocument/2006/relationships/customXml" Target="../ink/ink2977.xml"/><Relationship Id="rId129" Type="http://schemas.openxmlformats.org/officeDocument/2006/relationships/customXml" Target="../ink/ink3025.xml"/><Relationship Id="rId280" Type="http://schemas.openxmlformats.org/officeDocument/2006/relationships/image" Target="../media/image3020.png"/><Relationship Id="rId336" Type="http://schemas.openxmlformats.org/officeDocument/2006/relationships/image" Target="../media/image3048.png"/><Relationship Id="rId501" Type="http://schemas.openxmlformats.org/officeDocument/2006/relationships/customXml" Target="../ink/ink3211.xml"/><Relationship Id="rId75" Type="http://schemas.openxmlformats.org/officeDocument/2006/relationships/customXml" Target="../ink/ink2998.xml"/><Relationship Id="rId140" Type="http://schemas.openxmlformats.org/officeDocument/2006/relationships/image" Target="../media/image2950.png"/><Relationship Id="rId182" Type="http://schemas.openxmlformats.org/officeDocument/2006/relationships/image" Target="../media/image2971.png"/><Relationship Id="rId378" Type="http://schemas.openxmlformats.org/officeDocument/2006/relationships/image" Target="../media/image3069.png"/><Relationship Id="rId403" Type="http://schemas.openxmlformats.org/officeDocument/2006/relationships/customXml" Target="../ink/ink3162.xml"/><Relationship Id="rId6" Type="http://schemas.openxmlformats.org/officeDocument/2006/relationships/image" Target="../media/image2883.png"/><Relationship Id="rId238" Type="http://schemas.openxmlformats.org/officeDocument/2006/relationships/image" Target="../media/image2999.png"/><Relationship Id="rId445" Type="http://schemas.openxmlformats.org/officeDocument/2006/relationships/customXml" Target="../ink/ink3183.xml"/><Relationship Id="rId487" Type="http://schemas.openxmlformats.org/officeDocument/2006/relationships/customXml" Target="../ink/ink3204.xml"/><Relationship Id="rId291" Type="http://schemas.openxmlformats.org/officeDocument/2006/relationships/customXml" Target="../ink/ink3106.xml"/><Relationship Id="rId305" Type="http://schemas.openxmlformats.org/officeDocument/2006/relationships/customXml" Target="../ink/ink3113.xml"/><Relationship Id="rId347" Type="http://schemas.openxmlformats.org/officeDocument/2006/relationships/customXml" Target="../ink/ink3134.xml"/><Relationship Id="rId44" Type="http://schemas.openxmlformats.org/officeDocument/2006/relationships/image" Target="../media/image2902.png"/><Relationship Id="rId86" Type="http://schemas.openxmlformats.org/officeDocument/2006/relationships/image" Target="../media/image2923.png"/><Relationship Id="rId151" Type="http://schemas.openxmlformats.org/officeDocument/2006/relationships/customXml" Target="../ink/ink3036.xml"/><Relationship Id="rId389" Type="http://schemas.openxmlformats.org/officeDocument/2006/relationships/customXml" Target="../ink/ink3155.xml"/><Relationship Id="rId193" Type="http://schemas.openxmlformats.org/officeDocument/2006/relationships/customXml" Target="../ink/ink3057.xml"/><Relationship Id="rId207" Type="http://schemas.openxmlformats.org/officeDocument/2006/relationships/customXml" Target="../ink/ink3064.xml"/><Relationship Id="rId249" Type="http://schemas.openxmlformats.org/officeDocument/2006/relationships/customXml" Target="../ink/ink3085.xml"/><Relationship Id="rId414" Type="http://schemas.openxmlformats.org/officeDocument/2006/relationships/image" Target="../media/image3087.png"/><Relationship Id="rId456" Type="http://schemas.openxmlformats.org/officeDocument/2006/relationships/image" Target="../media/image3108.png"/><Relationship Id="rId498" Type="http://schemas.openxmlformats.org/officeDocument/2006/relationships/image" Target="../media/image3129.png"/><Relationship Id="rId13" Type="http://schemas.openxmlformats.org/officeDocument/2006/relationships/customXml" Target="../ink/ink2967.xml"/><Relationship Id="rId109" Type="http://schemas.openxmlformats.org/officeDocument/2006/relationships/customXml" Target="../ink/ink3015.xml"/><Relationship Id="rId260" Type="http://schemas.openxmlformats.org/officeDocument/2006/relationships/image" Target="../media/image3010.png"/><Relationship Id="rId316" Type="http://schemas.openxmlformats.org/officeDocument/2006/relationships/image" Target="../media/image3038.png"/><Relationship Id="rId55" Type="http://schemas.openxmlformats.org/officeDocument/2006/relationships/customXml" Target="../ink/ink2988.xml"/><Relationship Id="rId97" Type="http://schemas.openxmlformats.org/officeDocument/2006/relationships/customXml" Target="../ink/ink3009.xml"/><Relationship Id="rId120" Type="http://schemas.openxmlformats.org/officeDocument/2006/relationships/image" Target="../media/image2940.png"/><Relationship Id="rId358" Type="http://schemas.openxmlformats.org/officeDocument/2006/relationships/image" Target="../media/image3059.png"/><Relationship Id="rId162" Type="http://schemas.openxmlformats.org/officeDocument/2006/relationships/image" Target="../media/image2961.png"/><Relationship Id="rId218" Type="http://schemas.openxmlformats.org/officeDocument/2006/relationships/image" Target="../media/image2989.png"/><Relationship Id="rId425" Type="http://schemas.openxmlformats.org/officeDocument/2006/relationships/customXml" Target="../ink/ink3173.xml"/><Relationship Id="rId467" Type="http://schemas.openxmlformats.org/officeDocument/2006/relationships/customXml" Target="../ink/ink3194.xml"/><Relationship Id="rId271" Type="http://schemas.openxmlformats.org/officeDocument/2006/relationships/customXml" Target="../ink/ink3096.xml"/><Relationship Id="rId24" Type="http://schemas.openxmlformats.org/officeDocument/2006/relationships/image" Target="../media/image2892.png"/><Relationship Id="rId66" Type="http://schemas.openxmlformats.org/officeDocument/2006/relationships/image" Target="../media/image2913.png"/><Relationship Id="rId131" Type="http://schemas.openxmlformats.org/officeDocument/2006/relationships/customXml" Target="../ink/ink3026.xml"/><Relationship Id="rId327" Type="http://schemas.openxmlformats.org/officeDocument/2006/relationships/customXml" Target="../ink/ink3124.xml"/><Relationship Id="rId369" Type="http://schemas.openxmlformats.org/officeDocument/2006/relationships/customXml" Target="../ink/ink3145.xml"/><Relationship Id="rId173" Type="http://schemas.openxmlformats.org/officeDocument/2006/relationships/customXml" Target="../ink/ink3047.xml"/><Relationship Id="rId229" Type="http://schemas.openxmlformats.org/officeDocument/2006/relationships/customXml" Target="../ink/ink3075.xml"/><Relationship Id="rId380" Type="http://schemas.openxmlformats.org/officeDocument/2006/relationships/image" Target="../media/image3070.png"/><Relationship Id="rId436" Type="http://schemas.openxmlformats.org/officeDocument/2006/relationships/image" Target="../media/image3098.png"/><Relationship Id="rId240" Type="http://schemas.openxmlformats.org/officeDocument/2006/relationships/image" Target="../media/image3000.png"/><Relationship Id="rId478" Type="http://schemas.openxmlformats.org/officeDocument/2006/relationships/image" Target="../media/image3119.png"/><Relationship Id="rId35" Type="http://schemas.openxmlformats.org/officeDocument/2006/relationships/customXml" Target="../ink/ink2978.xml"/><Relationship Id="rId77" Type="http://schemas.openxmlformats.org/officeDocument/2006/relationships/customXml" Target="../ink/ink2999.xml"/><Relationship Id="rId100" Type="http://schemas.openxmlformats.org/officeDocument/2006/relationships/image" Target="../media/image2930.png"/><Relationship Id="rId282" Type="http://schemas.openxmlformats.org/officeDocument/2006/relationships/image" Target="../media/image3021.png"/><Relationship Id="rId338" Type="http://schemas.openxmlformats.org/officeDocument/2006/relationships/image" Target="../media/image3049.png"/><Relationship Id="rId503" Type="http://schemas.openxmlformats.org/officeDocument/2006/relationships/customXml" Target="../ink/ink3212.xml"/><Relationship Id="rId8" Type="http://schemas.openxmlformats.org/officeDocument/2006/relationships/image" Target="../media/image2884.png"/><Relationship Id="rId142" Type="http://schemas.openxmlformats.org/officeDocument/2006/relationships/image" Target="../media/image2951.png"/><Relationship Id="rId184" Type="http://schemas.openxmlformats.org/officeDocument/2006/relationships/image" Target="../media/image2972.png"/><Relationship Id="rId391" Type="http://schemas.openxmlformats.org/officeDocument/2006/relationships/customXml" Target="../ink/ink3156.xml"/><Relationship Id="rId405" Type="http://schemas.openxmlformats.org/officeDocument/2006/relationships/customXml" Target="../ink/ink3163.xml"/><Relationship Id="rId447" Type="http://schemas.openxmlformats.org/officeDocument/2006/relationships/customXml" Target="../ink/ink3184.xml"/><Relationship Id="rId251" Type="http://schemas.openxmlformats.org/officeDocument/2006/relationships/customXml" Target="../ink/ink3086.xml"/><Relationship Id="rId489" Type="http://schemas.openxmlformats.org/officeDocument/2006/relationships/customXml" Target="../ink/ink3205.xml"/><Relationship Id="rId46" Type="http://schemas.openxmlformats.org/officeDocument/2006/relationships/image" Target="../media/image2903.png"/><Relationship Id="rId293" Type="http://schemas.openxmlformats.org/officeDocument/2006/relationships/customXml" Target="../ink/ink3107.xml"/><Relationship Id="rId307" Type="http://schemas.openxmlformats.org/officeDocument/2006/relationships/customXml" Target="../ink/ink3114.xml"/><Relationship Id="rId349" Type="http://schemas.openxmlformats.org/officeDocument/2006/relationships/customXml" Target="../ink/ink3135.xml"/><Relationship Id="rId88" Type="http://schemas.openxmlformats.org/officeDocument/2006/relationships/image" Target="../media/image2924.png"/><Relationship Id="rId111" Type="http://schemas.openxmlformats.org/officeDocument/2006/relationships/customXml" Target="../ink/ink3016.xml"/><Relationship Id="rId153" Type="http://schemas.openxmlformats.org/officeDocument/2006/relationships/customXml" Target="../ink/ink3037.xml"/><Relationship Id="rId195" Type="http://schemas.openxmlformats.org/officeDocument/2006/relationships/customXml" Target="../ink/ink3058.xml"/><Relationship Id="rId209" Type="http://schemas.openxmlformats.org/officeDocument/2006/relationships/customXml" Target="../ink/ink3065.xml"/><Relationship Id="rId360" Type="http://schemas.openxmlformats.org/officeDocument/2006/relationships/image" Target="../media/image3060.png"/><Relationship Id="rId416" Type="http://schemas.openxmlformats.org/officeDocument/2006/relationships/image" Target="../media/image3088.png"/><Relationship Id="rId220" Type="http://schemas.openxmlformats.org/officeDocument/2006/relationships/image" Target="../media/image2990.png"/><Relationship Id="rId458" Type="http://schemas.openxmlformats.org/officeDocument/2006/relationships/image" Target="../media/image3109.png"/><Relationship Id="rId15" Type="http://schemas.openxmlformats.org/officeDocument/2006/relationships/customXml" Target="../ink/ink2968.xml"/><Relationship Id="rId57" Type="http://schemas.openxmlformats.org/officeDocument/2006/relationships/customXml" Target="../ink/ink2989.xml"/><Relationship Id="rId262" Type="http://schemas.openxmlformats.org/officeDocument/2006/relationships/image" Target="../media/image3011.png"/><Relationship Id="rId318" Type="http://schemas.openxmlformats.org/officeDocument/2006/relationships/image" Target="../media/image3039.png"/><Relationship Id="rId99" Type="http://schemas.openxmlformats.org/officeDocument/2006/relationships/customXml" Target="../ink/ink3010.xml"/><Relationship Id="rId122" Type="http://schemas.openxmlformats.org/officeDocument/2006/relationships/image" Target="../media/image2941.png"/><Relationship Id="rId164" Type="http://schemas.openxmlformats.org/officeDocument/2006/relationships/image" Target="../media/image2962.png"/><Relationship Id="rId371" Type="http://schemas.openxmlformats.org/officeDocument/2006/relationships/customXml" Target="../ink/ink3146.xml"/><Relationship Id="rId427" Type="http://schemas.openxmlformats.org/officeDocument/2006/relationships/customXml" Target="../ink/ink3174.xml"/><Relationship Id="rId469" Type="http://schemas.openxmlformats.org/officeDocument/2006/relationships/customXml" Target="../ink/ink3195.xml"/><Relationship Id="rId26" Type="http://schemas.openxmlformats.org/officeDocument/2006/relationships/image" Target="../media/image2893.png"/><Relationship Id="rId231" Type="http://schemas.openxmlformats.org/officeDocument/2006/relationships/customXml" Target="../ink/ink3076.xml"/><Relationship Id="rId273" Type="http://schemas.openxmlformats.org/officeDocument/2006/relationships/customXml" Target="../ink/ink3097.xml"/><Relationship Id="rId329" Type="http://schemas.openxmlformats.org/officeDocument/2006/relationships/customXml" Target="../ink/ink3125.xml"/><Relationship Id="rId480" Type="http://schemas.openxmlformats.org/officeDocument/2006/relationships/image" Target="../media/image3120.png"/><Relationship Id="rId68" Type="http://schemas.openxmlformats.org/officeDocument/2006/relationships/image" Target="../media/image2914.png"/><Relationship Id="rId133" Type="http://schemas.openxmlformats.org/officeDocument/2006/relationships/customXml" Target="../ink/ink3027.xml"/><Relationship Id="rId175" Type="http://schemas.openxmlformats.org/officeDocument/2006/relationships/customXml" Target="../ink/ink3048.xml"/><Relationship Id="rId340" Type="http://schemas.openxmlformats.org/officeDocument/2006/relationships/image" Target="../media/image3050.png"/><Relationship Id="rId200" Type="http://schemas.openxmlformats.org/officeDocument/2006/relationships/image" Target="../media/image2980.png"/><Relationship Id="rId382" Type="http://schemas.openxmlformats.org/officeDocument/2006/relationships/image" Target="../media/image3071.png"/><Relationship Id="rId438" Type="http://schemas.openxmlformats.org/officeDocument/2006/relationships/image" Target="../media/image3099.png"/><Relationship Id="rId242" Type="http://schemas.openxmlformats.org/officeDocument/2006/relationships/image" Target="../media/image3001.png"/><Relationship Id="rId284" Type="http://schemas.openxmlformats.org/officeDocument/2006/relationships/image" Target="../media/image3022.png"/><Relationship Id="rId491" Type="http://schemas.openxmlformats.org/officeDocument/2006/relationships/customXml" Target="../ink/ink3206.xml"/><Relationship Id="rId505" Type="http://schemas.openxmlformats.org/officeDocument/2006/relationships/customXml" Target="../ink/ink3213.xml"/><Relationship Id="rId37" Type="http://schemas.openxmlformats.org/officeDocument/2006/relationships/customXml" Target="../ink/ink2979.xml"/><Relationship Id="rId79" Type="http://schemas.openxmlformats.org/officeDocument/2006/relationships/customXml" Target="../ink/ink3000.xml"/><Relationship Id="rId102" Type="http://schemas.openxmlformats.org/officeDocument/2006/relationships/image" Target="../media/image2931.png"/><Relationship Id="rId144" Type="http://schemas.openxmlformats.org/officeDocument/2006/relationships/image" Target="../media/image2952.png"/><Relationship Id="rId90" Type="http://schemas.openxmlformats.org/officeDocument/2006/relationships/image" Target="../media/image2925.png"/><Relationship Id="rId186" Type="http://schemas.openxmlformats.org/officeDocument/2006/relationships/image" Target="../media/image2973.png"/><Relationship Id="rId351" Type="http://schemas.openxmlformats.org/officeDocument/2006/relationships/customXml" Target="../ink/ink3136.xml"/><Relationship Id="rId393" Type="http://schemas.openxmlformats.org/officeDocument/2006/relationships/customXml" Target="../ink/ink3157.xml"/><Relationship Id="rId407" Type="http://schemas.openxmlformats.org/officeDocument/2006/relationships/customXml" Target="../ink/ink3164.xml"/><Relationship Id="rId449" Type="http://schemas.openxmlformats.org/officeDocument/2006/relationships/customXml" Target="../ink/ink3185.xml"/><Relationship Id="rId211" Type="http://schemas.openxmlformats.org/officeDocument/2006/relationships/customXml" Target="../ink/ink3066.xml"/><Relationship Id="rId253" Type="http://schemas.openxmlformats.org/officeDocument/2006/relationships/customXml" Target="../ink/ink3087.xml"/><Relationship Id="rId295" Type="http://schemas.openxmlformats.org/officeDocument/2006/relationships/customXml" Target="../ink/ink3108.xml"/><Relationship Id="rId309" Type="http://schemas.openxmlformats.org/officeDocument/2006/relationships/customXml" Target="../ink/ink3115.xml"/><Relationship Id="rId460" Type="http://schemas.openxmlformats.org/officeDocument/2006/relationships/image" Target="../media/image3110.png"/><Relationship Id="rId48" Type="http://schemas.openxmlformats.org/officeDocument/2006/relationships/image" Target="../media/image2904.png"/><Relationship Id="rId113" Type="http://schemas.openxmlformats.org/officeDocument/2006/relationships/customXml" Target="../ink/ink3017.xml"/><Relationship Id="rId320" Type="http://schemas.openxmlformats.org/officeDocument/2006/relationships/image" Target="../media/image3040.png"/><Relationship Id="rId155" Type="http://schemas.openxmlformats.org/officeDocument/2006/relationships/customXml" Target="../ink/ink3038.xml"/><Relationship Id="rId197" Type="http://schemas.openxmlformats.org/officeDocument/2006/relationships/customXml" Target="../ink/ink3059.xml"/><Relationship Id="rId362" Type="http://schemas.openxmlformats.org/officeDocument/2006/relationships/image" Target="../media/image3061.png"/><Relationship Id="rId418" Type="http://schemas.openxmlformats.org/officeDocument/2006/relationships/image" Target="../media/image3089.png"/><Relationship Id="rId222" Type="http://schemas.openxmlformats.org/officeDocument/2006/relationships/image" Target="../media/image2991.png"/><Relationship Id="rId264" Type="http://schemas.openxmlformats.org/officeDocument/2006/relationships/image" Target="../media/image3012.png"/><Relationship Id="rId471" Type="http://schemas.openxmlformats.org/officeDocument/2006/relationships/customXml" Target="../ink/ink3196.xml"/><Relationship Id="rId17" Type="http://schemas.openxmlformats.org/officeDocument/2006/relationships/customXml" Target="../ink/ink2969.xml"/><Relationship Id="rId59" Type="http://schemas.openxmlformats.org/officeDocument/2006/relationships/customXml" Target="../ink/ink2990.xml"/><Relationship Id="rId124" Type="http://schemas.openxmlformats.org/officeDocument/2006/relationships/image" Target="../media/image2942.png"/><Relationship Id="rId70" Type="http://schemas.openxmlformats.org/officeDocument/2006/relationships/image" Target="../media/image2915.png"/><Relationship Id="rId166" Type="http://schemas.openxmlformats.org/officeDocument/2006/relationships/image" Target="../media/image2963.png"/><Relationship Id="rId331" Type="http://schemas.openxmlformats.org/officeDocument/2006/relationships/customXml" Target="../ink/ink3126.xml"/><Relationship Id="rId373" Type="http://schemas.openxmlformats.org/officeDocument/2006/relationships/customXml" Target="../ink/ink3147.xml"/><Relationship Id="rId429" Type="http://schemas.openxmlformats.org/officeDocument/2006/relationships/customXml" Target="../ink/ink3175.xml"/><Relationship Id="rId1" Type="http://schemas.openxmlformats.org/officeDocument/2006/relationships/slideLayout" Target="../slideLayouts/slideLayout6.xml"/><Relationship Id="rId233" Type="http://schemas.openxmlformats.org/officeDocument/2006/relationships/customXml" Target="../ink/ink3077.xml"/><Relationship Id="rId440" Type="http://schemas.openxmlformats.org/officeDocument/2006/relationships/image" Target="../media/image3100.png"/><Relationship Id="rId28" Type="http://schemas.openxmlformats.org/officeDocument/2006/relationships/image" Target="../media/image2894.png"/><Relationship Id="rId275" Type="http://schemas.openxmlformats.org/officeDocument/2006/relationships/customXml" Target="../ink/ink3098.xml"/><Relationship Id="rId300" Type="http://schemas.openxmlformats.org/officeDocument/2006/relationships/image" Target="../media/image3030.png"/><Relationship Id="rId482" Type="http://schemas.openxmlformats.org/officeDocument/2006/relationships/image" Target="../media/image3121.png"/><Relationship Id="rId81" Type="http://schemas.openxmlformats.org/officeDocument/2006/relationships/customXml" Target="../ink/ink3001.xml"/><Relationship Id="rId135" Type="http://schemas.openxmlformats.org/officeDocument/2006/relationships/customXml" Target="../ink/ink3028.xml"/><Relationship Id="rId177" Type="http://schemas.openxmlformats.org/officeDocument/2006/relationships/customXml" Target="../ink/ink3049.xml"/><Relationship Id="rId342" Type="http://schemas.openxmlformats.org/officeDocument/2006/relationships/image" Target="../media/image3051.png"/><Relationship Id="rId384" Type="http://schemas.openxmlformats.org/officeDocument/2006/relationships/image" Target="../media/image3072.png"/><Relationship Id="rId202" Type="http://schemas.openxmlformats.org/officeDocument/2006/relationships/image" Target="../media/image2981.png"/><Relationship Id="rId244" Type="http://schemas.openxmlformats.org/officeDocument/2006/relationships/image" Target="../media/image3002.png"/><Relationship Id="rId39" Type="http://schemas.openxmlformats.org/officeDocument/2006/relationships/customXml" Target="../ink/ink2980.xml"/><Relationship Id="rId286" Type="http://schemas.openxmlformats.org/officeDocument/2006/relationships/image" Target="../media/image3023.png"/><Relationship Id="rId451" Type="http://schemas.openxmlformats.org/officeDocument/2006/relationships/customXml" Target="../ink/ink3186.xml"/><Relationship Id="rId493" Type="http://schemas.openxmlformats.org/officeDocument/2006/relationships/customXml" Target="../ink/ink3207.xml"/><Relationship Id="rId50" Type="http://schemas.openxmlformats.org/officeDocument/2006/relationships/image" Target="../media/image2905.png"/><Relationship Id="rId104" Type="http://schemas.openxmlformats.org/officeDocument/2006/relationships/image" Target="../media/image2932.png"/><Relationship Id="rId146" Type="http://schemas.openxmlformats.org/officeDocument/2006/relationships/image" Target="../media/image2953.png"/><Relationship Id="rId188" Type="http://schemas.openxmlformats.org/officeDocument/2006/relationships/image" Target="../media/image2974.png"/><Relationship Id="rId311" Type="http://schemas.openxmlformats.org/officeDocument/2006/relationships/customXml" Target="../ink/ink3116.xml"/><Relationship Id="rId353" Type="http://schemas.openxmlformats.org/officeDocument/2006/relationships/customXml" Target="../ink/ink3137.xml"/><Relationship Id="rId395" Type="http://schemas.openxmlformats.org/officeDocument/2006/relationships/customXml" Target="../ink/ink3158.xml"/><Relationship Id="rId409" Type="http://schemas.openxmlformats.org/officeDocument/2006/relationships/customXml" Target="../ink/ink3165.xml"/><Relationship Id="rId92" Type="http://schemas.openxmlformats.org/officeDocument/2006/relationships/image" Target="../media/image2926.png"/><Relationship Id="rId213" Type="http://schemas.openxmlformats.org/officeDocument/2006/relationships/customXml" Target="../ink/ink3067.xml"/><Relationship Id="rId420" Type="http://schemas.openxmlformats.org/officeDocument/2006/relationships/image" Target="../media/image3090.png"/><Relationship Id="rId255" Type="http://schemas.openxmlformats.org/officeDocument/2006/relationships/customXml" Target="../ink/ink3088.xml"/><Relationship Id="rId297" Type="http://schemas.openxmlformats.org/officeDocument/2006/relationships/customXml" Target="../ink/ink3109.xml"/><Relationship Id="rId462" Type="http://schemas.openxmlformats.org/officeDocument/2006/relationships/image" Target="../media/image3111.png"/><Relationship Id="rId115" Type="http://schemas.openxmlformats.org/officeDocument/2006/relationships/customXml" Target="../ink/ink3018.xml"/><Relationship Id="rId157" Type="http://schemas.openxmlformats.org/officeDocument/2006/relationships/customXml" Target="../ink/ink3039.xml"/><Relationship Id="rId322" Type="http://schemas.openxmlformats.org/officeDocument/2006/relationships/image" Target="../media/image3041.png"/><Relationship Id="rId364" Type="http://schemas.openxmlformats.org/officeDocument/2006/relationships/image" Target="../media/image3062.png"/><Relationship Id="rId61" Type="http://schemas.openxmlformats.org/officeDocument/2006/relationships/customXml" Target="../ink/ink2991.xml"/><Relationship Id="rId199" Type="http://schemas.openxmlformats.org/officeDocument/2006/relationships/customXml" Target="../ink/ink3060.xml"/><Relationship Id="rId19" Type="http://schemas.openxmlformats.org/officeDocument/2006/relationships/customXml" Target="../ink/ink2970.xml"/><Relationship Id="rId224" Type="http://schemas.openxmlformats.org/officeDocument/2006/relationships/image" Target="../media/image2992.png"/><Relationship Id="rId266" Type="http://schemas.openxmlformats.org/officeDocument/2006/relationships/image" Target="../media/image3013.png"/><Relationship Id="rId431" Type="http://schemas.openxmlformats.org/officeDocument/2006/relationships/customXml" Target="../ink/ink3176.xml"/><Relationship Id="rId473" Type="http://schemas.openxmlformats.org/officeDocument/2006/relationships/customXml" Target="../ink/ink3197.xml"/><Relationship Id="rId30" Type="http://schemas.openxmlformats.org/officeDocument/2006/relationships/image" Target="../media/image2895.png"/><Relationship Id="rId126" Type="http://schemas.openxmlformats.org/officeDocument/2006/relationships/image" Target="../media/image2943.png"/><Relationship Id="rId168" Type="http://schemas.openxmlformats.org/officeDocument/2006/relationships/image" Target="../media/image2964.png"/><Relationship Id="rId333" Type="http://schemas.openxmlformats.org/officeDocument/2006/relationships/customXml" Target="../ink/ink3127.xml"/><Relationship Id="rId72" Type="http://schemas.openxmlformats.org/officeDocument/2006/relationships/image" Target="../media/image2916.png"/><Relationship Id="rId375" Type="http://schemas.openxmlformats.org/officeDocument/2006/relationships/customXml" Target="../ink/ink3148.xml"/><Relationship Id="rId3" Type="http://schemas.openxmlformats.org/officeDocument/2006/relationships/customXml" Target="../ink/ink2962.xml"/><Relationship Id="rId235" Type="http://schemas.openxmlformats.org/officeDocument/2006/relationships/customXml" Target="../ink/ink3078.xml"/><Relationship Id="rId277" Type="http://schemas.openxmlformats.org/officeDocument/2006/relationships/customXml" Target="../ink/ink3099.xml"/><Relationship Id="rId400" Type="http://schemas.openxmlformats.org/officeDocument/2006/relationships/image" Target="../media/image3080.png"/><Relationship Id="rId442" Type="http://schemas.openxmlformats.org/officeDocument/2006/relationships/image" Target="../media/image3101.png"/><Relationship Id="rId484" Type="http://schemas.openxmlformats.org/officeDocument/2006/relationships/image" Target="../media/image3122.png"/><Relationship Id="rId137" Type="http://schemas.openxmlformats.org/officeDocument/2006/relationships/customXml" Target="../ink/ink3029.xml"/><Relationship Id="rId302" Type="http://schemas.openxmlformats.org/officeDocument/2006/relationships/image" Target="../media/image3031.png"/><Relationship Id="rId344" Type="http://schemas.openxmlformats.org/officeDocument/2006/relationships/image" Target="../media/image3052.png"/><Relationship Id="rId41" Type="http://schemas.openxmlformats.org/officeDocument/2006/relationships/customXml" Target="../ink/ink2981.xml"/><Relationship Id="rId83" Type="http://schemas.openxmlformats.org/officeDocument/2006/relationships/customXml" Target="../ink/ink3002.xml"/><Relationship Id="rId179" Type="http://schemas.openxmlformats.org/officeDocument/2006/relationships/customXml" Target="../ink/ink3050.xml"/><Relationship Id="rId386" Type="http://schemas.openxmlformats.org/officeDocument/2006/relationships/image" Target="../media/image3073.png"/><Relationship Id="rId190" Type="http://schemas.openxmlformats.org/officeDocument/2006/relationships/image" Target="../media/image2975.png"/><Relationship Id="rId204" Type="http://schemas.openxmlformats.org/officeDocument/2006/relationships/image" Target="../media/image2982.png"/><Relationship Id="rId246" Type="http://schemas.openxmlformats.org/officeDocument/2006/relationships/image" Target="../media/image3003.png"/><Relationship Id="rId288" Type="http://schemas.openxmlformats.org/officeDocument/2006/relationships/image" Target="../media/image3024.png"/><Relationship Id="rId411" Type="http://schemas.openxmlformats.org/officeDocument/2006/relationships/customXml" Target="../ink/ink3166.xml"/><Relationship Id="rId453" Type="http://schemas.openxmlformats.org/officeDocument/2006/relationships/customXml" Target="../ink/ink3187.xml"/><Relationship Id="rId106" Type="http://schemas.openxmlformats.org/officeDocument/2006/relationships/image" Target="../media/image2933.png"/><Relationship Id="rId313" Type="http://schemas.openxmlformats.org/officeDocument/2006/relationships/customXml" Target="../ink/ink3117.xml"/><Relationship Id="rId495" Type="http://schemas.openxmlformats.org/officeDocument/2006/relationships/customXml" Target="../ink/ink3208.xml"/><Relationship Id="rId10" Type="http://schemas.openxmlformats.org/officeDocument/2006/relationships/image" Target="../media/image2885.png"/><Relationship Id="rId52" Type="http://schemas.openxmlformats.org/officeDocument/2006/relationships/image" Target="../media/image2906.png"/><Relationship Id="rId94" Type="http://schemas.openxmlformats.org/officeDocument/2006/relationships/image" Target="../media/image2927.png"/><Relationship Id="rId148" Type="http://schemas.openxmlformats.org/officeDocument/2006/relationships/image" Target="../media/image2954.png"/><Relationship Id="rId355" Type="http://schemas.openxmlformats.org/officeDocument/2006/relationships/customXml" Target="../ink/ink3138.xml"/><Relationship Id="rId397" Type="http://schemas.openxmlformats.org/officeDocument/2006/relationships/customXml" Target="../ink/ink3159.xml"/></Relationships>
</file>

<file path=ppt/slides/_rels/slide4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271.xml"/><Relationship Id="rId299" Type="http://schemas.openxmlformats.org/officeDocument/2006/relationships/customXml" Target="../ink/ink3362.xml"/><Relationship Id="rId21" Type="http://schemas.openxmlformats.org/officeDocument/2006/relationships/customXml" Target="../ink/ink3223.xml"/><Relationship Id="rId63" Type="http://schemas.openxmlformats.org/officeDocument/2006/relationships/customXml" Target="../ink/ink3244.xml"/><Relationship Id="rId159" Type="http://schemas.openxmlformats.org/officeDocument/2006/relationships/customXml" Target="../ink/ink3292.xml"/><Relationship Id="rId324" Type="http://schemas.openxmlformats.org/officeDocument/2006/relationships/image" Target="../media/image3294.png"/><Relationship Id="rId366" Type="http://schemas.openxmlformats.org/officeDocument/2006/relationships/image" Target="../media/image3315.png"/><Relationship Id="rId170" Type="http://schemas.openxmlformats.org/officeDocument/2006/relationships/image" Target="../media/image3217.png"/><Relationship Id="rId226" Type="http://schemas.openxmlformats.org/officeDocument/2006/relationships/image" Target="../media/image3245.png"/><Relationship Id="rId433" Type="http://schemas.openxmlformats.org/officeDocument/2006/relationships/customXml" Target="../ink/ink3429.xml"/><Relationship Id="rId268" Type="http://schemas.openxmlformats.org/officeDocument/2006/relationships/image" Target="../media/image3266.png"/><Relationship Id="rId32" Type="http://schemas.openxmlformats.org/officeDocument/2006/relationships/image" Target="../media/image3148.png"/><Relationship Id="rId74" Type="http://schemas.openxmlformats.org/officeDocument/2006/relationships/image" Target="../media/image3169.png"/><Relationship Id="rId128" Type="http://schemas.openxmlformats.org/officeDocument/2006/relationships/image" Target="../media/image3196.png"/><Relationship Id="rId335" Type="http://schemas.openxmlformats.org/officeDocument/2006/relationships/customXml" Target="../ink/ink3380.xml"/><Relationship Id="rId377" Type="http://schemas.openxmlformats.org/officeDocument/2006/relationships/customXml" Target="../ink/ink3401.xml"/><Relationship Id="rId5" Type="http://schemas.openxmlformats.org/officeDocument/2006/relationships/customXml" Target="../ink/ink3215.xml"/><Relationship Id="rId181" Type="http://schemas.openxmlformats.org/officeDocument/2006/relationships/customXml" Target="../ink/ink3303.xml"/><Relationship Id="rId237" Type="http://schemas.openxmlformats.org/officeDocument/2006/relationships/customXml" Target="../ink/ink3331.xml"/><Relationship Id="rId402" Type="http://schemas.openxmlformats.org/officeDocument/2006/relationships/image" Target="../media/image3333.png"/><Relationship Id="rId279" Type="http://schemas.openxmlformats.org/officeDocument/2006/relationships/customXml" Target="../ink/ink3352.xml"/><Relationship Id="rId444" Type="http://schemas.openxmlformats.org/officeDocument/2006/relationships/image" Target="../media/image3354.png"/><Relationship Id="rId43" Type="http://schemas.openxmlformats.org/officeDocument/2006/relationships/customXml" Target="../ink/ink3234.xml"/><Relationship Id="rId139" Type="http://schemas.openxmlformats.org/officeDocument/2006/relationships/customXml" Target="../ink/ink3282.xml"/><Relationship Id="rId290" Type="http://schemas.openxmlformats.org/officeDocument/2006/relationships/image" Target="../media/image3277.png"/><Relationship Id="rId304" Type="http://schemas.openxmlformats.org/officeDocument/2006/relationships/image" Target="../media/image3284.png"/><Relationship Id="rId346" Type="http://schemas.openxmlformats.org/officeDocument/2006/relationships/image" Target="../media/image3305.png"/><Relationship Id="rId388" Type="http://schemas.openxmlformats.org/officeDocument/2006/relationships/image" Target="../media/image3326.png"/><Relationship Id="rId85" Type="http://schemas.openxmlformats.org/officeDocument/2006/relationships/customXml" Target="../ink/ink3255.xml"/><Relationship Id="rId150" Type="http://schemas.openxmlformats.org/officeDocument/2006/relationships/image" Target="../media/image3207.png"/><Relationship Id="rId192" Type="http://schemas.openxmlformats.org/officeDocument/2006/relationships/image" Target="../media/image3228.png"/><Relationship Id="rId206" Type="http://schemas.openxmlformats.org/officeDocument/2006/relationships/image" Target="../media/image3235.png"/><Relationship Id="rId413" Type="http://schemas.openxmlformats.org/officeDocument/2006/relationships/customXml" Target="../ink/ink3419.xml"/><Relationship Id="rId248" Type="http://schemas.openxmlformats.org/officeDocument/2006/relationships/image" Target="../media/image3256.png"/><Relationship Id="rId12" Type="http://schemas.openxmlformats.org/officeDocument/2006/relationships/image" Target="../media/image3138.png"/><Relationship Id="rId108" Type="http://schemas.openxmlformats.org/officeDocument/2006/relationships/image" Target="../media/image3186.png"/><Relationship Id="rId315" Type="http://schemas.openxmlformats.org/officeDocument/2006/relationships/customXml" Target="../ink/ink3370.xml"/><Relationship Id="rId357" Type="http://schemas.openxmlformats.org/officeDocument/2006/relationships/customXml" Target="../ink/ink3391.xml"/><Relationship Id="rId54" Type="http://schemas.openxmlformats.org/officeDocument/2006/relationships/image" Target="../media/image3159.png"/><Relationship Id="rId96" Type="http://schemas.openxmlformats.org/officeDocument/2006/relationships/image" Target="../media/image3180.png"/><Relationship Id="rId161" Type="http://schemas.openxmlformats.org/officeDocument/2006/relationships/customXml" Target="../ink/ink3293.xml"/><Relationship Id="rId217" Type="http://schemas.openxmlformats.org/officeDocument/2006/relationships/customXml" Target="../ink/ink3321.xml"/><Relationship Id="rId399" Type="http://schemas.openxmlformats.org/officeDocument/2006/relationships/customXml" Target="../ink/ink3412.xml"/><Relationship Id="rId259" Type="http://schemas.openxmlformats.org/officeDocument/2006/relationships/customXml" Target="../ink/ink3342.xml"/><Relationship Id="rId424" Type="http://schemas.openxmlformats.org/officeDocument/2006/relationships/image" Target="../media/image3344.png"/><Relationship Id="rId23" Type="http://schemas.openxmlformats.org/officeDocument/2006/relationships/customXml" Target="../ink/ink3224.xml"/><Relationship Id="rId119" Type="http://schemas.openxmlformats.org/officeDocument/2006/relationships/customXml" Target="../ink/ink3272.xml"/><Relationship Id="rId270" Type="http://schemas.openxmlformats.org/officeDocument/2006/relationships/image" Target="../media/image3267.png"/><Relationship Id="rId326" Type="http://schemas.openxmlformats.org/officeDocument/2006/relationships/image" Target="../media/image3295.png"/><Relationship Id="rId65" Type="http://schemas.openxmlformats.org/officeDocument/2006/relationships/customXml" Target="../ink/ink3245.xml"/><Relationship Id="rId130" Type="http://schemas.openxmlformats.org/officeDocument/2006/relationships/image" Target="../media/image3197.png"/><Relationship Id="rId368" Type="http://schemas.openxmlformats.org/officeDocument/2006/relationships/image" Target="../media/image3316.png"/><Relationship Id="rId172" Type="http://schemas.openxmlformats.org/officeDocument/2006/relationships/image" Target="../media/image3218.png"/><Relationship Id="rId228" Type="http://schemas.openxmlformats.org/officeDocument/2006/relationships/image" Target="../media/image3246.png"/><Relationship Id="rId435" Type="http://schemas.openxmlformats.org/officeDocument/2006/relationships/customXml" Target="../ink/ink3430.xml"/><Relationship Id="rId281" Type="http://schemas.openxmlformats.org/officeDocument/2006/relationships/customXml" Target="../ink/ink3353.xml"/><Relationship Id="rId337" Type="http://schemas.openxmlformats.org/officeDocument/2006/relationships/customXml" Target="../ink/ink3381.xml"/><Relationship Id="rId34" Type="http://schemas.openxmlformats.org/officeDocument/2006/relationships/image" Target="../media/image3149.png"/><Relationship Id="rId76" Type="http://schemas.openxmlformats.org/officeDocument/2006/relationships/image" Target="../media/image3170.png"/><Relationship Id="rId141" Type="http://schemas.openxmlformats.org/officeDocument/2006/relationships/customXml" Target="../ink/ink3283.xml"/><Relationship Id="rId379" Type="http://schemas.openxmlformats.org/officeDocument/2006/relationships/customXml" Target="../ink/ink3402.xml"/><Relationship Id="rId7" Type="http://schemas.openxmlformats.org/officeDocument/2006/relationships/customXml" Target="../ink/ink3216.xml"/><Relationship Id="rId183" Type="http://schemas.openxmlformats.org/officeDocument/2006/relationships/customXml" Target="../ink/ink3304.xml"/><Relationship Id="rId239" Type="http://schemas.openxmlformats.org/officeDocument/2006/relationships/customXml" Target="../ink/ink3332.xml"/><Relationship Id="rId390" Type="http://schemas.openxmlformats.org/officeDocument/2006/relationships/image" Target="../media/image3327.png"/><Relationship Id="rId404" Type="http://schemas.openxmlformats.org/officeDocument/2006/relationships/image" Target="../media/image3334.png"/><Relationship Id="rId250" Type="http://schemas.openxmlformats.org/officeDocument/2006/relationships/image" Target="../media/image3257.png"/><Relationship Id="rId292" Type="http://schemas.openxmlformats.org/officeDocument/2006/relationships/image" Target="../media/image3278.png"/><Relationship Id="rId306" Type="http://schemas.openxmlformats.org/officeDocument/2006/relationships/image" Target="../media/image3285.png"/><Relationship Id="rId45" Type="http://schemas.openxmlformats.org/officeDocument/2006/relationships/customXml" Target="../ink/ink3235.xml"/><Relationship Id="rId87" Type="http://schemas.openxmlformats.org/officeDocument/2006/relationships/customXml" Target="../ink/ink3256.xml"/><Relationship Id="rId110" Type="http://schemas.openxmlformats.org/officeDocument/2006/relationships/image" Target="../media/image3187.png"/><Relationship Id="rId348" Type="http://schemas.openxmlformats.org/officeDocument/2006/relationships/image" Target="../media/image3306.png"/><Relationship Id="rId152" Type="http://schemas.openxmlformats.org/officeDocument/2006/relationships/image" Target="../media/image3208.png"/><Relationship Id="rId194" Type="http://schemas.openxmlformats.org/officeDocument/2006/relationships/image" Target="../media/image3229.png"/><Relationship Id="rId208" Type="http://schemas.openxmlformats.org/officeDocument/2006/relationships/image" Target="../media/image3236.png"/><Relationship Id="rId415" Type="http://schemas.openxmlformats.org/officeDocument/2006/relationships/customXml" Target="../ink/ink3420.xml"/><Relationship Id="rId261" Type="http://schemas.openxmlformats.org/officeDocument/2006/relationships/customXml" Target="../ink/ink3343.xml"/><Relationship Id="rId14" Type="http://schemas.openxmlformats.org/officeDocument/2006/relationships/image" Target="../media/image3139.png"/><Relationship Id="rId56" Type="http://schemas.openxmlformats.org/officeDocument/2006/relationships/image" Target="../media/image3160.png"/><Relationship Id="rId317" Type="http://schemas.openxmlformats.org/officeDocument/2006/relationships/customXml" Target="../ink/ink3371.xml"/><Relationship Id="rId359" Type="http://schemas.openxmlformats.org/officeDocument/2006/relationships/customXml" Target="../ink/ink3392.xml"/><Relationship Id="rId98" Type="http://schemas.openxmlformats.org/officeDocument/2006/relationships/image" Target="../media/image3181.png"/><Relationship Id="rId121" Type="http://schemas.openxmlformats.org/officeDocument/2006/relationships/customXml" Target="../ink/ink3273.xml"/><Relationship Id="rId163" Type="http://schemas.openxmlformats.org/officeDocument/2006/relationships/customXml" Target="../ink/ink3294.xml"/><Relationship Id="rId219" Type="http://schemas.openxmlformats.org/officeDocument/2006/relationships/customXml" Target="../ink/ink3322.xml"/><Relationship Id="rId370" Type="http://schemas.openxmlformats.org/officeDocument/2006/relationships/image" Target="../media/image3317.png"/><Relationship Id="rId426" Type="http://schemas.openxmlformats.org/officeDocument/2006/relationships/image" Target="../media/image3345.png"/><Relationship Id="rId230" Type="http://schemas.openxmlformats.org/officeDocument/2006/relationships/image" Target="../media/image3247.png"/><Relationship Id="rId25" Type="http://schemas.openxmlformats.org/officeDocument/2006/relationships/customXml" Target="../ink/ink3225.xml"/><Relationship Id="rId67" Type="http://schemas.openxmlformats.org/officeDocument/2006/relationships/customXml" Target="../ink/ink3246.xml"/><Relationship Id="rId272" Type="http://schemas.openxmlformats.org/officeDocument/2006/relationships/image" Target="../media/image3268.png"/><Relationship Id="rId328" Type="http://schemas.openxmlformats.org/officeDocument/2006/relationships/image" Target="../media/image3296.png"/><Relationship Id="rId132" Type="http://schemas.openxmlformats.org/officeDocument/2006/relationships/image" Target="../media/image3198.png"/><Relationship Id="rId174" Type="http://schemas.openxmlformats.org/officeDocument/2006/relationships/image" Target="../media/image3219.png"/><Relationship Id="rId381" Type="http://schemas.openxmlformats.org/officeDocument/2006/relationships/customXml" Target="../ink/ink3403.xml"/><Relationship Id="rId241" Type="http://schemas.openxmlformats.org/officeDocument/2006/relationships/customXml" Target="../ink/ink3333.xml"/><Relationship Id="rId437" Type="http://schemas.openxmlformats.org/officeDocument/2006/relationships/customXml" Target="../ink/ink3431.xml"/><Relationship Id="rId36" Type="http://schemas.openxmlformats.org/officeDocument/2006/relationships/image" Target="../media/image3150.png"/><Relationship Id="rId283" Type="http://schemas.openxmlformats.org/officeDocument/2006/relationships/customXml" Target="../ink/ink3354.xml"/><Relationship Id="rId339" Type="http://schemas.openxmlformats.org/officeDocument/2006/relationships/customXml" Target="../ink/ink3382.xml"/><Relationship Id="rId78" Type="http://schemas.openxmlformats.org/officeDocument/2006/relationships/image" Target="../media/image3171.png"/><Relationship Id="rId101" Type="http://schemas.openxmlformats.org/officeDocument/2006/relationships/customXml" Target="../ink/ink3263.xml"/><Relationship Id="rId143" Type="http://schemas.openxmlformats.org/officeDocument/2006/relationships/customXml" Target="../ink/ink3284.xml"/><Relationship Id="rId185" Type="http://schemas.openxmlformats.org/officeDocument/2006/relationships/customXml" Target="../ink/ink3305.xml"/><Relationship Id="rId350" Type="http://schemas.openxmlformats.org/officeDocument/2006/relationships/image" Target="../media/image3307.png"/><Relationship Id="rId406" Type="http://schemas.openxmlformats.org/officeDocument/2006/relationships/image" Target="../media/image3335.png"/><Relationship Id="rId9" Type="http://schemas.openxmlformats.org/officeDocument/2006/relationships/customXml" Target="../ink/ink3217.xml"/><Relationship Id="rId210" Type="http://schemas.openxmlformats.org/officeDocument/2006/relationships/image" Target="../media/image3237.png"/><Relationship Id="rId392" Type="http://schemas.openxmlformats.org/officeDocument/2006/relationships/image" Target="../media/image3328.png"/><Relationship Id="rId252" Type="http://schemas.openxmlformats.org/officeDocument/2006/relationships/image" Target="../media/image3258.png"/><Relationship Id="rId294" Type="http://schemas.openxmlformats.org/officeDocument/2006/relationships/image" Target="../media/image3279.png"/><Relationship Id="rId308" Type="http://schemas.openxmlformats.org/officeDocument/2006/relationships/image" Target="../media/image3286.png"/><Relationship Id="rId47" Type="http://schemas.openxmlformats.org/officeDocument/2006/relationships/customXml" Target="../ink/ink3236.xml"/><Relationship Id="rId89" Type="http://schemas.openxmlformats.org/officeDocument/2006/relationships/customXml" Target="../ink/ink3257.xml"/><Relationship Id="rId112" Type="http://schemas.openxmlformats.org/officeDocument/2006/relationships/image" Target="../media/image3188.png"/><Relationship Id="rId154" Type="http://schemas.openxmlformats.org/officeDocument/2006/relationships/image" Target="../media/image3209.png"/><Relationship Id="rId361" Type="http://schemas.openxmlformats.org/officeDocument/2006/relationships/customXml" Target="../ink/ink3393.xml"/><Relationship Id="rId196" Type="http://schemas.openxmlformats.org/officeDocument/2006/relationships/image" Target="../media/image3230.png"/><Relationship Id="rId417" Type="http://schemas.openxmlformats.org/officeDocument/2006/relationships/customXml" Target="../ink/ink3421.xml"/><Relationship Id="rId16" Type="http://schemas.openxmlformats.org/officeDocument/2006/relationships/image" Target="../media/image3140.png"/><Relationship Id="rId221" Type="http://schemas.openxmlformats.org/officeDocument/2006/relationships/customXml" Target="../ink/ink3323.xml"/><Relationship Id="rId263" Type="http://schemas.openxmlformats.org/officeDocument/2006/relationships/customXml" Target="../ink/ink3344.xml"/><Relationship Id="rId319" Type="http://schemas.openxmlformats.org/officeDocument/2006/relationships/customXml" Target="../ink/ink3372.xml"/><Relationship Id="rId58" Type="http://schemas.openxmlformats.org/officeDocument/2006/relationships/image" Target="../media/image3161.png"/><Relationship Id="rId123" Type="http://schemas.openxmlformats.org/officeDocument/2006/relationships/customXml" Target="../ink/ink3274.xml"/><Relationship Id="rId330" Type="http://schemas.openxmlformats.org/officeDocument/2006/relationships/image" Target="../media/image3297.png"/><Relationship Id="rId165" Type="http://schemas.openxmlformats.org/officeDocument/2006/relationships/customXml" Target="../ink/ink3295.xml"/><Relationship Id="rId372" Type="http://schemas.openxmlformats.org/officeDocument/2006/relationships/image" Target="../media/image3318.png"/><Relationship Id="rId428" Type="http://schemas.openxmlformats.org/officeDocument/2006/relationships/image" Target="../media/image3346.png"/><Relationship Id="rId232" Type="http://schemas.openxmlformats.org/officeDocument/2006/relationships/image" Target="../media/image3248.png"/><Relationship Id="rId274" Type="http://schemas.openxmlformats.org/officeDocument/2006/relationships/image" Target="../media/image3269.png"/><Relationship Id="rId27" Type="http://schemas.openxmlformats.org/officeDocument/2006/relationships/customXml" Target="../ink/ink3226.xml"/><Relationship Id="rId69" Type="http://schemas.openxmlformats.org/officeDocument/2006/relationships/customXml" Target="../ink/ink3247.xml"/><Relationship Id="rId134" Type="http://schemas.openxmlformats.org/officeDocument/2006/relationships/image" Target="../media/image3199.png"/><Relationship Id="rId80" Type="http://schemas.openxmlformats.org/officeDocument/2006/relationships/image" Target="../media/image3172.png"/><Relationship Id="rId176" Type="http://schemas.openxmlformats.org/officeDocument/2006/relationships/image" Target="../media/image3220.png"/><Relationship Id="rId341" Type="http://schemas.openxmlformats.org/officeDocument/2006/relationships/customXml" Target="../ink/ink3383.xml"/><Relationship Id="rId383" Type="http://schemas.openxmlformats.org/officeDocument/2006/relationships/customXml" Target="../ink/ink3404.xml"/><Relationship Id="rId439" Type="http://schemas.openxmlformats.org/officeDocument/2006/relationships/customXml" Target="../ink/ink3432.xml"/><Relationship Id="rId201" Type="http://schemas.openxmlformats.org/officeDocument/2006/relationships/customXml" Target="../ink/ink3313.xml"/><Relationship Id="rId243" Type="http://schemas.openxmlformats.org/officeDocument/2006/relationships/customXml" Target="../ink/ink3334.xml"/><Relationship Id="rId285" Type="http://schemas.openxmlformats.org/officeDocument/2006/relationships/customXml" Target="../ink/ink3355.xml"/><Relationship Id="rId38" Type="http://schemas.openxmlformats.org/officeDocument/2006/relationships/image" Target="../media/image3151.png"/><Relationship Id="rId103" Type="http://schemas.openxmlformats.org/officeDocument/2006/relationships/customXml" Target="../ink/ink3264.xml"/><Relationship Id="rId310" Type="http://schemas.openxmlformats.org/officeDocument/2006/relationships/image" Target="../media/image3287.png"/><Relationship Id="rId91" Type="http://schemas.openxmlformats.org/officeDocument/2006/relationships/customXml" Target="../ink/ink3258.xml"/><Relationship Id="rId145" Type="http://schemas.openxmlformats.org/officeDocument/2006/relationships/customXml" Target="../ink/ink3285.xml"/><Relationship Id="rId187" Type="http://schemas.openxmlformats.org/officeDocument/2006/relationships/customXml" Target="../ink/ink3306.xml"/><Relationship Id="rId352" Type="http://schemas.openxmlformats.org/officeDocument/2006/relationships/image" Target="../media/image3308.png"/><Relationship Id="rId394" Type="http://schemas.openxmlformats.org/officeDocument/2006/relationships/image" Target="../media/image3329.png"/><Relationship Id="rId408" Type="http://schemas.openxmlformats.org/officeDocument/2006/relationships/image" Target="../media/image3336.png"/><Relationship Id="rId212" Type="http://schemas.openxmlformats.org/officeDocument/2006/relationships/image" Target="../media/image3238.png"/><Relationship Id="rId254" Type="http://schemas.openxmlformats.org/officeDocument/2006/relationships/image" Target="../media/image3259.png"/><Relationship Id="rId49" Type="http://schemas.openxmlformats.org/officeDocument/2006/relationships/customXml" Target="../ink/ink3237.xml"/><Relationship Id="rId114" Type="http://schemas.openxmlformats.org/officeDocument/2006/relationships/image" Target="../media/image3189.png"/><Relationship Id="rId296" Type="http://schemas.openxmlformats.org/officeDocument/2006/relationships/image" Target="../media/image3280.png"/><Relationship Id="rId60" Type="http://schemas.openxmlformats.org/officeDocument/2006/relationships/image" Target="../media/image3162.png"/><Relationship Id="rId156" Type="http://schemas.openxmlformats.org/officeDocument/2006/relationships/image" Target="../media/image3210.png"/><Relationship Id="rId198" Type="http://schemas.openxmlformats.org/officeDocument/2006/relationships/image" Target="../media/image3231.png"/><Relationship Id="rId321" Type="http://schemas.openxmlformats.org/officeDocument/2006/relationships/customXml" Target="../ink/ink3373.xml"/><Relationship Id="rId363" Type="http://schemas.openxmlformats.org/officeDocument/2006/relationships/customXml" Target="../ink/ink3394.xml"/><Relationship Id="rId419" Type="http://schemas.openxmlformats.org/officeDocument/2006/relationships/customXml" Target="../ink/ink3422.xml"/><Relationship Id="rId202" Type="http://schemas.openxmlformats.org/officeDocument/2006/relationships/image" Target="../media/image3233.png"/><Relationship Id="rId223" Type="http://schemas.openxmlformats.org/officeDocument/2006/relationships/customXml" Target="../ink/ink3324.xml"/><Relationship Id="rId244" Type="http://schemas.openxmlformats.org/officeDocument/2006/relationships/image" Target="../media/image3254.png"/><Relationship Id="rId430" Type="http://schemas.openxmlformats.org/officeDocument/2006/relationships/image" Target="../media/image3347.png"/><Relationship Id="rId18" Type="http://schemas.openxmlformats.org/officeDocument/2006/relationships/image" Target="../media/image3141.png"/><Relationship Id="rId39" Type="http://schemas.openxmlformats.org/officeDocument/2006/relationships/customXml" Target="../ink/ink3232.xml"/><Relationship Id="rId265" Type="http://schemas.openxmlformats.org/officeDocument/2006/relationships/customXml" Target="../ink/ink3345.xml"/><Relationship Id="rId286" Type="http://schemas.openxmlformats.org/officeDocument/2006/relationships/image" Target="../media/image3275.png"/><Relationship Id="rId50" Type="http://schemas.openxmlformats.org/officeDocument/2006/relationships/image" Target="../media/image3157.png"/><Relationship Id="rId104" Type="http://schemas.openxmlformats.org/officeDocument/2006/relationships/image" Target="../media/image3184.png"/><Relationship Id="rId125" Type="http://schemas.openxmlformats.org/officeDocument/2006/relationships/customXml" Target="../ink/ink3275.xml"/><Relationship Id="rId146" Type="http://schemas.openxmlformats.org/officeDocument/2006/relationships/image" Target="../media/image3205.png"/><Relationship Id="rId167" Type="http://schemas.openxmlformats.org/officeDocument/2006/relationships/customXml" Target="../ink/ink3296.xml"/><Relationship Id="rId188" Type="http://schemas.openxmlformats.org/officeDocument/2006/relationships/image" Target="../media/image3226.png"/><Relationship Id="rId311" Type="http://schemas.openxmlformats.org/officeDocument/2006/relationships/customXml" Target="../ink/ink3368.xml"/><Relationship Id="rId332" Type="http://schemas.openxmlformats.org/officeDocument/2006/relationships/image" Target="../media/image3298.png"/><Relationship Id="rId353" Type="http://schemas.openxmlformats.org/officeDocument/2006/relationships/customXml" Target="../ink/ink3389.xml"/><Relationship Id="rId374" Type="http://schemas.openxmlformats.org/officeDocument/2006/relationships/image" Target="../media/image3319.png"/><Relationship Id="rId395" Type="http://schemas.openxmlformats.org/officeDocument/2006/relationships/customXml" Target="../ink/ink3410.xml"/><Relationship Id="rId409" Type="http://schemas.openxmlformats.org/officeDocument/2006/relationships/customXml" Target="../ink/ink3417.xml"/><Relationship Id="rId71" Type="http://schemas.openxmlformats.org/officeDocument/2006/relationships/customXml" Target="../ink/ink3248.xml"/><Relationship Id="rId92" Type="http://schemas.openxmlformats.org/officeDocument/2006/relationships/image" Target="../media/image3178.png"/><Relationship Id="rId213" Type="http://schemas.openxmlformats.org/officeDocument/2006/relationships/customXml" Target="../ink/ink3319.xml"/><Relationship Id="rId234" Type="http://schemas.openxmlformats.org/officeDocument/2006/relationships/image" Target="../media/image3249.png"/><Relationship Id="rId420" Type="http://schemas.openxmlformats.org/officeDocument/2006/relationships/image" Target="../media/image3342.png"/><Relationship Id="rId2" Type="http://schemas.openxmlformats.org/officeDocument/2006/relationships/notesSlide" Target="../notesSlides/notesSlide35.xml"/><Relationship Id="rId29" Type="http://schemas.openxmlformats.org/officeDocument/2006/relationships/customXml" Target="../ink/ink3227.xml"/><Relationship Id="rId255" Type="http://schemas.openxmlformats.org/officeDocument/2006/relationships/customXml" Target="../ink/ink3340.xml"/><Relationship Id="rId276" Type="http://schemas.openxmlformats.org/officeDocument/2006/relationships/image" Target="../media/image3270.png"/><Relationship Id="rId297" Type="http://schemas.openxmlformats.org/officeDocument/2006/relationships/customXml" Target="../ink/ink3361.xml"/><Relationship Id="rId441" Type="http://schemas.openxmlformats.org/officeDocument/2006/relationships/customXml" Target="../ink/ink3433.xml"/><Relationship Id="rId40" Type="http://schemas.openxmlformats.org/officeDocument/2006/relationships/image" Target="../media/image3152.png"/><Relationship Id="rId115" Type="http://schemas.openxmlformats.org/officeDocument/2006/relationships/customXml" Target="../ink/ink3270.xml"/><Relationship Id="rId136" Type="http://schemas.openxmlformats.org/officeDocument/2006/relationships/image" Target="../media/image3200.png"/><Relationship Id="rId157" Type="http://schemas.openxmlformats.org/officeDocument/2006/relationships/customXml" Target="../ink/ink3291.xml"/><Relationship Id="rId178" Type="http://schemas.openxmlformats.org/officeDocument/2006/relationships/image" Target="../media/image3221.png"/><Relationship Id="rId301" Type="http://schemas.openxmlformats.org/officeDocument/2006/relationships/customXml" Target="../ink/ink3363.xml"/><Relationship Id="rId322" Type="http://schemas.openxmlformats.org/officeDocument/2006/relationships/image" Target="../media/image3293.png"/><Relationship Id="rId343" Type="http://schemas.openxmlformats.org/officeDocument/2006/relationships/customXml" Target="../ink/ink3384.xml"/><Relationship Id="rId364" Type="http://schemas.openxmlformats.org/officeDocument/2006/relationships/image" Target="../media/image3314.png"/><Relationship Id="rId61" Type="http://schemas.openxmlformats.org/officeDocument/2006/relationships/customXml" Target="../ink/ink3243.xml"/><Relationship Id="rId82" Type="http://schemas.openxmlformats.org/officeDocument/2006/relationships/image" Target="../media/image3173.png"/><Relationship Id="rId199" Type="http://schemas.openxmlformats.org/officeDocument/2006/relationships/customXml" Target="../ink/ink3312.xml"/><Relationship Id="rId203" Type="http://schemas.openxmlformats.org/officeDocument/2006/relationships/customXml" Target="../ink/ink3314.xml"/><Relationship Id="rId385" Type="http://schemas.openxmlformats.org/officeDocument/2006/relationships/customXml" Target="../ink/ink3405.xml"/><Relationship Id="rId19" Type="http://schemas.openxmlformats.org/officeDocument/2006/relationships/customXml" Target="../ink/ink3222.xml"/><Relationship Id="rId224" Type="http://schemas.openxmlformats.org/officeDocument/2006/relationships/image" Target="../media/image3244.png"/><Relationship Id="rId245" Type="http://schemas.openxmlformats.org/officeDocument/2006/relationships/customXml" Target="../ink/ink3335.xml"/><Relationship Id="rId266" Type="http://schemas.openxmlformats.org/officeDocument/2006/relationships/image" Target="../media/image3265.png"/><Relationship Id="rId287" Type="http://schemas.openxmlformats.org/officeDocument/2006/relationships/customXml" Target="../ink/ink3356.xml"/><Relationship Id="rId410" Type="http://schemas.openxmlformats.org/officeDocument/2006/relationships/image" Target="../media/image3337.png"/><Relationship Id="rId431" Type="http://schemas.openxmlformats.org/officeDocument/2006/relationships/customXml" Target="../ink/ink3428.xml"/><Relationship Id="rId30" Type="http://schemas.openxmlformats.org/officeDocument/2006/relationships/image" Target="../media/image3147.png"/><Relationship Id="rId105" Type="http://schemas.openxmlformats.org/officeDocument/2006/relationships/customXml" Target="../ink/ink3265.xml"/><Relationship Id="rId126" Type="http://schemas.openxmlformats.org/officeDocument/2006/relationships/image" Target="../media/image3195.png"/><Relationship Id="rId147" Type="http://schemas.openxmlformats.org/officeDocument/2006/relationships/customXml" Target="../ink/ink3286.xml"/><Relationship Id="rId168" Type="http://schemas.openxmlformats.org/officeDocument/2006/relationships/image" Target="../media/image3216.png"/><Relationship Id="rId312" Type="http://schemas.openxmlformats.org/officeDocument/2006/relationships/image" Target="../media/image3288.png"/><Relationship Id="rId333" Type="http://schemas.openxmlformats.org/officeDocument/2006/relationships/customXml" Target="../ink/ink3379.xml"/><Relationship Id="rId354" Type="http://schemas.openxmlformats.org/officeDocument/2006/relationships/image" Target="../media/image3309.png"/><Relationship Id="rId51" Type="http://schemas.openxmlformats.org/officeDocument/2006/relationships/customXml" Target="../ink/ink3238.xml"/><Relationship Id="rId72" Type="http://schemas.openxmlformats.org/officeDocument/2006/relationships/image" Target="../media/image3168.png"/><Relationship Id="rId93" Type="http://schemas.openxmlformats.org/officeDocument/2006/relationships/customXml" Target="../ink/ink3259.xml"/><Relationship Id="rId189" Type="http://schemas.openxmlformats.org/officeDocument/2006/relationships/customXml" Target="../ink/ink3307.xml"/><Relationship Id="rId375" Type="http://schemas.openxmlformats.org/officeDocument/2006/relationships/customXml" Target="../ink/ink3400.xml"/><Relationship Id="rId396" Type="http://schemas.openxmlformats.org/officeDocument/2006/relationships/image" Target="../media/image3330.png"/><Relationship Id="rId3" Type="http://schemas.openxmlformats.org/officeDocument/2006/relationships/customXml" Target="../ink/ink3214.xml"/><Relationship Id="rId214" Type="http://schemas.openxmlformats.org/officeDocument/2006/relationships/image" Target="../media/image3239.png"/><Relationship Id="rId235" Type="http://schemas.openxmlformats.org/officeDocument/2006/relationships/customXml" Target="../ink/ink3330.xml"/><Relationship Id="rId256" Type="http://schemas.openxmlformats.org/officeDocument/2006/relationships/image" Target="../media/image3260.png"/><Relationship Id="rId277" Type="http://schemas.openxmlformats.org/officeDocument/2006/relationships/customXml" Target="../ink/ink3351.xml"/><Relationship Id="rId298" Type="http://schemas.openxmlformats.org/officeDocument/2006/relationships/image" Target="../media/image3281.png"/><Relationship Id="rId400" Type="http://schemas.openxmlformats.org/officeDocument/2006/relationships/image" Target="../media/image3332.png"/><Relationship Id="rId421" Type="http://schemas.openxmlformats.org/officeDocument/2006/relationships/customXml" Target="../ink/ink3423.xml"/><Relationship Id="rId442" Type="http://schemas.openxmlformats.org/officeDocument/2006/relationships/image" Target="../media/image3353.png"/><Relationship Id="rId116" Type="http://schemas.openxmlformats.org/officeDocument/2006/relationships/image" Target="../media/image3190.png"/><Relationship Id="rId137" Type="http://schemas.openxmlformats.org/officeDocument/2006/relationships/customXml" Target="../ink/ink3281.xml"/><Relationship Id="rId158" Type="http://schemas.openxmlformats.org/officeDocument/2006/relationships/image" Target="../media/image3211.png"/><Relationship Id="rId302" Type="http://schemas.openxmlformats.org/officeDocument/2006/relationships/image" Target="../media/image3283.png"/><Relationship Id="rId323" Type="http://schemas.openxmlformats.org/officeDocument/2006/relationships/customXml" Target="../ink/ink3374.xml"/><Relationship Id="rId344" Type="http://schemas.openxmlformats.org/officeDocument/2006/relationships/image" Target="../media/image3304.png"/><Relationship Id="rId20" Type="http://schemas.openxmlformats.org/officeDocument/2006/relationships/image" Target="../media/image3142.png"/><Relationship Id="rId41" Type="http://schemas.openxmlformats.org/officeDocument/2006/relationships/customXml" Target="../ink/ink3233.xml"/><Relationship Id="rId62" Type="http://schemas.openxmlformats.org/officeDocument/2006/relationships/image" Target="../media/image3163.png"/><Relationship Id="rId83" Type="http://schemas.openxmlformats.org/officeDocument/2006/relationships/customXml" Target="../ink/ink3254.xml"/><Relationship Id="rId179" Type="http://schemas.openxmlformats.org/officeDocument/2006/relationships/customXml" Target="../ink/ink3302.xml"/><Relationship Id="rId365" Type="http://schemas.openxmlformats.org/officeDocument/2006/relationships/customXml" Target="../ink/ink3395.xml"/><Relationship Id="rId386" Type="http://schemas.openxmlformats.org/officeDocument/2006/relationships/image" Target="../media/image3325.png"/><Relationship Id="rId190" Type="http://schemas.openxmlformats.org/officeDocument/2006/relationships/image" Target="../media/image3227.png"/><Relationship Id="rId204" Type="http://schemas.openxmlformats.org/officeDocument/2006/relationships/image" Target="../media/image3234.png"/><Relationship Id="rId225" Type="http://schemas.openxmlformats.org/officeDocument/2006/relationships/customXml" Target="../ink/ink3325.xml"/><Relationship Id="rId246" Type="http://schemas.openxmlformats.org/officeDocument/2006/relationships/image" Target="../media/image3255.png"/><Relationship Id="rId267" Type="http://schemas.openxmlformats.org/officeDocument/2006/relationships/customXml" Target="../ink/ink3346.xml"/><Relationship Id="rId288" Type="http://schemas.openxmlformats.org/officeDocument/2006/relationships/image" Target="../media/image3276.png"/><Relationship Id="rId411" Type="http://schemas.openxmlformats.org/officeDocument/2006/relationships/customXml" Target="../ink/ink3418.xml"/><Relationship Id="rId432" Type="http://schemas.openxmlformats.org/officeDocument/2006/relationships/image" Target="../media/image3348.png"/><Relationship Id="rId106" Type="http://schemas.openxmlformats.org/officeDocument/2006/relationships/image" Target="../media/image3185.png"/><Relationship Id="rId127" Type="http://schemas.openxmlformats.org/officeDocument/2006/relationships/customXml" Target="../ink/ink3276.xml"/><Relationship Id="rId313" Type="http://schemas.openxmlformats.org/officeDocument/2006/relationships/customXml" Target="../ink/ink3369.xml"/><Relationship Id="rId10" Type="http://schemas.openxmlformats.org/officeDocument/2006/relationships/image" Target="../media/image3137.png"/><Relationship Id="rId31" Type="http://schemas.openxmlformats.org/officeDocument/2006/relationships/customXml" Target="../ink/ink3228.xml"/><Relationship Id="rId52" Type="http://schemas.openxmlformats.org/officeDocument/2006/relationships/image" Target="../media/image3158.png"/><Relationship Id="rId73" Type="http://schemas.openxmlformats.org/officeDocument/2006/relationships/customXml" Target="../ink/ink3249.xml"/><Relationship Id="rId94" Type="http://schemas.openxmlformats.org/officeDocument/2006/relationships/image" Target="../media/image3179.png"/><Relationship Id="rId148" Type="http://schemas.openxmlformats.org/officeDocument/2006/relationships/image" Target="../media/image3206.png"/><Relationship Id="rId169" Type="http://schemas.openxmlformats.org/officeDocument/2006/relationships/customXml" Target="../ink/ink3297.xml"/><Relationship Id="rId334" Type="http://schemas.openxmlformats.org/officeDocument/2006/relationships/image" Target="../media/image3299.png"/><Relationship Id="rId355" Type="http://schemas.openxmlformats.org/officeDocument/2006/relationships/customXml" Target="../ink/ink3390.xml"/><Relationship Id="rId376" Type="http://schemas.openxmlformats.org/officeDocument/2006/relationships/image" Target="../media/image3320.png"/><Relationship Id="rId397" Type="http://schemas.openxmlformats.org/officeDocument/2006/relationships/customXml" Target="../ink/ink3411.xml"/><Relationship Id="rId4" Type="http://schemas.openxmlformats.org/officeDocument/2006/relationships/image" Target="../media/image3134.png"/><Relationship Id="rId180" Type="http://schemas.openxmlformats.org/officeDocument/2006/relationships/image" Target="../media/image3222.png"/><Relationship Id="rId215" Type="http://schemas.openxmlformats.org/officeDocument/2006/relationships/customXml" Target="../ink/ink3320.xml"/><Relationship Id="rId236" Type="http://schemas.openxmlformats.org/officeDocument/2006/relationships/image" Target="../media/image3250.png"/><Relationship Id="rId257" Type="http://schemas.openxmlformats.org/officeDocument/2006/relationships/customXml" Target="../ink/ink3341.xml"/><Relationship Id="rId278" Type="http://schemas.openxmlformats.org/officeDocument/2006/relationships/image" Target="../media/image3271.png"/><Relationship Id="rId401" Type="http://schemas.openxmlformats.org/officeDocument/2006/relationships/customXml" Target="../ink/ink3413.xml"/><Relationship Id="rId422" Type="http://schemas.openxmlformats.org/officeDocument/2006/relationships/image" Target="../media/image3343.png"/><Relationship Id="rId443" Type="http://schemas.openxmlformats.org/officeDocument/2006/relationships/customXml" Target="../ink/ink3434.xml"/><Relationship Id="rId303" Type="http://schemas.openxmlformats.org/officeDocument/2006/relationships/customXml" Target="../ink/ink3364.xml"/><Relationship Id="rId42" Type="http://schemas.openxmlformats.org/officeDocument/2006/relationships/image" Target="../media/image3153.png"/><Relationship Id="rId84" Type="http://schemas.openxmlformats.org/officeDocument/2006/relationships/image" Target="../media/image3174.png"/><Relationship Id="rId138" Type="http://schemas.openxmlformats.org/officeDocument/2006/relationships/image" Target="../media/image3201.png"/><Relationship Id="rId345" Type="http://schemas.openxmlformats.org/officeDocument/2006/relationships/customXml" Target="../ink/ink3385.xml"/><Relationship Id="rId387" Type="http://schemas.openxmlformats.org/officeDocument/2006/relationships/customXml" Target="../ink/ink3406.xml"/><Relationship Id="rId191" Type="http://schemas.openxmlformats.org/officeDocument/2006/relationships/customXml" Target="../ink/ink3308.xml"/><Relationship Id="rId205" Type="http://schemas.openxmlformats.org/officeDocument/2006/relationships/customXml" Target="../ink/ink3315.xml"/><Relationship Id="rId247" Type="http://schemas.openxmlformats.org/officeDocument/2006/relationships/customXml" Target="../ink/ink3336.xml"/><Relationship Id="rId412" Type="http://schemas.openxmlformats.org/officeDocument/2006/relationships/image" Target="../media/image3338.png"/><Relationship Id="rId107" Type="http://schemas.openxmlformats.org/officeDocument/2006/relationships/customXml" Target="../ink/ink3266.xml"/><Relationship Id="rId289" Type="http://schemas.openxmlformats.org/officeDocument/2006/relationships/customXml" Target="../ink/ink3357.xml"/><Relationship Id="rId11" Type="http://schemas.openxmlformats.org/officeDocument/2006/relationships/customXml" Target="../ink/ink3218.xml"/><Relationship Id="rId53" Type="http://schemas.openxmlformats.org/officeDocument/2006/relationships/customXml" Target="../ink/ink3239.xml"/><Relationship Id="rId149" Type="http://schemas.openxmlformats.org/officeDocument/2006/relationships/customXml" Target="../ink/ink3287.xml"/><Relationship Id="rId314" Type="http://schemas.openxmlformats.org/officeDocument/2006/relationships/image" Target="../media/image3289.png"/><Relationship Id="rId356" Type="http://schemas.openxmlformats.org/officeDocument/2006/relationships/image" Target="../media/image3310.png"/><Relationship Id="rId398" Type="http://schemas.openxmlformats.org/officeDocument/2006/relationships/image" Target="../media/image3331.png"/><Relationship Id="rId95" Type="http://schemas.openxmlformats.org/officeDocument/2006/relationships/customXml" Target="../ink/ink3260.xml"/><Relationship Id="rId160" Type="http://schemas.openxmlformats.org/officeDocument/2006/relationships/image" Target="../media/image3212.png"/><Relationship Id="rId216" Type="http://schemas.openxmlformats.org/officeDocument/2006/relationships/image" Target="../media/image3240.png"/><Relationship Id="rId423" Type="http://schemas.openxmlformats.org/officeDocument/2006/relationships/customXml" Target="../ink/ink3424.xml"/><Relationship Id="rId258" Type="http://schemas.openxmlformats.org/officeDocument/2006/relationships/image" Target="../media/image3261.png"/><Relationship Id="rId22" Type="http://schemas.openxmlformats.org/officeDocument/2006/relationships/image" Target="../media/image3143.png"/><Relationship Id="rId64" Type="http://schemas.openxmlformats.org/officeDocument/2006/relationships/image" Target="../media/image3164.png"/><Relationship Id="rId118" Type="http://schemas.openxmlformats.org/officeDocument/2006/relationships/image" Target="../media/image3191.png"/><Relationship Id="rId325" Type="http://schemas.openxmlformats.org/officeDocument/2006/relationships/customXml" Target="../ink/ink3375.xml"/><Relationship Id="rId367" Type="http://schemas.openxmlformats.org/officeDocument/2006/relationships/customXml" Target="../ink/ink3396.xml"/><Relationship Id="rId171" Type="http://schemas.openxmlformats.org/officeDocument/2006/relationships/customXml" Target="../ink/ink3298.xml"/><Relationship Id="rId227" Type="http://schemas.openxmlformats.org/officeDocument/2006/relationships/customXml" Target="../ink/ink3326.xml"/><Relationship Id="rId269" Type="http://schemas.openxmlformats.org/officeDocument/2006/relationships/customXml" Target="../ink/ink3347.xml"/><Relationship Id="rId434" Type="http://schemas.openxmlformats.org/officeDocument/2006/relationships/image" Target="../media/image3349.png"/><Relationship Id="rId33" Type="http://schemas.openxmlformats.org/officeDocument/2006/relationships/customXml" Target="../ink/ink3229.xml"/><Relationship Id="rId129" Type="http://schemas.openxmlformats.org/officeDocument/2006/relationships/customXml" Target="../ink/ink3277.xml"/><Relationship Id="rId280" Type="http://schemas.openxmlformats.org/officeDocument/2006/relationships/image" Target="../media/image3272.png"/><Relationship Id="rId336" Type="http://schemas.openxmlformats.org/officeDocument/2006/relationships/image" Target="../media/image3300.png"/><Relationship Id="rId75" Type="http://schemas.openxmlformats.org/officeDocument/2006/relationships/customXml" Target="../ink/ink3250.xml"/><Relationship Id="rId140" Type="http://schemas.openxmlformats.org/officeDocument/2006/relationships/image" Target="../media/image3202.png"/><Relationship Id="rId182" Type="http://schemas.openxmlformats.org/officeDocument/2006/relationships/image" Target="../media/image3223.png"/><Relationship Id="rId378" Type="http://schemas.openxmlformats.org/officeDocument/2006/relationships/image" Target="../media/image3321.png"/><Relationship Id="rId403" Type="http://schemas.openxmlformats.org/officeDocument/2006/relationships/customXml" Target="../ink/ink3414.xml"/><Relationship Id="rId6" Type="http://schemas.openxmlformats.org/officeDocument/2006/relationships/image" Target="../media/image3135.png"/><Relationship Id="rId238" Type="http://schemas.openxmlformats.org/officeDocument/2006/relationships/image" Target="../media/image3251.png"/><Relationship Id="rId291" Type="http://schemas.openxmlformats.org/officeDocument/2006/relationships/customXml" Target="../ink/ink3358.xml"/><Relationship Id="rId305" Type="http://schemas.openxmlformats.org/officeDocument/2006/relationships/customXml" Target="../ink/ink3365.xml"/><Relationship Id="rId347" Type="http://schemas.openxmlformats.org/officeDocument/2006/relationships/customXml" Target="../ink/ink3386.xml"/><Relationship Id="rId44" Type="http://schemas.openxmlformats.org/officeDocument/2006/relationships/image" Target="../media/image3154.png"/><Relationship Id="rId86" Type="http://schemas.openxmlformats.org/officeDocument/2006/relationships/image" Target="../media/image3175.png"/><Relationship Id="rId151" Type="http://schemas.openxmlformats.org/officeDocument/2006/relationships/customXml" Target="../ink/ink3288.xml"/><Relationship Id="rId389" Type="http://schemas.openxmlformats.org/officeDocument/2006/relationships/customXml" Target="../ink/ink3407.xml"/><Relationship Id="rId193" Type="http://schemas.openxmlformats.org/officeDocument/2006/relationships/customXml" Target="../ink/ink3309.xml"/><Relationship Id="rId207" Type="http://schemas.openxmlformats.org/officeDocument/2006/relationships/customXml" Target="../ink/ink3316.xml"/><Relationship Id="rId249" Type="http://schemas.openxmlformats.org/officeDocument/2006/relationships/customXml" Target="../ink/ink3337.xml"/><Relationship Id="rId414" Type="http://schemas.openxmlformats.org/officeDocument/2006/relationships/image" Target="../media/image3339.png"/><Relationship Id="rId13" Type="http://schemas.openxmlformats.org/officeDocument/2006/relationships/customXml" Target="../ink/ink3219.xml"/><Relationship Id="rId109" Type="http://schemas.openxmlformats.org/officeDocument/2006/relationships/customXml" Target="../ink/ink3267.xml"/><Relationship Id="rId260" Type="http://schemas.openxmlformats.org/officeDocument/2006/relationships/image" Target="../media/image3262.png"/><Relationship Id="rId316" Type="http://schemas.openxmlformats.org/officeDocument/2006/relationships/image" Target="../media/image3290.png"/><Relationship Id="rId55" Type="http://schemas.openxmlformats.org/officeDocument/2006/relationships/customXml" Target="../ink/ink3240.xml"/><Relationship Id="rId97" Type="http://schemas.openxmlformats.org/officeDocument/2006/relationships/customXml" Target="../ink/ink3261.xml"/><Relationship Id="rId120" Type="http://schemas.openxmlformats.org/officeDocument/2006/relationships/image" Target="../media/image3192.png"/><Relationship Id="rId358" Type="http://schemas.openxmlformats.org/officeDocument/2006/relationships/image" Target="../media/image3311.png"/><Relationship Id="rId162" Type="http://schemas.openxmlformats.org/officeDocument/2006/relationships/image" Target="../media/image3213.png"/><Relationship Id="rId218" Type="http://schemas.openxmlformats.org/officeDocument/2006/relationships/image" Target="../media/image3241.png"/><Relationship Id="rId425" Type="http://schemas.openxmlformats.org/officeDocument/2006/relationships/customXml" Target="../ink/ink3425.xml"/><Relationship Id="rId271" Type="http://schemas.openxmlformats.org/officeDocument/2006/relationships/customXml" Target="../ink/ink3348.xml"/><Relationship Id="rId24" Type="http://schemas.openxmlformats.org/officeDocument/2006/relationships/image" Target="../media/image3144.png"/><Relationship Id="rId66" Type="http://schemas.openxmlformats.org/officeDocument/2006/relationships/image" Target="../media/image3165.png"/><Relationship Id="rId131" Type="http://schemas.openxmlformats.org/officeDocument/2006/relationships/customXml" Target="../ink/ink3278.xml"/><Relationship Id="rId327" Type="http://schemas.openxmlformats.org/officeDocument/2006/relationships/customXml" Target="../ink/ink3376.xml"/><Relationship Id="rId369" Type="http://schemas.openxmlformats.org/officeDocument/2006/relationships/customXml" Target="../ink/ink3397.xml"/><Relationship Id="rId173" Type="http://schemas.openxmlformats.org/officeDocument/2006/relationships/customXml" Target="../ink/ink3299.xml"/><Relationship Id="rId229" Type="http://schemas.openxmlformats.org/officeDocument/2006/relationships/customXml" Target="../ink/ink3327.xml"/><Relationship Id="rId380" Type="http://schemas.openxmlformats.org/officeDocument/2006/relationships/image" Target="../media/image3322.png"/><Relationship Id="rId436" Type="http://schemas.openxmlformats.org/officeDocument/2006/relationships/image" Target="../media/image3350.png"/><Relationship Id="rId240" Type="http://schemas.openxmlformats.org/officeDocument/2006/relationships/image" Target="../media/image3252.png"/><Relationship Id="rId35" Type="http://schemas.openxmlformats.org/officeDocument/2006/relationships/customXml" Target="../ink/ink3230.xml"/><Relationship Id="rId77" Type="http://schemas.openxmlformats.org/officeDocument/2006/relationships/customXml" Target="../ink/ink3251.xml"/><Relationship Id="rId100" Type="http://schemas.openxmlformats.org/officeDocument/2006/relationships/image" Target="../media/image3182.png"/><Relationship Id="rId282" Type="http://schemas.openxmlformats.org/officeDocument/2006/relationships/image" Target="../media/image3273.png"/><Relationship Id="rId338" Type="http://schemas.openxmlformats.org/officeDocument/2006/relationships/image" Target="../media/image3301.png"/><Relationship Id="rId8" Type="http://schemas.openxmlformats.org/officeDocument/2006/relationships/image" Target="../media/image3136.png"/><Relationship Id="rId142" Type="http://schemas.openxmlformats.org/officeDocument/2006/relationships/image" Target="../media/image3203.png"/><Relationship Id="rId184" Type="http://schemas.openxmlformats.org/officeDocument/2006/relationships/image" Target="../media/image3224.png"/><Relationship Id="rId391" Type="http://schemas.openxmlformats.org/officeDocument/2006/relationships/customXml" Target="../ink/ink3408.xml"/><Relationship Id="rId405" Type="http://schemas.openxmlformats.org/officeDocument/2006/relationships/customXml" Target="../ink/ink3415.xml"/><Relationship Id="rId251" Type="http://schemas.openxmlformats.org/officeDocument/2006/relationships/customXml" Target="../ink/ink3338.xml"/><Relationship Id="rId46" Type="http://schemas.openxmlformats.org/officeDocument/2006/relationships/image" Target="../media/image3155.png"/><Relationship Id="rId293" Type="http://schemas.openxmlformats.org/officeDocument/2006/relationships/customXml" Target="../ink/ink3359.xml"/><Relationship Id="rId307" Type="http://schemas.openxmlformats.org/officeDocument/2006/relationships/customXml" Target="../ink/ink3366.xml"/><Relationship Id="rId349" Type="http://schemas.openxmlformats.org/officeDocument/2006/relationships/customXml" Target="../ink/ink3387.xml"/><Relationship Id="rId88" Type="http://schemas.openxmlformats.org/officeDocument/2006/relationships/image" Target="../media/image3176.png"/><Relationship Id="rId111" Type="http://schemas.openxmlformats.org/officeDocument/2006/relationships/customXml" Target="../ink/ink3268.xml"/><Relationship Id="rId153" Type="http://schemas.openxmlformats.org/officeDocument/2006/relationships/customXml" Target="../ink/ink3289.xml"/><Relationship Id="rId195" Type="http://schemas.openxmlformats.org/officeDocument/2006/relationships/customXml" Target="../ink/ink3310.xml"/><Relationship Id="rId209" Type="http://schemas.openxmlformats.org/officeDocument/2006/relationships/customXml" Target="../ink/ink3317.xml"/><Relationship Id="rId360" Type="http://schemas.openxmlformats.org/officeDocument/2006/relationships/image" Target="../media/image3312.png"/><Relationship Id="rId416" Type="http://schemas.openxmlformats.org/officeDocument/2006/relationships/image" Target="../media/image3340.png"/><Relationship Id="rId220" Type="http://schemas.openxmlformats.org/officeDocument/2006/relationships/image" Target="../media/image3242.png"/><Relationship Id="rId15" Type="http://schemas.openxmlformats.org/officeDocument/2006/relationships/customXml" Target="../ink/ink3220.xml"/><Relationship Id="rId57" Type="http://schemas.openxmlformats.org/officeDocument/2006/relationships/customXml" Target="../ink/ink3241.xml"/><Relationship Id="rId262" Type="http://schemas.openxmlformats.org/officeDocument/2006/relationships/image" Target="../media/image3263.png"/><Relationship Id="rId318" Type="http://schemas.openxmlformats.org/officeDocument/2006/relationships/image" Target="../media/image3291.png"/><Relationship Id="rId99" Type="http://schemas.openxmlformats.org/officeDocument/2006/relationships/customXml" Target="../ink/ink3262.xml"/><Relationship Id="rId122" Type="http://schemas.openxmlformats.org/officeDocument/2006/relationships/image" Target="../media/image3193.png"/><Relationship Id="rId164" Type="http://schemas.openxmlformats.org/officeDocument/2006/relationships/image" Target="../media/image3214.png"/><Relationship Id="rId371" Type="http://schemas.openxmlformats.org/officeDocument/2006/relationships/customXml" Target="../ink/ink3398.xml"/><Relationship Id="rId427" Type="http://schemas.openxmlformats.org/officeDocument/2006/relationships/customXml" Target="../ink/ink3426.xml"/><Relationship Id="rId26" Type="http://schemas.openxmlformats.org/officeDocument/2006/relationships/image" Target="../media/image3145.png"/><Relationship Id="rId231" Type="http://schemas.openxmlformats.org/officeDocument/2006/relationships/customXml" Target="../ink/ink3328.xml"/><Relationship Id="rId273" Type="http://schemas.openxmlformats.org/officeDocument/2006/relationships/customXml" Target="../ink/ink3349.xml"/><Relationship Id="rId329" Type="http://schemas.openxmlformats.org/officeDocument/2006/relationships/customXml" Target="../ink/ink3377.xml"/><Relationship Id="rId68" Type="http://schemas.openxmlformats.org/officeDocument/2006/relationships/image" Target="../media/image3166.png"/><Relationship Id="rId133" Type="http://schemas.openxmlformats.org/officeDocument/2006/relationships/customXml" Target="../ink/ink3279.xml"/><Relationship Id="rId175" Type="http://schemas.openxmlformats.org/officeDocument/2006/relationships/customXml" Target="../ink/ink3300.xml"/><Relationship Id="rId340" Type="http://schemas.openxmlformats.org/officeDocument/2006/relationships/image" Target="../media/image3302.png"/><Relationship Id="rId200" Type="http://schemas.openxmlformats.org/officeDocument/2006/relationships/image" Target="../media/image3232.png"/><Relationship Id="rId382" Type="http://schemas.openxmlformats.org/officeDocument/2006/relationships/image" Target="../media/image3323.png"/><Relationship Id="rId438" Type="http://schemas.openxmlformats.org/officeDocument/2006/relationships/image" Target="../media/image3351.png"/><Relationship Id="rId242" Type="http://schemas.openxmlformats.org/officeDocument/2006/relationships/image" Target="../media/image3253.png"/><Relationship Id="rId284" Type="http://schemas.openxmlformats.org/officeDocument/2006/relationships/image" Target="../media/image3274.png"/><Relationship Id="rId37" Type="http://schemas.openxmlformats.org/officeDocument/2006/relationships/customXml" Target="../ink/ink3231.xml"/><Relationship Id="rId79" Type="http://schemas.openxmlformats.org/officeDocument/2006/relationships/customXml" Target="../ink/ink3252.xml"/><Relationship Id="rId102" Type="http://schemas.openxmlformats.org/officeDocument/2006/relationships/image" Target="../media/image3183.png"/><Relationship Id="rId144" Type="http://schemas.openxmlformats.org/officeDocument/2006/relationships/image" Target="../media/image3204.png"/><Relationship Id="rId90" Type="http://schemas.openxmlformats.org/officeDocument/2006/relationships/image" Target="../media/image3177.png"/><Relationship Id="rId186" Type="http://schemas.openxmlformats.org/officeDocument/2006/relationships/image" Target="../media/image3225.png"/><Relationship Id="rId351" Type="http://schemas.openxmlformats.org/officeDocument/2006/relationships/customXml" Target="../ink/ink3388.xml"/><Relationship Id="rId393" Type="http://schemas.openxmlformats.org/officeDocument/2006/relationships/customXml" Target="../ink/ink3409.xml"/><Relationship Id="rId407" Type="http://schemas.openxmlformats.org/officeDocument/2006/relationships/customXml" Target="../ink/ink3416.xml"/><Relationship Id="rId211" Type="http://schemas.openxmlformats.org/officeDocument/2006/relationships/customXml" Target="../ink/ink3318.xml"/><Relationship Id="rId253" Type="http://schemas.openxmlformats.org/officeDocument/2006/relationships/customXml" Target="../ink/ink3339.xml"/><Relationship Id="rId295" Type="http://schemas.openxmlformats.org/officeDocument/2006/relationships/customXml" Target="../ink/ink3360.xml"/><Relationship Id="rId309" Type="http://schemas.openxmlformats.org/officeDocument/2006/relationships/customXml" Target="../ink/ink3367.xml"/><Relationship Id="rId48" Type="http://schemas.openxmlformats.org/officeDocument/2006/relationships/image" Target="../media/image3156.png"/><Relationship Id="rId113" Type="http://schemas.openxmlformats.org/officeDocument/2006/relationships/customXml" Target="../ink/ink3269.xml"/><Relationship Id="rId320" Type="http://schemas.openxmlformats.org/officeDocument/2006/relationships/image" Target="../media/image3292.png"/><Relationship Id="rId155" Type="http://schemas.openxmlformats.org/officeDocument/2006/relationships/customXml" Target="../ink/ink3290.xml"/><Relationship Id="rId197" Type="http://schemas.openxmlformats.org/officeDocument/2006/relationships/customXml" Target="../ink/ink3311.xml"/><Relationship Id="rId362" Type="http://schemas.openxmlformats.org/officeDocument/2006/relationships/image" Target="../media/image3313.png"/><Relationship Id="rId418" Type="http://schemas.openxmlformats.org/officeDocument/2006/relationships/image" Target="../media/image3341.png"/><Relationship Id="rId222" Type="http://schemas.openxmlformats.org/officeDocument/2006/relationships/image" Target="../media/image3243.png"/><Relationship Id="rId264" Type="http://schemas.openxmlformats.org/officeDocument/2006/relationships/image" Target="../media/image3264.png"/><Relationship Id="rId17" Type="http://schemas.openxmlformats.org/officeDocument/2006/relationships/customXml" Target="../ink/ink3221.xml"/><Relationship Id="rId59" Type="http://schemas.openxmlformats.org/officeDocument/2006/relationships/customXml" Target="../ink/ink3242.xml"/><Relationship Id="rId124" Type="http://schemas.openxmlformats.org/officeDocument/2006/relationships/image" Target="../media/image3194.png"/><Relationship Id="rId70" Type="http://schemas.openxmlformats.org/officeDocument/2006/relationships/image" Target="../media/image3167.png"/><Relationship Id="rId166" Type="http://schemas.openxmlformats.org/officeDocument/2006/relationships/image" Target="../media/image3215.png"/><Relationship Id="rId331" Type="http://schemas.openxmlformats.org/officeDocument/2006/relationships/customXml" Target="../ink/ink3378.xml"/><Relationship Id="rId373" Type="http://schemas.openxmlformats.org/officeDocument/2006/relationships/customXml" Target="../ink/ink3399.xml"/><Relationship Id="rId429" Type="http://schemas.openxmlformats.org/officeDocument/2006/relationships/customXml" Target="../ink/ink3427.xml"/><Relationship Id="rId1" Type="http://schemas.openxmlformats.org/officeDocument/2006/relationships/slideLayout" Target="../slideLayouts/slideLayout6.xml"/><Relationship Id="rId233" Type="http://schemas.openxmlformats.org/officeDocument/2006/relationships/customXml" Target="../ink/ink3329.xml"/><Relationship Id="rId440" Type="http://schemas.openxmlformats.org/officeDocument/2006/relationships/image" Target="../media/image3352.png"/><Relationship Id="rId28" Type="http://schemas.openxmlformats.org/officeDocument/2006/relationships/image" Target="../media/image3146.png"/><Relationship Id="rId275" Type="http://schemas.openxmlformats.org/officeDocument/2006/relationships/customXml" Target="../ink/ink3350.xml"/><Relationship Id="rId300" Type="http://schemas.openxmlformats.org/officeDocument/2006/relationships/image" Target="../media/image3282.png"/><Relationship Id="rId81" Type="http://schemas.openxmlformats.org/officeDocument/2006/relationships/customXml" Target="../ink/ink3253.xml"/><Relationship Id="rId135" Type="http://schemas.openxmlformats.org/officeDocument/2006/relationships/customXml" Target="../ink/ink3280.xml"/><Relationship Id="rId177" Type="http://schemas.openxmlformats.org/officeDocument/2006/relationships/customXml" Target="../ink/ink3301.xml"/><Relationship Id="rId342" Type="http://schemas.openxmlformats.org/officeDocument/2006/relationships/image" Target="../media/image3303.png"/><Relationship Id="rId384" Type="http://schemas.openxmlformats.org/officeDocument/2006/relationships/image" Target="../media/image3324.png"/></Relationships>
</file>

<file path=ppt/slides/_rels/slide4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176.png"/><Relationship Id="rId299" Type="http://schemas.openxmlformats.org/officeDocument/2006/relationships/image" Target="../media/image3267.png"/><Relationship Id="rId21" Type="http://schemas.openxmlformats.org/officeDocument/2006/relationships/image" Target="../media/image3364.png"/><Relationship Id="rId63" Type="http://schemas.openxmlformats.org/officeDocument/2006/relationships/image" Target="../media/image3149.png"/><Relationship Id="rId159" Type="http://schemas.openxmlformats.org/officeDocument/2006/relationships/image" Target="../media/image3197.png"/><Relationship Id="rId324" Type="http://schemas.openxmlformats.org/officeDocument/2006/relationships/customXml" Target="../ink/ink3595.xml"/><Relationship Id="rId170" Type="http://schemas.openxmlformats.org/officeDocument/2006/relationships/customXml" Target="../ink/ink3518.xml"/><Relationship Id="rId226" Type="http://schemas.openxmlformats.org/officeDocument/2006/relationships/customXml" Target="../ink/ink3546.xml"/><Relationship Id="rId268" Type="http://schemas.openxmlformats.org/officeDocument/2006/relationships/customXml" Target="../ink/ink3567.xml"/><Relationship Id="rId32" Type="http://schemas.openxmlformats.org/officeDocument/2006/relationships/customXml" Target="../ink/ink3449.xml"/><Relationship Id="rId74" Type="http://schemas.openxmlformats.org/officeDocument/2006/relationships/customXml" Target="../ink/ink3470.xml"/><Relationship Id="rId128" Type="http://schemas.openxmlformats.org/officeDocument/2006/relationships/customXml" Target="../ink/ink3497.xml"/><Relationship Id="rId335" Type="http://schemas.openxmlformats.org/officeDocument/2006/relationships/image" Target="../media/image3285.png"/><Relationship Id="rId5" Type="http://schemas.openxmlformats.org/officeDocument/2006/relationships/image" Target="../media/image3356.png"/><Relationship Id="rId181" Type="http://schemas.openxmlformats.org/officeDocument/2006/relationships/image" Target="../media/image3208.png"/><Relationship Id="rId237" Type="http://schemas.openxmlformats.org/officeDocument/2006/relationships/image" Target="../media/image3236.png"/><Relationship Id="rId279" Type="http://schemas.openxmlformats.org/officeDocument/2006/relationships/image" Target="../media/image3257.png"/><Relationship Id="rId43" Type="http://schemas.openxmlformats.org/officeDocument/2006/relationships/image" Target="../media/image3139.png"/><Relationship Id="rId139" Type="http://schemas.openxmlformats.org/officeDocument/2006/relationships/image" Target="../media/image3187.png"/><Relationship Id="rId290" Type="http://schemas.openxmlformats.org/officeDocument/2006/relationships/customXml" Target="../ink/ink3578.xml"/><Relationship Id="rId304" Type="http://schemas.openxmlformats.org/officeDocument/2006/relationships/customXml" Target="../ink/ink3585.xml"/><Relationship Id="rId346" Type="http://schemas.openxmlformats.org/officeDocument/2006/relationships/customXml" Target="../ink/ink3606.xml"/><Relationship Id="rId85" Type="http://schemas.openxmlformats.org/officeDocument/2006/relationships/image" Target="../media/image3160.png"/><Relationship Id="rId150" Type="http://schemas.openxmlformats.org/officeDocument/2006/relationships/customXml" Target="../ink/ink3508.xml"/><Relationship Id="rId192" Type="http://schemas.openxmlformats.org/officeDocument/2006/relationships/customXml" Target="../ink/ink3529.xml"/><Relationship Id="rId206" Type="http://schemas.openxmlformats.org/officeDocument/2006/relationships/customXml" Target="../ink/ink3536.xml"/><Relationship Id="rId248" Type="http://schemas.openxmlformats.org/officeDocument/2006/relationships/customXml" Target="../ink/ink3557.xml"/><Relationship Id="rId12" Type="http://schemas.openxmlformats.org/officeDocument/2006/relationships/customXml" Target="../ink/ink3439.xml"/><Relationship Id="rId108" Type="http://schemas.openxmlformats.org/officeDocument/2006/relationships/customXml" Target="../ink/ink3487.xml"/><Relationship Id="rId315" Type="http://schemas.openxmlformats.org/officeDocument/2006/relationships/image" Target="../media/image3275.png"/><Relationship Id="rId357" Type="http://schemas.openxmlformats.org/officeDocument/2006/relationships/image" Target="../media/image3375.png"/><Relationship Id="rId54" Type="http://schemas.openxmlformats.org/officeDocument/2006/relationships/customXml" Target="../ink/ink3460.xml"/><Relationship Id="rId96" Type="http://schemas.openxmlformats.org/officeDocument/2006/relationships/customXml" Target="../ink/ink3481.xml"/><Relationship Id="rId161" Type="http://schemas.openxmlformats.org/officeDocument/2006/relationships/image" Target="../media/image3198.png"/><Relationship Id="rId217" Type="http://schemas.openxmlformats.org/officeDocument/2006/relationships/image" Target="../media/image3226.png"/><Relationship Id="rId259" Type="http://schemas.openxmlformats.org/officeDocument/2006/relationships/image" Target="../media/image3247.png"/><Relationship Id="rId23" Type="http://schemas.openxmlformats.org/officeDocument/2006/relationships/image" Target="../media/image3365.png"/><Relationship Id="rId119" Type="http://schemas.openxmlformats.org/officeDocument/2006/relationships/image" Target="../media/image3177.png"/><Relationship Id="rId270" Type="http://schemas.openxmlformats.org/officeDocument/2006/relationships/customXml" Target="../ink/ink3568.xml"/><Relationship Id="rId326" Type="http://schemas.openxmlformats.org/officeDocument/2006/relationships/customXml" Target="../ink/ink3596.xml"/><Relationship Id="rId65" Type="http://schemas.openxmlformats.org/officeDocument/2006/relationships/image" Target="../media/image3150.png"/><Relationship Id="rId130" Type="http://schemas.openxmlformats.org/officeDocument/2006/relationships/customXml" Target="../ink/ink3498.xml"/><Relationship Id="rId172" Type="http://schemas.openxmlformats.org/officeDocument/2006/relationships/customXml" Target="../ink/ink3519.xml"/><Relationship Id="rId228" Type="http://schemas.openxmlformats.org/officeDocument/2006/relationships/customXml" Target="../ink/ink3547.xml"/><Relationship Id="rId281" Type="http://schemas.openxmlformats.org/officeDocument/2006/relationships/image" Target="../media/image3258.png"/><Relationship Id="rId337" Type="http://schemas.openxmlformats.org/officeDocument/2006/relationships/image" Target="../media/image3286.png"/><Relationship Id="rId34" Type="http://schemas.openxmlformats.org/officeDocument/2006/relationships/customXml" Target="../ink/ink3450.xml"/><Relationship Id="rId76" Type="http://schemas.openxmlformats.org/officeDocument/2006/relationships/customXml" Target="../ink/ink3471.xml"/><Relationship Id="rId141" Type="http://schemas.openxmlformats.org/officeDocument/2006/relationships/image" Target="../media/image3188.png"/><Relationship Id="rId7" Type="http://schemas.openxmlformats.org/officeDocument/2006/relationships/image" Target="../media/image3357.png"/><Relationship Id="rId183" Type="http://schemas.openxmlformats.org/officeDocument/2006/relationships/image" Target="../media/image3209.png"/><Relationship Id="rId239" Type="http://schemas.openxmlformats.org/officeDocument/2006/relationships/image" Target="../media/image3237.png"/><Relationship Id="rId250" Type="http://schemas.openxmlformats.org/officeDocument/2006/relationships/customXml" Target="../ink/ink3558.xml"/><Relationship Id="rId292" Type="http://schemas.openxmlformats.org/officeDocument/2006/relationships/customXml" Target="../ink/ink3579.xml"/><Relationship Id="rId306" Type="http://schemas.openxmlformats.org/officeDocument/2006/relationships/customXml" Target="../ink/ink3586.xml"/><Relationship Id="rId45" Type="http://schemas.openxmlformats.org/officeDocument/2006/relationships/image" Target="../media/image3140.png"/><Relationship Id="rId87" Type="http://schemas.openxmlformats.org/officeDocument/2006/relationships/image" Target="../media/image3161.png"/><Relationship Id="rId110" Type="http://schemas.openxmlformats.org/officeDocument/2006/relationships/customXml" Target="../ink/ink3488.xml"/><Relationship Id="rId348" Type="http://schemas.openxmlformats.org/officeDocument/2006/relationships/customXml" Target="../ink/ink3607.xml"/><Relationship Id="rId152" Type="http://schemas.openxmlformats.org/officeDocument/2006/relationships/customXml" Target="../ink/ink3509.xml"/><Relationship Id="rId194" Type="http://schemas.openxmlformats.org/officeDocument/2006/relationships/customXml" Target="../ink/ink3530.xml"/><Relationship Id="rId208" Type="http://schemas.openxmlformats.org/officeDocument/2006/relationships/customXml" Target="../ink/ink3537.xml"/><Relationship Id="rId261" Type="http://schemas.openxmlformats.org/officeDocument/2006/relationships/image" Target="../media/image3248.png"/><Relationship Id="rId14" Type="http://schemas.openxmlformats.org/officeDocument/2006/relationships/customXml" Target="../ink/ink3440.xml"/><Relationship Id="rId56" Type="http://schemas.openxmlformats.org/officeDocument/2006/relationships/customXml" Target="../ink/ink3461.xml"/><Relationship Id="rId317" Type="http://schemas.openxmlformats.org/officeDocument/2006/relationships/image" Target="../media/image3276.png"/><Relationship Id="rId98" Type="http://schemas.openxmlformats.org/officeDocument/2006/relationships/customXml" Target="../ink/ink3482.xml"/><Relationship Id="rId121" Type="http://schemas.openxmlformats.org/officeDocument/2006/relationships/image" Target="../media/image3178.png"/><Relationship Id="rId163" Type="http://schemas.openxmlformats.org/officeDocument/2006/relationships/image" Target="../media/image3199.png"/><Relationship Id="rId219" Type="http://schemas.openxmlformats.org/officeDocument/2006/relationships/image" Target="../media/image3227.png"/><Relationship Id="rId230" Type="http://schemas.openxmlformats.org/officeDocument/2006/relationships/customXml" Target="../ink/ink3548.xml"/><Relationship Id="rId25" Type="http://schemas.openxmlformats.org/officeDocument/2006/relationships/image" Target="../media/image3366.png"/><Relationship Id="rId46" Type="http://schemas.openxmlformats.org/officeDocument/2006/relationships/customXml" Target="../ink/ink3456.xml"/><Relationship Id="rId67" Type="http://schemas.openxmlformats.org/officeDocument/2006/relationships/image" Target="../media/image3151.png"/><Relationship Id="rId272" Type="http://schemas.openxmlformats.org/officeDocument/2006/relationships/customXml" Target="../ink/ink3569.xml"/><Relationship Id="rId293" Type="http://schemas.openxmlformats.org/officeDocument/2006/relationships/image" Target="../media/image3264.png"/><Relationship Id="rId307" Type="http://schemas.openxmlformats.org/officeDocument/2006/relationships/image" Target="../media/image3271.png"/><Relationship Id="rId328" Type="http://schemas.openxmlformats.org/officeDocument/2006/relationships/customXml" Target="../ink/ink3597.xml"/><Relationship Id="rId349" Type="http://schemas.openxmlformats.org/officeDocument/2006/relationships/image" Target="../media/image3371.png"/><Relationship Id="rId88" Type="http://schemas.openxmlformats.org/officeDocument/2006/relationships/customXml" Target="../ink/ink3477.xml"/><Relationship Id="rId111" Type="http://schemas.openxmlformats.org/officeDocument/2006/relationships/image" Target="../media/image3173.png"/><Relationship Id="rId132" Type="http://schemas.openxmlformats.org/officeDocument/2006/relationships/customXml" Target="../ink/ink3499.xml"/><Relationship Id="rId153" Type="http://schemas.openxmlformats.org/officeDocument/2006/relationships/image" Target="../media/image3194.png"/><Relationship Id="rId174" Type="http://schemas.openxmlformats.org/officeDocument/2006/relationships/customXml" Target="../ink/ink3520.xml"/><Relationship Id="rId195" Type="http://schemas.openxmlformats.org/officeDocument/2006/relationships/image" Target="../media/image3215.png"/><Relationship Id="rId209" Type="http://schemas.openxmlformats.org/officeDocument/2006/relationships/image" Target="../media/image3222.png"/><Relationship Id="rId220" Type="http://schemas.openxmlformats.org/officeDocument/2006/relationships/customXml" Target="../ink/ink3543.xml"/><Relationship Id="rId241" Type="http://schemas.openxmlformats.org/officeDocument/2006/relationships/image" Target="../media/image3238.png"/><Relationship Id="rId15" Type="http://schemas.openxmlformats.org/officeDocument/2006/relationships/image" Target="../media/image3361.png"/><Relationship Id="rId36" Type="http://schemas.openxmlformats.org/officeDocument/2006/relationships/customXml" Target="../ink/ink3451.xml"/><Relationship Id="rId57" Type="http://schemas.openxmlformats.org/officeDocument/2006/relationships/image" Target="../media/image3146.png"/><Relationship Id="rId262" Type="http://schemas.openxmlformats.org/officeDocument/2006/relationships/customXml" Target="../ink/ink3564.xml"/><Relationship Id="rId283" Type="http://schemas.openxmlformats.org/officeDocument/2006/relationships/image" Target="../media/image3259.png"/><Relationship Id="rId318" Type="http://schemas.openxmlformats.org/officeDocument/2006/relationships/customXml" Target="../ink/ink3592.xml"/><Relationship Id="rId339" Type="http://schemas.openxmlformats.org/officeDocument/2006/relationships/image" Target="../media/image3287.png"/><Relationship Id="rId78" Type="http://schemas.openxmlformats.org/officeDocument/2006/relationships/customXml" Target="../ink/ink3472.xml"/><Relationship Id="rId99" Type="http://schemas.openxmlformats.org/officeDocument/2006/relationships/image" Target="../media/image3167.png"/><Relationship Id="rId101" Type="http://schemas.openxmlformats.org/officeDocument/2006/relationships/image" Target="../media/image3168.png"/><Relationship Id="rId122" Type="http://schemas.openxmlformats.org/officeDocument/2006/relationships/customXml" Target="../ink/ink3494.xml"/><Relationship Id="rId143" Type="http://schemas.openxmlformats.org/officeDocument/2006/relationships/image" Target="../media/image3189.png"/><Relationship Id="rId164" Type="http://schemas.openxmlformats.org/officeDocument/2006/relationships/customXml" Target="../ink/ink3515.xml"/><Relationship Id="rId185" Type="http://schemas.openxmlformats.org/officeDocument/2006/relationships/image" Target="../media/image3210.png"/><Relationship Id="rId350" Type="http://schemas.openxmlformats.org/officeDocument/2006/relationships/customXml" Target="../ink/ink3608.xml"/><Relationship Id="rId9" Type="http://schemas.openxmlformats.org/officeDocument/2006/relationships/image" Target="../media/image3358.png"/><Relationship Id="rId210" Type="http://schemas.openxmlformats.org/officeDocument/2006/relationships/customXml" Target="../ink/ink3538.xml"/><Relationship Id="rId26" Type="http://schemas.openxmlformats.org/officeDocument/2006/relationships/customXml" Target="../ink/ink3446.xml"/><Relationship Id="rId231" Type="http://schemas.openxmlformats.org/officeDocument/2006/relationships/image" Target="../media/image3233.png"/><Relationship Id="rId252" Type="http://schemas.openxmlformats.org/officeDocument/2006/relationships/customXml" Target="../ink/ink3559.xml"/><Relationship Id="rId273" Type="http://schemas.openxmlformats.org/officeDocument/2006/relationships/image" Target="../media/image3254.png"/><Relationship Id="rId294" Type="http://schemas.openxmlformats.org/officeDocument/2006/relationships/customXml" Target="../ink/ink3580.xml"/><Relationship Id="rId308" Type="http://schemas.openxmlformats.org/officeDocument/2006/relationships/customXml" Target="../ink/ink3587.xml"/><Relationship Id="rId329" Type="http://schemas.openxmlformats.org/officeDocument/2006/relationships/image" Target="../media/image3282.png"/><Relationship Id="rId47" Type="http://schemas.openxmlformats.org/officeDocument/2006/relationships/image" Target="../media/image3141.png"/><Relationship Id="rId68" Type="http://schemas.openxmlformats.org/officeDocument/2006/relationships/customXml" Target="../ink/ink3467.xml"/><Relationship Id="rId89" Type="http://schemas.openxmlformats.org/officeDocument/2006/relationships/image" Target="../media/image3162.png"/><Relationship Id="rId112" Type="http://schemas.openxmlformats.org/officeDocument/2006/relationships/customXml" Target="../ink/ink3489.xml"/><Relationship Id="rId133" Type="http://schemas.openxmlformats.org/officeDocument/2006/relationships/image" Target="../media/image3184.png"/><Relationship Id="rId154" Type="http://schemas.openxmlformats.org/officeDocument/2006/relationships/customXml" Target="../ink/ink3510.xml"/><Relationship Id="rId175" Type="http://schemas.openxmlformats.org/officeDocument/2006/relationships/image" Target="../media/image3205.png"/><Relationship Id="rId340" Type="http://schemas.openxmlformats.org/officeDocument/2006/relationships/customXml" Target="../ink/ink3603.xml"/><Relationship Id="rId196" Type="http://schemas.openxmlformats.org/officeDocument/2006/relationships/customXml" Target="../ink/ink3531.xml"/><Relationship Id="rId200" Type="http://schemas.openxmlformats.org/officeDocument/2006/relationships/customXml" Target="../ink/ink3533.xml"/><Relationship Id="rId16" Type="http://schemas.openxmlformats.org/officeDocument/2006/relationships/customXml" Target="../ink/ink3441.xml"/><Relationship Id="rId221" Type="http://schemas.openxmlformats.org/officeDocument/2006/relationships/image" Target="../media/image3228.png"/><Relationship Id="rId242" Type="http://schemas.openxmlformats.org/officeDocument/2006/relationships/customXml" Target="../ink/ink3554.xml"/><Relationship Id="rId263" Type="http://schemas.openxmlformats.org/officeDocument/2006/relationships/image" Target="../media/image3249.png"/><Relationship Id="rId284" Type="http://schemas.openxmlformats.org/officeDocument/2006/relationships/customXml" Target="../ink/ink3575.xml"/><Relationship Id="rId319" Type="http://schemas.openxmlformats.org/officeDocument/2006/relationships/image" Target="../media/image3277.png"/><Relationship Id="rId37" Type="http://schemas.openxmlformats.org/officeDocument/2006/relationships/image" Target="../media/image3136.png"/><Relationship Id="rId58" Type="http://schemas.openxmlformats.org/officeDocument/2006/relationships/customXml" Target="../ink/ink3462.xml"/><Relationship Id="rId79" Type="http://schemas.openxmlformats.org/officeDocument/2006/relationships/image" Target="../media/image3157.png"/><Relationship Id="rId102" Type="http://schemas.openxmlformats.org/officeDocument/2006/relationships/customXml" Target="../ink/ink3484.xml"/><Relationship Id="rId123" Type="http://schemas.openxmlformats.org/officeDocument/2006/relationships/image" Target="../media/image3179.png"/><Relationship Id="rId144" Type="http://schemas.openxmlformats.org/officeDocument/2006/relationships/customXml" Target="../ink/ink3505.xml"/><Relationship Id="rId330" Type="http://schemas.openxmlformats.org/officeDocument/2006/relationships/customXml" Target="../ink/ink3598.xml"/><Relationship Id="rId90" Type="http://schemas.openxmlformats.org/officeDocument/2006/relationships/customXml" Target="../ink/ink3478.xml"/><Relationship Id="rId165" Type="http://schemas.openxmlformats.org/officeDocument/2006/relationships/image" Target="../media/image3200.png"/><Relationship Id="rId186" Type="http://schemas.openxmlformats.org/officeDocument/2006/relationships/customXml" Target="../ink/ink3526.xml"/><Relationship Id="rId351" Type="http://schemas.openxmlformats.org/officeDocument/2006/relationships/image" Target="../media/image3372.png"/><Relationship Id="rId211" Type="http://schemas.openxmlformats.org/officeDocument/2006/relationships/image" Target="../media/image3223.png"/><Relationship Id="rId232" Type="http://schemas.openxmlformats.org/officeDocument/2006/relationships/customXml" Target="../ink/ink3549.xml"/><Relationship Id="rId253" Type="http://schemas.openxmlformats.org/officeDocument/2006/relationships/image" Target="../media/image3244.png"/><Relationship Id="rId274" Type="http://schemas.openxmlformats.org/officeDocument/2006/relationships/customXml" Target="../ink/ink3570.xml"/><Relationship Id="rId295" Type="http://schemas.openxmlformats.org/officeDocument/2006/relationships/image" Target="../media/image3265.png"/><Relationship Id="rId309" Type="http://schemas.openxmlformats.org/officeDocument/2006/relationships/image" Target="../media/image3272.png"/><Relationship Id="rId27" Type="http://schemas.openxmlformats.org/officeDocument/2006/relationships/image" Target="../media/image3367.png"/><Relationship Id="rId48" Type="http://schemas.openxmlformats.org/officeDocument/2006/relationships/customXml" Target="../ink/ink3457.xml"/><Relationship Id="rId69" Type="http://schemas.openxmlformats.org/officeDocument/2006/relationships/image" Target="../media/image3152.png"/><Relationship Id="rId113" Type="http://schemas.openxmlformats.org/officeDocument/2006/relationships/image" Target="../media/image3174.png"/><Relationship Id="rId134" Type="http://schemas.openxmlformats.org/officeDocument/2006/relationships/customXml" Target="../ink/ink3500.xml"/><Relationship Id="rId320" Type="http://schemas.openxmlformats.org/officeDocument/2006/relationships/customXml" Target="../ink/ink3593.xml"/><Relationship Id="rId80" Type="http://schemas.openxmlformats.org/officeDocument/2006/relationships/customXml" Target="../ink/ink3473.xml"/><Relationship Id="rId155" Type="http://schemas.openxmlformats.org/officeDocument/2006/relationships/image" Target="../media/image3195.png"/><Relationship Id="rId176" Type="http://schemas.openxmlformats.org/officeDocument/2006/relationships/customXml" Target="../ink/ink3521.xml"/><Relationship Id="rId197" Type="http://schemas.openxmlformats.org/officeDocument/2006/relationships/image" Target="../media/image3216.png"/><Relationship Id="rId341" Type="http://schemas.openxmlformats.org/officeDocument/2006/relationships/image" Target="../media/image3288.png"/><Relationship Id="rId201" Type="http://schemas.openxmlformats.org/officeDocument/2006/relationships/image" Target="../media/image3218.png"/><Relationship Id="rId222" Type="http://schemas.openxmlformats.org/officeDocument/2006/relationships/customXml" Target="../ink/ink3544.xml"/><Relationship Id="rId243" Type="http://schemas.openxmlformats.org/officeDocument/2006/relationships/image" Target="../media/image3239.png"/><Relationship Id="rId264" Type="http://schemas.openxmlformats.org/officeDocument/2006/relationships/customXml" Target="../ink/ink3565.xml"/><Relationship Id="rId285" Type="http://schemas.openxmlformats.org/officeDocument/2006/relationships/image" Target="../media/image3260.png"/><Relationship Id="rId17" Type="http://schemas.openxmlformats.org/officeDocument/2006/relationships/image" Target="../media/image3362.png"/><Relationship Id="rId38" Type="http://schemas.openxmlformats.org/officeDocument/2006/relationships/customXml" Target="../ink/ink3452.xml"/><Relationship Id="rId59" Type="http://schemas.openxmlformats.org/officeDocument/2006/relationships/image" Target="../media/image3147.png"/><Relationship Id="rId103" Type="http://schemas.openxmlformats.org/officeDocument/2006/relationships/image" Target="../media/image3169.png"/><Relationship Id="rId124" Type="http://schemas.openxmlformats.org/officeDocument/2006/relationships/customXml" Target="../ink/ink3495.xml"/><Relationship Id="rId310" Type="http://schemas.openxmlformats.org/officeDocument/2006/relationships/customXml" Target="../ink/ink3588.xml"/><Relationship Id="rId70" Type="http://schemas.openxmlformats.org/officeDocument/2006/relationships/customXml" Target="../ink/ink3468.xml"/><Relationship Id="rId91" Type="http://schemas.openxmlformats.org/officeDocument/2006/relationships/image" Target="../media/image3163.png"/><Relationship Id="rId145" Type="http://schemas.openxmlformats.org/officeDocument/2006/relationships/image" Target="../media/image3190.png"/><Relationship Id="rId166" Type="http://schemas.openxmlformats.org/officeDocument/2006/relationships/customXml" Target="../ink/ink3516.xml"/><Relationship Id="rId187" Type="http://schemas.openxmlformats.org/officeDocument/2006/relationships/image" Target="../media/image3211.png"/><Relationship Id="rId331" Type="http://schemas.openxmlformats.org/officeDocument/2006/relationships/image" Target="../media/image3283.png"/><Relationship Id="rId352" Type="http://schemas.openxmlformats.org/officeDocument/2006/relationships/customXml" Target="../ink/ink3609.xml"/><Relationship Id="rId1" Type="http://schemas.openxmlformats.org/officeDocument/2006/relationships/slideLayout" Target="../slideLayouts/slideLayout6.xml"/><Relationship Id="rId212" Type="http://schemas.openxmlformats.org/officeDocument/2006/relationships/customXml" Target="../ink/ink3539.xml"/><Relationship Id="rId233" Type="http://schemas.openxmlformats.org/officeDocument/2006/relationships/image" Target="../media/image3234.png"/><Relationship Id="rId254" Type="http://schemas.openxmlformats.org/officeDocument/2006/relationships/customXml" Target="../ink/ink3560.xml"/><Relationship Id="rId28" Type="http://schemas.openxmlformats.org/officeDocument/2006/relationships/customXml" Target="../ink/ink3447.xml"/><Relationship Id="rId49" Type="http://schemas.openxmlformats.org/officeDocument/2006/relationships/image" Target="../media/image3142.png"/><Relationship Id="rId114" Type="http://schemas.openxmlformats.org/officeDocument/2006/relationships/customXml" Target="../ink/ink3490.xml"/><Relationship Id="rId275" Type="http://schemas.openxmlformats.org/officeDocument/2006/relationships/image" Target="../media/image3255.png"/><Relationship Id="rId296" Type="http://schemas.openxmlformats.org/officeDocument/2006/relationships/customXml" Target="../ink/ink3581.xml"/><Relationship Id="rId300" Type="http://schemas.openxmlformats.org/officeDocument/2006/relationships/customXml" Target="../ink/ink3583.xml"/><Relationship Id="rId60" Type="http://schemas.openxmlformats.org/officeDocument/2006/relationships/customXml" Target="../ink/ink3463.xml"/><Relationship Id="rId81" Type="http://schemas.openxmlformats.org/officeDocument/2006/relationships/image" Target="../media/image3158.png"/><Relationship Id="rId135" Type="http://schemas.openxmlformats.org/officeDocument/2006/relationships/image" Target="../media/image3185.png"/><Relationship Id="rId156" Type="http://schemas.openxmlformats.org/officeDocument/2006/relationships/customXml" Target="../ink/ink3511.xml"/><Relationship Id="rId177" Type="http://schemas.openxmlformats.org/officeDocument/2006/relationships/image" Target="../media/image3206.png"/><Relationship Id="rId198" Type="http://schemas.openxmlformats.org/officeDocument/2006/relationships/customXml" Target="../ink/ink3532.xml"/><Relationship Id="rId321" Type="http://schemas.openxmlformats.org/officeDocument/2006/relationships/image" Target="../media/image3278.png"/><Relationship Id="rId342" Type="http://schemas.openxmlformats.org/officeDocument/2006/relationships/customXml" Target="../ink/ink3604.xml"/><Relationship Id="rId202" Type="http://schemas.openxmlformats.org/officeDocument/2006/relationships/customXml" Target="../ink/ink3534.xml"/><Relationship Id="rId223" Type="http://schemas.openxmlformats.org/officeDocument/2006/relationships/image" Target="../media/image3229.png"/><Relationship Id="rId244" Type="http://schemas.openxmlformats.org/officeDocument/2006/relationships/customXml" Target="../ink/ink3555.xml"/><Relationship Id="rId18" Type="http://schemas.openxmlformats.org/officeDocument/2006/relationships/customXml" Target="../ink/ink3442.xml"/><Relationship Id="rId39" Type="http://schemas.openxmlformats.org/officeDocument/2006/relationships/image" Target="../media/image3137.png"/><Relationship Id="rId265" Type="http://schemas.openxmlformats.org/officeDocument/2006/relationships/image" Target="../media/image3250.png"/><Relationship Id="rId286" Type="http://schemas.openxmlformats.org/officeDocument/2006/relationships/customXml" Target="../ink/ink3576.xml"/><Relationship Id="rId50" Type="http://schemas.openxmlformats.org/officeDocument/2006/relationships/customXml" Target="../ink/ink3458.xml"/><Relationship Id="rId104" Type="http://schemas.openxmlformats.org/officeDocument/2006/relationships/customXml" Target="../ink/ink3485.xml"/><Relationship Id="rId125" Type="http://schemas.openxmlformats.org/officeDocument/2006/relationships/image" Target="../media/image3180.png"/><Relationship Id="rId146" Type="http://schemas.openxmlformats.org/officeDocument/2006/relationships/customXml" Target="../ink/ink3506.xml"/><Relationship Id="rId167" Type="http://schemas.openxmlformats.org/officeDocument/2006/relationships/image" Target="../media/image3201.png"/><Relationship Id="rId188" Type="http://schemas.openxmlformats.org/officeDocument/2006/relationships/customXml" Target="../ink/ink3527.xml"/><Relationship Id="rId311" Type="http://schemas.openxmlformats.org/officeDocument/2006/relationships/image" Target="../media/image3273.png"/><Relationship Id="rId332" Type="http://schemas.openxmlformats.org/officeDocument/2006/relationships/customXml" Target="../ink/ink3599.xml"/><Relationship Id="rId353" Type="http://schemas.openxmlformats.org/officeDocument/2006/relationships/image" Target="../media/image3373.png"/><Relationship Id="rId71" Type="http://schemas.openxmlformats.org/officeDocument/2006/relationships/image" Target="../media/image3153.png"/><Relationship Id="rId92" Type="http://schemas.openxmlformats.org/officeDocument/2006/relationships/customXml" Target="../ink/ink3479.xml"/><Relationship Id="rId213" Type="http://schemas.openxmlformats.org/officeDocument/2006/relationships/image" Target="../media/image3224.png"/><Relationship Id="rId234" Type="http://schemas.openxmlformats.org/officeDocument/2006/relationships/customXml" Target="../ink/ink3550.xml"/><Relationship Id="rId2" Type="http://schemas.openxmlformats.org/officeDocument/2006/relationships/notesSlide" Target="../notesSlides/notesSlide36.xml"/><Relationship Id="rId29" Type="http://schemas.openxmlformats.org/officeDocument/2006/relationships/image" Target="../media/image3368.png"/><Relationship Id="rId255" Type="http://schemas.openxmlformats.org/officeDocument/2006/relationships/image" Target="../media/image3245.png"/><Relationship Id="rId276" Type="http://schemas.openxmlformats.org/officeDocument/2006/relationships/customXml" Target="../ink/ink3571.xml"/><Relationship Id="rId297" Type="http://schemas.openxmlformats.org/officeDocument/2006/relationships/image" Target="../media/image3266.png"/><Relationship Id="rId40" Type="http://schemas.openxmlformats.org/officeDocument/2006/relationships/customXml" Target="../ink/ink3453.xml"/><Relationship Id="rId115" Type="http://schemas.openxmlformats.org/officeDocument/2006/relationships/image" Target="../media/image3175.png"/><Relationship Id="rId136" Type="http://schemas.openxmlformats.org/officeDocument/2006/relationships/customXml" Target="../ink/ink3501.xml"/><Relationship Id="rId157" Type="http://schemas.openxmlformats.org/officeDocument/2006/relationships/image" Target="../media/image3196.png"/><Relationship Id="rId178" Type="http://schemas.openxmlformats.org/officeDocument/2006/relationships/customXml" Target="../ink/ink3522.xml"/><Relationship Id="rId301" Type="http://schemas.openxmlformats.org/officeDocument/2006/relationships/image" Target="../media/image3268.png"/><Relationship Id="rId322" Type="http://schemas.openxmlformats.org/officeDocument/2006/relationships/customXml" Target="../ink/ink3594.xml"/><Relationship Id="rId343" Type="http://schemas.openxmlformats.org/officeDocument/2006/relationships/image" Target="../media/image3289.png"/><Relationship Id="rId61" Type="http://schemas.openxmlformats.org/officeDocument/2006/relationships/image" Target="../media/image3148.png"/><Relationship Id="rId82" Type="http://schemas.openxmlformats.org/officeDocument/2006/relationships/customXml" Target="../ink/ink3474.xml"/><Relationship Id="rId199" Type="http://schemas.openxmlformats.org/officeDocument/2006/relationships/image" Target="../media/image3217.png"/><Relationship Id="rId203" Type="http://schemas.openxmlformats.org/officeDocument/2006/relationships/image" Target="../media/image3219.png"/><Relationship Id="rId19" Type="http://schemas.openxmlformats.org/officeDocument/2006/relationships/image" Target="../media/image3363.png"/><Relationship Id="rId224" Type="http://schemas.openxmlformats.org/officeDocument/2006/relationships/customXml" Target="../ink/ink3545.xml"/><Relationship Id="rId245" Type="http://schemas.openxmlformats.org/officeDocument/2006/relationships/image" Target="../media/image3240.png"/><Relationship Id="rId266" Type="http://schemas.openxmlformats.org/officeDocument/2006/relationships/customXml" Target="../ink/ink3566.xml"/><Relationship Id="rId287" Type="http://schemas.openxmlformats.org/officeDocument/2006/relationships/image" Target="../media/image3261.png"/><Relationship Id="rId30" Type="http://schemas.openxmlformats.org/officeDocument/2006/relationships/customXml" Target="../ink/ink3448.xml"/><Relationship Id="rId105" Type="http://schemas.openxmlformats.org/officeDocument/2006/relationships/image" Target="../media/image3170.png"/><Relationship Id="rId126" Type="http://schemas.openxmlformats.org/officeDocument/2006/relationships/customXml" Target="../ink/ink3496.xml"/><Relationship Id="rId147" Type="http://schemas.openxmlformats.org/officeDocument/2006/relationships/image" Target="../media/image3191.png"/><Relationship Id="rId168" Type="http://schemas.openxmlformats.org/officeDocument/2006/relationships/customXml" Target="../ink/ink3517.xml"/><Relationship Id="rId312" Type="http://schemas.openxmlformats.org/officeDocument/2006/relationships/customXml" Target="../ink/ink3589.xml"/><Relationship Id="rId333" Type="http://schemas.openxmlformats.org/officeDocument/2006/relationships/image" Target="../media/image3284.png"/><Relationship Id="rId354" Type="http://schemas.openxmlformats.org/officeDocument/2006/relationships/customXml" Target="../ink/ink3610.xml"/><Relationship Id="rId51" Type="http://schemas.openxmlformats.org/officeDocument/2006/relationships/image" Target="../media/image3143.png"/><Relationship Id="rId72" Type="http://schemas.openxmlformats.org/officeDocument/2006/relationships/customXml" Target="../ink/ink3469.xml"/><Relationship Id="rId93" Type="http://schemas.openxmlformats.org/officeDocument/2006/relationships/image" Target="../media/image3164.png"/><Relationship Id="rId189" Type="http://schemas.openxmlformats.org/officeDocument/2006/relationships/image" Target="../media/image3212.png"/><Relationship Id="rId3" Type="http://schemas.openxmlformats.org/officeDocument/2006/relationships/image" Target="../media/image2632.png"/><Relationship Id="rId214" Type="http://schemas.openxmlformats.org/officeDocument/2006/relationships/customXml" Target="../ink/ink3540.xml"/><Relationship Id="rId235" Type="http://schemas.openxmlformats.org/officeDocument/2006/relationships/image" Target="../media/image3235.png"/><Relationship Id="rId256" Type="http://schemas.openxmlformats.org/officeDocument/2006/relationships/customXml" Target="../ink/ink3561.xml"/><Relationship Id="rId277" Type="http://schemas.openxmlformats.org/officeDocument/2006/relationships/image" Target="../media/image3256.png"/><Relationship Id="rId298" Type="http://schemas.openxmlformats.org/officeDocument/2006/relationships/customXml" Target="../ink/ink3582.xml"/><Relationship Id="rId116" Type="http://schemas.openxmlformats.org/officeDocument/2006/relationships/customXml" Target="../ink/ink3491.xml"/><Relationship Id="rId137" Type="http://schemas.openxmlformats.org/officeDocument/2006/relationships/image" Target="../media/image3186.png"/><Relationship Id="rId158" Type="http://schemas.openxmlformats.org/officeDocument/2006/relationships/customXml" Target="../ink/ink3512.xml"/><Relationship Id="rId302" Type="http://schemas.openxmlformats.org/officeDocument/2006/relationships/customXml" Target="../ink/ink3584.xml"/><Relationship Id="rId323" Type="http://schemas.openxmlformats.org/officeDocument/2006/relationships/image" Target="../media/image3279.png"/><Relationship Id="rId344" Type="http://schemas.openxmlformats.org/officeDocument/2006/relationships/customXml" Target="../ink/ink3605.xml"/><Relationship Id="rId20" Type="http://schemas.openxmlformats.org/officeDocument/2006/relationships/customXml" Target="../ink/ink3443.xml"/><Relationship Id="rId41" Type="http://schemas.openxmlformats.org/officeDocument/2006/relationships/image" Target="../media/image3138.png"/><Relationship Id="rId62" Type="http://schemas.openxmlformats.org/officeDocument/2006/relationships/customXml" Target="../ink/ink3464.xml"/><Relationship Id="rId83" Type="http://schemas.openxmlformats.org/officeDocument/2006/relationships/image" Target="../media/image3159.png"/><Relationship Id="rId179" Type="http://schemas.openxmlformats.org/officeDocument/2006/relationships/image" Target="../media/image3207.png"/><Relationship Id="rId190" Type="http://schemas.openxmlformats.org/officeDocument/2006/relationships/customXml" Target="../ink/ink3528.xml"/><Relationship Id="rId204" Type="http://schemas.openxmlformats.org/officeDocument/2006/relationships/customXml" Target="../ink/ink3535.xml"/><Relationship Id="rId225" Type="http://schemas.openxmlformats.org/officeDocument/2006/relationships/image" Target="../media/image3230.png"/><Relationship Id="rId246" Type="http://schemas.openxmlformats.org/officeDocument/2006/relationships/customXml" Target="../ink/ink3556.xml"/><Relationship Id="rId267" Type="http://schemas.openxmlformats.org/officeDocument/2006/relationships/image" Target="../media/image3251.png"/><Relationship Id="rId288" Type="http://schemas.openxmlformats.org/officeDocument/2006/relationships/customXml" Target="../ink/ink3577.xml"/><Relationship Id="rId106" Type="http://schemas.openxmlformats.org/officeDocument/2006/relationships/customXml" Target="../ink/ink3486.xml"/><Relationship Id="rId127" Type="http://schemas.openxmlformats.org/officeDocument/2006/relationships/image" Target="../media/image3181.png"/><Relationship Id="rId313" Type="http://schemas.openxmlformats.org/officeDocument/2006/relationships/image" Target="../media/image3274.png"/><Relationship Id="rId10" Type="http://schemas.openxmlformats.org/officeDocument/2006/relationships/customXml" Target="../ink/ink3438.xml"/><Relationship Id="rId31" Type="http://schemas.openxmlformats.org/officeDocument/2006/relationships/image" Target="../media/image3369.png"/><Relationship Id="rId52" Type="http://schemas.openxmlformats.org/officeDocument/2006/relationships/customXml" Target="../ink/ink3459.xml"/><Relationship Id="rId73" Type="http://schemas.openxmlformats.org/officeDocument/2006/relationships/image" Target="../media/image3154.png"/><Relationship Id="rId94" Type="http://schemas.openxmlformats.org/officeDocument/2006/relationships/customXml" Target="../ink/ink3480.xml"/><Relationship Id="rId148" Type="http://schemas.openxmlformats.org/officeDocument/2006/relationships/customXml" Target="../ink/ink3507.xml"/><Relationship Id="rId169" Type="http://schemas.openxmlformats.org/officeDocument/2006/relationships/image" Target="../media/image3202.png"/><Relationship Id="rId334" Type="http://schemas.openxmlformats.org/officeDocument/2006/relationships/customXml" Target="../ink/ink3600.xml"/><Relationship Id="rId355" Type="http://schemas.openxmlformats.org/officeDocument/2006/relationships/image" Target="../media/image3374.png"/><Relationship Id="rId4" Type="http://schemas.openxmlformats.org/officeDocument/2006/relationships/customXml" Target="../ink/ink3435.xml"/><Relationship Id="rId180" Type="http://schemas.openxmlformats.org/officeDocument/2006/relationships/customXml" Target="../ink/ink3523.xml"/><Relationship Id="rId215" Type="http://schemas.openxmlformats.org/officeDocument/2006/relationships/image" Target="../media/image3225.png"/><Relationship Id="rId236" Type="http://schemas.openxmlformats.org/officeDocument/2006/relationships/customXml" Target="../ink/ink3551.xml"/><Relationship Id="rId257" Type="http://schemas.openxmlformats.org/officeDocument/2006/relationships/image" Target="../media/image3246.png"/><Relationship Id="rId278" Type="http://schemas.openxmlformats.org/officeDocument/2006/relationships/customXml" Target="../ink/ink3572.xml"/><Relationship Id="rId303" Type="http://schemas.openxmlformats.org/officeDocument/2006/relationships/image" Target="../media/image3269.png"/><Relationship Id="rId42" Type="http://schemas.openxmlformats.org/officeDocument/2006/relationships/customXml" Target="../ink/ink3454.xml"/><Relationship Id="rId84" Type="http://schemas.openxmlformats.org/officeDocument/2006/relationships/customXml" Target="../ink/ink3475.xml"/><Relationship Id="rId138" Type="http://schemas.openxmlformats.org/officeDocument/2006/relationships/customXml" Target="../ink/ink3502.xml"/><Relationship Id="rId345" Type="http://schemas.openxmlformats.org/officeDocument/2006/relationships/image" Target="../media/image3290.png"/><Relationship Id="rId191" Type="http://schemas.openxmlformats.org/officeDocument/2006/relationships/image" Target="../media/image3213.png"/><Relationship Id="rId205" Type="http://schemas.openxmlformats.org/officeDocument/2006/relationships/image" Target="../media/image3220.png"/><Relationship Id="rId247" Type="http://schemas.openxmlformats.org/officeDocument/2006/relationships/image" Target="../media/image3241.png"/><Relationship Id="rId107" Type="http://schemas.openxmlformats.org/officeDocument/2006/relationships/image" Target="../media/image3171.png"/><Relationship Id="rId289" Type="http://schemas.openxmlformats.org/officeDocument/2006/relationships/image" Target="../media/image3262.png"/><Relationship Id="rId11" Type="http://schemas.openxmlformats.org/officeDocument/2006/relationships/image" Target="../media/image3359.png"/><Relationship Id="rId53" Type="http://schemas.openxmlformats.org/officeDocument/2006/relationships/image" Target="../media/image3144.png"/><Relationship Id="rId149" Type="http://schemas.openxmlformats.org/officeDocument/2006/relationships/image" Target="../media/image3192.png"/><Relationship Id="rId314" Type="http://schemas.openxmlformats.org/officeDocument/2006/relationships/customXml" Target="../ink/ink3590.xml"/><Relationship Id="rId356" Type="http://schemas.openxmlformats.org/officeDocument/2006/relationships/customXml" Target="../ink/ink3611.xml"/><Relationship Id="rId95" Type="http://schemas.openxmlformats.org/officeDocument/2006/relationships/image" Target="../media/image3165.png"/><Relationship Id="rId160" Type="http://schemas.openxmlformats.org/officeDocument/2006/relationships/customXml" Target="../ink/ink3513.xml"/><Relationship Id="rId216" Type="http://schemas.openxmlformats.org/officeDocument/2006/relationships/customXml" Target="../ink/ink3541.xml"/><Relationship Id="rId258" Type="http://schemas.openxmlformats.org/officeDocument/2006/relationships/customXml" Target="../ink/ink3562.xml"/><Relationship Id="rId22" Type="http://schemas.openxmlformats.org/officeDocument/2006/relationships/customXml" Target="../ink/ink3444.xml"/><Relationship Id="rId64" Type="http://schemas.openxmlformats.org/officeDocument/2006/relationships/customXml" Target="../ink/ink3465.xml"/><Relationship Id="rId118" Type="http://schemas.openxmlformats.org/officeDocument/2006/relationships/customXml" Target="../ink/ink3492.xml"/><Relationship Id="rId325" Type="http://schemas.openxmlformats.org/officeDocument/2006/relationships/image" Target="../media/image3280.png"/><Relationship Id="rId171" Type="http://schemas.openxmlformats.org/officeDocument/2006/relationships/image" Target="../media/image3203.png"/><Relationship Id="rId227" Type="http://schemas.openxmlformats.org/officeDocument/2006/relationships/image" Target="../media/image3231.png"/><Relationship Id="rId269" Type="http://schemas.openxmlformats.org/officeDocument/2006/relationships/image" Target="../media/image3252.png"/><Relationship Id="rId33" Type="http://schemas.openxmlformats.org/officeDocument/2006/relationships/image" Target="../media/image3134.png"/><Relationship Id="rId129" Type="http://schemas.openxmlformats.org/officeDocument/2006/relationships/image" Target="../media/image3182.png"/><Relationship Id="rId280" Type="http://schemas.openxmlformats.org/officeDocument/2006/relationships/customXml" Target="../ink/ink3573.xml"/><Relationship Id="rId336" Type="http://schemas.openxmlformats.org/officeDocument/2006/relationships/customXml" Target="../ink/ink3601.xml"/><Relationship Id="rId75" Type="http://schemas.openxmlformats.org/officeDocument/2006/relationships/image" Target="../media/image3155.png"/><Relationship Id="rId140" Type="http://schemas.openxmlformats.org/officeDocument/2006/relationships/customXml" Target="../ink/ink3503.xml"/><Relationship Id="rId182" Type="http://schemas.openxmlformats.org/officeDocument/2006/relationships/customXml" Target="../ink/ink3524.xml"/><Relationship Id="rId6" Type="http://schemas.openxmlformats.org/officeDocument/2006/relationships/customXml" Target="../ink/ink3436.xml"/><Relationship Id="rId238" Type="http://schemas.openxmlformats.org/officeDocument/2006/relationships/customXml" Target="../ink/ink3552.xml"/><Relationship Id="rId291" Type="http://schemas.openxmlformats.org/officeDocument/2006/relationships/image" Target="../media/image3263.png"/><Relationship Id="rId305" Type="http://schemas.openxmlformats.org/officeDocument/2006/relationships/image" Target="../media/image3270.png"/><Relationship Id="rId347" Type="http://schemas.openxmlformats.org/officeDocument/2006/relationships/image" Target="../media/image3370.png"/><Relationship Id="rId44" Type="http://schemas.openxmlformats.org/officeDocument/2006/relationships/customXml" Target="../ink/ink3455.xml"/><Relationship Id="rId86" Type="http://schemas.openxmlformats.org/officeDocument/2006/relationships/customXml" Target="../ink/ink3476.xml"/><Relationship Id="rId151" Type="http://schemas.openxmlformats.org/officeDocument/2006/relationships/image" Target="../media/image3193.png"/><Relationship Id="rId193" Type="http://schemas.openxmlformats.org/officeDocument/2006/relationships/image" Target="../media/image3214.png"/><Relationship Id="rId207" Type="http://schemas.openxmlformats.org/officeDocument/2006/relationships/image" Target="../media/image3221.png"/><Relationship Id="rId249" Type="http://schemas.openxmlformats.org/officeDocument/2006/relationships/image" Target="../media/image3242.png"/><Relationship Id="rId13" Type="http://schemas.openxmlformats.org/officeDocument/2006/relationships/image" Target="../media/image3360.png"/><Relationship Id="rId109" Type="http://schemas.openxmlformats.org/officeDocument/2006/relationships/image" Target="../media/image3172.png"/><Relationship Id="rId260" Type="http://schemas.openxmlformats.org/officeDocument/2006/relationships/customXml" Target="../ink/ink3563.xml"/><Relationship Id="rId316" Type="http://schemas.openxmlformats.org/officeDocument/2006/relationships/customXml" Target="../ink/ink3591.xml"/><Relationship Id="rId55" Type="http://schemas.openxmlformats.org/officeDocument/2006/relationships/image" Target="../media/image3145.png"/><Relationship Id="rId97" Type="http://schemas.openxmlformats.org/officeDocument/2006/relationships/image" Target="../media/image3166.png"/><Relationship Id="rId120" Type="http://schemas.openxmlformats.org/officeDocument/2006/relationships/customXml" Target="../ink/ink3493.xml"/><Relationship Id="rId162" Type="http://schemas.openxmlformats.org/officeDocument/2006/relationships/customXml" Target="../ink/ink3514.xml"/><Relationship Id="rId218" Type="http://schemas.openxmlformats.org/officeDocument/2006/relationships/customXml" Target="../ink/ink3542.xml"/><Relationship Id="rId271" Type="http://schemas.openxmlformats.org/officeDocument/2006/relationships/image" Target="../media/image3253.png"/><Relationship Id="rId24" Type="http://schemas.openxmlformats.org/officeDocument/2006/relationships/customXml" Target="../ink/ink3445.xml"/><Relationship Id="rId66" Type="http://schemas.openxmlformats.org/officeDocument/2006/relationships/customXml" Target="../ink/ink3466.xml"/><Relationship Id="rId131" Type="http://schemas.openxmlformats.org/officeDocument/2006/relationships/image" Target="../media/image3183.png"/><Relationship Id="rId327" Type="http://schemas.openxmlformats.org/officeDocument/2006/relationships/image" Target="../media/image3281.png"/><Relationship Id="rId173" Type="http://schemas.openxmlformats.org/officeDocument/2006/relationships/image" Target="../media/image3204.png"/><Relationship Id="rId229" Type="http://schemas.openxmlformats.org/officeDocument/2006/relationships/image" Target="../media/image3232.png"/><Relationship Id="rId240" Type="http://schemas.openxmlformats.org/officeDocument/2006/relationships/customXml" Target="../ink/ink3553.xml"/><Relationship Id="rId35" Type="http://schemas.openxmlformats.org/officeDocument/2006/relationships/image" Target="../media/image3135.png"/><Relationship Id="rId77" Type="http://schemas.openxmlformats.org/officeDocument/2006/relationships/image" Target="../media/image3156.png"/><Relationship Id="rId100" Type="http://schemas.openxmlformats.org/officeDocument/2006/relationships/customXml" Target="../ink/ink3483.xml"/><Relationship Id="rId282" Type="http://schemas.openxmlformats.org/officeDocument/2006/relationships/customXml" Target="../ink/ink3574.xml"/><Relationship Id="rId338" Type="http://schemas.openxmlformats.org/officeDocument/2006/relationships/customXml" Target="../ink/ink3602.xml"/><Relationship Id="rId8" Type="http://schemas.openxmlformats.org/officeDocument/2006/relationships/customXml" Target="../ink/ink3437.xml"/><Relationship Id="rId142" Type="http://schemas.openxmlformats.org/officeDocument/2006/relationships/customXml" Target="../ink/ink3504.xml"/><Relationship Id="rId184" Type="http://schemas.openxmlformats.org/officeDocument/2006/relationships/customXml" Target="../ink/ink3525.xml"/><Relationship Id="rId251" Type="http://schemas.openxmlformats.org/officeDocument/2006/relationships/image" Target="../media/image3243.png"/></Relationships>
</file>

<file path=ppt/slides/_rels/slide4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33.png"/><Relationship Id="rId21" Type="http://schemas.openxmlformats.org/officeDocument/2006/relationships/image" Target="../media/image3385.png"/><Relationship Id="rId42" Type="http://schemas.openxmlformats.org/officeDocument/2006/relationships/customXml" Target="../ink/ink3631.xml"/><Relationship Id="rId63" Type="http://schemas.openxmlformats.org/officeDocument/2006/relationships/image" Target="../media/image3406.png"/><Relationship Id="rId84" Type="http://schemas.openxmlformats.org/officeDocument/2006/relationships/customXml" Target="../ink/ink3652.xml"/><Relationship Id="rId138" Type="http://schemas.openxmlformats.org/officeDocument/2006/relationships/customXml" Target="../ink/ink3679.xml"/><Relationship Id="rId159" Type="http://schemas.openxmlformats.org/officeDocument/2006/relationships/image" Target="../media/image3454.png"/><Relationship Id="rId170" Type="http://schemas.openxmlformats.org/officeDocument/2006/relationships/customXml" Target="../ink/ink3695.xml"/><Relationship Id="rId191" Type="http://schemas.openxmlformats.org/officeDocument/2006/relationships/image" Target="../media/image3470.png"/><Relationship Id="rId205" Type="http://schemas.openxmlformats.org/officeDocument/2006/relationships/image" Target="../media/image3477.png"/><Relationship Id="rId226" Type="http://schemas.openxmlformats.org/officeDocument/2006/relationships/customXml" Target="../ink/ink3723.xml"/><Relationship Id="rId107" Type="http://schemas.openxmlformats.org/officeDocument/2006/relationships/image" Target="../media/image3428.png"/><Relationship Id="rId11" Type="http://schemas.openxmlformats.org/officeDocument/2006/relationships/image" Target="../media/image3380.png"/><Relationship Id="rId32" Type="http://schemas.openxmlformats.org/officeDocument/2006/relationships/customXml" Target="../ink/ink3626.xml"/><Relationship Id="rId53" Type="http://schemas.openxmlformats.org/officeDocument/2006/relationships/image" Target="../media/image3401.png"/><Relationship Id="rId74" Type="http://schemas.openxmlformats.org/officeDocument/2006/relationships/customXml" Target="../ink/ink3647.xml"/><Relationship Id="rId128" Type="http://schemas.openxmlformats.org/officeDocument/2006/relationships/customXml" Target="../ink/ink3674.xml"/><Relationship Id="rId149" Type="http://schemas.openxmlformats.org/officeDocument/2006/relationships/image" Target="../media/image3449.png"/><Relationship Id="rId5" Type="http://schemas.openxmlformats.org/officeDocument/2006/relationships/image" Target="../media/image3377.png"/><Relationship Id="rId95" Type="http://schemas.openxmlformats.org/officeDocument/2006/relationships/image" Target="../media/image3422.png"/><Relationship Id="rId160" Type="http://schemas.openxmlformats.org/officeDocument/2006/relationships/customXml" Target="../ink/ink3690.xml"/><Relationship Id="rId181" Type="http://schemas.openxmlformats.org/officeDocument/2006/relationships/image" Target="../media/image3465.png"/><Relationship Id="rId216" Type="http://schemas.openxmlformats.org/officeDocument/2006/relationships/customXml" Target="../ink/ink3718.xml"/><Relationship Id="rId237" Type="http://schemas.openxmlformats.org/officeDocument/2006/relationships/image" Target="../media/image3493.png"/><Relationship Id="rId22" Type="http://schemas.openxmlformats.org/officeDocument/2006/relationships/customXml" Target="../ink/ink3621.xml"/><Relationship Id="rId43" Type="http://schemas.openxmlformats.org/officeDocument/2006/relationships/image" Target="../media/image3396.png"/><Relationship Id="rId64" Type="http://schemas.openxmlformats.org/officeDocument/2006/relationships/customXml" Target="../ink/ink3642.xml"/><Relationship Id="rId118" Type="http://schemas.openxmlformats.org/officeDocument/2006/relationships/customXml" Target="../ink/ink3669.xml"/><Relationship Id="rId139" Type="http://schemas.openxmlformats.org/officeDocument/2006/relationships/image" Target="../media/image3444.png"/><Relationship Id="rId85" Type="http://schemas.openxmlformats.org/officeDocument/2006/relationships/image" Target="../media/image3417.png"/><Relationship Id="rId150" Type="http://schemas.openxmlformats.org/officeDocument/2006/relationships/customXml" Target="../ink/ink3685.xml"/><Relationship Id="rId171" Type="http://schemas.openxmlformats.org/officeDocument/2006/relationships/image" Target="../media/image3460.png"/><Relationship Id="rId192" Type="http://schemas.openxmlformats.org/officeDocument/2006/relationships/customXml" Target="../ink/ink3706.xml"/><Relationship Id="rId206" Type="http://schemas.openxmlformats.org/officeDocument/2006/relationships/customXml" Target="../ink/ink3713.xml"/><Relationship Id="rId227" Type="http://schemas.openxmlformats.org/officeDocument/2006/relationships/image" Target="../media/image3488.png"/><Relationship Id="rId12" Type="http://schemas.openxmlformats.org/officeDocument/2006/relationships/customXml" Target="../ink/ink3616.xml"/><Relationship Id="rId33" Type="http://schemas.openxmlformats.org/officeDocument/2006/relationships/image" Target="../media/image3391.png"/><Relationship Id="rId108" Type="http://schemas.openxmlformats.org/officeDocument/2006/relationships/customXml" Target="../ink/ink3664.xml"/><Relationship Id="rId129" Type="http://schemas.openxmlformats.org/officeDocument/2006/relationships/image" Target="../media/image3439.png"/><Relationship Id="rId54" Type="http://schemas.openxmlformats.org/officeDocument/2006/relationships/customXml" Target="../ink/ink3637.xml"/><Relationship Id="rId75" Type="http://schemas.openxmlformats.org/officeDocument/2006/relationships/image" Target="../media/image3412.png"/><Relationship Id="rId96" Type="http://schemas.openxmlformats.org/officeDocument/2006/relationships/customXml" Target="../ink/ink3658.xml"/><Relationship Id="rId140" Type="http://schemas.openxmlformats.org/officeDocument/2006/relationships/customXml" Target="../ink/ink3680.xml"/><Relationship Id="rId161" Type="http://schemas.openxmlformats.org/officeDocument/2006/relationships/image" Target="../media/image3455.png"/><Relationship Id="rId182" Type="http://schemas.openxmlformats.org/officeDocument/2006/relationships/customXml" Target="../ink/ink3701.xml"/><Relationship Id="rId217" Type="http://schemas.openxmlformats.org/officeDocument/2006/relationships/image" Target="../media/image3483.png"/><Relationship Id="rId6" Type="http://schemas.openxmlformats.org/officeDocument/2006/relationships/customXml" Target="../ink/ink3613.xml"/><Relationship Id="rId238" Type="http://schemas.openxmlformats.org/officeDocument/2006/relationships/customXml" Target="../ink/ink3729.xml"/><Relationship Id="rId23" Type="http://schemas.openxmlformats.org/officeDocument/2006/relationships/image" Target="../media/image3386.png"/><Relationship Id="rId119" Type="http://schemas.openxmlformats.org/officeDocument/2006/relationships/image" Target="../media/image3434.png"/><Relationship Id="rId44" Type="http://schemas.openxmlformats.org/officeDocument/2006/relationships/customXml" Target="../ink/ink3632.xml"/><Relationship Id="rId65" Type="http://schemas.openxmlformats.org/officeDocument/2006/relationships/image" Target="../media/image3407.png"/><Relationship Id="rId86" Type="http://schemas.openxmlformats.org/officeDocument/2006/relationships/customXml" Target="../ink/ink3653.xml"/><Relationship Id="rId130" Type="http://schemas.openxmlformats.org/officeDocument/2006/relationships/customXml" Target="../ink/ink3675.xml"/><Relationship Id="rId151" Type="http://schemas.openxmlformats.org/officeDocument/2006/relationships/image" Target="../media/image3450.png"/><Relationship Id="rId172" Type="http://schemas.openxmlformats.org/officeDocument/2006/relationships/customXml" Target="../ink/ink3696.xml"/><Relationship Id="rId193" Type="http://schemas.openxmlformats.org/officeDocument/2006/relationships/image" Target="../media/image3471.png"/><Relationship Id="rId207" Type="http://schemas.openxmlformats.org/officeDocument/2006/relationships/image" Target="../media/image3478.png"/><Relationship Id="rId228" Type="http://schemas.openxmlformats.org/officeDocument/2006/relationships/customXml" Target="../ink/ink3724.xml"/><Relationship Id="rId13" Type="http://schemas.openxmlformats.org/officeDocument/2006/relationships/image" Target="../media/image3381.png"/><Relationship Id="rId109" Type="http://schemas.openxmlformats.org/officeDocument/2006/relationships/image" Target="../media/image3429.png"/><Relationship Id="rId34" Type="http://schemas.openxmlformats.org/officeDocument/2006/relationships/customXml" Target="../ink/ink3627.xml"/><Relationship Id="rId55" Type="http://schemas.openxmlformats.org/officeDocument/2006/relationships/image" Target="../media/image3402.png"/><Relationship Id="rId76" Type="http://schemas.openxmlformats.org/officeDocument/2006/relationships/customXml" Target="../ink/ink3648.xml"/><Relationship Id="rId97" Type="http://schemas.openxmlformats.org/officeDocument/2006/relationships/image" Target="../media/image3423.png"/><Relationship Id="rId120" Type="http://schemas.openxmlformats.org/officeDocument/2006/relationships/customXml" Target="../ink/ink3670.xml"/><Relationship Id="rId141" Type="http://schemas.openxmlformats.org/officeDocument/2006/relationships/image" Target="../media/image3445.png"/><Relationship Id="rId7" Type="http://schemas.openxmlformats.org/officeDocument/2006/relationships/image" Target="../media/image3378.png"/><Relationship Id="rId162" Type="http://schemas.openxmlformats.org/officeDocument/2006/relationships/customXml" Target="../ink/ink3691.xml"/><Relationship Id="rId183" Type="http://schemas.openxmlformats.org/officeDocument/2006/relationships/image" Target="../media/image3466.png"/><Relationship Id="rId218" Type="http://schemas.openxmlformats.org/officeDocument/2006/relationships/customXml" Target="../ink/ink3719.xml"/><Relationship Id="rId239" Type="http://schemas.openxmlformats.org/officeDocument/2006/relationships/image" Target="../media/image3494.png"/><Relationship Id="rId24" Type="http://schemas.openxmlformats.org/officeDocument/2006/relationships/customXml" Target="../ink/ink3622.xml"/><Relationship Id="rId45" Type="http://schemas.openxmlformats.org/officeDocument/2006/relationships/image" Target="../media/image3397.png"/><Relationship Id="rId66" Type="http://schemas.openxmlformats.org/officeDocument/2006/relationships/customXml" Target="../ink/ink3643.xml"/><Relationship Id="rId87" Type="http://schemas.openxmlformats.org/officeDocument/2006/relationships/image" Target="../media/image3418.png"/><Relationship Id="rId110" Type="http://schemas.openxmlformats.org/officeDocument/2006/relationships/customXml" Target="../ink/ink3665.xml"/><Relationship Id="rId131" Type="http://schemas.openxmlformats.org/officeDocument/2006/relationships/image" Target="../media/image3440.png"/><Relationship Id="rId152" Type="http://schemas.openxmlformats.org/officeDocument/2006/relationships/customXml" Target="../ink/ink3686.xml"/><Relationship Id="rId173" Type="http://schemas.openxmlformats.org/officeDocument/2006/relationships/image" Target="../media/image3461.png"/><Relationship Id="rId194" Type="http://schemas.openxmlformats.org/officeDocument/2006/relationships/customXml" Target="../ink/ink3707.xml"/><Relationship Id="rId208" Type="http://schemas.openxmlformats.org/officeDocument/2006/relationships/customXml" Target="../ink/ink3714.xml"/><Relationship Id="rId229" Type="http://schemas.openxmlformats.org/officeDocument/2006/relationships/image" Target="../media/image3489.png"/><Relationship Id="rId240" Type="http://schemas.openxmlformats.org/officeDocument/2006/relationships/customXml" Target="../ink/ink3730.xml"/><Relationship Id="rId14" Type="http://schemas.openxmlformats.org/officeDocument/2006/relationships/customXml" Target="../ink/ink3617.xml"/><Relationship Id="rId35" Type="http://schemas.openxmlformats.org/officeDocument/2006/relationships/image" Target="../media/image3392.png"/><Relationship Id="rId56" Type="http://schemas.openxmlformats.org/officeDocument/2006/relationships/customXml" Target="../ink/ink3638.xml"/><Relationship Id="rId77" Type="http://schemas.openxmlformats.org/officeDocument/2006/relationships/image" Target="../media/image3413.png"/><Relationship Id="rId100" Type="http://schemas.openxmlformats.org/officeDocument/2006/relationships/customXml" Target="../ink/ink3660.xml"/><Relationship Id="rId8" Type="http://schemas.openxmlformats.org/officeDocument/2006/relationships/customXml" Target="../ink/ink3614.xml"/><Relationship Id="rId98" Type="http://schemas.openxmlformats.org/officeDocument/2006/relationships/customXml" Target="../ink/ink3659.xml"/><Relationship Id="rId121" Type="http://schemas.openxmlformats.org/officeDocument/2006/relationships/image" Target="../media/image3435.png"/><Relationship Id="rId142" Type="http://schemas.openxmlformats.org/officeDocument/2006/relationships/customXml" Target="../ink/ink3681.xml"/><Relationship Id="rId163" Type="http://schemas.openxmlformats.org/officeDocument/2006/relationships/image" Target="../media/image3456.png"/><Relationship Id="rId184" Type="http://schemas.openxmlformats.org/officeDocument/2006/relationships/customXml" Target="../ink/ink3702.xml"/><Relationship Id="rId219" Type="http://schemas.openxmlformats.org/officeDocument/2006/relationships/image" Target="../media/image3484.png"/><Relationship Id="rId230" Type="http://schemas.openxmlformats.org/officeDocument/2006/relationships/customXml" Target="../ink/ink3725.xml"/><Relationship Id="rId25" Type="http://schemas.openxmlformats.org/officeDocument/2006/relationships/image" Target="../media/image3387.png"/><Relationship Id="rId46" Type="http://schemas.openxmlformats.org/officeDocument/2006/relationships/customXml" Target="../ink/ink3633.xml"/><Relationship Id="rId67" Type="http://schemas.openxmlformats.org/officeDocument/2006/relationships/image" Target="../media/image3408.png"/><Relationship Id="rId88" Type="http://schemas.openxmlformats.org/officeDocument/2006/relationships/customXml" Target="../ink/ink3654.xml"/><Relationship Id="rId111" Type="http://schemas.openxmlformats.org/officeDocument/2006/relationships/image" Target="../media/image3430.png"/><Relationship Id="rId132" Type="http://schemas.openxmlformats.org/officeDocument/2006/relationships/customXml" Target="../ink/ink3676.xml"/><Relationship Id="rId153" Type="http://schemas.openxmlformats.org/officeDocument/2006/relationships/image" Target="../media/image3451.png"/><Relationship Id="rId174" Type="http://schemas.openxmlformats.org/officeDocument/2006/relationships/customXml" Target="../ink/ink3697.xml"/><Relationship Id="rId195" Type="http://schemas.openxmlformats.org/officeDocument/2006/relationships/image" Target="../media/image3472.png"/><Relationship Id="rId209" Type="http://schemas.openxmlformats.org/officeDocument/2006/relationships/image" Target="../media/image3479.png"/><Relationship Id="rId220" Type="http://schemas.openxmlformats.org/officeDocument/2006/relationships/customXml" Target="../ink/ink3720.xml"/><Relationship Id="rId241" Type="http://schemas.openxmlformats.org/officeDocument/2006/relationships/image" Target="../media/image3495.png"/><Relationship Id="rId15" Type="http://schemas.openxmlformats.org/officeDocument/2006/relationships/image" Target="../media/image3382.png"/><Relationship Id="rId36" Type="http://schemas.openxmlformats.org/officeDocument/2006/relationships/customXml" Target="../ink/ink3628.xml"/><Relationship Id="rId57" Type="http://schemas.openxmlformats.org/officeDocument/2006/relationships/image" Target="../media/image3403.png"/><Relationship Id="rId106" Type="http://schemas.openxmlformats.org/officeDocument/2006/relationships/customXml" Target="../ink/ink3663.xml"/><Relationship Id="rId127" Type="http://schemas.openxmlformats.org/officeDocument/2006/relationships/image" Target="../media/image3438.png"/><Relationship Id="rId10" Type="http://schemas.openxmlformats.org/officeDocument/2006/relationships/customXml" Target="../ink/ink3615.xml"/><Relationship Id="rId31" Type="http://schemas.openxmlformats.org/officeDocument/2006/relationships/image" Target="../media/image3390.png"/><Relationship Id="rId52" Type="http://schemas.openxmlformats.org/officeDocument/2006/relationships/customXml" Target="../ink/ink3636.xml"/><Relationship Id="rId73" Type="http://schemas.openxmlformats.org/officeDocument/2006/relationships/image" Target="../media/image3411.png"/><Relationship Id="rId78" Type="http://schemas.openxmlformats.org/officeDocument/2006/relationships/customXml" Target="../ink/ink3649.xml"/><Relationship Id="rId94" Type="http://schemas.openxmlformats.org/officeDocument/2006/relationships/customXml" Target="../ink/ink3657.xml"/><Relationship Id="rId99" Type="http://schemas.openxmlformats.org/officeDocument/2006/relationships/image" Target="../media/image3424.png"/><Relationship Id="rId101" Type="http://schemas.openxmlformats.org/officeDocument/2006/relationships/image" Target="../media/image3425.png"/><Relationship Id="rId122" Type="http://schemas.openxmlformats.org/officeDocument/2006/relationships/customXml" Target="../ink/ink3671.xml"/><Relationship Id="rId143" Type="http://schemas.openxmlformats.org/officeDocument/2006/relationships/image" Target="../media/image3446.png"/><Relationship Id="rId148" Type="http://schemas.openxmlformats.org/officeDocument/2006/relationships/customXml" Target="../ink/ink3684.xml"/><Relationship Id="rId164" Type="http://schemas.openxmlformats.org/officeDocument/2006/relationships/customXml" Target="../ink/ink3692.xml"/><Relationship Id="rId169" Type="http://schemas.openxmlformats.org/officeDocument/2006/relationships/image" Target="../media/image3459.png"/><Relationship Id="rId185" Type="http://schemas.openxmlformats.org/officeDocument/2006/relationships/image" Target="../media/image3467.png"/><Relationship Id="rId4" Type="http://schemas.openxmlformats.org/officeDocument/2006/relationships/customXml" Target="../ink/ink3612.xml"/><Relationship Id="rId9" Type="http://schemas.openxmlformats.org/officeDocument/2006/relationships/image" Target="../media/image3379.png"/><Relationship Id="rId180" Type="http://schemas.openxmlformats.org/officeDocument/2006/relationships/customXml" Target="../ink/ink3700.xml"/><Relationship Id="rId210" Type="http://schemas.openxmlformats.org/officeDocument/2006/relationships/customXml" Target="../ink/ink3715.xml"/><Relationship Id="rId215" Type="http://schemas.openxmlformats.org/officeDocument/2006/relationships/image" Target="../media/image3482.png"/><Relationship Id="rId236" Type="http://schemas.openxmlformats.org/officeDocument/2006/relationships/customXml" Target="../ink/ink3728.xml"/><Relationship Id="rId26" Type="http://schemas.openxmlformats.org/officeDocument/2006/relationships/customXml" Target="../ink/ink3623.xml"/><Relationship Id="rId231" Type="http://schemas.openxmlformats.org/officeDocument/2006/relationships/image" Target="../media/image3490.png"/><Relationship Id="rId47" Type="http://schemas.openxmlformats.org/officeDocument/2006/relationships/image" Target="../media/image3398.png"/><Relationship Id="rId68" Type="http://schemas.openxmlformats.org/officeDocument/2006/relationships/customXml" Target="../ink/ink3644.xml"/><Relationship Id="rId89" Type="http://schemas.openxmlformats.org/officeDocument/2006/relationships/image" Target="../media/image3419.png"/><Relationship Id="rId112" Type="http://schemas.openxmlformats.org/officeDocument/2006/relationships/customXml" Target="../ink/ink3666.xml"/><Relationship Id="rId133" Type="http://schemas.openxmlformats.org/officeDocument/2006/relationships/image" Target="../media/image3441.png"/><Relationship Id="rId154" Type="http://schemas.openxmlformats.org/officeDocument/2006/relationships/customXml" Target="../ink/ink3687.xml"/><Relationship Id="rId175" Type="http://schemas.openxmlformats.org/officeDocument/2006/relationships/image" Target="../media/image3462.png"/><Relationship Id="rId196" Type="http://schemas.openxmlformats.org/officeDocument/2006/relationships/customXml" Target="../ink/ink3708.xml"/><Relationship Id="rId200" Type="http://schemas.openxmlformats.org/officeDocument/2006/relationships/customXml" Target="../ink/ink3710.xml"/><Relationship Id="rId16" Type="http://schemas.openxmlformats.org/officeDocument/2006/relationships/customXml" Target="../ink/ink3618.xml"/><Relationship Id="rId221" Type="http://schemas.openxmlformats.org/officeDocument/2006/relationships/image" Target="../media/image3485.png"/><Relationship Id="rId37" Type="http://schemas.openxmlformats.org/officeDocument/2006/relationships/image" Target="../media/image3393.png"/><Relationship Id="rId58" Type="http://schemas.openxmlformats.org/officeDocument/2006/relationships/customXml" Target="../ink/ink3639.xml"/><Relationship Id="rId79" Type="http://schemas.openxmlformats.org/officeDocument/2006/relationships/image" Target="../media/image3414.png"/><Relationship Id="rId102" Type="http://schemas.openxmlformats.org/officeDocument/2006/relationships/customXml" Target="../ink/ink3661.xml"/><Relationship Id="rId123" Type="http://schemas.openxmlformats.org/officeDocument/2006/relationships/image" Target="../media/image3436.png"/><Relationship Id="rId144" Type="http://schemas.openxmlformats.org/officeDocument/2006/relationships/customXml" Target="../ink/ink3682.xml"/><Relationship Id="rId90" Type="http://schemas.openxmlformats.org/officeDocument/2006/relationships/customXml" Target="../ink/ink3655.xml"/><Relationship Id="rId165" Type="http://schemas.openxmlformats.org/officeDocument/2006/relationships/image" Target="../media/image3457.png"/><Relationship Id="rId186" Type="http://schemas.openxmlformats.org/officeDocument/2006/relationships/customXml" Target="../ink/ink3703.xml"/><Relationship Id="rId211" Type="http://schemas.openxmlformats.org/officeDocument/2006/relationships/image" Target="../media/image3480.png"/><Relationship Id="rId232" Type="http://schemas.openxmlformats.org/officeDocument/2006/relationships/customXml" Target="../ink/ink3726.xml"/><Relationship Id="rId27" Type="http://schemas.openxmlformats.org/officeDocument/2006/relationships/image" Target="../media/image3388.png"/><Relationship Id="rId48" Type="http://schemas.openxmlformats.org/officeDocument/2006/relationships/customXml" Target="../ink/ink3634.xml"/><Relationship Id="rId69" Type="http://schemas.openxmlformats.org/officeDocument/2006/relationships/image" Target="../media/image3409.png"/><Relationship Id="rId113" Type="http://schemas.openxmlformats.org/officeDocument/2006/relationships/image" Target="../media/image3431.png"/><Relationship Id="rId134" Type="http://schemas.openxmlformats.org/officeDocument/2006/relationships/customXml" Target="../ink/ink3677.xml"/><Relationship Id="rId80" Type="http://schemas.openxmlformats.org/officeDocument/2006/relationships/customXml" Target="../ink/ink3650.xml"/><Relationship Id="rId155" Type="http://schemas.openxmlformats.org/officeDocument/2006/relationships/image" Target="../media/image3452.png"/><Relationship Id="rId176" Type="http://schemas.openxmlformats.org/officeDocument/2006/relationships/customXml" Target="../ink/ink3698.xml"/><Relationship Id="rId197" Type="http://schemas.openxmlformats.org/officeDocument/2006/relationships/image" Target="../media/image3473.png"/><Relationship Id="rId201" Type="http://schemas.openxmlformats.org/officeDocument/2006/relationships/image" Target="../media/image3475.png"/><Relationship Id="rId222" Type="http://schemas.openxmlformats.org/officeDocument/2006/relationships/customXml" Target="../ink/ink3721.xml"/><Relationship Id="rId17" Type="http://schemas.openxmlformats.org/officeDocument/2006/relationships/image" Target="../media/image3383.png"/><Relationship Id="rId38" Type="http://schemas.openxmlformats.org/officeDocument/2006/relationships/customXml" Target="../ink/ink3629.xml"/><Relationship Id="rId59" Type="http://schemas.openxmlformats.org/officeDocument/2006/relationships/image" Target="../media/image3404.png"/><Relationship Id="rId103" Type="http://schemas.openxmlformats.org/officeDocument/2006/relationships/image" Target="../media/image3426.png"/><Relationship Id="rId124" Type="http://schemas.openxmlformats.org/officeDocument/2006/relationships/customXml" Target="../ink/ink3672.xml"/><Relationship Id="rId70" Type="http://schemas.openxmlformats.org/officeDocument/2006/relationships/customXml" Target="../ink/ink3645.xml"/><Relationship Id="rId91" Type="http://schemas.openxmlformats.org/officeDocument/2006/relationships/image" Target="../media/image3420.png"/><Relationship Id="rId145" Type="http://schemas.openxmlformats.org/officeDocument/2006/relationships/image" Target="../media/image3447.png"/><Relationship Id="rId166" Type="http://schemas.openxmlformats.org/officeDocument/2006/relationships/customXml" Target="../ink/ink3693.xml"/><Relationship Id="rId187" Type="http://schemas.openxmlformats.org/officeDocument/2006/relationships/image" Target="../media/image3468.png"/><Relationship Id="rId1" Type="http://schemas.openxmlformats.org/officeDocument/2006/relationships/slideLayout" Target="../slideLayouts/slideLayout6.xml"/><Relationship Id="rId212" Type="http://schemas.openxmlformats.org/officeDocument/2006/relationships/customXml" Target="../ink/ink3716.xml"/><Relationship Id="rId233" Type="http://schemas.openxmlformats.org/officeDocument/2006/relationships/image" Target="../media/image3491.png"/><Relationship Id="rId28" Type="http://schemas.openxmlformats.org/officeDocument/2006/relationships/customXml" Target="../ink/ink3624.xml"/><Relationship Id="rId49" Type="http://schemas.openxmlformats.org/officeDocument/2006/relationships/image" Target="../media/image3399.png"/><Relationship Id="rId114" Type="http://schemas.openxmlformats.org/officeDocument/2006/relationships/customXml" Target="../ink/ink3667.xml"/><Relationship Id="rId60" Type="http://schemas.openxmlformats.org/officeDocument/2006/relationships/customXml" Target="../ink/ink3640.xml"/><Relationship Id="rId81" Type="http://schemas.openxmlformats.org/officeDocument/2006/relationships/image" Target="../media/image3415.png"/><Relationship Id="rId135" Type="http://schemas.openxmlformats.org/officeDocument/2006/relationships/image" Target="../media/image3442.png"/><Relationship Id="rId156" Type="http://schemas.openxmlformats.org/officeDocument/2006/relationships/customXml" Target="../ink/ink3688.xml"/><Relationship Id="rId177" Type="http://schemas.openxmlformats.org/officeDocument/2006/relationships/image" Target="../media/image3463.png"/><Relationship Id="rId198" Type="http://schemas.openxmlformats.org/officeDocument/2006/relationships/customXml" Target="../ink/ink3709.xml"/><Relationship Id="rId202" Type="http://schemas.openxmlformats.org/officeDocument/2006/relationships/customXml" Target="../ink/ink3711.xml"/><Relationship Id="rId223" Type="http://schemas.openxmlformats.org/officeDocument/2006/relationships/image" Target="../media/image3486.png"/><Relationship Id="rId18" Type="http://schemas.openxmlformats.org/officeDocument/2006/relationships/customXml" Target="../ink/ink3619.xml"/><Relationship Id="rId39" Type="http://schemas.openxmlformats.org/officeDocument/2006/relationships/image" Target="../media/image3394.png"/><Relationship Id="rId50" Type="http://schemas.openxmlformats.org/officeDocument/2006/relationships/customXml" Target="../ink/ink3635.xml"/><Relationship Id="rId104" Type="http://schemas.openxmlformats.org/officeDocument/2006/relationships/customXml" Target="../ink/ink3662.xml"/><Relationship Id="rId125" Type="http://schemas.openxmlformats.org/officeDocument/2006/relationships/image" Target="../media/image3437.png"/><Relationship Id="rId146" Type="http://schemas.openxmlformats.org/officeDocument/2006/relationships/customXml" Target="../ink/ink3683.xml"/><Relationship Id="rId167" Type="http://schemas.openxmlformats.org/officeDocument/2006/relationships/image" Target="../media/image3458.png"/><Relationship Id="rId188" Type="http://schemas.openxmlformats.org/officeDocument/2006/relationships/customXml" Target="../ink/ink3704.xml"/><Relationship Id="rId71" Type="http://schemas.openxmlformats.org/officeDocument/2006/relationships/image" Target="../media/image3410.png"/><Relationship Id="rId92" Type="http://schemas.openxmlformats.org/officeDocument/2006/relationships/customXml" Target="../ink/ink3656.xml"/><Relationship Id="rId213" Type="http://schemas.openxmlformats.org/officeDocument/2006/relationships/image" Target="../media/image3481.png"/><Relationship Id="rId234" Type="http://schemas.openxmlformats.org/officeDocument/2006/relationships/customXml" Target="../ink/ink3727.xml"/><Relationship Id="rId2" Type="http://schemas.openxmlformats.org/officeDocument/2006/relationships/notesSlide" Target="../notesSlides/notesSlide37.xml"/><Relationship Id="rId29" Type="http://schemas.openxmlformats.org/officeDocument/2006/relationships/image" Target="../media/image3389.png"/><Relationship Id="rId40" Type="http://schemas.openxmlformats.org/officeDocument/2006/relationships/customXml" Target="../ink/ink3630.xml"/><Relationship Id="rId115" Type="http://schemas.openxmlformats.org/officeDocument/2006/relationships/image" Target="../media/image3432.png"/><Relationship Id="rId136" Type="http://schemas.openxmlformats.org/officeDocument/2006/relationships/customXml" Target="../ink/ink3678.xml"/><Relationship Id="rId157" Type="http://schemas.openxmlformats.org/officeDocument/2006/relationships/image" Target="../media/image3453.png"/><Relationship Id="rId178" Type="http://schemas.openxmlformats.org/officeDocument/2006/relationships/customXml" Target="../ink/ink3699.xml"/><Relationship Id="rId61" Type="http://schemas.openxmlformats.org/officeDocument/2006/relationships/image" Target="../media/image3405.png"/><Relationship Id="rId82" Type="http://schemas.openxmlformats.org/officeDocument/2006/relationships/customXml" Target="../ink/ink3651.xml"/><Relationship Id="rId199" Type="http://schemas.openxmlformats.org/officeDocument/2006/relationships/image" Target="../media/image3474.png"/><Relationship Id="rId203" Type="http://schemas.openxmlformats.org/officeDocument/2006/relationships/image" Target="../media/image3476.png"/><Relationship Id="rId19" Type="http://schemas.openxmlformats.org/officeDocument/2006/relationships/image" Target="../media/image3384.png"/><Relationship Id="rId224" Type="http://schemas.openxmlformats.org/officeDocument/2006/relationships/customXml" Target="../ink/ink3722.xml"/><Relationship Id="rId30" Type="http://schemas.openxmlformats.org/officeDocument/2006/relationships/customXml" Target="../ink/ink3625.xml"/><Relationship Id="rId105" Type="http://schemas.openxmlformats.org/officeDocument/2006/relationships/image" Target="../media/image3427.png"/><Relationship Id="rId126" Type="http://schemas.openxmlformats.org/officeDocument/2006/relationships/customXml" Target="../ink/ink3673.xml"/><Relationship Id="rId147" Type="http://schemas.openxmlformats.org/officeDocument/2006/relationships/image" Target="../media/image3448.png"/><Relationship Id="rId168" Type="http://schemas.openxmlformats.org/officeDocument/2006/relationships/customXml" Target="../ink/ink3694.xml"/><Relationship Id="rId51" Type="http://schemas.openxmlformats.org/officeDocument/2006/relationships/image" Target="../media/image3400.png"/><Relationship Id="rId72" Type="http://schemas.openxmlformats.org/officeDocument/2006/relationships/customXml" Target="../ink/ink3646.xml"/><Relationship Id="rId93" Type="http://schemas.openxmlformats.org/officeDocument/2006/relationships/image" Target="../media/image3421.png"/><Relationship Id="rId189" Type="http://schemas.openxmlformats.org/officeDocument/2006/relationships/image" Target="../media/image3469.png"/><Relationship Id="rId3" Type="http://schemas.openxmlformats.org/officeDocument/2006/relationships/image" Target="../media/image2633.png"/><Relationship Id="rId214" Type="http://schemas.openxmlformats.org/officeDocument/2006/relationships/customXml" Target="../ink/ink3717.xml"/><Relationship Id="rId235" Type="http://schemas.openxmlformats.org/officeDocument/2006/relationships/image" Target="../media/image3492.png"/><Relationship Id="rId116" Type="http://schemas.openxmlformats.org/officeDocument/2006/relationships/customXml" Target="../ink/ink3668.xml"/><Relationship Id="rId137" Type="http://schemas.openxmlformats.org/officeDocument/2006/relationships/image" Target="../media/image3443.png"/><Relationship Id="rId158" Type="http://schemas.openxmlformats.org/officeDocument/2006/relationships/customXml" Target="../ink/ink3689.xml"/><Relationship Id="rId20" Type="http://schemas.openxmlformats.org/officeDocument/2006/relationships/customXml" Target="../ink/ink3620.xml"/><Relationship Id="rId41" Type="http://schemas.openxmlformats.org/officeDocument/2006/relationships/image" Target="../media/image3395.png"/><Relationship Id="rId62" Type="http://schemas.openxmlformats.org/officeDocument/2006/relationships/customXml" Target="../ink/ink3641.xml"/><Relationship Id="rId83" Type="http://schemas.openxmlformats.org/officeDocument/2006/relationships/image" Target="../media/image3416.png"/><Relationship Id="rId179" Type="http://schemas.openxmlformats.org/officeDocument/2006/relationships/image" Target="../media/image3464.png"/><Relationship Id="rId190" Type="http://schemas.openxmlformats.org/officeDocument/2006/relationships/customXml" Target="../ink/ink3705.xml"/><Relationship Id="rId204" Type="http://schemas.openxmlformats.org/officeDocument/2006/relationships/customXml" Target="../ink/ink3712.xml"/><Relationship Id="rId225" Type="http://schemas.openxmlformats.org/officeDocument/2006/relationships/image" Target="../media/image3487.png"/></Relationships>
</file>

<file path=ppt/slides/_rels/slide4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741.xml"/><Relationship Id="rId21" Type="http://schemas.openxmlformats.org/officeDocument/2006/relationships/image" Target="../media/image3506.png"/><Relationship Id="rId42" Type="http://schemas.openxmlformats.org/officeDocument/2006/relationships/customXml" Target="../ink/ink3749.xml"/><Relationship Id="rId47" Type="http://schemas.openxmlformats.org/officeDocument/2006/relationships/image" Target="../media/image3519.png"/><Relationship Id="rId63" Type="http://schemas.openxmlformats.org/officeDocument/2006/relationships/image" Target="../media/image3527.png"/><Relationship Id="rId68" Type="http://schemas.openxmlformats.org/officeDocument/2006/relationships/customXml" Target="../ink/ink3762.xml"/><Relationship Id="rId16" Type="http://schemas.openxmlformats.org/officeDocument/2006/relationships/customXml" Target="../ink/ink3736.xml"/><Relationship Id="rId11" Type="http://schemas.openxmlformats.org/officeDocument/2006/relationships/image" Target="../media/image3501.png"/><Relationship Id="rId32" Type="http://schemas.openxmlformats.org/officeDocument/2006/relationships/customXml" Target="../ink/ink3744.xml"/><Relationship Id="rId37" Type="http://schemas.openxmlformats.org/officeDocument/2006/relationships/image" Target="../media/image3514.png"/><Relationship Id="rId53" Type="http://schemas.openxmlformats.org/officeDocument/2006/relationships/image" Target="../media/image3522.png"/><Relationship Id="rId58" Type="http://schemas.openxmlformats.org/officeDocument/2006/relationships/customXml" Target="../ink/ink3757.xml"/><Relationship Id="rId74" Type="http://schemas.openxmlformats.org/officeDocument/2006/relationships/customXml" Target="../ink/ink3765.xml"/><Relationship Id="rId79" Type="http://schemas.openxmlformats.org/officeDocument/2006/relationships/image" Target="../media/image3535.png"/><Relationship Id="rId5" Type="http://schemas.openxmlformats.org/officeDocument/2006/relationships/image" Target="../media/image3355.png"/><Relationship Id="rId61" Type="http://schemas.openxmlformats.org/officeDocument/2006/relationships/image" Target="../media/image3526.png"/><Relationship Id="rId19" Type="http://schemas.openxmlformats.org/officeDocument/2006/relationships/image" Target="../media/image3505.png"/><Relationship Id="rId14" Type="http://schemas.openxmlformats.org/officeDocument/2006/relationships/customXml" Target="../ink/ink3735.xml"/><Relationship Id="rId22" Type="http://schemas.openxmlformats.org/officeDocument/2006/relationships/customXml" Target="../ink/ink3739.xml"/><Relationship Id="rId27" Type="http://schemas.openxmlformats.org/officeDocument/2006/relationships/image" Target="../media/image3509.png"/><Relationship Id="rId30" Type="http://schemas.openxmlformats.org/officeDocument/2006/relationships/customXml" Target="../ink/ink3743.xml"/><Relationship Id="rId35" Type="http://schemas.openxmlformats.org/officeDocument/2006/relationships/image" Target="../media/image3513.png"/><Relationship Id="rId43" Type="http://schemas.openxmlformats.org/officeDocument/2006/relationships/image" Target="../media/image3517.png"/><Relationship Id="rId48" Type="http://schemas.openxmlformats.org/officeDocument/2006/relationships/customXml" Target="../ink/ink3752.xml"/><Relationship Id="rId56" Type="http://schemas.openxmlformats.org/officeDocument/2006/relationships/customXml" Target="../ink/ink3756.xml"/><Relationship Id="rId64" Type="http://schemas.openxmlformats.org/officeDocument/2006/relationships/customXml" Target="../ink/ink3760.xml"/><Relationship Id="rId69" Type="http://schemas.openxmlformats.org/officeDocument/2006/relationships/image" Target="../media/image3530.png"/><Relationship Id="rId77" Type="http://schemas.openxmlformats.org/officeDocument/2006/relationships/image" Target="../media/image3534.png"/><Relationship Id="rId8" Type="http://schemas.openxmlformats.org/officeDocument/2006/relationships/customXml" Target="../ink/ink3732.xml"/><Relationship Id="rId51" Type="http://schemas.openxmlformats.org/officeDocument/2006/relationships/image" Target="../media/image3521.png"/><Relationship Id="rId72" Type="http://schemas.openxmlformats.org/officeDocument/2006/relationships/customXml" Target="../ink/ink3764.xml"/><Relationship Id="rId80" Type="http://schemas.openxmlformats.org/officeDocument/2006/relationships/customXml" Target="../ink/ink3768.xml"/><Relationship Id="rId3" Type="http://schemas.openxmlformats.org/officeDocument/2006/relationships/image" Target="../media/image2634.png"/><Relationship Id="rId12" Type="http://schemas.openxmlformats.org/officeDocument/2006/relationships/customXml" Target="../ink/ink3734.xml"/><Relationship Id="rId17" Type="http://schemas.openxmlformats.org/officeDocument/2006/relationships/image" Target="../media/image3504.png"/><Relationship Id="rId25" Type="http://schemas.openxmlformats.org/officeDocument/2006/relationships/image" Target="../media/image3508.png"/><Relationship Id="rId33" Type="http://schemas.openxmlformats.org/officeDocument/2006/relationships/image" Target="../media/image3512.png"/><Relationship Id="rId38" Type="http://schemas.openxmlformats.org/officeDocument/2006/relationships/customXml" Target="../ink/ink3747.xml"/><Relationship Id="rId46" Type="http://schemas.openxmlformats.org/officeDocument/2006/relationships/customXml" Target="../ink/ink3751.xml"/><Relationship Id="rId59" Type="http://schemas.openxmlformats.org/officeDocument/2006/relationships/image" Target="../media/image3525.png"/><Relationship Id="rId67" Type="http://schemas.openxmlformats.org/officeDocument/2006/relationships/image" Target="../media/image3529.png"/><Relationship Id="rId20" Type="http://schemas.openxmlformats.org/officeDocument/2006/relationships/customXml" Target="../ink/ink3738.xml"/><Relationship Id="rId41" Type="http://schemas.openxmlformats.org/officeDocument/2006/relationships/image" Target="../media/image3516.png"/><Relationship Id="rId54" Type="http://schemas.openxmlformats.org/officeDocument/2006/relationships/customXml" Target="../ink/ink3755.xml"/><Relationship Id="rId62" Type="http://schemas.openxmlformats.org/officeDocument/2006/relationships/customXml" Target="../ink/ink3759.xml"/><Relationship Id="rId70" Type="http://schemas.openxmlformats.org/officeDocument/2006/relationships/customXml" Target="../ink/ink3763.xml"/><Relationship Id="rId75" Type="http://schemas.openxmlformats.org/officeDocument/2006/relationships/image" Target="../media/image3533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731.xml"/><Relationship Id="rId15" Type="http://schemas.openxmlformats.org/officeDocument/2006/relationships/image" Target="../media/image3503.png"/><Relationship Id="rId23" Type="http://schemas.openxmlformats.org/officeDocument/2006/relationships/image" Target="../media/image3507.png"/><Relationship Id="rId28" Type="http://schemas.openxmlformats.org/officeDocument/2006/relationships/customXml" Target="../ink/ink3742.xml"/><Relationship Id="rId36" Type="http://schemas.openxmlformats.org/officeDocument/2006/relationships/customXml" Target="../ink/ink3746.xml"/><Relationship Id="rId49" Type="http://schemas.openxmlformats.org/officeDocument/2006/relationships/image" Target="../media/image3520.png"/><Relationship Id="rId57" Type="http://schemas.openxmlformats.org/officeDocument/2006/relationships/image" Target="../media/image3524.png"/><Relationship Id="rId10" Type="http://schemas.openxmlformats.org/officeDocument/2006/relationships/customXml" Target="../ink/ink3733.xml"/><Relationship Id="rId31" Type="http://schemas.openxmlformats.org/officeDocument/2006/relationships/image" Target="../media/image3511.png"/><Relationship Id="rId44" Type="http://schemas.openxmlformats.org/officeDocument/2006/relationships/customXml" Target="../ink/ink3750.xml"/><Relationship Id="rId52" Type="http://schemas.openxmlformats.org/officeDocument/2006/relationships/customXml" Target="../ink/ink3754.xml"/><Relationship Id="rId60" Type="http://schemas.openxmlformats.org/officeDocument/2006/relationships/customXml" Target="../ink/ink3758.xml"/><Relationship Id="rId65" Type="http://schemas.openxmlformats.org/officeDocument/2006/relationships/image" Target="../media/image3528.png"/><Relationship Id="rId73" Type="http://schemas.openxmlformats.org/officeDocument/2006/relationships/image" Target="../media/image3532.png"/><Relationship Id="rId78" Type="http://schemas.openxmlformats.org/officeDocument/2006/relationships/customXml" Target="../ink/ink3767.xml"/><Relationship Id="rId81" Type="http://schemas.openxmlformats.org/officeDocument/2006/relationships/image" Target="../media/image3536.png"/><Relationship Id="rId4" Type="http://schemas.openxmlformats.org/officeDocument/2006/relationships/image" Target="../media/image2635.jpeg"/><Relationship Id="rId9" Type="http://schemas.openxmlformats.org/officeDocument/2006/relationships/image" Target="../media/image3500.png"/><Relationship Id="rId13" Type="http://schemas.openxmlformats.org/officeDocument/2006/relationships/image" Target="../media/image3502.png"/><Relationship Id="rId18" Type="http://schemas.openxmlformats.org/officeDocument/2006/relationships/customXml" Target="../ink/ink3737.xml"/><Relationship Id="rId39" Type="http://schemas.openxmlformats.org/officeDocument/2006/relationships/image" Target="../media/image3515.png"/><Relationship Id="rId34" Type="http://schemas.openxmlformats.org/officeDocument/2006/relationships/customXml" Target="../ink/ink3745.xml"/><Relationship Id="rId50" Type="http://schemas.openxmlformats.org/officeDocument/2006/relationships/customXml" Target="../ink/ink3753.xml"/><Relationship Id="rId55" Type="http://schemas.openxmlformats.org/officeDocument/2006/relationships/image" Target="../media/image3523.png"/><Relationship Id="rId76" Type="http://schemas.openxmlformats.org/officeDocument/2006/relationships/customXml" Target="../ink/ink3766.xml"/><Relationship Id="rId7" Type="http://schemas.openxmlformats.org/officeDocument/2006/relationships/image" Target="../media/image3499.png"/><Relationship Id="rId71" Type="http://schemas.openxmlformats.org/officeDocument/2006/relationships/image" Target="../media/image3531.png"/><Relationship Id="rId2" Type="http://schemas.openxmlformats.org/officeDocument/2006/relationships/notesSlide" Target="../notesSlides/notesSlide38.xml"/><Relationship Id="rId29" Type="http://schemas.openxmlformats.org/officeDocument/2006/relationships/image" Target="../media/image3510.png"/><Relationship Id="rId24" Type="http://schemas.openxmlformats.org/officeDocument/2006/relationships/customXml" Target="../ink/ink3740.xml"/><Relationship Id="rId40" Type="http://schemas.openxmlformats.org/officeDocument/2006/relationships/customXml" Target="../ink/ink3748.xml"/><Relationship Id="rId45" Type="http://schemas.openxmlformats.org/officeDocument/2006/relationships/image" Target="../media/image3518.png"/><Relationship Id="rId66" Type="http://schemas.openxmlformats.org/officeDocument/2006/relationships/customXml" Target="../ink/ink376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71.xml"/><Relationship Id="rId13" Type="http://schemas.openxmlformats.org/officeDocument/2006/relationships/image" Target="../media/image3542.png"/><Relationship Id="rId18" Type="http://schemas.openxmlformats.org/officeDocument/2006/relationships/customXml" Target="../ink/ink3776.xml"/><Relationship Id="rId3" Type="http://schemas.openxmlformats.org/officeDocument/2006/relationships/image" Target="../media/image3376.png"/><Relationship Id="rId21" Type="http://schemas.openxmlformats.org/officeDocument/2006/relationships/image" Target="../media/image3546.png"/><Relationship Id="rId7" Type="http://schemas.openxmlformats.org/officeDocument/2006/relationships/image" Target="../media/image3539.png"/><Relationship Id="rId12" Type="http://schemas.openxmlformats.org/officeDocument/2006/relationships/customXml" Target="../ink/ink3773.xml"/><Relationship Id="rId17" Type="http://schemas.openxmlformats.org/officeDocument/2006/relationships/image" Target="../media/image3544.png"/><Relationship Id="rId2" Type="http://schemas.openxmlformats.org/officeDocument/2006/relationships/notesSlide" Target="../notesSlides/notesSlide39.xml"/><Relationship Id="rId16" Type="http://schemas.openxmlformats.org/officeDocument/2006/relationships/customXml" Target="../ink/ink3775.xml"/><Relationship Id="rId20" Type="http://schemas.openxmlformats.org/officeDocument/2006/relationships/customXml" Target="../ink/ink3777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770.xml"/><Relationship Id="rId11" Type="http://schemas.openxmlformats.org/officeDocument/2006/relationships/image" Target="../media/image3541.png"/><Relationship Id="rId5" Type="http://schemas.openxmlformats.org/officeDocument/2006/relationships/image" Target="../media/image3538.png"/><Relationship Id="rId15" Type="http://schemas.openxmlformats.org/officeDocument/2006/relationships/image" Target="../media/image3543.png"/><Relationship Id="rId10" Type="http://schemas.openxmlformats.org/officeDocument/2006/relationships/customXml" Target="../ink/ink3772.xml"/><Relationship Id="rId19" Type="http://schemas.openxmlformats.org/officeDocument/2006/relationships/image" Target="../media/image3545.png"/><Relationship Id="rId4" Type="http://schemas.openxmlformats.org/officeDocument/2006/relationships/customXml" Target="../ink/ink3769.xml"/><Relationship Id="rId9" Type="http://schemas.openxmlformats.org/officeDocument/2006/relationships/image" Target="../media/image3540.png"/><Relationship Id="rId14" Type="http://schemas.openxmlformats.org/officeDocument/2006/relationships/customXml" Target="../ink/ink377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96.png"/><Relationship Id="rId7" Type="http://schemas.openxmlformats.org/officeDocument/2006/relationships/image" Target="../media/image353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37.png"/><Relationship Id="rId5" Type="http://schemas.openxmlformats.org/officeDocument/2006/relationships/image" Target="../media/image3498.png"/><Relationship Id="rId4" Type="http://schemas.openxmlformats.org/officeDocument/2006/relationships/image" Target="../media/image3497.png"/></Relationships>
</file>

<file path=ppt/slides/_rels/slide4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833.xml"/><Relationship Id="rId21" Type="http://schemas.openxmlformats.org/officeDocument/2006/relationships/image" Target="../media/image3558.png"/><Relationship Id="rId42" Type="http://schemas.openxmlformats.org/officeDocument/2006/relationships/image" Target="../media/image3567.png"/><Relationship Id="rId63" Type="http://schemas.openxmlformats.org/officeDocument/2006/relationships/customXml" Target="../ink/ink3806.xml"/><Relationship Id="rId84" Type="http://schemas.openxmlformats.org/officeDocument/2006/relationships/image" Target="../media/image3588.png"/><Relationship Id="rId138" Type="http://schemas.openxmlformats.org/officeDocument/2006/relationships/image" Target="../media/image3614.png"/><Relationship Id="rId159" Type="http://schemas.openxmlformats.org/officeDocument/2006/relationships/customXml" Target="../ink/ink3854.xml"/><Relationship Id="rId170" Type="http://schemas.openxmlformats.org/officeDocument/2006/relationships/image" Target="../media/image3630.png"/><Relationship Id="rId191" Type="http://schemas.openxmlformats.org/officeDocument/2006/relationships/customXml" Target="../ink/ink3870.xml"/><Relationship Id="rId107" Type="http://schemas.openxmlformats.org/officeDocument/2006/relationships/customXml" Target="../ink/ink3828.xml"/><Relationship Id="rId11" Type="http://schemas.openxmlformats.org/officeDocument/2006/relationships/image" Target="../media/image3553.png"/><Relationship Id="rId32" Type="http://schemas.openxmlformats.org/officeDocument/2006/relationships/customXml" Target="../ink/ink3790.xml"/><Relationship Id="rId53" Type="http://schemas.openxmlformats.org/officeDocument/2006/relationships/customXml" Target="../ink/ink3801.xml"/><Relationship Id="rId74" Type="http://schemas.openxmlformats.org/officeDocument/2006/relationships/image" Target="../media/image3583.png"/><Relationship Id="rId128" Type="http://schemas.openxmlformats.org/officeDocument/2006/relationships/image" Target="../media/image3609.png"/><Relationship Id="rId149" Type="http://schemas.openxmlformats.org/officeDocument/2006/relationships/customXml" Target="../ink/ink3849.xml"/><Relationship Id="rId5" Type="http://schemas.openxmlformats.org/officeDocument/2006/relationships/image" Target="../media/image3498.png"/><Relationship Id="rId95" Type="http://schemas.openxmlformats.org/officeDocument/2006/relationships/customXml" Target="../ink/ink3822.xml"/><Relationship Id="rId160" Type="http://schemas.openxmlformats.org/officeDocument/2006/relationships/image" Target="../media/image3625.png"/><Relationship Id="rId181" Type="http://schemas.openxmlformats.org/officeDocument/2006/relationships/customXml" Target="../ink/ink3865.xml"/><Relationship Id="rId22" Type="http://schemas.openxmlformats.org/officeDocument/2006/relationships/customXml" Target="../ink/ink3785.xml"/><Relationship Id="rId43" Type="http://schemas.openxmlformats.org/officeDocument/2006/relationships/customXml" Target="../ink/ink3796.xml"/><Relationship Id="rId64" Type="http://schemas.openxmlformats.org/officeDocument/2006/relationships/image" Target="../media/image3578.png"/><Relationship Id="rId118" Type="http://schemas.openxmlformats.org/officeDocument/2006/relationships/image" Target="../media/image3604.png"/><Relationship Id="rId139" Type="http://schemas.openxmlformats.org/officeDocument/2006/relationships/customXml" Target="../ink/ink3844.xml"/><Relationship Id="rId85" Type="http://schemas.openxmlformats.org/officeDocument/2006/relationships/customXml" Target="../ink/ink3817.xml"/><Relationship Id="rId150" Type="http://schemas.openxmlformats.org/officeDocument/2006/relationships/image" Target="../media/image3620.png"/><Relationship Id="rId171" Type="http://schemas.openxmlformats.org/officeDocument/2006/relationships/customXml" Target="../ink/ink3860.xml"/><Relationship Id="rId192" Type="http://schemas.openxmlformats.org/officeDocument/2006/relationships/image" Target="../media/image3641.png"/><Relationship Id="rId12" Type="http://schemas.openxmlformats.org/officeDocument/2006/relationships/customXml" Target="../ink/ink3780.xml"/><Relationship Id="rId33" Type="http://schemas.openxmlformats.org/officeDocument/2006/relationships/image" Target="../media/image3564.png"/><Relationship Id="rId108" Type="http://schemas.openxmlformats.org/officeDocument/2006/relationships/image" Target="../media/image3599.png"/><Relationship Id="rId129" Type="http://schemas.openxmlformats.org/officeDocument/2006/relationships/customXml" Target="../ink/ink3839.xml"/><Relationship Id="rId54" Type="http://schemas.openxmlformats.org/officeDocument/2006/relationships/image" Target="../media/image3573.png"/><Relationship Id="rId75" Type="http://schemas.openxmlformats.org/officeDocument/2006/relationships/customXml" Target="../ink/ink3812.xml"/><Relationship Id="rId96" Type="http://schemas.openxmlformats.org/officeDocument/2006/relationships/image" Target="../media/image3400.png"/><Relationship Id="rId140" Type="http://schemas.openxmlformats.org/officeDocument/2006/relationships/image" Target="../media/image3615.png"/><Relationship Id="rId161" Type="http://schemas.openxmlformats.org/officeDocument/2006/relationships/customXml" Target="../ink/ink3855.xml"/><Relationship Id="rId182" Type="http://schemas.openxmlformats.org/officeDocument/2006/relationships/image" Target="../media/image3636.png"/><Relationship Id="rId6" Type="http://schemas.openxmlformats.org/officeDocument/2006/relationships/image" Target="../media/image3537.png"/><Relationship Id="rId23" Type="http://schemas.openxmlformats.org/officeDocument/2006/relationships/image" Target="../media/image3559.png"/><Relationship Id="rId119" Type="http://schemas.openxmlformats.org/officeDocument/2006/relationships/customXml" Target="../ink/ink3834.xml"/><Relationship Id="rId44" Type="http://schemas.openxmlformats.org/officeDocument/2006/relationships/image" Target="../media/image3568.png"/><Relationship Id="rId65" Type="http://schemas.openxmlformats.org/officeDocument/2006/relationships/customXml" Target="../ink/ink3807.xml"/><Relationship Id="rId86" Type="http://schemas.openxmlformats.org/officeDocument/2006/relationships/image" Target="../media/image3589.png"/><Relationship Id="rId130" Type="http://schemas.openxmlformats.org/officeDocument/2006/relationships/image" Target="../media/image3610.png"/><Relationship Id="rId151" Type="http://schemas.openxmlformats.org/officeDocument/2006/relationships/customXml" Target="../ink/ink3850.xml"/><Relationship Id="rId172" Type="http://schemas.openxmlformats.org/officeDocument/2006/relationships/image" Target="../media/image3631.png"/><Relationship Id="rId193" Type="http://schemas.openxmlformats.org/officeDocument/2006/relationships/customXml" Target="../ink/ink3871.xml"/><Relationship Id="rId13" Type="http://schemas.openxmlformats.org/officeDocument/2006/relationships/image" Target="../media/image3554.png"/><Relationship Id="rId109" Type="http://schemas.openxmlformats.org/officeDocument/2006/relationships/customXml" Target="../ink/ink3829.xml"/><Relationship Id="rId34" Type="http://schemas.openxmlformats.org/officeDocument/2006/relationships/customXml" Target="../ink/ink3791.xml"/><Relationship Id="rId55" Type="http://schemas.openxmlformats.org/officeDocument/2006/relationships/customXml" Target="../ink/ink3802.xml"/><Relationship Id="rId76" Type="http://schemas.openxmlformats.org/officeDocument/2006/relationships/image" Target="../media/image3584.png"/><Relationship Id="rId97" Type="http://schemas.openxmlformats.org/officeDocument/2006/relationships/customXml" Target="../ink/ink3823.xml"/><Relationship Id="rId120" Type="http://schemas.openxmlformats.org/officeDocument/2006/relationships/image" Target="../media/image3605.png"/><Relationship Id="rId141" Type="http://schemas.openxmlformats.org/officeDocument/2006/relationships/customXml" Target="../ink/ink3845.xml"/><Relationship Id="rId7" Type="http://schemas.openxmlformats.org/officeDocument/2006/relationships/image" Target="../media/image3538.jpeg"/><Relationship Id="rId71" Type="http://schemas.openxmlformats.org/officeDocument/2006/relationships/customXml" Target="../ink/ink3810.xml"/><Relationship Id="rId92" Type="http://schemas.openxmlformats.org/officeDocument/2006/relationships/image" Target="../media/image3592.png"/><Relationship Id="rId162" Type="http://schemas.openxmlformats.org/officeDocument/2006/relationships/image" Target="../media/image3626.png"/><Relationship Id="rId183" Type="http://schemas.openxmlformats.org/officeDocument/2006/relationships/customXml" Target="../ink/ink3866.xml"/><Relationship Id="rId2" Type="http://schemas.openxmlformats.org/officeDocument/2006/relationships/notesSlide" Target="../notesSlides/notesSlide41.xml"/><Relationship Id="rId29" Type="http://schemas.openxmlformats.org/officeDocument/2006/relationships/image" Target="../media/image3562.png"/><Relationship Id="rId24" Type="http://schemas.openxmlformats.org/officeDocument/2006/relationships/customXml" Target="../ink/ink3786.xml"/><Relationship Id="rId40" Type="http://schemas.openxmlformats.org/officeDocument/2006/relationships/image" Target="../media/image3566.png"/><Relationship Id="rId45" Type="http://schemas.openxmlformats.org/officeDocument/2006/relationships/customXml" Target="../ink/ink3797.xml"/><Relationship Id="rId66" Type="http://schemas.openxmlformats.org/officeDocument/2006/relationships/image" Target="../media/image3579.png"/><Relationship Id="rId87" Type="http://schemas.openxmlformats.org/officeDocument/2006/relationships/customXml" Target="../ink/ink3818.xml"/><Relationship Id="rId110" Type="http://schemas.openxmlformats.org/officeDocument/2006/relationships/image" Target="../media/image3600.png"/><Relationship Id="rId115" Type="http://schemas.openxmlformats.org/officeDocument/2006/relationships/customXml" Target="../ink/ink3832.xml"/><Relationship Id="rId131" Type="http://schemas.openxmlformats.org/officeDocument/2006/relationships/customXml" Target="../ink/ink3840.xml"/><Relationship Id="rId136" Type="http://schemas.openxmlformats.org/officeDocument/2006/relationships/image" Target="../media/image3613.png"/><Relationship Id="rId157" Type="http://schemas.openxmlformats.org/officeDocument/2006/relationships/customXml" Target="../ink/ink3853.xml"/><Relationship Id="rId178" Type="http://schemas.openxmlformats.org/officeDocument/2006/relationships/image" Target="../media/image3634.png"/><Relationship Id="rId61" Type="http://schemas.openxmlformats.org/officeDocument/2006/relationships/customXml" Target="../ink/ink3805.xml"/><Relationship Id="rId82" Type="http://schemas.openxmlformats.org/officeDocument/2006/relationships/image" Target="../media/image3587.png"/><Relationship Id="rId152" Type="http://schemas.openxmlformats.org/officeDocument/2006/relationships/image" Target="../media/image3621.png"/><Relationship Id="rId173" Type="http://schemas.openxmlformats.org/officeDocument/2006/relationships/customXml" Target="../ink/ink3861.xml"/><Relationship Id="rId194" Type="http://schemas.openxmlformats.org/officeDocument/2006/relationships/image" Target="../media/image3642.png"/><Relationship Id="rId19" Type="http://schemas.openxmlformats.org/officeDocument/2006/relationships/image" Target="../media/image3557.png"/><Relationship Id="rId14" Type="http://schemas.openxmlformats.org/officeDocument/2006/relationships/customXml" Target="../ink/ink3781.xml"/><Relationship Id="rId30" Type="http://schemas.openxmlformats.org/officeDocument/2006/relationships/customXml" Target="../ink/ink3789.xml"/><Relationship Id="rId35" Type="http://schemas.openxmlformats.org/officeDocument/2006/relationships/image" Target="../media/image2584.png"/><Relationship Id="rId56" Type="http://schemas.openxmlformats.org/officeDocument/2006/relationships/image" Target="../media/image3574.png"/><Relationship Id="rId77" Type="http://schemas.openxmlformats.org/officeDocument/2006/relationships/customXml" Target="../ink/ink3813.xml"/><Relationship Id="rId100" Type="http://schemas.openxmlformats.org/officeDocument/2006/relationships/image" Target="../media/image3595.png"/><Relationship Id="rId105" Type="http://schemas.openxmlformats.org/officeDocument/2006/relationships/customXml" Target="../ink/ink3827.xml"/><Relationship Id="rId126" Type="http://schemas.openxmlformats.org/officeDocument/2006/relationships/image" Target="../media/image3608.png"/><Relationship Id="rId147" Type="http://schemas.openxmlformats.org/officeDocument/2006/relationships/customXml" Target="../ink/ink3848.xml"/><Relationship Id="rId168" Type="http://schemas.openxmlformats.org/officeDocument/2006/relationships/image" Target="../media/image3629.png"/><Relationship Id="rId8" Type="http://schemas.openxmlformats.org/officeDocument/2006/relationships/customXml" Target="../ink/ink3778.xml"/><Relationship Id="rId51" Type="http://schemas.openxmlformats.org/officeDocument/2006/relationships/customXml" Target="../ink/ink3800.xml"/><Relationship Id="rId72" Type="http://schemas.openxmlformats.org/officeDocument/2006/relationships/image" Target="../media/image3582.png"/><Relationship Id="rId93" Type="http://schemas.openxmlformats.org/officeDocument/2006/relationships/customXml" Target="../ink/ink3821.xml"/><Relationship Id="rId98" Type="http://schemas.openxmlformats.org/officeDocument/2006/relationships/image" Target="../media/image3594.png"/><Relationship Id="rId121" Type="http://schemas.openxmlformats.org/officeDocument/2006/relationships/customXml" Target="../ink/ink3835.xml"/><Relationship Id="rId142" Type="http://schemas.openxmlformats.org/officeDocument/2006/relationships/image" Target="../media/image3616.png"/><Relationship Id="rId163" Type="http://schemas.openxmlformats.org/officeDocument/2006/relationships/customXml" Target="../ink/ink3856.xml"/><Relationship Id="rId184" Type="http://schemas.openxmlformats.org/officeDocument/2006/relationships/image" Target="../media/image3637.png"/><Relationship Id="rId189" Type="http://schemas.openxmlformats.org/officeDocument/2006/relationships/customXml" Target="../ink/ink3869.xml"/><Relationship Id="rId3" Type="http://schemas.openxmlformats.org/officeDocument/2006/relationships/image" Target="../media/image3496.png"/><Relationship Id="rId25" Type="http://schemas.openxmlformats.org/officeDocument/2006/relationships/image" Target="../media/image3560.png"/><Relationship Id="rId46" Type="http://schemas.openxmlformats.org/officeDocument/2006/relationships/image" Target="../media/image3569.png"/><Relationship Id="rId67" Type="http://schemas.openxmlformats.org/officeDocument/2006/relationships/customXml" Target="../ink/ink3808.xml"/><Relationship Id="rId116" Type="http://schemas.openxmlformats.org/officeDocument/2006/relationships/image" Target="../media/image3603.png"/><Relationship Id="rId137" Type="http://schemas.openxmlformats.org/officeDocument/2006/relationships/customXml" Target="../ink/ink3843.xml"/><Relationship Id="rId158" Type="http://schemas.openxmlformats.org/officeDocument/2006/relationships/image" Target="../media/image3624.png"/><Relationship Id="rId20" Type="http://schemas.openxmlformats.org/officeDocument/2006/relationships/customXml" Target="../ink/ink3784.xml"/><Relationship Id="rId41" Type="http://schemas.openxmlformats.org/officeDocument/2006/relationships/customXml" Target="../ink/ink3795.xml"/><Relationship Id="rId62" Type="http://schemas.openxmlformats.org/officeDocument/2006/relationships/image" Target="../media/image3577.png"/><Relationship Id="rId83" Type="http://schemas.openxmlformats.org/officeDocument/2006/relationships/customXml" Target="../ink/ink3816.xml"/><Relationship Id="rId88" Type="http://schemas.openxmlformats.org/officeDocument/2006/relationships/image" Target="../media/image3590.png"/><Relationship Id="rId111" Type="http://schemas.openxmlformats.org/officeDocument/2006/relationships/customXml" Target="../ink/ink3830.xml"/><Relationship Id="rId132" Type="http://schemas.openxmlformats.org/officeDocument/2006/relationships/image" Target="../media/image3611.png"/><Relationship Id="rId153" Type="http://schemas.openxmlformats.org/officeDocument/2006/relationships/customXml" Target="../ink/ink3851.xml"/><Relationship Id="rId174" Type="http://schemas.openxmlformats.org/officeDocument/2006/relationships/image" Target="../media/image3632.png"/><Relationship Id="rId179" Type="http://schemas.openxmlformats.org/officeDocument/2006/relationships/customXml" Target="../ink/ink3864.xml"/><Relationship Id="rId195" Type="http://schemas.openxmlformats.org/officeDocument/2006/relationships/customXml" Target="../ink/ink3872.xml"/><Relationship Id="rId190" Type="http://schemas.openxmlformats.org/officeDocument/2006/relationships/image" Target="../media/image3640.png"/><Relationship Id="rId15" Type="http://schemas.openxmlformats.org/officeDocument/2006/relationships/image" Target="../media/image3555.png"/><Relationship Id="rId36" Type="http://schemas.openxmlformats.org/officeDocument/2006/relationships/customXml" Target="../ink/ink3792.xml"/><Relationship Id="rId57" Type="http://schemas.openxmlformats.org/officeDocument/2006/relationships/customXml" Target="../ink/ink3803.xml"/><Relationship Id="rId106" Type="http://schemas.openxmlformats.org/officeDocument/2006/relationships/image" Target="../media/image3598.png"/><Relationship Id="rId127" Type="http://schemas.openxmlformats.org/officeDocument/2006/relationships/customXml" Target="../ink/ink3838.xml"/><Relationship Id="rId10" Type="http://schemas.openxmlformats.org/officeDocument/2006/relationships/customXml" Target="../ink/ink3779.xml"/><Relationship Id="rId31" Type="http://schemas.openxmlformats.org/officeDocument/2006/relationships/image" Target="../media/image3563.png"/><Relationship Id="rId52" Type="http://schemas.openxmlformats.org/officeDocument/2006/relationships/image" Target="../media/image3572.png"/><Relationship Id="rId73" Type="http://schemas.openxmlformats.org/officeDocument/2006/relationships/customXml" Target="../ink/ink3811.xml"/><Relationship Id="rId78" Type="http://schemas.openxmlformats.org/officeDocument/2006/relationships/image" Target="../media/image3585.png"/><Relationship Id="rId94" Type="http://schemas.openxmlformats.org/officeDocument/2006/relationships/image" Target="../media/image3593.png"/><Relationship Id="rId99" Type="http://schemas.openxmlformats.org/officeDocument/2006/relationships/customXml" Target="../ink/ink3824.xml"/><Relationship Id="rId101" Type="http://schemas.openxmlformats.org/officeDocument/2006/relationships/customXml" Target="../ink/ink3825.xml"/><Relationship Id="rId122" Type="http://schemas.openxmlformats.org/officeDocument/2006/relationships/image" Target="../media/image3606.png"/><Relationship Id="rId143" Type="http://schemas.openxmlformats.org/officeDocument/2006/relationships/customXml" Target="../ink/ink3846.xml"/><Relationship Id="rId148" Type="http://schemas.openxmlformats.org/officeDocument/2006/relationships/image" Target="../media/image3619.png"/><Relationship Id="rId164" Type="http://schemas.openxmlformats.org/officeDocument/2006/relationships/image" Target="../media/image3627.png"/><Relationship Id="rId169" Type="http://schemas.openxmlformats.org/officeDocument/2006/relationships/customXml" Target="../ink/ink3859.xml"/><Relationship Id="rId185" Type="http://schemas.openxmlformats.org/officeDocument/2006/relationships/customXml" Target="../ink/ink3867.xml"/><Relationship Id="rId4" Type="http://schemas.openxmlformats.org/officeDocument/2006/relationships/image" Target="../media/image3497.png"/><Relationship Id="rId9" Type="http://schemas.openxmlformats.org/officeDocument/2006/relationships/image" Target="../media/image3552.png"/><Relationship Id="rId180" Type="http://schemas.openxmlformats.org/officeDocument/2006/relationships/image" Target="../media/image3635.png"/><Relationship Id="rId26" Type="http://schemas.openxmlformats.org/officeDocument/2006/relationships/customXml" Target="../ink/ink3787.xml"/><Relationship Id="rId47" Type="http://schemas.openxmlformats.org/officeDocument/2006/relationships/customXml" Target="../ink/ink3798.xml"/><Relationship Id="rId68" Type="http://schemas.openxmlformats.org/officeDocument/2006/relationships/image" Target="../media/image3580.png"/><Relationship Id="rId89" Type="http://schemas.openxmlformats.org/officeDocument/2006/relationships/customXml" Target="../ink/ink3819.xml"/><Relationship Id="rId112" Type="http://schemas.openxmlformats.org/officeDocument/2006/relationships/image" Target="../media/image3601.png"/><Relationship Id="rId133" Type="http://schemas.openxmlformats.org/officeDocument/2006/relationships/customXml" Target="../ink/ink3841.xml"/><Relationship Id="rId154" Type="http://schemas.openxmlformats.org/officeDocument/2006/relationships/image" Target="../media/image3622.png"/><Relationship Id="rId175" Type="http://schemas.openxmlformats.org/officeDocument/2006/relationships/customXml" Target="../ink/ink3862.xml"/><Relationship Id="rId196" Type="http://schemas.openxmlformats.org/officeDocument/2006/relationships/image" Target="../media/image3643.png"/><Relationship Id="rId16" Type="http://schemas.openxmlformats.org/officeDocument/2006/relationships/customXml" Target="../ink/ink3782.xml"/><Relationship Id="rId37" Type="http://schemas.openxmlformats.org/officeDocument/2006/relationships/customXml" Target="../ink/ink3793.xml"/><Relationship Id="rId58" Type="http://schemas.openxmlformats.org/officeDocument/2006/relationships/image" Target="../media/image3575.png"/><Relationship Id="rId79" Type="http://schemas.openxmlformats.org/officeDocument/2006/relationships/customXml" Target="../ink/ink3814.xml"/><Relationship Id="rId102" Type="http://schemas.openxmlformats.org/officeDocument/2006/relationships/image" Target="../media/image3596.png"/><Relationship Id="rId123" Type="http://schemas.openxmlformats.org/officeDocument/2006/relationships/customXml" Target="../ink/ink3836.xml"/><Relationship Id="rId144" Type="http://schemas.openxmlformats.org/officeDocument/2006/relationships/image" Target="../media/image3617.png"/><Relationship Id="rId90" Type="http://schemas.openxmlformats.org/officeDocument/2006/relationships/image" Target="../media/image3591.png"/><Relationship Id="rId165" Type="http://schemas.openxmlformats.org/officeDocument/2006/relationships/customXml" Target="../ink/ink3857.xml"/><Relationship Id="rId186" Type="http://schemas.openxmlformats.org/officeDocument/2006/relationships/image" Target="../media/image3638.png"/><Relationship Id="rId27" Type="http://schemas.openxmlformats.org/officeDocument/2006/relationships/image" Target="../media/image3561.png"/><Relationship Id="rId48" Type="http://schemas.openxmlformats.org/officeDocument/2006/relationships/image" Target="../media/image3570.png"/><Relationship Id="rId69" Type="http://schemas.openxmlformats.org/officeDocument/2006/relationships/customXml" Target="../ink/ink3809.xml"/><Relationship Id="rId113" Type="http://schemas.openxmlformats.org/officeDocument/2006/relationships/customXml" Target="../ink/ink3831.xml"/><Relationship Id="rId134" Type="http://schemas.openxmlformats.org/officeDocument/2006/relationships/image" Target="../media/image3612.png"/><Relationship Id="rId80" Type="http://schemas.openxmlformats.org/officeDocument/2006/relationships/image" Target="../media/image3586.png"/><Relationship Id="rId155" Type="http://schemas.openxmlformats.org/officeDocument/2006/relationships/customXml" Target="../ink/ink3852.xml"/><Relationship Id="rId176" Type="http://schemas.openxmlformats.org/officeDocument/2006/relationships/image" Target="../media/image3633.png"/><Relationship Id="rId197" Type="http://schemas.openxmlformats.org/officeDocument/2006/relationships/customXml" Target="../ink/ink3873.xml"/><Relationship Id="rId17" Type="http://schemas.openxmlformats.org/officeDocument/2006/relationships/image" Target="../media/image3556.png"/><Relationship Id="rId38" Type="http://schemas.openxmlformats.org/officeDocument/2006/relationships/image" Target="../media/image3565.png"/><Relationship Id="rId59" Type="http://schemas.openxmlformats.org/officeDocument/2006/relationships/customXml" Target="../ink/ink3804.xml"/><Relationship Id="rId103" Type="http://schemas.openxmlformats.org/officeDocument/2006/relationships/customXml" Target="../ink/ink3826.xml"/><Relationship Id="rId124" Type="http://schemas.openxmlformats.org/officeDocument/2006/relationships/image" Target="../media/image3607.png"/><Relationship Id="rId70" Type="http://schemas.openxmlformats.org/officeDocument/2006/relationships/image" Target="../media/image3581.png"/><Relationship Id="rId91" Type="http://schemas.openxmlformats.org/officeDocument/2006/relationships/customXml" Target="../ink/ink3820.xml"/><Relationship Id="rId145" Type="http://schemas.openxmlformats.org/officeDocument/2006/relationships/customXml" Target="../ink/ink3847.xml"/><Relationship Id="rId166" Type="http://schemas.openxmlformats.org/officeDocument/2006/relationships/image" Target="../media/image3628.png"/><Relationship Id="rId187" Type="http://schemas.openxmlformats.org/officeDocument/2006/relationships/customXml" Target="../ink/ink3868.xml"/><Relationship Id="rId1" Type="http://schemas.openxmlformats.org/officeDocument/2006/relationships/slideLayout" Target="../slideLayouts/slideLayout6.xml"/><Relationship Id="rId28" Type="http://schemas.openxmlformats.org/officeDocument/2006/relationships/customXml" Target="../ink/ink3788.xml"/><Relationship Id="rId49" Type="http://schemas.openxmlformats.org/officeDocument/2006/relationships/customXml" Target="../ink/ink3799.xml"/><Relationship Id="rId114" Type="http://schemas.openxmlformats.org/officeDocument/2006/relationships/image" Target="../media/image3602.png"/><Relationship Id="rId60" Type="http://schemas.openxmlformats.org/officeDocument/2006/relationships/image" Target="../media/image3576.png"/><Relationship Id="rId81" Type="http://schemas.openxmlformats.org/officeDocument/2006/relationships/customXml" Target="../ink/ink3815.xml"/><Relationship Id="rId135" Type="http://schemas.openxmlformats.org/officeDocument/2006/relationships/customXml" Target="../ink/ink3842.xml"/><Relationship Id="rId156" Type="http://schemas.openxmlformats.org/officeDocument/2006/relationships/image" Target="../media/image3623.png"/><Relationship Id="rId177" Type="http://schemas.openxmlformats.org/officeDocument/2006/relationships/customXml" Target="../ink/ink3863.xml"/><Relationship Id="rId198" Type="http://schemas.openxmlformats.org/officeDocument/2006/relationships/image" Target="../media/image3644.png"/><Relationship Id="rId18" Type="http://schemas.openxmlformats.org/officeDocument/2006/relationships/customXml" Target="../ink/ink3783.xml"/><Relationship Id="rId39" Type="http://schemas.openxmlformats.org/officeDocument/2006/relationships/customXml" Target="../ink/ink3794.xml"/><Relationship Id="rId50" Type="http://schemas.openxmlformats.org/officeDocument/2006/relationships/image" Target="../media/image3571.png"/><Relationship Id="rId104" Type="http://schemas.openxmlformats.org/officeDocument/2006/relationships/image" Target="../media/image3597.png"/><Relationship Id="rId125" Type="http://schemas.openxmlformats.org/officeDocument/2006/relationships/customXml" Target="../ink/ink3837.xml"/><Relationship Id="rId146" Type="http://schemas.openxmlformats.org/officeDocument/2006/relationships/image" Target="../media/image3618.png"/><Relationship Id="rId167" Type="http://schemas.openxmlformats.org/officeDocument/2006/relationships/customXml" Target="../ink/ink3858.xml"/><Relationship Id="rId188" Type="http://schemas.openxmlformats.org/officeDocument/2006/relationships/image" Target="../media/image363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4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50.png"/><Relationship Id="rId5" Type="http://schemas.openxmlformats.org/officeDocument/2006/relationships/image" Target="../media/image3549.png"/><Relationship Id="rId4" Type="http://schemas.openxmlformats.org/officeDocument/2006/relationships/image" Target="../media/image3548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31.xml"/><Relationship Id="rId21" Type="http://schemas.openxmlformats.org/officeDocument/2006/relationships/customXml" Target="../ink/ink283.xml"/><Relationship Id="rId42" Type="http://schemas.openxmlformats.org/officeDocument/2006/relationships/image" Target="../media/image297.png"/><Relationship Id="rId63" Type="http://schemas.openxmlformats.org/officeDocument/2006/relationships/customXml" Target="../ink/ink304.xml"/><Relationship Id="rId84" Type="http://schemas.openxmlformats.org/officeDocument/2006/relationships/image" Target="../media/image318.png"/><Relationship Id="rId138" Type="http://schemas.openxmlformats.org/officeDocument/2006/relationships/image" Target="../media/image345.png"/><Relationship Id="rId159" Type="http://schemas.openxmlformats.org/officeDocument/2006/relationships/customXml" Target="../ink/ink352.xml"/><Relationship Id="rId170" Type="http://schemas.openxmlformats.org/officeDocument/2006/relationships/image" Target="../media/image361.png"/><Relationship Id="rId191" Type="http://schemas.openxmlformats.org/officeDocument/2006/relationships/customXml" Target="../ink/ink368.xml"/><Relationship Id="rId205" Type="http://schemas.openxmlformats.org/officeDocument/2006/relationships/customXml" Target="../ink/ink375.xml"/><Relationship Id="rId226" Type="http://schemas.openxmlformats.org/officeDocument/2006/relationships/image" Target="../media/image389.png"/><Relationship Id="rId107" Type="http://schemas.openxmlformats.org/officeDocument/2006/relationships/customXml" Target="../ink/ink326.xml"/><Relationship Id="rId11" Type="http://schemas.openxmlformats.org/officeDocument/2006/relationships/customXml" Target="../ink/ink278.xml"/><Relationship Id="rId32" Type="http://schemas.openxmlformats.org/officeDocument/2006/relationships/image" Target="../media/image292.png"/><Relationship Id="rId53" Type="http://schemas.openxmlformats.org/officeDocument/2006/relationships/customXml" Target="../ink/ink299.xml"/><Relationship Id="rId74" Type="http://schemas.openxmlformats.org/officeDocument/2006/relationships/image" Target="../media/image313.png"/><Relationship Id="rId128" Type="http://schemas.openxmlformats.org/officeDocument/2006/relationships/image" Target="../media/image340.png"/><Relationship Id="rId149" Type="http://schemas.openxmlformats.org/officeDocument/2006/relationships/customXml" Target="../ink/ink347.xml"/><Relationship Id="rId5" Type="http://schemas.openxmlformats.org/officeDocument/2006/relationships/customXml" Target="../ink/ink275.xml"/><Relationship Id="rId95" Type="http://schemas.openxmlformats.org/officeDocument/2006/relationships/customXml" Target="../ink/ink320.xml"/><Relationship Id="rId160" Type="http://schemas.openxmlformats.org/officeDocument/2006/relationships/image" Target="../media/image356.png"/><Relationship Id="rId181" Type="http://schemas.openxmlformats.org/officeDocument/2006/relationships/customXml" Target="../ink/ink363.xml"/><Relationship Id="rId216" Type="http://schemas.openxmlformats.org/officeDocument/2006/relationships/image" Target="../media/image384.png"/><Relationship Id="rId22" Type="http://schemas.openxmlformats.org/officeDocument/2006/relationships/image" Target="../media/image287.png"/><Relationship Id="rId43" Type="http://schemas.openxmlformats.org/officeDocument/2006/relationships/customXml" Target="../ink/ink294.xml"/><Relationship Id="rId64" Type="http://schemas.openxmlformats.org/officeDocument/2006/relationships/image" Target="../media/image308.png"/><Relationship Id="rId118" Type="http://schemas.openxmlformats.org/officeDocument/2006/relationships/image" Target="../media/image335.png"/><Relationship Id="rId139" Type="http://schemas.openxmlformats.org/officeDocument/2006/relationships/customXml" Target="../ink/ink342.xml"/><Relationship Id="rId85" Type="http://schemas.openxmlformats.org/officeDocument/2006/relationships/customXml" Target="../ink/ink315.xml"/><Relationship Id="rId150" Type="http://schemas.openxmlformats.org/officeDocument/2006/relationships/image" Target="../media/image351.png"/><Relationship Id="rId171" Type="http://schemas.openxmlformats.org/officeDocument/2006/relationships/customXml" Target="../ink/ink358.xml"/><Relationship Id="rId192" Type="http://schemas.openxmlformats.org/officeDocument/2006/relationships/image" Target="../media/image372.png"/><Relationship Id="rId206" Type="http://schemas.openxmlformats.org/officeDocument/2006/relationships/image" Target="../media/image379.png"/><Relationship Id="rId227" Type="http://schemas.openxmlformats.org/officeDocument/2006/relationships/customXml" Target="../ink/ink386.xml"/><Relationship Id="rId12" Type="http://schemas.openxmlformats.org/officeDocument/2006/relationships/image" Target="../media/image255.png"/><Relationship Id="rId33" Type="http://schemas.openxmlformats.org/officeDocument/2006/relationships/customXml" Target="../ink/ink289.xml"/><Relationship Id="rId108" Type="http://schemas.openxmlformats.org/officeDocument/2006/relationships/image" Target="../media/image330.png"/><Relationship Id="rId129" Type="http://schemas.openxmlformats.org/officeDocument/2006/relationships/customXml" Target="../ink/ink337.xml"/><Relationship Id="rId54" Type="http://schemas.openxmlformats.org/officeDocument/2006/relationships/image" Target="../media/image303.png"/><Relationship Id="rId75" Type="http://schemas.openxmlformats.org/officeDocument/2006/relationships/customXml" Target="../ink/ink310.xml"/><Relationship Id="rId96" Type="http://schemas.openxmlformats.org/officeDocument/2006/relationships/image" Target="../media/image324.png"/><Relationship Id="rId140" Type="http://schemas.openxmlformats.org/officeDocument/2006/relationships/image" Target="../media/image346.png"/><Relationship Id="rId161" Type="http://schemas.openxmlformats.org/officeDocument/2006/relationships/customXml" Target="../ink/ink353.xml"/><Relationship Id="rId182" Type="http://schemas.openxmlformats.org/officeDocument/2006/relationships/image" Target="../media/image367.png"/><Relationship Id="rId217" Type="http://schemas.openxmlformats.org/officeDocument/2006/relationships/customXml" Target="../ink/ink381.xml"/><Relationship Id="rId6" Type="http://schemas.openxmlformats.org/officeDocument/2006/relationships/image" Target="../media/image280.png"/><Relationship Id="rId23" Type="http://schemas.openxmlformats.org/officeDocument/2006/relationships/customXml" Target="../ink/ink284.xml"/><Relationship Id="rId119" Type="http://schemas.openxmlformats.org/officeDocument/2006/relationships/customXml" Target="../ink/ink332.xml"/><Relationship Id="rId44" Type="http://schemas.openxmlformats.org/officeDocument/2006/relationships/image" Target="../media/image298.png"/><Relationship Id="rId65" Type="http://schemas.openxmlformats.org/officeDocument/2006/relationships/customXml" Target="../ink/ink305.xml"/><Relationship Id="rId86" Type="http://schemas.openxmlformats.org/officeDocument/2006/relationships/image" Target="../media/image319.png"/><Relationship Id="rId130" Type="http://schemas.openxmlformats.org/officeDocument/2006/relationships/image" Target="../media/image341.png"/><Relationship Id="rId151" Type="http://schemas.openxmlformats.org/officeDocument/2006/relationships/customXml" Target="../ink/ink348.xml"/><Relationship Id="rId172" Type="http://schemas.openxmlformats.org/officeDocument/2006/relationships/image" Target="../media/image362.png"/><Relationship Id="rId193" Type="http://schemas.openxmlformats.org/officeDocument/2006/relationships/customXml" Target="../ink/ink369.xml"/><Relationship Id="rId207" Type="http://schemas.openxmlformats.org/officeDocument/2006/relationships/customXml" Target="../ink/ink376.xml"/><Relationship Id="rId228" Type="http://schemas.openxmlformats.org/officeDocument/2006/relationships/image" Target="../media/image390.png"/><Relationship Id="rId13" Type="http://schemas.openxmlformats.org/officeDocument/2006/relationships/customXml" Target="../ink/ink279.xml"/><Relationship Id="rId109" Type="http://schemas.openxmlformats.org/officeDocument/2006/relationships/customXml" Target="../ink/ink327.xml"/><Relationship Id="rId34" Type="http://schemas.openxmlformats.org/officeDocument/2006/relationships/image" Target="../media/image293.png"/><Relationship Id="rId55" Type="http://schemas.openxmlformats.org/officeDocument/2006/relationships/customXml" Target="../ink/ink300.xml"/><Relationship Id="rId76" Type="http://schemas.openxmlformats.org/officeDocument/2006/relationships/image" Target="../media/image314.png"/><Relationship Id="rId97" Type="http://schemas.openxmlformats.org/officeDocument/2006/relationships/customXml" Target="../ink/ink321.xml"/><Relationship Id="rId120" Type="http://schemas.openxmlformats.org/officeDocument/2006/relationships/image" Target="../media/image336.png"/><Relationship Id="rId141" Type="http://schemas.openxmlformats.org/officeDocument/2006/relationships/customXml" Target="../ink/ink343.xml"/><Relationship Id="rId7" Type="http://schemas.openxmlformats.org/officeDocument/2006/relationships/customXml" Target="../ink/ink276.xml"/><Relationship Id="rId162" Type="http://schemas.openxmlformats.org/officeDocument/2006/relationships/image" Target="../media/image357.png"/><Relationship Id="rId183" Type="http://schemas.openxmlformats.org/officeDocument/2006/relationships/customXml" Target="../ink/ink364.xml"/><Relationship Id="rId218" Type="http://schemas.openxmlformats.org/officeDocument/2006/relationships/image" Target="../media/image385.png"/><Relationship Id="rId24" Type="http://schemas.openxmlformats.org/officeDocument/2006/relationships/image" Target="../media/image288.png"/><Relationship Id="rId45" Type="http://schemas.openxmlformats.org/officeDocument/2006/relationships/customXml" Target="../ink/ink295.xml"/><Relationship Id="rId66" Type="http://schemas.openxmlformats.org/officeDocument/2006/relationships/image" Target="../media/image309.png"/><Relationship Id="rId87" Type="http://schemas.openxmlformats.org/officeDocument/2006/relationships/customXml" Target="../ink/ink316.xml"/><Relationship Id="rId110" Type="http://schemas.openxmlformats.org/officeDocument/2006/relationships/image" Target="../media/image331.png"/><Relationship Id="rId131" Type="http://schemas.openxmlformats.org/officeDocument/2006/relationships/customXml" Target="../ink/ink338.xml"/><Relationship Id="rId152" Type="http://schemas.openxmlformats.org/officeDocument/2006/relationships/image" Target="../media/image352.png"/><Relationship Id="rId173" Type="http://schemas.openxmlformats.org/officeDocument/2006/relationships/customXml" Target="../ink/ink359.xml"/><Relationship Id="rId194" Type="http://schemas.openxmlformats.org/officeDocument/2006/relationships/image" Target="../media/image373.png"/><Relationship Id="rId208" Type="http://schemas.openxmlformats.org/officeDocument/2006/relationships/image" Target="../media/image380.png"/><Relationship Id="rId229" Type="http://schemas.openxmlformats.org/officeDocument/2006/relationships/customXml" Target="../ink/ink387.xml"/><Relationship Id="rId14" Type="http://schemas.openxmlformats.org/officeDocument/2006/relationships/image" Target="../media/image283.png"/><Relationship Id="rId35" Type="http://schemas.openxmlformats.org/officeDocument/2006/relationships/customXml" Target="../ink/ink290.xml"/><Relationship Id="rId56" Type="http://schemas.openxmlformats.org/officeDocument/2006/relationships/image" Target="../media/image304.png"/><Relationship Id="rId77" Type="http://schemas.openxmlformats.org/officeDocument/2006/relationships/customXml" Target="../ink/ink311.xml"/><Relationship Id="rId100" Type="http://schemas.openxmlformats.org/officeDocument/2006/relationships/image" Target="../media/image326.png"/><Relationship Id="rId8" Type="http://schemas.openxmlformats.org/officeDocument/2006/relationships/image" Target="../media/image281.png"/><Relationship Id="rId98" Type="http://schemas.openxmlformats.org/officeDocument/2006/relationships/image" Target="../media/image325.png"/><Relationship Id="rId121" Type="http://schemas.openxmlformats.org/officeDocument/2006/relationships/customXml" Target="../ink/ink333.xml"/><Relationship Id="rId142" Type="http://schemas.openxmlformats.org/officeDocument/2006/relationships/image" Target="../media/image347.png"/><Relationship Id="rId163" Type="http://schemas.openxmlformats.org/officeDocument/2006/relationships/customXml" Target="../ink/ink354.xml"/><Relationship Id="rId184" Type="http://schemas.openxmlformats.org/officeDocument/2006/relationships/image" Target="../media/image368.png"/><Relationship Id="rId219" Type="http://schemas.openxmlformats.org/officeDocument/2006/relationships/customXml" Target="../ink/ink382.xml"/><Relationship Id="rId230" Type="http://schemas.openxmlformats.org/officeDocument/2006/relationships/image" Target="../media/image391.png"/><Relationship Id="rId25" Type="http://schemas.openxmlformats.org/officeDocument/2006/relationships/customXml" Target="../ink/ink285.xml"/><Relationship Id="rId46" Type="http://schemas.openxmlformats.org/officeDocument/2006/relationships/image" Target="../media/image299.png"/><Relationship Id="rId67" Type="http://schemas.openxmlformats.org/officeDocument/2006/relationships/customXml" Target="../ink/ink306.xml"/><Relationship Id="rId116" Type="http://schemas.openxmlformats.org/officeDocument/2006/relationships/image" Target="../media/image334.png"/><Relationship Id="rId137" Type="http://schemas.openxmlformats.org/officeDocument/2006/relationships/customXml" Target="../ink/ink341.xml"/><Relationship Id="rId158" Type="http://schemas.openxmlformats.org/officeDocument/2006/relationships/image" Target="../media/image355.png"/><Relationship Id="rId20" Type="http://schemas.openxmlformats.org/officeDocument/2006/relationships/image" Target="../media/image286.png"/><Relationship Id="rId41" Type="http://schemas.openxmlformats.org/officeDocument/2006/relationships/customXml" Target="../ink/ink293.xml"/><Relationship Id="rId62" Type="http://schemas.openxmlformats.org/officeDocument/2006/relationships/image" Target="../media/image307.png"/><Relationship Id="rId83" Type="http://schemas.openxmlformats.org/officeDocument/2006/relationships/customXml" Target="../ink/ink314.xml"/><Relationship Id="rId88" Type="http://schemas.openxmlformats.org/officeDocument/2006/relationships/image" Target="../media/image320.png"/><Relationship Id="rId111" Type="http://schemas.openxmlformats.org/officeDocument/2006/relationships/customXml" Target="../ink/ink328.xml"/><Relationship Id="rId132" Type="http://schemas.openxmlformats.org/officeDocument/2006/relationships/image" Target="../media/image342.png"/><Relationship Id="rId153" Type="http://schemas.openxmlformats.org/officeDocument/2006/relationships/customXml" Target="../ink/ink349.xml"/><Relationship Id="rId174" Type="http://schemas.openxmlformats.org/officeDocument/2006/relationships/image" Target="../media/image363.png"/><Relationship Id="rId179" Type="http://schemas.openxmlformats.org/officeDocument/2006/relationships/customXml" Target="../ink/ink362.xml"/><Relationship Id="rId195" Type="http://schemas.openxmlformats.org/officeDocument/2006/relationships/customXml" Target="../ink/ink370.xml"/><Relationship Id="rId209" Type="http://schemas.openxmlformats.org/officeDocument/2006/relationships/customXml" Target="../ink/ink377.xml"/><Relationship Id="rId190" Type="http://schemas.openxmlformats.org/officeDocument/2006/relationships/image" Target="../media/image371.png"/><Relationship Id="rId204" Type="http://schemas.openxmlformats.org/officeDocument/2006/relationships/image" Target="../media/image378.png"/><Relationship Id="rId220" Type="http://schemas.openxmlformats.org/officeDocument/2006/relationships/image" Target="../media/image386.png"/><Relationship Id="rId225" Type="http://schemas.openxmlformats.org/officeDocument/2006/relationships/customXml" Target="../ink/ink385.xml"/><Relationship Id="rId15" Type="http://schemas.openxmlformats.org/officeDocument/2006/relationships/customXml" Target="../ink/ink280.xml"/><Relationship Id="rId36" Type="http://schemas.openxmlformats.org/officeDocument/2006/relationships/image" Target="../media/image294.png"/><Relationship Id="rId57" Type="http://schemas.openxmlformats.org/officeDocument/2006/relationships/customXml" Target="../ink/ink301.xml"/><Relationship Id="rId106" Type="http://schemas.openxmlformats.org/officeDocument/2006/relationships/image" Target="../media/image329.png"/><Relationship Id="rId127" Type="http://schemas.openxmlformats.org/officeDocument/2006/relationships/customXml" Target="../ink/ink336.xml"/><Relationship Id="rId10" Type="http://schemas.openxmlformats.org/officeDocument/2006/relationships/image" Target="../media/image282.png"/><Relationship Id="rId31" Type="http://schemas.openxmlformats.org/officeDocument/2006/relationships/customXml" Target="../ink/ink288.xml"/><Relationship Id="rId52" Type="http://schemas.openxmlformats.org/officeDocument/2006/relationships/image" Target="../media/image302.png"/><Relationship Id="rId73" Type="http://schemas.openxmlformats.org/officeDocument/2006/relationships/customXml" Target="../ink/ink309.xml"/><Relationship Id="rId78" Type="http://schemas.openxmlformats.org/officeDocument/2006/relationships/image" Target="../media/image315.png"/><Relationship Id="rId94" Type="http://schemas.openxmlformats.org/officeDocument/2006/relationships/image" Target="../media/image323.png"/><Relationship Id="rId99" Type="http://schemas.openxmlformats.org/officeDocument/2006/relationships/customXml" Target="../ink/ink322.xml"/><Relationship Id="rId101" Type="http://schemas.openxmlformats.org/officeDocument/2006/relationships/customXml" Target="../ink/ink323.xml"/><Relationship Id="rId122" Type="http://schemas.openxmlformats.org/officeDocument/2006/relationships/image" Target="../media/image337.png"/><Relationship Id="rId143" Type="http://schemas.openxmlformats.org/officeDocument/2006/relationships/customXml" Target="../ink/ink344.xml"/><Relationship Id="rId148" Type="http://schemas.openxmlformats.org/officeDocument/2006/relationships/image" Target="../media/image350.png"/><Relationship Id="rId164" Type="http://schemas.openxmlformats.org/officeDocument/2006/relationships/image" Target="../media/image358.png"/><Relationship Id="rId169" Type="http://schemas.openxmlformats.org/officeDocument/2006/relationships/customXml" Target="../ink/ink357.xml"/><Relationship Id="rId185" Type="http://schemas.openxmlformats.org/officeDocument/2006/relationships/customXml" Target="../ink/ink365.xml"/><Relationship Id="rId4" Type="http://schemas.openxmlformats.org/officeDocument/2006/relationships/image" Target="../media/image279.png"/><Relationship Id="rId9" Type="http://schemas.openxmlformats.org/officeDocument/2006/relationships/customXml" Target="../ink/ink277.xml"/><Relationship Id="rId180" Type="http://schemas.openxmlformats.org/officeDocument/2006/relationships/image" Target="../media/image366.png"/><Relationship Id="rId210" Type="http://schemas.openxmlformats.org/officeDocument/2006/relationships/image" Target="../media/image381.png"/><Relationship Id="rId215" Type="http://schemas.openxmlformats.org/officeDocument/2006/relationships/customXml" Target="../ink/ink380.xml"/><Relationship Id="rId26" Type="http://schemas.openxmlformats.org/officeDocument/2006/relationships/image" Target="../media/image289.png"/><Relationship Id="rId231" Type="http://schemas.openxmlformats.org/officeDocument/2006/relationships/customXml" Target="../ink/ink388.xml"/><Relationship Id="rId47" Type="http://schemas.openxmlformats.org/officeDocument/2006/relationships/customXml" Target="../ink/ink296.xml"/><Relationship Id="rId68" Type="http://schemas.openxmlformats.org/officeDocument/2006/relationships/image" Target="../media/image310.png"/><Relationship Id="rId89" Type="http://schemas.openxmlformats.org/officeDocument/2006/relationships/customXml" Target="../ink/ink317.xml"/><Relationship Id="rId112" Type="http://schemas.openxmlformats.org/officeDocument/2006/relationships/image" Target="../media/image332.png"/><Relationship Id="rId133" Type="http://schemas.openxmlformats.org/officeDocument/2006/relationships/customXml" Target="../ink/ink339.xml"/><Relationship Id="rId154" Type="http://schemas.openxmlformats.org/officeDocument/2006/relationships/image" Target="../media/image353.png"/><Relationship Id="rId175" Type="http://schemas.openxmlformats.org/officeDocument/2006/relationships/customXml" Target="../ink/ink360.xml"/><Relationship Id="rId196" Type="http://schemas.openxmlformats.org/officeDocument/2006/relationships/image" Target="../media/image374.png"/><Relationship Id="rId200" Type="http://schemas.openxmlformats.org/officeDocument/2006/relationships/image" Target="../media/image376.png"/><Relationship Id="rId16" Type="http://schemas.openxmlformats.org/officeDocument/2006/relationships/image" Target="../media/image284.png"/><Relationship Id="rId221" Type="http://schemas.openxmlformats.org/officeDocument/2006/relationships/customXml" Target="../ink/ink383.xml"/><Relationship Id="rId37" Type="http://schemas.openxmlformats.org/officeDocument/2006/relationships/customXml" Target="../ink/ink291.xml"/><Relationship Id="rId58" Type="http://schemas.openxmlformats.org/officeDocument/2006/relationships/image" Target="../media/image305.png"/><Relationship Id="rId79" Type="http://schemas.openxmlformats.org/officeDocument/2006/relationships/customXml" Target="../ink/ink312.xml"/><Relationship Id="rId102" Type="http://schemas.openxmlformats.org/officeDocument/2006/relationships/image" Target="../media/image327.png"/><Relationship Id="rId123" Type="http://schemas.openxmlformats.org/officeDocument/2006/relationships/customXml" Target="../ink/ink334.xml"/><Relationship Id="rId144" Type="http://schemas.openxmlformats.org/officeDocument/2006/relationships/image" Target="../media/image348.png"/><Relationship Id="rId90" Type="http://schemas.openxmlformats.org/officeDocument/2006/relationships/image" Target="../media/image321.png"/><Relationship Id="rId165" Type="http://schemas.openxmlformats.org/officeDocument/2006/relationships/customXml" Target="../ink/ink355.xml"/><Relationship Id="rId186" Type="http://schemas.openxmlformats.org/officeDocument/2006/relationships/image" Target="../media/image369.png"/><Relationship Id="rId211" Type="http://schemas.openxmlformats.org/officeDocument/2006/relationships/customXml" Target="../ink/ink378.xml"/><Relationship Id="rId232" Type="http://schemas.openxmlformats.org/officeDocument/2006/relationships/image" Target="../media/image392.png"/><Relationship Id="rId27" Type="http://schemas.openxmlformats.org/officeDocument/2006/relationships/customXml" Target="../ink/ink286.xml"/><Relationship Id="rId48" Type="http://schemas.openxmlformats.org/officeDocument/2006/relationships/image" Target="../media/image300.png"/><Relationship Id="rId69" Type="http://schemas.openxmlformats.org/officeDocument/2006/relationships/customXml" Target="../ink/ink307.xml"/><Relationship Id="rId113" Type="http://schemas.openxmlformats.org/officeDocument/2006/relationships/customXml" Target="../ink/ink329.xml"/><Relationship Id="rId134" Type="http://schemas.openxmlformats.org/officeDocument/2006/relationships/image" Target="../media/image343.png"/><Relationship Id="rId80" Type="http://schemas.openxmlformats.org/officeDocument/2006/relationships/image" Target="../media/image316.png"/><Relationship Id="rId155" Type="http://schemas.openxmlformats.org/officeDocument/2006/relationships/customXml" Target="../ink/ink350.xml"/><Relationship Id="rId176" Type="http://schemas.openxmlformats.org/officeDocument/2006/relationships/image" Target="../media/image364.png"/><Relationship Id="rId197" Type="http://schemas.openxmlformats.org/officeDocument/2006/relationships/customXml" Target="../ink/ink371.xml"/><Relationship Id="rId201" Type="http://schemas.openxmlformats.org/officeDocument/2006/relationships/customXml" Target="../ink/ink373.xml"/><Relationship Id="rId222" Type="http://schemas.openxmlformats.org/officeDocument/2006/relationships/image" Target="../media/image387.png"/><Relationship Id="rId17" Type="http://schemas.openxmlformats.org/officeDocument/2006/relationships/customXml" Target="../ink/ink281.xml"/><Relationship Id="rId38" Type="http://schemas.openxmlformats.org/officeDocument/2006/relationships/image" Target="../media/image295.png"/><Relationship Id="rId59" Type="http://schemas.openxmlformats.org/officeDocument/2006/relationships/customXml" Target="../ink/ink302.xml"/><Relationship Id="rId103" Type="http://schemas.openxmlformats.org/officeDocument/2006/relationships/customXml" Target="../ink/ink324.xml"/><Relationship Id="rId124" Type="http://schemas.openxmlformats.org/officeDocument/2006/relationships/image" Target="../media/image338.png"/><Relationship Id="rId70" Type="http://schemas.openxmlformats.org/officeDocument/2006/relationships/image" Target="../media/image311.png"/><Relationship Id="rId91" Type="http://schemas.openxmlformats.org/officeDocument/2006/relationships/customXml" Target="../ink/ink318.xml"/><Relationship Id="rId145" Type="http://schemas.openxmlformats.org/officeDocument/2006/relationships/customXml" Target="../ink/ink345.xml"/><Relationship Id="rId166" Type="http://schemas.openxmlformats.org/officeDocument/2006/relationships/image" Target="../media/image359.png"/><Relationship Id="rId187" Type="http://schemas.openxmlformats.org/officeDocument/2006/relationships/customXml" Target="../ink/ink366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382.png"/><Relationship Id="rId28" Type="http://schemas.openxmlformats.org/officeDocument/2006/relationships/image" Target="../media/image290.png"/><Relationship Id="rId49" Type="http://schemas.openxmlformats.org/officeDocument/2006/relationships/customXml" Target="../ink/ink297.xml"/><Relationship Id="rId114" Type="http://schemas.openxmlformats.org/officeDocument/2006/relationships/image" Target="../media/image333.png"/><Relationship Id="rId60" Type="http://schemas.openxmlformats.org/officeDocument/2006/relationships/image" Target="../media/image306.png"/><Relationship Id="rId81" Type="http://schemas.openxmlformats.org/officeDocument/2006/relationships/customXml" Target="../ink/ink313.xml"/><Relationship Id="rId135" Type="http://schemas.openxmlformats.org/officeDocument/2006/relationships/customXml" Target="../ink/ink340.xml"/><Relationship Id="rId156" Type="http://schemas.openxmlformats.org/officeDocument/2006/relationships/image" Target="../media/image354.png"/><Relationship Id="rId177" Type="http://schemas.openxmlformats.org/officeDocument/2006/relationships/customXml" Target="../ink/ink361.xml"/><Relationship Id="rId198" Type="http://schemas.openxmlformats.org/officeDocument/2006/relationships/image" Target="../media/image375.png"/><Relationship Id="rId202" Type="http://schemas.openxmlformats.org/officeDocument/2006/relationships/image" Target="../media/image377.png"/><Relationship Id="rId223" Type="http://schemas.openxmlformats.org/officeDocument/2006/relationships/customXml" Target="../ink/ink384.xml"/><Relationship Id="rId18" Type="http://schemas.openxmlformats.org/officeDocument/2006/relationships/image" Target="../media/image285.png"/><Relationship Id="rId39" Type="http://schemas.openxmlformats.org/officeDocument/2006/relationships/customXml" Target="../ink/ink292.xml"/><Relationship Id="rId50" Type="http://schemas.openxmlformats.org/officeDocument/2006/relationships/image" Target="../media/image301.png"/><Relationship Id="rId104" Type="http://schemas.openxmlformats.org/officeDocument/2006/relationships/image" Target="../media/image328.png"/><Relationship Id="rId125" Type="http://schemas.openxmlformats.org/officeDocument/2006/relationships/customXml" Target="../ink/ink335.xml"/><Relationship Id="rId146" Type="http://schemas.openxmlformats.org/officeDocument/2006/relationships/image" Target="../media/image349.png"/><Relationship Id="rId167" Type="http://schemas.openxmlformats.org/officeDocument/2006/relationships/customXml" Target="../ink/ink356.xml"/><Relationship Id="rId188" Type="http://schemas.openxmlformats.org/officeDocument/2006/relationships/image" Target="../media/image370.png"/><Relationship Id="rId71" Type="http://schemas.openxmlformats.org/officeDocument/2006/relationships/customXml" Target="../ink/ink308.xml"/><Relationship Id="rId92" Type="http://schemas.openxmlformats.org/officeDocument/2006/relationships/image" Target="../media/image322.png"/><Relationship Id="rId213" Type="http://schemas.openxmlformats.org/officeDocument/2006/relationships/customXml" Target="../ink/ink379.xml"/><Relationship Id="rId2" Type="http://schemas.openxmlformats.org/officeDocument/2006/relationships/image" Target="../media/image277.png"/><Relationship Id="rId29" Type="http://schemas.openxmlformats.org/officeDocument/2006/relationships/customXml" Target="../ink/ink287.xml"/><Relationship Id="rId40" Type="http://schemas.openxmlformats.org/officeDocument/2006/relationships/image" Target="../media/image296.png"/><Relationship Id="rId115" Type="http://schemas.openxmlformats.org/officeDocument/2006/relationships/customXml" Target="../ink/ink330.xml"/><Relationship Id="rId136" Type="http://schemas.openxmlformats.org/officeDocument/2006/relationships/image" Target="../media/image344.png"/><Relationship Id="rId157" Type="http://schemas.openxmlformats.org/officeDocument/2006/relationships/customXml" Target="../ink/ink351.xml"/><Relationship Id="rId178" Type="http://schemas.openxmlformats.org/officeDocument/2006/relationships/image" Target="../media/image365.png"/><Relationship Id="rId61" Type="http://schemas.openxmlformats.org/officeDocument/2006/relationships/customXml" Target="../ink/ink303.xml"/><Relationship Id="rId82" Type="http://schemas.openxmlformats.org/officeDocument/2006/relationships/image" Target="../media/image317.png"/><Relationship Id="rId199" Type="http://schemas.openxmlformats.org/officeDocument/2006/relationships/customXml" Target="../ink/ink372.xml"/><Relationship Id="rId203" Type="http://schemas.openxmlformats.org/officeDocument/2006/relationships/customXml" Target="../ink/ink374.xml"/><Relationship Id="rId19" Type="http://schemas.openxmlformats.org/officeDocument/2006/relationships/customXml" Target="../ink/ink282.xml"/><Relationship Id="rId224" Type="http://schemas.openxmlformats.org/officeDocument/2006/relationships/image" Target="../media/image388.png"/><Relationship Id="rId30" Type="http://schemas.openxmlformats.org/officeDocument/2006/relationships/image" Target="../media/image291.png"/><Relationship Id="rId105" Type="http://schemas.openxmlformats.org/officeDocument/2006/relationships/customXml" Target="../ink/ink325.xml"/><Relationship Id="rId126" Type="http://schemas.openxmlformats.org/officeDocument/2006/relationships/image" Target="../media/image339.png"/><Relationship Id="rId147" Type="http://schemas.openxmlformats.org/officeDocument/2006/relationships/customXml" Target="../ink/ink346.xml"/><Relationship Id="rId168" Type="http://schemas.openxmlformats.org/officeDocument/2006/relationships/image" Target="../media/image360.png"/><Relationship Id="rId51" Type="http://schemas.openxmlformats.org/officeDocument/2006/relationships/customXml" Target="../ink/ink298.xml"/><Relationship Id="rId72" Type="http://schemas.openxmlformats.org/officeDocument/2006/relationships/image" Target="../media/image312.png"/><Relationship Id="rId93" Type="http://schemas.openxmlformats.org/officeDocument/2006/relationships/customXml" Target="../ink/ink319.xml"/><Relationship Id="rId189" Type="http://schemas.openxmlformats.org/officeDocument/2006/relationships/customXml" Target="../ink/ink367.xml"/><Relationship Id="rId3" Type="http://schemas.openxmlformats.org/officeDocument/2006/relationships/customXml" Target="../ink/ink274.xml"/><Relationship Id="rId214" Type="http://schemas.openxmlformats.org/officeDocument/2006/relationships/image" Target="../media/image38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51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4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47.png"/><Relationship Id="rId4" Type="http://schemas.openxmlformats.org/officeDocument/2006/relationships/image" Target="../media/image364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4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46.xml"/><Relationship Id="rId299" Type="http://schemas.openxmlformats.org/officeDocument/2006/relationships/customXml" Target="../ink/ink537.xml"/><Relationship Id="rId21" Type="http://schemas.openxmlformats.org/officeDocument/2006/relationships/customXml" Target="../ink/ink398.xml"/><Relationship Id="rId63" Type="http://schemas.openxmlformats.org/officeDocument/2006/relationships/customXml" Target="../ink/ink419.xml"/><Relationship Id="rId159" Type="http://schemas.openxmlformats.org/officeDocument/2006/relationships/customXml" Target="../ink/ink467.xml"/><Relationship Id="rId324" Type="http://schemas.openxmlformats.org/officeDocument/2006/relationships/image" Target="../media/image438.png"/><Relationship Id="rId366" Type="http://schemas.openxmlformats.org/officeDocument/2006/relationships/image" Target="../media/image458.png"/><Relationship Id="rId170" Type="http://schemas.openxmlformats.org/officeDocument/2006/relationships/image" Target="../media/image361.png"/><Relationship Id="rId226" Type="http://schemas.openxmlformats.org/officeDocument/2006/relationships/image" Target="../media/image389.png"/><Relationship Id="rId268" Type="http://schemas.openxmlformats.org/officeDocument/2006/relationships/image" Target="../media/image410.png"/><Relationship Id="rId32" Type="http://schemas.openxmlformats.org/officeDocument/2006/relationships/image" Target="../media/image292.png"/><Relationship Id="rId74" Type="http://schemas.openxmlformats.org/officeDocument/2006/relationships/image" Target="../media/image313.png"/><Relationship Id="rId128" Type="http://schemas.openxmlformats.org/officeDocument/2006/relationships/image" Target="../media/image340.png"/><Relationship Id="rId335" Type="http://schemas.openxmlformats.org/officeDocument/2006/relationships/customXml" Target="../ink/ink555.xml"/><Relationship Id="rId377" Type="http://schemas.openxmlformats.org/officeDocument/2006/relationships/customXml" Target="../ink/ink576.xml"/><Relationship Id="rId5" Type="http://schemas.openxmlformats.org/officeDocument/2006/relationships/customXml" Target="../ink/ink390.xml"/><Relationship Id="rId181" Type="http://schemas.openxmlformats.org/officeDocument/2006/relationships/customXml" Target="../ink/ink478.xml"/><Relationship Id="rId237" Type="http://schemas.openxmlformats.org/officeDocument/2006/relationships/customXml" Target="../ink/ink506.xml"/><Relationship Id="rId402" Type="http://schemas.openxmlformats.org/officeDocument/2006/relationships/image" Target="../media/image476.png"/><Relationship Id="rId279" Type="http://schemas.openxmlformats.org/officeDocument/2006/relationships/customXml" Target="../ink/ink527.xml"/><Relationship Id="rId43" Type="http://schemas.openxmlformats.org/officeDocument/2006/relationships/customXml" Target="../ink/ink409.xml"/><Relationship Id="rId139" Type="http://schemas.openxmlformats.org/officeDocument/2006/relationships/customXml" Target="../ink/ink457.xml"/><Relationship Id="rId290" Type="http://schemas.openxmlformats.org/officeDocument/2006/relationships/image" Target="../media/image421.png"/><Relationship Id="rId304" Type="http://schemas.openxmlformats.org/officeDocument/2006/relationships/image" Target="../media/image428.png"/><Relationship Id="rId346" Type="http://schemas.openxmlformats.org/officeDocument/2006/relationships/image" Target="../media/image448.png"/><Relationship Id="rId388" Type="http://schemas.openxmlformats.org/officeDocument/2006/relationships/image" Target="../media/image469.png"/><Relationship Id="rId85" Type="http://schemas.openxmlformats.org/officeDocument/2006/relationships/customXml" Target="../ink/ink430.xml"/><Relationship Id="rId150" Type="http://schemas.openxmlformats.org/officeDocument/2006/relationships/image" Target="../media/image351.png"/><Relationship Id="rId192" Type="http://schemas.openxmlformats.org/officeDocument/2006/relationships/image" Target="../media/image372.png"/><Relationship Id="rId206" Type="http://schemas.openxmlformats.org/officeDocument/2006/relationships/image" Target="../media/image379.png"/><Relationship Id="rId248" Type="http://schemas.openxmlformats.org/officeDocument/2006/relationships/image" Target="../media/image400.png"/><Relationship Id="rId12" Type="http://schemas.openxmlformats.org/officeDocument/2006/relationships/image" Target="../media/image255.png"/><Relationship Id="rId108" Type="http://schemas.openxmlformats.org/officeDocument/2006/relationships/image" Target="../media/image330.png"/><Relationship Id="rId315" Type="http://schemas.openxmlformats.org/officeDocument/2006/relationships/customXml" Target="../ink/ink545.xml"/><Relationship Id="rId357" Type="http://schemas.openxmlformats.org/officeDocument/2006/relationships/customXml" Target="../ink/ink566.xml"/><Relationship Id="rId54" Type="http://schemas.openxmlformats.org/officeDocument/2006/relationships/image" Target="../media/image303.png"/><Relationship Id="rId96" Type="http://schemas.openxmlformats.org/officeDocument/2006/relationships/image" Target="../media/image324.png"/><Relationship Id="rId161" Type="http://schemas.openxmlformats.org/officeDocument/2006/relationships/customXml" Target="../ink/ink468.xml"/><Relationship Id="rId217" Type="http://schemas.openxmlformats.org/officeDocument/2006/relationships/customXml" Target="../ink/ink496.xml"/><Relationship Id="rId399" Type="http://schemas.openxmlformats.org/officeDocument/2006/relationships/customXml" Target="../ink/ink587.xml"/><Relationship Id="rId259" Type="http://schemas.openxmlformats.org/officeDocument/2006/relationships/customXml" Target="../ink/ink517.xml"/><Relationship Id="rId23" Type="http://schemas.openxmlformats.org/officeDocument/2006/relationships/customXml" Target="../ink/ink399.xml"/><Relationship Id="rId119" Type="http://schemas.openxmlformats.org/officeDocument/2006/relationships/customXml" Target="../ink/ink447.xml"/><Relationship Id="rId270" Type="http://schemas.openxmlformats.org/officeDocument/2006/relationships/image" Target="../media/image411.png"/><Relationship Id="rId326" Type="http://schemas.openxmlformats.org/officeDocument/2006/relationships/image" Target="../media/image439.png"/><Relationship Id="rId65" Type="http://schemas.openxmlformats.org/officeDocument/2006/relationships/customXml" Target="../ink/ink420.xml"/><Relationship Id="rId130" Type="http://schemas.openxmlformats.org/officeDocument/2006/relationships/image" Target="../media/image341.png"/><Relationship Id="rId368" Type="http://schemas.openxmlformats.org/officeDocument/2006/relationships/image" Target="../media/image459.png"/><Relationship Id="rId172" Type="http://schemas.openxmlformats.org/officeDocument/2006/relationships/image" Target="../media/image362.png"/><Relationship Id="rId228" Type="http://schemas.openxmlformats.org/officeDocument/2006/relationships/image" Target="../media/image390.png"/><Relationship Id="rId281" Type="http://schemas.openxmlformats.org/officeDocument/2006/relationships/customXml" Target="../ink/ink528.xml"/><Relationship Id="rId337" Type="http://schemas.openxmlformats.org/officeDocument/2006/relationships/customXml" Target="../ink/ink556.xml"/><Relationship Id="rId34" Type="http://schemas.openxmlformats.org/officeDocument/2006/relationships/image" Target="../media/image293.png"/><Relationship Id="rId76" Type="http://schemas.openxmlformats.org/officeDocument/2006/relationships/image" Target="../media/image314.png"/><Relationship Id="rId141" Type="http://schemas.openxmlformats.org/officeDocument/2006/relationships/customXml" Target="../ink/ink458.xml"/><Relationship Id="rId379" Type="http://schemas.openxmlformats.org/officeDocument/2006/relationships/customXml" Target="../ink/ink577.xml"/><Relationship Id="rId7" Type="http://schemas.openxmlformats.org/officeDocument/2006/relationships/customXml" Target="../ink/ink391.xml"/><Relationship Id="rId183" Type="http://schemas.openxmlformats.org/officeDocument/2006/relationships/customXml" Target="../ink/ink479.xml"/><Relationship Id="rId239" Type="http://schemas.openxmlformats.org/officeDocument/2006/relationships/customXml" Target="../ink/ink507.xml"/><Relationship Id="rId390" Type="http://schemas.openxmlformats.org/officeDocument/2006/relationships/image" Target="../media/image470.png"/><Relationship Id="rId404" Type="http://schemas.openxmlformats.org/officeDocument/2006/relationships/image" Target="../media/image477.png"/><Relationship Id="rId250" Type="http://schemas.openxmlformats.org/officeDocument/2006/relationships/image" Target="../media/image401.png"/><Relationship Id="rId292" Type="http://schemas.openxmlformats.org/officeDocument/2006/relationships/image" Target="../media/image422.png"/><Relationship Id="rId306" Type="http://schemas.openxmlformats.org/officeDocument/2006/relationships/image" Target="../media/image429.png"/><Relationship Id="rId45" Type="http://schemas.openxmlformats.org/officeDocument/2006/relationships/customXml" Target="../ink/ink410.xml"/><Relationship Id="rId87" Type="http://schemas.openxmlformats.org/officeDocument/2006/relationships/customXml" Target="../ink/ink431.xml"/><Relationship Id="rId110" Type="http://schemas.openxmlformats.org/officeDocument/2006/relationships/image" Target="../media/image331.png"/><Relationship Id="rId348" Type="http://schemas.openxmlformats.org/officeDocument/2006/relationships/image" Target="../media/image449.png"/><Relationship Id="rId152" Type="http://schemas.openxmlformats.org/officeDocument/2006/relationships/image" Target="../media/image352.png"/><Relationship Id="rId194" Type="http://schemas.openxmlformats.org/officeDocument/2006/relationships/image" Target="../media/image373.png"/><Relationship Id="rId208" Type="http://schemas.openxmlformats.org/officeDocument/2006/relationships/image" Target="../media/image380.png"/><Relationship Id="rId261" Type="http://schemas.openxmlformats.org/officeDocument/2006/relationships/customXml" Target="../ink/ink518.xml"/><Relationship Id="rId14" Type="http://schemas.openxmlformats.org/officeDocument/2006/relationships/image" Target="../media/image283.png"/><Relationship Id="rId56" Type="http://schemas.openxmlformats.org/officeDocument/2006/relationships/image" Target="../media/image304.png"/><Relationship Id="rId317" Type="http://schemas.openxmlformats.org/officeDocument/2006/relationships/customXml" Target="../ink/ink546.xml"/><Relationship Id="rId359" Type="http://schemas.openxmlformats.org/officeDocument/2006/relationships/customXml" Target="../ink/ink567.xml"/><Relationship Id="rId98" Type="http://schemas.openxmlformats.org/officeDocument/2006/relationships/image" Target="../media/image325.png"/><Relationship Id="rId121" Type="http://schemas.openxmlformats.org/officeDocument/2006/relationships/customXml" Target="../ink/ink448.xml"/><Relationship Id="rId163" Type="http://schemas.openxmlformats.org/officeDocument/2006/relationships/customXml" Target="../ink/ink469.xml"/><Relationship Id="rId219" Type="http://schemas.openxmlformats.org/officeDocument/2006/relationships/customXml" Target="../ink/ink497.xml"/><Relationship Id="rId370" Type="http://schemas.openxmlformats.org/officeDocument/2006/relationships/image" Target="../media/image460.png"/><Relationship Id="rId230" Type="http://schemas.openxmlformats.org/officeDocument/2006/relationships/image" Target="../media/image391.png"/><Relationship Id="rId25" Type="http://schemas.openxmlformats.org/officeDocument/2006/relationships/customXml" Target="../ink/ink400.xml"/><Relationship Id="rId67" Type="http://schemas.openxmlformats.org/officeDocument/2006/relationships/customXml" Target="../ink/ink421.xml"/><Relationship Id="rId272" Type="http://schemas.openxmlformats.org/officeDocument/2006/relationships/image" Target="../media/image412.png"/><Relationship Id="rId328" Type="http://schemas.openxmlformats.org/officeDocument/2006/relationships/image" Target="../media/image440.png"/><Relationship Id="rId132" Type="http://schemas.openxmlformats.org/officeDocument/2006/relationships/image" Target="../media/image342.png"/><Relationship Id="rId174" Type="http://schemas.openxmlformats.org/officeDocument/2006/relationships/image" Target="../media/image363.png"/><Relationship Id="rId381" Type="http://schemas.openxmlformats.org/officeDocument/2006/relationships/customXml" Target="../ink/ink578.xml"/><Relationship Id="rId241" Type="http://schemas.openxmlformats.org/officeDocument/2006/relationships/customXml" Target="../ink/ink508.xml"/><Relationship Id="rId36" Type="http://schemas.openxmlformats.org/officeDocument/2006/relationships/image" Target="../media/image294.png"/><Relationship Id="rId283" Type="http://schemas.openxmlformats.org/officeDocument/2006/relationships/customXml" Target="../ink/ink529.xml"/><Relationship Id="rId339" Type="http://schemas.openxmlformats.org/officeDocument/2006/relationships/customXml" Target="../ink/ink557.xml"/><Relationship Id="rId78" Type="http://schemas.openxmlformats.org/officeDocument/2006/relationships/image" Target="../media/image315.png"/><Relationship Id="rId101" Type="http://schemas.openxmlformats.org/officeDocument/2006/relationships/customXml" Target="../ink/ink438.xml"/><Relationship Id="rId143" Type="http://schemas.openxmlformats.org/officeDocument/2006/relationships/customXml" Target="../ink/ink459.xml"/><Relationship Id="rId185" Type="http://schemas.openxmlformats.org/officeDocument/2006/relationships/customXml" Target="../ink/ink480.xml"/><Relationship Id="rId350" Type="http://schemas.openxmlformats.org/officeDocument/2006/relationships/image" Target="../media/image450.png"/><Relationship Id="rId406" Type="http://schemas.openxmlformats.org/officeDocument/2006/relationships/image" Target="../media/image478.png"/><Relationship Id="rId9" Type="http://schemas.openxmlformats.org/officeDocument/2006/relationships/customXml" Target="../ink/ink392.xml"/><Relationship Id="rId210" Type="http://schemas.openxmlformats.org/officeDocument/2006/relationships/image" Target="../media/image381.png"/><Relationship Id="rId392" Type="http://schemas.openxmlformats.org/officeDocument/2006/relationships/image" Target="../media/image471.png"/><Relationship Id="rId252" Type="http://schemas.openxmlformats.org/officeDocument/2006/relationships/image" Target="../media/image402.png"/><Relationship Id="rId294" Type="http://schemas.openxmlformats.org/officeDocument/2006/relationships/image" Target="../media/image423.png"/><Relationship Id="rId308" Type="http://schemas.openxmlformats.org/officeDocument/2006/relationships/image" Target="../media/image430.png"/><Relationship Id="rId47" Type="http://schemas.openxmlformats.org/officeDocument/2006/relationships/customXml" Target="../ink/ink411.xml"/><Relationship Id="rId89" Type="http://schemas.openxmlformats.org/officeDocument/2006/relationships/customXml" Target="../ink/ink432.xml"/><Relationship Id="rId112" Type="http://schemas.openxmlformats.org/officeDocument/2006/relationships/image" Target="../media/image332.png"/><Relationship Id="rId154" Type="http://schemas.openxmlformats.org/officeDocument/2006/relationships/image" Target="../media/image353.png"/><Relationship Id="rId361" Type="http://schemas.openxmlformats.org/officeDocument/2006/relationships/customXml" Target="../ink/ink568.xml"/><Relationship Id="rId196" Type="http://schemas.openxmlformats.org/officeDocument/2006/relationships/image" Target="../media/image374.png"/><Relationship Id="rId16" Type="http://schemas.openxmlformats.org/officeDocument/2006/relationships/image" Target="../media/image284.png"/><Relationship Id="rId221" Type="http://schemas.openxmlformats.org/officeDocument/2006/relationships/customXml" Target="../ink/ink498.xml"/><Relationship Id="rId263" Type="http://schemas.openxmlformats.org/officeDocument/2006/relationships/customXml" Target="../ink/ink519.xml"/><Relationship Id="rId319" Type="http://schemas.openxmlformats.org/officeDocument/2006/relationships/customXml" Target="../ink/ink547.xml"/><Relationship Id="rId58" Type="http://schemas.openxmlformats.org/officeDocument/2006/relationships/image" Target="../media/image305.png"/><Relationship Id="rId123" Type="http://schemas.openxmlformats.org/officeDocument/2006/relationships/customXml" Target="../ink/ink449.xml"/><Relationship Id="rId330" Type="http://schemas.openxmlformats.org/officeDocument/2006/relationships/image" Target="../media/image441.png"/><Relationship Id="rId165" Type="http://schemas.openxmlformats.org/officeDocument/2006/relationships/customXml" Target="../ink/ink470.xml"/><Relationship Id="rId372" Type="http://schemas.openxmlformats.org/officeDocument/2006/relationships/image" Target="../media/image461.png"/><Relationship Id="rId232" Type="http://schemas.openxmlformats.org/officeDocument/2006/relationships/image" Target="../media/image392.png"/><Relationship Id="rId274" Type="http://schemas.openxmlformats.org/officeDocument/2006/relationships/image" Target="../media/image413.png"/><Relationship Id="rId27" Type="http://schemas.openxmlformats.org/officeDocument/2006/relationships/customXml" Target="../ink/ink401.xml"/><Relationship Id="rId48" Type="http://schemas.openxmlformats.org/officeDocument/2006/relationships/image" Target="../media/image300.png"/><Relationship Id="rId69" Type="http://schemas.openxmlformats.org/officeDocument/2006/relationships/customXml" Target="../ink/ink422.xml"/><Relationship Id="rId113" Type="http://schemas.openxmlformats.org/officeDocument/2006/relationships/customXml" Target="../ink/ink444.xml"/><Relationship Id="rId134" Type="http://schemas.openxmlformats.org/officeDocument/2006/relationships/image" Target="../media/image343.png"/><Relationship Id="rId320" Type="http://schemas.openxmlformats.org/officeDocument/2006/relationships/image" Target="../media/image436.png"/><Relationship Id="rId80" Type="http://schemas.openxmlformats.org/officeDocument/2006/relationships/image" Target="../media/image316.png"/><Relationship Id="rId155" Type="http://schemas.openxmlformats.org/officeDocument/2006/relationships/customXml" Target="../ink/ink465.xml"/><Relationship Id="rId176" Type="http://schemas.openxmlformats.org/officeDocument/2006/relationships/image" Target="../media/image364.png"/><Relationship Id="rId197" Type="http://schemas.openxmlformats.org/officeDocument/2006/relationships/customXml" Target="../ink/ink486.xml"/><Relationship Id="rId341" Type="http://schemas.openxmlformats.org/officeDocument/2006/relationships/customXml" Target="../ink/ink558.xml"/><Relationship Id="rId362" Type="http://schemas.openxmlformats.org/officeDocument/2006/relationships/image" Target="../media/image456.png"/><Relationship Id="rId383" Type="http://schemas.openxmlformats.org/officeDocument/2006/relationships/customXml" Target="../ink/ink579.xml"/><Relationship Id="rId201" Type="http://schemas.openxmlformats.org/officeDocument/2006/relationships/customXml" Target="../ink/ink488.xml"/><Relationship Id="rId222" Type="http://schemas.openxmlformats.org/officeDocument/2006/relationships/image" Target="../media/image387.png"/><Relationship Id="rId243" Type="http://schemas.openxmlformats.org/officeDocument/2006/relationships/customXml" Target="../ink/ink509.xml"/><Relationship Id="rId264" Type="http://schemas.openxmlformats.org/officeDocument/2006/relationships/image" Target="../media/image408.png"/><Relationship Id="rId285" Type="http://schemas.openxmlformats.org/officeDocument/2006/relationships/customXml" Target="../ink/ink530.xml"/><Relationship Id="rId17" Type="http://schemas.openxmlformats.org/officeDocument/2006/relationships/customXml" Target="../ink/ink396.xml"/><Relationship Id="rId38" Type="http://schemas.openxmlformats.org/officeDocument/2006/relationships/image" Target="../media/image295.png"/><Relationship Id="rId59" Type="http://schemas.openxmlformats.org/officeDocument/2006/relationships/customXml" Target="../ink/ink417.xml"/><Relationship Id="rId103" Type="http://schemas.openxmlformats.org/officeDocument/2006/relationships/customXml" Target="../ink/ink439.xml"/><Relationship Id="rId124" Type="http://schemas.openxmlformats.org/officeDocument/2006/relationships/image" Target="../media/image338.png"/><Relationship Id="rId310" Type="http://schemas.openxmlformats.org/officeDocument/2006/relationships/image" Target="../media/image431.png"/><Relationship Id="rId70" Type="http://schemas.openxmlformats.org/officeDocument/2006/relationships/image" Target="../media/image311.png"/><Relationship Id="rId91" Type="http://schemas.openxmlformats.org/officeDocument/2006/relationships/customXml" Target="../ink/ink433.xml"/><Relationship Id="rId145" Type="http://schemas.openxmlformats.org/officeDocument/2006/relationships/customXml" Target="../ink/ink460.xml"/><Relationship Id="rId166" Type="http://schemas.openxmlformats.org/officeDocument/2006/relationships/image" Target="../media/image359.png"/><Relationship Id="rId187" Type="http://schemas.openxmlformats.org/officeDocument/2006/relationships/customXml" Target="../ink/ink481.xml"/><Relationship Id="rId331" Type="http://schemas.openxmlformats.org/officeDocument/2006/relationships/customXml" Target="../ink/ink553.xml"/><Relationship Id="rId352" Type="http://schemas.openxmlformats.org/officeDocument/2006/relationships/image" Target="../media/image451.png"/><Relationship Id="rId373" Type="http://schemas.openxmlformats.org/officeDocument/2006/relationships/customXml" Target="../ink/ink574.xml"/><Relationship Id="rId394" Type="http://schemas.openxmlformats.org/officeDocument/2006/relationships/image" Target="../media/image472.png"/><Relationship Id="rId408" Type="http://schemas.openxmlformats.org/officeDocument/2006/relationships/image" Target="../media/image479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382.png"/><Relationship Id="rId233" Type="http://schemas.openxmlformats.org/officeDocument/2006/relationships/customXml" Target="../ink/ink504.xml"/><Relationship Id="rId254" Type="http://schemas.openxmlformats.org/officeDocument/2006/relationships/image" Target="../media/image403.png"/><Relationship Id="rId28" Type="http://schemas.openxmlformats.org/officeDocument/2006/relationships/image" Target="../media/image290.png"/><Relationship Id="rId49" Type="http://schemas.openxmlformats.org/officeDocument/2006/relationships/customXml" Target="../ink/ink412.xml"/><Relationship Id="rId114" Type="http://schemas.openxmlformats.org/officeDocument/2006/relationships/image" Target="../media/image333.png"/><Relationship Id="rId275" Type="http://schemas.openxmlformats.org/officeDocument/2006/relationships/customXml" Target="../ink/ink525.xml"/><Relationship Id="rId296" Type="http://schemas.openxmlformats.org/officeDocument/2006/relationships/image" Target="../media/image424.png"/><Relationship Id="rId300" Type="http://schemas.openxmlformats.org/officeDocument/2006/relationships/image" Target="../media/image426.png"/><Relationship Id="rId60" Type="http://schemas.openxmlformats.org/officeDocument/2006/relationships/image" Target="../media/image306.png"/><Relationship Id="rId81" Type="http://schemas.openxmlformats.org/officeDocument/2006/relationships/customXml" Target="../ink/ink428.xml"/><Relationship Id="rId135" Type="http://schemas.openxmlformats.org/officeDocument/2006/relationships/customXml" Target="../ink/ink455.xml"/><Relationship Id="rId156" Type="http://schemas.openxmlformats.org/officeDocument/2006/relationships/image" Target="../media/image354.png"/><Relationship Id="rId177" Type="http://schemas.openxmlformats.org/officeDocument/2006/relationships/customXml" Target="../ink/ink476.xml"/><Relationship Id="rId198" Type="http://schemas.openxmlformats.org/officeDocument/2006/relationships/image" Target="../media/image375.png"/><Relationship Id="rId321" Type="http://schemas.openxmlformats.org/officeDocument/2006/relationships/customXml" Target="../ink/ink548.xml"/><Relationship Id="rId342" Type="http://schemas.openxmlformats.org/officeDocument/2006/relationships/image" Target="../media/image446.png"/><Relationship Id="rId363" Type="http://schemas.openxmlformats.org/officeDocument/2006/relationships/customXml" Target="../ink/ink569.xml"/><Relationship Id="rId384" Type="http://schemas.openxmlformats.org/officeDocument/2006/relationships/image" Target="../media/image467.png"/><Relationship Id="rId202" Type="http://schemas.openxmlformats.org/officeDocument/2006/relationships/image" Target="../media/image377.png"/><Relationship Id="rId223" Type="http://schemas.openxmlformats.org/officeDocument/2006/relationships/customXml" Target="../ink/ink499.xml"/><Relationship Id="rId244" Type="http://schemas.openxmlformats.org/officeDocument/2006/relationships/image" Target="../media/image398.png"/><Relationship Id="rId18" Type="http://schemas.openxmlformats.org/officeDocument/2006/relationships/image" Target="../media/image285.png"/><Relationship Id="rId39" Type="http://schemas.openxmlformats.org/officeDocument/2006/relationships/customXml" Target="../ink/ink407.xml"/><Relationship Id="rId265" Type="http://schemas.openxmlformats.org/officeDocument/2006/relationships/customXml" Target="../ink/ink520.xml"/><Relationship Id="rId286" Type="http://schemas.openxmlformats.org/officeDocument/2006/relationships/image" Target="../media/image419.png"/><Relationship Id="rId50" Type="http://schemas.openxmlformats.org/officeDocument/2006/relationships/image" Target="../media/image301.png"/><Relationship Id="rId104" Type="http://schemas.openxmlformats.org/officeDocument/2006/relationships/image" Target="../media/image328.png"/><Relationship Id="rId125" Type="http://schemas.openxmlformats.org/officeDocument/2006/relationships/customXml" Target="../ink/ink450.xml"/><Relationship Id="rId146" Type="http://schemas.openxmlformats.org/officeDocument/2006/relationships/image" Target="../media/image349.png"/><Relationship Id="rId167" Type="http://schemas.openxmlformats.org/officeDocument/2006/relationships/customXml" Target="../ink/ink471.xml"/><Relationship Id="rId188" Type="http://schemas.openxmlformats.org/officeDocument/2006/relationships/image" Target="../media/image370.png"/><Relationship Id="rId311" Type="http://schemas.openxmlformats.org/officeDocument/2006/relationships/customXml" Target="../ink/ink543.xml"/><Relationship Id="rId332" Type="http://schemas.openxmlformats.org/officeDocument/2006/relationships/image" Target="../media/image442.png"/><Relationship Id="rId353" Type="http://schemas.openxmlformats.org/officeDocument/2006/relationships/customXml" Target="../ink/ink564.xml"/><Relationship Id="rId374" Type="http://schemas.openxmlformats.org/officeDocument/2006/relationships/image" Target="../media/image462.png"/><Relationship Id="rId395" Type="http://schemas.openxmlformats.org/officeDocument/2006/relationships/customXml" Target="../ink/ink585.xml"/><Relationship Id="rId409" Type="http://schemas.openxmlformats.org/officeDocument/2006/relationships/customXml" Target="../ink/ink592.xml"/><Relationship Id="rId71" Type="http://schemas.openxmlformats.org/officeDocument/2006/relationships/customXml" Target="../ink/ink423.xml"/><Relationship Id="rId92" Type="http://schemas.openxmlformats.org/officeDocument/2006/relationships/image" Target="../media/image322.png"/><Relationship Id="rId213" Type="http://schemas.openxmlformats.org/officeDocument/2006/relationships/customXml" Target="../ink/ink494.xml"/><Relationship Id="rId234" Type="http://schemas.openxmlformats.org/officeDocument/2006/relationships/image" Target="../media/image393.png"/><Relationship Id="rId2" Type="http://schemas.openxmlformats.org/officeDocument/2006/relationships/image" Target="../media/image277.png"/><Relationship Id="rId29" Type="http://schemas.openxmlformats.org/officeDocument/2006/relationships/customXml" Target="../ink/ink402.xml"/><Relationship Id="rId255" Type="http://schemas.openxmlformats.org/officeDocument/2006/relationships/customXml" Target="../ink/ink515.xml"/><Relationship Id="rId276" Type="http://schemas.openxmlformats.org/officeDocument/2006/relationships/image" Target="../media/image414.png"/><Relationship Id="rId297" Type="http://schemas.openxmlformats.org/officeDocument/2006/relationships/customXml" Target="../ink/ink536.xml"/><Relationship Id="rId40" Type="http://schemas.openxmlformats.org/officeDocument/2006/relationships/image" Target="../media/image296.png"/><Relationship Id="rId115" Type="http://schemas.openxmlformats.org/officeDocument/2006/relationships/customXml" Target="../ink/ink445.xml"/><Relationship Id="rId136" Type="http://schemas.openxmlformats.org/officeDocument/2006/relationships/image" Target="../media/image344.png"/><Relationship Id="rId157" Type="http://schemas.openxmlformats.org/officeDocument/2006/relationships/customXml" Target="../ink/ink466.xml"/><Relationship Id="rId178" Type="http://schemas.openxmlformats.org/officeDocument/2006/relationships/image" Target="../media/image365.png"/><Relationship Id="rId301" Type="http://schemas.openxmlformats.org/officeDocument/2006/relationships/customXml" Target="../ink/ink538.xml"/><Relationship Id="rId322" Type="http://schemas.openxmlformats.org/officeDocument/2006/relationships/image" Target="../media/image437.png"/><Relationship Id="rId343" Type="http://schemas.openxmlformats.org/officeDocument/2006/relationships/customXml" Target="../ink/ink559.xml"/><Relationship Id="rId364" Type="http://schemas.openxmlformats.org/officeDocument/2006/relationships/image" Target="../media/image457.png"/><Relationship Id="rId61" Type="http://schemas.openxmlformats.org/officeDocument/2006/relationships/customXml" Target="../ink/ink418.xml"/><Relationship Id="rId82" Type="http://schemas.openxmlformats.org/officeDocument/2006/relationships/image" Target="../media/image317.png"/><Relationship Id="rId199" Type="http://schemas.openxmlformats.org/officeDocument/2006/relationships/customXml" Target="../ink/ink487.xml"/><Relationship Id="rId203" Type="http://schemas.openxmlformats.org/officeDocument/2006/relationships/customXml" Target="../ink/ink489.xml"/><Relationship Id="rId385" Type="http://schemas.openxmlformats.org/officeDocument/2006/relationships/customXml" Target="../ink/ink580.xml"/><Relationship Id="rId19" Type="http://schemas.openxmlformats.org/officeDocument/2006/relationships/customXml" Target="../ink/ink397.xml"/><Relationship Id="rId224" Type="http://schemas.openxmlformats.org/officeDocument/2006/relationships/image" Target="../media/image388.png"/><Relationship Id="rId245" Type="http://schemas.openxmlformats.org/officeDocument/2006/relationships/customXml" Target="../ink/ink510.xml"/><Relationship Id="rId266" Type="http://schemas.openxmlformats.org/officeDocument/2006/relationships/image" Target="../media/image409.png"/><Relationship Id="rId287" Type="http://schemas.openxmlformats.org/officeDocument/2006/relationships/customXml" Target="../ink/ink531.xml"/><Relationship Id="rId410" Type="http://schemas.openxmlformats.org/officeDocument/2006/relationships/image" Target="../media/image480.png"/><Relationship Id="rId30" Type="http://schemas.openxmlformats.org/officeDocument/2006/relationships/image" Target="../media/image291.png"/><Relationship Id="rId105" Type="http://schemas.openxmlformats.org/officeDocument/2006/relationships/customXml" Target="../ink/ink440.xml"/><Relationship Id="rId126" Type="http://schemas.openxmlformats.org/officeDocument/2006/relationships/image" Target="../media/image339.png"/><Relationship Id="rId147" Type="http://schemas.openxmlformats.org/officeDocument/2006/relationships/customXml" Target="../ink/ink461.xml"/><Relationship Id="rId168" Type="http://schemas.openxmlformats.org/officeDocument/2006/relationships/image" Target="../media/image360.png"/><Relationship Id="rId312" Type="http://schemas.openxmlformats.org/officeDocument/2006/relationships/image" Target="../media/image432.png"/><Relationship Id="rId333" Type="http://schemas.openxmlformats.org/officeDocument/2006/relationships/customXml" Target="../ink/ink554.xml"/><Relationship Id="rId354" Type="http://schemas.openxmlformats.org/officeDocument/2006/relationships/image" Target="../media/image452.png"/><Relationship Id="rId51" Type="http://schemas.openxmlformats.org/officeDocument/2006/relationships/customXml" Target="../ink/ink413.xml"/><Relationship Id="rId72" Type="http://schemas.openxmlformats.org/officeDocument/2006/relationships/image" Target="../media/image312.png"/><Relationship Id="rId93" Type="http://schemas.openxmlformats.org/officeDocument/2006/relationships/customXml" Target="../ink/ink434.xml"/><Relationship Id="rId189" Type="http://schemas.openxmlformats.org/officeDocument/2006/relationships/customXml" Target="../ink/ink482.xml"/><Relationship Id="rId375" Type="http://schemas.openxmlformats.org/officeDocument/2006/relationships/customXml" Target="../ink/ink575.xml"/><Relationship Id="rId396" Type="http://schemas.openxmlformats.org/officeDocument/2006/relationships/image" Target="../media/image473.png"/><Relationship Id="rId3" Type="http://schemas.openxmlformats.org/officeDocument/2006/relationships/customXml" Target="../ink/ink389.xml"/><Relationship Id="rId214" Type="http://schemas.openxmlformats.org/officeDocument/2006/relationships/image" Target="../media/image383.png"/><Relationship Id="rId235" Type="http://schemas.openxmlformats.org/officeDocument/2006/relationships/customXml" Target="../ink/ink505.xml"/><Relationship Id="rId256" Type="http://schemas.openxmlformats.org/officeDocument/2006/relationships/image" Target="../media/image404.png"/><Relationship Id="rId277" Type="http://schemas.openxmlformats.org/officeDocument/2006/relationships/customXml" Target="../ink/ink526.xml"/><Relationship Id="rId298" Type="http://schemas.openxmlformats.org/officeDocument/2006/relationships/image" Target="../media/image425.png"/><Relationship Id="rId400" Type="http://schemas.openxmlformats.org/officeDocument/2006/relationships/image" Target="../media/image475.png"/><Relationship Id="rId116" Type="http://schemas.openxmlformats.org/officeDocument/2006/relationships/image" Target="../media/image334.png"/><Relationship Id="rId137" Type="http://schemas.openxmlformats.org/officeDocument/2006/relationships/customXml" Target="../ink/ink456.xml"/><Relationship Id="rId158" Type="http://schemas.openxmlformats.org/officeDocument/2006/relationships/image" Target="../media/image355.png"/><Relationship Id="rId302" Type="http://schemas.openxmlformats.org/officeDocument/2006/relationships/image" Target="../media/image427.png"/><Relationship Id="rId323" Type="http://schemas.openxmlformats.org/officeDocument/2006/relationships/customXml" Target="../ink/ink549.xml"/><Relationship Id="rId344" Type="http://schemas.openxmlformats.org/officeDocument/2006/relationships/image" Target="../media/image447.png"/><Relationship Id="rId20" Type="http://schemas.openxmlformats.org/officeDocument/2006/relationships/image" Target="../media/image286.png"/><Relationship Id="rId41" Type="http://schemas.openxmlformats.org/officeDocument/2006/relationships/customXml" Target="../ink/ink408.xml"/><Relationship Id="rId62" Type="http://schemas.openxmlformats.org/officeDocument/2006/relationships/image" Target="../media/image307.png"/><Relationship Id="rId83" Type="http://schemas.openxmlformats.org/officeDocument/2006/relationships/customXml" Target="../ink/ink429.xml"/><Relationship Id="rId179" Type="http://schemas.openxmlformats.org/officeDocument/2006/relationships/customXml" Target="../ink/ink477.xml"/><Relationship Id="rId365" Type="http://schemas.openxmlformats.org/officeDocument/2006/relationships/customXml" Target="../ink/ink570.xml"/><Relationship Id="rId386" Type="http://schemas.openxmlformats.org/officeDocument/2006/relationships/image" Target="../media/image468.png"/><Relationship Id="rId190" Type="http://schemas.openxmlformats.org/officeDocument/2006/relationships/image" Target="../media/image371.png"/><Relationship Id="rId204" Type="http://schemas.openxmlformats.org/officeDocument/2006/relationships/image" Target="../media/image378.png"/><Relationship Id="rId225" Type="http://schemas.openxmlformats.org/officeDocument/2006/relationships/customXml" Target="../ink/ink500.xml"/><Relationship Id="rId246" Type="http://schemas.openxmlformats.org/officeDocument/2006/relationships/image" Target="../media/image399.png"/><Relationship Id="rId267" Type="http://schemas.openxmlformats.org/officeDocument/2006/relationships/customXml" Target="../ink/ink521.xml"/><Relationship Id="rId288" Type="http://schemas.openxmlformats.org/officeDocument/2006/relationships/image" Target="../media/image420.png"/><Relationship Id="rId411" Type="http://schemas.openxmlformats.org/officeDocument/2006/relationships/customXml" Target="../ink/ink593.xml"/><Relationship Id="rId106" Type="http://schemas.openxmlformats.org/officeDocument/2006/relationships/image" Target="../media/image329.png"/><Relationship Id="rId127" Type="http://schemas.openxmlformats.org/officeDocument/2006/relationships/customXml" Target="../ink/ink451.xml"/><Relationship Id="rId313" Type="http://schemas.openxmlformats.org/officeDocument/2006/relationships/customXml" Target="../ink/ink544.xml"/><Relationship Id="rId10" Type="http://schemas.openxmlformats.org/officeDocument/2006/relationships/image" Target="../media/image282.png"/><Relationship Id="rId31" Type="http://schemas.openxmlformats.org/officeDocument/2006/relationships/customXml" Target="../ink/ink403.xml"/><Relationship Id="rId52" Type="http://schemas.openxmlformats.org/officeDocument/2006/relationships/image" Target="../media/image302.png"/><Relationship Id="rId73" Type="http://schemas.openxmlformats.org/officeDocument/2006/relationships/customXml" Target="../ink/ink424.xml"/><Relationship Id="rId94" Type="http://schemas.openxmlformats.org/officeDocument/2006/relationships/image" Target="../media/image323.png"/><Relationship Id="rId148" Type="http://schemas.openxmlformats.org/officeDocument/2006/relationships/image" Target="../media/image350.png"/><Relationship Id="rId169" Type="http://schemas.openxmlformats.org/officeDocument/2006/relationships/customXml" Target="../ink/ink472.xml"/><Relationship Id="rId334" Type="http://schemas.openxmlformats.org/officeDocument/2006/relationships/image" Target="../media/image443.png"/><Relationship Id="rId355" Type="http://schemas.openxmlformats.org/officeDocument/2006/relationships/customXml" Target="../ink/ink565.xml"/><Relationship Id="rId376" Type="http://schemas.openxmlformats.org/officeDocument/2006/relationships/image" Target="../media/image463.png"/><Relationship Id="rId397" Type="http://schemas.openxmlformats.org/officeDocument/2006/relationships/customXml" Target="../ink/ink586.xml"/><Relationship Id="rId4" Type="http://schemas.openxmlformats.org/officeDocument/2006/relationships/image" Target="../media/image279.png"/><Relationship Id="rId180" Type="http://schemas.openxmlformats.org/officeDocument/2006/relationships/image" Target="../media/image366.png"/><Relationship Id="rId215" Type="http://schemas.openxmlformats.org/officeDocument/2006/relationships/customXml" Target="../ink/ink495.xml"/><Relationship Id="rId236" Type="http://schemas.openxmlformats.org/officeDocument/2006/relationships/image" Target="../media/image394.png"/><Relationship Id="rId257" Type="http://schemas.openxmlformats.org/officeDocument/2006/relationships/customXml" Target="../ink/ink516.xml"/><Relationship Id="rId278" Type="http://schemas.openxmlformats.org/officeDocument/2006/relationships/image" Target="../media/image415.png"/><Relationship Id="rId401" Type="http://schemas.openxmlformats.org/officeDocument/2006/relationships/customXml" Target="../ink/ink588.xml"/><Relationship Id="rId303" Type="http://schemas.openxmlformats.org/officeDocument/2006/relationships/customXml" Target="../ink/ink539.xml"/><Relationship Id="rId42" Type="http://schemas.openxmlformats.org/officeDocument/2006/relationships/image" Target="../media/image297.png"/><Relationship Id="rId84" Type="http://schemas.openxmlformats.org/officeDocument/2006/relationships/image" Target="../media/image318.png"/><Relationship Id="rId138" Type="http://schemas.openxmlformats.org/officeDocument/2006/relationships/image" Target="../media/image345.png"/><Relationship Id="rId345" Type="http://schemas.openxmlformats.org/officeDocument/2006/relationships/customXml" Target="../ink/ink560.xml"/><Relationship Id="rId387" Type="http://schemas.openxmlformats.org/officeDocument/2006/relationships/customXml" Target="../ink/ink581.xml"/><Relationship Id="rId191" Type="http://schemas.openxmlformats.org/officeDocument/2006/relationships/customXml" Target="../ink/ink483.xml"/><Relationship Id="rId205" Type="http://schemas.openxmlformats.org/officeDocument/2006/relationships/customXml" Target="../ink/ink490.xml"/><Relationship Id="rId247" Type="http://schemas.openxmlformats.org/officeDocument/2006/relationships/customXml" Target="../ink/ink511.xml"/><Relationship Id="rId412" Type="http://schemas.openxmlformats.org/officeDocument/2006/relationships/image" Target="../media/image481.png"/><Relationship Id="rId107" Type="http://schemas.openxmlformats.org/officeDocument/2006/relationships/customXml" Target="../ink/ink441.xml"/><Relationship Id="rId289" Type="http://schemas.openxmlformats.org/officeDocument/2006/relationships/customXml" Target="../ink/ink532.xml"/><Relationship Id="rId11" Type="http://schemas.openxmlformats.org/officeDocument/2006/relationships/customXml" Target="../ink/ink393.xml"/><Relationship Id="rId53" Type="http://schemas.openxmlformats.org/officeDocument/2006/relationships/customXml" Target="../ink/ink414.xml"/><Relationship Id="rId149" Type="http://schemas.openxmlformats.org/officeDocument/2006/relationships/customXml" Target="../ink/ink462.xml"/><Relationship Id="rId314" Type="http://schemas.openxmlformats.org/officeDocument/2006/relationships/image" Target="../media/image433.png"/><Relationship Id="rId356" Type="http://schemas.openxmlformats.org/officeDocument/2006/relationships/image" Target="../media/image453.png"/><Relationship Id="rId398" Type="http://schemas.openxmlformats.org/officeDocument/2006/relationships/image" Target="../media/image474.png"/><Relationship Id="rId95" Type="http://schemas.openxmlformats.org/officeDocument/2006/relationships/customXml" Target="../ink/ink435.xml"/><Relationship Id="rId160" Type="http://schemas.openxmlformats.org/officeDocument/2006/relationships/image" Target="../media/image356.png"/><Relationship Id="rId216" Type="http://schemas.openxmlformats.org/officeDocument/2006/relationships/image" Target="../media/image384.png"/><Relationship Id="rId258" Type="http://schemas.openxmlformats.org/officeDocument/2006/relationships/image" Target="../media/image405.png"/><Relationship Id="rId22" Type="http://schemas.openxmlformats.org/officeDocument/2006/relationships/image" Target="../media/image287.png"/><Relationship Id="rId64" Type="http://schemas.openxmlformats.org/officeDocument/2006/relationships/image" Target="../media/image308.png"/><Relationship Id="rId118" Type="http://schemas.openxmlformats.org/officeDocument/2006/relationships/image" Target="../media/image335.png"/><Relationship Id="rId325" Type="http://schemas.openxmlformats.org/officeDocument/2006/relationships/customXml" Target="../ink/ink550.xml"/><Relationship Id="rId367" Type="http://schemas.openxmlformats.org/officeDocument/2006/relationships/customXml" Target="../ink/ink571.xml"/><Relationship Id="rId171" Type="http://schemas.openxmlformats.org/officeDocument/2006/relationships/customXml" Target="../ink/ink473.xml"/><Relationship Id="rId227" Type="http://schemas.openxmlformats.org/officeDocument/2006/relationships/customXml" Target="../ink/ink501.xml"/><Relationship Id="rId269" Type="http://schemas.openxmlformats.org/officeDocument/2006/relationships/customXml" Target="../ink/ink522.xml"/><Relationship Id="rId33" Type="http://schemas.openxmlformats.org/officeDocument/2006/relationships/customXml" Target="../ink/ink404.xml"/><Relationship Id="rId129" Type="http://schemas.openxmlformats.org/officeDocument/2006/relationships/customXml" Target="../ink/ink452.xml"/><Relationship Id="rId280" Type="http://schemas.openxmlformats.org/officeDocument/2006/relationships/image" Target="../media/image416.png"/><Relationship Id="rId336" Type="http://schemas.openxmlformats.org/officeDocument/2006/relationships/image" Target="../media/image444.png"/><Relationship Id="rId75" Type="http://schemas.openxmlformats.org/officeDocument/2006/relationships/customXml" Target="../ink/ink425.xml"/><Relationship Id="rId140" Type="http://schemas.openxmlformats.org/officeDocument/2006/relationships/image" Target="../media/image346.png"/><Relationship Id="rId182" Type="http://schemas.openxmlformats.org/officeDocument/2006/relationships/image" Target="../media/image367.png"/><Relationship Id="rId378" Type="http://schemas.openxmlformats.org/officeDocument/2006/relationships/image" Target="../media/image464.png"/><Relationship Id="rId403" Type="http://schemas.openxmlformats.org/officeDocument/2006/relationships/customXml" Target="../ink/ink589.xml"/><Relationship Id="rId6" Type="http://schemas.openxmlformats.org/officeDocument/2006/relationships/image" Target="../media/image280.png"/><Relationship Id="rId238" Type="http://schemas.openxmlformats.org/officeDocument/2006/relationships/image" Target="../media/image395.png"/><Relationship Id="rId291" Type="http://schemas.openxmlformats.org/officeDocument/2006/relationships/customXml" Target="../ink/ink533.xml"/><Relationship Id="rId305" Type="http://schemas.openxmlformats.org/officeDocument/2006/relationships/customXml" Target="../ink/ink540.xml"/><Relationship Id="rId347" Type="http://schemas.openxmlformats.org/officeDocument/2006/relationships/customXml" Target="../ink/ink561.xml"/><Relationship Id="rId44" Type="http://schemas.openxmlformats.org/officeDocument/2006/relationships/image" Target="../media/image298.png"/><Relationship Id="rId86" Type="http://schemas.openxmlformats.org/officeDocument/2006/relationships/image" Target="../media/image319.png"/><Relationship Id="rId151" Type="http://schemas.openxmlformats.org/officeDocument/2006/relationships/customXml" Target="../ink/ink463.xml"/><Relationship Id="rId389" Type="http://schemas.openxmlformats.org/officeDocument/2006/relationships/customXml" Target="../ink/ink582.xml"/><Relationship Id="rId193" Type="http://schemas.openxmlformats.org/officeDocument/2006/relationships/customXml" Target="../ink/ink484.xml"/><Relationship Id="rId207" Type="http://schemas.openxmlformats.org/officeDocument/2006/relationships/customXml" Target="../ink/ink491.xml"/><Relationship Id="rId249" Type="http://schemas.openxmlformats.org/officeDocument/2006/relationships/customXml" Target="../ink/ink512.xml"/><Relationship Id="rId13" Type="http://schemas.openxmlformats.org/officeDocument/2006/relationships/customXml" Target="../ink/ink394.xml"/><Relationship Id="rId109" Type="http://schemas.openxmlformats.org/officeDocument/2006/relationships/customXml" Target="../ink/ink442.xml"/><Relationship Id="rId260" Type="http://schemas.openxmlformats.org/officeDocument/2006/relationships/image" Target="../media/image406.png"/><Relationship Id="rId316" Type="http://schemas.openxmlformats.org/officeDocument/2006/relationships/image" Target="../media/image434.png"/><Relationship Id="rId55" Type="http://schemas.openxmlformats.org/officeDocument/2006/relationships/customXml" Target="../ink/ink415.xml"/><Relationship Id="rId97" Type="http://schemas.openxmlformats.org/officeDocument/2006/relationships/customXml" Target="../ink/ink436.xml"/><Relationship Id="rId120" Type="http://schemas.openxmlformats.org/officeDocument/2006/relationships/image" Target="../media/image336.png"/><Relationship Id="rId358" Type="http://schemas.openxmlformats.org/officeDocument/2006/relationships/image" Target="../media/image454.png"/><Relationship Id="rId162" Type="http://schemas.openxmlformats.org/officeDocument/2006/relationships/image" Target="../media/image357.png"/><Relationship Id="rId218" Type="http://schemas.openxmlformats.org/officeDocument/2006/relationships/image" Target="../media/image385.png"/><Relationship Id="rId271" Type="http://schemas.openxmlformats.org/officeDocument/2006/relationships/customXml" Target="../ink/ink523.xml"/><Relationship Id="rId24" Type="http://schemas.openxmlformats.org/officeDocument/2006/relationships/image" Target="../media/image288.png"/><Relationship Id="rId66" Type="http://schemas.openxmlformats.org/officeDocument/2006/relationships/image" Target="../media/image309.png"/><Relationship Id="rId131" Type="http://schemas.openxmlformats.org/officeDocument/2006/relationships/customXml" Target="../ink/ink453.xml"/><Relationship Id="rId327" Type="http://schemas.openxmlformats.org/officeDocument/2006/relationships/customXml" Target="../ink/ink551.xml"/><Relationship Id="rId369" Type="http://schemas.openxmlformats.org/officeDocument/2006/relationships/customXml" Target="../ink/ink572.xml"/><Relationship Id="rId173" Type="http://schemas.openxmlformats.org/officeDocument/2006/relationships/customXml" Target="../ink/ink474.xml"/><Relationship Id="rId229" Type="http://schemas.openxmlformats.org/officeDocument/2006/relationships/customXml" Target="../ink/ink502.xml"/><Relationship Id="rId380" Type="http://schemas.openxmlformats.org/officeDocument/2006/relationships/image" Target="../media/image465.png"/><Relationship Id="rId240" Type="http://schemas.openxmlformats.org/officeDocument/2006/relationships/image" Target="../media/image396.png"/><Relationship Id="rId35" Type="http://schemas.openxmlformats.org/officeDocument/2006/relationships/customXml" Target="../ink/ink405.xml"/><Relationship Id="rId77" Type="http://schemas.openxmlformats.org/officeDocument/2006/relationships/customXml" Target="../ink/ink426.xml"/><Relationship Id="rId100" Type="http://schemas.openxmlformats.org/officeDocument/2006/relationships/image" Target="../media/image326.png"/><Relationship Id="rId282" Type="http://schemas.openxmlformats.org/officeDocument/2006/relationships/image" Target="../media/image417.png"/><Relationship Id="rId338" Type="http://schemas.openxmlformats.org/officeDocument/2006/relationships/image" Target="../media/image445.png"/><Relationship Id="rId8" Type="http://schemas.openxmlformats.org/officeDocument/2006/relationships/image" Target="../media/image281.png"/><Relationship Id="rId142" Type="http://schemas.openxmlformats.org/officeDocument/2006/relationships/image" Target="../media/image347.png"/><Relationship Id="rId184" Type="http://schemas.openxmlformats.org/officeDocument/2006/relationships/image" Target="../media/image368.png"/><Relationship Id="rId391" Type="http://schemas.openxmlformats.org/officeDocument/2006/relationships/customXml" Target="../ink/ink583.xml"/><Relationship Id="rId405" Type="http://schemas.openxmlformats.org/officeDocument/2006/relationships/customXml" Target="../ink/ink590.xml"/><Relationship Id="rId251" Type="http://schemas.openxmlformats.org/officeDocument/2006/relationships/customXml" Target="../ink/ink513.xml"/><Relationship Id="rId46" Type="http://schemas.openxmlformats.org/officeDocument/2006/relationships/image" Target="../media/image299.png"/><Relationship Id="rId293" Type="http://schemas.openxmlformats.org/officeDocument/2006/relationships/customXml" Target="../ink/ink534.xml"/><Relationship Id="rId307" Type="http://schemas.openxmlformats.org/officeDocument/2006/relationships/customXml" Target="../ink/ink541.xml"/><Relationship Id="rId349" Type="http://schemas.openxmlformats.org/officeDocument/2006/relationships/customXml" Target="../ink/ink562.xml"/><Relationship Id="rId88" Type="http://schemas.openxmlformats.org/officeDocument/2006/relationships/image" Target="../media/image320.png"/><Relationship Id="rId111" Type="http://schemas.openxmlformats.org/officeDocument/2006/relationships/customXml" Target="../ink/ink443.xml"/><Relationship Id="rId153" Type="http://schemas.openxmlformats.org/officeDocument/2006/relationships/customXml" Target="../ink/ink464.xml"/><Relationship Id="rId195" Type="http://schemas.openxmlformats.org/officeDocument/2006/relationships/customXml" Target="../ink/ink485.xml"/><Relationship Id="rId209" Type="http://schemas.openxmlformats.org/officeDocument/2006/relationships/customXml" Target="../ink/ink492.xml"/><Relationship Id="rId360" Type="http://schemas.openxmlformats.org/officeDocument/2006/relationships/image" Target="../media/image455.png"/><Relationship Id="rId220" Type="http://schemas.openxmlformats.org/officeDocument/2006/relationships/image" Target="../media/image386.png"/><Relationship Id="rId15" Type="http://schemas.openxmlformats.org/officeDocument/2006/relationships/customXml" Target="../ink/ink395.xml"/><Relationship Id="rId57" Type="http://schemas.openxmlformats.org/officeDocument/2006/relationships/customXml" Target="../ink/ink416.xml"/><Relationship Id="rId262" Type="http://schemas.openxmlformats.org/officeDocument/2006/relationships/image" Target="../media/image407.png"/><Relationship Id="rId318" Type="http://schemas.openxmlformats.org/officeDocument/2006/relationships/image" Target="../media/image435.png"/><Relationship Id="rId99" Type="http://schemas.openxmlformats.org/officeDocument/2006/relationships/customXml" Target="../ink/ink437.xml"/><Relationship Id="rId122" Type="http://schemas.openxmlformats.org/officeDocument/2006/relationships/image" Target="../media/image337.png"/><Relationship Id="rId164" Type="http://schemas.openxmlformats.org/officeDocument/2006/relationships/image" Target="../media/image358.png"/><Relationship Id="rId371" Type="http://schemas.openxmlformats.org/officeDocument/2006/relationships/customXml" Target="../ink/ink573.xml"/><Relationship Id="rId26" Type="http://schemas.openxmlformats.org/officeDocument/2006/relationships/image" Target="../media/image289.png"/><Relationship Id="rId231" Type="http://schemas.openxmlformats.org/officeDocument/2006/relationships/customXml" Target="../ink/ink503.xml"/><Relationship Id="rId273" Type="http://schemas.openxmlformats.org/officeDocument/2006/relationships/customXml" Target="../ink/ink524.xml"/><Relationship Id="rId329" Type="http://schemas.openxmlformats.org/officeDocument/2006/relationships/customXml" Target="../ink/ink552.xml"/><Relationship Id="rId68" Type="http://schemas.openxmlformats.org/officeDocument/2006/relationships/image" Target="../media/image310.png"/><Relationship Id="rId133" Type="http://schemas.openxmlformats.org/officeDocument/2006/relationships/customXml" Target="../ink/ink454.xml"/><Relationship Id="rId175" Type="http://schemas.openxmlformats.org/officeDocument/2006/relationships/customXml" Target="../ink/ink475.xml"/><Relationship Id="rId340" Type="http://schemas.openxmlformats.org/officeDocument/2006/relationships/image" Target="../media/image272.png"/><Relationship Id="rId200" Type="http://schemas.openxmlformats.org/officeDocument/2006/relationships/image" Target="../media/image376.png"/><Relationship Id="rId382" Type="http://schemas.openxmlformats.org/officeDocument/2006/relationships/image" Target="../media/image466.png"/><Relationship Id="rId242" Type="http://schemas.openxmlformats.org/officeDocument/2006/relationships/image" Target="../media/image397.png"/><Relationship Id="rId284" Type="http://schemas.openxmlformats.org/officeDocument/2006/relationships/image" Target="../media/image418.png"/><Relationship Id="rId37" Type="http://schemas.openxmlformats.org/officeDocument/2006/relationships/customXml" Target="../ink/ink406.xml"/><Relationship Id="rId79" Type="http://schemas.openxmlformats.org/officeDocument/2006/relationships/customXml" Target="../ink/ink427.xml"/><Relationship Id="rId102" Type="http://schemas.openxmlformats.org/officeDocument/2006/relationships/image" Target="../media/image327.png"/><Relationship Id="rId144" Type="http://schemas.openxmlformats.org/officeDocument/2006/relationships/image" Target="../media/image348.png"/><Relationship Id="rId90" Type="http://schemas.openxmlformats.org/officeDocument/2006/relationships/image" Target="../media/image321.png"/><Relationship Id="rId186" Type="http://schemas.openxmlformats.org/officeDocument/2006/relationships/image" Target="../media/image369.png"/><Relationship Id="rId351" Type="http://schemas.openxmlformats.org/officeDocument/2006/relationships/customXml" Target="../ink/ink563.xml"/><Relationship Id="rId393" Type="http://schemas.openxmlformats.org/officeDocument/2006/relationships/customXml" Target="../ink/ink584.xml"/><Relationship Id="rId407" Type="http://schemas.openxmlformats.org/officeDocument/2006/relationships/customXml" Target="../ink/ink591.xml"/><Relationship Id="rId211" Type="http://schemas.openxmlformats.org/officeDocument/2006/relationships/customXml" Target="../ink/ink493.xml"/><Relationship Id="rId253" Type="http://schemas.openxmlformats.org/officeDocument/2006/relationships/customXml" Target="../ink/ink514.xml"/><Relationship Id="rId295" Type="http://schemas.openxmlformats.org/officeDocument/2006/relationships/customXml" Target="../ink/ink535.xml"/><Relationship Id="rId309" Type="http://schemas.openxmlformats.org/officeDocument/2006/relationships/customXml" Target="../ink/ink542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39.png"/><Relationship Id="rId21" Type="http://schemas.openxmlformats.org/officeDocument/2006/relationships/image" Target="../media/image491.png"/><Relationship Id="rId63" Type="http://schemas.openxmlformats.org/officeDocument/2006/relationships/image" Target="../media/image512.png"/><Relationship Id="rId159" Type="http://schemas.openxmlformats.org/officeDocument/2006/relationships/image" Target="../media/image559.png"/><Relationship Id="rId170" Type="http://schemas.openxmlformats.org/officeDocument/2006/relationships/customXml" Target="../ink/ink678.xml"/><Relationship Id="rId226" Type="http://schemas.openxmlformats.org/officeDocument/2006/relationships/customXml" Target="../ink/ink706.xml"/><Relationship Id="rId268" Type="http://schemas.openxmlformats.org/officeDocument/2006/relationships/customXml" Target="../ink/ink727.xml"/><Relationship Id="rId32" Type="http://schemas.openxmlformats.org/officeDocument/2006/relationships/customXml" Target="../ink/ink609.xml"/><Relationship Id="rId74" Type="http://schemas.openxmlformats.org/officeDocument/2006/relationships/customXml" Target="../ink/ink630.xml"/><Relationship Id="rId128" Type="http://schemas.openxmlformats.org/officeDocument/2006/relationships/customXml" Target="../ink/ink657.xml"/><Relationship Id="rId5" Type="http://schemas.openxmlformats.org/officeDocument/2006/relationships/image" Target="../media/image483.png"/><Relationship Id="rId181" Type="http://schemas.openxmlformats.org/officeDocument/2006/relationships/image" Target="../media/image570.png"/><Relationship Id="rId237" Type="http://schemas.openxmlformats.org/officeDocument/2006/relationships/image" Target="../media/image598.png"/><Relationship Id="rId279" Type="http://schemas.openxmlformats.org/officeDocument/2006/relationships/image" Target="../media/image619.png"/><Relationship Id="rId43" Type="http://schemas.openxmlformats.org/officeDocument/2006/relationships/image" Target="../media/image502.png"/><Relationship Id="rId139" Type="http://schemas.openxmlformats.org/officeDocument/2006/relationships/image" Target="../media/image549.png"/><Relationship Id="rId290" Type="http://schemas.openxmlformats.org/officeDocument/2006/relationships/customXml" Target="../ink/ink738.xml"/><Relationship Id="rId85" Type="http://schemas.openxmlformats.org/officeDocument/2006/relationships/image" Target="../media/image523.png"/><Relationship Id="rId150" Type="http://schemas.openxmlformats.org/officeDocument/2006/relationships/customXml" Target="../ink/ink668.xml"/><Relationship Id="rId192" Type="http://schemas.openxmlformats.org/officeDocument/2006/relationships/customXml" Target="../ink/ink689.xml"/><Relationship Id="rId206" Type="http://schemas.openxmlformats.org/officeDocument/2006/relationships/customXml" Target="../ink/ink696.xml"/><Relationship Id="rId248" Type="http://schemas.openxmlformats.org/officeDocument/2006/relationships/customXml" Target="../ink/ink717.xml"/><Relationship Id="rId12" Type="http://schemas.openxmlformats.org/officeDocument/2006/relationships/customXml" Target="../ink/ink599.xml"/><Relationship Id="rId108" Type="http://schemas.openxmlformats.org/officeDocument/2006/relationships/customXml" Target="../ink/ink647.xml"/><Relationship Id="rId54" Type="http://schemas.openxmlformats.org/officeDocument/2006/relationships/customXml" Target="../ink/ink620.xml"/><Relationship Id="rId75" Type="http://schemas.openxmlformats.org/officeDocument/2006/relationships/image" Target="../media/image518.png"/><Relationship Id="rId96" Type="http://schemas.openxmlformats.org/officeDocument/2006/relationships/customXml" Target="../ink/ink641.xml"/><Relationship Id="rId140" Type="http://schemas.openxmlformats.org/officeDocument/2006/relationships/customXml" Target="../ink/ink663.xml"/><Relationship Id="rId161" Type="http://schemas.openxmlformats.org/officeDocument/2006/relationships/image" Target="../media/image560.png"/><Relationship Id="rId182" Type="http://schemas.openxmlformats.org/officeDocument/2006/relationships/customXml" Target="../ink/ink684.xml"/><Relationship Id="rId217" Type="http://schemas.openxmlformats.org/officeDocument/2006/relationships/image" Target="../media/image588.png"/><Relationship Id="rId6" Type="http://schemas.openxmlformats.org/officeDocument/2006/relationships/customXml" Target="../ink/ink596.xml"/><Relationship Id="rId238" Type="http://schemas.openxmlformats.org/officeDocument/2006/relationships/customXml" Target="../ink/ink712.xml"/><Relationship Id="rId259" Type="http://schemas.openxmlformats.org/officeDocument/2006/relationships/image" Target="../media/image609.png"/><Relationship Id="rId23" Type="http://schemas.openxmlformats.org/officeDocument/2006/relationships/image" Target="../media/image492.png"/><Relationship Id="rId119" Type="http://schemas.openxmlformats.org/officeDocument/2006/relationships/image" Target="../media/image255.png"/><Relationship Id="rId270" Type="http://schemas.openxmlformats.org/officeDocument/2006/relationships/customXml" Target="../ink/ink728.xml"/><Relationship Id="rId291" Type="http://schemas.openxmlformats.org/officeDocument/2006/relationships/image" Target="../media/image625.png"/><Relationship Id="rId44" Type="http://schemas.openxmlformats.org/officeDocument/2006/relationships/customXml" Target="../ink/ink615.xml"/><Relationship Id="rId65" Type="http://schemas.openxmlformats.org/officeDocument/2006/relationships/image" Target="../media/image513.png"/><Relationship Id="rId86" Type="http://schemas.openxmlformats.org/officeDocument/2006/relationships/customXml" Target="../ink/ink636.xml"/><Relationship Id="rId130" Type="http://schemas.openxmlformats.org/officeDocument/2006/relationships/customXml" Target="../ink/ink658.xml"/><Relationship Id="rId151" Type="http://schemas.openxmlformats.org/officeDocument/2006/relationships/image" Target="../media/image555.png"/><Relationship Id="rId172" Type="http://schemas.openxmlformats.org/officeDocument/2006/relationships/customXml" Target="../ink/ink679.xml"/><Relationship Id="rId193" Type="http://schemas.openxmlformats.org/officeDocument/2006/relationships/image" Target="../media/image576.png"/><Relationship Id="rId207" Type="http://schemas.openxmlformats.org/officeDocument/2006/relationships/image" Target="../media/image583.png"/><Relationship Id="rId228" Type="http://schemas.openxmlformats.org/officeDocument/2006/relationships/customXml" Target="../ink/ink707.xml"/><Relationship Id="rId249" Type="http://schemas.openxmlformats.org/officeDocument/2006/relationships/image" Target="../media/image604.png"/><Relationship Id="rId13" Type="http://schemas.openxmlformats.org/officeDocument/2006/relationships/image" Target="../media/image487.png"/><Relationship Id="rId109" Type="http://schemas.openxmlformats.org/officeDocument/2006/relationships/image" Target="../media/image535.png"/><Relationship Id="rId260" Type="http://schemas.openxmlformats.org/officeDocument/2006/relationships/customXml" Target="../ink/ink723.xml"/><Relationship Id="rId281" Type="http://schemas.openxmlformats.org/officeDocument/2006/relationships/image" Target="../media/image620.png"/><Relationship Id="rId34" Type="http://schemas.openxmlformats.org/officeDocument/2006/relationships/customXml" Target="../ink/ink610.xml"/><Relationship Id="rId55" Type="http://schemas.openxmlformats.org/officeDocument/2006/relationships/image" Target="../media/image508.png"/><Relationship Id="rId76" Type="http://schemas.openxmlformats.org/officeDocument/2006/relationships/customXml" Target="../ink/ink631.xml"/><Relationship Id="rId97" Type="http://schemas.openxmlformats.org/officeDocument/2006/relationships/image" Target="../media/image529.png"/><Relationship Id="rId120" Type="http://schemas.openxmlformats.org/officeDocument/2006/relationships/customXml" Target="../ink/ink653.xml"/><Relationship Id="rId141" Type="http://schemas.openxmlformats.org/officeDocument/2006/relationships/image" Target="../media/image550.png"/><Relationship Id="rId7" Type="http://schemas.openxmlformats.org/officeDocument/2006/relationships/image" Target="../media/image484.png"/><Relationship Id="rId162" Type="http://schemas.openxmlformats.org/officeDocument/2006/relationships/customXml" Target="../ink/ink674.xml"/><Relationship Id="rId183" Type="http://schemas.openxmlformats.org/officeDocument/2006/relationships/image" Target="../media/image571.png"/><Relationship Id="rId218" Type="http://schemas.openxmlformats.org/officeDocument/2006/relationships/customXml" Target="../ink/ink702.xml"/><Relationship Id="rId239" Type="http://schemas.openxmlformats.org/officeDocument/2006/relationships/image" Target="../media/image599.png"/><Relationship Id="rId250" Type="http://schemas.openxmlformats.org/officeDocument/2006/relationships/customXml" Target="../ink/ink718.xml"/><Relationship Id="rId271" Type="http://schemas.openxmlformats.org/officeDocument/2006/relationships/image" Target="../media/image615.png"/><Relationship Id="rId292" Type="http://schemas.openxmlformats.org/officeDocument/2006/relationships/customXml" Target="../ink/ink739.xml"/><Relationship Id="rId24" Type="http://schemas.openxmlformats.org/officeDocument/2006/relationships/customXml" Target="../ink/ink605.xml"/><Relationship Id="rId45" Type="http://schemas.openxmlformats.org/officeDocument/2006/relationships/image" Target="../media/image503.png"/><Relationship Id="rId66" Type="http://schemas.openxmlformats.org/officeDocument/2006/relationships/customXml" Target="../ink/ink626.xml"/><Relationship Id="rId87" Type="http://schemas.openxmlformats.org/officeDocument/2006/relationships/image" Target="../media/image524.png"/><Relationship Id="rId110" Type="http://schemas.openxmlformats.org/officeDocument/2006/relationships/customXml" Target="../ink/ink648.xml"/><Relationship Id="rId131" Type="http://schemas.openxmlformats.org/officeDocument/2006/relationships/image" Target="../media/image545.png"/><Relationship Id="rId152" Type="http://schemas.openxmlformats.org/officeDocument/2006/relationships/customXml" Target="../ink/ink669.xml"/><Relationship Id="rId173" Type="http://schemas.openxmlformats.org/officeDocument/2006/relationships/image" Target="../media/image566.png"/><Relationship Id="rId194" Type="http://schemas.openxmlformats.org/officeDocument/2006/relationships/customXml" Target="../ink/ink690.xml"/><Relationship Id="rId208" Type="http://schemas.openxmlformats.org/officeDocument/2006/relationships/customXml" Target="../ink/ink697.xml"/><Relationship Id="rId229" Type="http://schemas.openxmlformats.org/officeDocument/2006/relationships/image" Target="../media/image594.png"/><Relationship Id="rId240" Type="http://schemas.openxmlformats.org/officeDocument/2006/relationships/customXml" Target="../ink/ink713.xml"/><Relationship Id="rId261" Type="http://schemas.openxmlformats.org/officeDocument/2006/relationships/image" Target="../media/image610.png"/><Relationship Id="rId14" Type="http://schemas.openxmlformats.org/officeDocument/2006/relationships/customXml" Target="../ink/ink600.xml"/><Relationship Id="rId35" Type="http://schemas.openxmlformats.org/officeDocument/2006/relationships/image" Target="../media/image498.png"/><Relationship Id="rId56" Type="http://schemas.openxmlformats.org/officeDocument/2006/relationships/customXml" Target="../ink/ink621.xml"/><Relationship Id="rId77" Type="http://schemas.openxmlformats.org/officeDocument/2006/relationships/image" Target="../media/image519.png"/><Relationship Id="rId100" Type="http://schemas.openxmlformats.org/officeDocument/2006/relationships/customXml" Target="../ink/ink643.xml"/><Relationship Id="rId282" Type="http://schemas.openxmlformats.org/officeDocument/2006/relationships/customXml" Target="../ink/ink734.xml"/><Relationship Id="rId8" Type="http://schemas.openxmlformats.org/officeDocument/2006/relationships/customXml" Target="../ink/ink597.xml"/><Relationship Id="rId98" Type="http://schemas.openxmlformats.org/officeDocument/2006/relationships/customXml" Target="../ink/ink642.xml"/><Relationship Id="rId121" Type="http://schemas.openxmlformats.org/officeDocument/2006/relationships/image" Target="../media/image540.png"/><Relationship Id="rId142" Type="http://schemas.openxmlformats.org/officeDocument/2006/relationships/customXml" Target="../ink/ink664.xml"/><Relationship Id="rId163" Type="http://schemas.openxmlformats.org/officeDocument/2006/relationships/image" Target="../media/image561.png"/><Relationship Id="rId184" Type="http://schemas.openxmlformats.org/officeDocument/2006/relationships/customXml" Target="../ink/ink685.xml"/><Relationship Id="rId219" Type="http://schemas.openxmlformats.org/officeDocument/2006/relationships/image" Target="../media/image589.png"/><Relationship Id="rId230" Type="http://schemas.openxmlformats.org/officeDocument/2006/relationships/customXml" Target="../ink/ink708.xml"/><Relationship Id="rId251" Type="http://schemas.openxmlformats.org/officeDocument/2006/relationships/image" Target="../media/image605.png"/><Relationship Id="rId25" Type="http://schemas.openxmlformats.org/officeDocument/2006/relationships/image" Target="../media/image493.png"/><Relationship Id="rId46" Type="http://schemas.openxmlformats.org/officeDocument/2006/relationships/customXml" Target="../ink/ink616.xml"/><Relationship Id="rId67" Type="http://schemas.openxmlformats.org/officeDocument/2006/relationships/image" Target="../media/image514.png"/><Relationship Id="rId272" Type="http://schemas.openxmlformats.org/officeDocument/2006/relationships/customXml" Target="../ink/ink729.xml"/><Relationship Id="rId293" Type="http://schemas.openxmlformats.org/officeDocument/2006/relationships/image" Target="../media/image626.png"/><Relationship Id="rId88" Type="http://schemas.openxmlformats.org/officeDocument/2006/relationships/customXml" Target="../ink/ink637.xml"/><Relationship Id="rId111" Type="http://schemas.openxmlformats.org/officeDocument/2006/relationships/image" Target="../media/image536.png"/><Relationship Id="rId132" Type="http://schemas.openxmlformats.org/officeDocument/2006/relationships/customXml" Target="../ink/ink659.xml"/><Relationship Id="rId153" Type="http://schemas.openxmlformats.org/officeDocument/2006/relationships/image" Target="../media/image556.png"/><Relationship Id="rId174" Type="http://schemas.openxmlformats.org/officeDocument/2006/relationships/customXml" Target="../ink/ink680.xml"/><Relationship Id="rId195" Type="http://schemas.openxmlformats.org/officeDocument/2006/relationships/image" Target="../media/image577.png"/><Relationship Id="rId209" Type="http://schemas.openxmlformats.org/officeDocument/2006/relationships/image" Target="../media/image584.png"/><Relationship Id="rId220" Type="http://schemas.openxmlformats.org/officeDocument/2006/relationships/customXml" Target="../ink/ink703.xml"/><Relationship Id="rId241" Type="http://schemas.openxmlformats.org/officeDocument/2006/relationships/image" Target="../media/image600.png"/><Relationship Id="rId15" Type="http://schemas.openxmlformats.org/officeDocument/2006/relationships/image" Target="../media/image488.png"/><Relationship Id="rId36" Type="http://schemas.openxmlformats.org/officeDocument/2006/relationships/customXml" Target="../ink/ink611.xml"/><Relationship Id="rId57" Type="http://schemas.openxmlformats.org/officeDocument/2006/relationships/image" Target="../media/image509.png"/><Relationship Id="rId262" Type="http://schemas.openxmlformats.org/officeDocument/2006/relationships/customXml" Target="../ink/ink724.xml"/><Relationship Id="rId283" Type="http://schemas.openxmlformats.org/officeDocument/2006/relationships/image" Target="../media/image621.png"/><Relationship Id="rId78" Type="http://schemas.openxmlformats.org/officeDocument/2006/relationships/customXml" Target="../ink/ink632.xml"/><Relationship Id="rId99" Type="http://schemas.openxmlformats.org/officeDocument/2006/relationships/image" Target="../media/image530.png"/><Relationship Id="rId101" Type="http://schemas.openxmlformats.org/officeDocument/2006/relationships/image" Target="../media/image531.png"/><Relationship Id="rId122" Type="http://schemas.openxmlformats.org/officeDocument/2006/relationships/customXml" Target="../ink/ink654.xml"/><Relationship Id="rId143" Type="http://schemas.openxmlformats.org/officeDocument/2006/relationships/image" Target="../media/image551.png"/><Relationship Id="rId164" Type="http://schemas.openxmlformats.org/officeDocument/2006/relationships/customXml" Target="../ink/ink675.xml"/><Relationship Id="rId185" Type="http://schemas.openxmlformats.org/officeDocument/2006/relationships/image" Target="../media/image572.png"/><Relationship Id="rId9" Type="http://schemas.openxmlformats.org/officeDocument/2006/relationships/image" Target="../media/image485.png"/><Relationship Id="rId210" Type="http://schemas.openxmlformats.org/officeDocument/2006/relationships/customXml" Target="../ink/ink698.xml"/><Relationship Id="rId26" Type="http://schemas.openxmlformats.org/officeDocument/2006/relationships/customXml" Target="../ink/ink606.xml"/><Relationship Id="rId231" Type="http://schemas.openxmlformats.org/officeDocument/2006/relationships/image" Target="../media/image595.png"/><Relationship Id="rId252" Type="http://schemas.openxmlformats.org/officeDocument/2006/relationships/customXml" Target="../ink/ink719.xml"/><Relationship Id="rId273" Type="http://schemas.openxmlformats.org/officeDocument/2006/relationships/image" Target="../media/image616.png"/><Relationship Id="rId294" Type="http://schemas.openxmlformats.org/officeDocument/2006/relationships/customXml" Target="../ink/ink740.xml"/><Relationship Id="rId47" Type="http://schemas.openxmlformats.org/officeDocument/2006/relationships/image" Target="../media/image504.png"/><Relationship Id="rId68" Type="http://schemas.openxmlformats.org/officeDocument/2006/relationships/customXml" Target="../ink/ink627.xml"/><Relationship Id="rId89" Type="http://schemas.openxmlformats.org/officeDocument/2006/relationships/image" Target="../media/image525.png"/><Relationship Id="rId112" Type="http://schemas.openxmlformats.org/officeDocument/2006/relationships/customXml" Target="../ink/ink649.xml"/><Relationship Id="rId133" Type="http://schemas.openxmlformats.org/officeDocument/2006/relationships/image" Target="../media/image546.png"/><Relationship Id="rId154" Type="http://schemas.openxmlformats.org/officeDocument/2006/relationships/customXml" Target="../ink/ink670.xml"/><Relationship Id="rId175" Type="http://schemas.openxmlformats.org/officeDocument/2006/relationships/image" Target="../media/image567.png"/><Relationship Id="rId196" Type="http://schemas.openxmlformats.org/officeDocument/2006/relationships/customXml" Target="../ink/ink691.xml"/><Relationship Id="rId200" Type="http://schemas.openxmlformats.org/officeDocument/2006/relationships/customXml" Target="../ink/ink693.xml"/><Relationship Id="rId16" Type="http://schemas.openxmlformats.org/officeDocument/2006/relationships/customXml" Target="../ink/ink601.xml"/><Relationship Id="rId221" Type="http://schemas.openxmlformats.org/officeDocument/2006/relationships/image" Target="../media/image590.png"/><Relationship Id="rId242" Type="http://schemas.openxmlformats.org/officeDocument/2006/relationships/customXml" Target="../ink/ink714.xml"/><Relationship Id="rId263" Type="http://schemas.openxmlformats.org/officeDocument/2006/relationships/image" Target="../media/image611.png"/><Relationship Id="rId284" Type="http://schemas.openxmlformats.org/officeDocument/2006/relationships/customXml" Target="../ink/ink735.xml"/><Relationship Id="rId37" Type="http://schemas.openxmlformats.org/officeDocument/2006/relationships/image" Target="../media/image499.png"/><Relationship Id="rId58" Type="http://schemas.openxmlformats.org/officeDocument/2006/relationships/customXml" Target="../ink/ink622.xml"/><Relationship Id="rId79" Type="http://schemas.openxmlformats.org/officeDocument/2006/relationships/image" Target="../media/image520.png"/><Relationship Id="rId102" Type="http://schemas.openxmlformats.org/officeDocument/2006/relationships/customXml" Target="../ink/ink644.xml"/><Relationship Id="rId123" Type="http://schemas.openxmlformats.org/officeDocument/2006/relationships/image" Target="../media/image541.png"/><Relationship Id="rId144" Type="http://schemas.openxmlformats.org/officeDocument/2006/relationships/customXml" Target="../ink/ink665.xml"/><Relationship Id="rId90" Type="http://schemas.openxmlformats.org/officeDocument/2006/relationships/customXml" Target="../ink/ink638.xml"/><Relationship Id="rId165" Type="http://schemas.openxmlformats.org/officeDocument/2006/relationships/image" Target="../media/image562.png"/><Relationship Id="rId186" Type="http://schemas.openxmlformats.org/officeDocument/2006/relationships/customXml" Target="../ink/ink686.xml"/><Relationship Id="rId211" Type="http://schemas.openxmlformats.org/officeDocument/2006/relationships/image" Target="../media/image585.png"/><Relationship Id="rId232" Type="http://schemas.openxmlformats.org/officeDocument/2006/relationships/customXml" Target="../ink/ink709.xml"/><Relationship Id="rId253" Type="http://schemas.openxmlformats.org/officeDocument/2006/relationships/image" Target="../media/image606.png"/><Relationship Id="rId274" Type="http://schemas.openxmlformats.org/officeDocument/2006/relationships/customXml" Target="../ink/ink730.xml"/><Relationship Id="rId295" Type="http://schemas.openxmlformats.org/officeDocument/2006/relationships/image" Target="../media/image627.png"/><Relationship Id="rId27" Type="http://schemas.openxmlformats.org/officeDocument/2006/relationships/image" Target="../media/image494.png"/><Relationship Id="rId48" Type="http://schemas.openxmlformats.org/officeDocument/2006/relationships/customXml" Target="../ink/ink617.xml"/><Relationship Id="rId69" Type="http://schemas.openxmlformats.org/officeDocument/2006/relationships/image" Target="../media/image515.png"/><Relationship Id="rId113" Type="http://schemas.openxmlformats.org/officeDocument/2006/relationships/image" Target="../media/image537.png"/><Relationship Id="rId134" Type="http://schemas.openxmlformats.org/officeDocument/2006/relationships/customXml" Target="../ink/ink660.xml"/><Relationship Id="rId80" Type="http://schemas.openxmlformats.org/officeDocument/2006/relationships/customXml" Target="../ink/ink633.xml"/><Relationship Id="rId155" Type="http://schemas.openxmlformats.org/officeDocument/2006/relationships/image" Target="../media/image557.png"/><Relationship Id="rId176" Type="http://schemas.openxmlformats.org/officeDocument/2006/relationships/customXml" Target="../ink/ink681.xml"/><Relationship Id="rId197" Type="http://schemas.openxmlformats.org/officeDocument/2006/relationships/image" Target="../media/image578.png"/><Relationship Id="rId201" Type="http://schemas.openxmlformats.org/officeDocument/2006/relationships/image" Target="../media/image580.png"/><Relationship Id="rId222" Type="http://schemas.openxmlformats.org/officeDocument/2006/relationships/customXml" Target="../ink/ink704.xml"/><Relationship Id="rId243" Type="http://schemas.openxmlformats.org/officeDocument/2006/relationships/image" Target="../media/image601.png"/><Relationship Id="rId264" Type="http://schemas.openxmlformats.org/officeDocument/2006/relationships/customXml" Target="../ink/ink725.xml"/><Relationship Id="rId285" Type="http://schemas.openxmlformats.org/officeDocument/2006/relationships/image" Target="../media/image622.png"/><Relationship Id="rId17" Type="http://schemas.openxmlformats.org/officeDocument/2006/relationships/image" Target="../media/image489.png"/><Relationship Id="rId38" Type="http://schemas.openxmlformats.org/officeDocument/2006/relationships/customXml" Target="../ink/ink612.xml"/><Relationship Id="rId59" Type="http://schemas.openxmlformats.org/officeDocument/2006/relationships/image" Target="../media/image510.png"/><Relationship Id="rId103" Type="http://schemas.openxmlformats.org/officeDocument/2006/relationships/image" Target="../media/image532.png"/><Relationship Id="rId124" Type="http://schemas.openxmlformats.org/officeDocument/2006/relationships/customXml" Target="../ink/ink655.xml"/><Relationship Id="rId70" Type="http://schemas.openxmlformats.org/officeDocument/2006/relationships/customXml" Target="../ink/ink628.xml"/><Relationship Id="rId91" Type="http://schemas.openxmlformats.org/officeDocument/2006/relationships/image" Target="../media/image526.png"/><Relationship Id="rId145" Type="http://schemas.openxmlformats.org/officeDocument/2006/relationships/image" Target="../media/image552.png"/><Relationship Id="rId166" Type="http://schemas.openxmlformats.org/officeDocument/2006/relationships/customXml" Target="../ink/ink676.xml"/><Relationship Id="rId187" Type="http://schemas.openxmlformats.org/officeDocument/2006/relationships/image" Target="../media/image57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699.xml"/><Relationship Id="rId233" Type="http://schemas.openxmlformats.org/officeDocument/2006/relationships/image" Target="../media/image596.png"/><Relationship Id="rId254" Type="http://schemas.openxmlformats.org/officeDocument/2006/relationships/customXml" Target="../ink/ink720.xml"/><Relationship Id="rId28" Type="http://schemas.openxmlformats.org/officeDocument/2006/relationships/customXml" Target="../ink/ink607.xml"/><Relationship Id="rId49" Type="http://schemas.openxmlformats.org/officeDocument/2006/relationships/image" Target="../media/image505.png"/><Relationship Id="rId114" Type="http://schemas.openxmlformats.org/officeDocument/2006/relationships/customXml" Target="../ink/ink650.xml"/><Relationship Id="rId275" Type="http://schemas.openxmlformats.org/officeDocument/2006/relationships/image" Target="../media/image617.png"/><Relationship Id="rId296" Type="http://schemas.openxmlformats.org/officeDocument/2006/relationships/customXml" Target="../ink/ink741.xml"/><Relationship Id="rId60" Type="http://schemas.openxmlformats.org/officeDocument/2006/relationships/customXml" Target="../ink/ink623.xml"/><Relationship Id="rId81" Type="http://schemas.openxmlformats.org/officeDocument/2006/relationships/image" Target="../media/image521.png"/><Relationship Id="rId135" Type="http://schemas.openxmlformats.org/officeDocument/2006/relationships/image" Target="../media/image547.png"/><Relationship Id="rId156" Type="http://schemas.openxmlformats.org/officeDocument/2006/relationships/customXml" Target="../ink/ink671.xml"/><Relationship Id="rId177" Type="http://schemas.openxmlformats.org/officeDocument/2006/relationships/image" Target="../media/image568.png"/><Relationship Id="rId198" Type="http://schemas.openxmlformats.org/officeDocument/2006/relationships/customXml" Target="../ink/ink692.xml"/><Relationship Id="rId202" Type="http://schemas.openxmlformats.org/officeDocument/2006/relationships/customXml" Target="../ink/ink694.xml"/><Relationship Id="rId223" Type="http://schemas.openxmlformats.org/officeDocument/2006/relationships/image" Target="../media/image591.png"/><Relationship Id="rId244" Type="http://schemas.openxmlformats.org/officeDocument/2006/relationships/customXml" Target="../ink/ink715.xml"/><Relationship Id="rId18" Type="http://schemas.openxmlformats.org/officeDocument/2006/relationships/customXml" Target="../ink/ink602.xml"/><Relationship Id="rId39" Type="http://schemas.openxmlformats.org/officeDocument/2006/relationships/image" Target="../media/image500.png"/><Relationship Id="rId265" Type="http://schemas.openxmlformats.org/officeDocument/2006/relationships/image" Target="../media/image612.png"/><Relationship Id="rId286" Type="http://schemas.openxmlformats.org/officeDocument/2006/relationships/customXml" Target="../ink/ink736.xml"/><Relationship Id="rId50" Type="http://schemas.openxmlformats.org/officeDocument/2006/relationships/customXml" Target="../ink/ink618.xml"/><Relationship Id="rId104" Type="http://schemas.openxmlformats.org/officeDocument/2006/relationships/customXml" Target="../ink/ink645.xml"/><Relationship Id="rId125" Type="http://schemas.openxmlformats.org/officeDocument/2006/relationships/image" Target="../media/image542.png"/><Relationship Id="rId146" Type="http://schemas.openxmlformats.org/officeDocument/2006/relationships/customXml" Target="../ink/ink666.xml"/><Relationship Id="rId167" Type="http://schemas.openxmlformats.org/officeDocument/2006/relationships/image" Target="../media/image563.png"/><Relationship Id="rId188" Type="http://schemas.openxmlformats.org/officeDocument/2006/relationships/customXml" Target="../ink/ink687.xml"/><Relationship Id="rId71" Type="http://schemas.openxmlformats.org/officeDocument/2006/relationships/image" Target="../media/image516.png"/><Relationship Id="rId92" Type="http://schemas.openxmlformats.org/officeDocument/2006/relationships/customXml" Target="../ink/ink639.xml"/><Relationship Id="rId213" Type="http://schemas.openxmlformats.org/officeDocument/2006/relationships/image" Target="../media/image586.png"/><Relationship Id="rId234" Type="http://schemas.openxmlformats.org/officeDocument/2006/relationships/customXml" Target="../ink/ink710.xml"/><Relationship Id="rId2" Type="http://schemas.openxmlformats.org/officeDocument/2006/relationships/customXml" Target="../ink/ink594.xml"/><Relationship Id="rId29" Type="http://schemas.openxmlformats.org/officeDocument/2006/relationships/image" Target="../media/image495.png"/><Relationship Id="rId255" Type="http://schemas.openxmlformats.org/officeDocument/2006/relationships/image" Target="../media/image607.png"/><Relationship Id="rId276" Type="http://schemas.openxmlformats.org/officeDocument/2006/relationships/customXml" Target="../ink/ink731.xml"/><Relationship Id="rId297" Type="http://schemas.openxmlformats.org/officeDocument/2006/relationships/image" Target="../media/image628.png"/><Relationship Id="rId40" Type="http://schemas.openxmlformats.org/officeDocument/2006/relationships/customXml" Target="../ink/ink613.xml"/><Relationship Id="rId115" Type="http://schemas.openxmlformats.org/officeDocument/2006/relationships/image" Target="../media/image538.png"/><Relationship Id="rId136" Type="http://schemas.openxmlformats.org/officeDocument/2006/relationships/customXml" Target="../ink/ink661.xml"/><Relationship Id="rId157" Type="http://schemas.openxmlformats.org/officeDocument/2006/relationships/image" Target="../media/image558.png"/><Relationship Id="rId178" Type="http://schemas.openxmlformats.org/officeDocument/2006/relationships/customXml" Target="../ink/ink682.xml"/><Relationship Id="rId61" Type="http://schemas.openxmlformats.org/officeDocument/2006/relationships/image" Target="../media/image511.png"/><Relationship Id="rId82" Type="http://schemas.openxmlformats.org/officeDocument/2006/relationships/customXml" Target="../ink/ink634.xml"/><Relationship Id="rId199" Type="http://schemas.openxmlformats.org/officeDocument/2006/relationships/image" Target="../media/image579.png"/><Relationship Id="rId203" Type="http://schemas.openxmlformats.org/officeDocument/2006/relationships/image" Target="../media/image581.png"/><Relationship Id="rId19" Type="http://schemas.openxmlformats.org/officeDocument/2006/relationships/image" Target="../media/image490.png"/><Relationship Id="rId224" Type="http://schemas.openxmlformats.org/officeDocument/2006/relationships/customXml" Target="../ink/ink705.xml"/><Relationship Id="rId245" Type="http://schemas.openxmlformats.org/officeDocument/2006/relationships/image" Target="../media/image602.png"/><Relationship Id="rId266" Type="http://schemas.openxmlformats.org/officeDocument/2006/relationships/customXml" Target="../ink/ink726.xml"/><Relationship Id="rId287" Type="http://schemas.openxmlformats.org/officeDocument/2006/relationships/image" Target="../media/image623.png"/><Relationship Id="rId30" Type="http://schemas.openxmlformats.org/officeDocument/2006/relationships/customXml" Target="../ink/ink608.xml"/><Relationship Id="rId105" Type="http://schemas.openxmlformats.org/officeDocument/2006/relationships/image" Target="../media/image533.png"/><Relationship Id="rId126" Type="http://schemas.openxmlformats.org/officeDocument/2006/relationships/customXml" Target="../ink/ink656.xml"/><Relationship Id="rId147" Type="http://schemas.openxmlformats.org/officeDocument/2006/relationships/image" Target="../media/image553.png"/><Relationship Id="rId168" Type="http://schemas.openxmlformats.org/officeDocument/2006/relationships/customXml" Target="../ink/ink677.xml"/><Relationship Id="rId51" Type="http://schemas.openxmlformats.org/officeDocument/2006/relationships/image" Target="../media/image506.png"/><Relationship Id="rId72" Type="http://schemas.openxmlformats.org/officeDocument/2006/relationships/customXml" Target="../ink/ink629.xml"/><Relationship Id="rId93" Type="http://schemas.openxmlformats.org/officeDocument/2006/relationships/image" Target="../media/image527.png"/><Relationship Id="rId189" Type="http://schemas.openxmlformats.org/officeDocument/2006/relationships/image" Target="../media/image574.png"/><Relationship Id="rId3" Type="http://schemas.openxmlformats.org/officeDocument/2006/relationships/image" Target="../media/image482.png"/><Relationship Id="rId214" Type="http://schemas.openxmlformats.org/officeDocument/2006/relationships/customXml" Target="../ink/ink700.xml"/><Relationship Id="rId235" Type="http://schemas.openxmlformats.org/officeDocument/2006/relationships/image" Target="../media/image597.png"/><Relationship Id="rId256" Type="http://schemas.openxmlformats.org/officeDocument/2006/relationships/customXml" Target="../ink/ink721.xml"/><Relationship Id="rId277" Type="http://schemas.openxmlformats.org/officeDocument/2006/relationships/image" Target="../media/image618.png"/><Relationship Id="rId116" Type="http://schemas.openxmlformats.org/officeDocument/2006/relationships/customXml" Target="../ink/ink651.xml"/><Relationship Id="rId137" Type="http://schemas.openxmlformats.org/officeDocument/2006/relationships/image" Target="../media/image548.png"/><Relationship Id="rId158" Type="http://schemas.openxmlformats.org/officeDocument/2006/relationships/customXml" Target="../ink/ink672.xml"/><Relationship Id="rId20" Type="http://schemas.openxmlformats.org/officeDocument/2006/relationships/customXml" Target="../ink/ink603.xml"/><Relationship Id="rId41" Type="http://schemas.openxmlformats.org/officeDocument/2006/relationships/image" Target="../media/image501.png"/><Relationship Id="rId62" Type="http://schemas.openxmlformats.org/officeDocument/2006/relationships/customXml" Target="../ink/ink624.xml"/><Relationship Id="rId83" Type="http://schemas.openxmlformats.org/officeDocument/2006/relationships/image" Target="../media/image522.png"/><Relationship Id="rId179" Type="http://schemas.openxmlformats.org/officeDocument/2006/relationships/image" Target="../media/image569.png"/><Relationship Id="rId190" Type="http://schemas.openxmlformats.org/officeDocument/2006/relationships/customXml" Target="../ink/ink688.xml"/><Relationship Id="rId204" Type="http://schemas.openxmlformats.org/officeDocument/2006/relationships/customXml" Target="../ink/ink695.xml"/><Relationship Id="rId225" Type="http://schemas.openxmlformats.org/officeDocument/2006/relationships/image" Target="../media/image592.png"/><Relationship Id="rId246" Type="http://schemas.openxmlformats.org/officeDocument/2006/relationships/customXml" Target="../ink/ink716.xml"/><Relationship Id="rId267" Type="http://schemas.openxmlformats.org/officeDocument/2006/relationships/image" Target="../media/image613.png"/><Relationship Id="rId288" Type="http://schemas.openxmlformats.org/officeDocument/2006/relationships/customXml" Target="../ink/ink737.xml"/><Relationship Id="rId106" Type="http://schemas.openxmlformats.org/officeDocument/2006/relationships/customXml" Target="../ink/ink646.xml"/><Relationship Id="rId127" Type="http://schemas.openxmlformats.org/officeDocument/2006/relationships/image" Target="../media/image543.png"/><Relationship Id="rId10" Type="http://schemas.openxmlformats.org/officeDocument/2006/relationships/customXml" Target="../ink/ink598.xml"/><Relationship Id="rId31" Type="http://schemas.openxmlformats.org/officeDocument/2006/relationships/image" Target="../media/image496.png"/><Relationship Id="rId52" Type="http://schemas.openxmlformats.org/officeDocument/2006/relationships/customXml" Target="../ink/ink619.xml"/><Relationship Id="rId73" Type="http://schemas.openxmlformats.org/officeDocument/2006/relationships/image" Target="../media/image517.png"/><Relationship Id="rId94" Type="http://schemas.openxmlformats.org/officeDocument/2006/relationships/customXml" Target="../ink/ink640.xml"/><Relationship Id="rId148" Type="http://schemas.openxmlformats.org/officeDocument/2006/relationships/customXml" Target="../ink/ink667.xml"/><Relationship Id="rId169" Type="http://schemas.openxmlformats.org/officeDocument/2006/relationships/image" Target="../media/image564.png"/><Relationship Id="rId4" Type="http://schemas.openxmlformats.org/officeDocument/2006/relationships/customXml" Target="../ink/ink595.xml"/><Relationship Id="rId180" Type="http://schemas.openxmlformats.org/officeDocument/2006/relationships/customXml" Target="../ink/ink683.xml"/><Relationship Id="rId215" Type="http://schemas.openxmlformats.org/officeDocument/2006/relationships/image" Target="../media/image587.png"/><Relationship Id="rId236" Type="http://schemas.openxmlformats.org/officeDocument/2006/relationships/customXml" Target="../ink/ink711.xml"/><Relationship Id="rId257" Type="http://schemas.openxmlformats.org/officeDocument/2006/relationships/image" Target="../media/image608.png"/><Relationship Id="rId278" Type="http://schemas.openxmlformats.org/officeDocument/2006/relationships/customXml" Target="../ink/ink732.xml"/><Relationship Id="rId42" Type="http://schemas.openxmlformats.org/officeDocument/2006/relationships/customXml" Target="../ink/ink614.xml"/><Relationship Id="rId84" Type="http://schemas.openxmlformats.org/officeDocument/2006/relationships/customXml" Target="../ink/ink635.xml"/><Relationship Id="rId138" Type="http://schemas.openxmlformats.org/officeDocument/2006/relationships/customXml" Target="../ink/ink662.xml"/><Relationship Id="rId191" Type="http://schemas.openxmlformats.org/officeDocument/2006/relationships/image" Target="../media/image575.png"/><Relationship Id="rId205" Type="http://schemas.openxmlformats.org/officeDocument/2006/relationships/image" Target="../media/image582.png"/><Relationship Id="rId247" Type="http://schemas.openxmlformats.org/officeDocument/2006/relationships/image" Target="../media/image603.png"/><Relationship Id="rId107" Type="http://schemas.openxmlformats.org/officeDocument/2006/relationships/image" Target="../media/image534.png"/><Relationship Id="rId289" Type="http://schemas.openxmlformats.org/officeDocument/2006/relationships/image" Target="../media/image624.png"/><Relationship Id="rId11" Type="http://schemas.openxmlformats.org/officeDocument/2006/relationships/image" Target="../media/image486.png"/><Relationship Id="rId53" Type="http://schemas.openxmlformats.org/officeDocument/2006/relationships/image" Target="../media/image507.png"/><Relationship Id="rId149" Type="http://schemas.openxmlformats.org/officeDocument/2006/relationships/image" Target="../media/image554.png"/><Relationship Id="rId95" Type="http://schemas.openxmlformats.org/officeDocument/2006/relationships/image" Target="../media/image528.png"/><Relationship Id="rId160" Type="http://schemas.openxmlformats.org/officeDocument/2006/relationships/customXml" Target="../ink/ink673.xml"/><Relationship Id="rId216" Type="http://schemas.openxmlformats.org/officeDocument/2006/relationships/customXml" Target="../ink/ink701.xml"/><Relationship Id="rId258" Type="http://schemas.openxmlformats.org/officeDocument/2006/relationships/customXml" Target="../ink/ink722.xml"/><Relationship Id="rId22" Type="http://schemas.openxmlformats.org/officeDocument/2006/relationships/customXml" Target="../ink/ink604.xml"/><Relationship Id="rId64" Type="http://schemas.openxmlformats.org/officeDocument/2006/relationships/customXml" Target="../ink/ink625.xml"/><Relationship Id="rId118" Type="http://schemas.openxmlformats.org/officeDocument/2006/relationships/customXml" Target="../ink/ink652.xml"/><Relationship Id="rId171" Type="http://schemas.openxmlformats.org/officeDocument/2006/relationships/image" Target="../media/image565.png"/><Relationship Id="rId227" Type="http://schemas.openxmlformats.org/officeDocument/2006/relationships/image" Target="../media/image593.png"/><Relationship Id="rId269" Type="http://schemas.openxmlformats.org/officeDocument/2006/relationships/image" Target="../media/image614.png"/><Relationship Id="rId33" Type="http://schemas.openxmlformats.org/officeDocument/2006/relationships/image" Target="../media/image497.png"/><Relationship Id="rId129" Type="http://schemas.openxmlformats.org/officeDocument/2006/relationships/image" Target="../media/image544.png"/><Relationship Id="rId280" Type="http://schemas.openxmlformats.org/officeDocument/2006/relationships/customXml" Target="../ink/ink733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46.xml"/><Relationship Id="rId18" Type="http://schemas.openxmlformats.org/officeDocument/2006/relationships/image" Target="../media/image637.png"/><Relationship Id="rId26" Type="http://schemas.openxmlformats.org/officeDocument/2006/relationships/image" Target="../media/image641.png"/><Relationship Id="rId39" Type="http://schemas.openxmlformats.org/officeDocument/2006/relationships/customXml" Target="../ink/ink759.xml"/><Relationship Id="rId21" Type="http://schemas.openxmlformats.org/officeDocument/2006/relationships/customXml" Target="../ink/ink750.xml"/><Relationship Id="rId34" Type="http://schemas.openxmlformats.org/officeDocument/2006/relationships/image" Target="../media/image645.png"/><Relationship Id="rId42" Type="http://schemas.openxmlformats.org/officeDocument/2006/relationships/image" Target="../media/image649.png"/><Relationship Id="rId47" Type="http://schemas.openxmlformats.org/officeDocument/2006/relationships/customXml" Target="../ink/ink763.xml"/><Relationship Id="rId50" Type="http://schemas.openxmlformats.org/officeDocument/2006/relationships/image" Target="../media/image653.png"/><Relationship Id="rId55" Type="http://schemas.openxmlformats.org/officeDocument/2006/relationships/customXml" Target="../ink/ink767.xml"/><Relationship Id="rId63" Type="http://schemas.openxmlformats.org/officeDocument/2006/relationships/customXml" Target="../ink/ink771.xml"/><Relationship Id="rId7" Type="http://schemas.openxmlformats.org/officeDocument/2006/relationships/customXml" Target="../ink/ink743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36.png"/><Relationship Id="rId29" Type="http://schemas.openxmlformats.org/officeDocument/2006/relationships/customXml" Target="../ink/ink754.xml"/><Relationship Id="rId11" Type="http://schemas.openxmlformats.org/officeDocument/2006/relationships/customXml" Target="../ink/ink745.xml"/><Relationship Id="rId24" Type="http://schemas.openxmlformats.org/officeDocument/2006/relationships/image" Target="../media/image640.png"/><Relationship Id="rId32" Type="http://schemas.openxmlformats.org/officeDocument/2006/relationships/image" Target="../media/image644.png"/><Relationship Id="rId37" Type="http://schemas.openxmlformats.org/officeDocument/2006/relationships/customXml" Target="../ink/ink758.xml"/><Relationship Id="rId40" Type="http://schemas.openxmlformats.org/officeDocument/2006/relationships/image" Target="../media/image648.png"/><Relationship Id="rId45" Type="http://schemas.openxmlformats.org/officeDocument/2006/relationships/customXml" Target="../ink/ink762.xml"/><Relationship Id="rId53" Type="http://schemas.openxmlformats.org/officeDocument/2006/relationships/customXml" Target="../ink/ink766.xml"/><Relationship Id="rId58" Type="http://schemas.openxmlformats.org/officeDocument/2006/relationships/image" Target="../media/image657.png"/><Relationship Id="rId5" Type="http://schemas.openxmlformats.org/officeDocument/2006/relationships/customXml" Target="../ink/ink742.xml"/><Relationship Id="rId61" Type="http://schemas.openxmlformats.org/officeDocument/2006/relationships/customXml" Target="../ink/ink770.xml"/><Relationship Id="rId19" Type="http://schemas.openxmlformats.org/officeDocument/2006/relationships/customXml" Target="../ink/ink749.xml"/><Relationship Id="rId14" Type="http://schemas.openxmlformats.org/officeDocument/2006/relationships/image" Target="../media/image635.png"/><Relationship Id="rId22" Type="http://schemas.openxmlformats.org/officeDocument/2006/relationships/image" Target="../media/image639.png"/><Relationship Id="rId27" Type="http://schemas.openxmlformats.org/officeDocument/2006/relationships/customXml" Target="../ink/ink753.xml"/><Relationship Id="rId30" Type="http://schemas.openxmlformats.org/officeDocument/2006/relationships/image" Target="../media/image643.png"/><Relationship Id="rId35" Type="http://schemas.openxmlformats.org/officeDocument/2006/relationships/customXml" Target="../ink/ink757.xml"/><Relationship Id="rId43" Type="http://schemas.openxmlformats.org/officeDocument/2006/relationships/customXml" Target="../ink/ink761.xml"/><Relationship Id="rId48" Type="http://schemas.openxmlformats.org/officeDocument/2006/relationships/image" Target="../media/image652.png"/><Relationship Id="rId56" Type="http://schemas.openxmlformats.org/officeDocument/2006/relationships/image" Target="../media/image656.png"/><Relationship Id="rId64" Type="http://schemas.openxmlformats.org/officeDocument/2006/relationships/image" Target="../media/image660.png"/><Relationship Id="rId8" Type="http://schemas.openxmlformats.org/officeDocument/2006/relationships/image" Target="../media/image632.png"/><Relationship Id="rId51" Type="http://schemas.openxmlformats.org/officeDocument/2006/relationships/customXml" Target="../ink/ink765.xml"/><Relationship Id="rId3" Type="http://schemas.openxmlformats.org/officeDocument/2006/relationships/image" Target="../media/image278.png"/><Relationship Id="rId12" Type="http://schemas.openxmlformats.org/officeDocument/2006/relationships/image" Target="../media/image634.png"/><Relationship Id="rId17" Type="http://schemas.openxmlformats.org/officeDocument/2006/relationships/customXml" Target="../ink/ink748.xml"/><Relationship Id="rId25" Type="http://schemas.openxmlformats.org/officeDocument/2006/relationships/customXml" Target="../ink/ink752.xml"/><Relationship Id="rId33" Type="http://schemas.openxmlformats.org/officeDocument/2006/relationships/customXml" Target="../ink/ink756.xml"/><Relationship Id="rId38" Type="http://schemas.openxmlformats.org/officeDocument/2006/relationships/image" Target="../media/image647.png"/><Relationship Id="rId46" Type="http://schemas.openxmlformats.org/officeDocument/2006/relationships/image" Target="../media/image651.png"/><Relationship Id="rId59" Type="http://schemas.openxmlformats.org/officeDocument/2006/relationships/customXml" Target="../ink/ink769.xml"/><Relationship Id="rId20" Type="http://schemas.openxmlformats.org/officeDocument/2006/relationships/image" Target="../media/image638.png"/><Relationship Id="rId41" Type="http://schemas.openxmlformats.org/officeDocument/2006/relationships/customXml" Target="../ink/ink760.xml"/><Relationship Id="rId54" Type="http://schemas.openxmlformats.org/officeDocument/2006/relationships/image" Target="../media/image655.png"/><Relationship Id="rId62" Type="http://schemas.openxmlformats.org/officeDocument/2006/relationships/image" Target="../media/image6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1.png"/><Relationship Id="rId15" Type="http://schemas.openxmlformats.org/officeDocument/2006/relationships/customXml" Target="../ink/ink747.xml"/><Relationship Id="rId23" Type="http://schemas.openxmlformats.org/officeDocument/2006/relationships/customXml" Target="../ink/ink751.xml"/><Relationship Id="rId28" Type="http://schemas.openxmlformats.org/officeDocument/2006/relationships/image" Target="../media/image642.png"/><Relationship Id="rId36" Type="http://schemas.openxmlformats.org/officeDocument/2006/relationships/image" Target="../media/image646.png"/><Relationship Id="rId49" Type="http://schemas.openxmlformats.org/officeDocument/2006/relationships/customXml" Target="../ink/ink764.xml"/><Relationship Id="rId57" Type="http://schemas.openxmlformats.org/officeDocument/2006/relationships/customXml" Target="../ink/ink768.xml"/><Relationship Id="rId10" Type="http://schemas.openxmlformats.org/officeDocument/2006/relationships/image" Target="../media/image633.png"/><Relationship Id="rId31" Type="http://schemas.openxmlformats.org/officeDocument/2006/relationships/customXml" Target="../ink/ink755.xml"/><Relationship Id="rId44" Type="http://schemas.openxmlformats.org/officeDocument/2006/relationships/image" Target="../media/image650.png"/><Relationship Id="rId52" Type="http://schemas.openxmlformats.org/officeDocument/2006/relationships/image" Target="../media/image654.png"/><Relationship Id="rId60" Type="http://schemas.openxmlformats.org/officeDocument/2006/relationships/image" Target="../media/image658.png"/><Relationship Id="rId4" Type="http://schemas.openxmlformats.org/officeDocument/2006/relationships/image" Target="../media/image279.jpeg"/><Relationship Id="rId9" Type="http://schemas.openxmlformats.org/officeDocument/2006/relationships/customXml" Target="../ink/ink744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28.xml"/><Relationship Id="rId21" Type="http://schemas.openxmlformats.org/officeDocument/2006/relationships/customXml" Target="../ink/ink780.xml"/><Relationship Id="rId42" Type="http://schemas.openxmlformats.org/officeDocument/2006/relationships/image" Target="../media/image679.png"/><Relationship Id="rId63" Type="http://schemas.openxmlformats.org/officeDocument/2006/relationships/customXml" Target="../ink/ink801.xml"/><Relationship Id="rId84" Type="http://schemas.openxmlformats.org/officeDocument/2006/relationships/image" Target="../media/image700.png"/><Relationship Id="rId138" Type="http://schemas.openxmlformats.org/officeDocument/2006/relationships/image" Target="../media/image727.png"/><Relationship Id="rId159" Type="http://schemas.openxmlformats.org/officeDocument/2006/relationships/customXml" Target="../ink/ink849.xml"/><Relationship Id="rId170" Type="http://schemas.openxmlformats.org/officeDocument/2006/relationships/image" Target="../media/image743.png"/><Relationship Id="rId107" Type="http://schemas.openxmlformats.org/officeDocument/2006/relationships/customXml" Target="../ink/ink823.xml"/><Relationship Id="rId11" Type="http://schemas.openxmlformats.org/officeDocument/2006/relationships/customXml" Target="../ink/ink775.xml"/><Relationship Id="rId32" Type="http://schemas.openxmlformats.org/officeDocument/2006/relationships/image" Target="../media/image674.png"/><Relationship Id="rId53" Type="http://schemas.openxmlformats.org/officeDocument/2006/relationships/customXml" Target="../ink/ink796.xml"/><Relationship Id="rId74" Type="http://schemas.openxmlformats.org/officeDocument/2006/relationships/image" Target="../media/image695.png"/><Relationship Id="rId128" Type="http://schemas.openxmlformats.org/officeDocument/2006/relationships/image" Target="../media/image722.png"/><Relationship Id="rId149" Type="http://schemas.openxmlformats.org/officeDocument/2006/relationships/customXml" Target="../ink/ink844.xml"/><Relationship Id="rId5" Type="http://schemas.openxmlformats.org/officeDocument/2006/relationships/customXml" Target="../ink/ink772.xml"/><Relationship Id="rId95" Type="http://schemas.openxmlformats.org/officeDocument/2006/relationships/customXml" Target="../ink/ink817.xml"/><Relationship Id="rId160" Type="http://schemas.openxmlformats.org/officeDocument/2006/relationships/image" Target="../media/image738.png"/><Relationship Id="rId181" Type="http://schemas.openxmlformats.org/officeDocument/2006/relationships/customXml" Target="../ink/ink860.xml"/><Relationship Id="rId22" Type="http://schemas.openxmlformats.org/officeDocument/2006/relationships/image" Target="../media/image669.png"/><Relationship Id="rId43" Type="http://schemas.openxmlformats.org/officeDocument/2006/relationships/customXml" Target="../ink/ink791.xml"/><Relationship Id="rId64" Type="http://schemas.openxmlformats.org/officeDocument/2006/relationships/image" Target="../media/image690.png"/><Relationship Id="rId118" Type="http://schemas.openxmlformats.org/officeDocument/2006/relationships/image" Target="../media/image717.png"/><Relationship Id="rId139" Type="http://schemas.openxmlformats.org/officeDocument/2006/relationships/customXml" Target="../ink/ink839.xml"/><Relationship Id="rId85" Type="http://schemas.openxmlformats.org/officeDocument/2006/relationships/customXml" Target="../ink/ink812.xml"/><Relationship Id="rId150" Type="http://schemas.openxmlformats.org/officeDocument/2006/relationships/image" Target="../media/image733.png"/><Relationship Id="rId171" Type="http://schemas.openxmlformats.org/officeDocument/2006/relationships/customXml" Target="../ink/ink855.xml"/><Relationship Id="rId12" Type="http://schemas.openxmlformats.org/officeDocument/2006/relationships/image" Target="../media/image664.png"/><Relationship Id="rId33" Type="http://schemas.openxmlformats.org/officeDocument/2006/relationships/customXml" Target="../ink/ink786.xml"/><Relationship Id="rId108" Type="http://schemas.openxmlformats.org/officeDocument/2006/relationships/image" Target="../media/image712.png"/><Relationship Id="rId129" Type="http://schemas.openxmlformats.org/officeDocument/2006/relationships/customXml" Target="../ink/ink834.xml"/><Relationship Id="rId54" Type="http://schemas.openxmlformats.org/officeDocument/2006/relationships/image" Target="../media/image685.png"/><Relationship Id="rId75" Type="http://schemas.openxmlformats.org/officeDocument/2006/relationships/customXml" Target="../ink/ink807.xml"/><Relationship Id="rId96" Type="http://schemas.openxmlformats.org/officeDocument/2006/relationships/image" Target="../media/image706.png"/><Relationship Id="rId140" Type="http://schemas.openxmlformats.org/officeDocument/2006/relationships/image" Target="../media/image728.png"/><Relationship Id="rId161" Type="http://schemas.openxmlformats.org/officeDocument/2006/relationships/customXml" Target="../ink/ink850.xml"/><Relationship Id="rId182" Type="http://schemas.openxmlformats.org/officeDocument/2006/relationships/image" Target="../media/image749.png"/><Relationship Id="rId6" Type="http://schemas.openxmlformats.org/officeDocument/2006/relationships/image" Target="../media/image661.png"/><Relationship Id="rId23" Type="http://schemas.openxmlformats.org/officeDocument/2006/relationships/customXml" Target="../ink/ink781.xml"/><Relationship Id="rId119" Type="http://schemas.openxmlformats.org/officeDocument/2006/relationships/customXml" Target="../ink/ink829.xml"/><Relationship Id="rId44" Type="http://schemas.openxmlformats.org/officeDocument/2006/relationships/image" Target="../media/image680.png"/><Relationship Id="rId65" Type="http://schemas.openxmlformats.org/officeDocument/2006/relationships/customXml" Target="../ink/ink802.xml"/><Relationship Id="rId86" Type="http://schemas.openxmlformats.org/officeDocument/2006/relationships/image" Target="../media/image701.png"/><Relationship Id="rId130" Type="http://schemas.openxmlformats.org/officeDocument/2006/relationships/image" Target="../media/image723.png"/><Relationship Id="rId151" Type="http://schemas.openxmlformats.org/officeDocument/2006/relationships/customXml" Target="../ink/ink845.xml"/><Relationship Id="rId172" Type="http://schemas.openxmlformats.org/officeDocument/2006/relationships/image" Target="../media/image744.png"/><Relationship Id="rId13" Type="http://schemas.openxmlformats.org/officeDocument/2006/relationships/customXml" Target="../ink/ink776.xml"/><Relationship Id="rId18" Type="http://schemas.openxmlformats.org/officeDocument/2006/relationships/image" Target="../media/image667.png"/><Relationship Id="rId39" Type="http://schemas.openxmlformats.org/officeDocument/2006/relationships/customXml" Target="../ink/ink789.xml"/><Relationship Id="rId109" Type="http://schemas.openxmlformats.org/officeDocument/2006/relationships/customXml" Target="../ink/ink824.xml"/><Relationship Id="rId34" Type="http://schemas.openxmlformats.org/officeDocument/2006/relationships/image" Target="../media/image675.png"/><Relationship Id="rId50" Type="http://schemas.openxmlformats.org/officeDocument/2006/relationships/image" Target="../media/image683.png"/><Relationship Id="rId55" Type="http://schemas.openxmlformats.org/officeDocument/2006/relationships/customXml" Target="../ink/ink797.xml"/><Relationship Id="rId76" Type="http://schemas.openxmlformats.org/officeDocument/2006/relationships/image" Target="../media/image696.png"/><Relationship Id="rId97" Type="http://schemas.openxmlformats.org/officeDocument/2006/relationships/customXml" Target="../ink/ink818.xml"/><Relationship Id="rId104" Type="http://schemas.openxmlformats.org/officeDocument/2006/relationships/image" Target="../media/image710.png"/><Relationship Id="rId120" Type="http://schemas.openxmlformats.org/officeDocument/2006/relationships/image" Target="../media/image718.png"/><Relationship Id="rId125" Type="http://schemas.openxmlformats.org/officeDocument/2006/relationships/customXml" Target="../ink/ink832.xml"/><Relationship Id="rId141" Type="http://schemas.openxmlformats.org/officeDocument/2006/relationships/customXml" Target="../ink/ink840.xml"/><Relationship Id="rId146" Type="http://schemas.openxmlformats.org/officeDocument/2006/relationships/image" Target="../media/image731.png"/><Relationship Id="rId167" Type="http://schemas.openxmlformats.org/officeDocument/2006/relationships/customXml" Target="../ink/ink853.xml"/><Relationship Id="rId188" Type="http://schemas.openxmlformats.org/officeDocument/2006/relationships/image" Target="../media/image752.png"/><Relationship Id="rId7" Type="http://schemas.openxmlformats.org/officeDocument/2006/relationships/customXml" Target="../ink/ink773.xml"/><Relationship Id="rId71" Type="http://schemas.openxmlformats.org/officeDocument/2006/relationships/customXml" Target="../ink/ink805.xml"/><Relationship Id="rId92" Type="http://schemas.openxmlformats.org/officeDocument/2006/relationships/image" Target="../media/image704.png"/><Relationship Id="rId162" Type="http://schemas.openxmlformats.org/officeDocument/2006/relationships/image" Target="../media/image739.png"/><Relationship Id="rId183" Type="http://schemas.openxmlformats.org/officeDocument/2006/relationships/customXml" Target="../ink/ink861.xml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784.xml"/><Relationship Id="rId24" Type="http://schemas.openxmlformats.org/officeDocument/2006/relationships/image" Target="../media/image670.png"/><Relationship Id="rId40" Type="http://schemas.openxmlformats.org/officeDocument/2006/relationships/image" Target="../media/image678.png"/><Relationship Id="rId45" Type="http://schemas.openxmlformats.org/officeDocument/2006/relationships/customXml" Target="../ink/ink792.xml"/><Relationship Id="rId66" Type="http://schemas.openxmlformats.org/officeDocument/2006/relationships/image" Target="../media/image691.png"/><Relationship Id="rId87" Type="http://schemas.openxmlformats.org/officeDocument/2006/relationships/customXml" Target="../ink/ink813.xml"/><Relationship Id="rId110" Type="http://schemas.openxmlformats.org/officeDocument/2006/relationships/image" Target="../media/image713.png"/><Relationship Id="rId115" Type="http://schemas.openxmlformats.org/officeDocument/2006/relationships/customXml" Target="../ink/ink827.xml"/><Relationship Id="rId131" Type="http://schemas.openxmlformats.org/officeDocument/2006/relationships/customXml" Target="../ink/ink835.xml"/><Relationship Id="rId136" Type="http://schemas.openxmlformats.org/officeDocument/2006/relationships/image" Target="../media/image726.png"/><Relationship Id="rId157" Type="http://schemas.openxmlformats.org/officeDocument/2006/relationships/customXml" Target="../ink/ink848.xml"/><Relationship Id="rId178" Type="http://schemas.openxmlformats.org/officeDocument/2006/relationships/image" Target="../media/image747.png"/><Relationship Id="rId61" Type="http://schemas.openxmlformats.org/officeDocument/2006/relationships/customXml" Target="../ink/ink800.xml"/><Relationship Id="rId82" Type="http://schemas.openxmlformats.org/officeDocument/2006/relationships/image" Target="../media/image699.png"/><Relationship Id="rId152" Type="http://schemas.openxmlformats.org/officeDocument/2006/relationships/image" Target="../media/image734.png"/><Relationship Id="rId173" Type="http://schemas.openxmlformats.org/officeDocument/2006/relationships/customXml" Target="../ink/ink856.xml"/><Relationship Id="rId19" Type="http://schemas.openxmlformats.org/officeDocument/2006/relationships/customXml" Target="../ink/ink779.xml"/><Relationship Id="rId14" Type="http://schemas.openxmlformats.org/officeDocument/2006/relationships/image" Target="../media/image665.png"/><Relationship Id="rId30" Type="http://schemas.openxmlformats.org/officeDocument/2006/relationships/image" Target="../media/image673.png"/><Relationship Id="rId35" Type="http://schemas.openxmlformats.org/officeDocument/2006/relationships/customXml" Target="../ink/ink787.xml"/><Relationship Id="rId56" Type="http://schemas.openxmlformats.org/officeDocument/2006/relationships/image" Target="../media/image686.png"/><Relationship Id="rId77" Type="http://schemas.openxmlformats.org/officeDocument/2006/relationships/customXml" Target="../ink/ink808.xml"/><Relationship Id="rId100" Type="http://schemas.openxmlformats.org/officeDocument/2006/relationships/image" Target="../media/image708.png"/><Relationship Id="rId105" Type="http://schemas.openxmlformats.org/officeDocument/2006/relationships/customXml" Target="../ink/ink822.xml"/><Relationship Id="rId126" Type="http://schemas.openxmlformats.org/officeDocument/2006/relationships/image" Target="../media/image721.png"/><Relationship Id="rId147" Type="http://schemas.openxmlformats.org/officeDocument/2006/relationships/customXml" Target="../ink/ink843.xml"/><Relationship Id="rId168" Type="http://schemas.openxmlformats.org/officeDocument/2006/relationships/image" Target="../media/image742.png"/><Relationship Id="rId8" Type="http://schemas.openxmlformats.org/officeDocument/2006/relationships/image" Target="../media/image662.png"/><Relationship Id="rId51" Type="http://schemas.openxmlformats.org/officeDocument/2006/relationships/customXml" Target="../ink/ink795.xml"/><Relationship Id="rId72" Type="http://schemas.openxmlformats.org/officeDocument/2006/relationships/image" Target="../media/image694.png"/><Relationship Id="rId93" Type="http://schemas.openxmlformats.org/officeDocument/2006/relationships/customXml" Target="../ink/ink816.xml"/><Relationship Id="rId98" Type="http://schemas.openxmlformats.org/officeDocument/2006/relationships/image" Target="../media/image707.png"/><Relationship Id="rId121" Type="http://schemas.openxmlformats.org/officeDocument/2006/relationships/customXml" Target="../ink/ink830.xml"/><Relationship Id="rId142" Type="http://schemas.openxmlformats.org/officeDocument/2006/relationships/image" Target="../media/image729.png"/><Relationship Id="rId163" Type="http://schemas.openxmlformats.org/officeDocument/2006/relationships/customXml" Target="../ink/ink851.xml"/><Relationship Id="rId184" Type="http://schemas.openxmlformats.org/officeDocument/2006/relationships/image" Target="../media/image750.png"/><Relationship Id="rId3" Type="http://schemas.openxmlformats.org/officeDocument/2006/relationships/image" Target="../media/image278.png"/><Relationship Id="rId25" Type="http://schemas.openxmlformats.org/officeDocument/2006/relationships/customXml" Target="../ink/ink782.xml"/><Relationship Id="rId46" Type="http://schemas.openxmlformats.org/officeDocument/2006/relationships/image" Target="../media/image681.png"/><Relationship Id="rId67" Type="http://schemas.openxmlformats.org/officeDocument/2006/relationships/customXml" Target="../ink/ink803.xml"/><Relationship Id="rId116" Type="http://schemas.openxmlformats.org/officeDocument/2006/relationships/image" Target="../media/image716.png"/><Relationship Id="rId137" Type="http://schemas.openxmlformats.org/officeDocument/2006/relationships/customXml" Target="../ink/ink838.xml"/><Relationship Id="rId158" Type="http://schemas.openxmlformats.org/officeDocument/2006/relationships/image" Target="../media/image737.png"/><Relationship Id="rId20" Type="http://schemas.openxmlformats.org/officeDocument/2006/relationships/image" Target="../media/image668.png"/><Relationship Id="rId41" Type="http://schemas.openxmlformats.org/officeDocument/2006/relationships/customXml" Target="../ink/ink790.xml"/><Relationship Id="rId62" Type="http://schemas.openxmlformats.org/officeDocument/2006/relationships/image" Target="../media/image689.png"/><Relationship Id="rId83" Type="http://schemas.openxmlformats.org/officeDocument/2006/relationships/customXml" Target="../ink/ink811.xml"/><Relationship Id="rId88" Type="http://schemas.openxmlformats.org/officeDocument/2006/relationships/image" Target="../media/image702.png"/><Relationship Id="rId111" Type="http://schemas.openxmlformats.org/officeDocument/2006/relationships/customXml" Target="../ink/ink825.xml"/><Relationship Id="rId132" Type="http://schemas.openxmlformats.org/officeDocument/2006/relationships/image" Target="../media/image724.png"/><Relationship Id="rId153" Type="http://schemas.openxmlformats.org/officeDocument/2006/relationships/customXml" Target="../ink/ink846.xml"/><Relationship Id="rId174" Type="http://schemas.openxmlformats.org/officeDocument/2006/relationships/image" Target="../media/image745.png"/><Relationship Id="rId179" Type="http://schemas.openxmlformats.org/officeDocument/2006/relationships/customXml" Target="../ink/ink859.xml"/><Relationship Id="rId15" Type="http://schemas.openxmlformats.org/officeDocument/2006/relationships/customXml" Target="../ink/ink777.xml"/><Relationship Id="rId36" Type="http://schemas.openxmlformats.org/officeDocument/2006/relationships/image" Target="../media/image676.png"/><Relationship Id="rId57" Type="http://schemas.openxmlformats.org/officeDocument/2006/relationships/customXml" Target="../ink/ink798.xml"/><Relationship Id="rId106" Type="http://schemas.openxmlformats.org/officeDocument/2006/relationships/image" Target="../media/image711.png"/><Relationship Id="rId127" Type="http://schemas.openxmlformats.org/officeDocument/2006/relationships/customXml" Target="../ink/ink833.xml"/><Relationship Id="rId10" Type="http://schemas.openxmlformats.org/officeDocument/2006/relationships/image" Target="../media/image663.png"/><Relationship Id="rId31" Type="http://schemas.openxmlformats.org/officeDocument/2006/relationships/customXml" Target="../ink/ink785.xml"/><Relationship Id="rId52" Type="http://schemas.openxmlformats.org/officeDocument/2006/relationships/image" Target="../media/image684.png"/><Relationship Id="rId73" Type="http://schemas.openxmlformats.org/officeDocument/2006/relationships/customXml" Target="../ink/ink806.xml"/><Relationship Id="rId78" Type="http://schemas.openxmlformats.org/officeDocument/2006/relationships/image" Target="../media/image697.png"/><Relationship Id="rId94" Type="http://schemas.openxmlformats.org/officeDocument/2006/relationships/image" Target="../media/image705.png"/><Relationship Id="rId99" Type="http://schemas.openxmlformats.org/officeDocument/2006/relationships/customXml" Target="../ink/ink819.xml"/><Relationship Id="rId101" Type="http://schemas.openxmlformats.org/officeDocument/2006/relationships/customXml" Target="../ink/ink820.xml"/><Relationship Id="rId122" Type="http://schemas.openxmlformats.org/officeDocument/2006/relationships/image" Target="../media/image719.png"/><Relationship Id="rId143" Type="http://schemas.openxmlformats.org/officeDocument/2006/relationships/customXml" Target="../ink/ink841.xml"/><Relationship Id="rId148" Type="http://schemas.openxmlformats.org/officeDocument/2006/relationships/image" Target="../media/image732.png"/><Relationship Id="rId164" Type="http://schemas.openxmlformats.org/officeDocument/2006/relationships/image" Target="../media/image740.png"/><Relationship Id="rId169" Type="http://schemas.openxmlformats.org/officeDocument/2006/relationships/customXml" Target="../ink/ink854.xml"/><Relationship Id="rId185" Type="http://schemas.openxmlformats.org/officeDocument/2006/relationships/customXml" Target="../ink/ink862.xml"/><Relationship Id="rId4" Type="http://schemas.openxmlformats.org/officeDocument/2006/relationships/image" Target="../media/image279.jpeg"/><Relationship Id="rId9" Type="http://schemas.openxmlformats.org/officeDocument/2006/relationships/customXml" Target="../ink/ink774.xml"/><Relationship Id="rId180" Type="http://schemas.openxmlformats.org/officeDocument/2006/relationships/image" Target="../media/image748.png"/><Relationship Id="rId26" Type="http://schemas.openxmlformats.org/officeDocument/2006/relationships/image" Target="../media/image671.png"/><Relationship Id="rId47" Type="http://schemas.openxmlformats.org/officeDocument/2006/relationships/customXml" Target="../ink/ink793.xml"/><Relationship Id="rId68" Type="http://schemas.openxmlformats.org/officeDocument/2006/relationships/image" Target="../media/image692.png"/><Relationship Id="rId89" Type="http://schemas.openxmlformats.org/officeDocument/2006/relationships/customXml" Target="../ink/ink814.xml"/><Relationship Id="rId112" Type="http://schemas.openxmlformats.org/officeDocument/2006/relationships/image" Target="../media/image714.png"/><Relationship Id="rId133" Type="http://schemas.openxmlformats.org/officeDocument/2006/relationships/customXml" Target="../ink/ink836.xml"/><Relationship Id="rId154" Type="http://schemas.openxmlformats.org/officeDocument/2006/relationships/image" Target="../media/image735.png"/><Relationship Id="rId175" Type="http://schemas.openxmlformats.org/officeDocument/2006/relationships/customXml" Target="../ink/ink857.xml"/><Relationship Id="rId16" Type="http://schemas.openxmlformats.org/officeDocument/2006/relationships/image" Target="../media/image666.png"/><Relationship Id="rId37" Type="http://schemas.openxmlformats.org/officeDocument/2006/relationships/customXml" Target="../ink/ink788.xml"/><Relationship Id="rId58" Type="http://schemas.openxmlformats.org/officeDocument/2006/relationships/image" Target="../media/image687.png"/><Relationship Id="rId79" Type="http://schemas.openxmlformats.org/officeDocument/2006/relationships/customXml" Target="../ink/ink809.xml"/><Relationship Id="rId102" Type="http://schemas.openxmlformats.org/officeDocument/2006/relationships/image" Target="../media/image709.png"/><Relationship Id="rId123" Type="http://schemas.openxmlformats.org/officeDocument/2006/relationships/customXml" Target="../ink/ink831.xml"/><Relationship Id="rId144" Type="http://schemas.openxmlformats.org/officeDocument/2006/relationships/image" Target="../media/image730.png"/><Relationship Id="rId90" Type="http://schemas.openxmlformats.org/officeDocument/2006/relationships/image" Target="../media/image703.png"/><Relationship Id="rId165" Type="http://schemas.openxmlformats.org/officeDocument/2006/relationships/customXml" Target="../ink/ink852.xml"/><Relationship Id="rId186" Type="http://schemas.openxmlformats.org/officeDocument/2006/relationships/image" Target="../media/image751.png"/><Relationship Id="rId27" Type="http://schemas.openxmlformats.org/officeDocument/2006/relationships/customXml" Target="../ink/ink783.xml"/><Relationship Id="rId48" Type="http://schemas.openxmlformats.org/officeDocument/2006/relationships/image" Target="../media/image682.png"/><Relationship Id="rId69" Type="http://schemas.openxmlformats.org/officeDocument/2006/relationships/customXml" Target="../ink/ink804.xml"/><Relationship Id="rId113" Type="http://schemas.openxmlformats.org/officeDocument/2006/relationships/customXml" Target="../ink/ink826.xml"/><Relationship Id="rId134" Type="http://schemas.openxmlformats.org/officeDocument/2006/relationships/image" Target="../media/image725.png"/><Relationship Id="rId80" Type="http://schemas.openxmlformats.org/officeDocument/2006/relationships/image" Target="../media/image698.png"/><Relationship Id="rId155" Type="http://schemas.openxmlformats.org/officeDocument/2006/relationships/customXml" Target="../ink/ink847.xml"/><Relationship Id="rId176" Type="http://schemas.openxmlformats.org/officeDocument/2006/relationships/image" Target="../media/image746.png"/><Relationship Id="rId17" Type="http://schemas.openxmlformats.org/officeDocument/2006/relationships/customXml" Target="../ink/ink778.xml"/><Relationship Id="rId38" Type="http://schemas.openxmlformats.org/officeDocument/2006/relationships/image" Target="../media/image677.png"/><Relationship Id="rId59" Type="http://schemas.openxmlformats.org/officeDocument/2006/relationships/customXml" Target="../ink/ink799.xml"/><Relationship Id="rId103" Type="http://schemas.openxmlformats.org/officeDocument/2006/relationships/customXml" Target="../ink/ink821.xml"/><Relationship Id="rId124" Type="http://schemas.openxmlformats.org/officeDocument/2006/relationships/image" Target="../media/image720.png"/><Relationship Id="rId70" Type="http://schemas.openxmlformats.org/officeDocument/2006/relationships/image" Target="../media/image693.png"/><Relationship Id="rId91" Type="http://schemas.openxmlformats.org/officeDocument/2006/relationships/customXml" Target="../ink/ink815.xml"/><Relationship Id="rId145" Type="http://schemas.openxmlformats.org/officeDocument/2006/relationships/customXml" Target="../ink/ink842.xml"/><Relationship Id="rId166" Type="http://schemas.openxmlformats.org/officeDocument/2006/relationships/image" Target="../media/image741.png"/><Relationship Id="rId187" Type="http://schemas.openxmlformats.org/officeDocument/2006/relationships/customXml" Target="../ink/ink863.xml"/><Relationship Id="rId1" Type="http://schemas.openxmlformats.org/officeDocument/2006/relationships/slideLayout" Target="../slideLayouts/slideLayout6.xml"/><Relationship Id="rId28" Type="http://schemas.openxmlformats.org/officeDocument/2006/relationships/image" Target="../media/image672.png"/><Relationship Id="rId49" Type="http://schemas.openxmlformats.org/officeDocument/2006/relationships/customXml" Target="../ink/ink794.xml"/><Relationship Id="rId114" Type="http://schemas.openxmlformats.org/officeDocument/2006/relationships/image" Target="../media/image715.png"/><Relationship Id="rId60" Type="http://schemas.openxmlformats.org/officeDocument/2006/relationships/image" Target="../media/image688.png"/><Relationship Id="rId81" Type="http://schemas.openxmlformats.org/officeDocument/2006/relationships/customXml" Target="../ink/ink810.xml"/><Relationship Id="rId135" Type="http://schemas.openxmlformats.org/officeDocument/2006/relationships/customXml" Target="../ink/ink837.xml"/><Relationship Id="rId156" Type="http://schemas.openxmlformats.org/officeDocument/2006/relationships/image" Target="../media/image736.png"/><Relationship Id="rId177" Type="http://schemas.openxmlformats.org/officeDocument/2006/relationships/customXml" Target="../ink/ink8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墨迹 2"/>
              <p14:cNvContentPartPr/>
              <p14:nvPr/>
            </p14:nvContentPartPr>
            <p14:xfrm>
              <a:off x="7346244" y="1085662"/>
              <a:ext cx="25400" cy="14099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3"/>
            </p:blipFill>
            <p:spPr>
              <a:xfrm>
                <a:off x="7346244" y="1085662"/>
                <a:ext cx="25400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墨迹 6"/>
              <p14:cNvContentPartPr/>
              <p14:nvPr/>
            </p14:nvContentPartPr>
            <p14:xfrm>
              <a:off x="7516636" y="1158979"/>
              <a:ext cx="7408" cy="282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5"/>
            </p:blipFill>
            <p:spPr>
              <a:xfrm>
                <a:off x="7516636" y="1158979"/>
                <a:ext cx="7408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墨迹 7"/>
              <p14:cNvContentPartPr/>
              <p14:nvPr/>
            </p14:nvContentPartPr>
            <p14:xfrm>
              <a:off x="2968977" y="1469168"/>
              <a:ext cx="549628" cy="109976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7"/>
            </p:blipFill>
            <p:spPr>
              <a:xfrm>
                <a:off x="2968977" y="1469168"/>
                <a:ext cx="549628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墨迹 8"/>
              <p14:cNvContentPartPr/>
              <p14:nvPr/>
            </p14:nvContentPartPr>
            <p14:xfrm>
              <a:off x="2923822" y="1288694"/>
              <a:ext cx="316089" cy="730355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9"/>
            </p:blipFill>
            <p:spPr>
              <a:xfrm>
                <a:off x="2923822" y="1288694"/>
                <a:ext cx="316089" cy="730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3324577" y="1731419"/>
              <a:ext cx="417689" cy="32146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1"/>
            </p:blipFill>
            <p:spPr>
              <a:xfrm>
                <a:off x="3324577" y="1731419"/>
                <a:ext cx="417689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4123266" y="1188588"/>
              <a:ext cx="19756" cy="231937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3"/>
            </p:blipFill>
            <p:spPr>
              <a:xfrm>
                <a:off x="4123266" y="1188588"/>
                <a:ext cx="19756" cy="231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墨迹 11"/>
              <p14:cNvContentPartPr/>
              <p14:nvPr/>
            </p14:nvContentPartPr>
            <p14:xfrm>
              <a:off x="3922888" y="1015164"/>
              <a:ext cx="412045" cy="877342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5"/>
            </p:blipFill>
            <p:spPr>
              <a:xfrm>
                <a:off x="3922888" y="1015164"/>
                <a:ext cx="412045" cy="8773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墨迹 12"/>
              <p14:cNvContentPartPr/>
              <p14:nvPr/>
            </p14:nvContentPartPr>
            <p14:xfrm>
              <a:off x="3984977" y="1705159"/>
              <a:ext cx="843845" cy="232994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7"/>
            </p:blipFill>
            <p:spPr>
              <a:xfrm>
                <a:off x="3984977" y="1705159"/>
                <a:ext cx="843845" cy="232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墨迹 13"/>
              <p14:cNvContentPartPr/>
              <p14:nvPr/>
            </p14:nvContentPartPr>
            <p14:xfrm>
              <a:off x="4427361" y="1185768"/>
              <a:ext cx="234950" cy="537896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19"/>
            </p:blipFill>
            <p:spPr>
              <a:xfrm>
                <a:off x="4427361" y="1185768"/>
                <a:ext cx="234950" cy="537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墨迹 14"/>
              <p14:cNvContentPartPr/>
              <p14:nvPr/>
            </p14:nvContentPartPr>
            <p14:xfrm>
              <a:off x="4453466" y="1477628"/>
              <a:ext cx="124178" cy="27353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1"/>
            </p:blipFill>
            <p:spPr>
              <a:xfrm>
                <a:off x="4453466" y="1477628"/>
                <a:ext cx="124178" cy="27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墨迹 15"/>
              <p14:cNvContentPartPr/>
              <p14:nvPr/>
            </p14:nvContentPartPr>
            <p14:xfrm>
              <a:off x="4583288" y="1680661"/>
              <a:ext cx="226484" cy="121784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3"/>
            </p:blipFill>
            <p:spPr>
              <a:xfrm>
                <a:off x="4583288" y="1680661"/>
                <a:ext cx="226484" cy="121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墨迹 16"/>
              <p14:cNvContentPartPr/>
              <p14:nvPr/>
            </p14:nvContentPartPr>
            <p14:xfrm>
              <a:off x="5088466" y="1180128"/>
              <a:ext cx="479778" cy="258021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5"/>
            </p:blipFill>
            <p:spPr>
              <a:xfrm>
                <a:off x="5088466" y="1180128"/>
                <a:ext cx="479778" cy="2580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墨迹 17"/>
              <p14:cNvContentPartPr/>
              <p14:nvPr/>
            </p14:nvContentPartPr>
            <p14:xfrm>
              <a:off x="5264855" y="1003884"/>
              <a:ext cx="311150" cy="802262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7"/>
            </p:blipFill>
            <p:spPr>
              <a:xfrm>
                <a:off x="5264855" y="1003884"/>
                <a:ext cx="311150" cy="8022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墨迹 18"/>
              <p14:cNvContentPartPr/>
              <p14:nvPr/>
            </p14:nvContentPartPr>
            <p14:xfrm>
              <a:off x="5921022" y="1000183"/>
              <a:ext cx="124178" cy="718018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29"/>
            </p:blipFill>
            <p:spPr>
              <a:xfrm>
                <a:off x="5921022" y="1000183"/>
                <a:ext cx="124178" cy="718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墨迹 19"/>
              <p14:cNvContentPartPr/>
              <p14:nvPr/>
            </p14:nvContentPartPr>
            <p14:xfrm>
              <a:off x="6107288" y="872406"/>
              <a:ext cx="291571" cy="584425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1"/>
            </p:blipFill>
            <p:spPr>
              <a:xfrm>
                <a:off x="6107288" y="872406"/>
                <a:ext cx="291571" cy="5844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墨迹 20"/>
              <p14:cNvContentPartPr/>
              <p14:nvPr/>
            </p14:nvContentPartPr>
            <p14:xfrm>
              <a:off x="6066013" y="1213967"/>
              <a:ext cx="278342" cy="481322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3"/>
            </p:blipFill>
            <p:spPr>
              <a:xfrm>
                <a:off x="6066013" y="1213967"/>
                <a:ext cx="278342" cy="4813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墨迹 21"/>
              <p14:cNvContentPartPr/>
              <p14:nvPr/>
            </p14:nvContentPartPr>
            <p14:xfrm>
              <a:off x="6513688" y="1505827"/>
              <a:ext cx="86784" cy="124075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5"/>
            </p:blipFill>
            <p:spPr>
              <a:xfrm>
                <a:off x="6513688" y="1505827"/>
                <a:ext cx="86784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墨迹 22"/>
              <p14:cNvContentPartPr/>
              <p14:nvPr/>
            </p14:nvContentPartPr>
            <p14:xfrm>
              <a:off x="6759222" y="1567865"/>
              <a:ext cx="8466" cy="1127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37"/>
            </p:blipFill>
            <p:spPr>
              <a:xfrm>
                <a:off x="6759222" y="1567865"/>
                <a:ext cx="8466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墨迹 23"/>
              <p14:cNvContentPartPr/>
              <p14:nvPr/>
            </p14:nvContentPartPr>
            <p14:xfrm>
              <a:off x="4409722" y="2594309"/>
              <a:ext cx="173566" cy="338388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39"/>
            </p:blipFill>
            <p:spPr>
              <a:xfrm>
                <a:off x="4409722" y="2594309"/>
                <a:ext cx="173566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墨迹 24"/>
              <p14:cNvContentPartPr/>
              <p14:nvPr/>
            </p14:nvContentPartPr>
            <p14:xfrm>
              <a:off x="4292600" y="2690185"/>
              <a:ext cx="390348" cy="455414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1"/>
            </p:blipFill>
            <p:spPr>
              <a:xfrm>
                <a:off x="4292600" y="2690185"/>
                <a:ext cx="390348" cy="4554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" name="墨迹 25"/>
              <p14:cNvContentPartPr/>
              <p14:nvPr/>
            </p14:nvContentPartPr>
            <p14:xfrm>
              <a:off x="4459111" y="2770553"/>
              <a:ext cx="587022" cy="153684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3"/>
            </p:blipFill>
            <p:spPr>
              <a:xfrm>
                <a:off x="4459111" y="2770553"/>
                <a:ext cx="587022" cy="1536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" name="墨迹 26"/>
              <p14:cNvContentPartPr/>
              <p14:nvPr/>
            </p14:nvContentPartPr>
            <p14:xfrm>
              <a:off x="4483100" y="2966536"/>
              <a:ext cx="43744" cy="270710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5"/>
            </p:blipFill>
            <p:spPr>
              <a:xfrm>
                <a:off x="4483100" y="2966536"/>
                <a:ext cx="43744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" name="墨迹 27"/>
              <p14:cNvContentPartPr/>
              <p14:nvPr/>
            </p14:nvContentPartPr>
            <p14:xfrm>
              <a:off x="4543777" y="3017294"/>
              <a:ext cx="225778" cy="227707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47"/>
            </p:blipFill>
            <p:spPr>
              <a:xfrm>
                <a:off x="4543777" y="3017294"/>
                <a:ext cx="225778" cy="227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9" name="墨迹 28"/>
              <p14:cNvContentPartPr/>
              <p14:nvPr/>
            </p14:nvContentPartPr>
            <p14:xfrm>
              <a:off x="4911372" y="2716269"/>
              <a:ext cx="426155" cy="47162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49"/>
            </p:blipFill>
            <p:spPr>
              <a:xfrm>
                <a:off x="4911372" y="2716269"/>
                <a:ext cx="426155" cy="4716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0" name="墨迹 29"/>
              <p14:cNvContentPartPr/>
              <p14:nvPr/>
            </p14:nvContentPartPr>
            <p14:xfrm>
              <a:off x="5187244" y="2827479"/>
              <a:ext cx="45156" cy="254673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1"/>
            </p:blipFill>
            <p:spPr>
              <a:xfrm>
                <a:off x="5187244" y="2827479"/>
                <a:ext cx="45156" cy="254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1" name="墨迹 30"/>
              <p14:cNvContentPartPr/>
              <p14:nvPr/>
            </p14:nvContentPartPr>
            <p14:xfrm>
              <a:off x="5076472" y="2749403"/>
              <a:ext cx="532165" cy="482203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3"/>
            </p:blipFill>
            <p:spPr>
              <a:xfrm>
                <a:off x="5076472" y="2749403"/>
                <a:ext cx="532165" cy="4822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2" name="墨迹 31"/>
              <p14:cNvContentPartPr/>
              <p14:nvPr/>
            </p14:nvContentPartPr>
            <p14:xfrm>
              <a:off x="5932311" y="2396916"/>
              <a:ext cx="138289" cy="84597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5"/>
            </p:blipFill>
            <p:spPr>
              <a:xfrm>
                <a:off x="5932311" y="2396916"/>
                <a:ext cx="138289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3" name="墨迹 32"/>
              <p14:cNvContentPartPr/>
              <p14:nvPr/>
            </p14:nvContentPartPr>
            <p14:xfrm>
              <a:off x="5817834" y="2540731"/>
              <a:ext cx="319441" cy="62742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7"/>
            </p:blipFill>
            <p:spPr>
              <a:xfrm>
                <a:off x="5817834" y="2540731"/>
                <a:ext cx="319441" cy="62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4" name="墨迹 33"/>
              <p14:cNvContentPartPr/>
              <p14:nvPr/>
            </p14:nvContentPartPr>
            <p14:xfrm>
              <a:off x="5945716" y="2616868"/>
              <a:ext cx="20461" cy="124076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59"/>
            </p:blipFill>
            <p:spPr>
              <a:xfrm>
                <a:off x="5945716" y="2616868"/>
                <a:ext cx="20461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5" name="墨迹 34"/>
              <p14:cNvContentPartPr/>
              <p14:nvPr/>
            </p14:nvContentPartPr>
            <p14:xfrm>
              <a:off x="5970234" y="2612638"/>
              <a:ext cx="114476" cy="117026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1"/>
            </p:blipFill>
            <p:spPr>
              <a:xfrm>
                <a:off x="5970234" y="2612638"/>
                <a:ext cx="114476" cy="117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" name="墨迹 35"/>
              <p14:cNvContentPartPr/>
              <p14:nvPr/>
            </p14:nvContentPartPr>
            <p14:xfrm>
              <a:off x="5796844" y="2808621"/>
              <a:ext cx="56444" cy="222772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3"/>
            </p:blipFill>
            <p:spPr>
              <a:xfrm>
                <a:off x="5796844" y="2808621"/>
                <a:ext cx="56444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墨迹 36"/>
              <p14:cNvContentPartPr/>
              <p14:nvPr/>
            </p14:nvContentPartPr>
            <p14:xfrm>
              <a:off x="5858933" y="2788177"/>
              <a:ext cx="440267" cy="334335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5"/>
            </p:blipFill>
            <p:spPr>
              <a:xfrm>
                <a:off x="5858933" y="2788177"/>
                <a:ext cx="440267" cy="334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8" name="墨迹 37"/>
              <p14:cNvContentPartPr/>
              <p14:nvPr/>
            </p14:nvContentPartPr>
            <p14:xfrm>
              <a:off x="5964061" y="2855855"/>
              <a:ext cx="182739" cy="192458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7"/>
            </p:blipFill>
            <p:spPr>
              <a:xfrm>
                <a:off x="5964061" y="2855855"/>
                <a:ext cx="182739" cy="192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9" name="墨迹 38"/>
              <p14:cNvContentPartPr/>
              <p14:nvPr/>
            </p14:nvContentPartPr>
            <p14:xfrm>
              <a:off x="6508044" y="2458953"/>
              <a:ext cx="177094" cy="115616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69"/>
            </p:blipFill>
            <p:spPr>
              <a:xfrm>
                <a:off x="6508044" y="2458953"/>
                <a:ext cx="177094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0" name="墨迹 39"/>
              <p14:cNvContentPartPr/>
              <p14:nvPr/>
            </p14:nvContentPartPr>
            <p14:xfrm>
              <a:off x="6431315" y="2591489"/>
              <a:ext cx="368124" cy="76137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1"/>
            </p:blipFill>
            <p:spPr>
              <a:xfrm>
                <a:off x="6431315" y="2591489"/>
                <a:ext cx="368124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1" name="墨迹 40"/>
              <p14:cNvContentPartPr/>
              <p14:nvPr/>
            </p14:nvContentPartPr>
            <p14:xfrm>
              <a:off x="6564488" y="2318135"/>
              <a:ext cx="56444" cy="366410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3"/>
            </p:blipFill>
            <p:spPr>
              <a:xfrm>
                <a:off x="6564488" y="2318135"/>
                <a:ext cx="56444" cy="3664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2" name="墨迹 41"/>
              <p14:cNvContentPartPr/>
              <p14:nvPr/>
            </p14:nvContentPartPr>
            <p14:xfrm>
              <a:off x="6395155" y="2537911"/>
              <a:ext cx="310445" cy="437084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5"/>
            </p:blipFill>
            <p:spPr>
              <a:xfrm>
                <a:off x="6395155" y="2537911"/>
                <a:ext cx="310445" cy="4370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3" name="墨迹 42"/>
              <p14:cNvContentPartPr/>
              <p14:nvPr/>
            </p14:nvContentPartPr>
            <p14:xfrm>
              <a:off x="6524977" y="2774782"/>
              <a:ext cx="217312" cy="73318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7"/>
            </p:blipFill>
            <p:spPr>
              <a:xfrm>
                <a:off x="6524977" y="2774782"/>
                <a:ext cx="217312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4" name="墨迹 43"/>
              <p14:cNvContentPartPr/>
              <p14:nvPr/>
            </p14:nvContentPartPr>
            <p14:xfrm>
              <a:off x="6499577" y="2718384"/>
              <a:ext cx="260350" cy="364473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79"/>
            </p:blipFill>
            <p:spPr>
              <a:xfrm>
                <a:off x="6499577" y="2718384"/>
                <a:ext cx="260350" cy="364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5" name="墨迹 44"/>
              <p14:cNvContentPartPr/>
              <p14:nvPr/>
            </p14:nvContentPartPr>
            <p14:xfrm>
              <a:off x="6947605" y="2294694"/>
              <a:ext cx="304095" cy="919993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1"/>
            </p:blipFill>
            <p:spPr>
              <a:xfrm>
                <a:off x="6947605" y="2294694"/>
                <a:ext cx="304095" cy="9199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6" name="墨迹 45"/>
              <p14:cNvContentPartPr/>
              <p14:nvPr/>
            </p14:nvContentPartPr>
            <p14:xfrm>
              <a:off x="6976356" y="2588845"/>
              <a:ext cx="248532" cy="236343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3"/>
            </p:blipFill>
            <p:spPr>
              <a:xfrm>
                <a:off x="6976356" y="2588845"/>
                <a:ext cx="248532" cy="236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7" name="墨迹 46"/>
              <p14:cNvContentPartPr/>
              <p14:nvPr/>
            </p14:nvContentPartPr>
            <p14:xfrm>
              <a:off x="7202311" y="2430754"/>
              <a:ext cx="251354" cy="84597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5"/>
            </p:blipFill>
            <p:spPr>
              <a:xfrm>
                <a:off x="7202311" y="2430754"/>
                <a:ext cx="251354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8" name="墨迹 47"/>
              <p14:cNvContentPartPr/>
              <p14:nvPr/>
            </p14:nvContentPartPr>
            <p14:xfrm>
              <a:off x="7264400" y="2360962"/>
              <a:ext cx="14111" cy="204795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7"/>
            </p:blipFill>
            <p:spPr>
              <a:xfrm>
                <a:off x="7264400" y="2360962"/>
                <a:ext cx="14111" cy="204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9" name="墨迹 48"/>
              <p14:cNvContentPartPr/>
              <p14:nvPr/>
            </p14:nvContentPartPr>
            <p14:xfrm>
              <a:off x="7191727" y="2308617"/>
              <a:ext cx="320323" cy="652279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89"/>
            </p:blipFill>
            <p:spPr>
              <a:xfrm>
                <a:off x="7191727" y="2308617"/>
                <a:ext cx="320323" cy="652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0" name="墨迹 49"/>
              <p14:cNvContentPartPr/>
              <p14:nvPr/>
            </p14:nvContentPartPr>
            <p14:xfrm>
              <a:off x="7473244" y="2887579"/>
              <a:ext cx="84666" cy="84597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1"/>
            </p:blipFill>
            <p:spPr>
              <a:xfrm>
                <a:off x="7473244" y="2887579"/>
                <a:ext cx="84666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1" name="墨迹 50"/>
              <p14:cNvContentPartPr/>
              <p14:nvPr/>
            </p14:nvContentPartPr>
            <p14:xfrm>
              <a:off x="7676444" y="2546370"/>
              <a:ext cx="215900" cy="81778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3"/>
            </p:blipFill>
            <p:spPr>
              <a:xfrm>
                <a:off x="7676444" y="2546370"/>
                <a:ext cx="215900" cy="817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2" name="墨迹 51"/>
              <p14:cNvContentPartPr/>
              <p14:nvPr/>
            </p14:nvContentPartPr>
            <p14:xfrm>
              <a:off x="7718072" y="2401322"/>
              <a:ext cx="164394" cy="498946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5"/>
            </p:blipFill>
            <p:spPr>
              <a:xfrm>
                <a:off x="7718072" y="2401322"/>
                <a:ext cx="164394" cy="4989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3" name="墨迹 52"/>
              <p14:cNvContentPartPr/>
              <p14:nvPr/>
            </p14:nvContentPartPr>
            <p14:xfrm>
              <a:off x="7989005" y="2419475"/>
              <a:ext cx="26106" cy="298381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7"/>
            </p:blipFill>
            <p:spPr>
              <a:xfrm>
                <a:off x="7989005" y="2419475"/>
                <a:ext cx="26106" cy="298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4" name="墨迹 53"/>
              <p14:cNvContentPartPr/>
              <p14:nvPr/>
            </p14:nvContentPartPr>
            <p14:xfrm>
              <a:off x="8128000" y="2379996"/>
              <a:ext cx="22577" cy="95877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99"/>
            </p:blipFill>
            <p:spPr>
              <a:xfrm>
                <a:off x="8128000" y="2379996"/>
                <a:ext cx="22577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5" name="墨迹 54"/>
              <p14:cNvContentPartPr/>
              <p14:nvPr/>
            </p14:nvContentPartPr>
            <p14:xfrm>
              <a:off x="7961488" y="2295399"/>
              <a:ext cx="273756" cy="558341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1"/>
            </p:blipFill>
            <p:spPr>
              <a:xfrm>
                <a:off x="7961488" y="2295399"/>
                <a:ext cx="273756" cy="558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6" name="墨迹 55"/>
              <p14:cNvContentPartPr/>
              <p14:nvPr/>
            </p14:nvContentPartPr>
            <p14:xfrm>
              <a:off x="8246533" y="2622508"/>
              <a:ext cx="199672" cy="238634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3"/>
            </p:blipFill>
            <p:spPr>
              <a:xfrm>
                <a:off x="8246533" y="2622508"/>
                <a:ext cx="199672" cy="238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7" name="墨迹 56"/>
              <p14:cNvContentPartPr/>
              <p14:nvPr/>
            </p14:nvContentPartPr>
            <p14:xfrm>
              <a:off x="8628944" y="2105585"/>
              <a:ext cx="746478" cy="714316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5"/>
            </p:blipFill>
            <p:spPr>
              <a:xfrm>
                <a:off x="8628944" y="2105585"/>
                <a:ext cx="746478" cy="714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8" name="墨迹 57"/>
              <p14:cNvContentPartPr/>
              <p14:nvPr/>
            </p14:nvContentPartPr>
            <p14:xfrm>
              <a:off x="9072562" y="2122504"/>
              <a:ext cx="246415" cy="491544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7"/>
            </p:blipFill>
            <p:spPr>
              <a:xfrm>
                <a:off x="9072562" y="2122504"/>
                <a:ext cx="246415" cy="491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9" name="墨迹 58"/>
              <p14:cNvContentPartPr/>
              <p14:nvPr/>
            </p14:nvContentPartPr>
            <p14:xfrm>
              <a:off x="9064977" y="2408195"/>
              <a:ext cx="163689" cy="265071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09"/>
            </p:blipFill>
            <p:spPr>
              <a:xfrm>
                <a:off x="9064977" y="2408195"/>
                <a:ext cx="163689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0" name="墨迹 59"/>
              <p14:cNvContentPartPr/>
              <p14:nvPr/>
            </p14:nvContentPartPr>
            <p14:xfrm>
              <a:off x="9217377" y="2611228"/>
              <a:ext cx="232128" cy="124076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1"/>
            </p:blipFill>
            <p:spPr>
              <a:xfrm>
                <a:off x="9217377" y="2611228"/>
                <a:ext cx="232128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1" name="墨迹 60"/>
              <p14:cNvContentPartPr/>
              <p14:nvPr/>
            </p14:nvContentPartPr>
            <p14:xfrm>
              <a:off x="4380088" y="4080397"/>
              <a:ext cx="500945" cy="497184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3"/>
            </p:blipFill>
            <p:spPr>
              <a:xfrm>
                <a:off x="4380088" y="4080397"/>
                <a:ext cx="500945" cy="497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2" name="墨迹 61"/>
              <p14:cNvContentPartPr/>
              <p14:nvPr/>
            </p14:nvContentPartPr>
            <p14:xfrm>
              <a:off x="4667955" y="4186848"/>
              <a:ext cx="62089" cy="965111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5"/>
            </p:blipFill>
            <p:spPr>
              <a:xfrm>
                <a:off x="4667955" y="4186848"/>
                <a:ext cx="62089" cy="9651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3" name="墨迹 62"/>
              <p14:cNvContentPartPr/>
              <p14:nvPr/>
            </p14:nvContentPartPr>
            <p14:xfrm>
              <a:off x="4952118" y="4147546"/>
              <a:ext cx="71437" cy="399016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7"/>
            </p:blipFill>
            <p:spPr>
              <a:xfrm>
                <a:off x="4952118" y="4147546"/>
                <a:ext cx="71437" cy="3990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4" name="墨迹 63"/>
              <p14:cNvContentPartPr/>
              <p14:nvPr/>
            </p14:nvContentPartPr>
            <p14:xfrm>
              <a:off x="5072238" y="4034397"/>
              <a:ext cx="189795" cy="525383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19"/>
            </p:blipFill>
            <p:spPr>
              <a:xfrm>
                <a:off x="5072238" y="4034397"/>
                <a:ext cx="189795" cy="5253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5" name="墨迹 64"/>
              <p14:cNvContentPartPr/>
              <p14:nvPr/>
            </p14:nvContentPartPr>
            <p14:xfrm>
              <a:off x="5187244" y="4500562"/>
              <a:ext cx="143933" cy="39479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1"/>
            </p:blipFill>
            <p:spPr>
              <a:xfrm>
                <a:off x="5187244" y="4500562"/>
                <a:ext cx="143933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6" name="墨迹 65"/>
              <p14:cNvContentPartPr/>
              <p14:nvPr/>
            </p14:nvContentPartPr>
            <p14:xfrm>
              <a:off x="5192888" y="4080397"/>
              <a:ext cx="289984" cy="544241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3"/>
            </p:blipFill>
            <p:spPr>
              <a:xfrm>
                <a:off x="5192888" y="4080397"/>
                <a:ext cx="289984" cy="5442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7" name="墨迹 66"/>
              <p14:cNvContentPartPr/>
              <p14:nvPr/>
            </p14:nvContentPartPr>
            <p14:xfrm>
              <a:off x="5777794" y="3947861"/>
              <a:ext cx="239183" cy="56399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5"/>
            </p:blipFill>
            <p:spPr>
              <a:xfrm>
                <a:off x="5777794" y="3947861"/>
                <a:ext cx="239183" cy="563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8" name="墨迹 67"/>
              <p14:cNvContentPartPr/>
              <p14:nvPr/>
            </p14:nvContentPartPr>
            <p14:xfrm>
              <a:off x="5796844" y="4077577"/>
              <a:ext cx="28222" cy="157914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7"/>
            </p:blipFill>
            <p:spPr>
              <a:xfrm>
                <a:off x="5796844" y="4077577"/>
                <a:ext cx="28222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9" name="墨迹 68"/>
              <p14:cNvContentPartPr/>
              <p14:nvPr/>
            </p14:nvContentPartPr>
            <p14:xfrm>
              <a:off x="5750277" y="4071937"/>
              <a:ext cx="291395" cy="191753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29"/>
            </p:blipFill>
            <p:spPr>
              <a:xfrm>
                <a:off x="5750277" y="4071937"/>
                <a:ext cx="291395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0" name="墨迹 69"/>
              <p14:cNvContentPartPr/>
              <p14:nvPr/>
            </p14:nvContentPartPr>
            <p14:xfrm>
              <a:off x="5884333" y="3878069"/>
              <a:ext cx="36689" cy="559045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1"/>
            </p:blipFill>
            <p:spPr>
              <a:xfrm>
                <a:off x="5884333" y="3878069"/>
                <a:ext cx="36689" cy="559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1" name="墨迹 70"/>
              <p14:cNvContentPartPr/>
              <p14:nvPr/>
            </p14:nvContentPartPr>
            <p14:xfrm>
              <a:off x="5686777" y="4241131"/>
              <a:ext cx="685800" cy="281990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3"/>
            </p:blipFill>
            <p:spPr>
              <a:xfrm>
                <a:off x="5686777" y="4241131"/>
                <a:ext cx="685800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2" name="墨迹 71"/>
              <p14:cNvContentPartPr/>
              <p14:nvPr/>
            </p14:nvContentPartPr>
            <p14:xfrm>
              <a:off x="6206066" y="3801226"/>
              <a:ext cx="342371" cy="622141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5"/>
            </p:blipFill>
            <p:spPr>
              <a:xfrm>
                <a:off x="6206066" y="3801226"/>
                <a:ext cx="342371" cy="6221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3" name="墨迹 72"/>
              <p14:cNvContentPartPr/>
              <p14:nvPr/>
            </p14:nvContentPartPr>
            <p14:xfrm>
              <a:off x="6378222" y="4224212"/>
              <a:ext cx="64911" cy="834690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7"/>
            </p:blipFill>
            <p:spPr>
              <a:xfrm>
                <a:off x="6378222" y="4224212"/>
                <a:ext cx="64911" cy="8346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4" name="墨迹 73"/>
              <p14:cNvContentPartPr/>
              <p14:nvPr/>
            </p14:nvContentPartPr>
            <p14:xfrm>
              <a:off x="6711244" y="4033868"/>
              <a:ext cx="273050" cy="117026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39"/>
            </p:blipFill>
            <p:spPr>
              <a:xfrm>
                <a:off x="6711244" y="4033868"/>
                <a:ext cx="273050" cy="117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5" name="墨迹 74"/>
              <p14:cNvContentPartPr/>
              <p14:nvPr/>
            </p14:nvContentPartPr>
            <p14:xfrm>
              <a:off x="6671733" y="3891639"/>
              <a:ext cx="206022" cy="518686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1"/>
            </p:blipFill>
            <p:spPr>
              <a:xfrm>
                <a:off x="6671733" y="3891639"/>
                <a:ext cx="206022" cy="5186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6" name="墨迹 75"/>
              <p14:cNvContentPartPr/>
              <p14:nvPr/>
            </p14:nvContentPartPr>
            <p14:xfrm>
              <a:off x="6829777" y="4224212"/>
              <a:ext cx="290689" cy="180473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3"/>
            </p:blipFill>
            <p:spPr>
              <a:xfrm>
                <a:off x="6829777" y="4224212"/>
                <a:ext cx="290689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7" name="墨迹 76"/>
              <p14:cNvContentPartPr/>
              <p14:nvPr/>
            </p14:nvContentPartPr>
            <p14:xfrm>
              <a:off x="7258755" y="3835065"/>
              <a:ext cx="33867" cy="254496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5"/>
            </p:blipFill>
            <p:spPr>
              <a:xfrm>
                <a:off x="7258755" y="3835065"/>
                <a:ext cx="33867" cy="254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8" name="墨迹 77"/>
              <p14:cNvContentPartPr/>
              <p14:nvPr/>
            </p14:nvContentPartPr>
            <p14:xfrm>
              <a:off x="7097536" y="3727909"/>
              <a:ext cx="680508" cy="714845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47"/>
            </p:blipFill>
            <p:spPr>
              <a:xfrm>
                <a:off x="7097536" y="3727909"/>
                <a:ext cx="680508" cy="7148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9" name="墨迹 78"/>
              <p14:cNvContentPartPr/>
              <p14:nvPr/>
            </p14:nvContentPartPr>
            <p14:xfrm>
              <a:off x="7516283" y="3786598"/>
              <a:ext cx="214665" cy="489958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49"/>
            </p:blipFill>
            <p:spPr>
              <a:xfrm>
                <a:off x="7516283" y="3786598"/>
                <a:ext cx="214665" cy="48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0" name="墨迹 79"/>
              <p14:cNvContentPartPr/>
              <p14:nvPr/>
            </p14:nvContentPartPr>
            <p14:xfrm>
              <a:off x="7493000" y="4125515"/>
              <a:ext cx="166511" cy="205853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1"/>
            </p:blipFill>
            <p:spPr>
              <a:xfrm>
                <a:off x="7493000" y="4125515"/>
                <a:ext cx="166511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1" name="墨迹 80"/>
              <p14:cNvContentPartPr/>
              <p14:nvPr/>
            </p14:nvContentPartPr>
            <p14:xfrm>
              <a:off x="7665155" y="4274970"/>
              <a:ext cx="152400" cy="117026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3"/>
            </p:blipFill>
            <p:spPr>
              <a:xfrm>
                <a:off x="7665155" y="4274970"/>
                <a:ext cx="152400" cy="117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2" name="墨迹 81"/>
              <p14:cNvContentPartPr/>
              <p14:nvPr/>
            </p14:nvContentPartPr>
            <p14:xfrm>
              <a:off x="8071555" y="3778667"/>
              <a:ext cx="109362" cy="118436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5"/>
            </p:blipFill>
            <p:spPr>
              <a:xfrm>
                <a:off x="8071555" y="3778667"/>
                <a:ext cx="109362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3" name="墨迹 82"/>
              <p14:cNvContentPartPr/>
              <p14:nvPr/>
            </p14:nvContentPartPr>
            <p14:xfrm>
              <a:off x="8060266" y="3628860"/>
              <a:ext cx="550334" cy="1212910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57"/>
            </p:blipFill>
            <p:spPr>
              <a:xfrm>
                <a:off x="8060266" y="3628860"/>
                <a:ext cx="550334" cy="1212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4" name="墨迹 83"/>
              <p14:cNvContentPartPr/>
              <p14:nvPr/>
            </p14:nvContentPartPr>
            <p14:xfrm>
              <a:off x="8875888" y="3565765"/>
              <a:ext cx="102129" cy="633773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59"/>
            </p:blipFill>
            <p:spPr>
              <a:xfrm>
                <a:off x="8875888" y="3565765"/>
                <a:ext cx="102129" cy="6337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5" name="墨迹 84"/>
              <p14:cNvContentPartPr/>
              <p14:nvPr/>
            </p14:nvContentPartPr>
            <p14:xfrm>
              <a:off x="8981016" y="3507957"/>
              <a:ext cx="337961" cy="699335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1"/>
            </p:blipFill>
            <p:spPr>
              <a:xfrm>
                <a:off x="8981016" y="3507957"/>
                <a:ext cx="337961" cy="699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6" name="墨迹 85"/>
              <p14:cNvContentPartPr/>
              <p14:nvPr/>
            </p14:nvContentPartPr>
            <p14:xfrm>
              <a:off x="9381066" y="3998620"/>
              <a:ext cx="98778" cy="112796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3"/>
            </p:blipFill>
            <p:spPr>
              <a:xfrm>
                <a:off x="9381066" y="3998620"/>
                <a:ext cx="98778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7" name="墨迹 86"/>
              <p14:cNvContentPartPr/>
              <p14:nvPr/>
            </p14:nvContentPartPr>
            <p14:xfrm>
              <a:off x="9166577" y="3789947"/>
              <a:ext cx="225778" cy="107156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5"/>
            </p:blipFill>
            <p:spPr>
              <a:xfrm>
                <a:off x="9166577" y="3789947"/>
                <a:ext cx="225778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8" name="墨迹 87"/>
              <p14:cNvContentPartPr/>
              <p14:nvPr/>
            </p14:nvContentPartPr>
            <p14:xfrm>
              <a:off x="2906888" y="1154749"/>
              <a:ext cx="67734" cy="948721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67"/>
            </p:blipFill>
            <p:spPr>
              <a:xfrm>
                <a:off x="2906888" y="1154749"/>
                <a:ext cx="67734" cy="9487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9" name="墨迹 88"/>
              <p14:cNvContentPartPr/>
              <p14:nvPr/>
            </p14:nvContentPartPr>
            <p14:xfrm>
              <a:off x="2892072" y="755733"/>
              <a:ext cx="3991328" cy="1005295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69"/>
            </p:blipFill>
            <p:spPr>
              <a:xfrm>
                <a:off x="2892072" y="755733"/>
                <a:ext cx="3991328" cy="10052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90" name="墨迹 89"/>
              <p14:cNvContentPartPr/>
              <p14:nvPr/>
            </p14:nvContentPartPr>
            <p14:xfrm>
              <a:off x="2878666" y="1443789"/>
              <a:ext cx="7030862" cy="3727910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1"/>
            </p:blipFill>
            <p:spPr>
              <a:xfrm>
                <a:off x="2878666" y="1443789"/>
                <a:ext cx="7030862" cy="3727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91" name="墨迹 90"/>
              <p14:cNvContentPartPr/>
              <p14:nvPr/>
            </p14:nvContentPartPr>
            <p14:xfrm>
              <a:off x="8212666" y="733174"/>
              <a:ext cx="62089" cy="39478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3"/>
            </p:blipFill>
            <p:spPr>
              <a:xfrm>
                <a:off x="8212666" y="733174"/>
                <a:ext cx="62089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2" name="墨迹 91"/>
              <p14:cNvContentPartPr/>
              <p14:nvPr/>
            </p14:nvContentPartPr>
            <p14:xfrm>
              <a:off x="3239911" y="1218197"/>
              <a:ext cx="105013" cy="59958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5"/>
            </p:blipFill>
            <p:spPr>
              <a:xfrm>
                <a:off x="3239911" y="1218197"/>
                <a:ext cx="105013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3" name="墨迹 92"/>
              <p14:cNvContentPartPr/>
              <p14:nvPr/>
            </p14:nvContentPartPr>
            <p14:xfrm>
              <a:off x="3225270" y="1192818"/>
              <a:ext cx="361774" cy="245331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77"/>
            </p:blipFill>
            <p:spPr>
              <a:xfrm>
                <a:off x="3225270" y="1192818"/>
                <a:ext cx="361774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4" name="墨迹 93"/>
              <p14:cNvContentPartPr/>
              <p14:nvPr/>
            </p14:nvContentPartPr>
            <p14:xfrm>
              <a:off x="2963509" y="1206917"/>
              <a:ext cx="282046" cy="330810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79"/>
            </p:blipFill>
            <p:spPr>
              <a:xfrm>
                <a:off x="2963509" y="1206917"/>
                <a:ext cx="282046" cy="330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5" name="墨迹 94"/>
              <p14:cNvContentPartPr/>
              <p14:nvPr/>
            </p14:nvContentPartPr>
            <p14:xfrm>
              <a:off x="3584222" y="1077202"/>
              <a:ext cx="812800" cy="360947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1"/>
            </p:blipFill>
            <p:spPr>
              <a:xfrm>
                <a:off x="3584222" y="1077202"/>
                <a:ext cx="812800" cy="360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6" name="墨迹 95"/>
              <p14:cNvContentPartPr/>
              <p14:nvPr/>
            </p14:nvContentPartPr>
            <p14:xfrm>
              <a:off x="2782711" y="812131"/>
              <a:ext cx="3932766" cy="1342273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3"/>
            </p:blipFill>
            <p:spPr>
              <a:xfrm>
                <a:off x="2782711" y="812131"/>
                <a:ext cx="3932766" cy="13422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7" name="墨迹 96"/>
              <p14:cNvContentPartPr/>
              <p14:nvPr/>
            </p14:nvContentPartPr>
            <p14:xfrm>
              <a:off x="4383969" y="2447674"/>
              <a:ext cx="171097" cy="391966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5"/>
            </p:blipFill>
            <p:spPr>
              <a:xfrm>
                <a:off x="4383969" y="2447674"/>
                <a:ext cx="171097" cy="3919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8" name="墨迹 97"/>
              <p14:cNvContentPartPr/>
              <p14:nvPr/>
            </p14:nvContentPartPr>
            <p14:xfrm>
              <a:off x="4193822" y="2013409"/>
              <a:ext cx="5388151" cy="1404311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87"/>
            </p:blipFill>
            <p:spPr>
              <a:xfrm>
                <a:off x="4193822" y="2013409"/>
                <a:ext cx="5388151" cy="14043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9" name="墨迹 98"/>
              <p14:cNvContentPartPr/>
              <p14:nvPr/>
            </p14:nvContentPartPr>
            <p14:xfrm>
              <a:off x="4244622" y="3496677"/>
              <a:ext cx="5389033" cy="1680661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89"/>
            </p:blipFill>
            <p:spPr>
              <a:xfrm>
                <a:off x="4244622" y="3496677"/>
                <a:ext cx="5389033" cy="1680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00" name="墨迹 99"/>
              <p14:cNvContentPartPr/>
              <p14:nvPr/>
            </p14:nvContentPartPr>
            <p14:xfrm>
              <a:off x="8753122" y="456824"/>
              <a:ext cx="196674" cy="186113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1"/>
            </p:blipFill>
            <p:spPr>
              <a:xfrm>
                <a:off x="8753122" y="456824"/>
                <a:ext cx="196674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01" name="墨迹 100"/>
              <p14:cNvContentPartPr/>
              <p14:nvPr/>
            </p14:nvContentPartPr>
            <p14:xfrm>
              <a:off x="8974666" y="507582"/>
              <a:ext cx="84666" cy="124075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3"/>
            </p:blipFill>
            <p:spPr>
              <a:xfrm>
                <a:off x="8974666" y="507582"/>
                <a:ext cx="84666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2" name="墨迹 101"/>
              <p14:cNvContentPartPr/>
              <p14:nvPr/>
            </p14:nvContentPartPr>
            <p14:xfrm>
              <a:off x="9074855" y="456824"/>
              <a:ext cx="280106" cy="212902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95"/>
            </p:blipFill>
            <p:spPr>
              <a:xfrm>
                <a:off x="9074855" y="456824"/>
                <a:ext cx="280106" cy="2129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3" name="墨迹 102"/>
              <p14:cNvContentPartPr/>
              <p14:nvPr/>
            </p14:nvContentPartPr>
            <p14:xfrm>
              <a:off x="9381066" y="406065"/>
              <a:ext cx="104422" cy="11280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97"/>
            </p:blipFill>
            <p:spPr>
              <a:xfrm>
                <a:off x="9381066" y="406065"/>
                <a:ext cx="10442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4" name="墨迹 103"/>
              <p14:cNvContentPartPr/>
              <p14:nvPr/>
            </p14:nvContentPartPr>
            <p14:xfrm>
              <a:off x="9436452" y="274235"/>
              <a:ext cx="253119" cy="334863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99"/>
            </p:blipFill>
            <p:spPr>
              <a:xfrm>
                <a:off x="9436452" y="274235"/>
                <a:ext cx="253119" cy="3348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5" name="墨迹 104"/>
              <p14:cNvContentPartPr/>
              <p14:nvPr/>
            </p14:nvContentPartPr>
            <p14:xfrm>
              <a:off x="9609666" y="419636"/>
              <a:ext cx="64911" cy="742163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1"/>
            </p:blipFill>
            <p:spPr>
              <a:xfrm>
                <a:off x="9609666" y="419636"/>
                <a:ext cx="64911" cy="7421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6" name="墨迹 105"/>
              <p14:cNvContentPartPr/>
              <p14:nvPr/>
            </p14:nvContentPartPr>
            <p14:xfrm>
              <a:off x="9897003" y="374341"/>
              <a:ext cx="104952" cy="460349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3"/>
            </p:blipFill>
            <p:spPr>
              <a:xfrm>
                <a:off x="9897003" y="374341"/>
                <a:ext cx="104952" cy="4603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7" name="墨迹 106"/>
              <p14:cNvContentPartPr/>
              <p14:nvPr/>
            </p14:nvContentPartPr>
            <p14:xfrm>
              <a:off x="10095088" y="411705"/>
              <a:ext cx="125060" cy="222772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05"/>
            </p:blipFill>
            <p:spPr>
              <a:xfrm>
                <a:off x="10095088" y="411705"/>
                <a:ext cx="125060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8" name="墨迹 107"/>
              <p14:cNvContentPartPr/>
              <p14:nvPr/>
            </p14:nvContentPartPr>
            <p14:xfrm>
              <a:off x="10193866" y="338388"/>
              <a:ext cx="129822" cy="354955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07"/>
            </p:blipFill>
            <p:spPr>
              <a:xfrm>
                <a:off x="10193866" y="338388"/>
                <a:ext cx="129822" cy="3549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9" name="墨迹 108"/>
              <p14:cNvContentPartPr/>
              <p14:nvPr/>
            </p14:nvContentPartPr>
            <p14:xfrm>
              <a:off x="10456332" y="400425"/>
              <a:ext cx="180623" cy="174834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09"/>
            </p:blipFill>
            <p:spPr>
              <a:xfrm>
                <a:off x="10456332" y="400425"/>
                <a:ext cx="180623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10" name="墨迹 109"/>
              <p14:cNvContentPartPr/>
              <p14:nvPr/>
            </p14:nvContentPartPr>
            <p14:xfrm>
              <a:off x="10707511" y="327108"/>
              <a:ext cx="129823" cy="372227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1"/>
            </p:blipFill>
            <p:spPr>
              <a:xfrm>
                <a:off x="10707511" y="327108"/>
                <a:ext cx="129823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11" name="墨迹 110"/>
              <p14:cNvContentPartPr/>
              <p14:nvPr/>
            </p14:nvContentPartPr>
            <p14:xfrm>
              <a:off x="10981267" y="404303"/>
              <a:ext cx="19755" cy="168136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3"/>
            </p:blipFill>
            <p:spPr>
              <a:xfrm>
                <a:off x="10981267" y="404303"/>
                <a:ext cx="19755" cy="1681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12" name="墨迹 111"/>
              <p14:cNvContentPartPr/>
              <p14:nvPr/>
            </p14:nvContentPartPr>
            <p14:xfrm>
              <a:off x="10972094" y="310189"/>
              <a:ext cx="153106" cy="311599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15"/>
            </p:blipFill>
            <p:spPr>
              <a:xfrm>
                <a:off x="10972094" y="310189"/>
                <a:ext cx="153106" cy="311599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2" name="墨迹 1"/>
              <p14:cNvContentPartPr/>
              <p14:nvPr/>
            </p14:nvContentPartPr>
            <p14:xfrm>
              <a:off x="11044080" y="4672440"/>
              <a:ext cx="532080" cy="1450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1034720" y="4663080"/>
                <a:ext cx="550800" cy="163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2_1#ecbccc85e?vop=1&amp;pid=e077533c5&amp;color=0,0,0&amp;vtp=1&amp;bt=1&amp;bbb=1&amp;hb=1"/>
          <p:cNvSpPr/>
          <p:nvPr/>
        </p:nvSpPr>
        <p:spPr>
          <a:xfrm>
            <a:off x="649224" y="1080000"/>
            <a:ext cx="10899648" cy="1841500"/>
          </a:xfrm>
          <a:prstGeom prst="rect">
            <a:avLst/>
          </a:prstGeom>
          <a:blipFill rotWithShape="1">
            <a:blip r:embed="rId3"/>
            <a:stretch>
              <a:fillRect l="-1454" r="-391" b="-5629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墨迹 5"/>
              <p14:cNvContentPartPr/>
              <p14:nvPr/>
            </p14:nvContentPartPr>
            <p14:xfrm>
              <a:off x="1900061" y="520271"/>
              <a:ext cx="210961" cy="33504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5"/>
            </p:blipFill>
            <p:spPr>
              <a:xfrm>
                <a:off x="1900061" y="520271"/>
                <a:ext cx="210961" cy="335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墨迹 6"/>
              <p14:cNvContentPartPr/>
              <p14:nvPr/>
            </p14:nvContentPartPr>
            <p14:xfrm>
              <a:off x="2139244" y="654217"/>
              <a:ext cx="169333" cy="28199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7"/>
            </p:blipFill>
            <p:spPr>
              <a:xfrm>
                <a:off x="2139244" y="654217"/>
                <a:ext cx="1693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2201333" y="586539"/>
              <a:ext cx="22578" cy="208673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9"/>
            </p:blipFill>
            <p:spPr>
              <a:xfrm>
                <a:off x="2201333" y="586539"/>
                <a:ext cx="22578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2401711" y="485023"/>
              <a:ext cx="149577" cy="2819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1"/>
            </p:blipFill>
            <p:spPr>
              <a:xfrm>
                <a:off x="2401711" y="485023"/>
                <a:ext cx="14957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墨迹 9"/>
              <p14:cNvContentPartPr/>
              <p14:nvPr/>
            </p14:nvContentPartPr>
            <p14:xfrm>
              <a:off x="2446866" y="541421"/>
              <a:ext cx="47978" cy="217132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3"/>
            </p:blipFill>
            <p:spPr>
              <a:xfrm>
                <a:off x="2446866" y="541421"/>
                <a:ext cx="47978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墨迹 10"/>
              <p14:cNvContentPartPr/>
              <p14:nvPr/>
            </p14:nvContentPartPr>
            <p14:xfrm>
              <a:off x="2534355" y="547060"/>
              <a:ext cx="11289" cy="225592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5"/>
            </p:blipFill>
            <p:spPr>
              <a:xfrm>
                <a:off x="2534355" y="547060"/>
                <a:ext cx="11289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墨迹 11"/>
              <p14:cNvContentPartPr/>
              <p14:nvPr/>
            </p14:nvContentPartPr>
            <p14:xfrm>
              <a:off x="2376487" y="761373"/>
              <a:ext cx="253824" cy="28199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7"/>
            </p:blipFill>
            <p:spPr>
              <a:xfrm>
                <a:off x="2376487" y="761373"/>
                <a:ext cx="25382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墨迹 12"/>
              <p14:cNvContentPartPr/>
              <p14:nvPr/>
            </p14:nvContentPartPr>
            <p14:xfrm>
              <a:off x="2736850" y="583719"/>
              <a:ext cx="438150" cy="47938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9"/>
            </p:blipFill>
            <p:spPr>
              <a:xfrm>
                <a:off x="2736850" y="583719"/>
                <a:ext cx="438150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墨迹 13"/>
              <p14:cNvContentPartPr/>
              <p14:nvPr/>
            </p14:nvContentPartPr>
            <p14:xfrm>
              <a:off x="3110088" y="485023"/>
              <a:ext cx="217312" cy="248151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1"/>
            </p:blipFill>
            <p:spPr>
              <a:xfrm>
                <a:off x="3110088" y="485023"/>
                <a:ext cx="217312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墨迹 14"/>
              <p14:cNvContentPartPr/>
              <p14:nvPr/>
            </p14:nvContentPartPr>
            <p14:xfrm>
              <a:off x="7584722" y="434264"/>
              <a:ext cx="151871" cy="253791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3"/>
            </p:blipFill>
            <p:spPr>
              <a:xfrm>
                <a:off x="7584722" y="434264"/>
                <a:ext cx="151871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墨迹 15"/>
              <p14:cNvContentPartPr/>
              <p14:nvPr/>
            </p14:nvContentPartPr>
            <p14:xfrm>
              <a:off x="7802562" y="597819"/>
              <a:ext cx="147638" cy="167255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5"/>
            </p:blipFill>
            <p:spPr>
              <a:xfrm>
                <a:off x="7802562" y="597819"/>
                <a:ext cx="147638" cy="167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墨迹 16"/>
              <p14:cNvContentPartPr/>
              <p14:nvPr/>
            </p14:nvContentPartPr>
            <p14:xfrm>
              <a:off x="8060266" y="569620"/>
              <a:ext cx="451556" cy="117025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7"/>
            </p:blipFill>
            <p:spPr>
              <a:xfrm>
                <a:off x="8060266" y="569620"/>
                <a:ext cx="451556" cy="1170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墨迹 17"/>
              <p14:cNvContentPartPr/>
              <p14:nvPr/>
            </p14:nvContentPartPr>
            <p14:xfrm>
              <a:off x="8566678" y="501942"/>
              <a:ext cx="216077" cy="190343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9"/>
            </p:blipFill>
            <p:spPr>
              <a:xfrm>
                <a:off x="8566678" y="501942"/>
                <a:ext cx="216077" cy="190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墨迹 18"/>
              <p14:cNvContentPartPr/>
              <p14:nvPr/>
            </p14:nvContentPartPr>
            <p14:xfrm>
              <a:off x="8861777" y="377866"/>
              <a:ext cx="158045" cy="391967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1"/>
            </p:blipFill>
            <p:spPr>
              <a:xfrm>
                <a:off x="8861777" y="377866"/>
                <a:ext cx="158045" cy="391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墨迹 19"/>
              <p14:cNvContentPartPr/>
              <p14:nvPr/>
            </p14:nvContentPartPr>
            <p14:xfrm>
              <a:off x="8878711" y="513222"/>
              <a:ext cx="234244" cy="161263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3"/>
            </p:blipFill>
            <p:spPr>
              <a:xfrm>
                <a:off x="8878711" y="513222"/>
                <a:ext cx="234244" cy="161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墨迹 20"/>
              <p14:cNvContentPartPr/>
              <p14:nvPr/>
            </p14:nvContentPartPr>
            <p14:xfrm>
              <a:off x="9115777" y="276350"/>
              <a:ext cx="107245" cy="234052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5"/>
            </p:blipFill>
            <p:spPr>
              <a:xfrm>
                <a:off x="9115777" y="276350"/>
                <a:ext cx="107245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墨迹 21"/>
              <p14:cNvContentPartPr/>
              <p14:nvPr/>
            </p14:nvContentPartPr>
            <p14:xfrm>
              <a:off x="9234311" y="327108"/>
              <a:ext cx="129822" cy="28199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7"/>
            </p:blipFill>
            <p:spPr>
              <a:xfrm>
                <a:off x="9234311" y="327108"/>
                <a:ext cx="1298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" name="墨迹 22"/>
              <p14:cNvContentPartPr/>
              <p14:nvPr/>
            </p14:nvContentPartPr>
            <p14:xfrm>
              <a:off x="9268177" y="259430"/>
              <a:ext cx="50800" cy="228412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39"/>
            </p:blipFill>
            <p:spPr>
              <a:xfrm>
                <a:off x="9268177" y="259430"/>
                <a:ext cx="50800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4" name="墨迹 23"/>
              <p14:cNvContentPartPr/>
              <p14:nvPr/>
            </p14:nvContentPartPr>
            <p14:xfrm>
              <a:off x="10164762" y="338388"/>
              <a:ext cx="198438" cy="281990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1"/>
            </p:blipFill>
            <p:spPr>
              <a:xfrm>
                <a:off x="10164762" y="338388"/>
                <a:ext cx="198438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" name="墨迹 24"/>
              <p14:cNvContentPartPr/>
              <p14:nvPr/>
            </p14:nvContentPartPr>
            <p14:xfrm>
              <a:off x="10374488" y="507582"/>
              <a:ext cx="133526" cy="29890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3"/>
            </p:blipFill>
            <p:spPr>
              <a:xfrm>
                <a:off x="10374488" y="507582"/>
                <a:ext cx="133526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墨迹 25"/>
              <p14:cNvContentPartPr/>
              <p14:nvPr/>
            </p14:nvContentPartPr>
            <p14:xfrm>
              <a:off x="10566400" y="315828"/>
              <a:ext cx="160867" cy="56398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5"/>
            </p:blipFill>
            <p:spPr>
              <a:xfrm>
                <a:off x="10566400" y="315828"/>
                <a:ext cx="160867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墨迹 26"/>
              <p14:cNvContentPartPr/>
              <p14:nvPr/>
            </p14:nvContentPartPr>
            <p14:xfrm>
              <a:off x="10603088" y="535781"/>
              <a:ext cx="324556" cy="88298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7"/>
            </p:blipFill>
            <p:spPr>
              <a:xfrm>
                <a:off x="10603088" y="535781"/>
                <a:ext cx="324556" cy="88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8" name="墨迹 27"/>
              <p14:cNvContentPartPr/>
              <p14:nvPr/>
            </p14:nvContentPartPr>
            <p14:xfrm>
              <a:off x="11026422" y="485023"/>
              <a:ext cx="121356" cy="167255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49"/>
            </p:blipFill>
            <p:spPr>
              <a:xfrm>
                <a:off x="11026422" y="485023"/>
                <a:ext cx="121356" cy="167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9" name="墨迹 28"/>
              <p14:cNvContentPartPr/>
              <p14:nvPr/>
            </p14:nvContentPartPr>
            <p14:xfrm>
              <a:off x="11277600" y="335568"/>
              <a:ext cx="118532" cy="73317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1"/>
            </p:blipFill>
            <p:spPr>
              <a:xfrm>
                <a:off x="11277600" y="335568"/>
                <a:ext cx="118532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0" name="墨迹 29"/>
              <p14:cNvContentPartPr/>
              <p14:nvPr/>
            </p14:nvContentPartPr>
            <p14:xfrm>
              <a:off x="11181644" y="428625"/>
              <a:ext cx="129823" cy="355307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3"/>
            </p:blipFill>
            <p:spPr>
              <a:xfrm>
                <a:off x="11181644" y="428625"/>
                <a:ext cx="129823" cy="3553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1" name="墨迹 30"/>
              <p14:cNvContentPartPr/>
              <p14:nvPr/>
            </p14:nvContentPartPr>
            <p14:xfrm>
              <a:off x="11288888" y="475153"/>
              <a:ext cx="156105" cy="235462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5"/>
            </p:blipFill>
            <p:spPr>
              <a:xfrm>
                <a:off x="11288888" y="475153"/>
                <a:ext cx="156105" cy="235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2" name="墨迹 31"/>
              <p14:cNvContentPartPr/>
              <p14:nvPr/>
            </p14:nvContentPartPr>
            <p14:xfrm>
              <a:off x="11511844" y="236871"/>
              <a:ext cx="102482" cy="222772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7"/>
            </p:blipFill>
            <p:spPr>
              <a:xfrm>
                <a:off x="11511844" y="236871"/>
                <a:ext cx="102482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3" name="墨迹 32"/>
              <p14:cNvContentPartPr/>
              <p14:nvPr/>
            </p14:nvContentPartPr>
            <p14:xfrm>
              <a:off x="11627555" y="293269"/>
              <a:ext cx="138289" cy="2255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9"/>
            </p:blipFill>
            <p:spPr>
              <a:xfrm>
                <a:off x="11627555" y="293269"/>
                <a:ext cx="1382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" name="墨迹 33"/>
              <p14:cNvContentPartPr/>
              <p14:nvPr/>
            </p14:nvContentPartPr>
            <p14:xfrm>
              <a:off x="11667067" y="219247"/>
              <a:ext cx="45155" cy="243216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1"/>
            </p:blipFill>
            <p:spPr>
              <a:xfrm>
                <a:off x="11667067" y="219247"/>
                <a:ext cx="45155" cy="2432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5" name="墨迹 34"/>
              <p14:cNvContentPartPr/>
              <p14:nvPr/>
            </p14:nvContentPartPr>
            <p14:xfrm>
              <a:off x="6165673" y="518861"/>
              <a:ext cx="156104" cy="270711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3"/>
            </p:blipFill>
            <p:spPr>
              <a:xfrm>
                <a:off x="6165673" y="518861"/>
                <a:ext cx="156104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6" name="墨迹 35"/>
              <p14:cNvContentPartPr/>
              <p14:nvPr/>
            </p14:nvContentPartPr>
            <p14:xfrm>
              <a:off x="6344355" y="672546"/>
              <a:ext cx="101600" cy="137646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5"/>
            </p:blipFill>
            <p:spPr>
              <a:xfrm>
                <a:off x="6344355" y="672546"/>
                <a:ext cx="101600" cy="1376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7" name="墨迹 36"/>
              <p14:cNvContentPartPr/>
              <p14:nvPr/>
            </p14:nvContentPartPr>
            <p14:xfrm>
              <a:off x="6485466" y="637297"/>
              <a:ext cx="22578" cy="25379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7"/>
            </p:blipFill>
            <p:spPr>
              <a:xfrm>
                <a:off x="6485466" y="637297"/>
                <a:ext cx="2257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8" name="墨迹 37"/>
              <p14:cNvContentPartPr/>
              <p14:nvPr/>
            </p14:nvContentPartPr>
            <p14:xfrm>
              <a:off x="6589712" y="496302"/>
              <a:ext cx="97014" cy="231232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9"/>
            </p:blipFill>
            <p:spPr>
              <a:xfrm>
                <a:off x="6589712" y="496302"/>
                <a:ext cx="97014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9" name="墨迹 38"/>
              <p14:cNvContentPartPr/>
              <p14:nvPr/>
            </p14:nvContentPartPr>
            <p14:xfrm>
              <a:off x="6550377" y="727534"/>
              <a:ext cx="189089" cy="28199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1"/>
            </p:blipFill>
            <p:spPr>
              <a:xfrm>
                <a:off x="6550377" y="727534"/>
                <a:ext cx="1890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0" name="墨迹 39"/>
              <p14:cNvContentPartPr/>
              <p14:nvPr/>
            </p14:nvContentPartPr>
            <p14:xfrm>
              <a:off x="6795911" y="479383"/>
              <a:ext cx="135466" cy="33839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3"/>
            </p:blipFill>
            <p:spPr>
              <a:xfrm>
                <a:off x="6795911" y="479383"/>
                <a:ext cx="13546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1" name="墨迹 40"/>
              <p14:cNvContentPartPr/>
              <p14:nvPr/>
            </p14:nvContentPartPr>
            <p14:xfrm>
              <a:off x="2353733" y="1479919"/>
              <a:ext cx="5644" cy="8988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5"/>
            </p:blipFill>
            <p:spPr>
              <a:xfrm>
                <a:off x="2353733" y="1479919"/>
                <a:ext cx="5644" cy="8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2" name="墨迹 41"/>
              <p14:cNvContentPartPr/>
              <p14:nvPr/>
            </p14:nvContentPartPr>
            <p14:xfrm>
              <a:off x="2274711" y="1431099"/>
              <a:ext cx="141111" cy="385622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7"/>
            </p:blipFill>
            <p:spPr>
              <a:xfrm>
                <a:off x="2274711" y="1431099"/>
                <a:ext cx="141111" cy="3856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3" name="墨迹 42"/>
              <p14:cNvContentPartPr/>
              <p14:nvPr/>
            </p14:nvContentPartPr>
            <p14:xfrm>
              <a:off x="2455333" y="1638362"/>
              <a:ext cx="129822" cy="31019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9"/>
            </p:blipFill>
            <p:spPr>
              <a:xfrm>
                <a:off x="2455333" y="1638362"/>
                <a:ext cx="129822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4" name="墨迹 43"/>
              <p14:cNvContentPartPr/>
              <p14:nvPr/>
            </p14:nvContentPartPr>
            <p14:xfrm>
              <a:off x="2671233" y="1511467"/>
              <a:ext cx="156633" cy="225592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1"/>
            </p:blipFill>
            <p:spPr>
              <a:xfrm>
                <a:off x="2671233" y="1511467"/>
                <a:ext cx="156633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5" name="墨迹 44"/>
              <p14:cNvContentPartPr/>
              <p14:nvPr/>
            </p14:nvContentPartPr>
            <p14:xfrm>
              <a:off x="2084740" y="2896743"/>
              <a:ext cx="94015" cy="318649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3"/>
            </p:blipFill>
            <p:spPr>
              <a:xfrm>
                <a:off x="2084740" y="2896743"/>
                <a:ext cx="94015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6" name="墨迹 45"/>
              <p14:cNvContentPartPr/>
              <p14:nvPr/>
            </p14:nvContentPartPr>
            <p14:xfrm>
              <a:off x="2252133" y="3022934"/>
              <a:ext cx="36689" cy="84597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5"/>
            </p:blipFill>
            <p:spPr>
              <a:xfrm>
                <a:off x="2252133" y="3022934"/>
                <a:ext cx="36689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7" name="墨迹 46"/>
              <p14:cNvContentPartPr/>
              <p14:nvPr/>
            </p14:nvContentPartPr>
            <p14:xfrm>
              <a:off x="2381250" y="2929348"/>
              <a:ext cx="201083" cy="206382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7"/>
            </p:blipFill>
            <p:spPr>
              <a:xfrm>
                <a:off x="2381250" y="2929348"/>
                <a:ext cx="201083" cy="2063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8" name="墨迹 47"/>
              <p14:cNvContentPartPr/>
              <p14:nvPr/>
            </p14:nvContentPartPr>
            <p14:xfrm>
              <a:off x="2562577" y="2940628"/>
              <a:ext cx="176389" cy="226121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9"/>
            </p:blipFill>
            <p:spPr>
              <a:xfrm>
                <a:off x="2562577" y="2940628"/>
                <a:ext cx="176389" cy="226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9" name="墨迹 48"/>
              <p14:cNvContentPartPr/>
              <p14:nvPr/>
            </p14:nvContentPartPr>
            <p14:xfrm>
              <a:off x="2622902" y="2977110"/>
              <a:ext cx="134409" cy="254496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1"/>
            </p:blipFill>
            <p:spPr>
              <a:xfrm>
                <a:off x="2622902" y="2977110"/>
                <a:ext cx="134409" cy="254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0" name="墨迹 49"/>
              <p14:cNvContentPartPr/>
              <p14:nvPr/>
            </p14:nvContentPartPr>
            <p14:xfrm>
              <a:off x="2864555" y="2903793"/>
              <a:ext cx="36689" cy="243216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3"/>
            </p:blipFill>
            <p:spPr>
              <a:xfrm>
                <a:off x="2864555" y="2903793"/>
                <a:ext cx="36689" cy="2432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1" name="墨迹 50"/>
              <p14:cNvContentPartPr/>
              <p14:nvPr/>
            </p14:nvContentPartPr>
            <p14:xfrm>
              <a:off x="2968977" y="2963716"/>
              <a:ext cx="79023" cy="157914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5"/>
            </p:blipFill>
            <p:spPr>
              <a:xfrm>
                <a:off x="2968977" y="2963716"/>
                <a:ext cx="79023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2" name="墨迹 51"/>
              <p14:cNvContentPartPr/>
              <p14:nvPr/>
            </p14:nvContentPartPr>
            <p14:xfrm>
              <a:off x="3063169" y="2927057"/>
              <a:ext cx="120297" cy="360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7"/>
            </p:blipFill>
            <p:spPr>
              <a:xfrm>
                <a:off x="3063169" y="2927057"/>
                <a:ext cx="120297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3" name="墨迹 52"/>
              <p14:cNvContentPartPr/>
              <p14:nvPr/>
            </p14:nvContentPartPr>
            <p14:xfrm>
              <a:off x="3228622" y="2765794"/>
              <a:ext cx="81844" cy="149983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9"/>
            </p:blipFill>
            <p:spPr>
              <a:xfrm>
                <a:off x="3228622" y="2765794"/>
                <a:ext cx="81844" cy="149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4" name="墨迹 53"/>
              <p14:cNvContentPartPr/>
              <p14:nvPr/>
            </p14:nvContentPartPr>
            <p14:xfrm>
              <a:off x="3242733" y="2729664"/>
              <a:ext cx="143933" cy="191753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1"/>
            </p:blipFill>
            <p:spPr>
              <a:xfrm>
                <a:off x="3242733" y="2729664"/>
                <a:ext cx="143933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5" name="墨迹 54"/>
              <p14:cNvContentPartPr/>
              <p14:nvPr/>
            </p14:nvContentPartPr>
            <p14:xfrm>
              <a:off x="1625600" y="3868904"/>
              <a:ext cx="316088" cy="451184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3"/>
            </p:blipFill>
            <p:spPr>
              <a:xfrm>
                <a:off x="1625600" y="3868904"/>
                <a:ext cx="316088" cy="451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6" name="墨迹 55"/>
              <p14:cNvContentPartPr/>
              <p14:nvPr/>
            </p14:nvContentPartPr>
            <p14:xfrm>
              <a:off x="2111022" y="3976060"/>
              <a:ext cx="87489" cy="236872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5"/>
            </p:blipFill>
            <p:spPr>
              <a:xfrm>
                <a:off x="2111022" y="3976060"/>
                <a:ext cx="87489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7" name="墨迹 56"/>
              <p14:cNvContentPartPr/>
              <p14:nvPr/>
            </p14:nvContentPartPr>
            <p14:xfrm>
              <a:off x="2331155" y="3919662"/>
              <a:ext cx="122238" cy="424748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7"/>
            </p:blipFill>
            <p:spPr>
              <a:xfrm>
                <a:off x="2331155" y="3919662"/>
                <a:ext cx="122238" cy="424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8" name="墨迹 57"/>
              <p14:cNvContentPartPr/>
              <p14:nvPr/>
            </p14:nvContentPartPr>
            <p14:xfrm>
              <a:off x="2342444" y="4039508"/>
              <a:ext cx="208844" cy="156505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9"/>
            </p:blipFill>
            <p:spPr>
              <a:xfrm>
                <a:off x="2342444" y="4039508"/>
                <a:ext cx="208844" cy="156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9" name="墨迹 58"/>
              <p14:cNvContentPartPr/>
              <p14:nvPr/>
            </p14:nvContentPartPr>
            <p14:xfrm>
              <a:off x="2528711" y="3829426"/>
              <a:ext cx="95955" cy="231231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1"/>
            </p:blipFill>
            <p:spPr>
              <a:xfrm>
                <a:off x="2528711" y="3829426"/>
                <a:ext cx="95955" cy="231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0" name="墨迹 59"/>
              <p14:cNvContentPartPr/>
              <p14:nvPr/>
            </p14:nvContentPartPr>
            <p14:xfrm>
              <a:off x="2619022" y="3905563"/>
              <a:ext cx="110066" cy="8460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3"/>
            </p:blipFill>
            <p:spPr>
              <a:xfrm>
                <a:off x="2619022" y="3905563"/>
                <a:ext cx="110066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1" name="墨迹 60"/>
              <p14:cNvContentPartPr/>
              <p14:nvPr/>
            </p14:nvContentPartPr>
            <p14:xfrm>
              <a:off x="2675466" y="3840705"/>
              <a:ext cx="22578" cy="146635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5"/>
            </p:blipFill>
            <p:spPr>
              <a:xfrm>
                <a:off x="2675466" y="3840705"/>
                <a:ext cx="22578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2" name="墨迹 61"/>
              <p14:cNvContentPartPr/>
              <p14:nvPr/>
            </p14:nvContentPartPr>
            <p14:xfrm>
              <a:off x="2774244" y="3818146"/>
              <a:ext cx="110067" cy="375047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7"/>
            </p:blipFill>
            <p:spPr>
              <a:xfrm>
                <a:off x="2774244" y="3818146"/>
                <a:ext cx="110067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3" name="墨迹 62"/>
              <p14:cNvContentPartPr/>
              <p14:nvPr/>
            </p14:nvContentPartPr>
            <p14:xfrm>
              <a:off x="3025422" y="3925302"/>
              <a:ext cx="237066" cy="39479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9"/>
            </p:blipFill>
            <p:spPr>
              <a:xfrm>
                <a:off x="3025422" y="3925302"/>
                <a:ext cx="237066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4" name="墨迹 63"/>
              <p14:cNvContentPartPr/>
              <p14:nvPr/>
            </p14:nvContentPartPr>
            <p14:xfrm>
              <a:off x="3016779" y="4077577"/>
              <a:ext cx="248532" cy="3701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1"/>
            </p:blipFill>
            <p:spPr>
              <a:xfrm>
                <a:off x="3016779" y="4077577"/>
                <a:ext cx="248532" cy="3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5" name="墨迹 64"/>
              <p14:cNvContentPartPr/>
              <p14:nvPr/>
            </p14:nvContentPartPr>
            <p14:xfrm>
              <a:off x="3522133" y="3922482"/>
              <a:ext cx="2333978" cy="81777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3"/>
            </p:blipFill>
            <p:spPr>
              <a:xfrm>
                <a:off x="3522133" y="3922482"/>
                <a:ext cx="2333978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6" name="墨迹 65"/>
              <p14:cNvContentPartPr/>
              <p14:nvPr/>
            </p14:nvContentPartPr>
            <p14:xfrm>
              <a:off x="3866444" y="3679971"/>
              <a:ext cx="141111" cy="202328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5"/>
            </p:blipFill>
            <p:spPr>
              <a:xfrm>
                <a:off x="3866444" y="3679971"/>
                <a:ext cx="141111" cy="202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7" name="墨迹 66"/>
              <p14:cNvContentPartPr/>
              <p14:nvPr/>
            </p14:nvContentPartPr>
            <p14:xfrm>
              <a:off x="4013200" y="3778667"/>
              <a:ext cx="62088" cy="78958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7"/>
            </p:blipFill>
            <p:spPr>
              <a:xfrm>
                <a:off x="4013200" y="3778667"/>
                <a:ext cx="62088" cy="78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8" name="墨迹 67"/>
              <p14:cNvContentPartPr/>
              <p14:nvPr/>
            </p14:nvContentPartPr>
            <p14:xfrm>
              <a:off x="4165600" y="3691250"/>
              <a:ext cx="101600" cy="169900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9"/>
            </p:blipFill>
            <p:spPr>
              <a:xfrm>
                <a:off x="4165600" y="3691250"/>
                <a:ext cx="101600" cy="169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9" name="墨迹 68"/>
              <p14:cNvContentPartPr/>
              <p14:nvPr/>
            </p14:nvContentPartPr>
            <p14:xfrm>
              <a:off x="4351866" y="3671511"/>
              <a:ext cx="99660" cy="153684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1"/>
            </p:blipFill>
            <p:spPr>
              <a:xfrm>
                <a:off x="4351866" y="3671511"/>
                <a:ext cx="99660" cy="1536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0" name="墨迹 69"/>
              <p14:cNvContentPartPr/>
              <p14:nvPr/>
            </p14:nvContentPartPr>
            <p14:xfrm>
              <a:off x="4503208" y="3538095"/>
              <a:ext cx="249414" cy="285691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3"/>
            </p:blipFill>
            <p:spPr>
              <a:xfrm>
                <a:off x="4503208" y="3538095"/>
                <a:ext cx="249414" cy="285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1" name="墨迹 70"/>
              <p14:cNvContentPartPr/>
              <p14:nvPr/>
            </p14:nvContentPartPr>
            <p14:xfrm>
              <a:off x="4744155" y="3491037"/>
              <a:ext cx="160867" cy="662677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5"/>
            </p:blipFill>
            <p:spPr>
              <a:xfrm>
                <a:off x="4744155" y="3491037"/>
                <a:ext cx="160867" cy="662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2" name="墨迹 71"/>
              <p14:cNvContentPartPr/>
              <p14:nvPr/>
            </p14:nvContentPartPr>
            <p14:xfrm>
              <a:off x="5012266" y="3569995"/>
              <a:ext cx="186267" cy="231231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7"/>
            </p:blipFill>
            <p:spPr>
              <a:xfrm>
                <a:off x="5012266" y="3569995"/>
                <a:ext cx="186267" cy="231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3" name="墨迹 72"/>
              <p14:cNvContentPartPr/>
              <p14:nvPr/>
            </p14:nvContentPartPr>
            <p14:xfrm>
              <a:off x="5041900" y="3576339"/>
              <a:ext cx="131233" cy="224887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9"/>
            </p:blipFill>
            <p:spPr>
              <a:xfrm>
                <a:off x="5041900" y="3576339"/>
                <a:ext cx="131233" cy="224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4" name="墨迹 73"/>
              <p14:cNvContentPartPr/>
              <p14:nvPr/>
            </p14:nvContentPartPr>
            <p14:xfrm>
              <a:off x="5242453" y="3474118"/>
              <a:ext cx="227013" cy="288335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1"/>
            </p:blipFill>
            <p:spPr>
              <a:xfrm>
                <a:off x="5242453" y="3474118"/>
                <a:ext cx="227013" cy="288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5" name="墨迹 74"/>
              <p14:cNvContentPartPr/>
              <p14:nvPr/>
            </p14:nvContentPartPr>
            <p14:xfrm>
              <a:off x="5624688" y="3497206"/>
              <a:ext cx="166512" cy="233523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3"/>
            </p:blipFill>
            <p:spPr>
              <a:xfrm>
                <a:off x="5624688" y="3497206"/>
                <a:ext cx="166512" cy="233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6" name="墨迹 75"/>
              <p14:cNvContentPartPr/>
              <p14:nvPr/>
            </p14:nvContentPartPr>
            <p14:xfrm>
              <a:off x="5622396" y="3522761"/>
              <a:ext cx="168804" cy="241807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5"/>
            </p:blipFill>
            <p:spPr>
              <a:xfrm>
                <a:off x="5622396" y="3522761"/>
                <a:ext cx="168804" cy="241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7" name="墨迹 76"/>
              <p14:cNvContentPartPr/>
              <p14:nvPr/>
            </p14:nvContentPartPr>
            <p14:xfrm>
              <a:off x="5887155" y="3389521"/>
              <a:ext cx="381000" cy="313362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7"/>
            </p:blipFill>
            <p:spPr>
              <a:xfrm>
                <a:off x="5887155" y="3389521"/>
                <a:ext cx="381000" cy="313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8" name="墨迹 77"/>
              <p14:cNvContentPartPr/>
              <p14:nvPr/>
            </p14:nvContentPartPr>
            <p14:xfrm>
              <a:off x="4919133" y="4091324"/>
              <a:ext cx="266170" cy="694048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49"/>
            </p:blipFill>
            <p:spPr>
              <a:xfrm>
                <a:off x="4919133" y="4091324"/>
                <a:ext cx="266170" cy="6940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9" name="墨迹 78"/>
              <p14:cNvContentPartPr/>
              <p14:nvPr/>
            </p14:nvContentPartPr>
            <p14:xfrm>
              <a:off x="5290784" y="4209231"/>
              <a:ext cx="159103" cy="161616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1"/>
            </p:blipFill>
            <p:spPr>
              <a:xfrm>
                <a:off x="5290784" y="4209231"/>
                <a:ext cx="159103" cy="161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0" name="墨迹 79"/>
              <p14:cNvContentPartPr/>
              <p14:nvPr/>
            </p14:nvContentPartPr>
            <p14:xfrm>
              <a:off x="5830711" y="3874544"/>
              <a:ext cx="632178" cy="33839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3"/>
            </p:blipFill>
            <p:spPr>
              <a:xfrm>
                <a:off x="5830711" y="3874544"/>
                <a:ext cx="632178" cy="33839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6_1#ad21e8785?sp=1&amp;vop=1&amp;pid=e077533c5&amp;color=0,0,0&amp;vtp=1&amp;bt=1&amp;bbb=1&amp;hb=1"/>
          <p:cNvSpPr/>
          <p:nvPr/>
        </p:nvSpPr>
        <p:spPr>
          <a:xfrm>
            <a:off x="649224" y="1080000"/>
            <a:ext cx="10899648" cy="939800"/>
          </a:xfrm>
          <a:prstGeom prst="rect">
            <a:avLst/>
          </a:prstGeom>
          <a:blipFill rotWithShape="1">
            <a:blip r:embed="rId3"/>
            <a:stretch>
              <a:fillRect l="-1454" b="-11039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graphicFrame>
        <p:nvGraphicFramePr>
          <p:cNvPr id="7" name="QB_7_BD.6_2#ad21e8785?colgroup=4,11,11,13&amp;vop=1&amp;pid=e077533c5&amp;color=0,0,0&amp;vtp=1&amp;bbb=1"/>
          <p:cNvGraphicFramePr>
            <a:graphicFrameLocks noGrp="1"/>
          </p:cNvGraphicFramePr>
          <p:nvPr/>
        </p:nvGraphicFramePr>
        <p:xfrm>
          <a:off x="649224" y="2141212"/>
          <a:ext cx="10853928" cy="2075055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3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1546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1" i="0" smtClean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序号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 l="-39357" t="-893" r="-218876" b="-21785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 l="-139357" t="-893" r="-118876" b="-21785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 l="-202034" t="-893" r="-339" b="-217857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503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①</a:t>
                      </a:r>
                      <a:endParaRPr lang="en-US" altLang="zh-CN" sz="1200" dirty="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0.20</a:t>
                      </a:r>
                      <a:endParaRPr lang="en-US" altLang="zh-CN" sz="1200" dirty="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0.80</a:t>
                      </a:r>
                      <a:endParaRPr lang="en-US" altLang="zh-CN" sz="1200" dirty="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 l="-202034" t="-148684" r="-339" b="-221053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503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②</a:t>
                      </a:r>
                      <a:endParaRPr lang="en-US" altLang="zh-CN" sz="1200" dirty="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0.60</a:t>
                      </a:r>
                      <a:endParaRPr lang="en-US" altLang="zh-CN" sz="1200" dirty="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0.40</a:t>
                      </a:r>
                      <a:endParaRPr lang="en-US" altLang="zh-CN" sz="1200" dirty="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 l="-202034" t="-245455" r="-339" b="-118182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503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③</a:t>
                      </a:r>
                      <a:endParaRPr lang="en-US" altLang="zh-CN" sz="1200" dirty="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0.80</a:t>
                      </a:r>
                      <a:endParaRPr lang="en-US" altLang="zh-CN" sz="1200" dirty="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0.20</a:t>
                      </a:r>
                      <a:endParaRPr lang="en-US" altLang="zh-CN" sz="1200" dirty="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 l="-202034" t="-350000" r="-339" b="-19737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QB_7_BD.6_3#ad21e8785?vop=1&amp;pid=e077533c5&amp;color=0,0,0&amp;vtp=1&amp;bbb=1"/>
          <p:cNvSpPr/>
          <p:nvPr/>
        </p:nvSpPr>
        <p:spPr>
          <a:xfrm>
            <a:off x="649224" y="4351012"/>
            <a:ext cx="11272838" cy="431800"/>
          </a:xfrm>
          <a:prstGeom prst="rect">
            <a:avLst/>
          </a:prstGeom>
          <a:blipFill rotWithShape="1">
            <a:blip r:embed="rId5"/>
            <a:stretch>
              <a:fillRect l="-811" t="-4225" b="-2394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6_1#ad21e8785?sp=1&amp;vop=1&amp;pid=e077533c5&amp;color=0,0,0&amp;vtp=1&amp;bt=1&amp;bbb=1&amp;hb=1"/>
          <p:cNvSpPr/>
          <p:nvPr/>
        </p:nvSpPr>
        <p:spPr>
          <a:xfrm>
            <a:off x="649224" y="1080000"/>
            <a:ext cx="10899648" cy="939800"/>
          </a:xfrm>
          <a:prstGeom prst="rect">
            <a:avLst/>
          </a:prstGeom>
          <a:blipFill rotWithShape="1">
            <a:blip r:embed="rId3"/>
            <a:stretch>
              <a:fillRect l="-1454" b="-11039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graphicFrame>
        <p:nvGraphicFramePr>
          <p:cNvPr id="7" name="QB_7_BD.6_2#ad21e8785?colgroup=4,11,11,13&amp;vop=1&amp;pid=e077533c5&amp;color=0,0,0&amp;vtp=1&amp;bbb=1"/>
          <p:cNvGraphicFramePr>
            <a:graphicFrameLocks noGrp="1"/>
          </p:cNvGraphicFramePr>
          <p:nvPr/>
        </p:nvGraphicFramePr>
        <p:xfrm>
          <a:off x="649224" y="2141212"/>
          <a:ext cx="10853928" cy="2075055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3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1546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1" i="0" smtClean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序号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 l="-39357" t="-893" r="-218876" b="-21785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 l="-139357" t="-893" r="-118876" b="-21785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 l="-202034" t="-893" r="-339" b="-217857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503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①</a:t>
                      </a:r>
                      <a:endParaRPr lang="en-US" altLang="zh-CN" sz="1200" dirty="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0.20</a:t>
                      </a:r>
                      <a:endParaRPr lang="en-US" altLang="zh-CN" sz="1200" dirty="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0.80</a:t>
                      </a:r>
                      <a:endParaRPr lang="en-US" altLang="zh-CN" sz="1200" dirty="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 l="-202034" t="-148684" r="-339" b="-221053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503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②</a:t>
                      </a:r>
                      <a:endParaRPr lang="en-US" altLang="zh-CN" sz="1200" dirty="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0.60</a:t>
                      </a:r>
                      <a:endParaRPr lang="en-US" altLang="zh-CN" sz="1200" dirty="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0.40</a:t>
                      </a:r>
                      <a:endParaRPr lang="en-US" altLang="zh-CN" sz="1200" dirty="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 l="-202034" t="-245455" r="-339" b="-118182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503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③</a:t>
                      </a:r>
                      <a:endParaRPr lang="en-US" altLang="zh-CN" sz="1200" dirty="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0.80</a:t>
                      </a:r>
                      <a:endParaRPr lang="en-US" altLang="zh-CN" sz="1200" dirty="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0.20</a:t>
                      </a:r>
                      <a:endParaRPr lang="en-US" altLang="zh-CN" sz="1200" dirty="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 l="-202034" t="-350000" r="-339" b="-19737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QB_7_BD.6_3#ad21e8785?vop=1&amp;pid=e077533c5&amp;color=0,0,0&amp;vtp=1&amp;bbb=1"/>
          <p:cNvSpPr/>
          <p:nvPr/>
        </p:nvSpPr>
        <p:spPr>
          <a:xfrm>
            <a:off x="649224" y="4351012"/>
            <a:ext cx="11272838" cy="431800"/>
          </a:xfrm>
          <a:prstGeom prst="rect">
            <a:avLst/>
          </a:prstGeom>
          <a:blipFill rotWithShape="1">
            <a:blip r:embed="rId5"/>
            <a:stretch>
              <a:fillRect l="-811" t="-4225" b="-2394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墨迹 2"/>
              <p14:cNvContentPartPr/>
              <p14:nvPr/>
            </p14:nvContentPartPr>
            <p14:xfrm>
              <a:off x="3640666" y="2910138"/>
              <a:ext cx="203200" cy="111386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7"/>
            </p:blipFill>
            <p:spPr>
              <a:xfrm>
                <a:off x="3640666" y="2910138"/>
                <a:ext cx="203200" cy="111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5311422" y="3468478"/>
              <a:ext cx="16933" cy="3947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9"/>
            </p:blipFill>
            <p:spPr>
              <a:xfrm>
                <a:off x="5311422" y="3468478"/>
                <a:ext cx="16933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3640843" y="2893218"/>
              <a:ext cx="132468" cy="132536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1"/>
            </p:blipFill>
            <p:spPr>
              <a:xfrm>
                <a:off x="3640843" y="2893218"/>
                <a:ext cx="132468" cy="132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墨迹 9"/>
              <p14:cNvContentPartPr/>
              <p14:nvPr/>
            </p14:nvContentPartPr>
            <p14:xfrm>
              <a:off x="3685822" y="3327483"/>
              <a:ext cx="110066" cy="107156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3"/>
            </p:blipFill>
            <p:spPr>
              <a:xfrm>
                <a:off x="3685822" y="3327483"/>
                <a:ext cx="110066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墨迹 10"/>
              <p14:cNvContentPartPr/>
              <p14:nvPr/>
            </p14:nvContentPartPr>
            <p14:xfrm>
              <a:off x="3651955" y="3849165"/>
              <a:ext cx="180622" cy="104336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5"/>
            </p:blipFill>
            <p:spPr>
              <a:xfrm>
                <a:off x="3651955" y="3849165"/>
                <a:ext cx="180622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墨迹 11"/>
              <p14:cNvContentPartPr/>
              <p14:nvPr/>
            </p14:nvContentPartPr>
            <p14:xfrm>
              <a:off x="8374591" y="4175569"/>
              <a:ext cx="238831" cy="183998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7"/>
            </p:blipFill>
            <p:spPr>
              <a:xfrm>
                <a:off x="8374591" y="4175569"/>
                <a:ext cx="238831" cy="1839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墨迹 12"/>
              <p14:cNvContentPartPr/>
              <p14:nvPr/>
            </p14:nvContentPartPr>
            <p14:xfrm>
              <a:off x="8734777" y="4196013"/>
              <a:ext cx="127706" cy="31018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9"/>
            </p:blipFill>
            <p:spPr>
              <a:xfrm>
                <a:off x="8734777" y="4196013"/>
                <a:ext cx="127706" cy="3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墨迹 13"/>
              <p14:cNvContentPartPr/>
              <p14:nvPr/>
            </p14:nvContentPartPr>
            <p14:xfrm>
              <a:off x="8741656" y="4246771"/>
              <a:ext cx="148344" cy="42298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1"/>
            </p:blipFill>
            <p:spPr>
              <a:xfrm>
                <a:off x="8741656" y="4246771"/>
                <a:ext cx="148344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墨迹 14"/>
              <p14:cNvContentPartPr/>
              <p14:nvPr/>
            </p14:nvContentPartPr>
            <p14:xfrm>
              <a:off x="8910813" y="4156534"/>
              <a:ext cx="199319" cy="191753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3"/>
            </p:blipFill>
            <p:spPr>
              <a:xfrm>
                <a:off x="8910813" y="4156534"/>
                <a:ext cx="199319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墨迹 15"/>
              <p14:cNvContentPartPr/>
              <p14:nvPr/>
            </p14:nvContentPartPr>
            <p14:xfrm>
              <a:off x="9753600" y="4156534"/>
              <a:ext cx="152400" cy="208673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5"/>
            </p:blipFill>
            <p:spPr>
              <a:xfrm>
                <a:off x="9753600" y="4156534"/>
                <a:ext cx="152400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墨迹 16"/>
              <p14:cNvContentPartPr/>
              <p14:nvPr/>
            </p14:nvContentPartPr>
            <p14:xfrm>
              <a:off x="9968088" y="4201652"/>
              <a:ext cx="186267" cy="25380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7"/>
            </p:blipFill>
            <p:spPr>
              <a:xfrm>
                <a:off x="9968088" y="4201652"/>
                <a:ext cx="186267" cy="25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墨迹 17"/>
              <p14:cNvContentPartPr/>
              <p14:nvPr/>
            </p14:nvContentPartPr>
            <p14:xfrm>
              <a:off x="10015184" y="4280610"/>
              <a:ext cx="170216" cy="28199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9"/>
            </p:blipFill>
            <p:spPr>
              <a:xfrm>
                <a:off x="10015184" y="4280610"/>
                <a:ext cx="17021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墨迹 18"/>
              <p14:cNvContentPartPr/>
              <p14:nvPr/>
            </p14:nvContentPartPr>
            <p14:xfrm>
              <a:off x="10281355" y="4002144"/>
              <a:ext cx="25400" cy="44484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1"/>
            </p:blipFill>
            <p:spPr>
              <a:xfrm>
                <a:off x="10281355" y="4002144"/>
                <a:ext cx="25400" cy="4448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墨迹 19"/>
              <p14:cNvContentPartPr/>
              <p14:nvPr/>
            </p14:nvContentPartPr>
            <p14:xfrm>
              <a:off x="4842933" y="2893218"/>
              <a:ext cx="231422" cy="257316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3"/>
            </p:blipFill>
            <p:spPr>
              <a:xfrm>
                <a:off x="4842933" y="2893218"/>
                <a:ext cx="231422" cy="257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墨迹 20"/>
              <p14:cNvContentPartPr/>
              <p14:nvPr/>
            </p14:nvContentPartPr>
            <p14:xfrm>
              <a:off x="4845402" y="2920007"/>
              <a:ext cx="243064" cy="29750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5"/>
            </p:blipFill>
            <p:spPr>
              <a:xfrm>
                <a:off x="4845402" y="2920007"/>
                <a:ext cx="243064" cy="297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墨迹 21"/>
              <p14:cNvContentPartPr/>
              <p14:nvPr/>
            </p14:nvContentPartPr>
            <p14:xfrm>
              <a:off x="7712780" y="5837195"/>
              <a:ext cx="212020" cy="67678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7"/>
            </p:blipFill>
            <p:spPr>
              <a:xfrm>
                <a:off x="7712780" y="5837195"/>
                <a:ext cx="212020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" name="墨迹 22"/>
              <p14:cNvContentPartPr/>
              <p14:nvPr/>
            </p14:nvContentPartPr>
            <p14:xfrm>
              <a:off x="7857066" y="5737794"/>
              <a:ext cx="33866" cy="195278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39"/>
            </p:blipFill>
            <p:spPr>
              <a:xfrm>
                <a:off x="7857066" y="5737794"/>
                <a:ext cx="33866" cy="195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4" name="墨迹 23"/>
              <p14:cNvContentPartPr/>
              <p14:nvPr/>
            </p14:nvContentPartPr>
            <p14:xfrm>
              <a:off x="7761111" y="5961447"/>
              <a:ext cx="16933" cy="183118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1"/>
            </p:blipFill>
            <p:spPr>
              <a:xfrm>
                <a:off x="7761111" y="5961447"/>
                <a:ext cx="16933" cy="183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" name="墨迹 24"/>
              <p14:cNvContentPartPr/>
              <p14:nvPr/>
            </p14:nvContentPartPr>
            <p14:xfrm>
              <a:off x="7789333" y="5871210"/>
              <a:ext cx="383822" cy="304373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3"/>
            </p:blipFill>
            <p:spPr>
              <a:xfrm>
                <a:off x="7789333" y="5871210"/>
                <a:ext cx="383822" cy="3043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墨迹 25"/>
              <p14:cNvContentPartPr/>
              <p14:nvPr/>
            </p14:nvContentPartPr>
            <p14:xfrm>
              <a:off x="8231540" y="5780797"/>
              <a:ext cx="173037" cy="274940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5"/>
            </p:blipFill>
            <p:spPr>
              <a:xfrm>
                <a:off x="8231540" y="5780797"/>
                <a:ext cx="173037" cy="2749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墨迹 26"/>
              <p14:cNvContentPartPr/>
              <p14:nvPr/>
            </p14:nvContentPartPr>
            <p14:xfrm>
              <a:off x="8466666" y="5713119"/>
              <a:ext cx="95956" cy="28200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7"/>
            </p:blipFill>
            <p:spPr>
              <a:xfrm>
                <a:off x="8466666" y="5713119"/>
                <a:ext cx="95956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8" name="墨迹 27"/>
              <p14:cNvContentPartPr/>
              <p14:nvPr/>
            </p14:nvContentPartPr>
            <p14:xfrm>
              <a:off x="8715022" y="5779211"/>
              <a:ext cx="37218" cy="131302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49"/>
            </p:blipFill>
            <p:spPr>
              <a:xfrm>
                <a:off x="8715022" y="5779211"/>
                <a:ext cx="37218" cy="1313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9" name="墨迹 28"/>
              <p14:cNvContentPartPr/>
              <p14:nvPr/>
            </p14:nvContentPartPr>
            <p14:xfrm>
              <a:off x="8689622" y="5770223"/>
              <a:ext cx="392288" cy="325698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1"/>
            </p:blipFill>
            <p:spPr>
              <a:xfrm>
                <a:off x="8689622" y="5770223"/>
                <a:ext cx="392288" cy="3256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0" name="墨迹 29"/>
              <p14:cNvContentPartPr/>
              <p14:nvPr/>
            </p14:nvContentPartPr>
            <p14:xfrm>
              <a:off x="9025466" y="5671526"/>
              <a:ext cx="143228" cy="622494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3"/>
            </p:blipFill>
            <p:spPr>
              <a:xfrm>
                <a:off x="9025466" y="5671526"/>
                <a:ext cx="143228" cy="6224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1" name="墨迹 30"/>
              <p14:cNvContentPartPr/>
              <p14:nvPr/>
            </p14:nvContentPartPr>
            <p14:xfrm>
              <a:off x="8957733" y="5820276"/>
              <a:ext cx="318911" cy="301729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5"/>
            </p:blipFill>
            <p:spPr>
              <a:xfrm>
                <a:off x="8957733" y="5820276"/>
                <a:ext cx="318911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2" name="墨迹 31"/>
              <p14:cNvContentPartPr/>
              <p14:nvPr/>
            </p14:nvContentPartPr>
            <p14:xfrm>
              <a:off x="9392355" y="5850413"/>
              <a:ext cx="129822" cy="212374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7"/>
            </p:blipFill>
            <p:spPr>
              <a:xfrm>
                <a:off x="9392355" y="5850413"/>
                <a:ext cx="129822" cy="212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3" name="墨迹 32"/>
              <p14:cNvContentPartPr/>
              <p14:nvPr/>
            </p14:nvContentPartPr>
            <p14:xfrm>
              <a:off x="9505244" y="5730039"/>
              <a:ext cx="197556" cy="430035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9"/>
            </p:blipFill>
            <p:spPr>
              <a:xfrm>
                <a:off x="9505244" y="5730039"/>
                <a:ext cx="197556" cy="4300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" name="墨迹 33"/>
              <p14:cNvContentPartPr/>
              <p14:nvPr/>
            </p14:nvContentPartPr>
            <p14:xfrm>
              <a:off x="9843911" y="5799655"/>
              <a:ext cx="307622" cy="286397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1"/>
            </p:blipFill>
            <p:spPr>
              <a:xfrm>
                <a:off x="9843911" y="5799655"/>
                <a:ext cx="307622" cy="286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5" name="墨迹 34"/>
              <p14:cNvContentPartPr/>
              <p14:nvPr/>
            </p14:nvContentPartPr>
            <p14:xfrm>
              <a:off x="10235494" y="5786437"/>
              <a:ext cx="203906" cy="225592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3"/>
            </p:blipFill>
            <p:spPr>
              <a:xfrm>
                <a:off x="10235494" y="5786437"/>
                <a:ext cx="203906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6" name="墨迹 35"/>
              <p14:cNvContentPartPr/>
              <p14:nvPr/>
            </p14:nvContentPartPr>
            <p14:xfrm>
              <a:off x="10576630" y="5726514"/>
              <a:ext cx="238125" cy="671841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5"/>
            </p:blipFill>
            <p:spPr>
              <a:xfrm>
                <a:off x="10576630" y="5726514"/>
                <a:ext cx="238125" cy="671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7" name="墨迹 36"/>
              <p14:cNvContentPartPr/>
              <p14:nvPr/>
            </p14:nvContentPartPr>
            <p14:xfrm>
              <a:off x="10961511" y="5916681"/>
              <a:ext cx="73377" cy="113678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7"/>
            </p:blipFill>
            <p:spPr>
              <a:xfrm>
                <a:off x="10961511" y="5916681"/>
                <a:ext cx="73377" cy="113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8" name="墨迹 37"/>
              <p14:cNvContentPartPr/>
              <p14:nvPr/>
            </p14:nvContentPartPr>
            <p14:xfrm>
              <a:off x="11102622" y="5746958"/>
              <a:ext cx="115712" cy="273531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9"/>
            </p:blipFill>
            <p:spPr>
              <a:xfrm>
                <a:off x="11102622" y="5746958"/>
                <a:ext cx="115712" cy="273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9" name="墨迹 38"/>
              <p14:cNvContentPartPr/>
              <p14:nvPr/>
            </p14:nvContentPartPr>
            <p14:xfrm>
              <a:off x="11228917" y="5848475"/>
              <a:ext cx="105127" cy="219952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1"/>
            </p:blipFill>
            <p:spPr>
              <a:xfrm>
                <a:off x="11228917" y="5848475"/>
                <a:ext cx="105127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0" name="墨迹 39"/>
              <p14:cNvContentPartPr/>
              <p14:nvPr/>
            </p14:nvContentPartPr>
            <p14:xfrm>
              <a:off x="7240234" y="6429375"/>
              <a:ext cx="230188" cy="287630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3"/>
            </p:blipFill>
            <p:spPr>
              <a:xfrm>
                <a:off x="7240234" y="6429375"/>
                <a:ext cx="230188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1" name="墨迹 40"/>
              <p14:cNvContentPartPr/>
              <p14:nvPr/>
            </p14:nvContentPartPr>
            <p14:xfrm>
              <a:off x="7879644" y="6372977"/>
              <a:ext cx="153811" cy="508816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5"/>
            </p:blipFill>
            <p:spPr>
              <a:xfrm>
                <a:off x="7879644" y="6372977"/>
                <a:ext cx="153811" cy="5088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2" name="墨迹 41"/>
              <p14:cNvContentPartPr/>
              <p14:nvPr/>
            </p14:nvContentPartPr>
            <p14:xfrm>
              <a:off x="7890933" y="6513972"/>
              <a:ext cx="242711" cy="146634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7"/>
            </p:blipFill>
            <p:spPr>
              <a:xfrm>
                <a:off x="7890933" y="6513972"/>
                <a:ext cx="242711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3" name="墨迹 42"/>
              <p14:cNvContentPartPr/>
              <p14:nvPr/>
            </p14:nvContentPartPr>
            <p14:xfrm>
              <a:off x="8181622" y="6292610"/>
              <a:ext cx="81844" cy="224182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9"/>
            </p:blipFill>
            <p:spPr>
              <a:xfrm>
                <a:off x="8181622" y="6292610"/>
                <a:ext cx="81844" cy="224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4" name="墨迹 43"/>
              <p14:cNvContentPartPr/>
              <p14:nvPr/>
            </p14:nvContentPartPr>
            <p14:xfrm>
              <a:off x="8257822" y="6350417"/>
              <a:ext cx="110949" cy="33839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1"/>
            </p:blipFill>
            <p:spPr>
              <a:xfrm>
                <a:off x="8257822" y="6350417"/>
                <a:ext cx="11094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5" name="墨迹 44"/>
              <p14:cNvContentPartPr/>
              <p14:nvPr/>
            </p14:nvContentPartPr>
            <p14:xfrm>
              <a:off x="8317088" y="6274985"/>
              <a:ext cx="19756" cy="258726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3"/>
            </p:blipFill>
            <p:spPr>
              <a:xfrm>
                <a:off x="8317088" y="6274985"/>
                <a:ext cx="19756" cy="2587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6" name="墨迹 45"/>
              <p14:cNvContentPartPr/>
              <p14:nvPr/>
            </p14:nvContentPartPr>
            <p14:xfrm>
              <a:off x="8631766" y="6359934"/>
              <a:ext cx="421922" cy="318297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5"/>
            </p:blipFill>
            <p:spPr>
              <a:xfrm>
                <a:off x="8631766" y="6359934"/>
                <a:ext cx="421922" cy="318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7" name="墨迹 46"/>
              <p14:cNvContentPartPr/>
              <p14:nvPr/>
            </p14:nvContentPartPr>
            <p14:xfrm>
              <a:off x="9025466" y="6245552"/>
              <a:ext cx="195086" cy="674485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7"/>
            </p:blipFill>
            <p:spPr>
              <a:xfrm>
                <a:off x="9025466" y="6245552"/>
                <a:ext cx="195086" cy="674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8" name="墨迹 47"/>
              <p14:cNvContentPartPr/>
              <p14:nvPr/>
            </p14:nvContentPartPr>
            <p14:xfrm>
              <a:off x="9014177" y="6365222"/>
              <a:ext cx="268994" cy="365882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9"/>
            </p:blipFill>
            <p:spPr>
              <a:xfrm>
                <a:off x="9014177" y="6365222"/>
                <a:ext cx="268994" cy="3658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9" name="墨迹 48"/>
              <p14:cNvContentPartPr/>
              <p14:nvPr/>
            </p14:nvContentPartPr>
            <p14:xfrm>
              <a:off x="9448800" y="6453344"/>
              <a:ext cx="144815" cy="199684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1"/>
            </p:blipFill>
            <p:spPr>
              <a:xfrm>
                <a:off x="9448800" y="6453344"/>
                <a:ext cx="144815" cy="1996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0" name="墨迹 49"/>
              <p14:cNvContentPartPr/>
              <p14:nvPr/>
            </p14:nvContentPartPr>
            <p14:xfrm>
              <a:off x="9601200" y="6339490"/>
              <a:ext cx="259644" cy="362710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3"/>
            </p:blipFill>
            <p:spPr>
              <a:xfrm>
                <a:off x="9601200" y="6339490"/>
                <a:ext cx="259644" cy="362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1" name="墨迹 50"/>
              <p14:cNvContentPartPr/>
              <p14:nvPr/>
            </p14:nvContentPartPr>
            <p14:xfrm>
              <a:off x="10007600" y="6369804"/>
              <a:ext cx="293511" cy="241454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5"/>
            </p:blipFill>
            <p:spPr>
              <a:xfrm>
                <a:off x="10007600" y="6369804"/>
                <a:ext cx="293511" cy="241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2" name="墨迹 51"/>
              <p14:cNvContentPartPr/>
              <p14:nvPr/>
            </p14:nvContentPartPr>
            <p14:xfrm>
              <a:off x="10401300" y="6307414"/>
              <a:ext cx="165100" cy="220657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7"/>
            </p:blipFill>
            <p:spPr>
              <a:xfrm>
                <a:off x="10401300" y="6307414"/>
                <a:ext cx="165100" cy="2206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3" name="墨迹 52"/>
              <p14:cNvContentPartPr/>
              <p14:nvPr/>
            </p14:nvContentPartPr>
            <p14:xfrm>
              <a:off x="10772422" y="6258418"/>
              <a:ext cx="251178" cy="667259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9"/>
            </p:blipFill>
            <p:spPr>
              <a:xfrm>
                <a:off x="10772422" y="6258418"/>
                <a:ext cx="251178" cy="667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4" name="墨迹 53"/>
              <p14:cNvContentPartPr/>
              <p14:nvPr/>
            </p14:nvContentPartPr>
            <p14:xfrm>
              <a:off x="11125200" y="6357996"/>
              <a:ext cx="84667" cy="144696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1"/>
            </p:blipFill>
            <p:spPr>
              <a:xfrm>
                <a:off x="11125200" y="6357996"/>
                <a:ext cx="84667" cy="144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5" name="墨迹 54"/>
              <p14:cNvContentPartPr/>
              <p14:nvPr/>
            </p14:nvContentPartPr>
            <p14:xfrm>
              <a:off x="11177411" y="6280977"/>
              <a:ext cx="154693" cy="191578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3"/>
            </p:blipFill>
            <p:spPr>
              <a:xfrm>
                <a:off x="11177411" y="6280977"/>
                <a:ext cx="154693" cy="191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6" name="墨迹 55"/>
              <p14:cNvContentPartPr/>
              <p14:nvPr/>
            </p14:nvContentPartPr>
            <p14:xfrm>
              <a:off x="11221155" y="6410869"/>
              <a:ext cx="33867" cy="162321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5"/>
            </p:blipFill>
            <p:spPr>
              <a:xfrm>
                <a:off x="11221155" y="6410869"/>
                <a:ext cx="33867" cy="162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7" name="墨迹 56"/>
              <p14:cNvContentPartPr/>
              <p14:nvPr/>
            </p14:nvContentPartPr>
            <p14:xfrm>
              <a:off x="11347273" y="6378616"/>
              <a:ext cx="116594" cy="274412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7"/>
            </p:blipFill>
            <p:spPr>
              <a:xfrm>
                <a:off x="11347273" y="6378616"/>
                <a:ext cx="116594" cy="274412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7_BD.9_1#7ce211511?sp=1&amp;vop=1&amp;pid=e077533c5&amp;color=0,0,0&amp;vtp=1&amp;bt=1&amp;bbb=1&amp;hb=1"/>
          <p:cNvSpPr/>
          <p:nvPr/>
        </p:nvSpPr>
        <p:spPr>
          <a:xfrm>
            <a:off x="262046" y="256217"/>
            <a:ext cx="10899648" cy="1028700"/>
          </a:xfrm>
          <a:prstGeom prst="rect">
            <a:avLst/>
          </a:prstGeom>
          <a:blipFill rotWithShape="1">
            <a:blip r:embed="rId3"/>
            <a:stretch>
              <a:fillRect l="-1454" b="-473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3" name="QO_7_BD.9_2#7ce211511?vop=1&amp;pid=e077533c5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6472" y="1452109"/>
            <a:ext cx="4136430" cy="341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QB_8_BD.10_1#a876ce755?vop=1&amp;pid=7ce211511&amp;color=0,0,0&amp;vtp=1&amp;bbb=1"/>
          <p:cNvSpPr/>
          <p:nvPr/>
        </p:nvSpPr>
        <p:spPr>
          <a:xfrm>
            <a:off x="649224" y="4337595"/>
            <a:ext cx="10899648" cy="533400"/>
          </a:xfrm>
          <a:prstGeom prst="rect">
            <a:avLst/>
          </a:prstGeom>
          <a:blipFill rotWithShape="1">
            <a:blip r:embed="rId5"/>
            <a:stretch>
              <a:fillRect l="-1454" b="-1609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7_BD.9_1#7ce211511?sp=1&amp;vop=1&amp;pid=e077533c5&amp;color=0,0,0&amp;vtp=1&amp;bt=1&amp;bbb=1&amp;hb=1"/>
          <p:cNvSpPr/>
          <p:nvPr/>
        </p:nvSpPr>
        <p:spPr>
          <a:xfrm>
            <a:off x="262046" y="256217"/>
            <a:ext cx="10899648" cy="1028700"/>
          </a:xfrm>
          <a:prstGeom prst="rect">
            <a:avLst/>
          </a:prstGeom>
          <a:blipFill rotWithShape="1">
            <a:blip r:embed="rId3"/>
            <a:stretch>
              <a:fillRect l="-1454" b="-473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3" name="QO_7_BD.9_2#7ce211511?vop=1&amp;pid=e077533c5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6472" y="1452109"/>
            <a:ext cx="4136430" cy="341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QB_8_BD.10_1#a876ce755?vop=1&amp;pid=7ce211511&amp;color=0,0,0&amp;vtp=1&amp;bbb=1"/>
          <p:cNvSpPr/>
          <p:nvPr/>
        </p:nvSpPr>
        <p:spPr>
          <a:xfrm>
            <a:off x="649224" y="4337595"/>
            <a:ext cx="10899648" cy="533400"/>
          </a:xfrm>
          <a:prstGeom prst="rect">
            <a:avLst/>
          </a:prstGeom>
          <a:blipFill rotWithShape="1">
            <a:blip r:embed="rId5"/>
            <a:stretch>
              <a:fillRect l="-1454" b="-1609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B_8_AN.11_1#a876ce755.blank?vop=1&amp;pid=7ce211511&amp;color=0,0,0&amp;vpa=4&amp;vtp=1"/>
          <p:cNvSpPr/>
          <p:nvPr/>
        </p:nvSpPr>
        <p:spPr>
          <a:xfrm>
            <a:off x="3138996" y="4293970"/>
            <a:ext cx="438150" cy="533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乙</a:t>
            </a:r>
            <a:endParaRPr lang="en-US" altLang="zh-CN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墨迹 6"/>
              <p14:cNvContentPartPr/>
              <p14:nvPr/>
            </p14:nvContentPartPr>
            <p14:xfrm>
              <a:off x="2560990" y="685236"/>
              <a:ext cx="3836987" cy="149454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7"/>
            </p:blipFill>
            <p:spPr>
              <a:xfrm>
                <a:off x="2560990" y="685236"/>
                <a:ext cx="3836987" cy="149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3299177" y="116673"/>
              <a:ext cx="189089" cy="467575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9"/>
            </p:blipFill>
            <p:spPr>
              <a:xfrm>
                <a:off x="3299177" y="116673"/>
                <a:ext cx="189089" cy="4675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3355622" y="71554"/>
              <a:ext cx="143933" cy="170957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1"/>
            </p:blipFill>
            <p:spPr>
              <a:xfrm>
                <a:off x="3355622" y="71554"/>
                <a:ext cx="143933" cy="170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墨迹 9"/>
              <p14:cNvContentPartPr/>
              <p14:nvPr/>
            </p14:nvContentPartPr>
            <p14:xfrm>
              <a:off x="3499555" y="84597"/>
              <a:ext cx="149578" cy="115615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3"/>
            </p:blipFill>
            <p:spPr>
              <a:xfrm>
                <a:off x="3499555" y="84597"/>
                <a:ext cx="149578" cy="115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墨迹 10"/>
              <p14:cNvContentPartPr/>
              <p14:nvPr/>
            </p14:nvContentPartPr>
            <p14:xfrm>
              <a:off x="4453466" y="107861"/>
              <a:ext cx="49389" cy="41946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5"/>
            </p:blipFill>
            <p:spPr>
              <a:xfrm>
                <a:off x="4453466" y="107861"/>
                <a:ext cx="49389" cy="419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墨迹 11"/>
              <p14:cNvContentPartPr/>
              <p14:nvPr/>
            </p14:nvContentPartPr>
            <p14:xfrm>
              <a:off x="4378677" y="265070"/>
              <a:ext cx="357011" cy="285339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7"/>
            </p:blipFill>
            <p:spPr>
              <a:xfrm>
                <a:off x="4378677" y="265070"/>
                <a:ext cx="357011" cy="285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墨迹 12"/>
              <p14:cNvContentPartPr/>
              <p14:nvPr/>
            </p14:nvContentPartPr>
            <p14:xfrm>
              <a:off x="9093200" y="4135385"/>
              <a:ext cx="79022" cy="291155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9"/>
            </p:blipFill>
            <p:spPr>
              <a:xfrm>
                <a:off x="9093200" y="4135385"/>
                <a:ext cx="79022" cy="291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墨迹 13"/>
              <p14:cNvContentPartPr/>
              <p14:nvPr/>
            </p14:nvContentPartPr>
            <p14:xfrm>
              <a:off x="9059333" y="4110006"/>
              <a:ext cx="118534" cy="138527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1"/>
            </p:blipFill>
            <p:spPr>
              <a:xfrm>
                <a:off x="9059333" y="4110006"/>
                <a:ext cx="118534" cy="1385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墨迹 14"/>
              <p14:cNvContentPartPr/>
              <p14:nvPr/>
            </p14:nvContentPartPr>
            <p14:xfrm>
              <a:off x="9183511" y="4126220"/>
              <a:ext cx="53622" cy="58513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3"/>
            </p:blipFill>
            <p:spPr>
              <a:xfrm>
                <a:off x="9183511" y="4126220"/>
                <a:ext cx="53622" cy="585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墨迹 15"/>
              <p14:cNvContentPartPr/>
              <p14:nvPr/>
            </p14:nvContentPartPr>
            <p14:xfrm>
              <a:off x="9093200" y="4489458"/>
              <a:ext cx="45155" cy="250795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5"/>
            </p:blipFill>
            <p:spPr>
              <a:xfrm>
                <a:off x="9093200" y="4489458"/>
                <a:ext cx="45155" cy="250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墨迹 16"/>
              <p14:cNvContentPartPr/>
              <p14:nvPr/>
            </p14:nvContentPartPr>
            <p14:xfrm>
              <a:off x="9057746" y="4599259"/>
              <a:ext cx="193498" cy="175010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7"/>
            </p:blipFill>
            <p:spPr>
              <a:xfrm>
                <a:off x="9057746" y="4599259"/>
                <a:ext cx="193498" cy="1750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墨迹 17"/>
              <p14:cNvContentPartPr/>
              <p14:nvPr/>
            </p14:nvContentPartPr>
            <p14:xfrm>
              <a:off x="9149644" y="1421230"/>
              <a:ext cx="171450" cy="19739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9"/>
            </p:blipFill>
            <p:spPr>
              <a:xfrm>
                <a:off x="9149644" y="1421230"/>
                <a:ext cx="171450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墨迹 18"/>
              <p14:cNvContentPartPr/>
              <p14:nvPr/>
            </p14:nvContentPartPr>
            <p14:xfrm>
              <a:off x="9110133" y="1460708"/>
              <a:ext cx="90311" cy="407829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1"/>
            </p:blipFill>
            <p:spPr>
              <a:xfrm>
                <a:off x="9110133" y="1460708"/>
                <a:ext cx="90311" cy="407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墨迹 19"/>
              <p14:cNvContentPartPr/>
              <p14:nvPr/>
            </p14:nvContentPartPr>
            <p14:xfrm>
              <a:off x="9144000" y="1556585"/>
              <a:ext cx="265288" cy="174834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3"/>
            </p:blipFill>
            <p:spPr>
              <a:xfrm>
                <a:off x="9144000" y="1556585"/>
                <a:ext cx="265288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墨迹 20"/>
              <p14:cNvContentPartPr/>
              <p14:nvPr/>
            </p14:nvContentPartPr>
            <p14:xfrm>
              <a:off x="9386711" y="1293453"/>
              <a:ext cx="107244" cy="243393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5"/>
            </p:blipFill>
            <p:spPr>
              <a:xfrm>
                <a:off x="9386711" y="1293453"/>
                <a:ext cx="107244" cy="243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墨迹 21"/>
              <p14:cNvContentPartPr/>
              <p14:nvPr/>
            </p14:nvContentPartPr>
            <p14:xfrm>
              <a:off x="9505244" y="1373291"/>
              <a:ext cx="158044" cy="14100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7"/>
            </p:blipFill>
            <p:spPr>
              <a:xfrm>
                <a:off x="9505244" y="1373291"/>
                <a:ext cx="158044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" name="墨迹 22"/>
              <p14:cNvContentPartPr/>
              <p14:nvPr/>
            </p14:nvContentPartPr>
            <p14:xfrm>
              <a:off x="9584266" y="1268955"/>
              <a:ext cx="22578" cy="242512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39"/>
            </p:blipFill>
            <p:spPr>
              <a:xfrm>
                <a:off x="9584266" y="1268955"/>
                <a:ext cx="22578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4" name="墨迹 23"/>
              <p14:cNvContentPartPr/>
              <p14:nvPr/>
            </p14:nvContentPartPr>
            <p14:xfrm>
              <a:off x="9223198" y="2802981"/>
              <a:ext cx="126824" cy="267891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1"/>
            </p:blipFill>
            <p:spPr>
              <a:xfrm>
                <a:off x="9223198" y="2802981"/>
                <a:ext cx="126824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" name="墨迹 24"/>
              <p14:cNvContentPartPr/>
              <p14:nvPr/>
            </p14:nvContentPartPr>
            <p14:xfrm>
              <a:off x="9182805" y="3096251"/>
              <a:ext cx="198262" cy="3383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3"/>
            </p:blipFill>
            <p:spPr>
              <a:xfrm>
                <a:off x="9182805" y="3096251"/>
                <a:ext cx="19826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墨迹 25"/>
              <p14:cNvContentPartPr/>
              <p14:nvPr/>
            </p14:nvContentPartPr>
            <p14:xfrm>
              <a:off x="9460088" y="3011654"/>
              <a:ext cx="167393" cy="172895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5"/>
            </p:blipFill>
            <p:spPr>
              <a:xfrm>
                <a:off x="9460088" y="3011654"/>
                <a:ext cx="167393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墨迹 26"/>
              <p14:cNvContentPartPr/>
              <p14:nvPr/>
            </p14:nvContentPartPr>
            <p14:xfrm>
              <a:off x="9204325" y="3677151"/>
              <a:ext cx="140052" cy="246212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7"/>
            </p:blipFill>
            <p:spPr>
              <a:xfrm>
                <a:off x="9204325" y="3677151"/>
                <a:ext cx="140052" cy="2462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8" name="墨迹 27"/>
              <p14:cNvContentPartPr/>
              <p14:nvPr/>
            </p14:nvContentPartPr>
            <p14:xfrm>
              <a:off x="9369777" y="3829426"/>
              <a:ext cx="100189" cy="301729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49"/>
            </p:blipFill>
            <p:spPr>
              <a:xfrm>
                <a:off x="9369777" y="3829426"/>
                <a:ext cx="100189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9" name="墨迹 28"/>
              <p14:cNvContentPartPr/>
              <p14:nvPr/>
            </p14:nvContentPartPr>
            <p14:xfrm>
              <a:off x="9474200" y="3648952"/>
              <a:ext cx="90311" cy="1127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1"/>
            </p:blipFill>
            <p:spPr>
              <a:xfrm>
                <a:off x="9474200" y="3648952"/>
                <a:ext cx="90311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0" name="墨迹 29"/>
              <p14:cNvContentPartPr/>
              <p14:nvPr/>
            </p14:nvContentPartPr>
            <p14:xfrm>
              <a:off x="10244666" y="2963187"/>
              <a:ext cx="45156" cy="417169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3"/>
            </p:blipFill>
            <p:spPr>
              <a:xfrm>
                <a:off x="10244666" y="2963187"/>
                <a:ext cx="45156" cy="4171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1" name="墨迹 30"/>
              <p14:cNvContentPartPr/>
              <p14:nvPr/>
            </p14:nvContentPartPr>
            <p14:xfrm>
              <a:off x="10250311" y="3096427"/>
              <a:ext cx="124178" cy="180298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5"/>
            </p:blipFill>
            <p:spPr>
              <a:xfrm>
                <a:off x="10250311" y="3096427"/>
                <a:ext cx="124178" cy="180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2" name="墨迹 31"/>
              <p14:cNvContentPartPr/>
              <p14:nvPr/>
            </p14:nvContentPartPr>
            <p14:xfrm>
              <a:off x="10430932" y="3147009"/>
              <a:ext cx="117123" cy="36659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7"/>
            </p:blipFill>
            <p:spPr>
              <a:xfrm>
                <a:off x="10430932" y="3147009"/>
                <a:ext cx="117123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3" name="墨迹 32"/>
              <p14:cNvContentPartPr/>
              <p14:nvPr/>
            </p14:nvContentPartPr>
            <p14:xfrm>
              <a:off x="10459155" y="3196005"/>
              <a:ext cx="16933" cy="73670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9"/>
            </p:blipFill>
            <p:spPr>
              <a:xfrm>
                <a:off x="10459155" y="3196005"/>
                <a:ext cx="16933" cy="736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" name="墨迹 33"/>
              <p14:cNvContentPartPr/>
              <p14:nvPr/>
            </p14:nvContentPartPr>
            <p14:xfrm>
              <a:off x="10518422" y="3190013"/>
              <a:ext cx="25400" cy="100811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1"/>
            </p:blipFill>
            <p:spPr>
              <a:xfrm>
                <a:off x="10518422" y="3190013"/>
                <a:ext cx="25400" cy="1008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5" name="墨迹 34"/>
              <p14:cNvContentPartPr/>
              <p14:nvPr/>
            </p14:nvContentPartPr>
            <p14:xfrm>
              <a:off x="10417527" y="3316204"/>
              <a:ext cx="154517" cy="11279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3"/>
            </p:blipFill>
            <p:spPr>
              <a:xfrm>
                <a:off x="10417527" y="3316204"/>
                <a:ext cx="154517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6" name="墨迹 35"/>
              <p14:cNvContentPartPr/>
              <p14:nvPr/>
            </p14:nvContentPartPr>
            <p14:xfrm>
              <a:off x="10646832" y="3124450"/>
              <a:ext cx="108656" cy="16919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5"/>
            </p:blipFill>
            <p:spPr>
              <a:xfrm>
                <a:off x="10646832" y="3124450"/>
                <a:ext cx="10865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7" name="墨迹 36"/>
              <p14:cNvContentPartPr/>
              <p14:nvPr/>
            </p14:nvContentPartPr>
            <p14:xfrm>
              <a:off x="10641188" y="3220327"/>
              <a:ext cx="125589" cy="14099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7"/>
            </p:blipFill>
            <p:spPr>
              <a:xfrm>
                <a:off x="10641188" y="3220327"/>
                <a:ext cx="125589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8" name="墨迹 37"/>
              <p14:cNvContentPartPr/>
              <p14:nvPr/>
            </p14:nvContentPartPr>
            <p14:xfrm>
              <a:off x="10899422" y="3175208"/>
              <a:ext cx="344312" cy="11280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9"/>
            </p:blipFill>
            <p:spPr>
              <a:xfrm>
                <a:off x="10899422" y="3175208"/>
                <a:ext cx="34431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9" name="墨迹 38"/>
              <p14:cNvContentPartPr/>
              <p14:nvPr/>
            </p14:nvContentPartPr>
            <p14:xfrm>
              <a:off x="10952338" y="2808621"/>
              <a:ext cx="108656" cy="231232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1"/>
            </p:blipFill>
            <p:spPr>
              <a:xfrm>
                <a:off x="10952338" y="2808621"/>
                <a:ext cx="108656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0" name="墨迹 39"/>
              <p14:cNvContentPartPr/>
              <p14:nvPr/>
            </p14:nvContentPartPr>
            <p14:xfrm>
              <a:off x="10909123" y="3045493"/>
              <a:ext cx="114477" cy="11280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3"/>
            </p:blipFill>
            <p:spPr>
              <a:xfrm>
                <a:off x="10909123" y="3045493"/>
                <a:ext cx="11447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1" name="墨迹 40"/>
              <p14:cNvContentPartPr/>
              <p14:nvPr/>
            </p14:nvContentPartPr>
            <p14:xfrm>
              <a:off x="11057467" y="2957723"/>
              <a:ext cx="98072" cy="225945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5"/>
            </p:blipFill>
            <p:spPr>
              <a:xfrm>
                <a:off x="11057467" y="2957723"/>
                <a:ext cx="98072" cy="225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2" name="墨迹 41"/>
              <p14:cNvContentPartPr/>
              <p14:nvPr/>
            </p14:nvContentPartPr>
            <p14:xfrm>
              <a:off x="11159067" y="2724024"/>
              <a:ext cx="132644" cy="28199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7"/>
            </p:blipFill>
            <p:spPr>
              <a:xfrm>
                <a:off x="11159067" y="2724024"/>
                <a:ext cx="1326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3" name="墨迹 42"/>
              <p14:cNvContentPartPr/>
              <p14:nvPr/>
            </p14:nvContentPartPr>
            <p14:xfrm>
              <a:off x="10910711" y="3434639"/>
              <a:ext cx="71437" cy="149455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9"/>
            </p:blipFill>
            <p:spPr>
              <a:xfrm>
                <a:off x="10910711" y="3434639"/>
                <a:ext cx="71437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4" name="墨迹 43"/>
              <p14:cNvContentPartPr/>
              <p14:nvPr/>
            </p14:nvContentPartPr>
            <p14:xfrm>
              <a:off x="10859911" y="3592554"/>
              <a:ext cx="124177" cy="11279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1"/>
            </p:blipFill>
            <p:spPr>
              <a:xfrm>
                <a:off x="10859911" y="3592554"/>
                <a:ext cx="124177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5" name="墨迹 44"/>
              <p14:cNvContentPartPr/>
              <p14:nvPr/>
            </p14:nvContentPartPr>
            <p14:xfrm>
              <a:off x="11028186" y="3553075"/>
              <a:ext cx="111125" cy="90237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3"/>
            </p:blipFill>
            <p:spPr>
              <a:xfrm>
                <a:off x="11028186" y="3553075"/>
                <a:ext cx="111125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6" name="墨迹 45"/>
              <p14:cNvContentPartPr/>
              <p14:nvPr/>
            </p14:nvContentPartPr>
            <p14:xfrm>
              <a:off x="11229093" y="3440279"/>
              <a:ext cx="18344" cy="43004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5"/>
            </p:blipFill>
            <p:spPr>
              <a:xfrm>
                <a:off x="11229093" y="3440279"/>
                <a:ext cx="18344" cy="430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7" name="墨迹 46"/>
              <p14:cNvContentPartPr/>
              <p14:nvPr/>
            </p14:nvContentPartPr>
            <p14:xfrm>
              <a:off x="11383080" y="3159699"/>
              <a:ext cx="231246" cy="2678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7"/>
            </p:blipFill>
            <p:spPr>
              <a:xfrm>
                <a:off x="11383080" y="3159699"/>
                <a:ext cx="231246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8" name="墨迹 47"/>
              <p14:cNvContentPartPr/>
              <p14:nvPr/>
            </p14:nvContentPartPr>
            <p14:xfrm>
              <a:off x="11384844" y="3327483"/>
              <a:ext cx="91723" cy="188933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9"/>
            </p:blipFill>
            <p:spPr>
              <a:xfrm>
                <a:off x="11384844" y="3327483"/>
                <a:ext cx="91723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9" name="墨迹 48"/>
              <p14:cNvContentPartPr/>
              <p14:nvPr/>
            </p14:nvContentPartPr>
            <p14:xfrm>
              <a:off x="11328400" y="3524876"/>
              <a:ext cx="129822" cy="5640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1"/>
            </p:blipFill>
            <p:spPr>
              <a:xfrm>
                <a:off x="11328400" y="3524876"/>
                <a:ext cx="12982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0" name="墨迹 49"/>
              <p14:cNvContentPartPr/>
              <p14:nvPr/>
            </p14:nvContentPartPr>
            <p14:xfrm>
              <a:off x="11514667" y="3389521"/>
              <a:ext cx="76200" cy="360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3"/>
            </p:blipFill>
            <p:spPr>
              <a:xfrm>
                <a:off x="11514667" y="3389521"/>
                <a:ext cx="762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1" name="墨迹 50"/>
              <p14:cNvContentPartPr/>
              <p14:nvPr/>
            </p14:nvContentPartPr>
            <p14:xfrm>
              <a:off x="11494911" y="2808621"/>
              <a:ext cx="19756" cy="318649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5"/>
            </p:blipFill>
            <p:spPr>
              <a:xfrm>
                <a:off x="11494911" y="2808621"/>
                <a:ext cx="19756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2" name="墨迹 51"/>
              <p14:cNvContentPartPr/>
              <p14:nvPr/>
            </p14:nvContentPartPr>
            <p14:xfrm>
              <a:off x="11607800" y="3304924"/>
              <a:ext cx="59267" cy="267891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7"/>
            </p:blipFill>
            <p:spPr>
              <a:xfrm>
                <a:off x="11607800" y="3304924"/>
                <a:ext cx="59267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3" name="墨迹 52"/>
              <p14:cNvContentPartPr/>
              <p14:nvPr/>
            </p14:nvContentPartPr>
            <p14:xfrm>
              <a:off x="11576755" y="3513597"/>
              <a:ext cx="166512" cy="97286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9"/>
            </p:blipFill>
            <p:spPr>
              <a:xfrm>
                <a:off x="11576755" y="3513597"/>
                <a:ext cx="166512" cy="972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4" name="墨迹 53"/>
              <p14:cNvContentPartPr/>
              <p14:nvPr/>
            </p14:nvContentPartPr>
            <p14:xfrm>
              <a:off x="10763955" y="2724024"/>
              <a:ext cx="118533" cy="767013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1"/>
            </p:blipFill>
            <p:spPr>
              <a:xfrm>
                <a:off x="10763955" y="2724024"/>
                <a:ext cx="118533" cy="767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5" name="墨迹 54"/>
              <p14:cNvContentPartPr/>
              <p14:nvPr/>
            </p14:nvContentPartPr>
            <p14:xfrm>
              <a:off x="10696222" y="3299284"/>
              <a:ext cx="287867" cy="243922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3"/>
            </p:blipFill>
            <p:spPr>
              <a:xfrm>
                <a:off x="10696222" y="3299284"/>
                <a:ext cx="287867" cy="2439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6" name="墨迹 55"/>
              <p14:cNvContentPartPr/>
              <p14:nvPr/>
            </p14:nvContentPartPr>
            <p14:xfrm>
              <a:off x="828145" y="1703220"/>
              <a:ext cx="91899" cy="53578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5"/>
            </p:blipFill>
            <p:spPr>
              <a:xfrm>
                <a:off x="828145" y="1703220"/>
                <a:ext cx="91899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7" name="墨迹 56"/>
              <p14:cNvContentPartPr/>
              <p14:nvPr/>
            </p14:nvContentPartPr>
            <p14:xfrm>
              <a:off x="796219" y="1810376"/>
              <a:ext cx="219781" cy="253791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7"/>
            </p:blipFill>
            <p:spPr>
              <a:xfrm>
                <a:off x="796219" y="1810376"/>
                <a:ext cx="219781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8" name="墨迹 57"/>
              <p14:cNvContentPartPr/>
              <p14:nvPr/>
            </p14:nvContentPartPr>
            <p14:xfrm>
              <a:off x="1134533" y="1928812"/>
              <a:ext cx="43215" cy="36659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9"/>
            </p:blipFill>
            <p:spPr>
              <a:xfrm>
                <a:off x="1134533" y="1928812"/>
                <a:ext cx="43215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9" name="墨迹 58"/>
              <p14:cNvContentPartPr/>
              <p14:nvPr/>
            </p14:nvContentPartPr>
            <p14:xfrm>
              <a:off x="1116894" y="2030328"/>
              <a:ext cx="40217" cy="22560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1"/>
            </p:blipFill>
            <p:spPr>
              <a:xfrm>
                <a:off x="1116894" y="2030328"/>
                <a:ext cx="40217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0" name="墨迹 59"/>
              <p14:cNvContentPartPr/>
              <p14:nvPr/>
            </p14:nvContentPartPr>
            <p14:xfrm>
              <a:off x="1682220" y="1737059"/>
              <a:ext cx="124002" cy="152274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3"/>
            </p:blipFill>
            <p:spPr>
              <a:xfrm>
                <a:off x="1682220" y="1737059"/>
                <a:ext cx="124002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1" name="墨迹 60"/>
              <p14:cNvContentPartPr/>
              <p14:nvPr/>
            </p14:nvContentPartPr>
            <p14:xfrm>
              <a:off x="1862666" y="1612983"/>
              <a:ext cx="146756" cy="73317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5"/>
            </p:blipFill>
            <p:spPr>
              <a:xfrm>
                <a:off x="1862666" y="1612983"/>
                <a:ext cx="146756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2" name="墨迹 61"/>
              <p14:cNvContentPartPr/>
              <p14:nvPr/>
            </p14:nvContentPartPr>
            <p14:xfrm>
              <a:off x="1879600" y="1714500"/>
              <a:ext cx="45155" cy="373989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7"/>
            </p:blipFill>
            <p:spPr>
              <a:xfrm>
                <a:off x="1879600" y="1714500"/>
                <a:ext cx="45155" cy="3739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3" name="墨迹 62"/>
              <p14:cNvContentPartPr/>
              <p14:nvPr/>
            </p14:nvContentPartPr>
            <p14:xfrm>
              <a:off x="1885244" y="1744108"/>
              <a:ext cx="206022" cy="199685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9"/>
            </p:blipFill>
            <p:spPr>
              <a:xfrm>
                <a:off x="1885244" y="1744108"/>
                <a:ext cx="206022" cy="1996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4" name="墨迹 63"/>
              <p14:cNvContentPartPr/>
              <p14:nvPr/>
            </p14:nvContentPartPr>
            <p14:xfrm>
              <a:off x="2091266" y="1528386"/>
              <a:ext cx="89606" cy="228412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1"/>
            </p:blipFill>
            <p:spPr>
              <a:xfrm>
                <a:off x="2091266" y="1528386"/>
                <a:ext cx="89606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5" name="墨迹 64"/>
              <p14:cNvContentPartPr/>
              <p14:nvPr/>
            </p14:nvContentPartPr>
            <p14:xfrm>
              <a:off x="2195688" y="1539666"/>
              <a:ext cx="138289" cy="39478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3"/>
            </p:blipFill>
            <p:spPr>
              <a:xfrm>
                <a:off x="2195688" y="1539666"/>
                <a:ext cx="138289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6" name="墨迹 65"/>
              <p14:cNvContentPartPr/>
              <p14:nvPr/>
            </p14:nvContentPartPr>
            <p14:xfrm>
              <a:off x="2242784" y="1480448"/>
              <a:ext cx="31927" cy="155094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5"/>
            </p:blipFill>
            <p:spPr>
              <a:xfrm>
                <a:off x="2242784" y="1480448"/>
                <a:ext cx="31927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7" name="墨迹 66"/>
              <p14:cNvContentPartPr/>
              <p14:nvPr/>
            </p14:nvContentPartPr>
            <p14:xfrm>
              <a:off x="2262011" y="1776537"/>
              <a:ext cx="153811" cy="22560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7"/>
            </p:blipFill>
            <p:spPr>
              <a:xfrm>
                <a:off x="2262011" y="1776537"/>
                <a:ext cx="153811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8" name="墨迹 67"/>
              <p14:cNvContentPartPr/>
              <p14:nvPr/>
            </p14:nvContentPartPr>
            <p14:xfrm>
              <a:off x="2309988" y="1751158"/>
              <a:ext cx="15523" cy="256611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9"/>
            </p:blipFill>
            <p:spPr>
              <a:xfrm>
                <a:off x="2309988" y="1751158"/>
                <a:ext cx="15523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9" name="墨迹 68"/>
              <p14:cNvContentPartPr/>
              <p14:nvPr/>
            </p14:nvContentPartPr>
            <p14:xfrm>
              <a:off x="2545644" y="1686300"/>
              <a:ext cx="152400" cy="167785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1"/>
            </p:blipFill>
            <p:spPr>
              <a:xfrm>
                <a:off x="2545644" y="1686300"/>
                <a:ext cx="152400" cy="1677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0" name="墨迹 69"/>
              <p14:cNvContentPartPr/>
              <p14:nvPr/>
            </p14:nvContentPartPr>
            <p14:xfrm>
              <a:off x="2737555" y="1629902"/>
              <a:ext cx="84667" cy="219953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3"/>
            </p:blipFill>
            <p:spPr>
              <a:xfrm>
                <a:off x="2737555" y="1629902"/>
                <a:ext cx="84667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1" name="墨迹 70"/>
              <p14:cNvContentPartPr/>
              <p14:nvPr/>
            </p14:nvContentPartPr>
            <p14:xfrm>
              <a:off x="2726266" y="1872414"/>
              <a:ext cx="163689" cy="33839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5"/>
            </p:blipFill>
            <p:spPr>
              <a:xfrm>
                <a:off x="2726266" y="1872414"/>
                <a:ext cx="16368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2" name="墨迹 71"/>
              <p14:cNvContentPartPr/>
              <p14:nvPr/>
            </p14:nvContentPartPr>
            <p14:xfrm>
              <a:off x="2881136" y="1550945"/>
              <a:ext cx="107597" cy="16920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7"/>
            </p:blipFill>
            <p:spPr>
              <a:xfrm>
                <a:off x="2881136" y="1550945"/>
                <a:ext cx="107597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3" name="墨迹 72"/>
              <p14:cNvContentPartPr/>
              <p14:nvPr/>
            </p14:nvContentPartPr>
            <p14:xfrm>
              <a:off x="3200400" y="1697580"/>
              <a:ext cx="225777" cy="22559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9"/>
            </p:blipFill>
            <p:spPr>
              <a:xfrm>
                <a:off x="3200400" y="1697580"/>
                <a:ext cx="22577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4" name="墨迹 73"/>
              <p14:cNvContentPartPr/>
              <p14:nvPr/>
            </p14:nvContentPartPr>
            <p14:xfrm>
              <a:off x="3375377" y="1607343"/>
              <a:ext cx="150460" cy="56398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1"/>
            </p:blipFill>
            <p:spPr>
              <a:xfrm>
                <a:off x="3375377" y="1607343"/>
                <a:ext cx="150460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5" name="墨迹 74"/>
              <p14:cNvContentPartPr/>
              <p14:nvPr/>
            </p14:nvContentPartPr>
            <p14:xfrm>
              <a:off x="3207984" y="1759618"/>
              <a:ext cx="223838" cy="28199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3"/>
            </p:blipFill>
            <p:spPr>
              <a:xfrm>
                <a:off x="3207984" y="1759618"/>
                <a:ext cx="22383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6" name="墨迹 75"/>
              <p14:cNvContentPartPr/>
              <p14:nvPr/>
            </p14:nvContentPartPr>
            <p14:xfrm>
              <a:off x="3246261" y="1799097"/>
              <a:ext cx="123472" cy="47938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5"/>
            </p:blipFill>
            <p:spPr>
              <a:xfrm>
                <a:off x="3246261" y="1799097"/>
                <a:ext cx="123472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7" name="墨迹 76"/>
              <p14:cNvContentPartPr/>
              <p14:nvPr/>
            </p14:nvContentPartPr>
            <p14:xfrm>
              <a:off x="3565877" y="1646822"/>
              <a:ext cx="148167" cy="152275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7"/>
            </p:blipFill>
            <p:spPr>
              <a:xfrm>
                <a:off x="3565877" y="1646822"/>
                <a:ext cx="148167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8" name="墨迹 77"/>
              <p14:cNvContentPartPr/>
              <p14:nvPr/>
            </p14:nvContentPartPr>
            <p14:xfrm>
              <a:off x="3810000" y="1494547"/>
              <a:ext cx="127881" cy="62038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49"/>
            </p:blipFill>
            <p:spPr>
              <a:xfrm>
                <a:off x="3810000" y="1494547"/>
                <a:ext cx="127881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9" name="墨迹 78"/>
              <p14:cNvContentPartPr/>
              <p14:nvPr/>
            </p14:nvContentPartPr>
            <p14:xfrm>
              <a:off x="3793066" y="1601703"/>
              <a:ext cx="33867" cy="349668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1"/>
            </p:blipFill>
            <p:spPr>
              <a:xfrm>
                <a:off x="3793066" y="1601703"/>
                <a:ext cx="33867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0" name="墨迹 79"/>
              <p14:cNvContentPartPr/>
              <p14:nvPr/>
            </p14:nvContentPartPr>
            <p14:xfrm>
              <a:off x="3838222" y="1680661"/>
              <a:ext cx="143933" cy="157914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3"/>
            </p:blipFill>
            <p:spPr>
              <a:xfrm>
                <a:off x="3838222" y="1680661"/>
                <a:ext cx="143933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1" name="墨迹 80"/>
              <p14:cNvContentPartPr/>
              <p14:nvPr/>
            </p14:nvContentPartPr>
            <p14:xfrm>
              <a:off x="3996266" y="1460708"/>
              <a:ext cx="112889" cy="150336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5"/>
            </p:blipFill>
            <p:spPr>
              <a:xfrm>
                <a:off x="3996266" y="1460708"/>
                <a:ext cx="112889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2" name="墨迹 81"/>
              <p14:cNvContentPartPr/>
              <p14:nvPr/>
            </p14:nvContentPartPr>
            <p14:xfrm>
              <a:off x="4097866" y="1480448"/>
              <a:ext cx="135467" cy="14099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7"/>
            </p:blipFill>
            <p:spPr>
              <a:xfrm>
                <a:off x="4097866" y="1480448"/>
                <a:ext cx="135467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3" name="墨迹 82"/>
              <p14:cNvContentPartPr/>
              <p14:nvPr/>
            </p14:nvContentPartPr>
            <p14:xfrm>
              <a:off x="4157133" y="1398671"/>
              <a:ext cx="42333" cy="211492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59"/>
            </p:blipFill>
            <p:spPr>
              <a:xfrm>
                <a:off x="4157133" y="1398671"/>
                <a:ext cx="42333" cy="211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4" name="墨迹 83"/>
              <p14:cNvContentPartPr/>
              <p14:nvPr/>
            </p14:nvContentPartPr>
            <p14:xfrm>
              <a:off x="4176888" y="1737059"/>
              <a:ext cx="124178" cy="5640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1"/>
            </p:blipFill>
            <p:spPr>
              <a:xfrm>
                <a:off x="4176888" y="1737059"/>
                <a:ext cx="12417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5" name="墨迹 84"/>
              <p14:cNvContentPartPr/>
              <p14:nvPr/>
            </p14:nvContentPartPr>
            <p14:xfrm>
              <a:off x="4219222" y="1690530"/>
              <a:ext cx="14111" cy="227002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3"/>
            </p:blipFill>
            <p:spPr>
              <a:xfrm>
                <a:off x="4219222" y="1690530"/>
                <a:ext cx="14111" cy="227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6" name="墨迹 85"/>
              <p14:cNvContentPartPr/>
              <p14:nvPr/>
            </p14:nvContentPartPr>
            <p14:xfrm>
              <a:off x="4498622" y="1539666"/>
              <a:ext cx="84666" cy="310189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5"/>
            </p:blipFill>
            <p:spPr>
              <a:xfrm>
                <a:off x="4498622" y="1539666"/>
                <a:ext cx="84666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7" name="墨迹 86"/>
              <p14:cNvContentPartPr/>
              <p14:nvPr/>
            </p14:nvContentPartPr>
            <p14:xfrm>
              <a:off x="4435827" y="1827296"/>
              <a:ext cx="122061" cy="5639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7"/>
            </p:blipFill>
            <p:spPr>
              <a:xfrm>
                <a:off x="4435827" y="1827296"/>
                <a:ext cx="122061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8" name="墨迹 87"/>
              <p14:cNvContentPartPr/>
              <p14:nvPr/>
            </p14:nvContentPartPr>
            <p14:xfrm>
              <a:off x="4542190" y="1748338"/>
              <a:ext cx="179387" cy="186114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69"/>
            </p:blipFill>
            <p:spPr>
              <a:xfrm>
                <a:off x="4542190" y="1748338"/>
                <a:ext cx="179387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9" name="墨迹 88"/>
              <p14:cNvContentPartPr/>
              <p14:nvPr/>
            </p14:nvContentPartPr>
            <p14:xfrm>
              <a:off x="4814711" y="1722959"/>
              <a:ext cx="56444" cy="172014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1"/>
            </p:blipFill>
            <p:spPr>
              <a:xfrm>
                <a:off x="4814711" y="1722959"/>
                <a:ext cx="56444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90" name="墨迹 89"/>
              <p14:cNvContentPartPr/>
              <p14:nvPr/>
            </p14:nvContentPartPr>
            <p14:xfrm>
              <a:off x="4891616" y="1708860"/>
              <a:ext cx="210961" cy="284810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3"/>
            </p:blipFill>
            <p:spPr>
              <a:xfrm>
                <a:off x="4891616" y="1708860"/>
                <a:ext cx="210961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1" name="墨迹 90"/>
              <p14:cNvContentPartPr/>
              <p14:nvPr/>
            </p14:nvContentPartPr>
            <p14:xfrm>
              <a:off x="5111044" y="1590424"/>
              <a:ext cx="191206" cy="349668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5"/>
            </p:blipFill>
            <p:spPr>
              <a:xfrm>
                <a:off x="5111044" y="1590424"/>
                <a:ext cx="191206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2" name="墨迹 91"/>
              <p14:cNvContentPartPr/>
              <p14:nvPr/>
            </p14:nvContentPartPr>
            <p14:xfrm>
              <a:off x="1004711" y="2735304"/>
              <a:ext cx="62089" cy="360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7"/>
            </p:blipFill>
            <p:spPr>
              <a:xfrm>
                <a:off x="1004711" y="2735304"/>
                <a:ext cx="62089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3" name="墨迹 92"/>
              <p14:cNvContentPartPr/>
              <p14:nvPr/>
            </p14:nvContentPartPr>
            <p14:xfrm>
              <a:off x="936977" y="2763855"/>
              <a:ext cx="344311" cy="670784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79"/>
            </p:blipFill>
            <p:spPr>
              <a:xfrm>
                <a:off x="936977" y="2763855"/>
                <a:ext cx="344311" cy="670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4" name="墨迹 93"/>
              <p14:cNvContentPartPr/>
              <p14:nvPr/>
            </p14:nvContentPartPr>
            <p14:xfrm>
              <a:off x="1603022" y="2986275"/>
              <a:ext cx="105012" cy="59958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1"/>
            </p:blipFill>
            <p:spPr>
              <a:xfrm>
                <a:off x="1603022" y="2986275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5" name="墨迹 94"/>
              <p14:cNvContentPartPr/>
              <p14:nvPr/>
            </p14:nvContentPartPr>
            <p14:xfrm>
              <a:off x="1661759" y="3011654"/>
              <a:ext cx="37218" cy="16919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3"/>
            </p:blipFill>
            <p:spPr>
              <a:xfrm>
                <a:off x="1661759" y="3011654"/>
                <a:ext cx="3721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6" name="墨迹 95"/>
              <p14:cNvContentPartPr/>
              <p14:nvPr/>
            </p14:nvContentPartPr>
            <p14:xfrm>
              <a:off x="1648177" y="3051133"/>
              <a:ext cx="47978" cy="8459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5"/>
            </p:blipFill>
            <p:spPr>
              <a:xfrm>
                <a:off x="1648177" y="3051133"/>
                <a:ext cx="47978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7" name="墨迹 96"/>
              <p14:cNvContentPartPr/>
              <p14:nvPr/>
            </p14:nvContentPartPr>
            <p14:xfrm>
              <a:off x="2115255" y="2695825"/>
              <a:ext cx="136878" cy="287630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7"/>
            </p:blipFill>
            <p:spPr>
              <a:xfrm>
                <a:off x="2115255" y="2695825"/>
                <a:ext cx="136878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8" name="墨迹 97"/>
              <p14:cNvContentPartPr/>
              <p14:nvPr/>
            </p14:nvContentPartPr>
            <p14:xfrm>
              <a:off x="2302227" y="2893218"/>
              <a:ext cx="107950" cy="129716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89"/>
            </p:blipFill>
            <p:spPr>
              <a:xfrm>
                <a:off x="2302227" y="2893218"/>
                <a:ext cx="107950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9" name="墨迹 98"/>
              <p14:cNvContentPartPr/>
              <p14:nvPr/>
            </p14:nvContentPartPr>
            <p14:xfrm>
              <a:off x="2568222" y="2808621"/>
              <a:ext cx="160866" cy="16920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1"/>
            </p:blipFill>
            <p:spPr>
              <a:xfrm>
                <a:off x="2568222" y="2808621"/>
                <a:ext cx="160866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00" name="墨迹 99"/>
              <p14:cNvContentPartPr/>
              <p14:nvPr/>
            </p14:nvContentPartPr>
            <p14:xfrm>
              <a:off x="2652888" y="2712745"/>
              <a:ext cx="22578" cy="281990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3"/>
            </p:blipFill>
            <p:spPr>
              <a:xfrm>
                <a:off x="2652888" y="2712745"/>
                <a:ext cx="22578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1" name="墨迹 100"/>
              <p14:cNvContentPartPr/>
              <p14:nvPr/>
            </p14:nvContentPartPr>
            <p14:xfrm>
              <a:off x="2833511" y="2639427"/>
              <a:ext cx="122237" cy="315829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5"/>
            </p:blipFill>
            <p:spPr>
              <a:xfrm>
                <a:off x="2833511" y="2639427"/>
                <a:ext cx="122237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2" name="墨迹 101"/>
              <p14:cNvContentPartPr/>
              <p14:nvPr/>
            </p14:nvContentPartPr>
            <p14:xfrm>
              <a:off x="2824338" y="2938337"/>
              <a:ext cx="209550" cy="33839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97"/>
            </p:blipFill>
            <p:spPr>
              <a:xfrm>
                <a:off x="2824338" y="2938337"/>
                <a:ext cx="20955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3" name="墨迹 102"/>
              <p14:cNvContentPartPr/>
              <p14:nvPr/>
            </p14:nvContentPartPr>
            <p14:xfrm>
              <a:off x="3053644" y="2605588"/>
              <a:ext cx="135467" cy="39479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99"/>
            </p:blipFill>
            <p:spPr>
              <a:xfrm>
                <a:off x="3053644" y="2605588"/>
                <a:ext cx="13546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4" name="墨迹 103"/>
              <p14:cNvContentPartPr/>
              <p14:nvPr/>
            </p14:nvContentPartPr>
            <p14:xfrm>
              <a:off x="3312054" y="2724024"/>
              <a:ext cx="289101" cy="22559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1"/>
            </p:blipFill>
            <p:spPr>
              <a:xfrm>
                <a:off x="3312054" y="2724024"/>
                <a:ext cx="28910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5" name="墨迹 104"/>
              <p14:cNvContentPartPr/>
              <p14:nvPr/>
            </p14:nvContentPartPr>
            <p14:xfrm>
              <a:off x="3481740" y="2667626"/>
              <a:ext cx="246415" cy="28199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3"/>
            </p:blipFill>
            <p:spPr>
              <a:xfrm>
                <a:off x="3481740" y="2667626"/>
                <a:ext cx="24641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6" name="墨迹 105"/>
              <p14:cNvContentPartPr/>
              <p14:nvPr/>
            </p14:nvContentPartPr>
            <p14:xfrm>
              <a:off x="3360737" y="2791702"/>
              <a:ext cx="302507" cy="50758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5"/>
            </p:blipFill>
            <p:spPr>
              <a:xfrm>
                <a:off x="3360737" y="2791702"/>
                <a:ext cx="302507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7" name="墨迹 106"/>
              <p14:cNvContentPartPr/>
              <p14:nvPr/>
            </p14:nvContentPartPr>
            <p14:xfrm>
              <a:off x="3377670" y="2872598"/>
              <a:ext cx="189618" cy="34720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07"/>
            </p:blipFill>
            <p:spPr>
              <a:xfrm>
                <a:off x="3377670" y="2872598"/>
                <a:ext cx="189618" cy="347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8" name="墨迹 107"/>
              <p14:cNvContentPartPr/>
              <p14:nvPr/>
            </p14:nvContentPartPr>
            <p14:xfrm>
              <a:off x="3921125" y="2633787"/>
              <a:ext cx="99836" cy="290450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09"/>
            </p:blipFill>
            <p:spPr>
              <a:xfrm>
                <a:off x="3921125" y="2633787"/>
                <a:ext cx="99836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09" name="墨迹 108"/>
              <p14:cNvContentPartPr/>
              <p14:nvPr/>
            </p14:nvContentPartPr>
            <p14:xfrm>
              <a:off x="3853744" y="2887579"/>
              <a:ext cx="170744" cy="28198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1"/>
            </p:blipFill>
            <p:spPr>
              <a:xfrm>
                <a:off x="3853744" y="2887579"/>
                <a:ext cx="170744" cy="2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10" name="墨迹 109"/>
              <p14:cNvContentPartPr/>
              <p14:nvPr/>
            </p14:nvContentPartPr>
            <p14:xfrm>
              <a:off x="4041422" y="2788882"/>
              <a:ext cx="118533" cy="366587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3"/>
            </p:blipFill>
            <p:spPr>
              <a:xfrm>
                <a:off x="4041422" y="2788882"/>
                <a:ext cx="118533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11" name="墨迹 110"/>
              <p14:cNvContentPartPr/>
              <p14:nvPr/>
            </p14:nvContentPartPr>
            <p14:xfrm>
              <a:off x="4222044" y="2566110"/>
              <a:ext cx="121356" cy="22559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5"/>
            </p:blipFill>
            <p:spPr>
              <a:xfrm>
                <a:off x="4222044" y="2566110"/>
                <a:ext cx="1213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2" name="墨迹 111"/>
              <p14:cNvContentPartPr/>
              <p14:nvPr/>
            </p14:nvContentPartPr>
            <p14:xfrm>
              <a:off x="2421466" y="3104535"/>
              <a:ext cx="53622" cy="136941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17"/>
            </p:blipFill>
            <p:spPr>
              <a:xfrm>
                <a:off x="2421466" y="3104535"/>
                <a:ext cx="53622" cy="136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3" name="墨迹 112"/>
              <p14:cNvContentPartPr/>
              <p14:nvPr/>
            </p14:nvContentPartPr>
            <p14:xfrm>
              <a:off x="2468562" y="3098366"/>
              <a:ext cx="178682" cy="286220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19"/>
            </p:blipFill>
            <p:spPr>
              <a:xfrm>
                <a:off x="2468562" y="3098366"/>
                <a:ext cx="178682" cy="2862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4" name="墨迹 113"/>
              <p14:cNvContentPartPr/>
              <p14:nvPr/>
            </p14:nvContentPartPr>
            <p14:xfrm>
              <a:off x="2672644" y="3051133"/>
              <a:ext cx="115711" cy="344028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1"/>
            </p:blipFill>
            <p:spPr>
              <a:xfrm>
                <a:off x="2672644" y="3051133"/>
                <a:ext cx="115711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5" name="墨迹 114"/>
              <p14:cNvContentPartPr/>
              <p14:nvPr/>
            </p14:nvContentPartPr>
            <p14:xfrm>
              <a:off x="7635169" y="3575634"/>
              <a:ext cx="91369" cy="11280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3"/>
            </p:blipFill>
            <p:spPr>
              <a:xfrm>
                <a:off x="7635169" y="3575634"/>
                <a:ext cx="9136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6" name="墨迹 115"/>
              <p14:cNvContentPartPr/>
              <p14:nvPr/>
            </p14:nvContentPartPr>
            <p14:xfrm>
              <a:off x="7701138" y="3259805"/>
              <a:ext cx="658284" cy="338389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5"/>
            </p:blipFill>
            <p:spPr>
              <a:xfrm>
                <a:off x="7701138" y="3259805"/>
                <a:ext cx="658284" cy="338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17" name="墨迹 116"/>
              <p14:cNvContentPartPr/>
              <p14:nvPr/>
            </p14:nvContentPartPr>
            <p14:xfrm>
              <a:off x="6914444" y="3161109"/>
              <a:ext cx="251883" cy="279170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27"/>
            </p:blipFill>
            <p:spPr>
              <a:xfrm>
                <a:off x="6914444" y="3161109"/>
                <a:ext cx="251883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18" name="墨迹 117"/>
              <p14:cNvContentPartPr/>
              <p14:nvPr/>
            </p14:nvContentPartPr>
            <p14:xfrm>
              <a:off x="4966405" y="3725089"/>
              <a:ext cx="14817" cy="53578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29"/>
            </p:blipFill>
            <p:spPr>
              <a:xfrm>
                <a:off x="4966405" y="3725089"/>
                <a:ext cx="14817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19" name="墨迹 118"/>
              <p14:cNvContentPartPr/>
              <p14:nvPr/>
            </p14:nvContentPartPr>
            <p14:xfrm>
              <a:off x="4679244" y="4282020"/>
              <a:ext cx="169333" cy="267185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1"/>
            </p:blipFill>
            <p:spPr>
              <a:xfrm>
                <a:off x="4679244" y="4282020"/>
                <a:ext cx="169333" cy="2671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20" name="墨迹 119"/>
              <p14:cNvContentPartPr/>
              <p14:nvPr/>
            </p14:nvContentPartPr>
            <p14:xfrm>
              <a:off x="4950177" y="4269330"/>
              <a:ext cx="70556" cy="225592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3"/>
            </p:blipFill>
            <p:spPr>
              <a:xfrm>
                <a:off x="4950177" y="4269330"/>
                <a:ext cx="70556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21" name="墨迹 120"/>
              <p14:cNvContentPartPr/>
              <p14:nvPr/>
            </p14:nvContentPartPr>
            <p14:xfrm>
              <a:off x="5070827" y="4320088"/>
              <a:ext cx="175684" cy="219953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35"/>
            </p:blipFill>
            <p:spPr>
              <a:xfrm>
                <a:off x="5070827" y="4320088"/>
                <a:ext cx="175684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2" name="墨迹 121"/>
              <p14:cNvContentPartPr/>
              <p14:nvPr/>
            </p14:nvContentPartPr>
            <p14:xfrm>
              <a:off x="5254977" y="4248709"/>
              <a:ext cx="39512" cy="133417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37"/>
            </p:blipFill>
            <p:spPr>
              <a:xfrm>
                <a:off x="5254977" y="4248709"/>
                <a:ext cx="39512" cy="133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3" name="墨迹 122"/>
              <p14:cNvContentPartPr/>
              <p14:nvPr/>
            </p14:nvContentPartPr>
            <p14:xfrm>
              <a:off x="5294488" y="4280610"/>
              <a:ext cx="76200" cy="16919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39"/>
            </p:blipFill>
            <p:spPr>
              <a:xfrm>
                <a:off x="5294488" y="4280610"/>
                <a:ext cx="762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4" name="墨迹 123"/>
              <p14:cNvContentPartPr/>
              <p14:nvPr/>
            </p14:nvContentPartPr>
            <p14:xfrm>
              <a:off x="5348111" y="4224212"/>
              <a:ext cx="19756" cy="166374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41"/>
            </p:blipFill>
            <p:spPr>
              <a:xfrm>
                <a:off x="5348111" y="4224212"/>
                <a:ext cx="19756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25" name="墨迹 124"/>
              <p14:cNvContentPartPr/>
              <p14:nvPr/>
            </p14:nvContentPartPr>
            <p14:xfrm>
              <a:off x="5410200" y="4286250"/>
              <a:ext cx="81844" cy="219952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43"/>
            </p:blipFill>
            <p:spPr>
              <a:xfrm>
                <a:off x="5410200" y="4286250"/>
                <a:ext cx="81844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26" name="墨迹 125"/>
              <p14:cNvContentPartPr/>
              <p14:nvPr/>
            </p14:nvContentPartPr>
            <p14:xfrm>
              <a:off x="4534605" y="4593619"/>
              <a:ext cx="895350" cy="59217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45"/>
            </p:blipFill>
            <p:spPr>
              <a:xfrm>
                <a:off x="4534605" y="4593619"/>
                <a:ext cx="895350" cy="59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27" name="墨迹 126"/>
              <p14:cNvContentPartPr/>
              <p14:nvPr/>
            </p14:nvContentPartPr>
            <p14:xfrm>
              <a:off x="4675011" y="4730031"/>
              <a:ext cx="199672" cy="174658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47"/>
            </p:blipFill>
            <p:spPr>
              <a:xfrm>
                <a:off x="4675011" y="4730031"/>
                <a:ext cx="199672" cy="174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28" name="墨迹 127"/>
              <p14:cNvContentPartPr/>
              <p14:nvPr/>
            </p14:nvContentPartPr>
            <p14:xfrm>
              <a:off x="5012266" y="4751533"/>
              <a:ext cx="45156" cy="114206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49"/>
            </p:blipFill>
            <p:spPr>
              <a:xfrm>
                <a:off x="5012266" y="4751533"/>
                <a:ext cx="45156" cy="1142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29" name="墨迹 128"/>
              <p14:cNvContentPartPr/>
              <p14:nvPr/>
            </p14:nvContentPartPr>
            <p14:xfrm>
              <a:off x="5106105" y="4726154"/>
              <a:ext cx="115006" cy="146635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51"/>
            </p:blipFill>
            <p:spPr>
              <a:xfrm>
                <a:off x="5106105" y="4726154"/>
                <a:ext cx="115006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30" name="墨迹 129"/>
              <p14:cNvContentPartPr/>
              <p14:nvPr/>
            </p14:nvContentPartPr>
            <p14:xfrm>
              <a:off x="5249333" y="4765633"/>
              <a:ext cx="50800" cy="5639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53"/>
            </p:blipFill>
            <p:spPr>
              <a:xfrm>
                <a:off x="5249333" y="4765633"/>
                <a:ext cx="50800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31" name="墨迹 130"/>
              <p14:cNvContentPartPr/>
              <p14:nvPr/>
            </p14:nvContentPartPr>
            <p14:xfrm>
              <a:off x="5339644" y="4675396"/>
              <a:ext cx="94015" cy="194573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55"/>
            </p:blipFill>
            <p:spPr>
              <a:xfrm>
                <a:off x="5339644" y="4675396"/>
                <a:ext cx="94015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32" name="墨迹 131"/>
              <p14:cNvContentPartPr/>
              <p14:nvPr/>
            </p14:nvContentPartPr>
            <p14:xfrm>
              <a:off x="5528733" y="4291889"/>
              <a:ext cx="134409" cy="590241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57"/>
            </p:blipFill>
            <p:spPr>
              <a:xfrm>
                <a:off x="5528733" y="4291889"/>
                <a:ext cx="134409" cy="5902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33" name="墨迹 132"/>
              <p14:cNvContentPartPr/>
              <p14:nvPr/>
            </p14:nvContentPartPr>
            <p14:xfrm>
              <a:off x="5567362" y="4308809"/>
              <a:ext cx="116593" cy="172014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59"/>
            </p:blipFill>
            <p:spPr>
              <a:xfrm>
                <a:off x="5567362" y="4308809"/>
                <a:ext cx="116593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34" name="墨迹 133"/>
              <p14:cNvContentPartPr/>
              <p14:nvPr/>
            </p14:nvContentPartPr>
            <p14:xfrm>
              <a:off x="5678311" y="4286250"/>
              <a:ext cx="120121" cy="154389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61"/>
            </p:blipFill>
            <p:spPr>
              <a:xfrm>
                <a:off x="5678311" y="4286250"/>
                <a:ext cx="120121" cy="154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35" name="墨迹 134"/>
              <p14:cNvContentPartPr/>
              <p14:nvPr/>
            </p14:nvContentPartPr>
            <p14:xfrm>
              <a:off x="4466695" y="4722629"/>
              <a:ext cx="187149" cy="309661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63"/>
            </p:blipFill>
            <p:spPr>
              <a:xfrm>
                <a:off x="4466695" y="4722629"/>
                <a:ext cx="187149" cy="309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36" name="墨迹 135"/>
              <p14:cNvContentPartPr/>
              <p14:nvPr/>
            </p14:nvContentPartPr>
            <p14:xfrm>
              <a:off x="6445955" y="4523121"/>
              <a:ext cx="180622" cy="270711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65"/>
            </p:blipFill>
            <p:spPr>
              <a:xfrm>
                <a:off x="6445955" y="4523121"/>
                <a:ext cx="180622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37" name="墨迹 136"/>
              <p14:cNvContentPartPr/>
              <p14:nvPr/>
            </p14:nvContentPartPr>
            <p14:xfrm>
              <a:off x="6694311" y="4575818"/>
              <a:ext cx="39511" cy="184175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67"/>
            </p:blipFill>
            <p:spPr>
              <a:xfrm>
                <a:off x="6694311" y="4575818"/>
                <a:ext cx="39511" cy="184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38" name="墨迹 137"/>
              <p14:cNvContentPartPr/>
              <p14:nvPr/>
            </p14:nvContentPartPr>
            <p14:xfrm>
              <a:off x="6760456" y="4535811"/>
              <a:ext cx="139876" cy="207262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69"/>
            </p:blipFill>
            <p:spPr>
              <a:xfrm>
                <a:off x="6760456" y="4535811"/>
                <a:ext cx="139876" cy="2072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39" name="墨迹 138"/>
              <p14:cNvContentPartPr/>
              <p14:nvPr/>
            </p14:nvContentPartPr>
            <p14:xfrm>
              <a:off x="6895747" y="4585159"/>
              <a:ext cx="69497" cy="11280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71"/>
            </p:blipFill>
            <p:spPr>
              <a:xfrm>
                <a:off x="6895747" y="4585159"/>
                <a:ext cx="6949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40" name="墨迹 139"/>
              <p14:cNvContentPartPr/>
              <p14:nvPr/>
            </p14:nvContentPartPr>
            <p14:xfrm>
              <a:off x="6965244" y="4506202"/>
              <a:ext cx="112888" cy="298909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73"/>
            </p:blipFill>
            <p:spPr>
              <a:xfrm>
                <a:off x="6965244" y="4506202"/>
                <a:ext cx="112888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41" name="墨迹 140"/>
              <p14:cNvContentPartPr/>
              <p14:nvPr/>
            </p14:nvContentPartPr>
            <p14:xfrm>
              <a:off x="7145866" y="4382126"/>
              <a:ext cx="45156" cy="377867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75"/>
            </p:blipFill>
            <p:spPr>
              <a:xfrm>
                <a:off x="7145866" y="4382126"/>
                <a:ext cx="45156" cy="377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42" name="墨迹 141"/>
              <p14:cNvContentPartPr/>
              <p14:nvPr/>
            </p14:nvContentPartPr>
            <p14:xfrm>
              <a:off x="7095066" y="4647197"/>
              <a:ext cx="206022" cy="154389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77"/>
            </p:blipFill>
            <p:spPr>
              <a:xfrm>
                <a:off x="7095066" y="4647197"/>
                <a:ext cx="206022" cy="154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43" name="墨迹 142"/>
              <p14:cNvContentPartPr/>
              <p14:nvPr/>
            </p14:nvContentPartPr>
            <p14:xfrm>
              <a:off x="7817555" y="4517481"/>
              <a:ext cx="88900" cy="217133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79"/>
            </p:blipFill>
            <p:spPr>
              <a:xfrm>
                <a:off x="7817555" y="4517481"/>
                <a:ext cx="88900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44" name="墨迹 143"/>
              <p14:cNvContentPartPr/>
              <p14:nvPr/>
            </p14:nvContentPartPr>
            <p14:xfrm>
              <a:off x="7782277" y="4737434"/>
              <a:ext cx="193323" cy="16919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81"/>
            </p:blipFill>
            <p:spPr>
              <a:xfrm>
                <a:off x="7782277" y="4737434"/>
                <a:ext cx="19332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45" name="墨迹 144"/>
              <p14:cNvContentPartPr/>
              <p14:nvPr/>
            </p14:nvContentPartPr>
            <p14:xfrm>
              <a:off x="8074377" y="4579519"/>
              <a:ext cx="127000" cy="174834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83"/>
            </p:blipFill>
            <p:spPr>
              <a:xfrm>
                <a:off x="8074377" y="4579519"/>
                <a:ext cx="127000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46" name="墨迹 145"/>
              <p14:cNvContentPartPr/>
              <p14:nvPr/>
            </p14:nvContentPartPr>
            <p14:xfrm>
              <a:off x="8171744" y="4672047"/>
              <a:ext cx="241300" cy="34368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85"/>
            </p:blipFill>
            <p:spPr>
              <a:xfrm>
                <a:off x="8171744" y="4672047"/>
                <a:ext cx="241300" cy="343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47" name="墨迹 146"/>
              <p14:cNvContentPartPr/>
              <p14:nvPr/>
            </p14:nvContentPartPr>
            <p14:xfrm>
              <a:off x="5362222" y="5233736"/>
              <a:ext cx="191911" cy="287631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87"/>
            </p:blipFill>
            <p:spPr>
              <a:xfrm>
                <a:off x="5362222" y="5233736"/>
                <a:ext cx="191911" cy="2876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48" name="墨迹 147"/>
              <p14:cNvContentPartPr/>
              <p14:nvPr/>
            </p14:nvContentPartPr>
            <p14:xfrm>
              <a:off x="5576711" y="5357812"/>
              <a:ext cx="125941" cy="263661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89"/>
            </p:blipFill>
            <p:spPr>
              <a:xfrm>
                <a:off x="5576711" y="5357812"/>
                <a:ext cx="125941" cy="263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49" name="墨迹 148"/>
              <p14:cNvContentPartPr/>
              <p14:nvPr/>
            </p14:nvContentPartPr>
            <p14:xfrm>
              <a:off x="5599288" y="5436769"/>
              <a:ext cx="186267" cy="122666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91"/>
            </p:blipFill>
            <p:spPr>
              <a:xfrm>
                <a:off x="5599288" y="5436769"/>
                <a:ext cx="186267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50" name="墨迹 149"/>
              <p14:cNvContentPartPr/>
              <p14:nvPr/>
            </p14:nvContentPartPr>
            <p14:xfrm>
              <a:off x="5779911" y="5285904"/>
              <a:ext cx="56444" cy="173424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93"/>
            </p:blipFill>
            <p:spPr>
              <a:xfrm>
                <a:off x="5779911" y="5285904"/>
                <a:ext cx="56444" cy="173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51" name="墨迹 150"/>
              <p14:cNvContentPartPr/>
              <p14:nvPr/>
            </p14:nvContentPartPr>
            <p14:xfrm>
              <a:off x="5842000" y="5357812"/>
              <a:ext cx="81844" cy="16919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95"/>
            </p:blipFill>
            <p:spPr>
              <a:xfrm>
                <a:off x="5842000" y="5357812"/>
                <a:ext cx="8184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52" name="墨迹 151"/>
              <p14:cNvContentPartPr/>
              <p14:nvPr/>
            </p14:nvContentPartPr>
            <p14:xfrm>
              <a:off x="5867400" y="5301414"/>
              <a:ext cx="31044" cy="132535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97"/>
            </p:blipFill>
            <p:spPr>
              <a:xfrm>
                <a:off x="5867400" y="5301414"/>
                <a:ext cx="31044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53" name="墨迹 152"/>
              <p14:cNvContentPartPr/>
              <p14:nvPr/>
            </p14:nvContentPartPr>
            <p14:xfrm>
              <a:off x="6039555" y="5261935"/>
              <a:ext cx="45156" cy="386326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99"/>
            </p:blipFill>
            <p:spPr>
              <a:xfrm>
                <a:off x="6039555" y="5261935"/>
                <a:ext cx="45156" cy="3863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54" name="墨迹 153"/>
              <p14:cNvContentPartPr/>
              <p14:nvPr/>
            </p14:nvContentPartPr>
            <p14:xfrm>
              <a:off x="6019800" y="5235675"/>
              <a:ext cx="64911" cy="119317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301"/>
            </p:blipFill>
            <p:spPr>
              <a:xfrm>
                <a:off x="6019800" y="5235675"/>
                <a:ext cx="64911" cy="119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55" name="墨迹 154"/>
              <p14:cNvContentPartPr/>
              <p14:nvPr/>
            </p14:nvContentPartPr>
            <p14:xfrm>
              <a:off x="6090355" y="5261935"/>
              <a:ext cx="84667" cy="62038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303"/>
            </p:blipFill>
            <p:spPr>
              <a:xfrm>
                <a:off x="6090355" y="5261935"/>
                <a:ext cx="84667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56" name="墨迹 155"/>
              <p14:cNvContentPartPr/>
              <p14:nvPr/>
            </p14:nvContentPartPr>
            <p14:xfrm>
              <a:off x="6835422" y="5233736"/>
              <a:ext cx="152400" cy="276351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305"/>
            </p:blipFill>
            <p:spPr>
              <a:xfrm>
                <a:off x="6835422" y="5233736"/>
                <a:ext cx="152400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57" name="墨迹 156"/>
              <p14:cNvContentPartPr/>
              <p14:nvPr/>
            </p14:nvContentPartPr>
            <p14:xfrm>
              <a:off x="7044266" y="5348823"/>
              <a:ext cx="62089" cy="155624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307"/>
            </p:blipFill>
            <p:spPr>
              <a:xfrm>
                <a:off x="7044266" y="5348823"/>
                <a:ext cx="62089" cy="1556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58" name="墨迹 157"/>
              <p14:cNvContentPartPr/>
              <p14:nvPr/>
            </p14:nvContentPartPr>
            <p14:xfrm>
              <a:off x="7162800" y="5307054"/>
              <a:ext cx="67733" cy="152274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309"/>
            </p:blipFill>
            <p:spPr>
              <a:xfrm>
                <a:off x="7162800" y="5307054"/>
                <a:ext cx="67733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59" name="墨迹 158"/>
              <p14:cNvContentPartPr/>
              <p14:nvPr/>
            </p14:nvContentPartPr>
            <p14:xfrm>
              <a:off x="7131050" y="5470608"/>
              <a:ext cx="119238" cy="16919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311"/>
            </p:blipFill>
            <p:spPr>
              <a:xfrm>
                <a:off x="7131050" y="5470608"/>
                <a:ext cx="11923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60" name="墨迹 159"/>
              <p14:cNvContentPartPr/>
              <p14:nvPr/>
            </p14:nvContentPartPr>
            <p14:xfrm>
              <a:off x="7289800" y="5425490"/>
              <a:ext cx="84666" cy="101516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13"/>
            </p:blipFill>
            <p:spPr>
              <a:xfrm>
                <a:off x="7289800" y="5425490"/>
                <a:ext cx="84666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61" name="墨迹 160"/>
              <p14:cNvContentPartPr/>
              <p14:nvPr/>
            </p14:nvContentPartPr>
            <p14:xfrm>
              <a:off x="7422444" y="5325912"/>
              <a:ext cx="90311" cy="232113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15"/>
            </p:blipFill>
            <p:spPr>
              <a:xfrm>
                <a:off x="7422444" y="5325912"/>
                <a:ext cx="90311" cy="232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62" name="墨迹 161"/>
              <p14:cNvContentPartPr/>
              <p14:nvPr/>
            </p14:nvContentPartPr>
            <p14:xfrm>
              <a:off x="7670800" y="5145791"/>
              <a:ext cx="39511" cy="379100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17"/>
            </p:blipFill>
            <p:spPr>
              <a:xfrm>
                <a:off x="7670800" y="5145791"/>
                <a:ext cx="39511" cy="379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63" name="墨迹 162"/>
              <p14:cNvContentPartPr/>
              <p14:nvPr/>
            </p14:nvContentPartPr>
            <p14:xfrm>
              <a:off x="7625644" y="5323973"/>
              <a:ext cx="256822" cy="252558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319"/>
            </p:blipFill>
            <p:spPr>
              <a:xfrm>
                <a:off x="7625644" y="5323973"/>
                <a:ext cx="256822" cy="2525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64" name="墨迹 163"/>
              <p14:cNvContentPartPr/>
              <p14:nvPr/>
            </p14:nvContentPartPr>
            <p14:xfrm>
              <a:off x="5406319" y="6023309"/>
              <a:ext cx="164747" cy="19739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321"/>
            </p:blipFill>
            <p:spPr>
              <a:xfrm>
                <a:off x="5406319" y="6023309"/>
                <a:ext cx="164747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65" name="墨迹 164"/>
              <p14:cNvContentPartPr/>
              <p14:nvPr/>
            </p14:nvContentPartPr>
            <p14:xfrm>
              <a:off x="5452533" y="6053799"/>
              <a:ext cx="33867" cy="148045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23"/>
            </p:blipFill>
            <p:spPr>
              <a:xfrm>
                <a:off x="5452533" y="6053799"/>
                <a:ext cx="33867" cy="148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66" name="墨迹 165"/>
              <p14:cNvContentPartPr/>
              <p14:nvPr/>
            </p14:nvContentPartPr>
            <p14:xfrm>
              <a:off x="5531555" y="6057147"/>
              <a:ext cx="11289" cy="236872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25"/>
            </p:blipFill>
            <p:spPr>
              <a:xfrm>
                <a:off x="5531555" y="6057147"/>
                <a:ext cx="11289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67" name="墨迹 166"/>
              <p14:cNvContentPartPr/>
              <p14:nvPr/>
            </p14:nvContentPartPr>
            <p14:xfrm>
              <a:off x="5345288" y="6305299"/>
              <a:ext cx="285044" cy="19740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27"/>
            </p:blipFill>
            <p:spPr>
              <a:xfrm>
                <a:off x="5345288" y="6305299"/>
                <a:ext cx="285044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68" name="墨迹 167"/>
              <p14:cNvContentPartPr/>
              <p14:nvPr/>
            </p14:nvContentPartPr>
            <p14:xfrm>
              <a:off x="5441244" y="6134871"/>
              <a:ext cx="11288" cy="147869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29"/>
            </p:blipFill>
            <p:spPr>
              <a:xfrm>
                <a:off x="5441244" y="6134871"/>
                <a:ext cx="11288" cy="1478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69" name="墨迹 168"/>
              <p14:cNvContentPartPr/>
              <p14:nvPr/>
            </p14:nvContentPartPr>
            <p14:xfrm>
              <a:off x="5858933" y="6045868"/>
              <a:ext cx="149578" cy="246213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31"/>
            </p:blipFill>
            <p:spPr>
              <a:xfrm>
                <a:off x="5858933" y="6045868"/>
                <a:ext cx="149578" cy="246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70" name="墨迹 169"/>
              <p14:cNvContentPartPr/>
              <p14:nvPr/>
            </p14:nvContentPartPr>
            <p14:xfrm>
              <a:off x="5947480" y="6160074"/>
              <a:ext cx="405342" cy="32429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33"/>
            </p:blipFill>
            <p:spPr>
              <a:xfrm>
                <a:off x="5947480" y="6160074"/>
                <a:ext cx="405342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71" name="墨迹 170"/>
              <p14:cNvContentPartPr/>
              <p14:nvPr/>
            </p14:nvContentPartPr>
            <p14:xfrm>
              <a:off x="7038622" y="5966911"/>
              <a:ext cx="169333" cy="298909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35"/>
            </p:blipFill>
            <p:spPr>
              <a:xfrm>
                <a:off x="7038622" y="5966911"/>
                <a:ext cx="169333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72" name="墨迹 171"/>
              <p14:cNvContentPartPr/>
              <p14:nvPr/>
            </p14:nvContentPartPr>
            <p14:xfrm>
              <a:off x="7255933" y="6099093"/>
              <a:ext cx="127000" cy="206205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37"/>
            </p:blipFill>
            <p:spPr>
              <a:xfrm>
                <a:off x="7255933" y="6099093"/>
                <a:ext cx="127000" cy="2062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73" name="墨迹 172"/>
              <p14:cNvContentPartPr/>
              <p14:nvPr/>
            </p14:nvContentPartPr>
            <p14:xfrm>
              <a:off x="7374466" y="6205721"/>
              <a:ext cx="81844" cy="255377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39"/>
            </p:blipFill>
            <p:spPr>
              <a:xfrm>
                <a:off x="7374466" y="6205721"/>
                <a:ext cx="81844" cy="2553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174" name="墨迹 173"/>
              <p14:cNvContentPartPr/>
              <p14:nvPr/>
            </p14:nvContentPartPr>
            <p14:xfrm>
              <a:off x="7478888" y="6068427"/>
              <a:ext cx="90312" cy="22559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41"/>
            </p:blipFill>
            <p:spPr>
              <a:xfrm>
                <a:off x="7478888" y="6068427"/>
                <a:ext cx="9031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175" name="墨迹 174"/>
              <p14:cNvContentPartPr/>
              <p14:nvPr/>
            </p14:nvContentPartPr>
            <p14:xfrm>
              <a:off x="7732888" y="5918972"/>
              <a:ext cx="22578" cy="425805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43"/>
            </p:blipFill>
            <p:spPr>
              <a:xfrm>
                <a:off x="7732888" y="5918972"/>
                <a:ext cx="22578" cy="4258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176" name="墨迹 175"/>
              <p14:cNvContentPartPr/>
              <p14:nvPr/>
            </p14:nvContentPartPr>
            <p14:xfrm>
              <a:off x="7682088" y="6172763"/>
              <a:ext cx="180622" cy="169194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45"/>
            </p:blipFill>
            <p:spPr>
              <a:xfrm>
                <a:off x="7682088" y="6172763"/>
                <a:ext cx="180622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177" name="墨迹 176"/>
              <p14:cNvContentPartPr/>
              <p14:nvPr/>
            </p14:nvContentPartPr>
            <p14:xfrm>
              <a:off x="8449733" y="6017669"/>
              <a:ext cx="197556" cy="310189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47"/>
            </p:blipFill>
            <p:spPr>
              <a:xfrm>
                <a:off x="8449733" y="6017669"/>
                <a:ext cx="197556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178" name="墨迹 177"/>
              <p14:cNvContentPartPr/>
              <p14:nvPr/>
            </p14:nvContentPartPr>
            <p14:xfrm>
              <a:off x="8720666" y="6209422"/>
              <a:ext cx="360" cy="16919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49"/>
            </p:blipFill>
            <p:spPr>
              <a:xfrm>
                <a:off x="8720666" y="6209422"/>
                <a:ext cx="36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179" name="墨迹 178"/>
              <p14:cNvContentPartPr/>
              <p14:nvPr/>
            </p14:nvContentPartPr>
            <p14:xfrm>
              <a:off x="8691033" y="6141744"/>
              <a:ext cx="128411" cy="203033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51"/>
            </p:blipFill>
            <p:spPr>
              <a:xfrm>
                <a:off x="8691033" y="6141744"/>
                <a:ext cx="128411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180" name="墨迹 179"/>
              <p14:cNvContentPartPr/>
              <p14:nvPr/>
            </p14:nvContentPartPr>
            <p14:xfrm>
              <a:off x="8843433" y="6271460"/>
              <a:ext cx="103011" cy="109976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53"/>
            </p:blipFill>
            <p:spPr>
              <a:xfrm>
                <a:off x="8843433" y="6271460"/>
                <a:ext cx="103011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181" name="墨迹 180"/>
              <p14:cNvContentPartPr/>
              <p14:nvPr/>
            </p14:nvContentPartPr>
            <p14:xfrm>
              <a:off x="9064977" y="5987884"/>
              <a:ext cx="95956" cy="540187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55"/>
            </p:blipFill>
            <p:spPr>
              <a:xfrm>
                <a:off x="9064977" y="5987884"/>
                <a:ext cx="95956" cy="5401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182" name="墨迹 181"/>
              <p14:cNvContentPartPr/>
              <p14:nvPr/>
            </p14:nvContentPartPr>
            <p14:xfrm>
              <a:off x="9081911" y="5973960"/>
              <a:ext cx="79022" cy="97287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57"/>
            </p:blipFill>
            <p:spPr>
              <a:xfrm>
                <a:off x="9081911" y="5973960"/>
                <a:ext cx="79022" cy="972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183" name="墨迹 182"/>
              <p14:cNvContentPartPr/>
              <p14:nvPr/>
            </p14:nvContentPartPr>
            <p14:xfrm>
              <a:off x="9160933" y="5995110"/>
              <a:ext cx="90311" cy="126895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59"/>
            </p:blipFill>
            <p:spPr>
              <a:xfrm>
                <a:off x="9160933" y="5995110"/>
                <a:ext cx="90311" cy="126895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8_BD.13_1#7e1f1d959?vop=1&amp;pid=7ce211511&amp;color=0,0,0&amp;vtp=1&amp;bt=1&amp;bbb=1&amp;hb=1"/>
          <p:cNvSpPr/>
          <p:nvPr/>
        </p:nvSpPr>
        <p:spPr>
          <a:xfrm>
            <a:off x="509181" y="956818"/>
            <a:ext cx="10899648" cy="1498600"/>
          </a:xfrm>
          <a:prstGeom prst="rect">
            <a:avLst/>
          </a:prstGeom>
          <a:blipFill rotWithShape="1">
            <a:blip r:embed="rId3"/>
            <a:stretch>
              <a:fillRect l="-1454" r="-895" b="-650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8_AN.14_1#7e1f1d959.blank?vop=1&amp;pid=7ce211511&amp;color=0,0,0&amp;vpa=5&amp;vtp=1&amp;bbb=1"/>
          <p:cNvSpPr/>
          <p:nvPr/>
        </p:nvSpPr>
        <p:spPr>
          <a:xfrm>
            <a:off x="7378891" y="1189609"/>
            <a:ext cx="819150" cy="3175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25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0.003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sp>
        <p:nvSpPr>
          <p:cNvPr id="4" name="QB_8_AN.15_1#7e1f1d959.blank?vop=1&amp;pid=7ce211511&amp;color=0,0,0&amp;vpa=6&amp;vtp=1&amp;bbb=1"/>
          <p:cNvSpPr/>
          <p:nvPr/>
        </p:nvSpPr>
        <p:spPr>
          <a:xfrm>
            <a:off x="1157668" y="1706118"/>
            <a:ext cx="1160082" cy="317500"/>
          </a:xfrm>
          <a:prstGeom prst="rect">
            <a:avLst/>
          </a:prstGeom>
          <a:blipFill rotWithShape="1">
            <a:blip r:embed="rId4"/>
            <a:stretch>
              <a:fillRect l="-2105" b="-192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墨迹 6"/>
              <p14:cNvContentPartPr/>
              <p14:nvPr/>
            </p14:nvContentPartPr>
            <p14:xfrm>
              <a:off x="1614311" y="3279545"/>
              <a:ext cx="8466" cy="8459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6"/>
            </p:blipFill>
            <p:spPr>
              <a:xfrm>
                <a:off x="1614311" y="3279545"/>
                <a:ext cx="8466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墨迹 7"/>
              <p14:cNvContentPartPr/>
              <p14:nvPr/>
            </p14:nvContentPartPr>
            <p14:xfrm>
              <a:off x="1614311" y="3268089"/>
              <a:ext cx="39511" cy="202504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8"/>
            </p:blipFill>
            <p:spPr>
              <a:xfrm>
                <a:off x="1614311" y="3268089"/>
                <a:ext cx="39511" cy="2025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2448806" y="3214687"/>
              <a:ext cx="175860" cy="189815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0"/>
            </p:blipFill>
            <p:spPr>
              <a:xfrm>
                <a:off x="2448806" y="3214687"/>
                <a:ext cx="175860" cy="189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2861733" y="3028573"/>
              <a:ext cx="117122" cy="5075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2"/>
            </p:blipFill>
            <p:spPr>
              <a:xfrm>
                <a:off x="2861733" y="3028573"/>
                <a:ext cx="117122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墨迹 10"/>
              <p14:cNvContentPartPr/>
              <p14:nvPr/>
            </p14:nvContentPartPr>
            <p14:xfrm>
              <a:off x="2816577" y="3118810"/>
              <a:ext cx="67734" cy="469514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4"/>
            </p:blipFill>
            <p:spPr>
              <a:xfrm>
                <a:off x="2816577" y="3118810"/>
                <a:ext cx="67734" cy="4695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墨迹 11"/>
              <p14:cNvContentPartPr/>
              <p14:nvPr/>
            </p14:nvContentPartPr>
            <p14:xfrm>
              <a:off x="2822222" y="3204817"/>
              <a:ext cx="282222" cy="167784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6"/>
            </p:blipFill>
            <p:spPr>
              <a:xfrm>
                <a:off x="2822222" y="3204817"/>
                <a:ext cx="282222" cy="167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墨迹 12"/>
              <p14:cNvContentPartPr/>
              <p14:nvPr/>
            </p14:nvContentPartPr>
            <p14:xfrm>
              <a:off x="3149600" y="2939747"/>
              <a:ext cx="79022" cy="195983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8"/>
            </p:blipFill>
            <p:spPr>
              <a:xfrm>
                <a:off x="3149600" y="2939747"/>
                <a:ext cx="79022" cy="195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墨迹 13"/>
              <p14:cNvContentPartPr/>
              <p14:nvPr/>
            </p14:nvContentPartPr>
            <p14:xfrm>
              <a:off x="3239911" y="3011654"/>
              <a:ext cx="115711" cy="1128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0"/>
            </p:blipFill>
            <p:spPr>
              <a:xfrm>
                <a:off x="3239911" y="3011654"/>
                <a:ext cx="11571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墨迹 14"/>
              <p14:cNvContentPartPr/>
              <p14:nvPr/>
            </p14:nvContentPartPr>
            <p14:xfrm>
              <a:off x="3290711" y="2929877"/>
              <a:ext cx="28222" cy="211493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2"/>
            </p:blipFill>
            <p:spPr>
              <a:xfrm>
                <a:off x="3290711" y="2929877"/>
                <a:ext cx="28222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墨迹 15"/>
              <p14:cNvContentPartPr/>
              <p14:nvPr/>
            </p14:nvContentPartPr>
            <p14:xfrm>
              <a:off x="3462161" y="3276725"/>
              <a:ext cx="158750" cy="8459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4"/>
            </p:blipFill>
            <p:spPr>
              <a:xfrm>
                <a:off x="3462161" y="3276725"/>
                <a:ext cx="158750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墨迹 16"/>
              <p14:cNvContentPartPr/>
              <p14:nvPr/>
            </p14:nvContentPartPr>
            <p14:xfrm>
              <a:off x="3539066" y="3200587"/>
              <a:ext cx="22578" cy="203033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6"/>
            </p:blipFill>
            <p:spPr>
              <a:xfrm>
                <a:off x="3539066" y="3200587"/>
                <a:ext cx="22578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墨迹 17"/>
              <p14:cNvContentPartPr/>
              <p14:nvPr/>
            </p14:nvContentPartPr>
            <p14:xfrm>
              <a:off x="3859565" y="3166749"/>
              <a:ext cx="179035" cy="228412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8"/>
            </p:blipFill>
            <p:spPr>
              <a:xfrm>
                <a:off x="3859565" y="3166749"/>
                <a:ext cx="179035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墨迹 18"/>
              <p14:cNvContentPartPr/>
              <p14:nvPr/>
            </p14:nvContentPartPr>
            <p14:xfrm>
              <a:off x="4188177" y="3056773"/>
              <a:ext cx="90311" cy="28481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0"/>
            </p:blipFill>
            <p:spPr>
              <a:xfrm>
                <a:off x="4188177" y="3056773"/>
                <a:ext cx="90311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墨迹 19"/>
              <p14:cNvContentPartPr/>
              <p14:nvPr/>
            </p14:nvContentPartPr>
            <p14:xfrm>
              <a:off x="4147431" y="3344402"/>
              <a:ext cx="139524" cy="1974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2"/>
            </p:blipFill>
            <p:spPr>
              <a:xfrm>
                <a:off x="4147431" y="3344402"/>
                <a:ext cx="139524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墨迹 20"/>
              <p14:cNvContentPartPr/>
              <p14:nvPr/>
            </p14:nvContentPartPr>
            <p14:xfrm>
              <a:off x="4346222" y="3017294"/>
              <a:ext cx="127000" cy="22559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4"/>
            </p:blipFill>
            <p:spPr>
              <a:xfrm>
                <a:off x="4346222" y="3017294"/>
                <a:ext cx="1270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墨迹 21"/>
              <p14:cNvContentPartPr/>
              <p14:nvPr/>
            </p14:nvContentPartPr>
            <p14:xfrm>
              <a:off x="4810477" y="3203407"/>
              <a:ext cx="309034" cy="16920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6"/>
            </p:blipFill>
            <p:spPr>
              <a:xfrm>
                <a:off x="4810477" y="3203407"/>
                <a:ext cx="30903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3" name="墨迹 22"/>
              <p14:cNvContentPartPr/>
              <p14:nvPr/>
            </p14:nvContentPartPr>
            <p14:xfrm>
              <a:off x="5077177" y="3079332"/>
              <a:ext cx="146756" cy="78957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38"/>
            </p:blipFill>
            <p:spPr>
              <a:xfrm>
                <a:off x="5077177" y="3079332"/>
                <a:ext cx="146756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4" name="墨迹 23"/>
              <p14:cNvContentPartPr/>
              <p14:nvPr/>
            </p14:nvContentPartPr>
            <p14:xfrm>
              <a:off x="4814358" y="3282365"/>
              <a:ext cx="305153" cy="22559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0"/>
            </p:blipFill>
            <p:spPr>
              <a:xfrm>
                <a:off x="4814358" y="3282365"/>
                <a:ext cx="30515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5" name="墨迹 24"/>
              <p14:cNvContentPartPr/>
              <p14:nvPr/>
            </p14:nvContentPartPr>
            <p14:xfrm>
              <a:off x="4823177" y="3318495"/>
              <a:ext cx="169334" cy="87945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2"/>
            </p:blipFill>
            <p:spPr>
              <a:xfrm>
                <a:off x="4823177" y="3318495"/>
                <a:ext cx="169334" cy="87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6" name="墨迹 25"/>
              <p14:cNvContentPartPr/>
              <p14:nvPr/>
            </p14:nvContentPartPr>
            <p14:xfrm>
              <a:off x="5487281" y="3096251"/>
              <a:ext cx="250296" cy="180474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4"/>
            </p:blipFill>
            <p:spPr>
              <a:xfrm>
                <a:off x="5487281" y="3096251"/>
                <a:ext cx="250296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7" name="墨迹 26"/>
              <p14:cNvContentPartPr/>
              <p14:nvPr/>
            </p14:nvContentPartPr>
            <p14:xfrm>
              <a:off x="5809544" y="2917716"/>
              <a:ext cx="203200" cy="427392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6"/>
            </p:blipFill>
            <p:spPr>
              <a:xfrm>
                <a:off x="5809544" y="2917716"/>
                <a:ext cx="203200" cy="4273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8" name="墨迹 27"/>
              <p14:cNvContentPartPr/>
              <p14:nvPr/>
            </p14:nvContentPartPr>
            <p14:xfrm>
              <a:off x="5836355" y="3075631"/>
              <a:ext cx="220134" cy="223653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48"/>
            </p:blipFill>
            <p:spPr>
              <a:xfrm>
                <a:off x="5836355" y="3075631"/>
                <a:ext cx="220134" cy="223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9" name="墨迹 28"/>
              <p14:cNvContentPartPr/>
              <p14:nvPr/>
            </p14:nvContentPartPr>
            <p14:xfrm>
              <a:off x="6162146" y="2895509"/>
              <a:ext cx="120121" cy="14222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0"/>
            </p:blipFill>
            <p:spPr>
              <a:xfrm>
                <a:off x="6162146" y="2895509"/>
                <a:ext cx="120121" cy="1422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0" name="墨迹 29"/>
              <p14:cNvContentPartPr/>
              <p14:nvPr/>
            </p14:nvContentPartPr>
            <p14:xfrm>
              <a:off x="6287911" y="2943976"/>
              <a:ext cx="112889" cy="16920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2"/>
            </p:blipFill>
            <p:spPr>
              <a:xfrm>
                <a:off x="6287911" y="2943976"/>
                <a:ext cx="112889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1" name="墨迹 30"/>
              <p14:cNvContentPartPr/>
              <p14:nvPr/>
            </p14:nvContentPartPr>
            <p14:xfrm>
              <a:off x="6299200" y="2876299"/>
              <a:ext cx="50800" cy="214312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4"/>
            </p:blipFill>
            <p:spPr>
              <a:xfrm>
                <a:off x="6299200" y="2876299"/>
                <a:ext cx="50800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2" name="墨迹 31"/>
              <p14:cNvContentPartPr/>
              <p14:nvPr/>
            </p14:nvContentPartPr>
            <p14:xfrm>
              <a:off x="6742112" y="3096251"/>
              <a:ext cx="177447" cy="28199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6"/>
            </p:blipFill>
            <p:spPr>
              <a:xfrm>
                <a:off x="6742112" y="3096251"/>
                <a:ext cx="17744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3" name="墨迹 32"/>
              <p14:cNvContentPartPr/>
              <p14:nvPr/>
            </p14:nvContentPartPr>
            <p14:xfrm>
              <a:off x="6821311" y="3039853"/>
              <a:ext cx="47978" cy="256611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8"/>
            </p:blipFill>
            <p:spPr>
              <a:xfrm>
                <a:off x="6821311" y="3039853"/>
                <a:ext cx="47978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4" name="墨迹 33"/>
              <p14:cNvContentPartPr/>
              <p14:nvPr/>
            </p14:nvContentPartPr>
            <p14:xfrm>
              <a:off x="7157155" y="2940980"/>
              <a:ext cx="86784" cy="330105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0"/>
            </p:blipFill>
            <p:spPr>
              <a:xfrm>
                <a:off x="7157155" y="2940980"/>
                <a:ext cx="86784" cy="330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5" name="墨迹 34"/>
              <p14:cNvContentPartPr/>
              <p14:nvPr/>
            </p14:nvContentPartPr>
            <p14:xfrm>
              <a:off x="7071606" y="3259805"/>
              <a:ext cx="181504" cy="28199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2"/>
            </p:blipFill>
            <p:spPr>
              <a:xfrm>
                <a:off x="7071606" y="3259805"/>
                <a:ext cx="18150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6" name="墨迹 35"/>
              <p14:cNvContentPartPr/>
              <p14:nvPr/>
            </p14:nvContentPartPr>
            <p14:xfrm>
              <a:off x="7309555" y="3192128"/>
              <a:ext cx="87489" cy="140995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4"/>
            </p:blipFill>
            <p:spPr>
              <a:xfrm>
                <a:off x="7309555" y="3192128"/>
                <a:ext cx="87489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7" name="墨迹 36"/>
              <p14:cNvContentPartPr/>
              <p14:nvPr/>
            </p14:nvContentPartPr>
            <p14:xfrm>
              <a:off x="1538111" y="4602079"/>
              <a:ext cx="166511" cy="14980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6"/>
            </p:blipFill>
            <p:spPr>
              <a:xfrm>
                <a:off x="1538111" y="4602079"/>
                <a:ext cx="166511" cy="14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8" name="墨迹 37"/>
              <p14:cNvContentPartPr/>
              <p14:nvPr/>
            </p14:nvContentPartPr>
            <p14:xfrm>
              <a:off x="1569155" y="4624638"/>
              <a:ext cx="33867" cy="140995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8"/>
            </p:blipFill>
            <p:spPr>
              <a:xfrm>
                <a:off x="1569155" y="4624638"/>
                <a:ext cx="33867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9" name="墨迹 38"/>
              <p14:cNvContentPartPr/>
              <p14:nvPr/>
            </p14:nvContentPartPr>
            <p14:xfrm>
              <a:off x="1656644" y="4623580"/>
              <a:ext cx="14111" cy="204091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0"/>
            </p:blipFill>
            <p:spPr>
              <a:xfrm>
                <a:off x="1656644" y="4623580"/>
                <a:ext cx="14111" cy="204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0" name="墨迹 39"/>
              <p14:cNvContentPartPr/>
              <p14:nvPr/>
            </p14:nvContentPartPr>
            <p14:xfrm>
              <a:off x="1474434" y="4816391"/>
              <a:ext cx="354366" cy="22559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2"/>
            </p:blipFill>
            <p:spPr>
              <a:xfrm>
                <a:off x="1474434" y="4816391"/>
                <a:ext cx="35436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1" name="墨迹 40"/>
              <p14:cNvContentPartPr/>
              <p14:nvPr/>
            </p14:nvContentPartPr>
            <p14:xfrm>
              <a:off x="2678288" y="4370847"/>
              <a:ext cx="118534" cy="281990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4"/>
            </p:blipFill>
            <p:spPr>
              <a:xfrm>
                <a:off x="2678288" y="4370847"/>
                <a:ext cx="118534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2" name="墨迹 41"/>
              <p14:cNvContentPartPr/>
              <p14:nvPr/>
            </p14:nvContentPartPr>
            <p14:xfrm>
              <a:off x="2843388" y="4534401"/>
              <a:ext cx="117123" cy="157914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6"/>
            </p:blipFill>
            <p:spPr>
              <a:xfrm>
                <a:off x="2843388" y="4534401"/>
                <a:ext cx="117123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3" name="墨迹 42"/>
              <p14:cNvContentPartPr/>
              <p14:nvPr/>
            </p14:nvContentPartPr>
            <p14:xfrm>
              <a:off x="3256844" y="4461083"/>
              <a:ext cx="135467" cy="11280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8"/>
            </p:blipFill>
            <p:spPr>
              <a:xfrm>
                <a:off x="3256844" y="4461083"/>
                <a:ext cx="13546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4" name="墨迹 43"/>
              <p14:cNvContentPartPr/>
              <p14:nvPr/>
            </p14:nvContentPartPr>
            <p14:xfrm>
              <a:off x="3325988" y="4374372"/>
              <a:ext cx="15523" cy="210787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0"/>
            </p:blipFill>
            <p:spPr>
              <a:xfrm>
                <a:off x="3325988" y="4374372"/>
                <a:ext cx="15523" cy="2107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5" name="墨迹 44"/>
              <p14:cNvContentPartPr/>
              <p14:nvPr/>
            </p14:nvContentPartPr>
            <p14:xfrm>
              <a:off x="3872088" y="4291889"/>
              <a:ext cx="71085" cy="265071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2"/>
            </p:blipFill>
            <p:spPr>
              <a:xfrm>
                <a:off x="3872088" y="4291889"/>
                <a:ext cx="71085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6" name="墨迹 45"/>
              <p14:cNvContentPartPr/>
              <p14:nvPr/>
            </p14:nvContentPartPr>
            <p14:xfrm>
              <a:off x="3786716" y="4562600"/>
              <a:ext cx="181328" cy="19034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4"/>
            </p:blipFill>
            <p:spPr>
              <a:xfrm>
                <a:off x="3786716" y="4562600"/>
                <a:ext cx="181328" cy="190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7" name="墨迹 46"/>
              <p14:cNvContentPartPr/>
              <p14:nvPr/>
            </p14:nvContentPartPr>
            <p14:xfrm>
              <a:off x="4103511" y="4229851"/>
              <a:ext cx="124177" cy="3383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6"/>
            </p:blipFill>
            <p:spPr>
              <a:xfrm>
                <a:off x="4103511" y="4229851"/>
                <a:ext cx="12417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8" name="墨迹 47"/>
              <p14:cNvContentPartPr/>
              <p14:nvPr/>
            </p14:nvContentPartPr>
            <p14:xfrm>
              <a:off x="4619095" y="4311629"/>
              <a:ext cx="302860" cy="14099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8"/>
            </p:blipFill>
            <p:spPr>
              <a:xfrm>
                <a:off x="4619095" y="4311629"/>
                <a:ext cx="302860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9" name="墨迹 48"/>
              <p14:cNvContentPartPr/>
              <p14:nvPr/>
            </p14:nvContentPartPr>
            <p14:xfrm>
              <a:off x="4876976" y="4227032"/>
              <a:ext cx="128235" cy="76137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0"/>
            </p:blipFill>
            <p:spPr>
              <a:xfrm>
                <a:off x="4876976" y="4227032"/>
                <a:ext cx="128235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0" name="墨迹 49"/>
              <p14:cNvContentPartPr/>
              <p14:nvPr/>
            </p14:nvContentPartPr>
            <p14:xfrm>
              <a:off x="4621036" y="4399045"/>
              <a:ext cx="320675" cy="22560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2"/>
            </p:blipFill>
            <p:spPr>
              <a:xfrm>
                <a:off x="4621036" y="4399045"/>
                <a:ext cx="320675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1" name="墨迹 50"/>
              <p14:cNvContentPartPr/>
              <p14:nvPr/>
            </p14:nvContentPartPr>
            <p14:xfrm>
              <a:off x="4663898" y="4401865"/>
              <a:ext cx="133879" cy="93057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4"/>
            </p:blipFill>
            <p:spPr>
              <a:xfrm>
                <a:off x="4663898" y="4401865"/>
                <a:ext cx="133879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2" name="墨迹 51"/>
              <p14:cNvContentPartPr/>
              <p14:nvPr/>
            </p14:nvContentPartPr>
            <p14:xfrm>
              <a:off x="5561894" y="4239369"/>
              <a:ext cx="114300" cy="286572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6"/>
            </p:blipFill>
            <p:spPr>
              <a:xfrm>
                <a:off x="5561894" y="4239369"/>
                <a:ext cx="114300" cy="2865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3" name="墨迹 52"/>
              <p14:cNvContentPartPr/>
              <p14:nvPr/>
            </p14:nvContentPartPr>
            <p14:xfrm>
              <a:off x="5525205" y="4494922"/>
              <a:ext cx="130528" cy="33839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8"/>
            </p:blipFill>
            <p:spPr>
              <a:xfrm>
                <a:off x="5525205" y="4494922"/>
                <a:ext cx="13052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4" name="墨迹 53"/>
              <p14:cNvContentPartPr/>
              <p14:nvPr/>
            </p14:nvContentPartPr>
            <p14:xfrm>
              <a:off x="5706533" y="4449804"/>
              <a:ext cx="104422" cy="298909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0"/>
            </p:blipFill>
            <p:spPr>
              <a:xfrm>
                <a:off x="5706533" y="4449804"/>
                <a:ext cx="104422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5" name="墨迹 54"/>
              <p14:cNvContentPartPr/>
              <p14:nvPr/>
            </p14:nvContentPartPr>
            <p14:xfrm>
              <a:off x="5892800" y="4258051"/>
              <a:ext cx="118533" cy="11279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2"/>
            </p:blipFill>
            <p:spPr>
              <a:xfrm>
                <a:off x="5892800" y="4258051"/>
                <a:ext cx="11853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6" name="墨迹 55"/>
              <p14:cNvContentPartPr/>
              <p14:nvPr/>
            </p14:nvContentPartPr>
            <p14:xfrm>
              <a:off x="9519355" y="2709925"/>
              <a:ext cx="76200" cy="31019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4"/>
            </p:blipFill>
            <p:spPr>
              <a:xfrm>
                <a:off x="9519355" y="2709925"/>
                <a:ext cx="76200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7" name="墨迹 56"/>
              <p14:cNvContentPartPr/>
              <p14:nvPr/>
            </p14:nvContentPartPr>
            <p14:xfrm>
              <a:off x="9801577" y="2241292"/>
              <a:ext cx="94898" cy="102046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6"/>
            </p:blipFill>
            <p:spPr>
              <a:xfrm>
                <a:off x="9801577" y="2241292"/>
                <a:ext cx="94898" cy="1020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8" name="墨迹 57"/>
              <p14:cNvContentPartPr/>
              <p14:nvPr/>
            </p14:nvContentPartPr>
            <p14:xfrm>
              <a:off x="9758009" y="2351797"/>
              <a:ext cx="100894" cy="64858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8"/>
            </p:blipFill>
            <p:spPr>
              <a:xfrm>
                <a:off x="9758009" y="2351797"/>
                <a:ext cx="100894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9" name="墨迹 58"/>
              <p14:cNvContentPartPr/>
              <p14:nvPr/>
            </p14:nvContentPartPr>
            <p14:xfrm>
              <a:off x="9606315" y="2426525"/>
              <a:ext cx="373062" cy="15509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0"/>
            </p:blipFill>
            <p:spPr>
              <a:xfrm>
                <a:off x="9606315" y="2426525"/>
                <a:ext cx="373062" cy="155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0" name="墨迹 59"/>
              <p14:cNvContentPartPr/>
              <p14:nvPr/>
            </p14:nvContentPartPr>
            <p14:xfrm>
              <a:off x="9637006" y="2335054"/>
              <a:ext cx="173038" cy="262603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2"/>
            </p:blipFill>
            <p:spPr>
              <a:xfrm>
                <a:off x="9637006" y="2335054"/>
                <a:ext cx="173038" cy="2626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1" name="墨迹 60"/>
              <p14:cNvContentPartPr/>
              <p14:nvPr/>
            </p14:nvContentPartPr>
            <p14:xfrm>
              <a:off x="9725377" y="2475873"/>
              <a:ext cx="42863" cy="149455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4"/>
            </p:blipFill>
            <p:spPr>
              <a:xfrm>
                <a:off x="9725377" y="2475873"/>
                <a:ext cx="42863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2" name="墨迹 61"/>
              <p14:cNvContentPartPr/>
              <p14:nvPr/>
            </p14:nvContentPartPr>
            <p14:xfrm>
              <a:off x="9770886" y="2420885"/>
              <a:ext cx="89958" cy="263660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6"/>
            </p:blipFill>
            <p:spPr>
              <a:xfrm>
                <a:off x="9770886" y="2420885"/>
                <a:ext cx="89958" cy="2636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3" name="墨迹 62"/>
              <p14:cNvContentPartPr/>
              <p14:nvPr/>
            </p14:nvContentPartPr>
            <p14:xfrm>
              <a:off x="10007600" y="2351797"/>
              <a:ext cx="67733" cy="255554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8"/>
            </p:blipFill>
            <p:spPr>
              <a:xfrm>
                <a:off x="10007600" y="2351797"/>
                <a:ext cx="67733" cy="255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4" name="墨迹 63"/>
              <p14:cNvContentPartPr/>
              <p14:nvPr/>
            </p14:nvContentPartPr>
            <p14:xfrm>
              <a:off x="10043759" y="2284120"/>
              <a:ext cx="268641" cy="391261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0"/>
            </p:blipFill>
            <p:spPr>
              <a:xfrm>
                <a:off x="10043759" y="2284120"/>
                <a:ext cx="268641" cy="3912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5" name="墨迹 64"/>
              <p14:cNvContentPartPr/>
              <p14:nvPr/>
            </p14:nvContentPartPr>
            <p14:xfrm>
              <a:off x="10481732" y="2583029"/>
              <a:ext cx="11289" cy="16920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2"/>
            </p:blipFill>
            <p:spPr>
              <a:xfrm>
                <a:off x="10481732" y="2583029"/>
                <a:ext cx="11289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6" name="墨迹 65"/>
              <p14:cNvContentPartPr/>
              <p14:nvPr/>
            </p14:nvContentPartPr>
            <p14:xfrm>
              <a:off x="10456332" y="2650707"/>
              <a:ext cx="25400" cy="14099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4"/>
            </p:blipFill>
            <p:spPr>
              <a:xfrm>
                <a:off x="10456332" y="2650707"/>
                <a:ext cx="25400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7" name="墨迹 66"/>
              <p14:cNvContentPartPr/>
              <p14:nvPr/>
            </p14:nvContentPartPr>
            <p14:xfrm>
              <a:off x="10814755" y="2295399"/>
              <a:ext cx="117123" cy="33839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6"/>
            </p:blipFill>
            <p:spPr>
              <a:xfrm>
                <a:off x="10814755" y="2295399"/>
                <a:ext cx="11712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8" name="墨迹 67"/>
              <p14:cNvContentPartPr/>
              <p14:nvPr/>
            </p14:nvContentPartPr>
            <p14:xfrm>
              <a:off x="10699044" y="2396916"/>
              <a:ext cx="59267" cy="180473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8"/>
            </p:blipFill>
            <p:spPr>
              <a:xfrm>
                <a:off x="10699044" y="2396916"/>
                <a:ext cx="59267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9" name="墨迹 68"/>
              <p14:cNvContentPartPr/>
              <p14:nvPr/>
            </p14:nvContentPartPr>
            <p14:xfrm>
              <a:off x="10727267" y="2335407"/>
              <a:ext cx="249767" cy="292741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0"/>
            </p:blipFill>
            <p:spPr>
              <a:xfrm>
                <a:off x="10727267" y="2335407"/>
                <a:ext cx="249767" cy="292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0" name="墨迹 69"/>
              <p14:cNvContentPartPr/>
              <p14:nvPr/>
            </p14:nvContentPartPr>
            <p14:xfrm>
              <a:off x="10769600" y="2487152"/>
              <a:ext cx="62088" cy="87417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2"/>
            </p:blipFill>
            <p:spPr>
              <a:xfrm>
                <a:off x="10769600" y="2487152"/>
                <a:ext cx="62088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1" name="墨迹 70"/>
              <p14:cNvContentPartPr/>
              <p14:nvPr/>
            </p14:nvContentPartPr>
            <p14:xfrm>
              <a:off x="10811932" y="2353736"/>
              <a:ext cx="108127" cy="167255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4"/>
            </p:blipFill>
            <p:spPr>
              <a:xfrm>
                <a:off x="10811932" y="2353736"/>
                <a:ext cx="108127" cy="167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2" name="墨迹 71"/>
              <p14:cNvContentPartPr/>
              <p14:nvPr/>
            </p14:nvContentPartPr>
            <p14:xfrm>
              <a:off x="10854267" y="2470233"/>
              <a:ext cx="84667" cy="56398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6"/>
            </p:blipFill>
            <p:spPr>
              <a:xfrm>
                <a:off x="10854267" y="2470233"/>
                <a:ext cx="84667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3" name="墨迹 72"/>
              <p14:cNvContentPartPr/>
              <p14:nvPr/>
            </p14:nvContentPartPr>
            <p14:xfrm>
              <a:off x="10998200" y="2270725"/>
              <a:ext cx="104422" cy="188228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8"/>
            </p:blipFill>
            <p:spPr>
              <a:xfrm>
                <a:off x="10998200" y="2270725"/>
                <a:ext cx="104422" cy="1882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4" name="墨迹 73"/>
              <p14:cNvContentPartPr/>
              <p14:nvPr/>
            </p14:nvContentPartPr>
            <p14:xfrm>
              <a:off x="11068755" y="2340518"/>
              <a:ext cx="90312" cy="47938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0"/>
            </p:blipFill>
            <p:spPr>
              <a:xfrm>
                <a:off x="11068755" y="2340518"/>
                <a:ext cx="90312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5" name="墨迹 74"/>
              <p14:cNvContentPartPr/>
              <p14:nvPr/>
            </p14:nvContentPartPr>
            <p14:xfrm>
              <a:off x="11034888" y="2413835"/>
              <a:ext cx="45156" cy="493483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2"/>
            </p:blipFill>
            <p:spPr>
              <a:xfrm>
                <a:off x="11034888" y="2413835"/>
                <a:ext cx="45156" cy="4934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6" name="墨迹 75"/>
              <p14:cNvContentPartPr/>
              <p14:nvPr/>
            </p14:nvContentPartPr>
            <p14:xfrm>
              <a:off x="11249377" y="2248518"/>
              <a:ext cx="28223" cy="114559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4"/>
            </p:blipFill>
            <p:spPr>
              <a:xfrm>
                <a:off x="11249377" y="2248518"/>
                <a:ext cx="28223" cy="114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7" name="墨迹 76"/>
              <p14:cNvContentPartPr/>
              <p14:nvPr/>
            </p14:nvContentPartPr>
            <p14:xfrm>
              <a:off x="11176000" y="2230013"/>
              <a:ext cx="187677" cy="406594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6"/>
            </p:blipFill>
            <p:spPr>
              <a:xfrm>
                <a:off x="11176000" y="2230013"/>
                <a:ext cx="187677" cy="4065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8" name="墨迹 77"/>
              <p14:cNvContentPartPr/>
              <p14:nvPr/>
            </p14:nvContentPartPr>
            <p14:xfrm>
              <a:off x="11277600" y="2520991"/>
              <a:ext cx="84667" cy="90237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48"/>
            </p:blipFill>
            <p:spPr>
              <a:xfrm>
                <a:off x="11277600" y="2520991"/>
                <a:ext cx="84667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9" name="墨迹 78"/>
              <p14:cNvContentPartPr/>
              <p14:nvPr/>
            </p14:nvContentPartPr>
            <p14:xfrm>
              <a:off x="11420827" y="2231775"/>
              <a:ext cx="59973" cy="129187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0"/>
            </p:blipFill>
            <p:spPr>
              <a:xfrm>
                <a:off x="11420827" y="2231775"/>
                <a:ext cx="59973" cy="1291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0" name="墨迹 79"/>
              <p14:cNvContentPartPr/>
              <p14:nvPr/>
            </p14:nvContentPartPr>
            <p14:xfrm>
              <a:off x="11370732" y="2306679"/>
              <a:ext cx="165100" cy="180473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2"/>
            </p:blipFill>
            <p:spPr>
              <a:xfrm>
                <a:off x="11370732" y="2306679"/>
                <a:ext cx="165100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1" name="墨迹 80"/>
              <p14:cNvContentPartPr/>
              <p14:nvPr/>
            </p14:nvContentPartPr>
            <p14:xfrm>
              <a:off x="11531600" y="2385636"/>
              <a:ext cx="38100" cy="84597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4"/>
            </p:blipFill>
            <p:spPr>
              <a:xfrm>
                <a:off x="11531600" y="2385636"/>
                <a:ext cx="38100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2" name="墨迹 81"/>
              <p14:cNvContentPartPr/>
              <p14:nvPr/>
            </p14:nvContentPartPr>
            <p14:xfrm>
              <a:off x="11376377" y="2498432"/>
              <a:ext cx="125588" cy="165669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6"/>
            </p:blipFill>
            <p:spPr>
              <a:xfrm>
                <a:off x="11376377" y="2498432"/>
                <a:ext cx="125588" cy="165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3" name="墨迹 82"/>
              <p14:cNvContentPartPr/>
              <p14:nvPr/>
            </p14:nvContentPartPr>
            <p14:xfrm>
              <a:off x="11509022" y="2566110"/>
              <a:ext cx="47978" cy="42298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58"/>
            </p:blipFill>
            <p:spPr>
              <a:xfrm>
                <a:off x="11509022" y="2566110"/>
                <a:ext cx="47978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4" name="墨迹 83"/>
              <p14:cNvContentPartPr/>
              <p14:nvPr/>
            </p14:nvContentPartPr>
            <p14:xfrm>
              <a:off x="9978143" y="3180848"/>
              <a:ext cx="159279" cy="258021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0"/>
            </p:blipFill>
            <p:spPr>
              <a:xfrm>
                <a:off x="9978143" y="3180848"/>
                <a:ext cx="159279" cy="2580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5" name="墨迹 84"/>
              <p14:cNvContentPartPr/>
              <p14:nvPr/>
            </p14:nvContentPartPr>
            <p14:xfrm>
              <a:off x="10162822" y="3338763"/>
              <a:ext cx="86078" cy="279875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2"/>
            </p:blipFill>
            <p:spPr>
              <a:xfrm>
                <a:off x="10162822" y="3338763"/>
                <a:ext cx="86078" cy="279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6" name="墨迹 85"/>
              <p14:cNvContentPartPr/>
              <p14:nvPr/>
            </p14:nvContentPartPr>
            <p14:xfrm>
              <a:off x="10323688" y="3051133"/>
              <a:ext cx="39512" cy="11279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4"/>
            </p:blipFill>
            <p:spPr>
              <a:xfrm>
                <a:off x="10323688" y="3051133"/>
                <a:ext cx="39512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87" name="墨迹 86"/>
              <p14:cNvContentPartPr/>
              <p14:nvPr/>
            </p14:nvContentPartPr>
            <p14:xfrm>
              <a:off x="10374488" y="3327483"/>
              <a:ext cx="127000" cy="8460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6"/>
            </p:blipFill>
            <p:spPr>
              <a:xfrm>
                <a:off x="10374488" y="3327483"/>
                <a:ext cx="127000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88" name="墨迹 87"/>
              <p14:cNvContentPartPr/>
              <p14:nvPr/>
            </p14:nvContentPartPr>
            <p14:xfrm>
              <a:off x="10370784" y="3406440"/>
              <a:ext cx="170216" cy="14981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68"/>
            </p:blipFill>
            <p:spPr>
              <a:xfrm>
                <a:off x="10370784" y="3406440"/>
                <a:ext cx="170216" cy="14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89" name="墨迹 88"/>
              <p14:cNvContentPartPr/>
              <p14:nvPr/>
            </p14:nvContentPartPr>
            <p14:xfrm>
              <a:off x="10634132" y="3310564"/>
              <a:ext cx="73378" cy="116321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0"/>
            </p:blipFill>
            <p:spPr>
              <a:xfrm>
                <a:off x="10634132" y="3310564"/>
                <a:ext cx="73378" cy="116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90" name="墨迹 89"/>
              <p14:cNvContentPartPr/>
              <p14:nvPr/>
            </p14:nvContentPartPr>
            <p14:xfrm>
              <a:off x="10741377" y="3366962"/>
              <a:ext cx="39511" cy="39478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2"/>
            </p:blipFill>
            <p:spPr>
              <a:xfrm>
                <a:off x="10741377" y="3366962"/>
                <a:ext cx="39511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1" name="墨迹 90"/>
              <p14:cNvContentPartPr/>
              <p14:nvPr/>
            </p14:nvContentPartPr>
            <p14:xfrm>
              <a:off x="10896600" y="3319023"/>
              <a:ext cx="105018" cy="59958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4"/>
            </p:blipFill>
            <p:spPr>
              <a:xfrm>
                <a:off x="10896600" y="3319023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2" name="墨迹 91"/>
              <p14:cNvContentPartPr/>
              <p14:nvPr/>
            </p14:nvContentPartPr>
            <p14:xfrm>
              <a:off x="10912651" y="3345812"/>
              <a:ext cx="99660" cy="104337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6"/>
            </p:blipFill>
            <p:spPr>
              <a:xfrm>
                <a:off x="10912651" y="3345812"/>
                <a:ext cx="99660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3" name="墨迹 92"/>
              <p14:cNvContentPartPr/>
              <p14:nvPr/>
            </p14:nvContentPartPr>
            <p14:xfrm>
              <a:off x="11074400" y="3310564"/>
              <a:ext cx="90311" cy="110857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78"/>
            </p:blipFill>
            <p:spPr>
              <a:xfrm>
                <a:off x="11074400" y="3310564"/>
                <a:ext cx="90311" cy="110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5" name="墨迹 94"/>
              <p14:cNvContentPartPr/>
              <p14:nvPr/>
            </p14:nvContentPartPr>
            <p14:xfrm>
              <a:off x="9342966" y="3248526"/>
              <a:ext cx="234244" cy="242511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0"/>
            </p:blipFill>
            <p:spPr>
              <a:xfrm>
                <a:off x="9342966" y="3248526"/>
                <a:ext cx="234244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6" name="墨迹 95"/>
              <p14:cNvContentPartPr/>
              <p14:nvPr/>
            </p14:nvContentPartPr>
            <p14:xfrm>
              <a:off x="9445977" y="3304924"/>
              <a:ext cx="31045" cy="160734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2"/>
            </p:blipFill>
            <p:spPr>
              <a:xfrm>
                <a:off x="9445977" y="3304924"/>
                <a:ext cx="31045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7" name="墨迹 96"/>
              <p14:cNvContentPartPr/>
              <p14:nvPr/>
            </p14:nvContentPartPr>
            <p14:xfrm>
              <a:off x="9356725" y="4051317"/>
              <a:ext cx="162630" cy="150335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4"/>
            </p:blipFill>
            <p:spPr>
              <a:xfrm>
                <a:off x="9356725" y="4051317"/>
                <a:ext cx="162630" cy="150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98" name="墨迹 97"/>
              <p14:cNvContentPartPr/>
              <p14:nvPr/>
            </p14:nvContentPartPr>
            <p14:xfrm>
              <a:off x="9239955" y="3925302"/>
              <a:ext cx="342371" cy="338388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86"/>
            </p:blipFill>
            <p:spPr>
              <a:xfrm>
                <a:off x="9239955" y="3925302"/>
                <a:ext cx="342371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99" name="墨迹 98"/>
              <p14:cNvContentPartPr/>
              <p14:nvPr/>
            </p14:nvContentPartPr>
            <p14:xfrm>
              <a:off x="10098616" y="3981700"/>
              <a:ext cx="86078" cy="259431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88"/>
            </p:blipFill>
            <p:spPr>
              <a:xfrm>
                <a:off x="10098616" y="3981700"/>
                <a:ext cx="86078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00" name="墨迹 99"/>
              <p14:cNvContentPartPr/>
              <p14:nvPr/>
            </p14:nvContentPartPr>
            <p14:xfrm>
              <a:off x="10026826" y="4231262"/>
              <a:ext cx="195262" cy="38068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0"/>
            </p:blipFill>
            <p:spPr>
              <a:xfrm>
                <a:off x="10026826" y="4231262"/>
                <a:ext cx="195262" cy="380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01" name="墨迹 100"/>
              <p14:cNvContentPartPr/>
              <p14:nvPr/>
            </p14:nvContentPartPr>
            <p14:xfrm>
              <a:off x="10289998" y="4181913"/>
              <a:ext cx="152224" cy="160735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2"/>
            </p:blipFill>
            <p:spPr>
              <a:xfrm>
                <a:off x="10289998" y="4181913"/>
                <a:ext cx="152224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02" name="墨迹 101"/>
              <p14:cNvContentPartPr/>
              <p14:nvPr/>
            </p14:nvContentPartPr>
            <p14:xfrm>
              <a:off x="10541000" y="4100136"/>
              <a:ext cx="160867" cy="22559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94"/>
            </p:blipFill>
            <p:spPr>
              <a:xfrm>
                <a:off x="10541000" y="4100136"/>
                <a:ext cx="16086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3" name="墨迹 102"/>
              <p14:cNvContentPartPr/>
              <p14:nvPr/>
            </p14:nvContentPartPr>
            <p14:xfrm>
              <a:off x="10545938" y="4184733"/>
              <a:ext cx="150283" cy="11280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96"/>
            </p:blipFill>
            <p:spPr>
              <a:xfrm>
                <a:off x="10545938" y="4184733"/>
                <a:ext cx="15028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4" name="墨迹 103"/>
              <p14:cNvContentPartPr/>
              <p14:nvPr/>
            </p14:nvContentPartPr>
            <p14:xfrm>
              <a:off x="10930467" y="3919662"/>
              <a:ext cx="124177" cy="362358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98"/>
            </p:blipFill>
            <p:spPr>
              <a:xfrm>
                <a:off x="10930467" y="3919662"/>
                <a:ext cx="124177" cy="3623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5" name="墨迹 104"/>
              <p14:cNvContentPartPr/>
              <p14:nvPr/>
            </p14:nvContentPartPr>
            <p14:xfrm>
              <a:off x="10933288" y="4049378"/>
              <a:ext cx="248356" cy="190343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0"/>
            </p:blipFill>
            <p:spPr>
              <a:xfrm>
                <a:off x="10933288" y="4049378"/>
                <a:ext cx="248356" cy="190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6" name="墨迹 105"/>
              <p14:cNvContentPartPr/>
              <p14:nvPr/>
            </p14:nvContentPartPr>
            <p14:xfrm>
              <a:off x="11252200" y="3798230"/>
              <a:ext cx="76200" cy="220129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2"/>
            </p:blipFill>
            <p:spPr>
              <a:xfrm>
                <a:off x="11252200" y="3798230"/>
                <a:ext cx="76200" cy="2201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07" name="墨迹 106"/>
              <p14:cNvContentPartPr/>
              <p14:nvPr/>
            </p14:nvContentPartPr>
            <p14:xfrm>
              <a:off x="11390488" y="3857625"/>
              <a:ext cx="118533" cy="5639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04"/>
            </p:blipFill>
            <p:spPr>
              <a:xfrm>
                <a:off x="11390488" y="3857625"/>
                <a:ext cx="118533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08" name="墨迹 107"/>
              <p14:cNvContentPartPr/>
              <p14:nvPr/>
            </p14:nvContentPartPr>
            <p14:xfrm>
              <a:off x="11435644" y="3771265"/>
              <a:ext cx="16933" cy="182236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06"/>
            </p:blipFill>
            <p:spPr>
              <a:xfrm>
                <a:off x="11435644" y="3771265"/>
                <a:ext cx="16933" cy="182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09" name="墨迹 108"/>
              <p14:cNvContentPartPr/>
              <p14:nvPr/>
            </p14:nvContentPartPr>
            <p14:xfrm>
              <a:off x="11176000" y="3220327"/>
              <a:ext cx="290688" cy="259431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08"/>
            </p:blipFill>
            <p:spPr>
              <a:xfrm>
                <a:off x="11176000" y="3220327"/>
                <a:ext cx="290688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21" name="墨迹 120"/>
              <p14:cNvContentPartPr/>
              <p14:nvPr/>
            </p14:nvContentPartPr>
            <p14:xfrm>
              <a:off x="5435600" y="5177338"/>
              <a:ext cx="67733" cy="148750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10"/>
            </p:blipFill>
            <p:spPr>
              <a:xfrm>
                <a:off x="5435600" y="5177338"/>
                <a:ext cx="67733" cy="148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22" name="墨迹 121"/>
              <p14:cNvContentPartPr/>
              <p14:nvPr/>
            </p14:nvContentPartPr>
            <p14:xfrm>
              <a:off x="5571066" y="5233736"/>
              <a:ext cx="33866" cy="84597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12"/>
            </p:blipFill>
            <p:spPr>
              <a:xfrm>
                <a:off x="5571066" y="5233736"/>
                <a:ext cx="33866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23" name="墨迹 122"/>
              <p14:cNvContentPartPr/>
              <p14:nvPr/>
            </p14:nvContentPartPr>
            <p14:xfrm>
              <a:off x="5717822" y="5171698"/>
              <a:ext cx="67733" cy="114559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14"/>
            </p:blipFill>
            <p:spPr>
              <a:xfrm>
                <a:off x="5717822" y="5171698"/>
                <a:ext cx="67733" cy="114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24" name="墨迹 123"/>
              <p14:cNvContentPartPr/>
              <p14:nvPr/>
            </p14:nvContentPartPr>
            <p14:xfrm>
              <a:off x="5853288" y="5154779"/>
              <a:ext cx="73378" cy="138880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16"/>
            </p:blipFill>
            <p:spPr>
              <a:xfrm>
                <a:off x="5853288" y="5154779"/>
                <a:ext cx="73378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25" name="墨迹 124"/>
              <p14:cNvContentPartPr/>
              <p14:nvPr/>
            </p14:nvContentPartPr>
            <p14:xfrm>
              <a:off x="6004277" y="5083400"/>
              <a:ext cx="230012" cy="249914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18"/>
            </p:blipFill>
            <p:spPr>
              <a:xfrm>
                <a:off x="6004277" y="5083400"/>
                <a:ext cx="230012" cy="249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26" name="墨迹 125"/>
              <p14:cNvContentPartPr/>
              <p14:nvPr/>
            </p14:nvContentPartPr>
            <p14:xfrm>
              <a:off x="8111066" y="3011654"/>
              <a:ext cx="42334" cy="360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20"/>
            </p:blipFill>
            <p:spPr>
              <a:xfrm>
                <a:off x="8111066" y="3011654"/>
                <a:ext cx="42334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27" name="墨迹 126"/>
              <p14:cNvContentPartPr/>
              <p14:nvPr/>
            </p14:nvContentPartPr>
            <p14:xfrm>
              <a:off x="3595511" y="5190028"/>
              <a:ext cx="141111" cy="29609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22"/>
            </p:blipFill>
            <p:spPr>
              <a:xfrm>
                <a:off x="3595511" y="5190028"/>
                <a:ext cx="141111" cy="296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28" name="墨迹 127"/>
              <p14:cNvContentPartPr/>
              <p14:nvPr/>
            </p14:nvContentPartPr>
            <p14:xfrm>
              <a:off x="3787422" y="5126580"/>
              <a:ext cx="84666" cy="138704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24"/>
            </p:blipFill>
            <p:spPr>
              <a:xfrm>
                <a:off x="3787422" y="5126580"/>
                <a:ext cx="84666" cy="138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29" name="墨迹 128"/>
              <p14:cNvContentPartPr/>
              <p14:nvPr/>
            </p14:nvContentPartPr>
            <p14:xfrm>
              <a:off x="3934177" y="5199898"/>
              <a:ext cx="25400" cy="47938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26"/>
            </p:blipFill>
            <p:spPr>
              <a:xfrm>
                <a:off x="3934177" y="5199898"/>
                <a:ext cx="25400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30" name="墨迹 129"/>
              <p14:cNvContentPartPr/>
              <p14:nvPr/>
            </p14:nvContentPartPr>
            <p14:xfrm>
              <a:off x="4041422" y="5132220"/>
              <a:ext cx="62089" cy="99401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28"/>
            </p:blipFill>
            <p:spPr>
              <a:xfrm>
                <a:off x="4041422" y="5132220"/>
                <a:ext cx="62089" cy="994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31" name="墨迹 130"/>
              <p14:cNvContentPartPr/>
              <p14:nvPr/>
            </p14:nvContentPartPr>
            <p14:xfrm>
              <a:off x="4171244" y="5111776"/>
              <a:ext cx="56444" cy="99401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30"/>
            </p:blipFill>
            <p:spPr>
              <a:xfrm>
                <a:off x="4171244" y="5111776"/>
                <a:ext cx="56444" cy="994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32" name="墨迹 131"/>
              <p14:cNvContentPartPr/>
              <p14:nvPr/>
            </p14:nvContentPartPr>
            <p14:xfrm>
              <a:off x="4275490" y="5058902"/>
              <a:ext cx="189265" cy="228413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32"/>
            </p:blipFill>
            <p:spPr>
              <a:xfrm>
                <a:off x="4275490" y="5058902"/>
                <a:ext cx="189265" cy="2284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33" name="墨迹 132"/>
              <p14:cNvContentPartPr/>
              <p14:nvPr/>
            </p14:nvContentPartPr>
            <p14:xfrm>
              <a:off x="2204861" y="5205537"/>
              <a:ext cx="194027" cy="33839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34"/>
            </p:blipFill>
            <p:spPr>
              <a:xfrm>
                <a:off x="2204861" y="5205537"/>
                <a:ext cx="19402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34" name="墨迹 133"/>
              <p14:cNvContentPartPr/>
              <p14:nvPr/>
            </p14:nvContentPartPr>
            <p14:xfrm>
              <a:off x="2449688" y="5149139"/>
              <a:ext cx="79023" cy="137471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36"/>
            </p:blipFill>
            <p:spPr>
              <a:xfrm>
                <a:off x="2449688" y="5149139"/>
                <a:ext cx="79023" cy="1374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35" name="墨迹 134"/>
              <p14:cNvContentPartPr/>
              <p14:nvPr/>
            </p14:nvContentPartPr>
            <p14:xfrm>
              <a:off x="2596444" y="5216817"/>
              <a:ext cx="39511" cy="73318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38"/>
            </p:blipFill>
            <p:spPr>
              <a:xfrm>
                <a:off x="2596444" y="5216817"/>
                <a:ext cx="39511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36" name="墨迹 135"/>
              <p14:cNvContentPartPr/>
              <p14:nvPr/>
            </p14:nvContentPartPr>
            <p14:xfrm>
              <a:off x="2722033" y="5154779"/>
              <a:ext cx="81844" cy="107157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40"/>
            </p:blipFill>
            <p:spPr>
              <a:xfrm>
                <a:off x="2722033" y="5154779"/>
                <a:ext cx="81844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37" name="墨迹 136"/>
              <p14:cNvContentPartPr/>
              <p14:nvPr/>
            </p14:nvContentPartPr>
            <p14:xfrm>
              <a:off x="2844800" y="5154779"/>
              <a:ext cx="73377" cy="121785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42"/>
            </p:blipFill>
            <p:spPr>
              <a:xfrm>
                <a:off x="2844800" y="5154779"/>
                <a:ext cx="73377" cy="1217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38" name="墨迹 137"/>
              <p14:cNvContentPartPr/>
              <p14:nvPr/>
            </p14:nvContentPartPr>
            <p14:xfrm>
              <a:off x="2979031" y="5104021"/>
              <a:ext cx="204435" cy="208673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44"/>
            </p:blipFill>
            <p:spPr>
              <a:xfrm>
                <a:off x="2979031" y="5104021"/>
                <a:ext cx="204435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39" name="墨迹 138"/>
              <p14:cNvContentPartPr/>
              <p14:nvPr/>
            </p14:nvContentPartPr>
            <p14:xfrm>
              <a:off x="5175955" y="5216817"/>
              <a:ext cx="189089" cy="5640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46"/>
            </p:blipFill>
            <p:spPr>
              <a:xfrm>
                <a:off x="5175955" y="5216817"/>
                <a:ext cx="189089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40" name="墨迹 139"/>
              <p14:cNvContentPartPr/>
              <p14:nvPr/>
            </p14:nvContentPartPr>
            <p14:xfrm>
              <a:off x="5245100" y="5113890"/>
              <a:ext cx="21166" cy="235462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48"/>
            </p:blipFill>
            <p:spPr>
              <a:xfrm>
                <a:off x="5245100" y="5113890"/>
                <a:ext cx="21166" cy="235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41" name="墨迹 140"/>
              <p14:cNvContentPartPr/>
              <p14:nvPr/>
            </p14:nvContentPartPr>
            <p14:xfrm>
              <a:off x="2549525" y="3767388"/>
              <a:ext cx="190852" cy="2820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50"/>
            </p:blipFill>
            <p:spPr>
              <a:xfrm>
                <a:off x="2549525" y="3767388"/>
                <a:ext cx="190852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42" name="墨迹 141"/>
              <p14:cNvContentPartPr/>
              <p14:nvPr/>
            </p14:nvContentPartPr>
            <p14:xfrm>
              <a:off x="2785533" y="3660231"/>
              <a:ext cx="177800" cy="191754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52"/>
            </p:blipFill>
            <p:spPr>
              <a:xfrm>
                <a:off x="2785533" y="3660231"/>
                <a:ext cx="177800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43" name="墨迹 142"/>
              <p14:cNvContentPartPr/>
              <p14:nvPr/>
            </p14:nvContentPartPr>
            <p14:xfrm>
              <a:off x="2963333" y="3661641"/>
              <a:ext cx="169333" cy="202328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54"/>
            </p:blipFill>
            <p:spPr>
              <a:xfrm>
                <a:off x="2963333" y="3661641"/>
                <a:ext cx="169333" cy="202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44" name="墨迹 143"/>
              <p14:cNvContentPartPr/>
              <p14:nvPr/>
            </p14:nvContentPartPr>
            <p14:xfrm>
              <a:off x="2997200" y="3585152"/>
              <a:ext cx="180622" cy="280932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56"/>
            </p:blipFill>
            <p:spPr>
              <a:xfrm>
                <a:off x="2997200" y="3585152"/>
                <a:ext cx="180622" cy="2809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45" name="墨迹 144"/>
              <p14:cNvContentPartPr/>
              <p14:nvPr/>
            </p14:nvContentPartPr>
            <p14:xfrm>
              <a:off x="3953933" y="3708170"/>
              <a:ext cx="143933" cy="19739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58"/>
            </p:blipFill>
            <p:spPr>
              <a:xfrm>
                <a:off x="3953933" y="3708170"/>
                <a:ext cx="143933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46" name="墨迹 145"/>
              <p14:cNvContentPartPr/>
              <p14:nvPr/>
            </p14:nvContentPartPr>
            <p14:xfrm>
              <a:off x="4069644" y="3615113"/>
              <a:ext cx="231422" cy="223653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60"/>
            </p:blipFill>
            <p:spPr>
              <a:xfrm>
                <a:off x="4069644" y="3615113"/>
                <a:ext cx="231422" cy="223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47" name="墨迹 146"/>
              <p14:cNvContentPartPr/>
              <p14:nvPr/>
            </p14:nvContentPartPr>
            <p14:xfrm>
              <a:off x="4336873" y="3603833"/>
              <a:ext cx="156104" cy="212374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62"/>
            </p:blipFill>
            <p:spPr>
              <a:xfrm>
                <a:off x="4336873" y="3603833"/>
                <a:ext cx="156104" cy="212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48" name="墨迹 147"/>
              <p14:cNvContentPartPr/>
              <p14:nvPr/>
            </p14:nvContentPartPr>
            <p14:xfrm>
              <a:off x="4334933" y="3560830"/>
              <a:ext cx="197555" cy="271415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64"/>
            </p:blipFill>
            <p:spPr>
              <a:xfrm>
                <a:off x="4334933" y="3560830"/>
                <a:ext cx="197555" cy="2714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49" name="墨迹 148"/>
              <p14:cNvContentPartPr/>
              <p14:nvPr/>
            </p14:nvContentPartPr>
            <p14:xfrm>
              <a:off x="5610577" y="3660231"/>
              <a:ext cx="197556" cy="16920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66"/>
            </p:blipFill>
            <p:spPr>
              <a:xfrm>
                <a:off x="5610577" y="3660231"/>
                <a:ext cx="197556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50" name="墨迹 149"/>
              <p14:cNvContentPartPr/>
              <p14:nvPr/>
            </p14:nvContentPartPr>
            <p14:xfrm>
              <a:off x="5678311" y="3613703"/>
              <a:ext cx="45156" cy="207263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68"/>
            </p:blipFill>
            <p:spPr>
              <a:xfrm>
                <a:off x="5678311" y="3613703"/>
                <a:ext cx="45156" cy="207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51" name="墨迹 150"/>
              <p14:cNvContentPartPr/>
              <p14:nvPr/>
            </p14:nvContentPartPr>
            <p14:xfrm>
              <a:off x="5766858" y="3603833"/>
              <a:ext cx="188031" cy="174834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70"/>
            </p:blipFill>
            <p:spPr>
              <a:xfrm>
                <a:off x="5766858" y="3603833"/>
                <a:ext cx="188031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52" name="墨迹 151"/>
              <p14:cNvContentPartPr/>
              <p14:nvPr/>
            </p14:nvContentPartPr>
            <p14:xfrm>
              <a:off x="5954888" y="3609473"/>
              <a:ext cx="150989" cy="197393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72"/>
            </p:blipFill>
            <p:spPr>
              <a:xfrm>
                <a:off x="5954888" y="3609473"/>
                <a:ext cx="150989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53" name="墨迹 152"/>
              <p14:cNvContentPartPr/>
              <p14:nvPr/>
            </p14:nvContentPartPr>
            <p14:xfrm>
              <a:off x="5932311" y="3541972"/>
              <a:ext cx="220133" cy="284634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74"/>
            </p:blipFill>
            <p:spPr>
              <a:xfrm>
                <a:off x="5932311" y="3541972"/>
                <a:ext cx="220133" cy="284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54" name="墨迹 153"/>
              <p14:cNvContentPartPr/>
              <p14:nvPr/>
            </p14:nvContentPartPr>
            <p14:xfrm>
              <a:off x="6992761" y="3601013"/>
              <a:ext cx="209550" cy="19740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276"/>
            </p:blipFill>
            <p:spPr>
              <a:xfrm>
                <a:off x="6992761" y="3601013"/>
                <a:ext cx="209550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55" name="墨迹 154"/>
              <p14:cNvContentPartPr/>
              <p14:nvPr/>
            </p14:nvContentPartPr>
            <p14:xfrm>
              <a:off x="7095066" y="3528753"/>
              <a:ext cx="22578" cy="238635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278"/>
            </p:blipFill>
            <p:spPr>
              <a:xfrm>
                <a:off x="7095066" y="3528753"/>
                <a:ext cx="22578" cy="238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56" name="墨迹 155"/>
              <p14:cNvContentPartPr/>
              <p14:nvPr/>
            </p14:nvContentPartPr>
            <p14:xfrm>
              <a:off x="7236177" y="3549374"/>
              <a:ext cx="180623" cy="181355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280"/>
            </p:blipFill>
            <p:spPr>
              <a:xfrm>
                <a:off x="7236177" y="3549374"/>
                <a:ext cx="180623" cy="181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57" name="墨迹 156"/>
              <p14:cNvContentPartPr/>
              <p14:nvPr/>
            </p14:nvContentPartPr>
            <p14:xfrm>
              <a:off x="7258755" y="3498792"/>
              <a:ext cx="242712" cy="302435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282"/>
            </p:blipFill>
            <p:spPr>
              <a:xfrm>
                <a:off x="7258755" y="3498792"/>
                <a:ext cx="242712" cy="302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58" name="墨迹 157"/>
              <p14:cNvContentPartPr/>
              <p14:nvPr/>
            </p14:nvContentPartPr>
            <p14:xfrm>
              <a:off x="7588955" y="795212"/>
              <a:ext cx="105018" cy="59958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284"/>
            </p:blipFill>
            <p:spPr>
              <a:xfrm>
                <a:off x="7588955" y="795212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65" name="墨迹 164"/>
              <p14:cNvContentPartPr/>
              <p14:nvPr/>
            </p14:nvContentPartPr>
            <p14:xfrm>
              <a:off x="1693333" y="1517106"/>
              <a:ext cx="45155" cy="45119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286"/>
            </p:blipFill>
            <p:spPr>
              <a:xfrm>
                <a:off x="1693333" y="1517106"/>
                <a:ext cx="45155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69" name="墨迹 168"/>
              <p14:cNvContentPartPr/>
              <p14:nvPr/>
            </p14:nvContentPartPr>
            <p14:xfrm>
              <a:off x="8658577" y="5104021"/>
              <a:ext cx="152400" cy="193516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288"/>
            </p:blipFill>
            <p:spPr>
              <a:xfrm>
                <a:off x="8658577" y="5104021"/>
                <a:ext cx="152400" cy="193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70" name="墨迹 169"/>
              <p14:cNvContentPartPr/>
              <p14:nvPr/>
            </p14:nvContentPartPr>
            <p14:xfrm>
              <a:off x="8870244" y="5182978"/>
              <a:ext cx="45156" cy="53578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290"/>
            </p:blipFill>
            <p:spPr>
              <a:xfrm>
                <a:off x="8870244" y="5182978"/>
                <a:ext cx="45156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71" name="墨迹 170"/>
              <p14:cNvContentPartPr/>
              <p14:nvPr/>
            </p14:nvContentPartPr>
            <p14:xfrm>
              <a:off x="9008533" y="5115301"/>
              <a:ext cx="127882" cy="140995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292"/>
            </p:blipFill>
            <p:spPr>
              <a:xfrm>
                <a:off x="9008533" y="5115301"/>
                <a:ext cx="127882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72" name="墨迹 171"/>
              <p14:cNvContentPartPr/>
              <p14:nvPr/>
            </p14:nvContentPartPr>
            <p14:xfrm>
              <a:off x="9186333" y="5047623"/>
              <a:ext cx="56444" cy="242511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294"/>
            </p:blipFill>
            <p:spPr>
              <a:xfrm>
                <a:off x="9186333" y="5047623"/>
                <a:ext cx="56444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73" name="墨迹 172"/>
              <p14:cNvContentPartPr/>
              <p14:nvPr/>
            </p14:nvContentPartPr>
            <p14:xfrm>
              <a:off x="9282288" y="4985585"/>
              <a:ext cx="164571" cy="451184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296"/>
            </p:blipFill>
            <p:spPr>
              <a:xfrm>
                <a:off x="9282288" y="4985585"/>
                <a:ext cx="164571" cy="451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74" name="墨迹 173"/>
              <p14:cNvContentPartPr/>
              <p14:nvPr/>
            </p14:nvContentPartPr>
            <p14:xfrm>
              <a:off x="9559572" y="5171698"/>
              <a:ext cx="191205" cy="5640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298"/>
            </p:blipFill>
            <p:spPr>
              <a:xfrm>
                <a:off x="9559572" y="5171698"/>
                <a:ext cx="191205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75" name="墨迹 174"/>
              <p14:cNvContentPartPr/>
              <p14:nvPr/>
            </p14:nvContentPartPr>
            <p14:xfrm>
              <a:off x="9783762" y="5092741"/>
              <a:ext cx="201260" cy="186114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00"/>
            </p:blipFill>
            <p:spPr>
              <a:xfrm>
                <a:off x="9783762" y="5092741"/>
                <a:ext cx="201260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76" name="墨迹 175"/>
              <p14:cNvContentPartPr/>
              <p14:nvPr/>
            </p14:nvContentPartPr>
            <p14:xfrm>
              <a:off x="10030177" y="5108074"/>
              <a:ext cx="158045" cy="235638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02"/>
            </p:blipFill>
            <p:spPr>
              <a:xfrm>
                <a:off x="10030177" y="5108074"/>
                <a:ext cx="158045" cy="235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77" name="墨迹 176"/>
              <p14:cNvContentPartPr/>
              <p14:nvPr/>
            </p14:nvContentPartPr>
            <p14:xfrm>
              <a:off x="10021711" y="5052558"/>
              <a:ext cx="285044" cy="344733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04"/>
            </p:blipFill>
            <p:spPr>
              <a:xfrm>
                <a:off x="10021711" y="5052558"/>
                <a:ext cx="285044" cy="3447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78" name="墨迹 177"/>
              <p14:cNvContentPartPr/>
              <p14:nvPr/>
            </p14:nvContentPartPr>
            <p14:xfrm>
              <a:off x="10414000" y="5115301"/>
              <a:ext cx="190500" cy="33838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06"/>
            </p:blipFill>
            <p:spPr>
              <a:xfrm>
                <a:off x="10414000" y="5115301"/>
                <a:ext cx="190500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79" name="墨迹 178"/>
              <p14:cNvContentPartPr/>
              <p14:nvPr/>
            </p14:nvContentPartPr>
            <p14:xfrm>
              <a:off x="10390011" y="5229507"/>
              <a:ext cx="204611" cy="23969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08"/>
            </p:blipFill>
            <p:spPr>
              <a:xfrm>
                <a:off x="10390011" y="5229507"/>
                <a:ext cx="204611" cy="239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80" name="墨迹 179"/>
              <p14:cNvContentPartPr/>
              <p14:nvPr/>
            </p14:nvContentPartPr>
            <p14:xfrm>
              <a:off x="10752667" y="5092741"/>
              <a:ext cx="174977" cy="222773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10"/>
            </p:blipFill>
            <p:spPr>
              <a:xfrm>
                <a:off x="10752667" y="5092741"/>
                <a:ext cx="174977" cy="2227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81" name="墨迹 180"/>
              <p14:cNvContentPartPr/>
              <p14:nvPr/>
            </p14:nvContentPartPr>
            <p14:xfrm>
              <a:off x="10761132" y="5008144"/>
              <a:ext cx="285045" cy="338389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12"/>
            </p:blipFill>
            <p:spPr>
              <a:xfrm>
                <a:off x="10761132" y="5008144"/>
                <a:ext cx="285045" cy="338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82" name="墨迹 181"/>
              <p14:cNvContentPartPr/>
              <p14:nvPr/>
            </p14:nvContentPartPr>
            <p14:xfrm>
              <a:off x="10993613" y="5154779"/>
              <a:ext cx="162631" cy="28199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14"/>
            </p:blipFill>
            <p:spPr>
              <a:xfrm>
                <a:off x="10993613" y="5154779"/>
                <a:ext cx="16263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83" name="墨迹 182"/>
              <p14:cNvContentPartPr/>
              <p14:nvPr/>
            </p14:nvContentPartPr>
            <p14:xfrm>
              <a:off x="11181644" y="5115301"/>
              <a:ext cx="124177" cy="133240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16"/>
            </p:blipFill>
            <p:spPr>
              <a:xfrm>
                <a:off x="11181644" y="5115301"/>
                <a:ext cx="124177" cy="133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84" name="墨迹 183"/>
              <p14:cNvContentPartPr/>
              <p14:nvPr/>
            </p14:nvContentPartPr>
            <p14:xfrm>
              <a:off x="11334044" y="5149139"/>
              <a:ext cx="53623" cy="56398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18"/>
            </p:blipFill>
            <p:spPr>
              <a:xfrm>
                <a:off x="11334044" y="5149139"/>
                <a:ext cx="53623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85" name="墨迹 184"/>
              <p14:cNvContentPartPr/>
              <p14:nvPr/>
            </p14:nvContentPartPr>
            <p14:xfrm>
              <a:off x="11435644" y="5141385"/>
              <a:ext cx="246415" cy="120551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20"/>
            </p:blipFill>
            <p:spPr>
              <a:xfrm>
                <a:off x="11435644" y="5141385"/>
                <a:ext cx="246415" cy="1205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86" name="墨迹 185"/>
              <p14:cNvContentPartPr/>
              <p14:nvPr/>
            </p14:nvContentPartPr>
            <p14:xfrm>
              <a:off x="11707636" y="5087101"/>
              <a:ext cx="264231" cy="265071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22"/>
            </p:blipFill>
            <p:spPr>
              <a:xfrm>
                <a:off x="11707636" y="5087101"/>
                <a:ext cx="264231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87" name="墨迹 186"/>
              <p14:cNvContentPartPr/>
              <p14:nvPr/>
            </p14:nvContentPartPr>
            <p14:xfrm>
              <a:off x="9565569" y="5794368"/>
              <a:ext cx="145697" cy="267714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324"/>
            </p:blipFill>
            <p:spPr>
              <a:xfrm>
                <a:off x="9565569" y="5794368"/>
                <a:ext cx="145697" cy="2677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88" name="墨迹 187"/>
              <p14:cNvContentPartPr/>
              <p14:nvPr/>
            </p14:nvContentPartPr>
            <p14:xfrm>
              <a:off x="9541933" y="5797716"/>
              <a:ext cx="260174" cy="287631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326"/>
            </p:blipFill>
            <p:spPr>
              <a:xfrm>
                <a:off x="9541933" y="5797716"/>
                <a:ext cx="260174" cy="2876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89" name="墨迹 188"/>
              <p14:cNvContentPartPr/>
              <p14:nvPr/>
            </p14:nvContentPartPr>
            <p14:xfrm>
              <a:off x="9851496" y="5878083"/>
              <a:ext cx="188559" cy="38069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328"/>
            </p:blipFill>
            <p:spPr>
              <a:xfrm>
                <a:off x="9851496" y="5878083"/>
                <a:ext cx="188559" cy="38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90" name="墨迹 189"/>
              <p14:cNvContentPartPr/>
              <p14:nvPr/>
            </p14:nvContentPartPr>
            <p14:xfrm>
              <a:off x="9838266" y="5972550"/>
              <a:ext cx="248356" cy="19740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330"/>
            </p:blipFill>
            <p:spPr>
              <a:xfrm>
                <a:off x="9838266" y="5972550"/>
                <a:ext cx="248356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91" name="墨迹 190"/>
              <p14:cNvContentPartPr/>
              <p14:nvPr/>
            </p14:nvContentPartPr>
            <p14:xfrm>
              <a:off x="10289822" y="5844245"/>
              <a:ext cx="104422" cy="145225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332"/>
            </p:blipFill>
            <p:spPr>
              <a:xfrm>
                <a:off x="10289822" y="5844245"/>
                <a:ext cx="104422" cy="145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92" name="墨迹 191"/>
              <p14:cNvContentPartPr/>
              <p14:nvPr/>
            </p14:nvContentPartPr>
            <p14:xfrm>
              <a:off x="10419644" y="5921792"/>
              <a:ext cx="47977" cy="70498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334"/>
            </p:blipFill>
            <p:spPr>
              <a:xfrm>
                <a:off x="10419644" y="5921792"/>
                <a:ext cx="47977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93" name="墨迹 192"/>
              <p14:cNvContentPartPr/>
              <p14:nvPr/>
            </p14:nvContentPartPr>
            <p14:xfrm>
              <a:off x="10605911" y="5854115"/>
              <a:ext cx="214489" cy="129715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336"/>
            </p:blipFill>
            <p:spPr>
              <a:xfrm>
                <a:off x="10605911" y="5854115"/>
                <a:ext cx="214489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194" name="墨迹 193"/>
              <p14:cNvContentPartPr/>
              <p14:nvPr/>
            </p14:nvContentPartPr>
            <p14:xfrm>
              <a:off x="10715977" y="5766697"/>
              <a:ext cx="221014" cy="411706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338"/>
            </p:blipFill>
            <p:spPr>
              <a:xfrm>
                <a:off x="10715977" y="5766697"/>
                <a:ext cx="221014" cy="4117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95" name="墨迹 194"/>
              <p14:cNvContentPartPr/>
              <p14:nvPr/>
            </p14:nvContentPartPr>
            <p14:xfrm>
              <a:off x="10950222" y="5754537"/>
              <a:ext cx="155223" cy="37540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340"/>
            </p:blipFill>
            <p:spPr>
              <a:xfrm>
                <a:off x="10950222" y="5754537"/>
                <a:ext cx="155223" cy="37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196" name="墨迹 195"/>
              <p14:cNvContentPartPr/>
              <p14:nvPr/>
            </p14:nvContentPartPr>
            <p14:xfrm>
              <a:off x="7436555" y="843150"/>
              <a:ext cx="47978" cy="36659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42"/>
            </p:blipFill>
            <p:spPr>
              <a:xfrm>
                <a:off x="7436555" y="843150"/>
                <a:ext cx="47978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197" name="墨迹 196"/>
              <p14:cNvContentPartPr/>
              <p14:nvPr/>
            </p14:nvContentPartPr>
            <p14:xfrm>
              <a:off x="2988556" y="1817955"/>
              <a:ext cx="1573566" cy="127776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44"/>
            </p:blipFill>
            <p:spPr>
              <a:xfrm>
                <a:off x="2988556" y="1817955"/>
                <a:ext cx="1573566" cy="127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198" name="墨迹 197"/>
              <p14:cNvContentPartPr/>
              <p14:nvPr/>
            </p14:nvContentPartPr>
            <p14:xfrm>
              <a:off x="2777066" y="1814430"/>
              <a:ext cx="2057400" cy="244097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346"/>
            </p:blipFill>
            <p:spPr>
              <a:xfrm>
                <a:off x="2777066" y="1814430"/>
                <a:ext cx="2057400" cy="244097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8_BD.13_1#7e1f1d959?vop=1&amp;pid=7ce211511&amp;color=0,0,0&amp;vtp=1&amp;bt=1&amp;bbb=1&amp;hb=1"/>
          <p:cNvSpPr/>
          <p:nvPr/>
        </p:nvSpPr>
        <p:spPr>
          <a:xfrm>
            <a:off x="509181" y="956818"/>
            <a:ext cx="10899648" cy="1498600"/>
          </a:xfrm>
          <a:prstGeom prst="rect">
            <a:avLst/>
          </a:prstGeom>
          <a:blipFill rotWithShape="1">
            <a:blip r:embed="rId3"/>
            <a:stretch>
              <a:fillRect l="-1454" r="-895" b="-650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6" name="墨迹 85"/>
              <p14:cNvContentPartPr/>
              <p14:nvPr/>
            </p14:nvContentPartPr>
            <p14:xfrm>
              <a:off x="10323688" y="3051133"/>
              <a:ext cx="39512" cy="11279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5"/>
            </p:blipFill>
            <p:spPr>
              <a:xfrm>
                <a:off x="10323688" y="3051133"/>
                <a:ext cx="39512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6" name="墨迹 125"/>
              <p14:cNvContentPartPr/>
              <p14:nvPr/>
            </p14:nvContentPartPr>
            <p14:xfrm>
              <a:off x="8111066" y="3011654"/>
              <a:ext cx="42334" cy="360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7"/>
            </p:blipFill>
            <p:spPr>
              <a:xfrm>
                <a:off x="8111066" y="3011654"/>
                <a:ext cx="42334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8" name="墨迹 157"/>
              <p14:cNvContentPartPr/>
              <p14:nvPr/>
            </p14:nvContentPartPr>
            <p14:xfrm>
              <a:off x="7588955" y="795212"/>
              <a:ext cx="105018" cy="59958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9"/>
            </p:blipFill>
            <p:spPr>
              <a:xfrm>
                <a:off x="7588955" y="795212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9" name="墨迹 158"/>
              <p14:cNvContentPartPr/>
              <p14:nvPr/>
            </p14:nvContentPartPr>
            <p14:xfrm>
              <a:off x="1456266" y="695634"/>
              <a:ext cx="105834" cy="151746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11"/>
            </p:blipFill>
            <p:spPr>
              <a:xfrm>
                <a:off x="1456266" y="695634"/>
                <a:ext cx="105834" cy="151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0" name="墨迹 159"/>
              <p14:cNvContentPartPr/>
              <p14:nvPr/>
            </p14:nvContentPartPr>
            <p14:xfrm>
              <a:off x="1597377" y="772652"/>
              <a:ext cx="39511" cy="47939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13"/>
            </p:blipFill>
            <p:spPr>
              <a:xfrm>
                <a:off x="1597377" y="772652"/>
                <a:ext cx="39511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1" name="墨迹 160"/>
              <p14:cNvContentPartPr/>
              <p14:nvPr/>
            </p14:nvContentPartPr>
            <p14:xfrm>
              <a:off x="1721555" y="662148"/>
              <a:ext cx="82726" cy="135884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15"/>
            </p:blipFill>
            <p:spPr>
              <a:xfrm>
                <a:off x="1721555" y="662148"/>
                <a:ext cx="82726" cy="1358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2" name="墨迹 161"/>
              <p14:cNvContentPartPr/>
              <p14:nvPr/>
            </p14:nvContentPartPr>
            <p14:xfrm>
              <a:off x="1876777" y="603458"/>
              <a:ext cx="19756" cy="214313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17"/>
            </p:blipFill>
            <p:spPr>
              <a:xfrm>
                <a:off x="1876777" y="603458"/>
                <a:ext cx="19756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3" name="墨迹 162"/>
              <p14:cNvContentPartPr/>
              <p14:nvPr/>
            </p14:nvContentPartPr>
            <p14:xfrm>
              <a:off x="1998133" y="518861"/>
              <a:ext cx="116417" cy="397606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19"/>
            </p:blipFill>
            <p:spPr>
              <a:xfrm>
                <a:off x="1998133" y="518861"/>
                <a:ext cx="116417" cy="397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4" name="墨迹 163"/>
              <p14:cNvContentPartPr/>
              <p14:nvPr/>
            </p14:nvContentPartPr>
            <p14:xfrm>
              <a:off x="1546577" y="1477628"/>
              <a:ext cx="88900" cy="110681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21"/>
            </p:blipFill>
            <p:spPr>
              <a:xfrm>
                <a:off x="1546577" y="1477628"/>
                <a:ext cx="88900" cy="1106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5" name="墨迹 164"/>
              <p14:cNvContentPartPr/>
              <p14:nvPr/>
            </p14:nvContentPartPr>
            <p14:xfrm>
              <a:off x="1693333" y="1517106"/>
              <a:ext cx="45155" cy="45119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23"/>
            </p:blipFill>
            <p:spPr>
              <a:xfrm>
                <a:off x="1693333" y="1517106"/>
                <a:ext cx="45155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6" name="墨迹 165"/>
              <p14:cNvContentPartPr/>
              <p14:nvPr/>
            </p14:nvContentPartPr>
            <p14:xfrm>
              <a:off x="1789288" y="1457007"/>
              <a:ext cx="62089" cy="82659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25"/>
            </p:blipFill>
            <p:spPr>
              <a:xfrm>
                <a:off x="1789288" y="1457007"/>
                <a:ext cx="62089" cy="82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7" name="墨迹 166"/>
              <p14:cNvContentPartPr/>
              <p14:nvPr/>
            </p14:nvContentPartPr>
            <p14:xfrm>
              <a:off x="1958622" y="1415590"/>
              <a:ext cx="39511" cy="225592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27"/>
            </p:blipFill>
            <p:spPr>
              <a:xfrm>
                <a:off x="1958622" y="1415590"/>
                <a:ext cx="39511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8" name="墨迹 167"/>
              <p14:cNvContentPartPr/>
              <p14:nvPr/>
            </p14:nvContentPartPr>
            <p14:xfrm>
              <a:off x="2006600" y="1353552"/>
              <a:ext cx="135995" cy="408886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29"/>
            </p:blipFill>
            <p:spPr>
              <a:xfrm>
                <a:off x="2006600" y="1353552"/>
                <a:ext cx="135995" cy="4088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6" name="墨迹 195"/>
              <p14:cNvContentPartPr/>
              <p14:nvPr/>
            </p14:nvContentPartPr>
            <p14:xfrm>
              <a:off x="7436555" y="843150"/>
              <a:ext cx="47978" cy="36659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1"/>
            </p:blipFill>
            <p:spPr>
              <a:xfrm>
                <a:off x="7436555" y="843150"/>
                <a:ext cx="47978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7" name="墨迹 196"/>
              <p14:cNvContentPartPr/>
              <p14:nvPr/>
            </p14:nvContentPartPr>
            <p14:xfrm>
              <a:off x="2988556" y="1817955"/>
              <a:ext cx="1573566" cy="127776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3"/>
            </p:blipFill>
            <p:spPr>
              <a:xfrm>
                <a:off x="2988556" y="1817955"/>
                <a:ext cx="1573566" cy="127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8" name="墨迹 197"/>
              <p14:cNvContentPartPr/>
              <p14:nvPr/>
            </p14:nvContentPartPr>
            <p14:xfrm>
              <a:off x="2777066" y="1814430"/>
              <a:ext cx="2057400" cy="244097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35"/>
            </p:blipFill>
            <p:spPr>
              <a:xfrm>
                <a:off x="2777066" y="1814430"/>
                <a:ext cx="2057400" cy="2440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" name="墨迹 5"/>
              <p14:cNvContentPartPr/>
              <p14:nvPr/>
            </p14:nvContentPartPr>
            <p14:xfrm>
              <a:off x="2805288" y="3141370"/>
              <a:ext cx="128412" cy="262251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37"/>
            </p:blipFill>
            <p:spPr>
              <a:xfrm>
                <a:off x="2805288" y="3141370"/>
                <a:ext cx="128412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4" name="墨迹 93"/>
              <p14:cNvContentPartPr/>
              <p14:nvPr/>
            </p14:nvContentPartPr>
            <p14:xfrm>
              <a:off x="2825750" y="3124450"/>
              <a:ext cx="185561" cy="293270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39"/>
            </p:blipFill>
            <p:spPr>
              <a:xfrm>
                <a:off x="2825750" y="3124450"/>
                <a:ext cx="185561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0" name="墨迹 109"/>
              <p14:cNvContentPartPr/>
              <p14:nvPr/>
            </p14:nvContentPartPr>
            <p14:xfrm>
              <a:off x="3046588" y="3338763"/>
              <a:ext cx="159456" cy="174834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41"/>
            </p:blipFill>
            <p:spPr>
              <a:xfrm>
                <a:off x="3046588" y="3338763"/>
                <a:ext cx="159456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1" name="墨迹 110"/>
              <p14:cNvContentPartPr/>
              <p14:nvPr/>
            </p14:nvContentPartPr>
            <p14:xfrm>
              <a:off x="3358973" y="3234426"/>
              <a:ext cx="154693" cy="14100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43"/>
            </p:blipFill>
            <p:spPr>
              <a:xfrm>
                <a:off x="3358973" y="3234426"/>
                <a:ext cx="154693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2" name="墨迹 111"/>
              <p14:cNvContentPartPr/>
              <p14:nvPr/>
            </p14:nvContentPartPr>
            <p14:xfrm>
              <a:off x="3443111" y="3115286"/>
              <a:ext cx="22577" cy="279875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45"/>
            </p:blipFill>
            <p:spPr>
              <a:xfrm>
                <a:off x="3443111" y="3115286"/>
                <a:ext cx="22577" cy="279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13" name="墨迹 112"/>
              <p14:cNvContentPartPr/>
              <p14:nvPr/>
            </p14:nvContentPartPr>
            <p14:xfrm>
              <a:off x="4035777" y="3039853"/>
              <a:ext cx="116417" cy="313009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47"/>
            </p:blipFill>
            <p:spPr>
              <a:xfrm>
                <a:off x="4035777" y="3039853"/>
                <a:ext cx="116417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14" name="墨迹 113"/>
              <p14:cNvContentPartPr/>
              <p14:nvPr/>
            </p14:nvContentPartPr>
            <p14:xfrm>
              <a:off x="3992738" y="3333123"/>
              <a:ext cx="234950" cy="22559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49"/>
            </p:blipFill>
            <p:spPr>
              <a:xfrm>
                <a:off x="3992738" y="3333123"/>
                <a:ext cx="23495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5" name="墨迹 114"/>
              <p14:cNvContentPartPr/>
              <p14:nvPr/>
            </p14:nvContentPartPr>
            <p14:xfrm>
              <a:off x="4306711" y="2994735"/>
              <a:ext cx="118533" cy="22559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51"/>
            </p:blipFill>
            <p:spPr>
              <a:xfrm>
                <a:off x="4306711" y="2994735"/>
                <a:ext cx="11853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16" name="墨迹 115"/>
              <p14:cNvContentPartPr/>
              <p14:nvPr/>
            </p14:nvContentPartPr>
            <p14:xfrm>
              <a:off x="4784725" y="3135730"/>
              <a:ext cx="402519" cy="16919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53"/>
            </p:blipFill>
            <p:spPr>
              <a:xfrm>
                <a:off x="4784725" y="3135730"/>
                <a:ext cx="40251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7" name="墨迹 116"/>
              <p14:cNvContentPartPr/>
              <p14:nvPr/>
            </p14:nvContentPartPr>
            <p14:xfrm>
              <a:off x="5130800" y="3017294"/>
              <a:ext cx="174977" cy="76137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55"/>
            </p:blipFill>
            <p:spPr>
              <a:xfrm>
                <a:off x="5130800" y="3017294"/>
                <a:ext cx="174977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18" name="墨迹 117"/>
              <p14:cNvContentPartPr/>
              <p14:nvPr/>
            </p14:nvContentPartPr>
            <p14:xfrm>
              <a:off x="4810477" y="3220327"/>
              <a:ext cx="396523" cy="22559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57"/>
            </p:blipFill>
            <p:spPr>
              <a:xfrm>
                <a:off x="4810477" y="3220327"/>
                <a:ext cx="39652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9" name="墨迹 118"/>
              <p14:cNvContentPartPr/>
              <p14:nvPr/>
            </p14:nvContentPartPr>
            <p14:xfrm>
              <a:off x="4835701" y="3248526"/>
              <a:ext cx="122943" cy="62038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59"/>
            </p:blipFill>
            <p:spPr>
              <a:xfrm>
                <a:off x="4835701" y="3248526"/>
                <a:ext cx="122943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0" name="墨迹 119"/>
              <p14:cNvContentPartPr/>
              <p14:nvPr/>
            </p14:nvContentPartPr>
            <p14:xfrm>
              <a:off x="5568950" y="2966536"/>
              <a:ext cx="171450" cy="310189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61"/>
            </p:blipFill>
            <p:spPr>
              <a:xfrm>
                <a:off x="5568950" y="2966536"/>
                <a:ext cx="171450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99" name="墨迹 198"/>
              <p14:cNvContentPartPr/>
              <p14:nvPr/>
            </p14:nvContentPartPr>
            <p14:xfrm>
              <a:off x="5779911" y="3151592"/>
              <a:ext cx="107244" cy="342265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63"/>
            </p:blipFill>
            <p:spPr>
              <a:xfrm>
                <a:off x="5779911" y="3151592"/>
                <a:ext cx="107244" cy="342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00" name="墨迹 199"/>
              <p14:cNvContentPartPr/>
              <p14:nvPr/>
            </p14:nvContentPartPr>
            <p14:xfrm>
              <a:off x="5971822" y="2927057"/>
              <a:ext cx="135466" cy="14100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65"/>
            </p:blipFill>
            <p:spPr>
              <a:xfrm>
                <a:off x="5971822" y="2927057"/>
                <a:ext cx="135466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01" name="墨迹 200"/>
              <p14:cNvContentPartPr/>
              <p14:nvPr/>
            </p14:nvContentPartPr>
            <p14:xfrm>
              <a:off x="7415212" y="1947141"/>
              <a:ext cx="1142471" cy="35249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67"/>
            </p:blipFill>
            <p:spPr>
              <a:xfrm>
                <a:off x="7415212" y="1947141"/>
                <a:ext cx="1142471" cy="352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02" name="墨迹 201"/>
              <p14:cNvContentPartPr/>
              <p14:nvPr/>
            </p14:nvContentPartPr>
            <p14:xfrm>
              <a:off x="7859183" y="2030328"/>
              <a:ext cx="277284" cy="39479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69"/>
            </p:blipFill>
            <p:spPr>
              <a:xfrm>
                <a:off x="7859183" y="2030328"/>
                <a:ext cx="27728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03" name="墨迹 202"/>
              <p14:cNvContentPartPr/>
              <p14:nvPr/>
            </p14:nvContentPartPr>
            <p14:xfrm>
              <a:off x="7913511" y="2013409"/>
              <a:ext cx="112889" cy="161616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71"/>
            </p:blipFill>
            <p:spPr>
              <a:xfrm>
                <a:off x="7913511" y="2013409"/>
                <a:ext cx="112889" cy="161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04" name="墨迹 203"/>
              <p14:cNvContentPartPr/>
              <p14:nvPr/>
            </p14:nvContentPartPr>
            <p14:xfrm>
              <a:off x="7797800" y="1981509"/>
              <a:ext cx="329847" cy="404127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73"/>
            </p:blipFill>
            <p:spPr>
              <a:xfrm>
                <a:off x="7797800" y="1981509"/>
                <a:ext cx="329847" cy="404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05" name="墨迹 204"/>
              <p14:cNvContentPartPr/>
              <p14:nvPr/>
            </p14:nvContentPartPr>
            <p14:xfrm>
              <a:off x="7953022" y="2272840"/>
              <a:ext cx="50800" cy="344028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75"/>
            </p:blipFill>
            <p:spPr>
              <a:xfrm>
                <a:off x="7953022" y="2272840"/>
                <a:ext cx="50800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06" name="墨迹 205"/>
              <p14:cNvContentPartPr/>
              <p14:nvPr/>
            </p14:nvContentPartPr>
            <p14:xfrm>
              <a:off x="8108950" y="2024689"/>
              <a:ext cx="397227" cy="437261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77"/>
            </p:blipFill>
            <p:spPr>
              <a:xfrm>
                <a:off x="8108950" y="2024689"/>
                <a:ext cx="397227" cy="4372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07" name="墨迹 206"/>
              <p14:cNvContentPartPr/>
              <p14:nvPr/>
            </p14:nvContentPartPr>
            <p14:xfrm>
              <a:off x="8520994" y="2052888"/>
              <a:ext cx="216606" cy="293269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79"/>
            </p:blipFill>
            <p:spPr>
              <a:xfrm>
                <a:off x="8520994" y="2052888"/>
                <a:ext cx="216606" cy="293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08" name="墨迹 207"/>
              <p14:cNvContentPartPr/>
              <p14:nvPr/>
            </p14:nvContentPartPr>
            <p14:xfrm>
              <a:off x="8771466" y="2227722"/>
              <a:ext cx="287866" cy="171308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81"/>
            </p:blipFill>
            <p:spPr>
              <a:xfrm>
                <a:off x="8771466" y="2227722"/>
                <a:ext cx="287866" cy="171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09" name="墨迹 208"/>
              <p14:cNvContentPartPr/>
              <p14:nvPr/>
            </p14:nvContentPartPr>
            <p14:xfrm>
              <a:off x="2906888" y="4289069"/>
              <a:ext cx="28223" cy="544241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83"/>
            </p:blipFill>
            <p:spPr>
              <a:xfrm>
                <a:off x="2906888" y="4289069"/>
                <a:ext cx="28223" cy="5442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10" name="墨迹 209"/>
              <p14:cNvContentPartPr/>
              <p14:nvPr/>
            </p14:nvContentPartPr>
            <p14:xfrm>
              <a:off x="2923998" y="4410325"/>
              <a:ext cx="222779" cy="239692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85"/>
            </p:blipFill>
            <p:spPr>
              <a:xfrm>
                <a:off x="2923998" y="4410325"/>
                <a:ext cx="222779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11" name="墨迹 210"/>
              <p14:cNvContentPartPr/>
              <p14:nvPr/>
            </p14:nvContentPartPr>
            <p14:xfrm>
              <a:off x="3242556" y="4423015"/>
              <a:ext cx="166688" cy="32429"/>
            </p14:xfrm>
          </p:contentPart>
        </mc:Choice>
        <mc:Fallback xmlns="">
          <p:pic>
            <p:nvPicPr>
              <p:cNvPr id="211" name="墨迹 210"/>
            </p:nvPicPr>
            <p:blipFill>
              <a:blip r:embed="rId87"/>
            </p:blipFill>
            <p:spPr>
              <a:xfrm>
                <a:off x="3242556" y="4423015"/>
                <a:ext cx="166688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12" name="墨迹 211"/>
              <p14:cNvContentPartPr/>
              <p14:nvPr/>
            </p14:nvContentPartPr>
            <p14:xfrm>
              <a:off x="3220155" y="4547090"/>
              <a:ext cx="228600" cy="15510"/>
            </p14:xfrm>
          </p:contentPart>
        </mc:Choice>
        <mc:Fallback xmlns="">
          <p:pic>
            <p:nvPicPr>
              <p:cNvPr id="212" name="墨迹 211"/>
            </p:nvPicPr>
            <p:blipFill>
              <a:blip r:embed="rId89"/>
            </p:blipFill>
            <p:spPr>
              <a:xfrm>
                <a:off x="3220155" y="4547090"/>
                <a:ext cx="228600" cy="15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13" name="墨迹 212"/>
              <p14:cNvContentPartPr/>
              <p14:nvPr/>
            </p14:nvContentPartPr>
            <p14:xfrm>
              <a:off x="3612444" y="4469543"/>
              <a:ext cx="1476022" cy="52168"/>
            </p14:xfrm>
          </p:contentPart>
        </mc:Choice>
        <mc:Fallback xmlns="">
          <p:pic>
            <p:nvPicPr>
              <p:cNvPr id="213" name="墨迹 212"/>
            </p:nvPicPr>
            <p:blipFill>
              <a:blip r:embed="rId91"/>
            </p:blipFill>
            <p:spPr>
              <a:xfrm>
                <a:off x="3612444" y="4469543"/>
                <a:ext cx="1476022" cy="521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18" name="墨迹 217"/>
              <p14:cNvContentPartPr/>
              <p14:nvPr/>
            </p14:nvContentPartPr>
            <p14:xfrm>
              <a:off x="4109155" y="3960551"/>
              <a:ext cx="237067" cy="425276"/>
            </p14:xfrm>
          </p:contentPart>
        </mc:Choice>
        <mc:Fallback xmlns="">
          <p:pic>
            <p:nvPicPr>
              <p:cNvPr id="218" name="墨迹 217"/>
            </p:nvPicPr>
            <p:blipFill>
              <a:blip r:embed="rId93"/>
            </p:blipFill>
            <p:spPr>
              <a:xfrm>
                <a:off x="4109155" y="3960551"/>
                <a:ext cx="237067" cy="4252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19" name="墨迹 218"/>
              <p14:cNvContentPartPr/>
              <p14:nvPr/>
            </p14:nvContentPartPr>
            <p14:xfrm>
              <a:off x="4451702" y="4196013"/>
              <a:ext cx="114653" cy="174834"/>
            </p14:xfrm>
          </p:contentPart>
        </mc:Choice>
        <mc:Fallback xmlns="">
          <p:pic>
            <p:nvPicPr>
              <p:cNvPr id="219" name="墨迹 218"/>
            </p:nvPicPr>
            <p:blipFill>
              <a:blip r:embed="rId95"/>
            </p:blipFill>
            <p:spPr>
              <a:xfrm>
                <a:off x="4451702" y="4196013"/>
                <a:ext cx="114653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20" name="墨迹 219"/>
              <p14:cNvContentPartPr/>
              <p14:nvPr/>
            </p14:nvContentPartPr>
            <p14:xfrm>
              <a:off x="4588933" y="4254349"/>
              <a:ext cx="83255" cy="254673"/>
            </p14:xfrm>
          </p:contentPart>
        </mc:Choice>
        <mc:Fallback xmlns="">
          <p:pic>
            <p:nvPicPr>
              <p:cNvPr id="220" name="墨迹 219"/>
            </p:nvPicPr>
            <p:blipFill>
              <a:blip r:embed="rId97"/>
            </p:blipFill>
            <p:spPr>
              <a:xfrm>
                <a:off x="4588933" y="4254349"/>
                <a:ext cx="83255" cy="254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21" name="墨迹 220"/>
              <p14:cNvContentPartPr/>
              <p14:nvPr/>
            </p14:nvContentPartPr>
            <p14:xfrm>
              <a:off x="4696177" y="4167814"/>
              <a:ext cx="62089" cy="11279"/>
            </p14:xfrm>
          </p:contentPart>
        </mc:Choice>
        <mc:Fallback xmlns="">
          <p:pic>
            <p:nvPicPr>
              <p:cNvPr id="221" name="墨迹 220"/>
            </p:nvPicPr>
            <p:blipFill>
              <a:blip r:embed="rId99"/>
            </p:blipFill>
            <p:spPr>
              <a:xfrm>
                <a:off x="4696177" y="4167814"/>
                <a:ext cx="62089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22" name="墨迹 221"/>
              <p14:cNvContentPartPr/>
              <p14:nvPr/>
            </p14:nvContentPartPr>
            <p14:xfrm>
              <a:off x="4097866" y="4743073"/>
              <a:ext cx="163689" cy="332749"/>
            </p14:xfrm>
          </p:contentPart>
        </mc:Choice>
        <mc:Fallback xmlns="">
          <p:pic>
            <p:nvPicPr>
              <p:cNvPr id="222" name="墨迹 221"/>
            </p:nvPicPr>
            <p:blipFill>
              <a:blip r:embed="rId101"/>
            </p:blipFill>
            <p:spPr>
              <a:xfrm>
                <a:off x="4097866" y="4743073"/>
                <a:ext cx="163689" cy="332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23" name="墨迹 222"/>
              <p14:cNvContentPartPr/>
              <p14:nvPr/>
            </p14:nvContentPartPr>
            <p14:xfrm>
              <a:off x="4299479" y="4934122"/>
              <a:ext cx="128587" cy="207968"/>
            </p14:xfrm>
          </p:contentPart>
        </mc:Choice>
        <mc:Fallback xmlns="">
          <p:pic>
            <p:nvPicPr>
              <p:cNvPr id="223" name="墨迹 222"/>
            </p:nvPicPr>
            <p:blipFill>
              <a:blip r:embed="rId103"/>
            </p:blipFill>
            <p:spPr>
              <a:xfrm>
                <a:off x="4299479" y="4934122"/>
                <a:ext cx="128587" cy="2079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24" name="墨迹 223"/>
              <p14:cNvContentPartPr/>
              <p14:nvPr/>
            </p14:nvContentPartPr>
            <p14:xfrm>
              <a:off x="4472516" y="5058902"/>
              <a:ext cx="68439" cy="124076"/>
            </p14:xfrm>
          </p:contentPart>
        </mc:Choice>
        <mc:Fallback xmlns="">
          <p:pic>
            <p:nvPicPr>
              <p:cNvPr id="224" name="墨迹 223"/>
            </p:nvPicPr>
            <p:blipFill>
              <a:blip r:embed="rId105"/>
            </p:blipFill>
            <p:spPr>
              <a:xfrm>
                <a:off x="4472516" y="5058902"/>
                <a:ext cx="68439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25" name="墨迹 224"/>
              <p14:cNvContentPartPr/>
              <p14:nvPr/>
            </p14:nvContentPartPr>
            <p14:xfrm>
              <a:off x="4710288" y="5015723"/>
              <a:ext cx="14112" cy="9341"/>
            </p14:xfrm>
          </p:contentPart>
        </mc:Choice>
        <mc:Fallback xmlns="">
          <p:pic>
            <p:nvPicPr>
              <p:cNvPr id="225" name="墨迹 224"/>
            </p:nvPicPr>
            <p:blipFill>
              <a:blip r:embed="rId107"/>
            </p:blipFill>
            <p:spPr>
              <a:xfrm>
                <a:off x="4710288" y="5015723"/>
                <a:ext cx="14112" cy="9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26" name="墨迹 225"/>
              <p14:cNvContentPartPr/>
              <p14:nvPr/>
            </p14:nvContentPartPr>
            <p14:xfrm>
              <a:off x="4916311" y="4788192"/>
              <a:ext cx="180622" cy="302611"/>
            </p14:xfrm>
          </p:contentPart>
        </mc:Choice>
        <mc:Fallback xmlns="">
          <p:pic>
            <p:nvPicPr>
              <p:cNvPr id="226" name="墨迹 225"/>
            </p:nvPicPr>
            <p:blipFill>
              <a:blip r:embed="rId109"/>
            </p:blipFill>
            <p:spPr>
              <a:xfrm>
                <a:off x="4916311" y="4788192"/>
                <a:ext cx="180622" cy="302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27" name="墨迹 226"/>
              <p14:cNvContentPartPr/>
              <p14:nvPr/>
            </p14:nvContentPartPr>
            <p14:xfrm>
              <a:off x="5162550" y="4912268"/>
              <a:ext cx="143227" cy="225592"/>
            </p14:xfrm>
          </p:contentPart>
        </mc:Choice>
        <mc:Fallback xmlns="">
          <p:pic>
            <p:nvPicPr>
              <p:cNvPr id="227" name="墨迹 226"/>
            </p:nvPicPr>
            <p:blipFill>
              <a:blip r:embed="rId111"/>
            </p:blipFill>
            <p:spPr>
              <a:xfrm>
                <a:off x="5162550" y="4912268"/>
                <a:ext cx="143227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28" name="墨迹 227"/>
              <p14:cNvContentPartPr/>
              <p14:nvPr/>
            </p14:nvContentPartPr>
            <p14:xfrm>
              <a:off x="5373511" y="4909448"/>
              <a:ext cx="90311" cy="2820"/>
            </p14:xfrm>
          </p:contentPart>
        </mc:Choice>
        <mc:Fallback xmlns="">
          <p:pic>
            <p:nvPicPr>
              <p:cNvPr id="228" name="墨迹 227"/>
            </p:nvPicPr>
            <p:blipFill>
              <a:blip r:embed="rId113"/>
            </p:blipFill>
            <p:spPr>
              <a:xfrm>
                <a:off x="5373511" y="4909448"/>
                <a:ext cx="90311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29" name="墨迹 228"/>
              <p14:cNvContentPartPr/>
              <p14:nvPr/>
            </p14:nvContentPartPr>
            <p14:xfrm>
              <a:off x="5063066" y="4382126"/>
              <a:ext cx="778934" cy="73318"/>
            </p14:xfrm>
          </p:contentPart>
        </mc:Choice>
        <mc:Fallback xmlns="">
          <p:pic>
            <p:nvPicPr>
              <p:cNvPr id="229" name="墨迹 228"/>
            </p:nvPicPr>
            <p:blipFill>
              <a:blip r:embed="rId115"/>
            </p:blipFill>
            <p:spPr>
              <a:xfrm>
                <a:off x="5063066" y="4382126"/>
                <a:ext cx="778934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30" name="墨迹 229"/>
              <p14:cNvContentPartPr/>
              <p14:nvPr/>
            </p14:nvContentPartPr>
            <p14:xfrm>
              <a:off x="4086577" y="4720514"/>
              <a:ext cx="220134" cy="372227"/>
            </p14:xfrm>
          </p:contentPart>
        </mc:Choice>
        <mc:Fallback xmlns="">
          <p:pic>
            <p:nvPicPr>
              <p:cNvPr id="230" name="墨迹 229"/>
            </p:nvPicPr>
            <p:blipFill>
              <a:blip r:embed="rId117"/>
            </p:blipFill>
            <p:spPr>
              <a:xfrm>
                <a:off x="4086577" y="4720514"/>
                <a:ext cx="220134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31" name="墨迹 230"/>
              <p14:cNvContentPartPr/>
              <p14:nvPr/>
            </p14:nvContentPartPr>
            <p14:xfrm>
              <a:off x="4309533" y="4906628"/>
              <a:ext cx="76200" cy="222772"/>
            </p14:xfrm>
          </p:contentPart>
        </mc:Choice>
        <mc:Fallback xmlns="">
          <p:pic>
            <p:nvPicPr>
              <p:cNvPr id="231" name="墨迹 230"/>
            </p:nvPicPr>
            <p:blipFill>
              <a:blip r:embed="rId119"/>
            </p:blipFill>
            <p:spPr>
              <a:xfrm>
                <a:off x="4309533" y="4906628"/>
                <a:ext cx="76200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32" name="墨迹 231"/>
              <p14:cNvContentPartPr/>
              <p14:nvPr/>
            </p14:nvContentPartPr>
            <p14:xfrm>
              <a:off x="4274784" y="5098381"/>
              <a:ext cx="161749" cy="39479"/>
            </p14:xfrm>
          </p:contentPart>
        </mc:Choice>
        <mc:Fallback xmlns="">
          <p:pic>
            <p:nvPicPr>
              <p:cNvPr id="232" name="墨迹 231"/>
            </p:nvPicPr>
            <p:blipFill>
              <a:blip r:embed="rId121"/>
            </p:blipFill>
            <p:spPr>
              <a:xfrm>
                <a:off x="4274784" y="5098381"/>
                <a:ext cx="161749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33" name="墨迹 232"/>
              <p14:cNvContentPartPr/>
              <p14:nvPr/>
            </p14:nvContentPartPr>
            <p14:xfrm>
              <a:off x="4447822" y="5053263"/>
              <a:ext cx="152400" cy="139056"/>
            </p14:xfrm>
          </p:contentPart>
        </mc:Choice>
        <mc:Fallback xmlns="">
          <p:pic>
            <p:nvPicPr>
              <p:cNvPr id="233" name="墨迹 232"/>
            </p:nvPicPr>
            <p:blipFill>
              <a:blip r:embed="rId123"/>
            </p:blipFill>
            <p:spPr>
              <a:xfrm>
                <a:off x="4447822" y="5053263"/>
                <a:ext cx="152400" cy="139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34" name="墨迹 233"/>
              <p14:cNvContentPartPr/>
              <p14:nvPr/>
            </p14:nvContentPartPr>
            <p14:xfrm>
              <a:off x="4688416" y="5026473"/>
              <a:ext cx="35984" cy="21150"/>
            </p14:xfrm>
          </p:contentPart>
        </mc:Choice>
        <mc:Fallback xmlns="">
          <p:pic>
            <p:nvPicPr>
              <p:cNvPr id="234" name="墨迹 233"/>
            </p:nvPicPr>
            <p:blipFill>
              <a:blip r:embed="rId125"/>
            </p:blipFill>
            <p:spPr>
              <a:xfrm>
                <a:off x="4688416" y="5026473"/>
                <a:ext cx="35984" cy="21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35" name="墨迹 234"/>
              <p14:cNvContentPartPr/>
              <p14:nvPr/>
            </p14:nvContentPartPr>
            <p14:xfrm>
              <a:off x="4921955" y="4731794"/>
              <a:ext cx="197556" cy="332748"/>
            </p14:xfrm>
          </p:contentPart>
        </mc:Choice>
        <mc:Fallback xmlns="">
          <p:pic>
            <p:nvPicPr>
              <p:cNvPr id="235" name="墨迹 234"/>
            </p:nvPicPr>
            <p:blipFill>
              <a:blip r:embed="rId127"/>
            </p:blipFill>
            <p:spPr>
              <a:xfrm>
                <a:off x="4921955" y="4731794"/>
                <a:ext cx="197556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36" name="墨迹 235"/>
              <p14:cNvContentPartPr/>
              <p14:nvPr/>
            </p14:nvContentPartPr>
            <p14:xfrm>
              <a:off x="5162902" y="4900988"/>
              <a:ext cx="117475" cy="253791"/>
            </p14:xfrm>
          </p:contentPart>
        </mc:Choice>
        <mc:Fallback xmlns="">
          <p:pic>
            <p:nvPicPr>
              <p:cNvPr id="236" name="墨迹 235"/>
            </p:nvPicPr>
            <p:blipFill>
              <a:blip r:embed="rId129"/>
            </p:blipFill>
            <p:spPr>
              <a:xfrm>
                <a:off x="5162902" y="4900988"/>
                <a:ext cx="117475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37" name="墨迹 236"/>
              <p14:cNvContentPartPr/>
              <p14:nvPr/>
            </p14:nvContentPartPr>
            <p14:xfrm>
              <a:off x="5396088" y="4889708"/>
              <a:ext cx="121356" cy="22560"/>
            </p14:xfrm>
          </p:contentPart>
        </mc:Choice>
        <mc:Fallback xmlns="">
          <p:pic>
            <p:nvPicPr>
              <p:cNvPr id="237" name="墨迹 236"/>
            </p:nvPicPr>
            <p:blipFill>
              <a:blip r:embed="rId131"/>
            </p:blipFill>
            <p:spPr>
              <a:xfrm>
                <a:off x="5396088" y="4889708"/>
                <a:ext cx="121356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38" name="墨迹 237"/>
              <p14:cNvContentPartPr/>
              <p14:nvPr/>
            </p14:nvContentPartPr>
            <p14:xfrm>
              <a:off x="8232422" y="2566110"/>
              <a:ext cx="105017" cy="59958"/>
            </p14:xfrm>
          </p:contentPart>
        </mc:Choice>
        <mc:Fallback xmlns="">
          <p:pic>
            <p:nvPicPr>
              <p:cNvPr id="238" name="墨迹 237"/>
            </p:nvPicPr>
            <p:blipFill>
              <a:blip r:embed="rId133"/>
            </p:blipFill>
            <p:spPr>
              <a:xfrm>
                <a:off x="8232422" y="2566110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39" name="墨迹 238"/>
              <p14:cNvContentPartPr/>
              <p14:nvPr/>
            </p14:nvContentPartPr>
            <p14:xfrm>
              <a:off x="2523066" y="2953141"/>
              <a:ext cx="66322" cy="509697"/>
            </p14:xfrm>
          </p:contentPart>
        </mc:Choice>
        <mc:Fallback xmlns="">
          <p:pic>
            <p:nvPicPr>
              <p:cNvPr id="239" name="墨迹 238"/>
            </p:nvPicPr>
            <p:blipFill>
              <a:blip r:embed="rId135"/>
            </p:blipFill>
            <p:spPr>
              <a:xfrm>
                <a:off x="2523066" y="2953141"/>
                <a:ext cx="66322" cy="509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40" name="墨迹 239"/>
              <p14:cNvContentPartPr/>
              <p14:nvPr/>
            </p14:nvContentPartPr>
            <p14:xfrm>
              <a:off x="2469444" y="3279545"/>
              <a:ext cx="2822" cy="8459"/>
            </p14:xfrm>
          </p:contentPart>
        </mc:Choice>
        <mc:Fallback xmlns="">
          <p:pic>
            <p:nvPicPr>
              <p:cNvPr id="240" name="墨迹 239"/>
            </p:nvPicPr>
            <p:blipFill>
              <a:blip r:embed="rId137"/>
            </p:blipFill>
            <p:spPr>
              <a:xfrm>
                <a:off x="2469444" y="3279545"/>
                <a:ext cx="2822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41" name="墨迹 240"/>
              <p14:cNvContentPartPr/>
              <p14:nvPr/>
            </p14:nvContentPartPr>
            <p14:xfrm>
              <a:off x="2466622" y="3285889"/>
              <a:ext cx="282222" cy="253791"/>
            </p14:xfrm>
          </p:contentPart>
        </mc:Choice>
        <mc:Fallback xmlns="">
          <p:pic>
            <p:nvPicPr>
              <p:cNvPr id="241" name="墨迹 240"/>
            </p:nvPicPr>
            <p:blipFill>
              <a:blip r:embed="rId139"/>
            </p:blipFill>
            <p:spPr>
              <a:xfrm>
                <a:off x="2466622" y="3285889"/>
                <a:ext cx="282222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42" name="墨迹 241"/>
              <p14:cNvContentPartPr/>
              <p14:nvPr/>
            </p14:nvContentPartPr>
            <p14:xfrm>
              <a:off x="4722988" y="2436394"/>
              <a:ext cx="244123" cy="248151"/>
            </p14:xfrm>
          </p:contentPart>
        </mc:Choice>
        <mc:Fallback xmlns="">
          <p:pic>
            <p:nvPicPr>
              <p:cNvPr id="242" name="墨迹 241"/>
            </p:nvPicPr>
            <p:blipFill>
              <a:blip r:embed="rId141"/>
            </p:blipFill>
            <p:spPr>
              <a:xfrm>
                <a:off x="4722988" y="2436394"/>
                <a:ext cx="244123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43" name="墨迹 242"/>
              <p14:cNvContentPartPr/>
              <p14:nvPr/>
            </p14:nvContentPartPr>
            <p14:xfrm>
              <a:off x="4846813" y="2560470"/>
              <a:ext cx="1040342" cy="56398"/>
            </p14:xfrm>
          </p:contentPart>
        </mc:Choice>
        <mc:Fallback xmlns="">
          <p:pic>
            <p:nvPicPr>
              <p:cNvPr id="243" name="墨迹 242"/>
            </p:nvPicPr>
            <p:blipFill>
              <a:blip r:embed="rId143"/>
            </p:blipFill>
            <p:spPr>
              <a:xfrm>
                <a:off x="4846813" y="2560470"/>
                <a:ext cx="1040342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44" name="墨迹 243"/>
              <p14:cNvContentPartPr/>
              <p14:nvPr/>
            </p14:nvContentPartPr>
            <p14:xfrm>
              <a:off x="8427155" y="3457198"/>
              <a:ext cx="5645" cy="22560"/>
            </p14:xfrm>
          </p:contentPart>
        </mc:Choice>
        <mc:Fallback xmlns="">
          <p:pic>
            <p:nvPicPr>
              <p:cNvPr id="244" name="墨迹 243"/>
            </p:nvPicPr>
            <p:blipFill>
              <a:blip r:embed="rId145"/>
            </p:blipFill>
            <p:spPr>
              <a:xfrm>
                <a:off x="8427155" y="3457198"/>
                <a:ext cx="5645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245" name="墨迹 244"/>
              <p14:cNvContentPartPr/>
              <p14:nvPr/>
            </p14:nvContentPartPr>
            <p14:xfrm>
              <a:off x="4938888" y="3793824"/>
              <a:ext cx="45156" cy="495598"/>
            </p14:xfrm>
          </p:contentPart>
        </mc:Choice>
        <mc:Fallback xmlns="">
          <p:pic>
            <p:nvPicPr>
              <p:cNvPr id="245" name="墨迹 244"/>
            </p:nvPicPr>
            <p:blipFill>
              <a:blip r:embed="rId147"/>
            </p:blipFill>
            <p:spPr>
              <a:xfrm>
                <a:off x="4938888" y="3793824"/>
                <a:ext cx="45156" cy="4955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46" name="墨迹 245"/>
              <p14:cNvContentPartPr/>
              <p14:nvPr/>
            </p14:nvContentPartPr>
            <p14:xfrm>
              <a:off x="4896026" y="4004259"/>
              <a:ext cx="294040" cy="362358"/>
            </p14:xfrm>
          </p:contentPart>
        </mc:Choice>
        <mc:Fallback xmlns="">
          <p:pic>
            <p:nvPicPr>
              <p:cNvPr id="246" name="墨迹 245"/>
            </p:nvPicPr>
            <p:blipFill>
              <a:blip r:embed="rId149"/>
            </p:blipFill>
            <p:spPr>
              <a:xfrm>
                <a:off x="4896026" y="4004259"/>
                <a:ext cx="294040" cy="3623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47" name="墨迹 246"/>
              <p14:cNvContentPartPr/>
              <p14:nvPr/>
            </p14:nvContentPartPr>
            <p14:xfrm>
              <a:off x="5652028" y="4615825"/>
              <a:ext cx="54504" cy="474096"/>
            </p14:xfrm>
          </p:contentPart>
        </mc:Choice>
        <mc:Fallback xmlns="">
          <p:pic>
            <p:nvPicPr>
              <p:cNvPr id="247" name="墨迹 246"/>
            </p:nvPicPr>
            <p:blipFill>
              <a:blip r:embed="rId151"/>
            </p:blipFill>
            <p:spPr>
              <a:xfrm>
                <a:off x="5652028" y="4615825"/>
                <a:ext cx="54504" cy="4740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48" name="墨迹 247"/>
              <p14:cNvContentPartPr/>
              <p14:nvPr/>
            </p14:nvContentPartPr>
            <p14:xfrm>
              <a:off x="5580238" y="4655657"/>
              <a:ext cx="442384" cy="538601"/>
            </p14:xfrm>
          </p:contentPart>
        </mc:Choice>
        <mc:Fallback xmlns="">
          <p:pic>
            <p:nvPicPr>
              <p:cNvPr id="248" name="墨迹 247"/>
            </p:nvPicPr>
            <p:blipFill>
              <a:blip r:embed="rId153"/>
            </p:blipFill>
            <p:spPr>
              <a:xfrm>
                <a:off x="5580238" y="4655657"/>
                <a:ext cx="442384" cy="5386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249" name="墨迹 248"/>
              <p14:cNvContentPartPr/>
              <p14:nvPr/>
            </p14:nvContentPartPr>
            <p14:xfrm>
              <a:off x="5435600" y="1979570"/>
              <a:ext cx="948266" cy="531904"/>
            </p14:xfrm>
          </p:contentPart>
        </mc:Choice>
        <mc:Fallback xmlns="">
          <p:pic>
            <p:nvPicPr>
              <p:cNvPr id="249" name="墨迹 248"/>
            </p:nvPicPr>
            <p:blipFill>
              <a:blip r:embed="rId155"/>
            </p:blipFill>
            <p:spPr>
              <a:xfrm>
                <a:off x="5435600" y="1979570"/>
                <a:ext cx="948266" cy="531904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18_1#9ec4cd951?sp=1&amp;vop=1&amp;pid=5b659dd16&amp;color=0,0,0&amp;vtp=1&amp;bt=1&amp;bbb=1&amp;hb=1"/>
          <p:cNvSpPr/>
          <p:nvPr/>
        </p:nvSpPr>
        <p:spPr>
          <a:xfrm>
            <a:off x="489657" y="330091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1398" r="-503" b="-1133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3" name="QO_6_BD.18_2#9ec4cd951?vop=1&amp;pid=5b659dd16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8980" y="938791"/>
            <a:ext cx="4956296" cy="480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QO_6_BD.18_3#9ec4cd951?vop=1&amp;pid=5b659dd16&amp;color=0,0,0&amp;vtp=1&amp;bbb=1"/>
          <p:cNvSpPr/>
          <p:nvPr/>
        </p:nvSpPr>
        <p:spPr>
          <a:xfrm>
            <a:off x="489657" y="5680909"/>
            <a:ext cx="10899648" cy="673100"/>
          </a:xfrm>
          <a:prstGeom prst="rect">
            <a:avLst/>
          </a:prstGeom>
          <a:blipFill rotWithShape="1">
            <a:blip r:embed="rId5"/>
            <a:stretch>
              <a:fillRect l="-1398" b="-1818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18_1#9ec4cd951?sp=1&amp;vop=1&amp;pid=5b659dd16&amp;color=0,0,0&amp;vtp=1&amp;bt=1&amp;bbb=1&amp;hb=1"/>
          <p:cNvSpPr/>
          <p:nvPr/>
        </p:nvSpPr>
        <p:spPr>
          <a:xfrm>
            <a:off x="489657" y="330091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1398" r="-503" b="-1133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3" name="QO_6_BD.18_2#9ec4cd951?vop=1&amp;pid=5b659dd16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8980" y="938791"/>
            <a:ext cx="4956296" cy="480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QO_6_BD.18_3#9ec4cd951?vop=1&amp;pid=5b659dd16&amp;color=0,0,0&amp;vtp=1&amp;bbb=1"/>
          <p:cNvSpPr/>
          <p:nvPr/>
        </p:nvSpPr>
        <p:spPr>
          <a:xfrm>
            <a:off x="489657" y="5680909"/>
            <a:ext cx="10899648" cy="673100"/>
          </a:xfrm>
          <a:prstGeom prst="rect">
            <a:avLst/>
          </a:prstGeom>
          <a:blipFill rotWithShape="1">
            <a:blip r:embed="rId5"/>
            <a:stretch>
              <a:fillRect l="-1398" b="-1818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4" name="墨迹 33"/>
              <p14:cNvContentPartPr/>
              <p14:nvPr/>
            </p14:nvContentPartPr>
            <p14:xfrm>
              <a:off x="9155288" y="2626737"/>
              <a:ext cx="11289" cy="241631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7"/>
            </p:blipFill>
            <p:spPr>
              <a:xfrm>
                <a:off x="9155288" y="2626737"/>
                <a:ext cx="11289" cy="2416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5" name="墨迹 34"/>
              <p14:cNvContentPartPr/>
              <p14:nvPr/>
            </p14:nvContentPartPr>
            <p14:xfrm>
              <a:off x="9169400" y="2599949"/>
              <a:ext cx="114300" cy="338388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9"/>
            </p:blipFill>
            <p:spPr>
              <a:xfrm>
                <a:off x="9169400" y="2599949"/>
                <a:ext cx="114300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6" name="墨迹 35"/>
              <p14:cNvContentPartPr/>
              <p14:nvPr/>
            </p14:nvContentPartPr>
            <p14:xfrm>
              <a:off x="9408406" y="2780422"/>
              <a:ext cx="325438" cy="14981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11"/>
            </p:blipFill>
            <p:spPr>
              <a:xfrm>
                <a:off x="9408406" y="2780422"/>
                <a:ext cx="325438" cy="14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7" name="墨迹 36"/>
              <p14:cNvContentPartPr/>
              <p14:nvPr/>
            </p14:nvContentPartPr>
            <p14:xfrm>
              <a:off x="9674577" y="2690185"/>
              <a:ext cx="124178" cy="47939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13"/>
            </p:blipFill>
            <p:spPr>
              <a:xfrm>
                <a:off x="9674577" y="2690185"/>
                <a:ext cx="124178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8" name="墨迹 37"/>
              <p14:cNvContentPartPr/>
              <p14:nvPr/>
            </p14:nvContentPartPr>
            <p14:xfrm>
              <a:off x="9515298" y="2831180"/>
              <a:ext cx="255235" cy="31019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15"/>
            </p:blipFill>
            <p:spPr>
              <a:xfrm>
                <a:off x="9515298" y="2831180"/>
                <a:ext cx="255235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墨迹 38"/>
              <p14:cNvContentPartPr/>
              <p14:nvPr/>
            </p14:nvContentPartPr>
            <p14:xfrm>
              <a:off x="9490427" y="2883348"/>
              <a:ext cx="133350" cy="63448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17"/>
            </p:blipFill>
            <p:spPr>
              <a:xfrm>
                <a:off x="9490427" y="2883348"/>
                <a:ext cx="133350" cy="634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0" name="墨迹 39"/>
              <p14:cNvContentPartPr/>
              <p14:nvPr/>
            </p14:nvContentPartPr>
            <p14:xfrm>
              <a:off x="9302044" y="2949616"/>
              <a:ext cx="50800" cy="107157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19"/>
            </p:blipFill>
            <p:spPr>
              <a:xfrm>
                <a:off x="9302044" y="2949616"/>
                <a:ext cx="50800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1" name="墨迹 40"/>
              <p14:cNvContentPartPr/>
              <p14:nvPr/>
            </p14:nvContentPartPr>
            <p14:xfrm>
              <a:off x="9371718" y="2953494"/>
              <a:ext cx="65793" cy="244978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21"/>
            </p:blipFill>
            <p:spPr>
              <a:xfrm>
                <a:off x="9371718" y="2953494"/>
                <a:ext cx="65793" cy="2449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2" name="墨迹 41"/>
              <p14:cNvContentPartPr/>
              <p14:nvPr/>
            </p14:nvContentPartPr>
            <p14:xfrm>
              <a:off x="9471377" y="2943976"/>
              <a:ext cx="71438" cy="231232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23"/>
            </p:blipFill>
            <p:spPr>
              <a:xfrm>
                <a:off x="9471377" y="2943976"/>
                <a:ext cx="71438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3" name="墨迹 42"/>
              <p14:cNvContentPartPr/>
              <p14:nvPr/>
            </p14:nvContentPartPr>
            <p14:xfrm>
              <a:off x="10013244" y="2606998"/>
              <a:ext cx="200378" cy="262251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25"/>
            </p:blipFill>
            <p:spPr>
              <a:xfrm>
                <a:off x="10013244" y="2606998"/>
                <a:ext cx="200378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4" name="墨迹 43"/>
              <p14:cNvContentPartPr/>
              <p14:nvPr/>
            </p14:nvContentPartPr>
            <p14:xfrm>
              <a:off x="10308696" y="2690185"/>
              <a:ext cx="65793" cy="149984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27"/>
            </p:blipFill>
            <p:spPr>
              <a:xfrm>
                <a:off x="10308696" y="2690185"/>
                <a:ext cx="65793" cy="1499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5" name="墨迹 44"/>
              <p14:cNvContentPartPr/>
              <p14:nvPr/>
            </p14:nvContentPartPr>
            <p14:xfrm>
              <a:off x="10357555" y="2690185"/>
              <a:ext cx="95956" cy="321469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29"/>
            </p:blipFill>
            <p:spPr>
              <a:xfrm>
                <a:off x="10357555" y="2690185"/>
                <a:ext cx="95956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6" name="墨迹 45"/>
              <p14:cNvContentPartPr/>
              <p14:nvPr/>
            </p14:nvContentPartPr>
            <p14:xfrm>
              <a:off x="10512777" y="2673266"/>
              <a:ext cx="62618" cy="276350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31"/>
            </p:blipFill>
            <p:spPr>
              <a:xfrm>
                <a:off x="10512777" y="2673266"/>
                <a:ext cx="62618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7" name="墨迹 46"/>
              <p14:cNvContentPartPr/>
              <p14:nvPr/>
            </p14:nvContentPartPr>
            <p14:xfrm>
              <a:off x="10726913" y="2602768"/>
              <a:ext cx="155575" cy="164436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33"/>
            </p:blipFill>
            <p:spPr>
              <a:xfrm>
                <a:off x="10726913" y="2602768"/>
                <a:ext cx="155575" cy="164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8" name="墨迹 47"/>
              <p14:cNvContentPartPr/>
              <p14:nvPr/>
            </p14:nvContentPartPr>
            <p14:xfrm>
              <a:off x="10940873" y="2566110"/>
              <a:ext cx="99661" cy="227707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35"/>
            </p:blipFill>
            <p:spPr>
              <a:xfrm>
                <a:off x="10940873" y="2566110"/>
                <a:ext cx="99661" cy="227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9" name="墨迹 48"/>
              <p14:cNvContentPartPr/>
              <p14:nvPr/>
            </p14:nvContentPartPr>
            <p14:xfrm>
              <a:off x="11040532" y="2457191"/>
              <a:ext cx="22578" cy="577022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37"/>
            </p:blipFill>
            <p:spPr>
              <a:xfrm>
                <a:off x="11040532" y="2457191"/>
                <a:ext cx="22578" cy="5770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0" name="墨迹 49"/>
              <p14:cNvContentPartPr/>
              <p14:nvPr/>
            </p14:nvContentPartPr>
            <p14:xfrm>
              <a:off x="11142132" y="2616868"/>
              <a:ext cx="101600" cy="5640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39"/>
            </p:blipFill>
            <p:spPr>
              <a:xfrm>
                <a:off x="11142132" y="2616868"/>
                <a:ext cx="10160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1" name="墨迹 50"/>
              <p14:cNvContentPartPr/>
              <p14:nvPr/>
            </p14:nvContentPartPr>
            <p14:xfrm>
              <a:off x="11112676" y="2701465"/>
              <a:ext cx="159279" cy="22559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41"/>
            </p:blipFill>
            <p:spPr>
              <a:xfrm>
                <a:off x="11112676" y="2701465"/>
                <a:ext cx="15927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2" name="墨迹 51"/>
              <p14:cNvContentPartPr/>
              <p14:nvPr/>
            </p14:nvContentPartPr>
            <p14:xfrm>
              <a:off x="11305117" y="2667626"/>
              <a:ext cx="96661" cy="5640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43"/>
            </p:blipFill>
            <p:spPr>
              <a:xfrm>
                <a:off x="11305117" y="2667626"/>
                <a:ext cx="96661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3" name="墨迹 52"/>
              <p14:cNvContentPartPr/>
              <p14:nvPr/>
            </p14:nvContentPartPr>
            <p14:xfrm>
              <a:off x="11503377" y="2511650"/>
              <a:ext cx="19050" cy="20621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45"/>
            </p:blipFill>
            <p:spPr>
              <a:xfrm>
                <a:off x="11503377" y="2511650"/>
                <a:ext cx="19050" cy="20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4" name="墨迹 53"/>
              <p14:cNvContentPartPr/>
              <p14:nvPr/>
            </p14:nvContentPartPr>
            <p14:xfrm>
              <a:off x="11396132" y="2588669"/>
              <a:ext cx="118533" cy="157914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47"/>
            </p:blipFill>
            <p:spPr>
              <a:xfrm>
                <a:off x="11396132" y="2588669"/>
                <a:ext cx="118533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5" name="墨迹 54"/>
              <p14:cNvContentPartPr/>
              <p14:nvPr/>
            </p14:nvContentPartPr>
            <p14:xfrm>
              <a:off x="11520311" y="2470233"/>
              <a:ext cx="105127" cy="53578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49"/>
            </p:blipFill>
            <p:spPr>
              <a:xfrm>
                <a:off x="11520311" y="2470233"/>
                <a:ext cx="105127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6" name="墨迹 55"/>
              <p14:cNvContentPartPr/>
              <p14:nvPr/>
            </p14:nvContentPartPr>
            <p14:xfrm>
              <a:off x="11492088" y="2543550"/>
              <a:ext cx="107244" cy="352841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51"/>
            </p:blipFill>
            <p:spPr>
              <a:xfrm>
                <a:off x="11492088" y="2543550"/>
                <a:ext cx="107244" cy="352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7" name="墨迹 56"/>
              <p14:cNvContentPartPr/>
              <p14:nvPr/>
            </p14:nvContentPartPr>
            <p14:xfrm>
              <a:off x="11514667" y="2690185"/>
              <a:ext cx="87488" cy="28199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53"/>
            </p:blipFill>
            <p:spPr>
              <a:xfrm>
                <a:off x="11514667" y="2690185"/>
                <a:ext cx="8748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8" name="墨迹 57"/>
              <p14:cNvContentPartPr/>
              <p14:nvPr/>
            </p14:nvContentPartPr>
            <p14:xfrm>
              <a:off x="11616267" y="2850039"/>
              <a:ext cx="225777" cy="144696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55"/>
            </p:blipFill>
            <p:spPr>
              <a:xfrm>
                <a:off x="11616267" y="2850039"/>
                <a:ext cx="225777" cy="144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1" name="墨迹 60"/>
              <p14:cNvContentPartPr/>
              <p14:nvPr/>
            </p14:nvContentPartPr>
            <p14:xfrm>
              <a:off x="8839200" y="2774782"/>
              <a:ext cx="138288" cy="135356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57"/>
            </p:blipFill>
            <p:spPr>
              <a:xfrm>
                <a:off x="8839200" y="2774782"/>
                <a:ext cx="138288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2" name="墨迹 61"/>
              <p14:cNvContentPartPr/>
              <p14:nvPr/>
            </p14:nvContentPartPr>
            <p14:xfrm>
              <a:off x="8779051" y="2656347"/>
              <a:ext cx="295099" cy="338388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59"/>
            </p:blipFill>
            <p:spPr>
              <a:xfrm>
                <a:off x="8779051" y="2656347"/>
                <a:ext cx="295099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3" name="墨迹 62"/>
              <p14:cNvContentPartPr/>
              <p14:nvPr/>
            </p14:nvContentPartPr>
            <p14:xfrm>
              <a:off x="5957181" y="3885823"/>
              <a:ext cx="1154819" cy="1409951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61"/>
            </p:blipFill>
            <p:spPr>
              <a:xfrm>
                <a:off x="5957181" y="3885823"/>
                <a:ext cx="1154819" cy="14099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4" name="墨迹 63"/>
              <p14:cNvContentPartPr/>
              <p14:nvPr/>
            </p14:nvContentPartPr>
            <p14:xfrm>
              <a:off x="6304844" y="4743073"/>
              <a:ext cx="158044" cy="462464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63"/>
            </p:blipFill>
            <p:spPr>
              <a:xfrm>
                <a:off x="6304844" y="4743073"/>
                <a:ext cx="158044" cy="4624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5" name="墨迹 64"/>
              <p14:cNvContentPartPr/>
              <p14:nvPr/>
            </p14:nvContentPartPr>
            <p14:xfrm>
              <a:off x="6406444" y="4553611"/>
              <a:ext cx="180622" cy="228941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65"/>
            </p:blipFill>
            <p:spPr>
              <a:xfrm>
                <a:off x="6406444" y="4553611"/>
                <a:ext cx="180622" cy="228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墨迹 65"/>
              <p14:cNvContentPartPr/>
              <p14:nvPr/>
            </p14:nvContentPartPr>
            <p14:xfrm>
              <a:off x="6677377" y="4822031"/>
              <a:ext cx="5645" cy="39478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67"/>
            </p:blipFill>
            <p:spPr>
              <a:xfrm>
                <a:off x="6677377" y="4822031"/>
                <a:ext cx="5645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墨迹 66"/>
              <p14:cNvContentPartPr/>
              <p14:nvPr/>
            </p14:nvContentPartPr>
            <p14:xfrm>
              <a:off x="9922933" y="4438524"/>
              <a:ext cx="5644" cy="87417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69"/>
            </p:blipFill>
            <p:spPr>
              <a:xfrm>
                <a:off x="9922933" y="4438524"/>
                <a:ext cx="5644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8" name="墨迹 67"/>
              <p14:cNvContentPartPr/>
              <p14:nvPr/>
            </p14:nvContentPartPr>
            <p14:xfrm>
              <a:off x="2116666" y="3970420"/>
              <a:ext cx="33867" cy="338388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71"/>
            </p:blipFill>
            <p:spPr>
              <a:xfrm>
                <a:off x="2116666" y="3970420"/>
                <a:ext cx="33867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9" name="墨迹 68"/>
              <p14:cNvContentPartPr/>
              <p14:nvPr/>
            </p14:nvContentPartPr>
            <p14:xfrm>
              <a:off x="1804458" y="4304579"/>
              <a:ext cx="696030" cy="205324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73"/>
            </p:blipFill>
            <p:spPr>
              <a:xfrm>
                <a:off x="1804458" y="4304579"/>
                <a:ext cx="696030" cy="2053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0" name="墨迹 69"/>
              <p14:cNvContentPartPr/>
              <p14:nvPr/>
            </p14:nvContentPartPr>
            <p14:xfrm>
              <a:off x="2513894" y="4139615"/>
              <a:ext cx="392994" cy="332748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75"/>
            </p:blipFill>
            <p:spPr>
              <a:xfrm>
                <a:off x="2513894" y="4139615"/>
                <a:ext cx="392994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1" name="墨迹 70"/>
              <p14:cNvContentPartPr/>
              <p14:nvPr/>
            </p14:nvContentPartPr>
            <p14:xfrm>
              <a:off x="2026355" y="4317973"/>
              <a:ext cx="124178" cy="199509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77"/>
            </p:blipFill>
            <p:spPr>
              <a:xfrm>
                <a:off x="2026355" y="4317973"/>
                <a:ext cx="124178" cy="1995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2" name="墨迹 71"/>
              <p14:cNvContentPartPr/>
              <p14:nvPr/>
            </p14:nvContentPartPr>
            <p14:xfrm>
              <a:off x="2480733" y="4340885"/>
              <a:ext cx="98778" cy="368350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79"/>
            </p:blipFill>
            <p:spPr>
              <a:xfrm>
                <a:off x="2480733" y="4340885"/>
                <a:ext cx="98778" cy="368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3" name="墨迹 72"/>
              <p14:cNvContentPartPr/>
              <p14:nvPr/>
            </p14:nvContentPartPr>
            <p14:xfrm>
              <a:off x="2108200" y="3706760"/>
              <a:ext cx="93133" cy="276703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81"/>
            </p:blipFill>
            <p:spPr>
              <a:xfrm>
                <a:off x="2108200" y="3706760"/>
                <a:ext cx="93133" cy="2767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4" name="墨迹 73"/>
              <p14:cNvContentPartPr/>
              <p14:nvPr/>
            </p14:nvContentPartPr>
            <p14:xfrm>
              <a:off x="1700918" y="4446455"/>
              <a:ext cx="48859" cy="170428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83"/>
            </p:blipFill>
            <p:spPr>
              <a:xfrm>
                <a:off x="1700918" y="4446455"/>
                <a:ext cx="48859" cy="1704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5" name="墨迹 74"/>
              <p14:cNvContentPartPr/>
              <p14:nvPr/>
            </p14:nvContentPartPr>
            <p14:xfrm>
              <a:off x="1687688" y="4363444"/>
              <a:ext cx="133174" cy="462817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85"/>
            </p:blipFill>
            <p:spPr>
              <a:xfrm>
                <a:off x="1687688" y="4363444"/>
                <a:ext cx="133174" cy="4628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6" name="墨迹 75"/>
              <p14:cNvContentPartPr/>
              <p14:nvPr/>
            </p14:nvContentPartPr>
            <p14:xfrm>
              <a:off x="8190088" y="1116680"/>
              <a:ext cx="242712" cy="265071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87"/>
            </p:blipFill>
            <p:spPr>
              <a:xfrm>
                <a:off x="8190088" y="1116680"/>
                <a:ext cx="242712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7" name="墨迹 76"/>
              <p14:cNvContentPartPr/>
              <p14:nvPr/>
            </p14:nvContentPartPr>
            <p14:xfrm>
              <a:off x="8331200" y="1173078"/>
              <a:ext cx="11288" cy="208673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89"/>
            </p:blipFill>
            <p:spPr>
              <a:xfrm>
                <a:off x="8331200" y="1173078"/>
                <a:ext cx="11288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8" name="墨迹 77"/>
              <p14:cNvContentPartPr/>
              <p14:nvPr/>
            </p14:nvContentPartPr>
            <p14:xfrm>
              <a:off x="8789811" y="1151224"/>
              <a:ext cx="105833" cy="243922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91"/>
            </p:blipFill>
            <p:spPr>
              <a:xfrm>
                <a:off x="8789811" y="1151224"/>
                <a:ext cx="105833" cy="2439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9" name="墨迹 78"/>
              <p14:cNvContentPartPr/>
              <p14:nvPr/>
            </p14:nvContentPartPr>
            <p14:xfrm>
              <a:off x="8906933" y="1147699"/>
              <a:ext cx="56444" cy="270711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93"/>
            </p:blipFill>
            <p:spPr>
              <a:xfrm>
                <a:off x="8906933" y="1147699"/>
                <a:ext cx="56444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0" name="墨迹 79"/>
              <p14:cNvContentPartPr/>
              <p14:nvPr/>
            </p14:nvContentPartPr>
            <p14:xfrm>
              <a:off x="8815211" y="1274595"/>
              <a:ext cx="182033" cy="45118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95"/>
            </p:blipFill>
            <p:spPr>
              <a:xfrm>
                <a:off x="8815211" y="1274595"/>
                <a:ext cx="182033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1" name="墨迹 80"/>
              <p14:cNvContentPartPr/>
              <p14:nvPr/>
            </p14:nvContentPartPr>
            <p14:xfrm>
              <a:off x="9025466" y="1252036"/>
              <a:ext cx="62089" cy="174834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97"/>
            </p:blipFill>
            <p:spPr>
              <a:xfrm>
                <a:off x="9025466" y="1252036"/>
                <a:ext cx="62089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2" name="墨迹 81"/>
              <p14:cNvContentPartPr/>
              <p14:nvPr/>
            </p14:nvContentPartPr>
            <p14:xfrm>
              <a:off x="9106428" y="1265430"/>
              <a:ext cx="88372" cy="277584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99"/>
            </p:blipFill>
            <p:spPr>
              <a:xfrm>
                <a:off x="9106428" y="1265430"/>
                <a:ext cx="88372" cy="2775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83" name="墨迹 82"/>
              <p14:cNvContentPartPr/>
              <p14:nvPr/>
            </p14:nvContentPartPr>
            <p14:xfrm>
              <a:off x="9228666" y="1274595"/>
              <a:ext cx="55034" cy="188933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01"/>
            </p:blipFill>
            <p:spPr>
              <a:xfrm>
                <a:off x="9228666" y="1274595"/>
                <a:ext cx="55034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4" name="墨迹 83"/>
              <p14:cNvContentPartPr/>
              <p14:nvPr/>
            </p14:nvContentPartPr>
            <p14:xfrm>
              <a:off x="9398000" y="1282173"/>
              <a:ext cx="197555" cy="3702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03"/>
            </p:blipFill>
            <p:spPr>
              <a:xfrm>
                <a:off x="9398000" y="1282173"/>
                <a:ext cx="197555" cy="37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5" name="墨迹 84"/>
              <p14:cNvContentPartPr/>
              <p14:nvPr/>
            </p14:nvContentPartPr>
            <p14:xfrm>
              <a:off x="9595555" y="1201277"/>
              <a:ext cx="132645" cy="73318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05"/>
            </p:blipFill>
            <p:spPr>
              <a:xfrm>
                <a:off x="9595555" y="1201277"/>
                <a:ext cx="132645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6" name="墨迹 85"/>
              <p14:cNvContentPartPr/>
              <p14:nvPr/>
            </p14:nvContentPartPr>
            <p14:xfrm>
              <a:off x="9448800" y="1359192"/>
              <a:ext cx="174977" cy="16919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07"/>
            </p:blipFill>
            <p:spPr>
              <a:xfrm>
                <a:off x="9448800" y="1359192"/>
                <a:ext cx="17497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7" name="墨迹 86"/>
              <p14:cNvContentPartPr/>
              <p14:nvPr/>
            </p14:nvContentPartPr>
            <p14:xfrm>
              <a:off x="9447036" y="1389330"/>
              <a:ext cx="131586" cy="45999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09"/>
            </p:blipFill>
            <p:spPr>
              <a:xfrm>
                <a:off x="9447036" y="1389330"/>
                <a:ext cx="131586" cy="45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8" name="墨迹 87"/>
              <p14:cNvContentPartPr/>
              <p14:nvPr/>
            </p14:nvContentPartPr>
            <p14:xfrm>
              <a:off x="9781822" y="1218197"/>
              <a:ext cx="208844" cy="180474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11"/>
            </p:blipFill>
            <p:spPr>
              <a:xfrm>
                <a:off x="9781822" y="1218197"/>
                <a:ext cx="208844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9" name="墨迹 88"/>
              <p14:cNvContentPartPr/>
              <p14:nvPr/>
            </p14:nvContentPartPr>
            <p14:xfrm>
              <a:off x="10035822" y="1240756"/>
              <a:ext cx="45155" cy="186114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13"/>
            </p:blipFill>
            <p:spPr>
              <a:xfrm>
                <a:off x="10035822" y="1240756"/>
                <a:ext cx="45155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0" name="墨迹 89"/>
              <p14:cNvContentPartPr/>
              <p14:nvPr/>
            </p14:nvContentPartPr>
            <p14:xfrm>
              <a:off x="10071981" y="1246396"/>
              <a:ext cx="88019" cy="347553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15"/>
            </p:blipFill>
            <p:spPr>
              <a:xfrm>
                <a:off x="10071981" y="1246396"/>
                <a:ext cx="88019" cy="347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1" name="墨迹 90"/>
              <p14:cNvContentPartPr/>
              <p14:nvPr/>
            </p14:nvContentPartPr>
            <p14:xfrm>
              <a:off x="10227733" y="1223837"/>
              <a:ext cx="71967" cy="250971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17"/>
            </p:blipFill>
            <p:spPr>
              <a:xfrm>
                <a:off x="10227733" y="1223837"/>
                <a:ext cx="71967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2" name="墨迹 91"/>
              <p14:cNvContentPartPr/>
              <p14:nvPr/>
            </p14:nvContentPartPr>
            <p14:xfrm>
              <a:off x="10449982" y="1237936"/>
              <a:ext cx="155928" cy="166374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19"/>
            </p:blipFill>
            <p:spPr>
              <a:xfrm>
                <a:off x="10449982" y="1237936"/>
                <a:ext cx="155928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93" name="墨迹 92"/>
              <p14:cNvContentPartPr/>
              <p14:nvPr/>
            </p14:nvContentPartPr>
            <p14:xfrm>
              <a:off x="10625667" y="1211147"/>
              <a:ext cx="25400" cy="204443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21"/>
            </p:blipFill>
            <p:spPr>
              <a:xfrm>
                <a:off x="10625667" y="1211147"/>
                <a:ext cx="25400" cy="2044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4" name="墨迹 93"/>
              <p14:cNvContentPartPr/>
              <p14:nvPr/>
            </p14:nvContentPartPr>
            <p14:xfrm>
              <a:off x="10634132" y="1319713"/>
              <a:ext cx="73378" cy="16920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23"/>
            </p:blipFill>
            <p:spPr>
              <a:xfrm>
                <a:off x="10634132" y="1319713"/>
                <a:ext cx="7337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5" name="墨迹 94"/>
              <p14:cNvContentPartPr/>
              <p14:nvPr/>
            </p14:nvContentPartPr>
            <p14:xfrm>
              <a:off x="10684932" y="1195638"/>
              <a:ext cx="45156" cy="349667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25"/>
            </p:blipFill>
            <p:spPr>
              <a:xfrm>
                <a:off x="10684932" y="1195638"/>
                <a:ext cx="45156" cy="3496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6" name="墨迹 95"/>
              <p14:cNvContentPartPr/>
              <p14:nvPr/>
            </p14:nvContentPartPr>
            <p14:xfrm>
              <a:off x="10752667" y="1263315"/>
              <a:ext cx="107244" cy="39479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27"/>
            </p:blipFill>
            <p:spPr>
              <a:xfrm>
                <a:off x="10752667" y="1263315"/>
                <a:ext cx="10724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7" name="墨迹 96"/>
              <p14:cNvContentPartPr/>
              <p14:nvPr/>
            </p14:nvContentPartPr>
            <p14:xfrm>
              <a:off x="10737144" y="1376111"/>
              <a:ext cx="122767" cy="16920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29"/>
            </p:blipFill>
            <p:spPr>
              <a:xfrm>
                <a:off x="10737144" y="1376111"/>
                <a:ext cx="122767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8" name="墨迹 97"/>
              <p14:cNvContentPartPr/>
              <p14:nvPr/>
            </p14:nvContentPartPr>
            <p14:xfrm>
              <a:off x="10921294" y="1319713"/>
              <a:ext cx="136173" cy="14100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31"/>
            </p:blipFill>
            <p:spPr>
              <a:xfrm>
                <a:off x="10921294" y="1319713"/>
                <a:ext cx="136173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9" name="墨迹 98"/>
              <p14:cNvContentPartPr/>
              <p14:nvPr/>
            </p14:nvContentPartPr>
            <p14:xfrm>
              <a:off x="11113911" y="1201277"/>
              <a:ext cx="101600" cy="135356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33"/>
            </p:blipFill>
            <p:spPr>
              <a:xfrm>
                <a:off x="11113911" y="1201277"/>
                <a:ext cx="101600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0" name="墨迹 99"/>
              <p14:cNvContentPartPr/>
              <p14:nvPr/>
            </p14:nvContentPartPr>
            <p14:xfrm>
              <a:off x="11249377" y="1144879"/>
              <a:ext cx="93133" cy="5640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35"/>
            </p:blipFill>
            <p:spPr>
              <a:xfrm>
                <a:off x="11249377" y="1144879"/>
                <a:ext cx="9313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1" name="墨迹 100"/>
              <p14:cNvContentPartPr/>
              <p14:nvPr/>
            </p14:nvContentPartPr>
            <p14:xfrm>
              <a:off x="11209867" y="1167439"/>
              <a:ext cx="101600" cy="242511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37"/>
            </p:blipFill>
            <p:spPr>
              <a:xfrm>
                <a:off x="11209867" y="1167439"/>
                <a:ext cx="101600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2" name="墨迹 101"/>
              <p14:cNvContentPartPr/>
              <p14:nvPr/>
            </p14:nvContentPartPr>
            <p14:xfrm>
              <a:off x="11260667" y="1246396"/>
              <a:ext cx="67733" cy="5640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39"/>
            </p:blipFill>
            <p:spPr>
              <a:xfrm>
                <a:off x="11260667" y="1246396"/>
                <a:ext cx="6773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3" name="墨迹 102"/>
              <p14:cNvContentPartPr/>
              <p14:nvPr/>
            </p14:nvContentPartPr>
            <p14:xfrm>
              <a:off x="11345332" y="1319713"/>
              <a:ext cx="11289" cy="109977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41"/>
            </p:blipFill>
            <p:spPr>
              <a:xfrm>
                <a:off x="11345332" y="1319713"/>
                <a:ext cx="11289" cy="1099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4" name="墨迹 103"/>
              <p14:cNvContentPartPr/>
              <p14:nvPr/>
            </p14:nvContentPartPr>
            <p14:xfrm>
              <a:off x="11377612" y="1281645"/>
              <a:ext cx="94720" cy="15509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43"/>
            </p:blipFill>
            <p:spPr>
              <a:xfrm>
                <a:off x="11377612" y="1281645"/>
                <a:ext cx="94720" cy="155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5" name="墨迹 104"/>
              <p14:cNvContentPartPr/>
              <p14:nvPr/>
            </p14:nvContentPartPr>
            <p14:xfrm>
              <a:off x="11497732" y="1252036"/>
              <a:ext cx="56445" cy="71379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45"/>
            </p:blipFill>
            <p:spPr>
              <a:xfrm>
                <a:off x="11497732" y="1252036"/>
                <a:ext cx="56445" cy="71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6" name="墨迹 105"/>
              <p14:cNvContentPartPr/>
              <p14:nvPr/>
            </p14:nvContentPartPr>
            <p14:xfrm>
              <a:off x="11460514" y="1257676"/>
              <a:ext cx="127530" cy="118435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147"/>
            </p:blipFill>
            <p:spPr>
              <a:xfrm>
                <a:off x="11460514" y="1257676"/>
                <a:ext cx="127530" cy="11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7" name="墨迹 106"/>
              <p14:cNvContentPartPr/>
              <p14:nvPr/>
            </p14:nvContentPartPr>
            <p14:xfrm>
              <a:off x="11599332" y="1167439"/>
              <a:ext cx="73378" cy="8459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149"/>
            </p:blipFill>
            <p:spPr>
              <a:xfrm>
                <a:off x="11599332" y="1167439"/>
                <a:ext cx="73378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8" name="墨迹 107"/>
              <p14:cNvContentPartPr/>
              <p14:nvPr/>
            </p14:nvContentPartPr>
            <p14:xfrm>
              <a:off x="11565467" y="1189998"/>
              <a:ext cx="84667" cy="236872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151"/>
            </p:blipFill>
            <p:spPr>
              <a:xfrm>
                <a:off x="11565467" y="1189998"/>
                <a:ext cx="84667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9" name="墨迹 108"/>
              <p14:cNvContentPartPr/>
              <p14:nvPr/>
            </p14:nvContentPartPr>
            <p14:xfrm>
              <a:off x="11591572" y="1309844"/>
              <a:ext cx="81139" cy="26789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153"/>
            </p:blipFill>
            <p:spPr>
              <a:xfrm>
                <a:off x="11591572" y="1309844"/>
                <a:ext cx="81139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0" name="墨迹 109"/>
              <p14:cNvContentPartPr/>
              <p14:nvPr/>
            </p14:nvContentPartPr>
            <p14:xfrm>
              <a:off x="11638844" y="1359192"/>
              <a:ext cx="132644" cy="105746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155"/>
            </p:blipFill>
            <p:spPr>
              <a:xfrm>
                <a:off x="11638844" y="1359192"/>
                <a:ext cx="132644" cy="105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1" name="墨迹 110"/>
              <p14:cNvContentPartPr/>
              <p14:nvPr/>
            </p14:nvContentPartPr>
            <p14:xfrm>
              <a:off x="9309981" y="3806866"/>
              <a:ext cx="167041" cy="152275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157"/>
            </p:blipFill>
            <p:spPr>
              <a:xfrm>
                <a:off x="9309981" y="3806866"/>
                <a:ext cx="167041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2" name="墨迹 111"/>
              <p14:cNvContentPartPr/>
              <p14:nvPr/>
            </p14:nvContentPartPr>
            <p14:xfrm>
              <a:off x="9544755" y="3750997"/>
              <a:ext cx="22578" cy="243745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159"/>
            </p:blipFill>
            <p:spPr>
              <a:xfrm>
                <a:off x="9544755" y="3750997"/>
                <a:ext cx="22578" cy="2437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3" name="墨迹 112"/>
              <p14:cNvContentPartPr/>
              <p14:nvPr/>
            </p14:nvContentPartPr>
            <p14:xfrm>
              <a:off x="9556044" y="3866084"/>
              <a:ext cx="104422" cy="36659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161"/>
            </p:blipFill>
            <p:spPr>
              <a:xfrm>
                <a:off x="9556044" y="3866084"/>
                <a:ext cx="10442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4" name="墨迹 113"/>
              <p14:cNvContentPartPr/>
              <p14:nvPr/>
            </p14:nvContentPartPr>
            <p14:xfrm>
              <a:off x="9685866" y="3715572"/>
              <a:ext cx="11289" cy="432502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163"/>
            </p:blipFill>
            <p:spPr>
              <a:xfrm>
                <a:off x="9685866" y="3715572"/>
                <a:ext cx="11289" cy="4325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5" name="墨迹 114"/>
              <p14:cNvContentPartPr/>
              <p14:nvPr/>
            </p14:nvContentPartPr>
            <p14:xfrm>
              <a:off x="9869311" y="3775847"/>
              <a:ext cx="239536" cy="267891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165"/>
            </p:blipFill>
            <p:spPr>
              <a:xfrm>
                <a:off x="9869311" y="3775847"/>
                <a:ext cx="239536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6" name="墨迹 115"/>
              <p14:cNvContentPartPr/>
              <p14:nvPr/>
            </p14:nvContentPartPr>
            <p14:xfrm>
              <a:off x="10174111" y="3797525"/>
              <a:ext cx="168628" cy="160206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167"/>
            </p:blipFill>
            <p:spPr>
              <a:xfrm>
                <a:off x="10174111" y="3797525"/>
                <a:ext cx="168628" cy="1602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7" name="墨迹 116"/>
              <p14:cNvContentPartPr/>
              <p14:nvPr/>
            </p14:nvContentPartPr>
            <p14:xfrm>
              <a:off x="9381066" y="4439934"/>
              <a:ext cx="313266" cy="26789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169"/>
            </p:blipFill>
            <p:spPr>
              <a:xfrm>
                <a:off x="9381066" y="4439934"/>
                <a:ext cx="313266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8" name="墨迹 117"/>
              <p14:cNvContentPartPr/>
              <p14:nvPr/>
            </p14:nvContentPartPr>
            <p14:xfrm>
              <a:off x="9556044" y="4455444"/>
              <a:ext cx="39511" cy="183822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171"/>
            </p:blipFill>
            <p:spPr>
              <a:xfrm>
                <a:off x="9556044" y="4455444"/>
                <a:ext cx="39511" cy="183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9" name="墨迹 118"/>
              <p14:cNvContentPartPr/>
              <p14:nvPr/>
            </p14:nvContentPartPr>
            <p14:xfrm>
              <a:off x="9762066" y="4375429"/>
              <a:ext cx="76200" cy="536839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173"/>
            </p:blipFill>
            <p:spPr>
              <a:xfrm>
                <a:off x="9762066" y="4375429"/>
                <a:ext cx="76200" cy="536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20" name="墨迹 119"/>
              <p14:cNvContentPartPr/>
              <p14:nvPr/>
            </p14:nvContentPartPr>
            <p14:xfrm>
              <a:off x="9739488" y="4320970"/>
              <a:ext cx="98778" cy="165492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175"/>
            </p:blipFill>
            <p:spPr>
              <a:xfrm>
                <a:off x="9739488" y="4320970"/>
                <a:ext cx="98778" cy="165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21" name="墨迹 120"/>
              <p14:cNvContentPartPr/>
              <p14:nvPr/>
            </p14:nvContentPartPr>
            <p14:xfrm>
              <a:off x="9887655" y="4382302"/>
              <a:ext cx="108656" cy="73142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177"/>
            </p:blipFill>
            <p:spPr>
              <a:xfrm>
                <a:off x="9887655" y="4382302"/>
                <a:ext cx="108656" cy="731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22" name="墨迹 121"/>
              <p14:cNvContentPartPr/>
              <p14:nvPr/>
            </p14:nvContentPartPr>
            <p14:xfrm>
              <a:off x="10364611" y="4483643"/>
              <a:ext cx="565856" cy="28199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179"/>
            </p:blipFill>
            <p:spPr>
              <a:xfrm>
                <a:off x="10364611" y="4483643"/>
                <a:ext cx="56585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3" name="墨迹 122"/>
              <p14:cNvContentPartPr/>
              <p14:nvPr/>
            </p14:nvContentPartPr>
            <p14:xfrm>
              <a:off x="10859911" y="4387766"/>
              <a:ext cx="242711" cy="310189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181"/>
            </p:blipFill>
            <p:spPr>
              <a:xfrm>
                <a:off x="10859911" y="4387766"/>
                <a:ext cx="242711" cy="310189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#9ec4cd951?vop=1&amp;pid=5b659dd16&amp;color=0,0,0&amp;vtp=1&amp;bt=1&amp;bbb=1"/>
          <p:cNvSpPr/>
          <p:nvPr/>
        </p:nvSpPr>
        <p:spPr>
          <a:xfrm>
            <a:off x="649224" y="1078992"/>
            <a:ext cx="10899648" cy="5207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100"/>
              </a:lnSpc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回答下列问题：</a:t>
            </a:r>
            <a:endParaRPr lang="en-US" altLang="zh-CN" sz="2000" dirty="0">
              <a:solidFill>
                <a:srgbClr val="000000"/>
              </a:solidFill>
            </a:endParaRPr>
          </a:p>
        </p:txBody>
      </p:sp>
      <p:sp>
        <p:nvSpPr>
          <p:cNvPr id="3" name="QB_7_BD.19_1#2ec0888f4?vop=1&amp;pid=9ec4cd951&amp;color=0,0,0&amp;vtp=1&amp;bbb=1&amp;hb=1"/>
          <p:cNvSpPr/>
          <p:nvPr/>
        </p:nvSpPr>
        <p:spPr>
          <a:xfrm>
            <a:off x="649224" y="1573818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1454" r="-1063" b="-1133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4" name="QB_7_AN.20_1#2ec0888f4.blank?vop=1&amp;pid=9ec4cd951&amp;color=0,0,0&amp;vpa=8&amp;vtp=1&amp;bbb=1"/>
          <p:cNvSpPr/>
          <p:nvPr/>
        </p:nvSpPr>
        <p:spPr>
          <a:xfrm>
            <a:off x="5746687" y="1622298"/>
            <a:ext cx="2167128" cy="317500"/>
          </a:xfrm>
          <a:prstGeom prst="rect">
            <a:avLst/>
          </a:prstGeom>
          <a:blipFill rotWithShape="1">
            <a:blip r:embed="rId4"/>
            <a:stretch>
              <a:fillRect l="-282" t="-32692" r="-2817" b="-3846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B_7_AN.21_1#2ec0888f4.blank?vop=1&amp;pid=9ec4cd951&amp;color=0,0,0&amp;vpa=9&amp;vtp=1&amp;bbb=1"/>
          <p:cNvSpPr/>
          <p:nvPr/>
        </p:nvSpPr>
        <p:spPr>
          <a:xfrm>
            <a:off x="4591178" y="2088832"/>
            <a:ext cx="1797812" cy="317500"/>
          </a:xfrm>
          <a:prstGeom prst="rect">
            <a:avLst/>
          </a:prstGeom>
          <a:blipFill rotWithShape="1">
            <a:blip r:embed="rId5"/>
            <a:stretch>
              <a:fillRect t="-3846" r="-3051" b="-30769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墨迹 6"/>
              <p14:cNvContentPartPr/>
              <p14:nvPr/>
            </p14:nvContentPartPr>
            <p14:xfrm>
              <a:off x="2692400" y="2334878"/>
              <a:ext cx="248355" cy="28763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7"/>
            </p:blipFill>
            <p:spPr>
              <a:xfrm>
                <a:off x="2692400" y="2334878"/>
                <a:ext cx="248355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2816577" y="2419475"/>
              <a:ext cx="11289" cy="225592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9"/>
            </p:blipFill>
            <p:spPr>
              <a:xfrm>
                <a:off x="2816577" y="2419475"/>
                <a:ext cx="11289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3026127" y="2520991"/>
              <a:ext cx="213784" cy="564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1"/>
            </p:blipFill>
            <p:spPr>
              <a:xfrm>
                <a:off x="3026127" y="2520991"/>
                <a:ext cx="21378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墨迹 9"/>
              <p14:cNvContentPartPr/>
              <p14:nvPr/>
            </p14:nvContentPartPr>
            <p14:xfrm>
              <a:off x="3127022" y="2396916"/>
              <a:ext cx="22578" cy="34120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3"/>
            </p:blipFill>
            <p:spPr>
              <a:xfrm>
                <a:off x="3127022" y="2396916"/>
                <a:ext cx="22578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墨迹 10"/>
              <p14:cNvContentPartPr/>
              <p14:nvPr/>
            </p14:nvContentPartPr>
            <p14:xfrm>
              <a:off x="3375906" y="2419475"/>
              <a:ext cx="259116" cy="197393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5"/>
            </p:blipFill>
            <p:spPr>
              <a:xfrm>
                <a:off x="3375906" y="2419475"/>
                <a:ext cx="259116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墨迹 11"/>
              <p14:cNvContentPartPr/>
              <p14:nvPr/>
            </p14:nvContentPartPr>
            <p14:xfrm>
              <a:off x="3659011" y="2413835"/>
              <a:ext cx="162277" cy="255201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7"/>
            </p:blipFill>
            <p:spPr>
              <a:xfrm>
                <a:off x="3659011" y="2413835"/>
                <a:ext cx="162277" cy="2552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墨迹 12"/>
              <p14:cNvContentPartPr/>
              <p14:nvPr/>
            </p14:nvContentPartPr>
            <p14:xfrm>
              <a:off x="3659893" y="2438862"/>
              <a:ext cx="186795" cy="234404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9"/>
            </p:blipFill>
            <p:spPr>
              <a:xfrm>
                <a:off x="3659893" y="2438862"/>
                <a:ext cx="186795" cy="2344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墨迹 13"/>
              <p14:cNvContentPartPr/>
              <p14:nvPr/>
            </p14:nvContentPartPr>
            <p14:xfrm>
              <a:off x="4005791" y="2425115"/>
              <a:ext cx="182386" cy="133064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1"/>
            </p:blipFill>
            <p:spPr>
              <a:xfrm>
                <a:off x="4005791" y="2425115"/>
                <a:ext cx="182386" cy="133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墨迹 14"/>
              <p14:cNvContentPartPr/>
              <p14:nvPr/>
            </p14:nvContentPartPr>
            <p14:xfrm>
              <a:off x="3872088" y="2243407"/>
              <a:ext cx="415396" cy="435499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3"/>
            </p:blipFill>
            <p:spPr>
              <a:xfrm>
                <a:off x="3872088" y="2243407"/>
                <a:ext cx="415396" cy="435499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213" y="902054"/>
            <a:ext cx="11654075" cy="18681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 defTabSz="0">
              <a:lnSpc>
                <a:spcPct val="150000"/>
              </a:lnSpc>
              <a:tabLst>
                <a:tab pos="2970530" algn="l"/>
              </a:tabLst>
            </a:pPr>
            <a:r>
              <a:rPr lang="en-US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11.</a:t>
            </a:r>
            <a:r>
              <a:rPr lang="zh-CN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如图所示</a:t>
            </a:r>
            <a:r>
              <a:rPr lang="en-US" altLang="zh-CN" sz="2600" dirty="0">
                <a:latin typeface="方正书宋_GBK" pitchFamily="1" charset="-122"/>
                <a:ea typeface="微软雅黑" panose="020B0503020204020204" pitchFamily="34" charset="-122"/>
                <a:cs typeface="Times New Roman" panose="02020603050405020304" pitchFamily="34" charset="0"/>
              </a:rPr>
              <a:t>,</a:t>
            </a:r>
            <a:r>
              <a:rPr lang="zh-CN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左室容积为右室的两倍</a:t>
            </a:r>
            <a:r>
              <a:rPr lang="en-US" altLang="zh-CN" sz="2600" dirty="0">
                <a:latin typeface="方正书宋_GBK" pitchFamily="1" charset="-122"/>
                <a:ea typeface="微软雅黑" panose="020B0503020204020204" pitchFamily="34" charset="-122"/>
                <a:cs typeface="Times New Roman" panose="02020603050405020304" pitchFamily="34" charset="0"/>
              </a:rPr>
              <a:t>,</a:t>
            </a:r>
            <a:r>
              <a:rPr lang="zh-CN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温度相同</a:t>
            </a:r>
            <a:r>
              <a:rPr lang="en-US" altLang="zh-CN" sz="2600" dirty="0">
                <a:latin typeface="方正书宋_GBK" pitchFamily="1" charset="-122"/>
                <a:ea typeface="微软雅黑" panose="020B0503020204020204" pitchFamily="34" charset="-122"/>
                <a:cs typeface="Times New Roman" panose="02020603050405020304" pitchFamily="34" charset="0"/>
              </a:rPr>
              <a:t>,</a:t>
            </a:r>
            <a:r>
              <a:rPr lang="zh-CN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现分别按照如图所示的量充入气体</a:t>
            </a:r>
            <a:r>
              <a:rPr lang="en-US" altLang="zh-CN" sz="2600" dirty="0">
                <a:latin typeface="方正书宋_GBK" pitchFamily="1" charset="-122"/>
                <a:ea typeface="微软雅黑" panose="020B0503020204020204" pitchFamily="34" charset="-122"/>
                <a:cs typeface="Times New Roman" panose="02020603050405020304" pitchFamily="34" charset="0"/>
              </a:rPr>
              <a:t>,</a:t>
            </a:r>
            <a:r>
              <a:rPr lang="zh-CN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同时加入少量固体催化剂使两室内气体充分反应达到平衡</a:t>
            </a:r>
            <a:r>
              <a:rPr lang="en-US" altLang="zh-CN" sz="2600" dirty="0">
                <a:latin typeface="方正书宋_GBK" pitchFamily="1" charset="-122"/>
                <a:ea typeface="微软雅黑" panose="020B0503020204020204" pitchFamily="34" charset="-122"/>
                <a:cs typeface="Times New Roman" panose="02020603050405020304" pitchFamily="34" charset="0"/>
              </a:rPr>
              <a:t>,</a:t>
            </a:r>
            <a:r>
              <a:rPr lang="zh-CN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打开活塞</a:t>
            </a:r>
            <a:r>
              <a:rPr lang="en-US" altLang="zh-CN" sz="2600" dirty="0">
                <a:latin typeface="方正书宋_GBK" pitchFamily="1" charset="-122"/>
                <a:ea typeface="微软雅黑" panose="020B0503020204020204" pitchFamily="34" charset="-122"/>
                <a:cs typeface="Times New Roman" panose="02020603050405020304" pitchFamily="34" charset="0"/>
              </a:rPr>
              <a:t>,</a:t>
            </a:r>
            <a:r>
              <a:rPr lang="zh-CN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继续反应再次达到平衡。下列说法不正确的是</a:t>
            </a:r>
            <a:r>
              <a:rPr lang="en-US" altLang="zh-CN" sz="2600" dirty="0">
                <a:latin typeface="方正书宋_GBK" pitchFamily="1" charset="-122"/>
                <a:ea typeface="微软雅黑" panose="020B0503020204020204" pitchFamily="34" charset="-122"/>
                <a:cs typeface="Times New Roman" panose="02020603050405020304" pitchFamily="34" charset="0"/>
              </a:rPr>
              <a:t>(</a:t>
            </a:r>
            <a:r>
              <a:rPr lang="zh-CN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　　</a:t>
            </a:r>
            <a:r>
              <a:rPr lang="en-US" altLang="zh-CN" sz="2600" dirty="0">
                <a:latin typeface="方正书宋_GBK" pitchFamily="1" charset="-122"/>
                <a:ea typeface="微软雅黑" panose="020B0503020204020204" pitchFamily="34" charset="-122"/>
                <a:cs typeface="Times New Roman" panose="02020603050405020304" pitchFamily="34" charset="0"/>
              </a:rPr>
              <a:t>)</a:t>
            </a:r>
            <a:endParaRPr lang="zh-CN" altLang="zh-CN" sz="1100" dirty="0">
              <a:latin typeface="Calibri" panose="020F0502020204030204" charset="0"/>
              <a:cs typeface="Times New Roman" panose="020206030504050203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9397" y="2712106"/>
            <a:ext cx="11397613" cy="312390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defTabSz="0">
              <a:lnSpc>
                <a:spcPct val="150000"/>
              </a:lnSpc>
              <a:tabLst>
                <a:tab pos="2970530" algn="l"/>
              </a:tabLst>
            </a:pPr>
            <a:r>
              <a:rPr lang="en-US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A.</a:t>
            </a:r>
            <a:r>
              <a:rPr lang="zh-CN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第一次平衡时</a:t>
            </a:r>
            <a:r>
              <a:rPr lang="en-US" altLang="zh-CN" sz="2600" dirty="0">
                <a:latin typeface="方正书宋_GBK" pitchFamily="1" charset="-122"/>
                <a:ea typeface="微软雅黑" panose="020B0503020204020204" pitchFamily="34" charset="-122"/>
                <a:cs typeface="Times New Roman" panose="02020603050405020304" pitchFamily="34" charset="0"/>
              </a:rPr>
              <a:t>,</a:t>
            </a:r>
            <a:r>
              <a:rPr lang="en-US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SO</a:t>
            </a:r>
            <a:r>
              <a:rPr lang="en-US" altLang="zh-CN" sz="2600" baseline="-250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2</a:t>
            </a:r>
            <a:r>
              <a:rPr lang="zh-CN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的物质的量右</a:t>
            </a:r>
            <a:endParaRPr lang="en-US" altLang="zh-CN" sz="2600" dirty="0"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0"/>
            </a:endParaRPr>
          </a:p>
          <a:p>
            <a:pPr defTabSz="0">
              <a:lnSpc>
                <a:spcPct val="150000"/>
              </a:lnSpc>
              <a:tabLst>
                <a:tab pos="2970530" algn="l"/>
              </a:tabLst>
            </a:pPr>
            <a:r>
              <a:rPr lang="zh-CN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室更多</a:t>
            </a:r>
            <a:endParaRPr lang="zh-CN" altLang="zh-CN" sz="1100" dirty="0">
              <a:latin typeface="Calibri" panose="020F0502020204030204" charset="0"/>
              <a:cs typeface="Times New Roman" panose="02020603050405020304" pitchFamily="34" charset="0"/>
            </a:endParaRPr>
          </a:p>
          <a:p>
            <a:pPr defTabSz="0">
              <a:lnSpc>
                <a:spcPct val="150000"/>
              </a:lnSpc>
              <a:tabLst>
                <a:tab pos="2970530" algn="l"/>
              </a:tabLst>
            </a:pPr>
            <a:r>
              <a:rPr lang="en-US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B.</a:t>
            </a:r>
            <a:r>
              <a:rPr lang="zh-CN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气体未反应前</a:t>
            </a:r>
            <a:r>
              <a:rPr lang="en-US" altLang="zh-CN" sz="2600" dirty="0">
                <a:latin typeface="方正书宋_GBK" pitchFamily="1" charset="-122"/>
                <a:ea typeface="微软雅黑" panose="020B0503020204020204" pitchFamily="34" charset="-122"/>
                <a:cs typeface="Times New Roman" panose="02020603050405020304" pitchFamily="34" charset="0"/>
              </a:rPr>
              <a:t>,</a:t>
            </a:r>
            <a:r>
              <a:rPr lang="zh-CN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左室压强和右室一样大</a:t>
            </a:r>
            <a:endParaRPr lang="zh-CN" altLang="zh-CN" sz="1100" dirty="0">
              <a:latin typeface="Calibri" panose="020F0502020204030204" charset="0"/>
              <a:cs typeface="Times New Roman" panose="02020603050405020304" pitchFamily="34" charset="0"/>
            </a:endParaRPr>
          </a:p>
          <a:p>
            <a:pPr defTabSz="0">
              <a:lnSpc>
                <a:spcPct val="150000"/>
              </a:lnSpc>
              <a:tabLst>
                <a:tab pos="2970530" algn="l"/>
              </a:tabLst>
            </a:pPr>
            <a:r>
              <a:rPr lang="en-US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C.</a:t>
            </a:r>
            <a:r>
              <a:rPr lang="zh-CN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第一次平衡时</a:t>
            </a:r>
            <a:r>
              <a:rPr lang="en-US" altLang="zh-CN" sz="2600" dirty="0">
                <a:latin typeface="方正书宋_GBK" pitchFamily="1" charset="-122"/>
                <a:ea typeface="微软雅黑" panose="020B0503020204020204" pitchFamily="34" charset="-122"/>
                <a:cs typeface="Times New Roman" panose="02020603050405020304" pitchFamily="34" charset="0"/>
              </a:rPr>
              <a:t>,</a:t>
            </a:r>
            <a:r>
              <a:rPr lang="zh-CN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左室内压强一定小于右室</a:t>
            </a:r>
            <a:endParaRPr lang="zh-CN" altLang="zh-CN" sz="1100" dirty="0">
              <a:latin typeface="Calibri" panose="020F0502020204030204" charset="0"/>
              <a:cs typeface="Times New Roman" panose="02020603050405020304" pitchFamily="34" charset="0"/>
            </a:endParaRPr>
          </a:p>
          <a:p>
            <a:pPr defTabSz="0">
              <a:lnSpc>
                <a:spcPct val="150000"/>
              </a:lnSpc>
              <a:tabLst>
                <a:tab pos="2970530" algn="l"/>
              </a:tabLst>
            </a:pPr>
            <a:r>
              <a:rPr lang="en-US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D</a:t>
            </a:r>
            <a:r>
              <a:rPr lang="en-US" altLang="zh-CN" sz="2600" spc="-1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.</a:t>
            </a:r>
            <a:r>
              <a:rPr lang="zh-CN" altLang="zh-CN" sz="2600" spc="-1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第二次平衡时</a:t>
            </a:r>
            <a:r>
              <a:rPr lang="en-US" altLang="zh-CN" sz="2600" spc="-100" dirty="0">
                <a:latin typeface="方正书宋_GBK" pitchFamily="1" charset="-122"/>
                <a:ea typeface="微软雅黑" panose="020B0503020204020204" pitchFamily="34" charset="-122"/>
                <a:cs typeface="Times New Roman" panose="02020603050405020304" pitchFamily="34" charset="0"/>
              </a:rPr>
              <a:t>,</a:t>
            </a:r>
            <a:r>
              <a:rPr lang="en-US" altLang="zh-CN" sz="2600" spc="-1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SO</a:t>
            </a:r>
            <a:r>
              <a:rPr lang="en-US" altLang="zh-CN" sz="2600" spc="-100" baseline="-250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2</a:t>
            </a:r>
            <a:r>
              <a:rPr lang="zh-CN" altLang="zh-CN" sz="2600" spc="-1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的总物质的量比第一次平衡时左室</a:t>
            </a:r>
            <a:r>
              <a:rPr lang="en-US" altLang="zh-CN" sz="2600" spc="-1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SO</a:t>
            </a:r>
            <a:r>
              <a:rPr lang="en-US" altLang="zh-CN" sz="2600" spc="-100" baseline="-250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2</a:t>
            </a:r>
            <a:r>
              <a:rPr lang="zh-CN" altLang="zh-CN" sz="2600" spc="-1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的物质的量的</a:t>
            </a:r>
            <a:r>
              <a:rPr lang="en-US" altLang="zh-CN" sz="2600" spc="-1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2</a:t>
            </a:r>
            <a:r>
              <a:rPr lang="zh-CN" altLang="zh-CN" sz="2600" spc="-1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倍多</a:t>
            </a:r>
            <a:endParaRPr lang="zh-CN" altLang="en-US" sz="2600" kern="100" spc="-100" dirty="0"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pic>
        <p:nvPicPr>
          <p:cNvPr id="8" name="image376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240" y="2838091"/>
            <a:ext cx="5791200" cy="1127760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1465560" y="2082960"/>
              <a:ext cx="10976400" cy="34588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6200" y="2073600"/>
                <a:ext cx="10995120" cy="3477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23_1#606ff543e?vop=1&amp;pid=9ec4cd951&amp;color=0,0,0&amp;vtp=1&amp;bt=1&amp;bbb=1&amp;hb=1"/>
          <p:cNvSpPr/>
          <p:nvPr/>
        </p:nvSpPr>
        <p:spPr>
          <a:xfrm>
            <a:off x="649224" y="1080000"/>
            <a:ext cx="10899648" cy="1371600"/>
          </a:xfrm>
          <a:prstGeom prst="rect">
            <a:avLst/>
          </a:prstGeom>
          <a:blipFill rotWithShape="1">
            <a:blip r:embed="rId3"/>
            <a:stretch>
              <a:fillRect l="-1454" r="-1398" b="-755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AN.24_1#606ff543e.blank?vop=1&amp;pid=9ec4cd951&amp;color=0,0,0&amp;vpa=10&amp;vtp=1"/>
          <p:cNvSpPr/>
          <p:nvPr/>
        </p:nvSpPr>
        <p:spPr>
          <a:xfrm>
            <a:off x="4341749" y="1956300"/>
            <a:ext cx="438150" cy="457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Ⅱ</a:t>
            </a:r>
            <a:endParaRPr lang="en-US" altLang="zh-CN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墨迹 4"/>
              <p14:cNvContentPartPr/>
              <p14:nvPr/>
            </p14:nvContentPartPr>
            <p14:xfrm>
              <a:off x="2858381" y="1782177"/>
              <a:ext cx="4640263" cy="225592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5"/>
            </p:blipFill>
            <p:spPr>
              <a:xfrm>
                <a:off x="2858381" y="1782177"/>
                <a:ext cx="4640263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9381066" y="1861134"/>
              <a:ext cx="1975555" cy="56398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7"/>
            </p:blipFill>
            <p:spPr>
              <a:xfrm>
                <a:off x="9381066" y="1861134"/>
                <a:ext cx="1975555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2568222" y="2413835"/>
              <a:ext cx="191911" cy="157915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9"/>
            </p:blipFill>
            <p:spPr>
              <a:xfrm>
                <a:off x="2568222" y="2413835"/>
                <a:ext cx="191911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墨迹 7"/>
              <p14:cNvContentPartPr/>
              <p14:nvPr/>
            </p14:nvContentPartPr>
            <p14:xfrm>
              <a:off x="2717094" y="2329238"/>
              <a:ext cx="1002594" cy="42298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1"/>
            </p:blipFill>
            <p:spPr>
              <a:xfrm>
                <a:off x="2717094" y="2329238"/>
                <a:ext cx="1002594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墨迹 8"/>
              <p14:cNvContentPartPr/>
              <p14:nvPr/>
            </p14:nvContentPartPr>
            <p14:xfrm>
              <a:off x="4202288" y="2329238"/>
              <a:ext cx="262467" cy="78957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3"/>
            </p:blipFill>
            <p:spPr>
              <a:xfrm>
                <a:off x="4202288" y="2329238"/>
                <a:ext cx="262467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墨迹 9"/>
              <p14:cNvContentPartPr/>
              <p14:nvPr/>
            </p14:nvContentPartPr>
            <p14:xfrm>
              <a:off x="3836105" y="1894973"/>
              <a:ext cx="1187450" cy="70568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5"/>
            </p:blipFill>
            <p:spPr>
              <a:xfrm>
                <a:off x="3836105" y="1894973"/>
                <a:ext cx="1187450" cy="705680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B_7_BD.26_1#74a7599ac?iti=1&amp;htil=1&amp;vop=1&amp;pid=9ec4cd951&amp;color=0,0,0&amp;tib=255,255,255&amp;vtp=1&amp;hs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98136" y="336162"/>
            <a:ext cx="5293864" cy="349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" name="QB_7_BD.26_2#74a7599ac?iti=1&amp;htil=1&amp;vop=1&amp;pid=9ec4cd951&amp;color=0,0,0&amp;vtp=1"/>
          <p:cNvSpPr/>
          <p:nvPr/>
        </p:nvSpPr>
        <p:spPr>
          <a:xfrm>
            <a:off x="9294749" y="4005064"/>
            <a:ext cx="311150" cy="812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乙</a:t>
            </a:r>
            <a:endParaRPr lang="en-US" altLang="zh-CN" sz="2000" dirty="0">
              <a:solidFill>
                <a:srgbClr val="000000"/>
              </a:solidFill>
            </a:endParaRPr>
          </a:p>
        </p:txBody>
      </p:sp>
      <p:sp>
        <p:nvSpPr>
          <p:cNvPr id="4" name="QB_7_BD.26_3#74a7599ac?htil=1&amp;sp=1&amp;vop=1&amp;pid=9ec4cd951&amp;color=0,0,0&amp;vtp=1&amp;bt=1&amp;bbb=1&amp;hb=1&amp;hs=1"/>
          <p:cNvSpPr/>
          <p:nvPr/>
        </p:nvSpPr>
        <p:spPr>
          <a:xfrm>
            <a:off x="271977" y="507237"/>
            <a:ext cx="5293864" cy="1217694"/>
          </a:xfrm>
          <a:prstGeom prst="rect">
            <a:avLst/>
          </a:prstGeom>
          <a:blipFill rotWithShape="1">
            <a:blip r:embed="rId4"/>
            <a:stretch>
              <a:fillRect l="-2995" r="-27880" b="-58500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B_7_BD.26_4#74a7599ac?htil=1&amp;vop=1&amp;pid=9ec4cd951&amp;color=0,0,0&amp;vtp=1&amp;bbb=1&amp;hb=1&amp;hs=1"/>
          <p:cNvSpPr/>
          <p:nvPr/>
        </p:nvSpPr>
        <p:spPr>
          <a:xfrm>
            <a:off x="146716" y="2782023"/>
            <a:ext cx="6620256" cy="2286000"/>
          </a:xfrm>
          <a:prstGeom prst="rect">
            <a:avLst/>
          </a:prstGeom>
          <a:blipFill rotWithShape="1">
            <a:blip r:embed="rId5"/>
            <a:stretch>
              <a:fillRect l="-2302" r="-2578" b="-453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6" name="QB_7_BD.26_5#74a7599ac?htil=1&amp;vop=1&amp;pid=9ec4cd951&amp;color=0,0,0&amp;vtp=1&amp;bbb=1&amp;hb=1&amp;hs=1"/>
          <p:cNvSpPr/>
          <p:nvPr/>
        </p:nvSpPr>
        <p:spPr>
          <a:xfrm>
            <a:off x="647994" y="5320784"/>
            <a:ext cx="10896012" cy="1041400"/>
          </a:xfrm>
          <a:prstGeom prst="rect">
            <a:avLst/>
          </a:prstGeom>
          <a:blipFill rotWithShape="1">
            <a:blip r:embed="rId6"/>
            <a:stretch>
              <a:fillRect l="-1398" r="-1286" b="-818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7" name="QB_7_BD.26_5#74a7599ac?htil=1&amp;vop=1&amp;pid=9ec4cd951&amp;color=0,0,0&amp;tib=255,255,255&amp;iip=1&amp;vtp=1" descr="preencoded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48419" y="5316212"/>
            <a:ext cx="2368296" cy="53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QB_7_BD.26_5#74a7599ac?htil=1&amp;vop=1&amp;pid=9ec4cd951&amp;color=0,0,0&amp;tib=255,255,255&amp;iip=2&amp;vtp=1" descr="preencoded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33860" y="5368790"/>
            <a:ext cx="512064" cy="42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9" name="QB_7_AN.27_1#74a7599ac.blank?vop=1&amp;pid=9ec4cd951&amp;color=0,0,0&amp;vpa=11&amp;vtp=1&amp;bbb=1"/>
          <p:cNvSpPr/>
          <p:nvPr/>
        </p:nvSpPr>
        <p:spPr>
          <a:xfrm>
            <a:off x="6045136" y="3009828"/>
            <a:ext cx="271463" cy="317500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10" name="QB_7_AN.28_1#74a7599ac.blank?vop=1&amp;pid=9ec4cd951&amp;color=0,0,0&amp;vpa=12&amp;vtp=1&amp;bbb=1&amp;hb=1"/>
          <p:cNvSpPr/>
          <p:nvPr/>
        </p:nvSpPr>
        <p:spPr>
          <a:xfrm>
            <a:off x="649224" y="3830346"/>
            <a:ext cx="6858000" cy="13716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latinLnBrk="1">
              <a:lnSpc>
                <a:spcPct val="150000"/>
              </a:lnSpc>
            </a:pPr>
            <a:r>
              <a:rPr lang="en-US" altLang="zh-CN" sz="2000" b="0" i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升高温度</a:t>
            </a: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，三个反应的平衡均正向移动，</a:t>
            </a:r>
            <a:r>
              <a:rPr lang="en-US" altLang="zh-CN" sz="2000" b="0" i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异戊烷转化率增大，但正向移动转化为物质</a:t>
            </a: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A和B的程度比正向移动转化为物质</a:t>
            </a:r>
            <a:r>
              <a:rPr lang="en-US" altLang="zh-CN" sz="2000" b="0" i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C的程度大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sp>
        <p:nvSpPr>
          <p:cNvPr id="11" name="QB_7_AN.29_1#74a7599ac.blank?vop=1&amp;pid=9ec4cd951&amp;color=0,0,0&amp;vpa=13&amp;vtp=1&amp;bbb=1"/>
          <p:cNvSpPr/>
          <p:nvPr/>
        </p:nvSpPr>
        <p:spPr>
          <a:xfrm>
            <a:off x="5216248" y="5424416"/>
            <a:ext cx="819150" cy="3175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25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0.102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sp>
        <p:nvSpPr>
          <p:cNvPr id="12" name="QB_7_AN.30_1#74a7599ac.blank?vop=1&amp;pid=9ec4cd951&amp;color=0,0,0&amp;vpa=14&amp;vtp=1&amp;bbb=1"/>
          <p:cNvSpPr/>
          <p:nvPr/>
        </p:nvSpPr>
        <p:spPr>
          <a:xfrm>
            <a:off x="1229464" y="5826307"/>
            <a:ext cx="1085850" cy="508000"/>
          </a:xfrm>
          <a:prstGeom prst="rect">
            <a:avLst/>
          </a:prstGeom>
          <a:blipFill rotWithShape="1">
            <a:blip r:embed="rId10"/>
            <a:stretch>
              <a:fillRect l="-2809" r="-112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墨迹 12"/>
              <p14:cNvContentPartPr/>
              <p14:nvPr/>
            </p14:nvContentPartPr>
            <p14:xfrm>
              <a:off x="315030" y="1054643"/>
              <a:ext cx="819503" cy="82658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2"/>
            </p:blipFill>
            <p:spPr>
              <a:xfrm>
                <a:off x="315030" y="1054643"/>
                <a:ext cx="819503" cy="82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墨迹 13"/>
              <p14:cNvContentPartPr/>
              <p14:nvPr/>
            </p14:nvContentPartPr>
            <p14:xfrm>
              <a:off x="1659466" y="1046183"/>
              <a:ext cx="903111" cy="59218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14"/>
            </p:blipFill>
            <p:spPr>
              <a:xfrm>
                <a:off x="1659466" y="1046183"/>
                <a:ext cx="903111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2912533" y="1020804"/>
              <a:ext cx="869244" cy="78957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16"/>
            </p:blipFill>
            <p:spPr>
              <a:xfrm>
                <a:off x="2912533" y="1020804"/>
                <a:ext cx="869244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3826933" y="1060282"/>
              <a:ext cx="358422" cy="50759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18"/>
            </p:blipFill>
            <p:spPr>
              <a:xfrm>
                <a:off x="3826933" y="1060282"/>
                <a:ext cx="358422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墨迹 16"/>
              <p14:cNvContentPartPr/>
              <p14:nvPr/>
            </p14:nvContentPartPr>
            <p14:xfrm>
              <a:off x="3225094" y="1249216"/>
              <a:ext cx="1948039" cy="200213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0"/>
            </p:blipFill>
            <p:spPr>
              <a:xfrm>
                <a:off x="3225094" y="1249216"/>
                <a:ext cx="1948039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墨迹 17"/>
              <p14:cNvContentPartPr/>
              <p14:nvPr/>
            </p14:nvContentPartPr>
            <p14:xfrm>
              <a:off x="1574800" y="1039133"/>
              <a:ext cx="669572" cy="387737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2"/>
            </p:blipFill>
            <p:spPr>
              <a:xfrm>
                <a:off x="1574800" y="1039133"/>
                <a:ext cx="669572" cy="3877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" name="墨迹 18"/>
              <p14:cNvContentPartPr/>
              <p14:nvPr/>
            </p14:nvContentPartPr>
            <p14:xfrm>
              <a:off x="1632655" y="1094121"/>
              <a:ext cx="976489" cy="30455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24"/>
            </p:blipFill>
            <p:spPr>
              <a:xfrm>
                <a:off x="1632655" y="1094121"/>
                <a:ext cx="976489" cy="304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" name="墨迹 19"/>
              <p14:cNvContentPartPr/>
              <p14:nvPr/>
            </p14:nvContentPartPr>
            <p14:xfrm>
              <a:off x="2393244" y="2329238"/>
              <a:ext cx="8467" cy="16919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26"/>
            </p:blipFill>
            <p:spPr>
              <a:xfrm>
                <a:off x="2393244" y="2329238"/>
                <a:ext cx="846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" name="墨迹 20"/>
              <p14:cNvContentPartPr/>
              <p14:nvPr/>
            </p14:nvContentPartPr>
            <p14:xfrm>
              <a:off x="2284236" y="2267200"/>
              <a:ext cx="186090" cy="186114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28"/>
            </p:blipFill>
            <p:spPr>
              <a:xfrm>
                <a:off x="2284236" y="2267200"/>
                <a:ext cx="186090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" name="墨迹 21"/>
              <p14:cNvContentPartPr/>
              <p14:nvPr/>
            </p14:nvContentPartPr>
            <p14:xfrm>
              <a:off x="2528711" y="2199522"/>
              <a:ext cx="37570" cy="276175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0"/>
            </p:blipFill>
            <p:spPr>
              <a:xfrm>
                <a:off x="2528711" y="2199522"/>
                <a:ext cx="37570" cy="276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3" name="墨迹 22"/>
              <p14:cNvContentPartPr/>
              <p14:nvPr/>
            </p14:nvContentPartPr>
            <p14:xfrm>
              <a:off x="2540000" y="2334878"/>
              <a:ext cx="118533" cy="3383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32"/>
            </p:blipFill>
            <p:spPr>
              <a:xfrm>
                <a:off x="2540000" y="2334878"/>
                <a:ext cx="11853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4" name="墨迹 23"/>
              <p14:cNvContentPartPr/>
              <p14:nvPr/>
            </p14:nvContentPartPr>
            <p14:xfrm>
              <a:off x="2664177" y="2100826"/>
              <a:ext cx="28223" cy="549881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34"/>
            </p:blipFill>
            <p:spPr>
              <a:xfrm>
                <a:off x="2664177" y="2100826"/>
                <a:ext cx="28223" cy="5498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5" name="墨迹 24"/>
              <p14:cNvContentPartPr/>
              <p14:nvPr/>
            </p14:nvContentPartPr>
            <p14:xfrm>
              <a:off x="2839155" y="2255921"/>
              <a:ext cx="167217" cy="163554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36"/>
            </p:blipFill>
            <p:spPr>
              <a:xfrm>
                <a:off x="2839155" y="2255921"/>
                <a:ext cx="167217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6" name="墨迹 25"/>
              <p14:cNvContentPartPr/>
              <p14:nvPr/>
            </p14:nvContentPartPr>
            <p14:xfrm>
              <a:off x="3138311" y="2235476"/>
              <a:ext cx="118533" cy="147340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38"/>
            </p:blipFill>
            <p:spPr>
              <a:xfrm>
                <a:off x="3138311" y="2235476"/>
                <a:ext cx="118533" cy="147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7" name="墨迹 26"/>
              <p14:cNvContentPartPr/>
              <p14:nvPr/>
            </p14:nvContentPartPr>
            <p14:xfrm>
              <a:off x="4040363" y="2126205"/>
              <a:ext cx="228424" cy="39479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0"/>
            </p:blipFill>
            <p:spPr>
              <a:xfrm>
                <a:off x="4040363" y="2126205"/>
                <a:ext cx="22842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8" name="墨迹 27"/>
              <p14:cNvContentPartPr/>
              <p14:nvPr/>
            </p14:nvContentPartPr>
            <p14:xfrm>
              <a:off x="4148666" y="2165684"/>
              <a:ext cx="33867" cy="183293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42"/>
            </p:blipFill>
            <p:spPr>
              <a:xfrm>
                <a:off x="4148666" y="2165684"/>
                <a:ext cx="33867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9" name="墨迹 28"/>
              <p14:cNvContentPartPr/>
              <p14:nvPr/>
            </p14:nvContentPartPr>
            <p14:xfrm>
              <a:off x="4371622" y="2047248"/>
              <a:ext cx="81844" cy="60063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44"/>
            </p:blipFill>
            <p:spPr>
              <a:xfrm>
                <a:off x="4371622" y="2047248"/>
                <a:ext cx="81844" cy="600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0" name="墨迹 29"/>
              <p14:cNvContentPartPr/>
              <p14:nvPr/>
            </p14:nvContentPartPr>
            <p14:xfrm>
              <a:off x="4334933" y="2003363"/>
              <a:ext cx="112889" cy="142581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46"/>
            </p:blipFill>
            <p:spPr>
              <a:xfrm>
                <a:off x="4334933" y="2003363"/>
                <a:ext cx="112889" cy="142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1" name="墨迹 30"/>
              <p14:cNvContentPartPr/>
              <p14:nvPr/>
            </p14:nvContentPartPr>
            <p14:xfrm>
              <a:off x="4509911" y="1996490"/>
              <a:ext cx="118533" cy="87417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48"/>
            </p:blipFill>
            <p:spPr>
              <a:xfrm>
                <a:off x="4509911" y="1996490"/>
                <a:ext cx="118533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2" name="墨迹 31"/>
              <p14:cNvContentPartPr/>
              <p14:nvPr/>
            </p14:nvContentPartPr>
            <p14:xfrm>
              <a:off x="4739216" y="2216442"/>
              <a:ext cx="628651" cy="39479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0"/>
            </p:blipFill>
            <p:spPr>
              <a:xfrm>
                <a:off x="4739216" y="2216442"/>
                <a:ext cx="628651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3" name="墨迹 32"/>
              <p14:cNvContentPartPr/>
              <p14:nvPr/>
            </p14:nvContentPartPr>
            <p14:xfrm>
              <a:off x="5300133" y="2075447"/>
              <a:ext cx="268111" cy="293270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2"/>
            </p:blipFill>
            <p:spPr>
              <a:xfrm>
                <a:off x="5300133" y="2075447"/>
                <a:ext cx="268111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4" name="墨迹 33"/>
              <p14:cNvContentPartPr/>
              <p14:nvPr/>
            </p14:nvContentPartPr>
            <p14:xfrm>
              <a:off x="7820377" y="583719"/>
              <a:ext cx="3457223" cy="1677841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54"/>
            </p:blipFill>
            <p:spPr>
              <a:xfrm>
                <a:off x="7820377" y="583719"/>
                <a:ext cx="3457223" cy="1677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5" name="墨迹 34"/>
              <p14:cNvContentPartPr/>
              <p14:nvPr/>
            </p14:nvContentPartPr>
            <p14:xfrm>
              <a:off x="7555088" y="1762438"/>
              <a:ext cx="2822" cy="98696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56"/>
            </p:blipFill>
            <p:spPr>
              <a:xfrm>
                <a:off x="7555088" y="1762438"/>
                <a:ext cx="2822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6" name="墨迹 35"/>
              <p14:cNvContentPartPr/>
              <p14:nvPr/>
            </p14:nvContentPartPr>
            <p14:xfrm>
              <a:off x="3960283" y="3513597"/>
              <a:ext cx="1461205" cy="112795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58"/>
            </p:blipFill>
            <p:spPr>
              <a:xfrm>
                <a:off x="3960283" y="3513597"/>
                <a:ext cx="1461205" cy="112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7" name="墨迹 36"/>
              <p14:cNvContentPartPr/>
              <p14:nvPr/>
            </p14:nvContentPartPr>
            <p14:xfrm>
              <a:off x="3469216" y="3560125"/>
              <a:ext cx="242888" cy="38069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0"/>
            </p:blipFill>
            <p:spPr>
              <a:xfrm>
                <a:off x="3469216" y="3560125"/>
                <a:ext cx="242888" cy="38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8" name="墨迹 37"/>
              <p14:cNvContentPartPr/>
              <p14:nvPr/>
            </p14:nvContentPartPr>
            <p14:xfrm>
              <a:off x="3640666" y="3586914"/>
              <a:ext cx="14111" cy="170780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2"/>
            </p:blipFill>
            <p:spPr>
              <a:xfrm>
                <a:off x="3640666" y="3586914"/>
                <a:ext cx="14111" cy="1707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9" name="墨迹 38"/>
              <p14:cNvContentPartPr/>
              <p14:nvPr/>
            </p14:nvContentPartPr>
            <p14:xfrm>
              <a:off x="3804355" y="3525581"/>
              <a:ext cx="39511" cy="377162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64"/>
            </p:blipFill>
            <p:spPr>
              <a:xfrm>
                <a:off x="3804355" y="3525581"/>
                <a:ext cx="39511" cy="3771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0" name="墨迹 39"/>
              <p14:cNvContentPartPr/>
              <p14:nvPr/>
            </p14:nvContentPartPr>
            <p14:xfrm>
              <a:off x="3753555" y="3488217"/>
              <a:ext cx="90311" cy="143815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66"/>
            </p:blipFill>
            <p:spPr>
              <a:xfrm>
                <a:off x="3753555" y="3488217"/>
                <a:ext cx="90311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1" name="墨迹 40"/>
              <p14:cNvContentPartPr/>
              <p14:nvPr/>
            </p14:nvContentPartPr>
            <p14:xfrm>
              <a:off x="3860800" y="3502317"/>
              <a:ext cx="87488" cy="135355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68"/>
            </p:blipFill>
            <p:spPr>
              <a:xfrm>
                <a:off x="3860800" y="3502317"/>
                <a:ext cx="87488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2" name="墨迹 41"/>
              <p14:cNvContentPartPr/>
              <p14:nvPr/>
            </p14:nvContentPartPr>
            <p14:xfrm>
              <a:off x="4816827" y="3558715"/>
              <a:ext cx="155928" cy="281990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0"/>
            </p:blipFill>
            <p:spPr>
              <a:xfrm>
                <a:off x="4816827" y="3558715"/>
                <a:ext cx="155928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3" name="墨迹 42"/>
              <p14:cNvContentPartPr/>
              <p14:nvPr/>
            </p14:nvContentPartPr>
            <p14:xfrm>
              <a:off x="5000977" y="3677151"/>
              <a:ext cx="95956" cy="129715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2"/>
            </p:blipFill>
            <p:spPr>
              <a:xfrm>
                <a:off x="5000977" y="3677151"/>
                <a:ext cx="95956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4" name="墨迹 43"/>
              <p14:cNvContentPartPr/>
              <p14:nvPr/>
            </p14:nvContentPartPr>
            <p14:xfrm>
              <a:off x="5136444" y="3702530"/>
              <a:ext cx="87488" cy="87417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74"/>
            </p:blipFill>
            <p:spPr>
              <a:xfrm>
                <a:off x="5136444" y="3702530"/>
                <a:ext cx="87488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5" name="墨迹 44"/>
              <p14:cNvContentPartPr/>
              <p14:nvPr/>
            </p14:nvContentPartPr>
            <p14:xfrm>
              <a:off x="5238044" y="3645603"/>
              <a:ext cx="62088" cy="175363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76"/>
            </p:blipFill>
            <p:spPr>
              <a:xfrm>
                <a:off x="5238044" y="3645603"/>
                <a:ext cx="62088" cy="1753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6" name="墨迹 45"/>
              <p14:cNvContentPartPr/>
              <p14:nvPr/>
            </p14:nvContentPartPr>
            <p14:xfrm>
              <a:off x="5458177" y="3449796"/>
              <a:ext cx="62089" cy="348611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78"/>
            </p:blipFill>
            <p:spPr>
              <a:xfrm>
                <a:off x="5458177" y="3449796"/>
                <a:ext cx="62089" cy="348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7" name="墨迹 46"/>
              <p14:cNvContentPartPr/>
              <p14:nvPr/>
            </p14:nvContentPartPr>
            <p14:xfrm>
              <a:off x="5429955" y="3626393"/>
              <a:ext cx="256822" cy="200742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0"/>
            </p:blipFill>
            <p:spPr>
              <a:xfrm>
                <a:off x="5429955" y="3626393"/>
                <a:ext cx="256822" cy="200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8" name="墨迹 47"/>
              <p14:cNvContentPartPr/>
              <p14:nvPr/>
            </p14:nvContentPartPr>
            <p14:xfrm>
              <a:off x="10234788" y="321468"/>
              <a:ext cx="385939" cy="422985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2"/>
            </p:blipFill>
            <p:spPr>
              <a:xfrm>
                <a:off x="10234788" y="321468"/>
                <a:ext cx="385939" cy="4229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9" name="墨迹 48"/>
              <p14:cNvContentPartPr/>
              <p14:nvPr/>
            </p14:nvContentPartPr>
            <p14:xfrm>
              <a:off x="10761132" y="1446609"/>
              <a:ext cx="496712" cy="375047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84"/>
            </p:blipFill>
            <p:spPr>
              <a:xfrm>
                <a:off x="10761132" y="1446609"/>
                <a:ext cx="496712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0" name="墨迹 49"/>
              <p14:cNvContentPartPr/>
              <p14:nvPr/>
            </p14:nvContentPartPr>
            <p14:xfrm>
              <a:off x="10826750" y="2670446"/>
              <a:ext cx="366182" cy="626547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86"/>
            </p:blipFill>
            <p:spPr>
              <a:xfrm>
                <a:off x="10826750" y="2670446"/>
                <a:ext cx="366182" cy="626547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0" grpId="0" build="p" animBg="1"/>
      <p:bldP spid="11" grpId="0" build="p" animBg="1"/>
      <p:bldP spid="12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B_7_BD.26_1#74a7599ac?iti=1&amp;htil=1&amp;vop=1&amp;pid=9ec4cd951&amp;color=0,0,0&amp;tib=255,255,255&amp;vtp=1&amp;hs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98136" y="336162"/>
            <a:ext cx="5293864" cy="349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" name="QB_7_BD.26_2#74a7599ac?iti=1&amp;htil=1&amp;vop=1&amp;pid=9ec4cd951&amp;color=0,0,0&amp;vtp=1"/>
          <p:cNvSpPr/>
          <p:nvPr/>
        </p:nvSpPr>
        <p:spPr>
          <a:xfrm>
            <a:off x="9294749" y="4005064"/>
            <a:ext cx="311150" cy="812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乙</a:t>
            </a:r>
            <a:endParaRPr lang="en-US" altLang="zh-CN" sz="2000" dirty="0">
              <a:solidFill>
                <a:srgbClr val="000000"/>
              </a:solidFill>
            </a:endParaRPr>
          </a:p>
        </p:txBody>
      </p:sp>
      <p:sp>
        <p:nvSpPr>
          <p:cNvPr id="4" name="QB_7_BD.26_3#74a7599ac?htil=1&amp;sp=1&amp;vop=1&amp;pid=9ec4cd951&amp;color=0,0,0&amp;vtp=1&amp;bt=1&amp;bbb=1&amp;hb=1&amp;hs=1"/>
          <p:cNvSpPr/>
          <p:nvPr/>
        </p:nvSpPr>
        <p:spPr>
          <a:xfrm>
            <a:off x="658495" y="455930"/>
            <a:ext cx="5229225" cy="2005330"/>
          </a:xfrm>
          <a:prstGeom prst="rect">
            <a:avLst/>
          </a:prstGeom>
          <a:blipFill rotWithShape="1">
            <a:blip r:embed="rId4"/>
            <a:stretch>
              <a:fillRect l="-2995" r="-27880" b="-58500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B_7_BD.26_4#74a7599ac?htil=1&amp;vop=1&amp;pid=9ec4cd951&amp;color=0,0,0&amp;vtp=1&amp;bbb=1&amp;hb=1&amp;hs=1"/>
          <p:cNvSpPr/>
          <p:nvPr/>
        </p:nvSpPr>
        <p:spPr>
          <a:xfrm>
            <a:off x="146685" y="2781935"/>
            <a:ext cx="6143625" cy="2311400"/>
          </a:xfrm>
          <a:prstGeom prst="rect">
            <a:avLst/>
          </a:prstGeom>
          <a:blipFill rotWithShape="1">
            <a:blip r:embed="rId5"/>
            <a:stretch>
              <a:fillRect l="-2302" r="-2578" b="-453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6" name="QB_7_BD.26_5#74a7599ac?htil=1&amp;vop=1&amp;pid=9ec4cd951&amp;color=0,0,0&amp;vtp=1&amp;bbb=1&amp;hb=1&amp;hs=1"/>
          <p:cNvSpPr/>
          <p:nvPr/>
        </p:nvSpPr>
        <p:spPr>
          <a:xfrm>
            <a:off x="647994" y="5320784"/>
            <a:ext cx="10896012" cy="1041400"/>
          </a:xfrm>
          <a:prstGeom prst="rect">
            <a:avLst/>
          </a:prstGeom>
          <a:blipFill rotWithShape="1">
            <a:blip r:embed="rId6"/>
            <a:stretch>
              <a:fillRect l="-1398" r="-1286" b="-818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7" name="QB_7_BD.26_5#74a7599ac?htil=1&amp;vop=1&amp;pid=9ec4cd951&amp;color=0,0,0&amp;tib=255,255,255&amp;iip=1&amp;vtp=1" descr="preencoded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48419" y="5316212"/>
            <a:ext cx="2368296" cy="53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QB_7_BD.26_5#74a7599ac?htil=1&amp;vop=1&amp;pid=9ec4cd951&amp;color=0,0,0&amp;tib=255,255,255&amp;iip=2&amp;vtp=1" descr="preencoded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33860" y="5368790"/>
            <a:ext cx="512064" cy="42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2" name="QB_7_AN.30_1#74a7599ac.blank?vop=1&amp;pid=9ec4cd951&amp;color=0,0,0&amp;vpa=14&amp;vtp=1&amp;bbb=1"/>
          <p:cNvSpPr/>
          <p:nvPr/>
        </p:nvSpPr>
        <p:spPr>
          <a:xfrm>
            <a:off x="1229464" y="5826307"/>
            <a:ext cx="1085850" cy="508000"/>
          </a:xfrm>
          <a:prstGeom prst="rect">
            <a:avLst/>
          </a:prstGeom>
          <a:blipFill rotWithShape="1">
            <a:blip r:embed="rId9"/>
            <a:stretch>
              <a:fillRect l="-2809" r="-112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墨迹 12"/>
              <p14:cNvContentPartPr/>
              <p14:nvPr/>
            </p14:nvContentPartPr>
            <p14:xfrm>
              <a:off x="315030" y="1054643"/>
              <a:ext cx="819503" cy="82658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1"/>
            </p:blipFill>
            <p:spPr>
              <a:xfrm>
                <a:off x="315030" y="1054643"/>
                <a:ext cx="819503" cy="82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墨迹 34"/>
              <p14:cNvContentPartPr/>
              <p14:nvPr/>
            </p14:nvContentPartPr>
            <p14:xfrm>
              <a:off x="7555088" y="1762438"/>
              <a:ext cx="2822" cy="98696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13"/>
            </p:blipFill>
            <p:spPr>
              <a:xfrm>
                <a:off x="7555088" y="1762438"/>
                <a:ext cx="2822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1" name="墨迹 40"/>
              <p14:cNvContentPartPr/>
              <p14:nvPr/>
            </p14:nvContentPartPr>
            <p14:xfrm>
              <a:off x="3860800" y="3502317"/>
              <a:ext cx="87488" cy="135355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15"/>
            </p:blipFill>
            <p:spPr>
              <a:xfrm>
                <a:off x="3860800" y="3502317"/>
                <a:ext cx="87488" cy="135355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B_7_BD.26_1#74a7599ac?iti=1&amp;htil=1&amp;vop=1&amp;pid=9ec4cd951&amp;color=0,0,0&amp;tib=255,255,255&amp;vtp=1&amp;hs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98136" y="336162"/>
            <a:ext cx="5293864" cy="349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" name="QB_7_BD.26_2#74a7599ac?iti=1&amp;htil=1&amp;vop=1&amp;pid=9ec4cd951&amp;color=0,0,0&amp;vtp=1"/>
          <p:cNvSpPr/>
          <p:nvPr/>
        </p:nvSpPr>
        <p:spPr>
          <a:xfrm>
            <a:off x="9294749" y="4005064"/>
            <a:ext cx="311150" cy="812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乙</a:t>
            </a:r>
            <a:endParaRPr lang="en-US" altLang="zh-CN" sz="2000" dirty="0">
              <a:solidFill>
                <a:srgbClr val="000000"/>
              </a:solidFill>
            </a:endParaRPr>
          </a:p>
        </p:txBody>
      </p:sp>
      <p:sp>
        <p:nvSpPr>
          <p:cNvPr id="6" name="QB_7_BD.26_5#74a7599ac?htil=1&amp;vop=1&amp;pid=9ec4cd951&amp;color=0,0,0&amp;vtp=1&amp;bbb=1&amp;hb=1&amp;hs=1"/>
          <p:cNvSpPr/>
          <p:nvPr/>
        </p:nvSpPr>
        <p:spPr>
          <a:xfrm>
            <a:off x="647994" y="5320784"/>
            <a:ext cx="10896012" cy="1041400"/>
          </a:xfrm>
          <a:prstGeom prst="rect">
            <a:avLst/>
          </a:prstGeom>
          <a:blipFill rotWithShape="1">
            <a:blip r:embed="rId4"/>
            <a:stretch>
              <a:fillRect l="-1398" r="-1286" b="-818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7" name="QB_7_BD.26_5#74a7599ac?htil=1&amp;vop=1&amp;pid=9ec4cd951&amp;color=0,0,0&amp;tib=255,255,255&amp;iip=1&amp;vtp=1" descr="preencoded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48419" y="5316212"/>
            <a:ext cx="2368296" cy="53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QB_7_BD.26_5#74a7599ac?htil=1&amp;vop=1&amp;pid=9ec4cd951&amp;color=0,0,0&amp;tib=255,255,255&amp;iip=2&amp;vtp=1" descr="preencoded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33860" y="5368790"/>
            <a:ext cx="512064" cy="42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2" name="QB_7_AN.30_1#74a7599ac.blank?vop=1&amp;pid=9ec4cd951&amp;color=0,0,0&amp;vpa=14&amp;vtp=1&amp;bbb=1"/>
          <p:cNvSpPr/>
          <p:nvPr/>
        </p:nvSpPr>
        <p:spPr>
          <a:xfrm>
            <a:off x="1229464" y="5826307"/>
            <a:ext cx="1085850" cy="508000"/>
          </a:xfrm>
          <a:prstGeom prst="rect">
            <a:avLst/>
          </a:prstGeom>
          <a:blipFill rotWithShape="1">
            <a:blip r:embed="rId7"/>
            <a:stretch>
              <a:fillRect l="-2809" r="-112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墨迹 12"/>
              <p14:cNvContentPartPr/>
              <p14:nvPr/>
            </p14:nvContentPartPr>
            <p14:xfrm>
              <a:off x="315030" y="1054643"/>
              <a:ext cx="819503" cy="82658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9"/>
            </p:blipFill>
            <p:spPr>
              <a:xfrm>
                <a:off x="315030" y="1054643"/>
                <a:ext cx="819503" cy="82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" name="墨迹 34"/>
              <p14:cNvContentPartPr/>
              <p14:nvPr/>
            </p14:nvContentPartPr>
            <p14:xfrm>
              <a:off x="7555088" y="1762438"/>
              <a:ext cx="2822" cy="98696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11"/>
            </p:blipFill>
            <p:spPr>
              <a:xfrm>
                <a:off x="7555088" y="1762438"/>
                <a:ext cx="2822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1" name="墨迹 40"/>
              <p14:cNvContentPartPr/>
              <p14:nvPr/>
            </p14:nvContentPartPr>
            <p14:xfrm>
              <a:off x="3860800" y="3502317"/>
              <a:ext cx="87488" cy="135355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13"/>
            </p:blipFill>
            <p:spPr>
              <a:xfrm>
                <a:off x="3860800" y="3502317"/>
                <a:ext cx="87488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墨迹 8"/>
              <p14:cNvContentPartPr/>
              <p14:nvPr/>
            </p14:nvContentPartPr>
            <p14:xfrm>
              <a:off x="10566400" y="323759"/>
              <a:ext cx="33867" cy="437614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10566400" y="323759"/>
                <a:ext cx="33867" cy="4376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墨迹 9"/>
              <p14:cNvContentPartPr/>
              <p14:nvPr/>
            </p14:nvContentPartPr>
            <p14:xfrm>
              <a:off x="10577688" y="862889"/>
              <a:ext cx="5644" cy="7895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10577688" y="862889"/>
                <a:ext cx="5644" cy="78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墨迹 10"/>
              <p14:cNvContentPartPr/>
              <p14:nvPr/>
            </p14:nvContentPartPr>
            <p14:xfrm>
              <a:off x="10572044" y="1105401"/>
              <a:ext cx="16933" cy="104336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9"/>
            </p:blipFill>
            <p:spPr>
              <a:xfrm>
                <a:off x="10572044" y="1105401"/>
                <a:ext cx="16933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墨迹 13"/>
              <p14:cNvContentPartPr/>
              <p14:nvPr/>
            </p14:nvContentPartPr>
            <p14:xfrm>
              <a:off x="10583332" y="1274595"/>
              <a:ext cx="8468" cy="126895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1"/>
            </p:blipFill>
            <p:spPr>
              <a:xfrm>
                <a:off x="10583332" y="1274595"/>
                <a:ext cx="8468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墨迹 14"/>
              <p14:cNvContentPartPr/>
              <p14:nvPr/>
            </p14:nvContentPartPr>
            <p14:xfrm>
              <a:off x="10583332" y="1500187"/>
              <a:ext cx="360" cy="180474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3"/>
            </p:blipFill>
            <p:spPr>
              <a:xfrm>
                <a:off x="10583332" y="1500187"/>
                <a:ext cx="360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墨迹 15"/>
              <p14:cNvContentPartPr/>
              <p14:nvPr/>
            </p14:nvContentPartPr>
            <p14:xfrm>
              <a:off x="10583332" y="1770897"/>
              <a:ext cx="90312" cy="1694761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5"/>
            </p:blipFill>
            <p:spPr>
              <a:xfrm>
                <a:off x="10583332" y="1770897"/>
                <a:ext cx="90312" cy="16947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墨迹 16"/>
              <p14:cNvContentPartPr/>
              <p14:nvPr/>
            </p14:nvContentPartPr>
            <p14:xfrm>
              <a:off x="10566400" y="2695825"/>
              <a:ext cx="81844" cy="939909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7"/>
            </p:blipFill>
            <p:spPr>
              <a:xfrm>
                <a:off x="10566400" y="2695825"/>
                <a:ext cx="81844" cy="939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墨迹 17"/>
              <p14:cNvContentPartPr/>
              <p14:nvPr/>
            </p14:nvContentPartPr>
            <p14:xfrm>
              <a:off x="10780888" y="1201277"/>
              <a:ext cx="28223" cy="1128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9"/>
            </p:blipFill>
            <p:spPr>
              <a:xfrm>
                <a:off x="10780888" y="1201277"/>
                <a:ext cx="2822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墨迹 18"/>
              <p14:cNvContentPartPr/>
              <p14:nvPr/>
            </p14:nvContentPartPr>
            <p14:xfrm>
              <a:off x="10526888" y="896728"/>
              <a:ext cx="867305" cy="338388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1"/>
            </p:blipFill>
            <p:spPr>
              <a:xfrm>
                <a:off x="10526888" y="896728"/>
                <a:ext cx="867305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墨迹 19"/>
              <p14:cNvContentPartPr/>
              <p14:nvPr/>
            </p14:nvContentPartPr>
            <p14:xfrm>
              <a:off x="7814203" y="532961"/>
              <a:ext cx="3604508" cy="1748339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3"/>
            </p:blipFill>
            <p:spPr>
              <a:xfrm>
                <a:off x="7814203" y="532961"/>
                <a:ext cx="3604508" cy="1748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墨迹 20"/>
              <p14:cNvContentPartPr/>
              <p14:nvPr/>
            </p14:nvContentPartPr>
            <p14:xfrm>
              <a:off x="1340026" y="966344"/>
              <a:ext cx="110596" cy="4318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5"/>
            </p:blipFill>
            <p:spPr>
              <a:xfrm>
                <a:off x="1340026" y="966344"/>
                <a:ext cx="110596" cy="43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墨迹 21"/>
              <p14:cNvContentPartPr/>
              <p14:nvPr/>
            </p14:nvContentPartPr>
            <p14:xfrm>
              <a:off x="1293283" y="1020804"/>
              <a:ext cx="132644" cy="76137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7"/>
            </p:blipFill>
            <p:spPr>
              <a:xfrm>
                <a:off x="1293283" y="1020804"/>
                <a:ext cx="132644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" name="墨迹 22"/>
              <p14:cNvContentPartPr/>
              <p14:nvPr/>
            </p14:nvContentPartPr>
            <p14:xfrm>
              <a:off x="1161344" y="1111041"/>
              <a:ext cx="379589" cy="50758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39"/>
            </p:blipFill>
            <p:spPr>
              <a:xfrm>
                <a:off x="1161344" y="1111041"/>
                <a:ext cx="379589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4" name="墨迹 23"/>
              <p14:cNvContentPartPr/>
              <p14:nvPr/>
            </p14:nvContentPartPr>
            <p14:xfrm>
              <a:off x="1216377" y="1037723"/>
              <a:ext cx="166511" cy="272121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1"/>
            </p:blipFill>
            <p:spPr>
              <a:xfrm>
                <a:off x="1216377" y="1037723"/>
                <a:ext cx="166511" cy="272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" name="墨迹 24"/>
              <p14:cNvContentPartPr/>
              <p14:nvPr/>
            </p14:nvContentPartPr>
            <p14:xfrm>
              <a:off x="1286933" y="1189998"/>
              <a:ext cx="16933" cy="14081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3"/>
            </p:blipFill>
            <p:spPr>
              <a:xfrm>
                <a:off x="1286933" y="1189998"/>
                <a:ext cx="16933" cy="140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墨迹 25"/>
              <p14:cNvContentPartPr/>
              <p14:nvPr/>
            </p14:nvContentPartPr>
            <p14:xfrm>
              <a:off x="1341613" y="1161799"/>
              <a:ext cx="111831" cy="200389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5"/>
            </p:blipFill>
            <p:spPr>
              <a:xfrm>
                <a:off x="1341613" y="1161799"/>
                <a:ext cx="111831" cy="200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墨迹 26"/>
              <p14:cNvContentPartPr/>
              <p14:nvPr/>
            </p14:nvContentPartPr>
            <p14:xfrm>
              <a:off x="1557866" y="1092359"/>
              <a:ext cx="16934" cy="170956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7"/>
            </p:blipFill>
            <p:spPr>
              <a:xfrm>
                <a:off x="1557866" y="1092359"/>
                <a:ext cx="16934" cy="170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8" name="墨迹 27"/>
              <p14:cNvContentPartPr/>
              <p14:nvPr/>
            </p14:nvContentPartPr>
            <p14:xfrm>
              <a:off x="1620661" y="941847"/>
              <a:ext cx="233891" cy="375575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49"/>
            </p:blipFill>
            <p:spPr>
              <a:xfrm>
                <a:off x="1620661" y="941847"/>
                <a:ext cx="233891" cy="3755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9" name="墨迹 28"/>
              <p14:cNvContentPartPr/>
              <p14:nvPr/>
            </p14:nvContentPartPr>
            <p14:xfrm>
              <a:off x="1726494" y="1105401"/>
              <a:ext cx="59972" cy="2537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1"/>
            </p:blipFill>
            <p:spPr>
              <a:xfrm>
                <a:off x="1726494" y="1105401"/>
                <a:ext cx="59972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0" name="墨迹 29"/>
              <p14:cNvContentPartPr/>
              <p14:nvPr/>
            </p14:nvContentPartPr>
            <p14:xfrm>
              <a:off x="1706033" y="1161799"/>
              <a:ext cx="55033" cy="14099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3"/>
            </p:blipFill>
            <p:spPr>
              <a:xfrm>
                <a:off x="1706033" y="1161799"/>
                <a:ext cx="55033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1" name="墨迹 30"/>
              <p14:cNvContentPartPr/>
              <p14:nvPr/>
            </p14:nvContentPartPr>
            <p14:xfrm>
              <a:off x="2159000" y="1037723"/>
              <a:ext cx="121355" cy="201623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5"/>
            </p:blipFill>
            <p:spPr>
              <a:xfrm>
                <a:off x="2159000" y="1037723"/>
                <a:ext cx="121355" cy="201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2" name="墨迹 31"/>
              <p14:cNvContentPartPr/>
              <p14:nvPr/>
            </p14:nvContentPartPr>
            <p14:xfrm>
              <a:off x="2212622" y="1077202"/>
              <a:ext cx="138289" cy="22559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7"/>
            </p:blipFill>
            <p:spPr>
              <a:xfrm>
                <a:off x="2212622" y="1077202"/>
                <a:ext cx="1382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3" name="墨迹 32"/>
              <p14:cNvContentPartPr/>
              <p14:nvPr/>
            </p14:nvContentPartPr>
            <p14:xfrm>
              <a:off x="2348088" y="914353"/>
              <a:ext cx="197556" cy="323936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9"/>
            </p:blipFill>
            <p:spPr>
              <a:xfrm>
                <a:off x="2348088" y="914353"/>
                <a:ext cx="197556" cy="3239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" name="墨迹 33"/>
              <p14:cNvContentPartPr/>
              <p14:nvPr/>
            </p14:nvContentPartPr>
            <p14:xfrm>
              <a:off x="2587272" y="915586"/>
              <a:ext cx="40922" cy="45295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1"/>
            </p:blipFill>
            <p:spPr>
              <a:xfrm>
                <a:off x="2587272" y="915586"/>
                <a:ext cx="40922" cy="452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" name="墨迹 35"/>
              <p14:cNvContentPartPr/>
              <p14:nvPr/>
            </p14:nvContentPartPr>
            <p14:xfrm>
              <a:off x="2669822" y="1077202"/>
              <a:ext cx="76200" cy="128305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3"/>
            </p:blipFill>
            <p:spPr>
              <a:xfrm>
                <a:off x="2669822" y="1077202"/>
                <a:ext cx="76200" cy="128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墨迹 36"/>
              <p14:cNvContentPartPr/>
              <p14:nvPr/>
            </p14:nvContentPartPr>
            <p14:xfrm>
              <a:off x="3251200" y="783932"/>
              <a:ext cx="335844" cy="386679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5"/>
            </p:blipFill>
            <p:spPr>
              <a:xfrm>
                <a:off x="3251200" y="783932"/>
                <a:ext cx="335844" cy="3866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8" name="墨迹 37"/>
              <p14:cNvContentPartPr/>
              <p14:nvPr/>
            </p14:nvContentPartPr>
            <p14:xfrm>
              <a:off x="3660069" y="958766"/>
              <a:ext cx="130175" cy="5640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7"/>
            </p:blipFill>
            <p:spPr>
              <a:xfrm>
                <a:off x="3660069" y="958766"/>
                <a:ext cx="130175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9" name="墨迹 38"/>
              <p14:cNvContentPartPr/>
              <p14:nvPr/>
            </p14:nvContentPartPr>
            <p14:xfrm>
              <a:off x="3631494" y="1056053"/>
              <a:ext cx="189794" cy="15509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69"/>
            </p:blipFill>
            <p:spPr>
              <a:xfrm>
                <a:off x="3631494" y="1056053"/>
                <a:ext cx="189794" cy="155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0" name="墨迹 39"/>
              <p14:cNvContentPartPr/>
              <p14:nvPr/>
            </p14:nvContentPartPr>
            <p14:xfrm>
              <a:off x="3835400" y="868529"/>
              <a:ext cx="155222" cy="242512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1"/>
            </p:blipFill>
            <p:spPr>
              <a:xfrm>
                <a:off x="3835400" y="868529"/>
                <a:ext cx="155222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2" name="墨迹 41"/>
              <p14:cNvContentPartPr/>
              <p14:nvPr/>
            </p14:nvContentPartPr>
            <p14:xfrm>
              <a:off x="3951111" y="891088"/>
              <a:ext cx="112889" cy="11280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3"/>
            </p:blipFill>
            <p:spPr>
              <a:xfrm>
                <a:off x="3951111" y="891088"/>
                <a:ext cx="11288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3" name="墨迹 42"/>
              <p14:cNvContentPartPr/>
              <p14:nvPr/>
            </p14:nvContentPartPr>
            <p14:xfrm>
              <a:off x="4086577" y="891088"/>
              <a:ext cx="88371" cy="166903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5"/>
            </p:blipFill>
            <p:spPr>
              <a:xfrm>
                <a:off x="4086577" y="891088"/>
                <a:ext cx="88371" cy="166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4" name="墨迹 43"/>
              <p14:cNvContentPartPr/>
              <p14:nvPr/>
            </p14:nvContentPartPr>
            <p14:xfrm>
              <a:off x="3990622" y="793097"/>
              <a:ext cx="327378" cy="630953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77"/>
            </p:blipFill>
            <p:spPr>
              <a:xfrm>
                <a:off x="3990622" y="793097"/>
                <a:ext cx="327378" cy="630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5" name="墨迹 44"/>
              <p14:cNvContentPartPr/>
              <p14:nvPr/>
            </p14:nvContentPartPr>
            <p14:xfrm>
              <a:off x="4191000" y="1133600"/>
              <a:ext cx="74083" cy="48467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79"/>
            </p:blipFill>
            <p:spPr>
              <a:xfrm>
                <a:off x="4191000" y="1133600"/>
                <a:ext cx="74083" cy="484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6" name="墨迹 45"/>
              <p14:cNvContentPartPr/>
              <p14:nvPr/>
            </p14:nvContentPartPr>
            <p14:xfrm>
              <a:off x="7222772" y="467398"/>
              <a:ext cx="13405" cy="14805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1"/>
            </p:blipFill>
            <p:spPr>
              <a:xfrm>
                <a:off x="7222772" y="467398"/>
                <a:ext cx="13405" cy="148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7" name="墨迹 46"/>
              <p14:cNvContentPartPr/>
              <p14:nvPr/>
            </p14:nvContentPartPr>
            <p14:xfrm>
              <a:off x="1982611" y="1566455"/>
              <a:ext cx="184855" cy="30172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3"/>
            </p:blipFill>
            <p:spPr>
              <a:xfrm>
                <a:off x="1982611" y="1566455"/>
                <a:ext cx="184855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8" name="墨迹 47"/>
              <p14:cNvContentPartPr/>
              <p14:nvPr/>
            </p14:nvContentPartPr>
            <p14:xfrm>
              <a:off x="1972204" y="1605757"/>
              <a:ext cx="175507" cy="258197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5"/>
            </p:blipFill>
            <p:spPr>
              <a:xfrm>
                <a:off x="1972204" y="1605757"/>
                <a:ext cx="175507" cy="2581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9" name="墨迹 48"/>
              <p14:cNvContentPartPr/>
              <p14:nvPr/>
            </p14:nvContentPartPr>
            <p14:xfrm>
              <a:off x="2482850" y="1660921"/>
              <a:ext cx="373238" cy="36659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87"/>
            </p:blipFill>
            <p:spPr>
              <a:xfrm>
                <a:off x="2482850" y="1660921"/>
                <a:ext cx="373238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0" name="墨迹 49"/>
              <p14:cNvContentPartPr/>
              <p14:nvPr/>
            </p14:nvContentPartPr>
            <p14:xfrm>
              <a:off x="2799644" y="1528386"/>
              <a:ext cx="174978" cy="109976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89"/>
            </p:blipFill>
            <p:spPr>
              <a:xfrm>
                <a:off x="2799644" y="1528386"/>
                <a:ext cx="174978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1" name="墨迹 50"/>
              <p14:cNvContentPartPr/>
              <p14:nvPr/>
            </p14:nvContentPartPr>
            <p14:xfrm>
              <a:off x="2520950" y="1737059"/>
              <a:ext cx="366183" cy="11279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1"/>
            </p:blipFill>
            <p:spPr>
              <a:xfrm>
                <a:off x="2520950" y="1737059"/>
                <a:ext cx="36618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2" name="墨迹 51"/>
              <p14:cNvContentPartPr/>
              <p14:nvPr/>
            </p14:nvContentPartPr>
            <p14:xfrm>
              <a:off x="2500488" y="1776537"/>
              <a:ext cx="189089" cy="76138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3"/>
            </p:blipFill>
            <p:spPr>
              <a:xfrm>
                <a:off x="2500488" y="1776537"/>
                <a:ext cx="189089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3" name="墨迹 52"/>
              <p14:cNvContentPartPr/>
              <p14:nvPr/>
            </p14:nvContentPartPr>
            <p14:xfrm>
              <a:off x="3230915" y="1426870"/>
              <a:ext cx="155751" cy="298380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5"/>
            </p:blipFill>
            <p:spPr>
              <a:xfrm>
                <a:off x="3230915" y="1426870"/>
                <a:ext cx="155751" cy="298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4" name="墨迹 53"/>
              <p14:cNvContentPartPr/>
              <p14:nvPr/>
            </p14:nvContentPartPr>
            <p14:xfrm>
              <a:off x="3236383" y="1425107"/>
              <a:ext cx="186972" cy="290097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97"/>
            </p:blipFill>
            <p:spPr>
              <a:xfrm>
                <a:off x="3236383" y="1425107"/>
                <a:ext cx="186972" cy="2900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墨迹 54"/>
              <p14:cNvContentPartPr/>
              <p14:nvPr/>
            </p14:nvContentPartPr>
            <p14:xfrm>
              <a:off x="3330222" y="1350732"/>
              <a:ext cx="293511" cy="682416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99"/>
            </p:blipFill>
            <p:spPr>
              <a:xfrm>
                <a:off x="3330222" y="1350732"/>
                <a:ext cx="293511" cy="682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6" name="墨迹 55"/>
              <p14:cNvContentPartPr/>
              <p14:nvPr/>
            </p14:nvContentPartPr>
            <p14:xfrm>
              <a:off x="3553177" y="1587075"/>
              <a:ext cx="47978" cy="189462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1"/>
            </p:blipFill>
            <p:spPr>
              <a:xfrm>
                <a:off x="3553177" y="1587075"/>
                <a:ext cx="47978" cy="189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7" name="墨迹 56"/>
              <p14:cNvContentPartPr/>
              <p14:nvPr/>
            </p14:nvContentPartPr>
            <p14:xfrm>
              <a:off x="3589866" y="1528386"/>
              <a:ext cx="111478" cy="262251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3"/>
            </p:blipFill>
            <p:spPr>
              <a:xfrm>
                <a:off x="3589866" y="1528386"/>
                <a:ext cx="111478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8" name="墨迹 57"/>
              <p14:cNvContentPartPr/>
              <p14:nvPr/>
            </p14:nvContentPartPr>
            <p14:xfrm>
              <a:off x="3666066" y="1425460"/>
              <a:ext cx="256822" cy="630248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5"/>
            </p:blipFill>
            <p:spPr>
              <a:xfrm>
                <a:off x="3666066" y="1425460"/>
                <a:ext cx="256822" cy="6302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9" name="墨迹 58"/>
              <p14:cNvContentPartPr/>
              <p14:nvPr/>
            </p14:nvContentPartPr>
            <p14:xfrm>
              <a:off x="3897136" y="1635542"/>
              <a:ext cx="279752" cy="191754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07"/>
            </p:blipFill>
            <p:spPr>
              <a:xfrm>
                <a:off x="3897136" y="1635542"/>
                <a:ext cx="279752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0" name="墨迹 59"/>
              <p14:cNvContentPartPr/>
              <p14:nvPr/>
            </p14:nvContentPartPr>
            <p14:xfrm>
              <a:off x="4439355" y="1612983"/>
              <a:ext cx="335845" cy="33839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09"/>
            </p:blipFill>
            <p:spPr>
              <a:xfrm>
                <a:off x="4439355" y="1612983"/>
                <a:ext cx="335845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1" name="墨迹 60"/>
              <p14:cNvContentPartPr/>
              <p14:nvPr/>
            </p14:nvContentPartPr>
            <p14:xfrm>
              <a:off x="4580466" y="1457536"/>
              <a:ext cx="70556" cy="397959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1"/>
            </p:blipFill>
            <p:spPr>
              <a:xfrm>
                <a:off x="4580466" y="1457536"/>
                <a:ext cx="70556" cy="397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2" name="墨迹 61"/>
              <p14:cNvContentPartPr/>
              <p14:nvPr/>
            </p14:nvContentPartPr>
            <p14:xfrm>
              <a:off x="5130800" y="1458593"/>
              <a:ext cx="45155" cy="244627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3"/>
            </p:blipFill>
            <p:spPr>
              <a:xfrm>
                <a:off x="5130800" y="1458593"/>
                <a:ext cx="45155" cy="2446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3" name="墨迹 62"/>
              <p14:cNvContentPartPr/>
              <p14:nvPr/>
            </p14:nvContentPartPr>
            <p14:xfrm>
              <a:off x="5153377" y="1528386"/>
              <a:ext cx="127000" cy="45119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5"/>
            </p:blipFill>
            <p:spPr>
              <a:xfrm>
                <a:off x="5153377" y="1528386"/>
                <a:ext cx="127000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4" name="墨迹 63"/>
              <p14:cNvContentPartPr/>
              <p14:nvPr/>
            </p14:nvContentPartPr>
            <p14:xfrm>
              <a:off x="5269088" y="1362717"/>
              <a:ext cx="40393" cy="396901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17"/>
            </p:blipFill>
            <p:spPr>
              <a:xfrm>
                <a:off x="5269088" y="1362717"/>
                <a:ext cx="40393" cy="3969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5" name="墨迹 64"/>
              <p14:cNvContentPartPr/>
              <p14:nvPr/>
            </p14:nvContentPartPr>
            <p14:xfrm>
              <a:off x="5396088" y="1547420"/>
              <a:ext cx="290689" cy="152980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19"/>
            </p:blipFill>
            <p:spPr>
              <a:xfrm>
                <a:off x="5396088" y="1547420"/>
                <a:ext cx="290689" cy="152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6" name="墨迹 65"/>
              <p14:cNvContentPartPr/>
              <p14:nvPr/>
            </p14:nvContentPartPr>
            <p14:xfrm>
              <a:off x="7941733" y="781112"/>
              <a:ext cx="33867" cy="33839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1"/>
            </p:blipFill>
            <p:spPr>
              <a:xfrm>
                <a:off x="7941733" y="781112"/>
                <a:ext cx="3386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7" name="墨迹 66"/>
              <p14:cNvContentPartPr/>
              <p14:nvPr/>
            </p14:nvContentPartPr>
            <p14:xfrm>
              <a:off x="2085622" y="2140305"/>
              <a:ext cx="59266" cy="225592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3"/>
            </p:blipFill>
            <p:spPr>
              <a:xfrm>
                <a:off x="2085622" y="2140305"/>
                <a:ext cx="59266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8" name="墨迹 67"/>
              <p14:cNvContentPartPr/>
              <p14:nvPr/>
            </p14:nvContentPartPr>
            <p14:xfrm>
              <a:off x="3793066" y="2099945"/>
              <a:ext cx="177977" cy="178535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5"/>
            </p:blipFill>
            <p:spPr>
              <a:xfrm>
                <a:off x="3793066" y="2099945"/>
                <a:ext cx="177977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9" name="墨迹 68"/>
              <p14:cNvContentPartPr/>
              <p14:nvPr/>
            </p14:nvContentPartPr>
            <p14:xfrm>
              <a:off x="5218288" y="1934452"/>
              <a:ext cx="14112" cy="287630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27"/>
            </p:blipFill>
            <p:spPr>
              <a:xfrm>
                <a:off x="5218288" y="1934452"/>
                <a:ext cx="14112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0" name="墨迹 69"/>
              <p14:cNvContentPartPr/>
              <p14:nvPr/>
            </p14:nvContentPartPr>
            <p14:xfrm>
              <a:off x="1725083" y="2842460"/>
              <a:ext cx="162983" cy="14100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29"/>
            </p:blipFill>
            <p:spPr>
              <a:xfrm>
                <a:off x="1725083" y="2842460"/>
                <a:ext cx="162983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1" name="墨迹 70"/>
              <p14:cNvContentPartPr/>
              <p14:nvPr/>
            </p14:nvContentPartPr>
            <p14:xfrm>
              <a:off x="2167466" y="2769143"/>
              <a:ext cx="94015" cy="166726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1"/>
            </p:blipFill>
            <p:spPr>
              <a:xfrm>
                <a:off x="2167466" y="2769143"/>
                <a:ext cx="94015" cy="1667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2" name="墨迹 71"/>
              <p14:cNvContentPartPr/>
              <p14:nvPr/>
            </p14:nvContentPartPr>
            <p14:xfrm>
              <a:off x="2291644" y="2825541"/>
              <a:ext cx="56444" cy="95876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3"/>
            </p:blipFill>
            <p:spPr>
              <a:xfrm>
                <a:off x="2291644" y="2825541"/>
                <a:ext cx="56444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3" name="墨迹 72"/>
              <p14:cNvContentPartPr/>
              <p14:nvPr/>
            </p14:nvContentPartPr>
            <p14:xfrm>
              <a:off x="2336800" y="2695825"/>
              <a:ext cx="155575" cy="353898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5"/>
            </p:blipFill>
            <p:spPr>
              <a:xfrm>
                <a:off x="2336800" y="2695825"/>
                <a:ext cx="155575" cy="3538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4" name="墨迹 73"/>
              <p14:cNvContentPartPr/>
              <p14:nvPr/>
            </p14:nvContentPartPr>
            <p14:xfrm>
              <a:off x="2472266" y="2721204"/>
              <a:ext cx="110067" cy="8460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37"/>
            </p:blipFill>
            <p:spPr>
              <a:xfrm>
                <a:off x="2472266" y="2721204"/>
                <a:ext cx="110067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5" name="墨迹 74"/>
              <p14:cNvContentPartPr/>
              <p14:nvPr/>
            </p14:nvContentPartPr>
            <p14:xfrm>
              <a:off x="3675415" y="2707105"/>
              <a:ext cx="233362" cy="39478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39"/>
            </p:blipFill>
            <p:spPr>
              <a:xfrm>
                <a:off x="3675415" y="2707105"/>
                <a:ext cx="233362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6" name="墨迹 75"/>
              <p14:cNvContentPartPr/>
              <p14:nvPr/>
            </p14:nvContentPartPr>
            <p14:xfrm>
              <a:off x="3810000" y="2615458"/>
              <a:ext cx="50800" cy="235461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1"/>
            </p:blipFill>
            <p:spPr>
              <a:xfrm>
                <a:off x="3810000" y="2615458"/>
                <a:ext cx="50800" cy="2354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7" name="墨迹 76"/>
              <p14:cNvContentPartPr/>
              <p14:nvPr/>
            </p14:nvContentPartPr>
            <p14:xfrm>
              <a:off x="4001911" y="2658990"/>
              <a:ext cx="98777" cy="177125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3"/>
            </p:blipFill>
            <p:spPr>
              <a:xfrm>
                <a:off x="4001911" y="2658990"/>
                <a:ext cx="98777" cy="1771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8" name="墨迹 77"/>
              <p14:cNvContentPartPr/>
              <p14:nvPr/>
            </p14:nvContentPartPr>
            <p14:xfrm>
              <a:off x="4154311" y="2712745"/>
              <a:ext cx="45155" cy="78957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45"/>
            </p:blipFill>
            <p:spPr>
              <a:xfrm>
                <a:off x="4154311" y="2712745"/>
                <a:ext cx="45155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9" name="墨迹 78"/>
              <p14:cNvContentPartPr/>
              <p14:nvPr/>
            </p14:nvContentPartPr>
            <p14:xfrm>
              <a:off x="4191000" y="2553420"/>
              <a:ext cx="141111" cy="351078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47"/>
            </p:blipFill>
            <p:spPr>
              <a:xfrm>
                <a:off x="4191000" y="2553420"/>
                <a:ext cx="141111" cy="3510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0" name="墨迹 79"/>
              <p14:cNvContentPartPr/>
              <p14:nvPr/>
            </p14:nvContentPartPr>
            <p14:xfrm>
              <a:off x="4346222" y="2590079"/>
              <a:ext cx="132644" cy="26789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49"/>
            </p:blipFill>
            <p:spPr>
              <a:xfrm>
                <a:off x="4346222" y="2590079"/>
                <a:ext cx="132644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1" name="墨迹 80"/>
              <p14:cNvContentPartPr/>
              <p14:nvPr/>
            </p14:nvContentPartPr>
            <p14:xfrm>
              <a:off x="5065183" y="2633787"/>
              <a:ext cx="209549" cy="28199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1"/>
            </p:blipFill>
            <p:spPr>
              <a:xfrm>
                <a:off x="5065183" y="2633787"/>
                <a:ext cx="20954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2" name="墨迹 81"/>
              <p14:cNvContentPartPr/>
              <p14:nvPr/>
            </p14:nvContentPartPr>
            <p14:xfrm>
              <a:off x="5153377" y="2549367"/>
              <a:ext cx="50800" cy="219776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3"/>
            </p:blipFill>
            <p:spPr>
              <a:xfrm>
                <a:off x="5153377" y="2549367"/>
                <a:ext cx="50800" cy="219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3" name="墨迹 82"/>
              <p14:cNvContentPartPr/>
              <p14:nvPr/>
            </p14:nvContentPartPr>
            <p14:xfrm>
              <a:off x="5362222" y="2583029"/>
              <a:ext cx="112888" cy="152980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55"/>
            </p:blipFill>
            <p:spPr>
              <a:xfrm>
                <a:off x="5362222" y="2583029"/>
                <a:ext cx="112888" cy="152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4" name="墨迹 83"/>
              <p14:cNvContentPartPr/>
              <p14:nvPr/>
            </p14:nvContentPartPr>
            <p14:xfrm>
              <a:off x="5497688" y="2661986"/>
              <a:ext cx="42334" cy="53579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57"/>
            </p:blipFill>
            <p:spPr>
              <a:xfrm>
                <a:off x="5497688" y="2661986"/>
                <a:ext cx="42334" cy="535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5" name="墨迹 84"/>
              <p14:cNvContentPartPr/>
              <p14:nvPr/>
            </p14:nvContentPartPr>
            <p14:xfrm>
              <a:off x="5508977" y="2537206"/>
              <a:ext cx="184150" cy="322173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59"/>
            </p:blipFill>
            <p:spPr>
              <a:xfrm>
                <a:off x="5508977" y="2537206"/>
                <a:ext cx="184150" cy="3221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6" name="墨迹 85"/>
              <p14:cNvContentPartPr/>
              <p14:nvPr/>
            </p14:nvContentPartPr>
            <p14:xfrm>
              <a:off x="5672666" y="2543550"/>
              <a:ext cx="135466" cy="22560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1"/>
            </p:blipFill>
            <p:spPr>
              <a:xfrm>
                <a:off x="5672666" y="2543550"/>
                <a:ext cx="135466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7" name="墨迹 86"/>
              <p14:cNvContentPartPr/>
              <p14:nvPr/>
            </p14:nvContentPartPr>
            <p14:xfrm>
              <a:off x="2116666" y="3340701"/>
              <a:ext cx="71967" cy="172896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3"/>
            </p:blipFill>
            <p:spPr>
              <a:xfrm>
                <a:off x="2116666" y="3340701"/>
                <a:ext cx="71967" cy="172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8" name="墨迹 87"/>
              <p14:cNvContentPartPr/>
              <p14:nvPr/>
            </p14:nvContentPartPr>
            <p14:xfrm>
              <a:off x="2252133" y="3434639"/>
              <a:ext cx="53622" cy="67678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65"/>
            </p:blipFill>
            <p:spPr>
              <a:xfrm>
                <a:off x="2252133" y="3434639"/>
                <a:ext cx="53622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9" name="墨迹 88"/>
              <p14:cNvContentPartPr/>
              <p14:nvPr/>
            </p14:nvContentPartPr>
            <p14:xfrm>
              <a:off x="2333977" y="3286595"/>
              <a:ext cx="127000" cy="300319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67"/>
            </p:blipFill>
            <p:spPr>
              <a:xfrm>
                <a:off x="2333977" y="3286595"/>
                <a:ext cx="127000" cy="3003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90" name="墨迹 89"/>
              <p14:cNvContentPartPr/>
              <p14:nvPr/>
            </p14:nvContentPartPr>
            <p14:xfrm>
              <a:off x="2438400" y="3279545"/>
              <a:ext cx="93133" cy="25379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69"/>
            </p:blipFill>
            <p:spPr>
              <a:xfrm>
                <a:off x="2438400" y="3279545"/>
                <a:ext cx="93133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91" name="墨迹 90"/>
              <p14:cNvContentPartPr/>
              <p14:nvPr/>
            </p14:nvContentPartPr>
            <p14:xfrm>
              <a:off x="3951111" y="3242886"/>
              <a:ext cx="101600" cy="136765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1"/>
            </p:blipFill>
            <p:spPr>
              <a:xfrm>
                <a:off x="3951111" y="3242886"/>
                <a:ext cx="101600" cy="1367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92" name="墨迹 91"/>
              <p14:cNvContentPartPr/>
              <p14:nvPr/>
            </p14:nvContentPartPr>
            <p14:xfrm>
              <a:off x="4143022" y="3288004"/>
              <a:ext cx="53622" cy="56398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3"/>
            </p:blipFill>
            <p:spPr>
              <a:xfrm>
                <a:off x="4143022" y="3288004"/>
                <a:ext cx="53622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3" name="墨迹 92"/>
              <p14:cNvContentPartPr/>
              <p14:nvPr/>
            </p14:nvContentPartPr>
            <p14:xfrm>
              <a:off x="4176888" y="3147009"/>
              <a:ext cx="150989" cy="291331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75"/>
            </p:blipFill>
            <p:spPr>
              <a:xfrm>
                <a:off x="4176888" y="3147009"/>
                <a:ext cx="150989" cy="291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4" name="墨迹 93"/>
              <p14:cNvContentPartPr/>
              <p14:nvPr/>
            </p14:nvContentPartPr>
            <p14:xfrm>
              <a:off x="4301066" y="3169569"/>
              <a:ext cx="98778" cy="22559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77"/>
            </p:blipFill>
            <p:spPr>
              <a:xfrm>
                <a:off x="4301066" y="3169569"/>
                <a:ext cx="9877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5" name="墨迹 94"/>
              <p14:cNvContentPartPr/>
              <p14:nvPr/>
            </p14:nvContentPartPr>
            <p14:xfrm>
              <a:off x="5238044" y="3101891"/>
              <a:ext cx="79022" cy="172014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79"/>
            </p:blipFill>
            <p:spPr>
              <a:xfrm>
                <a:off x="5238044" y="3101891"/>
                <a:ext cx="79022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6" name="墨迹 95"/>
              <p14:cNvContentPartPr/>
              <p14:nvPr/>
            </p14:nvContentPartPr>
            <p14:xfrm>
              <a:off x="5339644" y="3209047"/>
              <a:ext cx="81844" cy="50758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1"/>
            </p:blipFill>
            <p:spPr>
              <a:xfrm>
                <a:off x="5339644" y="3209047"/>
                <a:ext cx="81844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7" name="墨迹 96"/>
              <p14:cNvContentPartPr/>
              <p14:nvPr/>
            </p14:nvContentPartPr>
            <p14:xfrm>
              <a:off x="5452533" y="3049018"/>
              <a:ext cx="138289" cy="299614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3"/>
            </p:blipFill>
            <p:spPr>
              <a:xfrm>
                <a:off x="5452533" y="3049018"/>
                <a:ext cx="138289" cy="2996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8" name="墨迹 97"/>
              <p14:cNvContentPartPr/>
              <p14:nvPr/>
            </p14:nvContentPartPr>
            <p14:xfrm>
              <a:off x="5565422" y="3065232"/>
              <a:ext cx="146755" cy="36659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85"/>
            </p:blipFill>
            <p:spPr>
              <a:xfrm>
                <a:off x="5565422" y="3065232"/>
                <a:ext cx="146755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9" name="墨迹 98"/>
              <p14:cNvContentPartPr/>
              <p14:nvPr/>
            </p14:nvContentPartPr>
            <p14:xfrm>
              <a:off x="4549422" y="4991225"/>
              <a:ext cx="45155" cy="239691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87"/>
            </p:blipFill>
            <p:spPr>
              <a:xfrm>
                <a:off x="4549422" y="4991225"/>
                <a:ext cx="45155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00" name="墨迹 99"/>
              <p14:cNvContentPartPr/>
              <p14:nvPr/>
            </p14:nvContentPartPr>
            <p14:xfrm>
              <a:off x="4628444" y="5132220"/>
              <a:ext cx="67733" cy="47938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89"/>
            </p:blipFill>
            <p:spPr>
              <a:xfrm>
                <a:off x="4628444" y="5132220"/>
                <a:ext cx="67733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01" name="墨迹 100"/>
              <p14:cNvContentPartPr/>
              <p14:nvPr/>
            </p14:nvContentPartPr>
            <p14:xfrm>
              <a:off x="4690533" y="4970957"/>
              <a:ext cx="104422" cy="290979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1"/>
            </p:blipFill>
            <p:spPr>
              <a:xfrm>
                <a:off x="4690533" y="4970957"/>
                <a:ext cx="104422" cy="290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02" name="墨迹 101"/>
              <p14:cNvContentPartPr/>
              <p14:nvPr/>
            </p14:nvContentPartPr>
            <p14:xfrm>
              <a:off x="4803422" y="5013784"/>
              <a:ext cx="186266" cy="11280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93"/>
            </p:blipFill>
            <p:spPr>
              <a:xfrm>
                <a:off x="4803422" y="5013784"/>
                <a:ext cx="18626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3" name="墨迹 102"/>
              <p14:cNvContentPartPr/>
              <p14:nvPr/>
            </p14:nvContentPartPr>
            <p14:xfrm>
              <a:off x="4109684" y="5205537"/>
              <a:ext cx="1109310" cy="140995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95"/>
            </p:blipFill>
            <p:spPr>
              <a:xfrm>
                <a:off x="4109684" y="5205537"/>
                <a:ext cx="1109310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4" name="墨迹 103"/>
              <p14:cNvContentPartPr/>
              <p14:nvPr/>
            </p14:nvContentPartPr>
            <p14:xfrm>
              <a:off x="4450468" y="5352172"/>
              <a:ext cx="214665" cy="173424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97"/>
            </p:blipFill>
            <p:spPr>
              <a:xfrm>
                <a:off x="4450468" y="5352172"/>
                <a:ext cx="214665" cy="173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5" name="墨迹 104"/>
              <p14:cNvContentPartPr/>
              <p14:nvPr/>
            </p14:nvContentPartPr>
            <p14:xfrm>
              <a:off x="4696177" y="5396585"/>
              <a:ext cx="33867" cy="71203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99"/>
            </p:blipFill>
            <p:spPr>
              <a:xfrm>
                <a:off x="4696177" y="5396585"/>
                <a:ext cx="33867" cy="712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6" name="墨迹 105"/>
              <p14:cNvContentPartPr/>
              <p14:nvPr/>
            </p14:nvContentPartPr>
            <p14:xfrm>
              <a:off x="4667955" y="5360632"/>
              <a:ext cx="169333" cy="335568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1"/>
            </p:blipFill>
            <p:spPr>
              <a:xfrm>
                <a:off x="4667955" y="5360632"/>
                <a:ext cx="169333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7" name="墨迹 106"/>
              <p14:cNvContentPartPr/>
              <p14:nvPr/>
            </p14:nvContentPartPr>
            <p14:xfrm>
              <a:off x="4769555" y="5354992"/>
              <a:ext cx="208845" cy="76138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03"/>
            </p:blipFill>
            <p:spPr>
              <a:xfrm>
                <a:off x="4769555" y="5354992"/>
                <a:ext cx="208845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8" name="墨迹 107"/>
              <p14:cNvContentPartPr/>
              <p14:nvPr/>
            </p14:nvContentPartPr>
            <p14:xfrm>
              <a:off x="5232400" y="5073707"/>
              <a:ext cx="107244" cy="165669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05"/>
            </p:blipFill>
            <p:spPr>
              <a:xfrm>
                <a:off x="5232400" y="5073707"/>
                <a:ext cx="107244" cy="165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9" name="墨迹 108"/>
              <p14:cNvContentPartPr/>
              <p14:nvPr/>
            </p14:nvContentPartPr>
            <p14:xfrm>
              <a:off x="5192888" y="5072121"/>
              <a:ext cx="129823" cy="150336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07"/>
            </p:blipFill>
            <p:spPr>
              <a:xfrm>
                <a:off x="5192888" y="5072121"/>
                <a:ext cx="129823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10" name="墨迹 109"/>
              <p14:cNvContentPartPr/>
              <p14:nvPr/>
            </p14:nvContentPartPr>
            <p14:xfrm>
              <a:off x="5525911" y="4748713"/>
              <a:ext cx="177094" cy="814952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09"/>
            </p:blipFill>
            <p:spPr>
              <a:xfrm>
                <a:off x="5525911" y="4748713"/>
                <a:ext cx="177094" cy="814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11" name="墨迹 110"/>
              <p14:cNvContentPartPr/>
              <p14:nvPr/>
            </p14:nvContentPartPr>
            <p14:xfrm>
              <a:off x="5621866" y="5004972"/>
              <a:ext cx="254000" cy="265952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1"/>
            </p:blipFill>
            <p:spPr>
              <a:xfrm>
                <a:off x="5621866" y="5004972"/>
                <a:ext cx="254000" cy="265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12" name="墨迹 111"/>
              <p14:cNvContentPartPr/>
              <p14:nvPr/>
            </p14:nvContentPartPr>
            <p14:xfrm>
              <a:off x="5778147" y="5168350"/>
              <a:ext cx="63853" cy="28728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13"/>
            </p:blipFill>
            <p:spPr>
              <a:xfrm>
                <a:off x="5778147" y="5168350"/>
                <a:ext cx="63853" cy="287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13" name="墨迹 112"/>
              <p14:cNvContentPartPr/>
              <p14:nvPr/>
            </p14:nvContentPartPr>
            <p14:xfrm>
              <a:off x="4397022" y="5983830"/>
              <a:ext cx="196144" cy="33839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15"/>
            </p:blipFill>
            <p:spPr>
              <a:xfrm>
                <a:off x="4397022" y="5983830"/>
                <a:ext cx="19614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4" name="墨迹 113"/>
              <p14:cNvContentPartPr/>
              <p14:nvPr/>
            </p14:nvContentPartPr>
            <p14:xfrm>
              <a:off x="4383616" y="6082527"/>
              <a:ext cx="219428" cy="19739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17"/>
            </p:blipFill>
            <p:spPr>
              <a:xfrm>
                <a:off x="4383616" y="6082527"/>
                <a:ext cx="219428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5" name="墨迹 114"/>
              <p14:cNvContentPartPr/>
              <p14:nvPr/>
            </p14:nvContentPartPr>
            <p14:xfrm>
              <a:off x="4905022" y="5814636"/>
              <a:ext cx="33866" cy="211493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19"/>
            </p:blipFill>
            <p:spPr>
              <a:xfrm>
                <a:off x="4905022" y="5814636"/>
                <a:ext cx="33866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6" name="墨迹 115"/>
              <p14:cNvContentPartPr/>
              <p14:nvPr/>
            </p14:nvContentPartPr>
            <p14:xfrm>
              <a:off x="4972755" y="5933072"/>
              <a:ext cx="53622" cy="45118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1"/>
            </p:blipFill>
            <p:spPr>
              <a:xfrm>
                <a:off x="4972755" y="5933072"/>
                <a:ext cx="53622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7" name="墨迹 116"/>
              <p14:cNvContentPartPr/>
              <p14:nvPr/>
            </p14:nvContentPartPr>
            <p14:xfrm>
              <a:off x="5054600" y="5777977"/>
              <a:ext cx="70555" cy="234052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23"/>
            </p:blipFill>
            <p:spPr>
              <a:xfrm>
                <a:off x="5054600" y="5777977"/>
                <a:ext cx="70555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8" name="墨迹 117"/>
              <p14:cNvContentPartPr/>
              <p14:nvPr/>
            </p14:nvContentPartPr>
            <p14:xfrm>
              <a:off x="5108222" y="5803356"/>
              <a:ext cx="141111" cy="28199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25"/>
            </p:blipFill>
            <p:spPr>
              <a:xfrm>
                <a:off x="5108222" y="5803356"/>
                <a:ext cx="1411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19" name="墨迹 118"/>
              <p14:cNvContentPartPr/>
              <p14:nvPr/>
            </p14:nvContentPartPr>
            <p14:xfrm>
              <a:off x="4766380" y="6069837"/>
              <a:ext cx="536575" cy="36130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27"/>
            </p:blipFill>
            <p:spPr>
              <a:xfrm>
                <a:off x="4766380" y="6069837"/>
                <a:ext cx="536575" cy="361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20" name="墨迹 119"/>
              <p14:cNvContentPartPr/>
              <p14:nvPr/>
            </p14:nvContentPartPr>
            <p14:xfrm>
              <a:off x="4888618" y="6211361"/>
              <a:ext cx="118004" cy="136765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29"/>
            </p:blipFill>
            <p:spPr>
              <a:xfrm>
                <a:off x="4888618" y="6211361"/>
                <a:ext cx="118004" cy="1367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21" name="墨迹 120"/>
              <p14:cNvContentPartPr/>
              <p14:nvPr/>
            </p14:nvContentPartPr>
            <p14:xfrm>
              <a:off x="5046133" y="6265820"/>
              <a:ext cx="45155" cy="37540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31"/>
            </p:blipFill>
            <p:spPr>
              <a:xfrm>
                <a:off x="5046133" y="6265820"/>
                <a:ext cx="45155" cy="37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22" name="墨迹 121"/>
              <p14:cNvContentPartPr/>
              <p14:nvPr/>
            </p14:nvContentPartPr>
            <p14:xfrm>
              <a:off x="5054600" y="6136105"/>
              <a:ext cx="113241" cy="285691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33"/>
            </p:blipFill>
            <p:spPr>
              <a:xfrm>
                <a:off x="5054600" y="6136105"/>
                <a:ext cx="113241" cy="285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23" name="墨迹 122"/>
              <p14:cNvContentPartPr/>
              <p14:nvPr/>
            </p14:nvContentPartPr>
            <p14:xfrm>
              <a:off x="5130800" y="6226341"/>
              <a:ext cx="129822" cy="22560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35"/>
            </p:blipFill>
            <p:spPr>
              <a:xfrm>
                <a:off x="5130800" y="6226341"/>
                <a:ext cx="129822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4" name="墨迹 123"/>
              <p14:cNvContentPartPr/>
              <p14:nvPr/>
            </p14:nvContentPartPr>
            <p14:xfrm>
              <a:off x="5362222" y="5961271"/>
              <a:ext cx="146755" cy="242512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37"/>
            </p:blipFill>
            <p:spPr>
              <a:xfrm>
                <a:off x="5362222" y="5961271"/>
                <a:ext cx="146755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5" name="墨迹 124"/>
              <p14:cNvContentPartPr/>
              <p14:nvPr/>
            </p14:nvContentPartPr>
            <p14:xfrm>
              <a:off x="5364338" y="6005684"/>
              <a:ext cx="141817" cy="155800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39"/>
            </p:blipFill>
            <p:spPr>
              <a:xfrm>
                <a:off x="5364338" y="6005684"/>
                <a:ext cx="141817" cy="155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6" name="墨迹 125"/>
              <p14:cNvContentPartPr/>
              <p14:nvPr/>
            </p14:nvContentPartPr>
            <p14:xfrm>
              <a:off x="5661377" y="5901172"/>
              <a:ext cx="112889" cy="176067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41"/>
            </p:blipFill>
            <p:spPr>
              <a:xfrm>
                <a:off x="5661377" y="5901172"/>
                <a:ext cx="112889" cy="176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27" name="墨迹 126"/>
              <p14:cNvContentPartPr/>
              <p14:nvPr/>
            </p14:nvContentPartPr>
            <p14:xfrm>
              <a:off x="5774266" y="5989470"/>
              <a:ext cx="95956" cy="54988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43"/>
            </p:blipFill>
            <p:spPr>
              <a:xfrm>
                <a:off x="5774266" y="5989470"/>
                <a:ext cx="95956" cy="54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28" name="墨迹 127"/>
              <p14:cNvContentPartPr/>
              <p14:nvPr/>
            </p14:nvContentPartPr>
            <p14:xfrm>
              <a:off x="5935133" y="5797893"/>
              <a:ext cx="31044" cy="191577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45"/>
            </p:blipFill>
            <p:spPr>
              <a:xfrm>
                <a:off x="5935133" y="5797893"/>
                <a:ext cx="31044" cy="191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29" name="墨迹 128"/>
              <p14:cNvContentPartPr/>
              <p14:nvPr/>
            </p14:nvContentPartPr>
            <p14:xfrm>
              <a:off x="6019800" y="5718759"/>
              <a:ext cx="160866" cy="905188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47"/>
            </p:blipFill>
            <p:spPr>
              <a:xfrm>
                <a:off x="6019800" y="5718759"/>
                <a:ext cx="160866" cy="9051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30" name="墨迹 129"/>
              <p14:cNvContentPartPr/>
              <p14:nvPr/>
            </p14:nvContentPartPr>
            <p14:xfrm>
              <a:off x="7450666" y="3814621"/>
              <a:ext cx="56444" cy="595704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49"/>
            </p:blipFill>
            <p:spPr>
              <a:xfrm>
                <a:off x="7450666" y="3814621"/>
                <a:ext cx="56444" cy="595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31" name="墨迹 130"/>
              <p14:cNvContentPartPr/>
              <p14:nvPr/>
            </p14:nvContentPartPr>
            <p14:xfrm>
              <a:off x="7473950" y="3990160"/>
              <a:ext cx="230716" cy="236872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51"/>
            </p:blipFill>
            <p:spPr>
              <a:xfrm>
                <a:off x="7473950" y="3990160"/>
                <a:ext cx="230716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32" name="墨迹 131"/>
              <p14:cNvContentPartPr/>
              <p14:nvPr/>
            </p14:nvContentPartPr>
            <p14:xfrm>
              <a:off x="7732888" y="4118994"/>
              <a:ext cx="22578" cy="415407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53"/>
            </p:blipFill>
            <p:spPr>
              <a:xfrm>
                <a:off x="7732888" y="4118994"/>
                <a:ext cx="22578" cy="415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33" name="墨迹 132"/>
              <p14:cNvContentPartPr/>
              <p14:nvPr/>
            </p14:nvContentPartPr>
            <p14:xfrm>
              <a:off x="7732888" y="4101546"/>
              <a:ext cx="90312" cy="179064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55"/>
            </p:blipFill>
            <p:spPr>
              <a:xfrm>
                <a:off x="7732888" y="4101546"/>
                <a:ext cx="90312" cy="179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34" name="墨迹 133"/>
              <p14:cNvContentPartPr/>
              <p14:nvPr/>
            </p14:nvContentPartPr>
            <p14:xfrm>
              <a:off x="7899400" y="3970420"/>
              <a:ext cx="158926" cy="31019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57"/>
            </p:blipFill>
            <p:spPr>
              <a:xfrm>
                <a:off x="7899400" y="3970420"/>
                <a:ext cx="15892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35" name="墨迹 134"/>
              <p14:cNvContentPartPr/>
              <p14:nvPr/>
            </p14:nvContentPartPr>
            <p14:xfrm>
              <a:off x="7876822" y="4111416"/>
              <a:ext cx="203200" cy="16919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59"/>
            </p:blipFill>
            <p:spPr>
              <a:xfrm>
                <a:off x="7876822" y="4111416"/>
                <a:ext cx="2032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36" name="墨迹 135"/>
              <p14:cNvContentPartPr/>
              <p14:nvPr/>
            </p14:nvContentPartPr>
            <p14:xfrm>
              <a:off x="8309327" y="3995800"/>
              <a:ext cx="961673" cy="31019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61"/>
            </p:blipFill>
            <p:spPr>
              <a:xfrm>
                <a:off x="8309327" y="3995800"/>
                <a:ext cx="961673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37" name="墨迹 136"/>
              <p14:cNvContentPartPr/>
              <p14:nvPr/>
            </p14:nvContentPartPr>
            <p14:xfrm>
              <a:off x="8461022" y="3636262"/>
              <a:ext cx="33866" cy="542831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63"/>
            </p:blipFill>
            <p:spPr>
              <a:xfrm>
                <a:off x="8461022" y="3636262"/>
                <a:ext cx="33866" cy="5428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38" name="墨迹 137"/>
              <p14:cNvContentPartPr/>
              <p14:nvPr/>
            </p14:nvContentPartPr>
            <p14:xfrm>
              <a:off x="8466666" y="3609473"/>
              <a:ext cx="133174" cy="273530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65"/>
            </p:blipFill>
            <p:spPr>
              <a:xfrm>
                <a:off x="8466666" y="3609473"/>
                <a:ext cx="133174" cy="27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39" name="墨迹 138"/>
              <p14:cNvContentPartPr/>
              <p14:nvPr/>
            </p14:nvContentPartPr>
            <p14:xfrm>
              <a:off x="8627533" y="3830130"/>
              <a:ext cx="8467" cy="95172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67"/>
            </p:blipFill>
            <p:spPr>
              <a:xfrm>
                <a:off x="8627533" y="3830130"/>
                <a:ext cx="8467" cy="951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40" name="墨迹 139"/>
              <p14:cNvContentPartPr/>
              <p14:nvPr/>
            </p14:nvContentPartPr>
            <p14:xfrm>
              <a:off x="8641644" y="3840705"/>
              <a:ext cx="64911" cy="22559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69"/>
            </p:blipFill>
            <p:spPr>
              <a:xfrm>
                <a:off x="8641644" y="3840705"/>
                <a:ext cx="649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41" name="墨迹 140"/>
              <p14:cNvContentPartPr/>
              <p14:nvPr/>
            </p14:nvContentPartPr>
            <p14:xfrm>
              <a:off x="8709377" y="3739189"/>
              <a:ext cx="22578" cy="191753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71"/>
            </p:blipFill>
            <p:spPr>
              <a:xfrm>
                <a:off x="8709377" y="3739189"/>
                <a:ext cx="22578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42" name="墨迹 141"/>
              <p14:cNvContentPartPr/>
              <p14:nvPr/>
            </p14:nvContentPartPr>
            <p14:xfrm>
              <a:off x="8765822" y="3848284"/>
              <a:ext cx="115711" cy="78781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73"/>
            </p:blipFill>
            <p:spPr>
              <a:xfrm>
                <a:off x="8765822" y="3848284"/>
                <a:ext cx="115711" cy="787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43" name="墨迹 142"/>
              <p14:cNvContentPartPr/>
              <p14:nvPr/>
            </p14:nvContentPartPr>
            <p14:xfrm>
              <a:off x="8966200" y="3820437"/>
              <a:ext cx="33866" cy="17448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75"/>
            </p:blipFill>
            <p:spPr>
              <a:xfrm>
                <a:off x="8966200" y="3820437"/>
                <a:ext cx="33866" cy="174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44" name="墨迹 143"/>
              <p14:cNvContentPartPr/>
              <p14:nvPr/>
            </p14:nvContentPartPr>
            <p14:xfrm>
              <a:off x="9132711" y="3592554"/>
              <a:ext cx="56444" cy="530141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77"/>
            </p:blipFill>
            <p:spPr>
              <a:xfrm>
                <a:off x="9132711" y="3592554"/>
                <a:ext cx="56444" cy="5301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45" name="墨迹 144"/>
              <p14:cNvContentPartPr/>
              <p14:nvPr/>
            </p14:nvContentPartPr>
            <p14:xfrm>
              <a:off x="9160933" y="3569995"/>
              <a:ext cx="139700" cy="262251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79"/>
            </p:blipFill>
            <p:spPr>
              <a:xfrm>
                <a:off x="9160933" y="3569995"/>
                <a:ext cx="139700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46" name="墨迹 145"/>
              <p14:cNvContentPartPr/>
              <p14:nvPr/>
            </p14:nvContentPartPr>
            <p14:xfrm>
              <a:off x="9251244" y="3801226"/>
              <a:ext cx="152400" cy="100107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81"/>
            </p:blipFill>
            <p:spPr>
              <a:xfrm>
                <a:off x="9251244" y="3801226"/>
                <a:ext cx="152400" cy="1001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47" name="墨迹 146"/>
              <p14:cNvContentPartPr/>
              <p14:nvPr/>
            </p14:nvContentPartPr>
            <p14:xfrm>
              <a:off x="9213673" y="3953501"/>
              <a:ext cx="429860" cy="78957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83"/>
            </p:blipFill>
            <p:spPr>
              <a:xfrm>
                <a:off x="9213673" y="3953501"/>
                <a:ext cx="429860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48" name="墨迹 147"/>
              <p14:cNvContentPartPr/>
              <p14:nvPr/>
            </p14:nvContentPartPr>
            <p14:xfrm>
              <a:off x="7572022" y="5756828"/>
              <a:ext cx="222955" cy="272121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85"/>
            </p:blipFill>
            <p:spPr>
              <a:xfrm>
                <a:off x="7572022" y="5756828"/>
                <a:ext cx="222955" cy="272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49" name="墨迹 148"/>
              <p14:cNvContentPartPr/>
              <p14:nvPr/>
            </p14:nvContentPartPr>
            <p14:xfrm>
              <a:off x="7548915" y="5828031"/>
              <a:ext cx="183974" cy="195278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87"/>
            </p:blipFill>
            <p:spPr>
              <a:xfrm>
                <a:off x="7548915" y="5828031"/>
                <a:ext cx="183974" cy="195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50" name="墨迹 149"/>
              <p14:cNvContentPartPr/>
              <p14:nvPr/>
            </p14:nvContentPartPr>
            <p14:xfrm>
              <a:off x="8969022" y="5856934"/>
              <a:ext cx="220133" cy="186995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89"/>
            </p:blipFill>
            <p:spPr>
              <a:xfrm>
                <a:off x="8969022" y="5856934"/>
                <a:ext cx="220133" cy="186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51" name="墨迹 150"/>
              <p14:cNvContentPartPr/>
              <p14:nvPr/>
            </p14:nvContentPartPr>
            <p14:xfrm>
              <a:off x="8698088" y="4117055"/>
              <a:ext cx="47978" cy="626019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91"/>
            </p:blipFill>
            <p:spPr>
              <a:xfrm>
                <a:off x="8698088" y="4117055"/>
                <a:ext cx="47978" cy="626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52" name="墨迹 151"/>
              <p14:cNvContentPartPr/>
              <p14:nvPr/>
            </p14:nvContentPartPr>
            <p14:xfrm>
              <a:off x="8689622" y="4117055"/>
              <a:ext cx="189088" cy="265071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93"/>
            </p:blipFill>
            <p:spPr>
              <a:xfrm>
                <a:off x="8689622" y="4117055"/>
                <a:ext cx="189088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53" name="墨迹 152"/>
              <p14:cNvContentPartPr/>
              <p14:nvPr/>
            </p14:nvContentPartPr>
            <p14:xfrm>
              <a:off x="8918222" y="4263690"/>
              <a:ext cx="77611" cy="169194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95"/>
            </p:blipFill>
            <p:spPr>
              <a:xfrm>
                <a:off x="8918222" y="4263690"/>
                <a:ext cx="77611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54" name="墨迹 153"/>
              <p14:cNvContentPartPr/>
              <p14:nvPr/>
            </p14:nvContentPartPr>
            <p14:xfrm>
              <a:off x="8833555" y="4248886"/>
              <a:ext cx="208845" cy="226297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297"/>
            </p:blipFill>
            <p:spPr>
              <a:xfrm>
                <a:off x="8833555" y="4248886"/>
                <a:ext cx="208845" cy="226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55" name="墨迹 154"/>
              <p14:cNvContentPartPr/>
              <p14:nvPr/>
            </p14:nvContentPartPr>
            <p14:xfrm>
              <a:off x="9704916" y="3936582"/>
              <a:ext cx="201084" cy="5640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299"/>
            </p:blipFill>
            <p:spPr>
              <a:xfrm>
                <a:off x="9704916" y="3936582"/>
                <a:ext cx="20108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56" name="墨迹 155"/>
              <p14:cNvContentPartPr/>
              <p14:nvPr/>
            </p14:nvContentPartPr>
            <p14:xfrm>
              <a:off x="9690628" y="4079515"/>
              <a:ext cx="254882" cy="31901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301"/>
            </p:blipFill>
            <p:spPr>
              <a:xfrm>
                <a:off x="9690628" y="4079515"/>
                <a:ext cx="254882" cy="319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57" name="墨迹 156"/>
              <p14:cNvContentPartPr/>
              <p14:nvPr/>
            </p14:nvContentPartPr>
            <p14:xfrm>
              <a:off x="10055577" y="4026819"/>
              <a:ext cx="1111955" cy="47938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303"/>
            </p:blipFill>
            <p:spPr>
              <a:xfrm>
                <a:off x="10055577" y="4026819"/>
                <a:ext cx="1111955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58" name="墨迹 157"/>
              <p14:cNvContentPartPr/>
              <p14:nvPr/>
            </p14:nvContentPartPr>
            <p14:xfrm>
              <a:off x="10315222" y="3653887"/>
              <a:ext cx="42333" cy="564685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305"/>
            </p:blipFill>
            <p:spPr>
              <a:xfrm>
                <a:off x="10315222" y="3653887"/>
                <a:ext cx="42333" cy="5646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59" name="墨迹 158"/>
              <p14:cNvContentPartPr/>
              <p14:nvPr/>
            </p14:nvContentPartPr>
            <p14:xfrm>
              <a:off x="10281355" y="3626393"/>
              <a:ext cx="175683" cy="310189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307"/>
            </p:blipFill>
            <p:spPr>
              <a:xfrm>
                <a:off x="10281355" y="3626393"/>
                <a:ext cx="175683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60" name="墨迹 159"/>
              <p14:cNvContentPartPr/>
              <p14:nvPr/>
            </p14:nvContentPartPr>
            <p14:xfrm>
              <a:off x="10456332" y="3848284"/>
              <a:ext cx="25400" cy="167255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09"/>
            </p:blipFill>
            <p:spPr>
              <a:xfrm>
                <a:off x="10456332" y="3848284"/>
                <a:ext cx="25400" cy="167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61" name="墨迹 160"/>
              <p14:cNvContentPartPr/>
              <p14:nvPr/>
            </p14:nvContentPartPr>
            <p14:xfrm>
              <a:off x="10470444" y="3888643"/>
              <a:ext cx="87488" cy="36659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11"/>
            </p:blipFill>
            <p:spPr>
              <a:xfrm>
                <a:off x="10470444" y="3888643"/>
                <a:ext cx="87488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62" name="墨迹 161"/>
              <p14:cNvContentPartPr/>
              <p14:nvPr/>
            </p14:nvContentPartPr>
            <p14:xfrm>
              <a:off x="10541000" y="3794529"/>
              <a:ext cx="14111" cy="150512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13"/>
            </p:blipFill>
            <p:spPr>
              <a:xfrm>
                <a:off x="10541000" y="3794529"/>
                <a:ext cx="14111" cy="150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63" name="墨迹 162"/>
              <p14:cNvContentPartPr/>
              <p14:nvPr/>
            </p14:nvContentPartPr>
            <p14:xfrm>
              <a:off x="10583332" y="3893402"/>
              <a:ext cx="163689" cy="69264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315"/>
            </p:blipFill>
            <p:spPr>
              <a:xfrm>
                <a:off x="10583332" y="3893402"/>
                <a:ext cx="163689" cy="692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64" name="墨迹 163"/>
              <p14:cNvContentPartPr/>
              <p14:nvPr/>
            </p14:nvContentPartPr>
            <p14:xfrm>
              <a:off x="10834511" y="3732667"/>
              <a:ext cx="76200" cy="443606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317"/>
            </p:blipFill>
            <p:spPr>
              <a:xfrm>
                <a:off x="10834511" y="3732667"/>
                <a:ext cx="76200" cy="443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65" name="墨迹 164"/>
              <p14:cNvContentPartPr/>
              <p14:nvPr/>
            </p14:nvContentPartPr>
            <p14:xfrm>
              <a:off x="10888132" y="3741480"/>
              <a:ext cx="180623" cy="276879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19"/>
            </p:blipFill>
            <p:spPr>
              <a:xfrm>
                <a:off x="10888132" y="3741480"/>
                <a:ext cx="180623" cy="2768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66" name="墨迹 165"/>
              <p14:cNvContentPartPr/>
              <p14:nvPr/>
            </p14:nvContentPartPr>
            <p14:xfrm>
              <a:off x="11125200" y="3857625"/>
              <a:ext cx="141111" cy="101516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21"/>
            </p:blipFill>
            <p:spPr>
              <a:xfrm>
                <a:off x="11125200" y="3857625"/>
                <a:ext cx="141111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67" name="墨迹 166"/>
              <p14:cNvContentPartPr/>
              <p14:nvPr/>
            </p14:nvContentPartPr>
            <p14:xfrm>
              <a:off x="10549467" y="4186672"/>
              <a:ext cx="220133" cy="321645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23"/>
            </p:blipFill>
            <p:spPr>
              <a:xfrm>
                <a:off x="10549467" y="4186672"/>
                <a:ext cx="220133" cy="3216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68" name="墨迹 167"/>
              <p14:cNvContentPartPr/>
              <p14:nvPr/>
            </p14:nvContentPartPr>
            <p14:xfrm>
              <a:off x="10876844" y="4348287"/>
              <a:ext cx="90311" cy="140995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25"/>
            </p:blipFill>
            <p:spPr>
              <a:xfrm>
                <a:off x="10876844" y="4348287"/>
                <a:ext cx="90311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69" name="墨迹 168"/>
              <p14:cNvContentPartPr/>
              <p14:nvPr/>
            </p14:nvContentPartPr>
            <p14:xfrm>
              <a:off x="10857088" y="4322027"/>
              <a:ext cx="189089" cy="164435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27"/>
            </p:blipFill>
            <p:spPr>
              <a:xfrm>
                <a:off x="10857088" y="4322027"/>
                <a:ext cx="189089" cy="164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70" name="墨迹 169"/>
              <p14:cNvContentPartPr/>
              <p14:nvPr/>
            </p14:nvContentPartPr>
            <p14:xfrm>
              <a:off x="7968191" y="4912268"/>
              <a:ext cx="207786" cy="19739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29"/>
            </p:blipFill>
            <p:spPr>
              <a:xfrm>
                <a:off x="7968191" y="4912268"/>
                <a:ext cx="207786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71" name="墨迹 170"/>
              <p14:cNvContentPartPr/>
              <p14:nvPr/>
            </p14:nvContentPartPr>
            <p14:xfrm>
              <a:off x="7994650" y="5047623"/>
              <a:ext cx="206727" cy="22559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31"/>
            </p:blipFill>
            <p:spPr>
              <a:xfrm>
                <a:off x="7994650" y="5047623"/>
                <a:ext cx="20672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72" name="墨迹 171"/>
              <p14:cNvContentPartPr/>
              <p14:nvPr/>
            </p14:nvContentPartPr>
            <p14:xfrm>
              <a:off x="8650111" y="4764575"/>
              <a:ext cx="53622" cy="573498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33"/>
            </p:blipFill>
            <p:spPr>
              <a:xfrm>
                <a:off x="8650111" y="4764575"/>
                <a:ext cx="53622" cy="573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73" name="墨迹 172"/>
              <p14:cNvContentPartPr/>
              <p14:nvPr/>
            </p14:nvContentPartPr>
            <p14:xfrm>
              <a:off x="8666162" y="4737434"/>
              <a:ext cx="137231" cy="245331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35"/>
            </p:blipFill>
            <p:spPr>
              <a:xfrm>
                <a:off x="8666162" y="4737434"/>
                <a:ext cx="137231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74" name="墨迹 173"/>
              <p14:cNvContentPartPr/>
              <p14:nvPr/>
            </p14:nvContentPartPr>
            <p14:xfrm>
              <a:off x="8878711" y="4879839"/>
              <a:ext cx="22578" cy="184703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37"/>
            </p:blipFill>
            <p:spPr>
              <a:xfrm>
                <a:off x="8878711" y="4879839"/>
                <a:ext cx="22578" cy="1847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75" name="墨迹 174"/>
              <p14:cNvContentPartPr/>
              <p14:nvPr/>
            </p14:nvContentPartPr>
            <p14:xfrm>
              <a:off x="8890000" y="4934827"/>
              <a:ext cx="81844" cy="56398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39"/>
            </p:blipFill>
            <p:spPr>
              <a:xfrm>
                <a:off x="8890000" y="4934827"/>
                <a:ext cx="81844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176" name="墨迹 175"/>
              <p14:cNvContentPartPr/>
              <p14:nvPr/>
            </p14:nvContentPartPr>
            <p14:xfrm>
              <a:off x="8952088" y="4831724"/>
              <a:ext cx="28222" cy="198979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41"/>
            </p:blipFill>
            <p:spPr>
              <a:xfrm>
                <a:off x="8952088" y="4831724"/>
                <a:ext cx="28222" cy="198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177" name="墨迹 176"/>
              <p14:cNvContentPartPr/>
              <p14:nvPr/>
            </p14:nvContentPartPr>
            <p14:xfrm>
              <a:off x="9008533" y="4951746"/>
              <a:ext cx="84667" cy="104337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43"/>
            </p:blipFill>
            <p:spPr>
              <a:xfrm>
                <a:off x="9008533" y="4951746"/>
                <a:ext cx="84667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178" name="墨迹 177"/>
              <p14:cNvContentPartPr/>
              <p14:nvPr/>
            </p14:nvContentPartPr>
            <p14:xfrm>
              <a:off x="9259711" y="4838950"/>
              <a:ext cx="160866" cy="211493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45"/>
            </p:blipFill>
            <p:spPr>
              <a:xfrm>
                <a:off x="9259711" y="4838950"/>
                <a:ext cx="160866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179" name="墨迹 178"/>
              <p14:cNvContentPartPr/>
              <p14:nvPr/>
            </p14:nvContentPartPr>
            <p14:xfrm>
              <a:off x="9264826" y="4875256"/>
              <a:ext cx="130351" cy="175187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47"/>
            </p:blipFill>
            <p:spPr>
              <a:xfrm>
                <a:off x="9264826" y="4875256"/>
                <a:ext cx="130351" cy="1751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180" name="墨迹 179"/>
              <p14:cNvContentPartPr/>
              <p14:nvPr/>
            </p14:nvContentPartPr>
            <p14:xfrm>
              <a:off x="9589911" y="4869969"/>
              <a:ext cx="1143000" cy="115616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49"/>
            </p:blipFill>
            <p:spPr>
              <a:xfrm>
                <a:off x="9589911" y="4869969"/>
                <a:ext cx="1143000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181" name="墨迹 180"/>
              <p14:cNvContentPartPr/>
              <p14:nvPr/>
            </p14:nvContentPartPr>
            <p14:xfrm>
              <a:off x="9824155" y="4692315"/>
              <a:ext cx="95250" cy="95877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51"/>
            </p:blipFill>
            <p:spPr>
              <a:xfrm>
                <a:off x="9824155" y="4692315"/>
                <a:ext cx="95250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182" name="墨迹 181"/>
              <p14:cNvContentPartPr/>
              <p14:nvPr/>
            </p14:nvContentPartPr>
            <p14:xfrm>
              <a:off x="9945511" y="4754353"/>
              <a:ext cx="47978" cy="47938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53"/>
            </p:blipFill>
            <p:spPr>
              <a:xfrm>
                <a:off x="9945511" y="4754353"/>
                <a:ext cx="47978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183" name="墨迹 182"/>
              <p14:cNvContentPartPr/>
              <p14:nvPr/>
            </p14:nvContentPartPr>
            <p14:xfrm>
              <a:off x="10004777" y="4620408"/>
              <a:ext cx="100189" cy="227883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55"/>
            </p:blipFill>
            <p:spPr>
              <a:xfrm>
                <a:off x="10004777" y="4620408"/>
                <a:ext cx="100189" cy="227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184" name="墨迹 183"/>
              <p14:cNvContentPartPr/>
              <p14:nvPr/>
            </p14:nvContentPartPr>
            <p14:xfrm>
              <a:off x="10109200" y="4681036"/>
              <a:ext cx="90311" cy="16919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57"/>
            </p:blipFill>
            <p:spPr>
              <a:xfrm>
                <a:off x="10109200" y="4681036"/>
                <a:ext cx="9031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185" name="墨迹 184"/>
              <p14:cNvContentPartPr/>
              <p14:nvPr/>
            </p14:nvContentPartPr>
            <p14:xfrm>
              <a:off x="10216444" y="4686676"/>
              <a:ext cx="141111" cy="149454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59"/>
            </p:blipFill>
            <p:spPr>
              <a:xfrm>
                <a:off x="10216444" y="4686676"/>
                <a:ext cx="141111" cy="149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186" name="墨迹 185"/>
              <p14:cNvContentPartPr/>
              <p14:nvPr/>
            </p14:nvContentPartPr>
            <p14:xfrm>
              <a:off x="10233377" y="4710645"/>
              <a:ext cx="110067" cy="105746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61"/>
            </p:blipFill>
            <p:spPr>
              <a:xfrm>
                <a:off x="10233377" y="4710645"/>
                <a:ext cx="110067" cy="105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187" name="墨迹 186"/>
              <p14:cNvContentPartPr/>
              <p14:nvPr/>
            </p14:nvContentPartPr>
            <p14:xfrm>
              <a:off x="10442222" y="4726154"/>
              <a:ext cx="50800" cy="78957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363"/>
            </p:blipFill>
            <p:spPr>
              <a:xfrm>
                <a:off x="10442222" y="4726154"/>
                <a:ext cx="50800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188" name="墨迹 187"/>
              <p14:cNvContentPartPr/>
              <p14:nvPr/>
            </p14:nvContentPartPr>
            <p14:xfrm>
              <a:off x="10064044" y="5087101"/>
              <a:ext cx="139171" cy="163555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365"/>
            </p:blipFill>
            <p:spPr>
              <a:xfrm>
                <a:off x="10064044" y="5087101"/>
                <a:ext cx="139171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189" name="墨迹 188"/>
              <p14:cNvContentPartPr/>
              <p14:nvPr/>
            </p14:nvContentPartPr>
            <p14:xfrm>
              <a:off x="10239022" y="5137860"/>
              <a:ext cx="110066" cy="54988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367"/>
            </p:blipFill>
            <p:spPr>
              <a:xfrm>
                <a:off x="10239022" y="5137860"/>
                <a:ext cx="110066" cy="54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190" name="墨迹 189"/>
              <p14:cNvContentPartPr/>
              <p14:nvPr/>
            </p14:nvContentPartPr>
            <p14:xfrm>
              <a:off x="10272888" y="5065952"/>
              <a:ext cx="167040" cy="359538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369"/>
            </p:blipFill>
            <p:spPr>
              <a:xfrm>
                <a:off x="10272888" y="5065952"/>
                <a:ext cx="167040" cy="3595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191" name="墨迹 190"/>
              <p14:cNvContentPartPr/>
              <p14:nvPr/>
            </p14:nvContentPartPr>
            <p14:xfrm>
              <a:off x="10419644" y="5104021"/>
              <a:ext cx="152400" cy="28199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371"/>
            </p:blipFill>
            <p:spPr>
              <a:xfrm>
                <a:off x="10419644" y="5104021"/>
                <a:ext cx="1524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192" name="墨迹 191"/>
              <p14:cNvContentPartPr/>
              <p14:nvPr/>
            </p14:nvContentPartPr>
            <p14:xfrm>
              <a:off x="10366022" y="4573879"/>
              <a:ext cx="222955" cy="270711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373"/>
            </p:blipFill>
            <p:spPr>
              <a:xfrm>
                <a:off x="10366022" y="4573879"/>
                <a:ext cx="222955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193" name="墨迹 192"/>
              <p14:cNvContentPartPr/>
              <p14:nvPr/>
            </p14:nvContentPartPr>
            <p14:xfrm>
              <a:off x="10610673" y="4697955"/>
              <a:ext cx="99661" cy="82658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375"/>
            </p:blipFill>
            <p:spPr>
              <a:xfrm>
                <a:off x="10610673" y="4697955"/>
                <a:ext cx="99661" cy="82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194" name="墨迹 193"/>
              <p14:cNvContentPartPr/>
              <p14:nvPr/>
            </p14:nvContentPartPr>
            <p14:xfrm>
              <a:off x="10643835" y="4678216"/>
              <a:ext cx="66499" cy="126895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377"/>
            </p:blipFill>
            <p:spPr>
              <a:xfrm>
                <a:off x="10643835" y="4678216"/>
                <a:ext cx="66499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195" name="墨迹 194"/>
              <p14:cNvContentPartPr/>
              <p14:nvPr/>
            </p14:nvContentPartPr>
            <p14:xfrm>
              <a:off x="10577688" y="4751533"/>
              <a:ext cx="124177" cy="87417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379"/>
            </p:blipFill>
            <p:spPr>
              <a:xfrm>
                <a:off x="10577688" y="4751533"/>
                <a:ext cx="124177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196" name="墨迹 195"/>
              <p14:cNvContentPartPr/>
              <p14:nvPr/>
            </p14:nvContentPartPr>
            <p14:xfrm>
              <a:off x="10756194" y="4697955"/>
              <a:ext cx="103717" cy="28199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81"/>
            </p:blipFill>
            <p:spPr>
              <a:xfrm>
                <a:off x="10756194" y="4697955"/>
                <a:ext cx="10371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197" name="墨迹 196"/>
              <p14:cNvContentPartPr/>
              <p14:nvPr/>
            </p14:nvContentPartPr>
            <p14:xfrm>
              <a:off x="10732557" y="4658476"/>
              <a:ext cx="130175" cy="180474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83"/>
            </p:blipFill>
            <p:spPr>
              <a:xfrm>
                <a:off x="10732557" y="4658476"/>
                <a:ext cx="130175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198" name="墨迹 197"/>
              <p14:cNvContentPartPr/>
              <p14:nvPr/>
            </p14:nvContentPartPr>
            <p14:xfrm>
              <a:off x="10823222" y="4630277"/>
              <a:ext cx="119415" cy="191754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385"/>
            </p:blipFill>
            <p:spPr>
              <a:xfrm>
                <a:off x="10823222" y="4630277"/>
                <a:ext cx="119415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199" name="墨迹 198"/>
              <p14:cNvContentPartPr/>
              <p14:nvPr/>
            </p14:nvContentPartPr>
            <p14:xfrm>
              <a:off x="10893777" y="4743073"/>
              <a:ext cx="16933" cy="135356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387"/>
            </p:blipFill>
            <p:spPr>
              <a:xfrm>
                <a:off x="10893777" y="4743073"/>
                <a:ext cx="16933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00" name="墨迹 199"/>
              <p14:cNvContentPartPr/>
              <p14:nvPr/>
            </p14:nvContentPartPr>
            <p14:xfrm>
              <a:off x="10984088" y="4728269"/>
              <a:ext cx="360" cy="76842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389"/>
            </p:blipFill>
            <p:spPr>
              <a:xfrm>
                <a:off x="10984088" y="4728269"/>
                <a:ext cx="360" cy="768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01" name="墨迹 200"/>
              <p14:cNvContentPartPr/>
              <p14:nvPr/>
            </p14:nvContentPartPr>
            <p14:xfrm>
              <a:off x="11023600" y="4605956"/>
              <a:ext cx="16932" cy="297852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391"/>
            </p:blipFill>
            <p:spPr>
              <a:xfrm>
                <a:off x="11023600" y="4605956"/>
                <a:ext cx="16932" cy="297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02" name="墨迹 201"/>
              <p14:cNvContentPartPr/>
              <p14:nvPr/>
            </p14:nvContentPartPr>
            <p14:xfrm>
              <a:off x="10984088" y="4662354"/>
              <a:ext cx="231423" cy="174658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393"/>
            </p:blipFill>
            <p:spPr>
              <a:xfrm>
                <a:off x="10984088" y="4662354"/>
                <a:ext cx="231423" cy="174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03" name="墨迹 202"/>
              <p14:cNvContentPartPr/>
              <p14:nvPr/>
            </p14:nvContentPartPr>
            <p14:xfrm>
              <a:off x="9859786" y="6045868"/>
              <a:ext cx="153458" cy="8460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395"/>
            </p:blipFill>
            <p:spPr>
              <a:xfrm>
                <a:off x="9859786" y="6045868"/>
                <a:ext cx="153458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04" name="墨迹 203"/>
              <p14:cNvContentPartPr/>
              <p14:nvPr/>
            </p14:nvContentPartPr>
            <p14:xfrm>
              <a:off x="9853083" y="6141744"/>
              <a:ext cx="199672" cy="16920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397"/>
            </p:blipFill>
            <p:spPr>
              <a:xfrm>
                <a:off x="9853083" y="6141744"/>
                <a:ext cx="199672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05" name="墨迹 204"/>
              <p14:cNvContentPartPr/>
              <p14:nvPr/>
            </p14:nvContentPartPr>
            <p14:xfrm>
              <a:off x="10162822" y="5930252"/>
              <a:ext cx="105017" cy="59958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399"/>
            </p:blipFill>
            <p:spPr>
              <a:xfrm>
                <a:off x="10162822" y="5930252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06" name="墨迹 205"/>
              <p14:cNvContentPartPr/>
              <p14:nvPr/>
            </p14:nvContentPartPr>
            <p14:xfrm>
              <a:off x="10195277" y="5914390"/>
              <a:ext cx="15523" cy="557283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401"/>
            </p:blipFill>
            <p:spPr>
              <a:xfrm>
                <a:off x="10195277" y="5914390"/>
                <a:ext cx="15523" cy="5572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07" name="墨迹 206"/>
              <p14:cNvContentPartPr/>
              <p14:nvPr/>
            </p14:nvContentPartPr>
            <p14:xfrm>
              <a:off x="10182577" y="5893593"/>
              <a:ext cx="172685" cy="267891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403"/>
            </p:blipFill>
            <p:spPr>
              <a:xfrm>
                <a:off x="10182577" y="5893593"/>
                <a:ext cx="172685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08" name="墨迹 207"/>
              <p14:cNvContentPartPr/>
              <p14:nvPr/>
            </p14:nvContentPartPr>
            <p14:xfrm>
              <a:off x="10397066" y="6021546"/>
              <a:ext cx="11289" cy="146459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405"/>
            </p:blipFill>
            <p:spPr>
              <a:xfrm>
                <a:off x="10397066" y="6021546"/>
                <a:ext cx="11289" cy="146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09" name="墨迹 208"/>
              <p14:cNvContentPartPr/>
              <p14:nvPr/>
            </p14:nvContentPartPr>
            <p14:xfrm>
              <a:off x="10402711" y="6051508"/>
              <a:ext cx="87489" cy="33839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407"/>
            </p:blipFill>
            <p:spPr>
              <a:xfrm>
                <a:off x="10402711" y="6051508"/>
                <a:ext cx="8748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10" name="墨迹 209"/>
              <p14:cNvContentPartPr/>
              <p14:nvPr/>
            </p14:nvContentPartPr>
            <p14:xfrm>
              <a:off x="10476088" y="5988765"/>
              <a:ext cx="129823" cy="175539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409"/>
            </p:blipFill>
            <p:spPr>
              <a:xfrm>
                <a:off x="10476088" y="5988765"/>
                <a:ext cx="129823" cy="175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11" name="墨迹 210"/>
              <p14:cNvContentPartPr/>
              <p14:nvPr/>
            </p14:nvContentPartPr>
            <p14:xfrm>
              <a:off x="10656711" y="5976428"/>
              <a:ext cx="95956" cy="165316"/>
            </p14:xfrm>
          </p:contentPart>
        </mc:Choice>
        <mc:Fallback xmlns="">
          <p:pic>
            <p:nvPicPr>
              <p:cNvPr id="211" name="墨迹 210"/>
            </p:nvPicPr>
            <p:blipFill>
              <a:blip r:embed="rId411"/>
            </p:blipFill>
            <p:spPr>
              <a:xfrm>
                <a:off x="10656711" y="5976428"/>
                <a:ext cx="95956" cy="165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12" name="墨迹 211"/>
              <p14:cNvContentPartPr/>
              <p14:nvPr/>
            </p14:nvContentPartPr>
            <p14:xfrm>
              <a:off x="10642070" y="6003041"/>
              <a:ext cx="96485" cy="178182"/>
            </p14:xfrm>
          </p:contentPart>
        </mc:Choice>
        <mc:Fallback xmlns="">
          <p:pic>
            <p:nvPicPr>
              <p:cNvPr id="212" name="墨迹 211"/>
            </p:nvPicPr>
            <p:blipFill>
              <a:blip r:embed="rId413"/>
            </p:blipFill>
            <p:spPr>
              <a:xfrm>
                <a:off x="10642070" y="6003041"/>
                <a:ext cx="96485" cy="178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13" name="墨迹 212"/>
              <p14:cNvContentPartPr/>
              <p14:nvPr/>
            </p14:nvContentPartPr>
            <p14:xfrm>
              <a:off x="10839273" y="6057147"/>
              <a:ext cx="630238" cy="22560"/>
            </p14:xfrm>
          </p:contentPart>
        </mc:Choice>
        <mc:Fallback xmlns="">
          <p:pic>
            <p:nvPicPr>
              <p:cNvPr id="213" name="墨迹 212"/>
            </p:nvPicPr>
            <p:blipFill>
              <a:blip r:embed="rId415"/>
            </p:blipFill>
            <p:spPr>
              <a:xfrm>
                <a:off x="10839273" y="6057147"/>
                <a:ext cx="630238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14" name="墨迹 213"/>
              <p14:cNvContentPartPr/>
              <p14:nvPr/>
            </p14:nvContentPartPr>
            <p14:xfrm>
              <a:off x="10907182" y="5820276"/>
              <a:ext cx="82550" cy="131477"/>
            </p14:xfrm>
          </p:contentPart>
        </mc:Choice>
        <mc:Fallback xmlns="">
          <p:pic>
            <p:nvPicPr>
              <p:cNvPr id="214" name="墨迹 213"/>
            </p:nvPicPr>
            <p:blipFill>
              <a:blip r:embed="rId417"/>
            </p:blipFill>
            <p:spPr>
              <a:xfrm>
                <a:off x="10907182" y="5820276"/>
                <a:ext cx="82550" cy="131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15" name="墨迹 214"/>
              <p14:cNvContentPartPr/>
              <p14:nvPr/>
            </p14:nvContentPartPr>
            <p14:xfrm>
              <a:off x="11017955" y="5887953"/>
              <a:ext cx="28223" cy="25379"/>
            </p14:xfrm>
          </p:contentPart>
        </mc:Choice>
        <mc:Fallback xmlns="">
          <p:pic>
            <p:nvPicPr>
              <p:cNvPr id="215" name="墨迹 214"/>
            </p:nvPicPr>
            <p:blipFill>
              <a:blip r:embed="rId419"/>
            </p:blipFill>
            <p:spPr>
              <a:xfrm>
                <a:off x="11017955" y="5887953"/>
                <a:ext cx="28223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16" name="墨迹 215"/>
              <p14:cNvContentPartPr/>
              <p14:nvPr/>
            </p14:nvContentPartPr>
            <p14:xfrm>
              <a:off x="11023600" y="5754008"/>
              <a:ext cx="121885" cy="241102"/>
            </p14:xfrm>
          </p:contentPart>
        </mc:Choice>
        <mc:Fallback xmlns="">
          <p:pic>
            <p:nvPicPr>
              <p:cNvPr id="216" name="墨迹 215"/>
            </p:nvPicPr>
            <p:blipFill>
              <a:blip r:embed="rId421"/>
            </p:blipFill>
            <p:spPr>
              <a:xfrm>
                <a:off x="11023600" y="5754008"/>
                <a:ext cx="121885" cy="241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17" name="墨迹 216"/>
              <p14:cNvContentPartPr/>
              <p14:nvPr/>
            </p14:nvContentPartPr>
            <p14:xfrm>
              <a:off x="11113911" y="5794015"/>
              <a:ext cx="121356" cy="31901"/>
            </p14:xfrm>
          </p:contentPart>
        </mc:Choice>
        <mc:Fallback xmlns="">
          <p:pic>
            <p:nvPicPr>
              <p:cNvPr id="217" name="墨迹 216"/>
            </p:nvPicPr>
            <p:blipFill>
              <a:blip r:embed="rId423"/>
            </p:blipFill>
            <p:spPr>
              <a:xfrm>
                <a:off x="11113911" y="5794015"/>
                <a:ext cx="121356" cy="319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18" name="墨迹 217"/>
              <p14:cNvContentPartPr/>
              <p14:nvPr/>
            </p14:nvContentPartPr>
            <p14:xfrm>
              <a:off x="11235267" y="5786437"/>
              <a:ext cx="115711" cy="183294"/>
            </p14:xfrm>
          </p:contentPart>
        </mc:Choice>
        <mc:Fallback xmlns="">
          <p:pic>
            <p:nvPicPr>
              <p:cNvPr id="218" name="墨迹 217"/>
            </p:nvPicPr>
            <p:blipFill>
              <a:blip r:embed="rId425"/>
            </p:blipFill>
            <p:spPr>
              <a:xfrm>
                <a:off x="11235267" y="5786437"/>
                <a:ext cx="115711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19" name="墨迹 218"/>
              <p14:cNvContentPartPr/>
              <p14:nvPr/>
            </p14:nvContentPartPr>
            <p14:xfrm>
              <a:off x="11232444" y="5778682"/>
              <a:ext cx="132644" cy="193869"/>
            </p14:xfrm>
          </p:contentPart>
        </mc:Choice>
        <mc:Fallback xmlns="">
          <p:pic>
            <p:nvPicPr>
              <p:cNvPr id="219" name="墨迹 218"/>
            </p:nvPicPr>
            <p:blipFill>
              <a:blip r:embed="rId427"/>
            </p:blipFill>
            <p:spPr>
              <a:xfrm>
                <a:off x="11232444" y="5778682"/>
                <a:ext cx="132644" cy="1938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20" name="墨迹 219"/>
              <p14:cNvContentPartPr/>
              <p14:nvPr/>
            </p14:nvContentPartPr>
            <p14:xfrm>
              <a:off x="11424355" y="5797716"/>
              <a:ext cx="71438" cy="135356"/>
            </p14:xfrm>
          </p:contentPart>
        </mc:Choice>
        <mc:Fallback xmlns="">
          <p:pic>
            <p:nvPicPr>
              <p:cNvPr id="220" name="墨迹 219"/>
            </p:nvPicPr>
            <p:blipFill>
              <a:blip r:embed="rId429"/>
            </p:blipFill>
            <p:spPr>
              <a:xfrm>
                <a:off x="11424355" y="5797716"/>
                <a:ext cx="71438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21" name="墨迹 220"/>
              <p14:cNvContentPartPr/>
              <p14:nvPr/>
            </p14:nvContentPartPr>
            <p14:xfrm>
              <a:off x="11497732" y="5871034"/>
              <a:ext cx="39512" cy="64857"/>
            </p14:xfrm>
          </p:contentPart>
        </mc:Choice>
        <mc:Fallback xmlns="">
          <p:pic>
            <p:nvPicPr>
              <p:cNvPr id="221" name="墨迹 220"/>
            </p:nvPicPr>
            <p:blipFill>
              <a:blip r:embed="rId431"/>
            </p:blipFill>
            <p:spPr>
              <a:xfrm>
                <a:off x="11497732" y="5871034"/>
                <a:ext cx="39512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22" name="墨迹 221"/>
              <p14:cNvContentPartPr/>
              <p14:nvPr/>
            </p14:nvContentPartPr>
            <p14:xfrm>
              <a:off x="11540067" y="5722637"/>
              <a:ext cx="74083" cy="255553"/>
            </p14:xfrm>
          </p:contentPart>
        </mc:Choice>
        <mc:Fallback xmlns="">
          <p:pic>
            <p:nvPicPr>
              <p:cNvPr id="222" name="墨迹 221"/>
            </p:nvPicPr>
            <p:blipFill>
              <a:blip r:embed="rId433"/>
            </p:blipFill>
            <p:spPr>
              <a:xfrm>
                <a:off x="11540067" y="5722637"/>
                <a:ext cx="74083" cy="255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23" name="墨迹 222"/>
              <p14:cNvContentPartPr/>
              <p14:nvPr/>
            </p14:nvContentPartPr>
            <p14:xfrm>
              <a:off x="11588044" y="5808996"/>
              <a:ext cx="73377" cy="16920"/>
            </p14:xfrm>
          </p:contentPart>
        </mc:Choice>
        <mc:Fallback xmlns="">
          <p:pic>
            <p:nvPicPr>
              <p:cNvPr id="223" name="墨迹 222"/>
            </p:nvPicPr>
            <p:blipFill>
              <a:blip r:embed="rId435"/>
            </p:blipFill>
            <p:spPr>
              <a:xfrm>
                <a:off x="11588044" y="5808996"/>
                <a:ext cx="73377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24" name="墨迹 223"/>
              <p14:cNvContentPartPr/>
              <p14:nvPr/>
            </p14:nvContentPartPr>
            <p14:xfrm>
              <a:off x="11655777" y="5732330"/>
              <a:ext cx="169333" cy="176067"/>
            </p14:xfrm>
          </p:contentPart>
        </mc:Choice>
        <mc:Fallback xmlns="">
          <p:pic>
            <p:nvPicPr>
              <p:cNvPr id="224" name="墨迹 223"/>
            </p:nvPicPr>
            <p:blipFill>
              <a:blip r:embed="rId437"/>
            </p:blipFill>
            <p:spPr>
              <a:xfrm>
                <a:off x="11655777" y="5732330"/>
                <a:ext cx="169333" cy="176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25" name="墨迹 224"/>
              <p14:cNvContentPartPr/>
              <p14:nvPr/>
            </p14:nvContentPartPr>
            <p14:xfrm>
              <a:off x="11686822" y="5755418"/>
              <a:ext cx="76200" cy="245332"/>
            </p14:xfrm>
          </p:contentPart>
        </mc:Choice>
        <mc:Fallback xmlns="">
          <p:pic>
            <p:nvPicPr>
              <p:cNvPr id="225" name="墨迹 224"/>
            </p:nvPicPr>
            <p:blipFill>
              <a:blip r:embed="rId439"/>
            </p:blipFill>
            <p:spPr>
              <a:xfrm>
                <a:off x="11686822" y="5755418"/>
                <a:ext cx="76200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26" name="墨迹 225"/>
              <p14:cNvContentPartPr/>
              <p14:nvPr/>
            </p14:nvContentPartPr>
            <p14:xfrm>
              <a:off x="11116204" y="6231981"/>
              <a:ext cx="110596" cy="124076"/>
            </p14:xfrm>
          </p:contentPart>
        </mc:Choice>
        <mc:Fallback xmlns="">
          <p:pic>
            <p:nvPicPr>
              <p:cNvPr id="226" name="墨迹 225"/>
            </p:nvPicPr>
            <p:blipFill>
              <a:blip r:embed="rId441"/>
            </p:blipFill>
            <p:spPr>
              <a:xfrm>
                <a:off x="11116204" y="6231981"/>
                <a:ext cx="110596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27" name="墨迹 226"/>
              <p14:cNvContentPartPr/>
              <p14:nvPr/>
            </p14:nvContentPartPr>
            <p14:xfrm>
              <a:off x="11243732" y="6294019"/>
              <a:ext cx="62089" cy="47938"/>
            </p14:xfrm>
          </p:contentPart>
        </mc:Choice>
        <mc:Fallback xmlns="">
          <p:pic>
            <p:nvPicPr>
              <p:cNvPr id="227" name="墨迹 226"/>
            </p:nvPicPr>
            <p:blipFill>
              <a:blip r:embed="rId443"/>
            </p:blipFill>
            <p:spPr>
              <a:xfrm>
                <a:off x="11243732" y="6294019"/>
                <a:ext cx="62089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228" name="墨迹 227"/>
              <p14:cNvContentPartPr/>
              <p14:nvPr/>
            </p14:nvContentPartPr>
            <p14:xfrm>
              <a:off x="11336867" y="6189683"/>
              <a:ext cx="110067" cy="256611"/>
            </p14:xfrm>
          </p:contentPart>
        </mc:Choice>
        <mc:Fallback xmlns="">
          <p:pic>
            <p:nvPicPr>
              <p:cNvPr id="228" name="墨迹 227"/>
            </p:nvPicPr>
            <p:blipFill>
              <a:blip r:embed="rId445"/>
            </p:blipFill>
            <p:spPr>
              <a:xfrm>
                <a:off x="11336867" y="6189683"/>
                <a:ext cx="110067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229" name="墨迹 228"/>
              <p14:cNvContentPartPr/>
              <p14:nvPr/>
            </p14:nvContentPartPr>
            <p14:xfrm>
              <a:off x="11407422" y="6271460"/>
              <a:ext cx="118533" cy="11279"/>
            </p14:xfrm>
          </p:contentPart>
        </mc:Choice>
        <mc:Fallback xmlns="">
          <p:pic>
            <p:nvPicPr>
              <p:cNvPr id="229" name="墨迹 228"/>
            </p:nvPicPr>
            <p:blipFill>
              <a:blip r:embed="rId447"/>
            </p:blipFill>
            <p:spPr>
              <a:xfrm>
                <a:off x="11407422" y="6271460"/>
                <a:ext cx="11853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230" name="墨迹 229"/>
              <p14:cNvContentPartPr/>
              <p14:nvPr/>
            </p14:nvContentPartPr>
            <p14:xfrm>
              <a:off x="11410068" y="6062787"/>
              <a:ext cx="310620" cy="36659"/>
            </p14:xfrm>
          </p:contentPart>
        </mc:Choice>
        <mc:Fallback xmlns="">
          <p:pic>
            <p:nvPicPr>
              <p:cNvPr id="230" name="墨迹 229"/>
            </p:nvPicPr>
            <p:blipFill>
              <a:blip r:embed="rId449"/>
            </p:blipFill>
            <p:spPr>
              <a:xfrm>
                <a:off x="11410068" y="6062787"/>
                <a:ext cx="310620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231" name="墨迹 230"/>
              <p14:cNvContentPartPr/>
              <p14:nvPr/>
            </p14:nvContentPartPr>
            <p14:xfrm>
              <a:off x="9717616" y="6621128"/>
              <a:ext cx="188384" cy="42299"/>
            </p14:xfrm>
          </p:contentPart>
        </mc:Choice>
        <mc:Fallback xmlns="">
          <p:pic>
            <p:nvPicPr>
              <p:cNvPr id="231" name="墨迹 230"/>
            </p:nvPicPr>
            <p:blipFill>
              <a:blip r:embed="rId451"/>
            </p:blipFill>
            <p:spPr>
              <a:xfrm>
                <a:off x="9717616" y="6621128"/>
                <a:ext cx="188384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232" name="墨迹 231"/>
              <p14:cNvContentPartPr/>
              <p14:nvPr/>
            </p14:nvContentPartPr>
            <p14:xfrm>
              <a:off x="9729434" y="6705725"/>
              <a:ext cx="249943" cy="22559"/>
            </p14:xfrm>
          </p:contentPart>
        </mc:Choice>
        <mc:Fallback xmlns="">
          <p:pic>
            <p:nvPicPr>
              <p:cNvPr id="232" name="墨迹 231"/>
            </p:nvPicPr>
            <p:blipFill>
              <a:blip r:embed="rId453"/>
            </p:blipFill>
            <p:spPr>
              <a:xfrm>
                <a:off x="9729434" y="6705725"/>
                <a:ext cx="24994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233" name="墨迹 232"/>
              <p14:cNvContentPartPr/>
              <p14:nvPr/>
            </p14:nvContentPartPr>
            <p14:xfrm>
              <a:off x="1738488" y="2939747"/>
              <a:ext cx="4193823" cy="799442"/>
            </p14:xfrm>
          </p:contentPart>
        </mc:Choice>
        <mc:Fallback xmlns="">
          <p:pic>
            <p:nvPicPr>
              <p:cNvPr id="233" name="墨迹 232"/>
            </p:nvPicPr>
            <p:blipFill>
              <a:blip r:embed="rId455"/>
            </p:blipFill>
            <p:spPr>
              <a:xfrm>
                <a:off x="1738488" y="2939747"/>
                <a:ext cx="4193823" cy="7994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234" name="墨迹 233"/>
              <p14:cNvContentPartPr/>
              <p14:nvPr/>
            </p14:nvContentPartPr>
            <p14:xfrm>
              <a:off x="7527572" y="5775686"/>
              <a:ext cx="242534" cy="303844"/>
            </p14:xfrm>
          </p:contentPart>
        </mc:Choice>
        <mc:Fallback xmlns="">
          <p:pic>
            <p:nvPicPr>
              <p:cNvPr id="234" name="墨迹 233"/>
            </p:nvPicPr>
            <p:blipFill>
              <a:blip r:embed="rId457"/>
            </p:blipFill>
            <p:spPr>
              <a:xfrm>
                <a:off x="7527572" y="5775686"/>
                <a:ext cx="242534" cy="3038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235" name="墨迹 234"/>
              <p14:cNvContentPartPr/>
              <p14:nvPr/>
            </p14:nvContentPartPr>
            <p14:xfrm>
              <a:off x="7548915" y="5818513"/>
              <a:ext cx="243240" cy="278113"/>
            </p14:xfrm>
          </p:contentPart>
        </mc:Choice>
        <mc:Fallback xmlns="">
          <p:pic>
            <p:nvPicPr>
              <p:cNvPr id="235" name="墨迹 234"/>
            </p:nvPicPr>
            <p:blipFill>
              <a:blip r:embed="rId459"/>
            </p:blipFill>
            <p:spPr>
              <a:xfrm>
                <a:off x="7548915" y="5818513"/>
                <a:ext cx="243240" cy="278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236" name="墨迹 235"/>
              <p14:cNvContentPartPr/>
              <p14:nvPr/>
            </p14:nvContentPartPr>
            <p14:xfrm>
              <a:off x="8952088" y="5797716"/>
              <a:ext cx="321734" cy="236872"/>
            </p14:xfrm>
          </p:contentPart>
        </mc:Choice>
        <mc:Fallback xmlns="">
          <p:pic>
            <p:nvPicPr>
              <p:cNvPr id="236" name="墨迹 235"/>
            </p:nvPicPr>
            <p:blipFill>
              <a:blip r:embed="rId461"/>
            </p:blipFill>
            <p:spPr>
              <a:xfrm>
                <a:off x="8952088" y="5797716"/>
                <a:ext cx="321734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237" name="墨迹 236"/>
              <p14:cNvContentPartPr/>
              <p14:nvPr/>
            </p14:nvContentPartPr>
            <p14:xfrm>
              <a:off x="10179050" y="6588699"/>
              <a:ext cx="105127" cy="118788"/>
            </p14:xfrm>
          </p:contentPart>
        </mc:Choice>
        <mc:Fallback xmlns="">
          <p:pic>
            <p:nvPicPr>
              <p:cNvPr id="237" name="墨迹 236"/>
            </p:nvPicPr>
            <p:blipFill>
              <a:blip r:embed="rId463"/>
            </p:blipFill>
            <p:spPr>
              <a:xfrm>
                <a:off x="10179050" y="6588699"/>
                <a:ext cx="105127" cy="1187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238" name="墨迹 237"/>
              <p14:cNvContentPartPr/>
              <p14:nvPr/>
            </p14:nvContentPartPr>
            <p14:xfrm>
              <a:off x="10306755" y="6638047"/>
              <a:ext cx="50800" cy="50758"/>
            </p14:xfrm>
          </p:contentPart>
        </mc:Choice>
        <mc:Fallback xmlns="">
          <p:pic>
            <p:nvPicPr>
              <p:cNvPr id="238" name="墨迹 237"/>
            </p:nvPicPr>
            <p:blipFill>
              <a:blip r:embed="rId465"/>
            </p:blipFill>
            <p:spPr>
              <a:xfrm>
                <a:off x="10306755" y="6638047"/>
                <a:ext cx="50800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239" name="墨迹 238"/>
              <p14:cNvContentPartPr/>
              <p14:nvPr/>
            </p14:nvContentPartPr>
            <p14:xfrm>
              <a:off x="10414000" y="6533534"/>
              <a:ext cx="39511" cy="172191"/>
            </p14:xfrm>
          </p:contentPart>
        </mc:Choice>
        <mc:Fallback xmlns="">
          <p:pic>
            <p:nvPicPr>
              <p:cNvPr id="239" name="墨迹 238"/>
            </p:nvPicPr>
            <p:blipFill>
              <a:blip r:embed="rId467"/>
            </p:blipFill>
            <p:spPr>
              <a:xfrm>
                <a:off x="10414000" y="6533534"/>
                <a:ext cx="39511" cy="1721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240" name="墨迹 239"/>
              <p14:cNvContentPartPr/>
              <p14:nvPr/>
            </p14:nvContentPartPr>
            <p14:xfrm>
              <a:off x="10493022" y="6476431"/>
              <a:ext cx="139171" cy="468985"/>
            </p14:xfrm>
          </p:contentPart>
        </mc:Choice>
        <mc:Fallback xmlns="">
          <p:pic>
            <p:nvPicPr>
              <p:cNvPr id="240" name="墨迹 239"/>
            </p:nvPicPr>
            <p:blipFill>
              <a:blip r:embed="rId469"/>
            </p:blipFill>
            <p:spPr>
              <a:xfrm>
                <a:off x="10493022" y="6476431"/>
                <a:ext cx="139171" cy="4689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241" name="墨迹 240"/>
              <p14:cNvContentPartPr/>
              <p14:nvPr/>
            </p14:nvContentPartPr>
            <p14:xfrm>
              <a:off x="10628488" y="6578301"/>
              <a:ext cx="141112" cy="180297"/>
            </p14:xfrm>
          </p:contentPart>
        </mc:Choice>
        <mc:Fallback xmlns="">
          <p:pic>
            <p:nvPicPr>
              <p:cNvPr id="241" name="墨迹 240"/>
            </p:nvPicPr>
            <p:blipFill>
              <a:blip r:embed="rId471"/>
            </p:blipFill>
            <p:spPr>
              <a:xfrm>
                <a:off x="10628488" y="6578301"/>
                <a:ext cx="141112" cy="180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242" name="墨迹 241"/>
              <p14:cNvContentPartPr/>
              <p14:nvPr/>
            </p14:nvContentPartPr>
            <p14:xfrm>
              <a:off x="10628488" y="6615488"/>
              <a:ext cx="149577" cy="160734"/>
            </p14:xfrm>
          </p:contentPart>
        </mc:Choice>
        <mc:Fallback xmlns="">
          <p:pic>
            <p:nvPicPr>
              <p:cNvPr id="242" name="墨迹 241"/>
            </p:nvPicPr>
            <p:blipFill>
              <a:blip r:embed="rId473"/>
            </p:blipFill>
            <p:spPr>
              <a:xfrm>
                <a:off x="10628488" y="6615488"/>
                <a:ext cx="149577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243" name="墨迹 242"/>
              <p14:cNvContentPartPr/>
              <p14:nvPr/>
            </p14:nvContentPartPr>
            <p14:xfrm>
              <a:off x="10945988" y="6679465"/>
              <a:ext cx="86077" cy="9340"/>
            </p14:xfrm>
          </p:contentPart>
        </mc:Choice>
        <mc:Fallback xmlns="">
          <p:pic>
            <p:nvPicPr>
              <p:cNvPr id="243" name="墨迹 242"/>
            </p:nvPicPr>
            <p:blipFill>
              <a:blip r:embed="rId475"/>
            </p:blipFill>
            <p:spPr>
              <a:xfrm>
                <a:off x="10945988" y="6679465"/>
                <a:ext cx="86077" cy="9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244" name="墨迹 243"/>
              <p14:cNvContentPartPr/>
              <p14:nvPr/>
            </p14:nvContentPartPr>
            <p14:xfrm>
              <a:off x="11198577" y="6660606"/>
              <a:ext cx="135467" cy="11280"/>
            </p14:xfrm>
          </p:contentPart>
        </mc:Choice>
        <mc:Fallback xmlns="">
          <p:pic>
            <p:nvPicPr>
              <p:cNvPr id="244" name="墨迹 243"/>
            </p:nvPicPr>
            <p:blipFill>
              <a:blip r:embed="rId477"/>
            </p:blipFill>
            <p:spPr>
              <a:xfrm>
                <a:off x="11198577" y="6660606"/>
                <a:ext cx="13546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245" name="墨迹 244"/>
              <p14:cNvContentPartPr/>
              <p14:nvPr/>
            </p14:nvContentPartPr>
            <p14:xfrm>
              <a:off x="11407422" y="6643687"/>
              <a:ext cx="93133" cy="11279"/>
            </p14:xfrm>
          </p:contentPart>
        </mc:Choice>
        <mc:Fallback xmlns="">
          <p:pic>
            <p:nvPicPr>
              <p:cNvPr id="245" name="墨迹 244"/>
            </p:nvPicPr>
            <p:blipFill>
              <a:blip r:embed="rId479"/>
            </p:blipFill>
            <p:spPr>
              <a:xfrm>
                <a:off x="11407422" y="6643687"/>
                <a:ext cx="9313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246" name="墨迹 245"/>
              <p14:cNvContentPartPr/>
              <p14:nvPr/>
            </p14:nvContentPartPr>
            <p14:xfrm>
              <a:off x="11616267" y="6645978"/>
              <a:ext cx="70555" cy="8989"/>
            </p14:xfrm>
          </p:contentPart>
        </mc:Choice>
        <mc:Fallback xmlns="">
          <p:pic>
            <p:nvPicPr>
              <p:cNvPr id="246" name="墨迹 245"/>
            </p:nvPicPr>
            <p:blipFill>
              <a:blip r:embed="rId481"/>
            </p:blipFill>
            <p:spPr>
              <a:xfrm>
                <a:off x="11616267" y="6645978"/>
                <a:ext cx="70555" cy="89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247" name="墨迹 246"/>
              <p14:cNvContentPartPr/>
              <p14:nvPr/>
            </p14:nvContentPartPr>
            <p14:xfrm>
              <a:off x="11788422" y="6646507"/>
              <a:ext cx="105018" cy="59958"/>
            </p14:xfrm>
          </p:contentPart>
        </mc:Choice>
        <mc:Fallback xmlns="">
          <p:pic>
            <p:nvPicPr>
              <p:cNvPr id="247" name="墨迹 246"/>
            </p:nvPicPr>
            <p:blipFill>
              <a:blip r:embed="rId399"/>
            </p:blipFill>
            <p:spPr>
              <a:xfrm>
                <a:off x="11788422" y="6646507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248" name="墨迹 247"/>
              <p14:cNvContentPartPr/>
              <p14:nvPr/>
            </p14:nvContentPartPr>
            <p14:xfrm>
              <a:off x="6152444" y="389146"/>
              <a:ext cx="11288" cy="5640"/>
            </p14:xfrm>
          </p:contentPart>
        </mc:Choice>
        <mc:Fallback xmlns="">
          <p:pic>
            <p:nvPicPr>
              <p:cNvPr id="248" name="墨迹 247"/>
            </p:nvPicPr>
            <p:blipFill>
              <a:blip r:embed="rId484"/>
            </p:blipFill>
            <p:spPr>
              <a:xfrm>
                <a:off x="6152444" y="389146"/>
                <a:ext cx="1128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249" name="墨迹 248"/>
              <p14:cNvContentPartPr/>
              <p14:nvPr/>
            </p14:nvContentPartPr>
            <p14:xfrm>
              <a:off x="5994400" y="270710"/>
              <a:ext cx="316088" cy="432150"/>
            </p14:xfrm>
          </p:contentPart>
        </mc:Choice>
        <mc:Fallback xmlns="">
          <p:pic>
            <p:nvPicPr>
              <p:cNvPr id="249" name="墨迹 248"/>
            </p:nvPicPr>
            <p:blipFill>
              <a:blip r:embed="rId486"/>
            </p:blipFill>
            <p:spPr>
              <a:xfrm>
                <a:off x="5994400" y="270710"/>
                <a:ext cx="316088" cy="432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250" name="墨迹 249"/>
              <p14:cNvContentPartPr/>
              <p14:nvPr/>
            </p14:nvContentPartPr>
            <p14:xfrm>
              <a:off x="6304844" y="507582"/>
              <a:ext cx="28222" cy="168489"/>
            </p14:xfrm>
          </p:contentPart>
        </mc:Choice>
        <mc:Fallback xmlns="">
          <p:pic>
            <p:nvPicPr>
              <p:cNvPr id="250" name="墨迹 249"/>
            </p:nvPicPr>
            <p:blipFill>
              <a:blip r:embed="rId488"/>
            </p:blipFill>
            <p:spPr>
              <a:xfrm>
                <a:off x="6304844" y="507582"/>
                <a:ext cx="28222" cy="1684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251" name="墨迹 250"/>
              <p14:cNvContentPartPr/>
              <p14:nvPr/>
            </p14:nvContentPartPr>
            <p14:xfrm>
              <a:off x="6321777" y="555520"/>
              <a:ext cx="70556" cy="31019"/>
            </p14:xfrm>
          </p:contentPart>
        </mc:Choice>
        <mc:Fallback xmlns="">
          <p:pic>
            <p:nvPicPr>
              <p:cNvPr id="251" name="墨迹 250"/>
            </p:nvPicPr>
            <p:blipFill>
              <a:blip r:embed="rId490"/>
            </p:blipFill>
            <p:spPr>
              <a:xfrm>
                <a:off x="6321777" y="555520"/>
                <a:ext cx="7055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252" name="墨迹 251"/>
              <p14:cNvContentPartPr/>
              <p14:nvPr/>
            </p14:nvContentPartPr>
            <p14:xfrm>
              <a:off x="6378222" y="459291"/>
              <a:ext cx="172155" cy="237929"/>
            </p14:xfrm>
          </p:contentPart>
        </mc:Choice>
        <mc:Fallback xmlns="">
          <p:pic>
            <p:nvPicPr>
              <p:cNvPr id="252" name="墨迹 251"/>
            </p:nvPicPr>
            <p:blipFill>
              <a:blip r:embed="rId492"/>
            </p:blipFill>
            <p:spPr>
              <a:xfrm>
                <a:off x="6378222" y="459291"/>
                <a:ext cx="172155" cy="2379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253" name="墨迹 252"/>
              <p14:cNvContentPartPr/>
              <p14:nvPr/>
            </p14:nvContentPartPr>
            <p14:xfrm>
              <a:off x="6671733" y="303315"/>
              <a:ext cx="33867" cy="531375"/>
            </p14:xfrm>
          </p:contentPart>
        </mc:Choice>
        <mc:Fallback xmlns="">
          <p:pic>
            <p:nvPicPr>
              <p:cNvPr id="253" name="墨迹 252"/>
            </p:nvPicPr>
            <p:blipFill>
              <a:blip r:embed="rId494"/>
            </p:blipFill>
            <p:spPr>
              <a:xfrm>
                <a:off x="6671733" y="303315"/>
                <a:ext cx="33867" cy="5313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254" name="墨迹 253"/>
              <p14:cNvContentPartPr/>
              <p14:nvPr/>
            </p14:nvContentPartPr>
            <p14:xfrm>
              <a:off x="6587066" y="286572"/>
              <a:ext cx="84666" cy="192811"/>
            </p14:xfrm>
          </p:contentPart>
        </mc:Choice>
        <mc:Fallback xmlns="">
          <p:pic>
            <p:nvPicPr>
              <p:cNvPr id="254" name="墨迹 253"/>
            </p:nvPicPr>
            <p:blipFill>
              <a:blip r:embed="rId496"/>
            </p:blipFill>
            <p:spPr>
              <a:xfrm>
                <a:off x="6587066" y="286572"/>
                <a:ext cx="84666" cy="1928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255" name="墨迹 254"/>
              <p14:cNvContentPartPr/>
              <p14:nvPr/>
            </p14:nvContentPartPr>
            <p14:xfrm>
              <a:off x="6705600" y="276350"/>
              <a:ext cx="73377" cy="115616"/>
            </p14:xfrm>
          </p:contentPart>
        </mc:Choice>
        <mc:Fallback xmlns="">
          <p:pic>
            <p:nvPicPr>
              <p:cNvPr id="255" name="墨迹 254"/>
            </p:nvPicPr>
            <p:blipFill>
              <a:blip r:embed="rId498"/>
            </p:blipFill>
            <p:spPr>
              <a:xfrm>
                <a:off x="6705600" y="276350"/>
                <a:ext cx="73377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256" name="墨迹 255"/>
              <p14:cNvContentPartPr/>
              <p14:nvPr/>
            </p14:nvContentPartPr>
            <p14:xfrm>
              <a:off x="7046559" y="496302"/>
              <a:ext cx="251707" cy="236872"/>
            </p14:xfrm>
          </p:contentPart>
        </mc:Choice>
        <mc:Fallback xmlns="">
          <p:pic>
            <p:nvPicPr>
              <p:cNvPr id="256" name="墨迹 255"/>
            </p:nvPicPr>
            <p:blipFill>
              <a:blip r:embed="rId500"/>
            </p:blipFill>
            <p:spPr>
              <a:xfrm>
                <a:off x="7046559" y="496302"/>
                <a:ext cx="251707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257" name="墨迹 256"/>
              <p14:cNvContentPartPr/>
              <p14:nvPr/>
            </p14:nvContentPartPr>
            <p14:xfrm>
              <a:off x="7170561" y="541421"/>
              <a:ext cx="779639" cy="101516"/>
            </p14:xfrm>
          </p:contentPart>
        </mc:Choice>
        <mc:Fallback xmlns="">
          <p:pic>
            <p:nvPicPr>
              <p:cNvPr id="257" name="墨迹 256"/>
            </p:nvPicPr>
            <p:blipFill>
              <a:blip r:embed="rId502"/>
            </p:blipFill>
            <p:spPr>
              <a:xfrm>
                <a:off x="7170561" y="541421"/>
                <a:ext cx="779639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258" name="墨迹 257"/>
              <p14:cNvContentPartPr/>
              <p14:nvPr/>
            </p14:nvContentPartPr>
            <p14:xfrm>
              <a:off x="10312400" y="1029263"/>
              <a:ext cx="352072" cy="279171"/>
            </p14:xfrm>
          </p:contentPart>
        </mc:Choice>
        <mc:Fallback xmlns="">
          <p:pic>
            <p:nvPicPr>
              <p:cNvPr id="258" name="墨迹 257"/>
            </p:nvPicPr>
            <p:blipFill>
              <a:blip r:embed="rId504"/>
            </p:blipFill>
            <p:spPr>
              <a:xfrm>
                <a:off x="10312400" y="1029263"/>
                <a:ext cx="352072" cy="2791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5">
            <p14:nvContentPartPr>
              <p14:cNvPr id="259" name="墨迹 258"/>
              <p14:cNvContentPartPr/>
              <p14:nvPr/>
            </p14:nvContentPartPr>
            <p14:xfrm>
              <a:off x="8810977" y="493482"/>
              <a:ext cx="39512" cy="14100"/>
            </p14:xfrm>
          </p:contentPart>
        </mc:Choice>
        <mc:Fallback xmlns="">
          <p:pic>
            <p:nvPicPr>
              <p:cNvPr id="259" name="墨迹 258"/>
            </p:nvPicPr>
            <p:blipFill>
              <a:blip r:embed="rId506"/>
            </p:blipFill>
            <p:spPr>
              <a:xfrm>
                <a:off x="8810977" y="493482"/>
                <a:ext cx="39512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260" name="墨迹 259"/>
              <p14:cNvContentPartPr/>
              <p14:nvPr/>
            </p14:nvContentPartPr>
            <p14:xfrm>
              <a:off x="8568266" y="191753"/>
              <a:ext cx="14111" cy="28199"/>
            </p14:xfrm>
          </p:contentPart>
        </mc:Choice>
        <mc:Fallback xmlns="">
          <p:pic>
            <p:nvPicPr>
              <p:cNvPr id="260" name="墨迹 259"/>
            </p:nvPicPr>
            <p:blipFill>
              <a:blip r:embed="rId508"/>
            </p:blipFill>
            <p:spPr>
              <a:xfrm>
                <a:off x="8568266" y="191753"/>
                <a:ext cx="141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261" name="墨迹 260"/>
              <p14:cNvContentPartPr/>
              <p14:nvPr/>
            </p14:nvContentPartPr>
            <p14:xfrm>
              <a:off x="8461022" y="107156"/>
              <a:ext cx="310444" cy="302610"/>
            </p14:xfrm>
          </p:contentPart>
        </mc:Choice>
        <mc:Fallback xmlns="">
          <p:pic>
            <p:nvPicPr>
              <p:cNvPr id="261" name="墨迹 260"/>
            </p:nvPicPr>
            <p:blipFill>
              <a:blip r:embed="rId510"/>
            </p:blipFill>
            <p:spPr>
              <a:xfrm>
                <a:off x="8461022" y="107156"/>
                <a:ext cx="310444" cy="3026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1">
            <p14:nvContentPartPr>
              <p14:cNvPr id="262" name="墨迹 261"/>
              <p14:cNvContentPartPr/>
              <p14:nvPr/>
            </p14:nvContentPartPr>
            <p14:xfrm>
              <a:off x="8844844" y="137646"/>
              <a:ext cx="287866" cy="306488"/>
            </p14:xfrm>
          </p:contentPart>
        </mc:Choice>
        <mc:Fallback xmlns="">
          <p:pic>
            <p:nvPicPr>
              <p:cNvPr id="262" name="墨迹 261"/>
            </p:nvPicPr>
            <p:blipFill>
              <a:blip r:embed="rId512"/>
            </p:blipFill>
            <p:spPr>
              <a:xfrm>
                <a:off x="8844844" y="137646"/>
                <a:ext cx="287866" cy="3064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263" name="墨迹 262"/>
              <p14:cNvContentPartPr/>
              <p14:nvPr/>
            </p14:nvContentPartPr>
            <p14:xfrm>
              <a:off x="9151055" y="215722"/>
              <a:ext cx="258234" cy="188228"/>
            </p14:xfrm>
          </p:contentPart>
        </mc:Choice>
        <mc:Fallback xmlns="">
          <p:pic>
            <p:nvPicPr>
              <p:cNvPr id="263" name="墨迹 262"/>
            </p:nvPicPr>
            <p:blipFill>
              <a:blip r:embed="rId514"/>
            </p:blipFill>
            <p:spPr>
              <a:xfrm>
                <a:off x="9151055" y="215722"/>
                <a:ext cx="258234" cy="1882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264" name="墨迹 263"/>
              <p14:cNvContentPartPr/>
              <p14:nvPr/>
            </p14:nvContentPartPr>
            <p14:xfrm>
              <a:off x="9393061" y="107156"/>
              <a:ext cx="171450" cy="532961"/>
            </p14:xfrm>
          </p:contentPart>
        </mc:Choice>
        <mc:Fallback xmlns="">
          <p:pic>
            <p:nvPicPr>
              <p:cNvPr id="264" name="墨迹 263"/>
            </p:nvPicPr>
            <p:blipFill>
              <a:blip r:embed="rId516"/>
            </p:blipFill>
            <p:spPr>
              <a:xfrm>
                <a:off x="9393061" y="107156"/>
                <a:ext cx="171450" cy="532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265" name="墨迹 264"/>
              <p14:cNvContentPartPr/>
              <p14:nvPr/>
            </p14:nvContentPartPr>
            <p14:xfrm>
              <a:off x="9787466" y="42122"/>
              <a:ext cx="45156" cy="473919"/>
            </p14:xfrm>
          </p:contentPart>
        </mc:Choice>
        <mc:Fallback xmlns="">
          <p:pic>
            <p:nvPicPr>
              <p:cNvPr id="265" name="墨迹 264"/>
            </p:nvPicPr>
            <p:blipFill>
              <a:blip r:embed="rId518"/>
            </p:blipFill>
            <p:spPr>
              <a:xfrm>
                <a:off x="9787466" y="42122"/>
                <a:ext cx="45156" cy="473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266" name="墨迹 265"/>
              <p14:cNvContentPartPr/>
              <p14:nvPr/>
            </p14:nvContentPartPr>
            <p14:xfrm>
              <a:off x="9710384" y="300848"/>
              <a:ext cx="288749" cy="219600"/>
            </p14:xfrm>
          </p:contentPart>
        </mc:Choice>
        <mc:Fallback xmlns="">
          <p:pic>
            <p:nvPicPr>
              <p:cNvPr id="266" name="墨迹 265"/>
            </p:nvPicPr>
            <p:blipFill>
              <a:blip r:embed="rId520"/>
            </p:blipFill>
            <p:spPr>
              <a:xfrm>
                <a:off x="9710384" y="300848"/>
                <a:ext cx="288749" cy="219600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AS.31_2#74a7599ac?vop=1&amp;vop=1&amp;pid=9ec4cd951&amp;color=0,0,0&amp;mp=1&amp;vtp=1&amp;bt=1&amp;bbb=1"/>
          <p:cNvSpPr/>
          <p:nvPr/>
        </p:nvSpPr>
        <p:spPr>
          <a:xfrm>
            <a:off x="649224" y="1078992"/>
            <a:ext cx="10899648" cy="14732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AS.31_3#74a7599ac?vop=1&amp;vop=1&amp;pid=9ec4cd951&amp;color=0,0,0&amp;mp=1&amp;vtp=1&amp;bbb=1&amp;hb=1"/>
          <p:cNvSpPr/>
          <p:nvPr/>
        </p:nvSpPr>
        <p:spPr>
          <a:xfrm>
            <a:off x="649224" y="2552700"/>
            <a:ext cx="10894782" cy="1257300"/>
          </a:xfrm>
          <a:prstGeom prst="rect">
            <a:avLst/>
          </a:prstGeom>
          <a:blipFill rotWithShape="1">
            <a:blip r:embed="rId4"/>
            <a:stretch>
              <a:fillRect l="-145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4" name="QB_7_AS.31_3#74a7599ac?vop=1&amp;vop=1&amp;pid=9ec4cd951&amp;color=0,0,0&amp;mp=1&amp;tib=255,255,255&amp;iip=3&amp;vtp=1" descr="preencoded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686" y="3247327"/>
            <a:ext cx="1234440" cy="35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QB_7_AS.31_3#74a7599ac?vop=1&amp;vop=1&amp;pid=9ec4cd951&amp;color=0,0,0&amp;mp=1&amp;tib=255,255,255&amp;iip=4&amp;vtp=1" descr="preencoded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8557" y="3238183"/>
            <a:ext cx="2212848" cy="37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35_1#87f9cde70?sp=1&amp;vop=1&amp;pid=5b659dd16&amp;color=0,0,0&amp;vtp=1&amp;bt=1&amp;bbb=1"/>
          <p:cNvSpPr/>
          <p:nvPr/>
        </p:nvSpPr>
        <p:spPr>
          <a:xfrm>
            <a:off x="649224" y="1080000"/>
            <a:ext cx="10899648" cy="1866900"/>
          </a:xfrm>
          <a:prstGeom prst="rect">
            <a:avLst/>
          </a:prstGeom>
          <a:blipFill rotWithShape="1">
            <a:blip r:embed="rId3"/>
            <a:stretch>
              <a:fillRect l="-1454" b="-555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BD.36_1#698316aa9?vop=1&amp;pid=87f9cde70&amp;color=0,0,0&amp;vtp=1&amp;bbb=1&amp;hb=1"/>
          <p:cNvSpPr/>
          <p:nvPr/>
        </p:nvSpPr>
        <p:spPr>
          <a:xfrm>
            <a:off x="649224" y="2954046"/>
            <a:ext cx="10899648" cy="914400"/>
          </a:xfrm>
          <a:prstGeom prst="rect">
            <a:avLst/>
          </a:prstGeom>
          <a:blipFill rotWithShape="1">
            <a:blip r:embed="rId4"/>
            <a:stretch>
              <a:fillRect l="-1454" r="-783" b="-1066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4" name="QB_7_AN.37_1#698316aa9.blank?vop=1&amp;pid=87f9cde70&amp;color=0,0,0&amp;vpa=16&amp;vtp=1&amp;bbb=1"/>
          <p:cNvSpPr/>
          <p:nvPr/>
        </p:nvSpPr>
        <p:spPr>
          <a:xfrm>
            <a:off x="7406894" y="3012876"/>
            <a:ext cx="938213" cy="317500"/>
          </a:xfrm>
          <a:prstGeom prst="rect">
            <a:avLst/>
          </a:prstGeom>
          <a:blipFill rotWithShape="1">
            <a:blip r:embed="rId5"/>
            <a:stretch>
              <a:fillRect r="-2597" b="-384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B_7_AN.38_1#698316aa9.blank?vop=1&amp;pid=87f9cde70&amp;color=0,0,0&amp;vpa=17&amp;vtp=1&amp;bbb=1"/>
          <p:cNvSpPr/>
          <p:nvPr/>
        </p:nvSpPr>
        <p:spPr>
          <a:xfrm>
            <a:off x="10716451" y="2915946"/>
            <a:ext cx="692150" cy="457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低温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墨迹 6"/>
              <p14:cNvContentPartPr/>
              <p14:nvPr/>
            </p14:nvContentPartPr>
            <p14:xfrm>
              <a:off x="9268177" y="431444"/>
              <a:ext cx="5645" cy="70498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7"/>
            </p:blipFill>
            <p:spPr>
              <a:xfrm>
                <a:off x="9268177" y="431444"/>
                <a:ext cx="5645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7496175" y="3522056"/>
              <a:ext cx="161219" cy="109976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9"/>
            </p:blipFill>
            <p:spPr>
              <a:xfrm>
                <a:off x="7496175" y="3522056"/>
                <a:ext cx="161219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7491588" y="3443099"/>
              <a:ext cx="171626" cy="166374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1"/>
            </p:blipFill>
            <p:spPr>
              <a:xfrm>
                <a:off x="7491588" y="3443099"/>
                <a:ext cx="171626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墨迹 9"/>
              <p14:cNvContentPartPr/>
              <p14:nvPr/>
            </p14:nvContentPartPr>
            <p14:xfrm>
              <a:off x="7785100" y="3395161"/>
              <a:ext cx="179211" cy="26789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3"/>
            </p:blipFill>
            <p:spPr>
              <a:xfrm>
                <a:off x="7785100" y="3395161"/>
                <a:ext cx="179211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墨迹 10"/>
              <p14:cNvContentPartPr/>
              <p14:nvPr/>
            </p14:nvContentPartPr>
            <p14:xfrm>
              <a:off x="7887405" y="3536156"/>
              <a:ext cx="116417" cy="228412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5"/>
            </p:blipFill>
            <p:spPr>
              <a:xfrm>
                <a:off x="7887405" y="3536156"/>
                <a:ext cx="116417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墨迹 11"/>
              <p14:cNvContentPartPr/>
              <p14:nvPr/>
            </p14:nvContentPartPr>
            <p14:xfrm>
              <a:off x="8187972" y="3530516"/>
              <a:ext cx="126294" cy="28199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7"/>
            </p:blipFill>
            <p:spPr>
              <a:xfrm>
                <a:off x="8187972" y="3530516"/>
                <a:ext cx="12629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墨迹 12"/>
              <p14:cNvContentPartPr/>
              <p14:nvPr/>
            </p14:nvContentPartPr>
            <p14:xfrm>
              <a:off x="8180916" y="3620753"/>
              <a:ext cx="172861" cy="5639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9"/>
            </p:blipFill>
            <p:spPr>
              <a:xfrm>
                <a:off x="8180916" y="3620753"/>
                <a:ext cx="172861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墨迹 13"/>
              <p14:cNvContentPartPr/>
              <p14:nvPr/>
            </p14:nvContentPartPr>
            <p14:xfrm>
              <a:off x="8537927" y="3499497"/>
              <a:ext cx="150284" cy="121256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1"/>
            </p:blipFill>
            <p:spPr>
              <a:xfrm>
                <a:off x="8537927" y="3499497"/>
                <a:ext cx="150284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墨迹 14"/>
              <p14:cNvContentPartPr/>
              <p14:nvPr/>
            </p14:nvContentPartPr>
            <p14:xfrm>
              <a:off x="8748888" y="3433406"/>
              <a:ext cx="26812" cy="224006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3"/>
            </p:blipFill>
            <p:spPr>
              <a:xfrm>
                <a:off x="8748888" y="3433406"/>
                <a:ext cx="26812" cy="2240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墨迹 15"/>
              <p14:cNvContentPartPr/>
              <p14:nvPr/>
            </p14:nvContentPartPr>
            <p14:xfrm>
              <a:off x="8754533" y="3541795"/>
              <a:ext cx="87489" cy="39479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5"/>
            </p:blipFill>
            <p:spPr>
              <a:xfrm>
                <a:off x="8754533" y="3541795"/>
                <a:ext cx="87489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墨迹 16"/>
              <p14:cNvContentPartPr/>
              <p14:nvPr/>
            </p14:nvContentPartPr>
            <p14:xfrm>
              <a:off x="8856133" y="3393398"/>
              <a:ext cx="16934" cy="421928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7"/>
            </p:blipFill>
            <p:spPr>
              <a:xfrm>
                <a:off x="8856133" y="3393398"/>
                <a:ext cx="16934" cy="421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墨迹 17"/>
              <p14:cNvContentPartPr/>
              <p14:nvPr/>
            </p14:nvContentPartPr>
            <p14:xfrm>
              <a:off x="8957733" y="3538095"/>
              <a:ext cx="149578" cy="2626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9"/>
            </p:blipFill>
            <p:spPr>
              <a:xfrm>
                <a:off x="8957733" y="3538095"/>
                <a:ext cx="149578" cy="262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墨迹 18"/>
              <p14:cNvContentPartPr/>
              <p14:nvPr/>
            </p14:nvContentPartPr>
            <p14:xfrm>
              <a:off x="9183511" y="3378241"/>
              <a:ext cx="189089" cy="56398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1"/>
            </p:blipFill>
            <p:spPr>
              <a:xfrm>
                <a:off x="9183511" y="3378241"/>
                <a:ext cx="189089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墨迹 19"/>
              <p14:cNvContentPartPr/>
              <p14:nvPr/>
            </p14:nvContentPartPr>
            <p14:xfrm>
              <a:off x="9264473" y="3451559"/>
              <a:ext cx="9349" cy="27635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3"/>
            </p:blipFill>
            <p:spPr>
              <a:xfrm>
                <a:off x="9264473" y="3451559"/>
                <a:ext cx="9349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墨迹 20"/>
              <p14:cNvContentPartPr/>
              <p14:nvPr/>
            </p14:nvContentPartPr>
            <p14:xfrm>
              <a:off x="9356901" y="3471298"/>
              <a:ext cx="134231" cy="121256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5"/>
            </p:blipFill>
            <p:spPr>
              <a:xfrm>
                <a:off x="9356901" y="3471298"/>
                <a:ext cx="134231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墨迹 21"/>
              <p14:cNvContentPartPr/>
              <p14:nvPr/>
            </p14:nvContentPartPr>
            <p14:xfrm>
              <a:off x="9558866" y="3378241"/>
              <a:ext cx="127000" cy="256611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7"/>
            </p:blipFill>
            <p:spPr>
              <a:xfrm>
                <a:off x="9558866" y="3378241"/>
                <a:ext cx="127000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" name="墨迹 22"/>
              <p14:cNvContentPartPr/>
              <p14:nvPr/>
            </p14:nvContentPartPr>
            <p14:xfrm>
              <a:off x="9795051" y="3406440"/>
              <a:ext cx="209726" cy="177654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39"/>
            </p:blipFill>
            <p:spPr>
              <a:xfrm>
                <a:off x="9795051" y="3406440"/>
                <a:ext cx="209726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4" name="墨迹 23"/>
              <p14:cNvContentPartPr/>
              <p14:nvPr/>
            </p14:nvContentPartPr>
            <p14:xfrm>
              <a:off x="10080977" y="3448034"/>
              <a:ext cx="161749" cy="148749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1"/>
            </p:blipFill>
            <p:spPr>
              <a:xfrm>
                <a:off x="10080977" y="3448034"/>
                <a:ext cx="161749" cy="148749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40_1#7630ab4d3?sp=1&amp;vop=1&amp;pid=87f9cde70&amp;color=0,0,0&amp;vtp=1&amp;bt=1&amp;bbb=1&amp;hb=1"/>
          <p:cNvSpPr/>
          <p:nvPr/>
        </p:nvSpPr>
        <p:spPr>
          <a:xfrm>
            <a:off x="649224" y="1080000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1454" r="-280" b="-1133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graphicFrame>
        <p:nvGraphicFramePr>
          <p:cNvPr id="19" name="QB_7_BD.40_2#7630ab4d3?colgroup=7,11,9,11&amp;vop=1&amp;pid=87f9cde70&amp;color=0,0,0&amp;vtp=1&amp;bbb=1"/>
          <p:cNvGraphicFramePr>
            <a:graphicFrameLocks noGrp="1"/>
          </p:cNvGraphicFramePr>
          <p:nvPr/>
        </p:nvGraphicFramePr>
        <p:xfrm>
          <a:off x="649224" y="2128512"/>
          <a:ext cx="10853928" cy="1370076"/>
        </p:xfrm>
        <a:graphic>
          <a:graphicData uri="http://schemas.openxmlformats.org/drawingml/2006/table">
            <a:tbl>
              <a:tblPr/>
              <a:tblGrid>
                <a:gridCol w="1965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5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6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455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0596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100"/>
                        </a:lnSpc>
                      </a:pP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 l="-62791" t="-1351" r="-182946" b="-22567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 l="-197183" t="-1351" r="-121596" b="-22567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 l="-245349" t="-1351" r="-388" b="-225676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740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100"/>
                        </a:lnSpc>
                      </a:pPr>
                      <a:r>
                        <a:rPr lang="en-US" altLang="zh-CN" sz="2000" b="1" i="0" smtClean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条件1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0.60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0.60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0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740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100"/>
                        </a:lnSpc>
                      </a:pPr>
                      <a:r>
                        <a:rPr lang="en-US" altLang="zh-CN" sz="2000" b="1" i="0" smtClean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条件2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0.84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0.72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0.04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QB_7_BD.40_3#7630ab4d3?vop=1&amp;pid=87f9cde70&amp;color=0,0,0&amp;vtp=1&amp;bbb=1&amp;hb=1"/>
          <p:cNvSpPr/>
          <p:nvPr/>
        </p:nvSpPr>
        <p:spPr>
          <a:xfrm>
            <a:off x="649224" y="3627112"/>
            <a:ext cx="10899648" cy="965200"/>
          </a:xfrm>
          <a:prstGeom prst="rect">
            <a:avLst/>
          </a:prstGeom>
          <a:blipFill rotWithShape="1">
            <a:blip r:embed="rId5"/>
            <a:stretch>
              <a:fillRect l="-1454" b="-10759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B_7_AN.41_1#7630ab4d3.blank?vop=1&amp;pid=87f9cde70&amp;color=0,0,0&amp;vpa=18&amp;vtp=1&amp;bbb=1"/>
          <p:cNvSpPr/>
          <p:nvPr/>
        </p:nvSpPr>
        <p:spPr>
          <a:xfrm>
            <a:off x="6149658" y="3599235"/>
            <a:ext cx="565150" cy="5080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0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0.5</a:t>
            </a:r>
            <a:endParaRPr lang="en-US" altLang="zh-CN" sz="2000" dirty="0"/>
          </a:p>
        </p:txBody>
      </p:sp>
      <p:sp>
        <p:nvSpPr>
          <p:cNvPr id="6" name="QB_7_AN.42_1#7630ab4d3.blank?vop=1&amp;pid=87f9cde70&amp;color=0,0,0&amp;vpa=19&amp;vtp=1&amp;bbb=1"/>
          <p:cNvSpPr/>
          <p:nvPr/>
        </p:nvSpPr>
        <p:spPr>
          <a:xfrm>
            <a:off x="658749" y="4097012"/>
            <a:ext cx="565150" cy="457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000" b="0" i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4.5</a:t>
            </a:r>
            <a:endParaRPr lang="en-US" altLang="zh-CN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墨迹 2"/>
              <p14:cNvContentPartPr/>
              <p14:nvPr/>
            </p14:nvContentPartPr>
            <p14:xfrm>
              <a:off x="1361722" y="1455069"/>
              <a:ext cx="2400300" cy="45118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7"/>
            </p:blipFill>
            <p:spPr>
              <a:xfrm>
                <a:off x="1361722" y="1455069"/>
                <a:ext cx="2400300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1255359" y="1003884"/>
              <a:ext cx="344841" cy="510402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9"/>
            </p:blipFill>
            <p:spPr>
              <a:xfrm>
                <a:off x="1255359" y="1003884"/>
                <a:ext cx="344841" cy="510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墨迹 7"/>
              <p14:cNvContentPartPr/>
              <p14:nvPr/>
            </p14:nvContentPartPr>
            <p14:xfrm>
              <a:off x="3556000" y="847380"/>
              <a:ext cx="255587" cy="723305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1"/>
            </p:blipFill>
            <p:spPr>
              <a:xfrm>
                <a:off x="3556000" y="847380"/>
                <a:ext cx="255587" cy="723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墨迹 8"/>
              <p14:cNvContentPartPr/>
              <p14:nvPr/>
            </p14:nvContentPartPr>
            <p14:xfrm>
              <a:off x="1301750" y="2949616"/>
              <a:ext cx="826205" cy="3383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3"/>
            </p:blipFill>
            <p:spPr>
              <a:xfrm>
                <a:off x="1301750" y="2949616"/>
                <a:ext cx="826205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墨迹 9"/>
              <p14:cNvContentPartPr/>
              <p14:nvPr/>
            </p14:nvContentPartPr>
            <p14:xfrm>
              <a:off x="1433688" y="3335943"/>
              <a:ext cx="592667" cy="2537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5"/>
            </p:blipFill>
            <p:spPr>
              <a:xfrm>
                <a:off x="1433688" y="3335943"/>
                <a:ext cx="59266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墨迹 10"/>
              <p14:cNvContentPartPr/>
              <p14:nvPr/>
            </p14:nvContentPartPr>
            <p14:xfrm>
              <a:off x="2163233" y="2695825"/>
              <a:ext cx="165100" cy="1691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7"/>
            </p:blipFill>
            <p:spPr>
              <a:xfrm>
                <a:off x="2163233" y="2695825"/>
                <a:ext cx="1651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墨迹 11"/>
              <p14:cNvContentPartPr/>
              <p14:nvPr/>
            </p14:nvContentPartPr>
            <p14:xfrm>
              <a:off x="2257777" y="2752223"/>
              <a:ext cx="28223" cy="200213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9"/>
            </p:blipFill>
            <p:spPr>
              <a:xfrm>
                <a:off x="2257777" y="2752223"/>
                <a:ext cx="28223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墨迹 12"/>
              <p14:cNvContentPartPr/>
              <p14:nvPr/>
            </p14:nvContentPartPr>
            <p14:xfrm>
              <a:off x="2444044" y="2797342"/>
              <a:ext cx="19756" cy="183293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1"/>
            </p:blipFill>
            <p:spPr>
              <a:xfrm>
                <a:off x="2444044" y="2797342"/>
                <a:ext cx="19756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墨迹 13"/>
              <p14:cNvContentPartPr/>
              <p14:nvPr/>
            </p14:nvContentPartPr>
            <p14:xfrm>
              <a:off x="2173111" y="3186488"/>
              <a:ext cx="200377" cy="50758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3"/>
            </p:blipFill>
            <p:spPr>
              <a:xfrm>
                <a:off x="2173111" y="3186488"/>
                <a:ext cx="200377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墨迹 14"/>
              <p14:cNvContentPartPr/>
              <p14:nvPr/>
            </p14:nvContentPartPr>
            <p14:xfrm>
              <a:off x="2280355" y="3248526"/>
              <a:ext cx="39511" cy="352487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5"/>
            </p:blipFill>
            <p:spPr>
              <a:xfrm>
                <a:off x="2280355" y="3248526"/>
                <a:ext cx="39511" cy="3524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墨迹 15"/>
              <p14:cNvContentPartPr/>
              <p14:nvPr/>
            </p14:nvContentPartPr>
            <p14:xfrm>
              <a:off x="2381955" y="3355682"/>
              <a:ext cx="220133" cy="124076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7"/>
            </p:blipFill>
            <p:spPr>
              <a:xfrm>
                <a:off x="2381955" y="3355682"/>
                <a:ext cx="220133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墨迹 16"/>
              <p14:cNvContentPartPr/>
              <p14:nvPr/>
            </p14:nvContentPartPr>
            <p14:xfrm>
              <a:off x="4423480" y="400425"/>
              <a:ext cx="142875" cy="448365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9"/>
            </p:blipFill>
            <p:spPr>
              <a:xfrm>
                <a:off x="4423480" y="400425"/>
                <a:ext cx="142875" cy="4483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墨迹 17"/>
              <p14:cNvContentPartPr/>
              <p14:nvPr/>
            </p14:nvContentPartPr>
            <p14:xfrm>
              <a:off x="4645377" y="369407"/>
              <a:ext cx="166511" cy="295913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1"/>
            </p:blipFill>
            <p:spPr>
              <a:xfrm>
                <a:off x="4645377" y="369407"/>
                <a:ext cx="166511" cy="2959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墨迹 19"/>
              <p14:cNvContentPartPr/>
              <p14:nvPr/>
            </p14:nvContentPartPr>
            <p14:xfrm>
              <a:off x="4836406" y="468103"/>
              <a:ext cx="156105" cy="33839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3"/>
            </p:blipFill>
            <p:spPr>
              <a:xfrm>
                <a:off x="4836406" y="468103"/>
                <a:ext cx="156105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墨迹 20"/>
              <p14:cNvContentPartPr/>
              <p14:nvPr/>
            </p14:nvContentPartPr>
            <p14:xfrm>
              <a:off x="4840816" y="580899"/>
              <a:ext cx="160161" cy="22559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5"/>
            </p:blipFill>
            <p:spPr>
              <a:xfrm>
                <a:off x="4840816" y="580899"/>
                <a:ext cx="16016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墨迹 21"/>
              <p14:cNvContentPartPr/>
              <p14:nvPr/>
            </p14:nvContentPartPr>
            <p14:xfrm>
              <a:off x="5122333" y="321468"/>
              <a:ext cx="522111" cy="311247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7"/>
            </p:blipFill>
            <p:spPr>
              <a:xfrm>
                <a:off x="5122333" y="321468"/>
                <a:ext cx="522111" cy="3112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" name="墨迹 22"/>
              <p14:cNvContentPartPr/>
              <p14:nvPr/>
            </p14:nvContentPartPr>
            <p14:xfrm>
              <a:off x="5676194" y="259430"/>
              <a:ext cx="210961" cy="2256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39"/>
            </p:blipFill>
            <p:spPr>
              <a:xfrm>
                <a:off x="5676194" y="259430"/>
                <a:ext cx="210961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4" name="墨迹 23"/>
              <p14:cNvContentPartPr/>
              <p14:nvPr/>
            </p14:nvContentPartPr>
            <p14:xfrm>
              <a:off x="5754511" y="349667"/>
              <a:ext cx="42333" cy="693696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1"/>
            </p:blipFill>
            <p:spPr>
              <a:xfrm>
                <a:off x="5754511" y="349667"/>
                <a:ext cx="42333" cy="693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" name="墨迹 24"/>
              <p14:cNvContentPartPr/>
              <p14:nvPr/>
            </p14:nvContentPartPr>
            <p14:xfrm>
              <a:off x="6935258" y="420165"/>
              <a:ext cx="292453" cy="356012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3"/>
            </p:blipFill>
            <p:spPr>
              <a:xfrm>
                <a:off x="6935258" y="420165"/>
                <a:ext cx="292453" cy="3560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墨迹 25"/>
              <p14:cNvContentPartPr/>
              <p14:nvPr/>
            </p14:nvContentPartPr>
            <p14:xfrm>
              <a:off x="7303911" y="521681"/>
              <a:ext cx="200378" cy="31019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5"/>
            </p:blipFill>
            <p:spPr>
              <a:xfrm>
                <a:off x="7303911" y="521681"/>
                <a:ext cx="200378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墨迹 26"/>
              <p14:cNvContentPartPr/>
              <p14:nvPr/>
            </p14:nvContentPartPr>
            <p14:xfrm>
              <a:off x="7620000" y="248151"/>
              <a:ext cx="88900" cy="112796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7"/>
            </p:blipFill>
            <p:spPr>
              <a:xfrm>
                <a:off x="7620000" y="248151"/>
                <a:ext cx="88900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8" name="墨迹 27"/>
              <p14:cNvContentPartPr/>
              <p14:nvPr/>
            </p14:nvContentPartPr>
            <p14:xfrm>
              <a:off x="7549268" y="376104"/>
              <a:ext cx="573087" cy="430387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49"/>
            </p:blipFill>
            <p:spPr>
              <a:xfrm>
                <a:off x="7549268" y="376104"/>
                <a:ext cx="573087" cy="4303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9" name="墨迹 28"/>
              <p14:cNvContentPartPr/>
              <p14:nvPr/>
            </p14:nvContentPartPr>
            <p14:xfrm>
              <a:off x="6505927" y="1471988"/>
              <a:ext cx="58562" cy="5640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1"/>
            </p:blipFill>
            <p:spPr>
              <a:xfrm>
                <a:off x="6505927" y="1471988"/>
                <a:ext cx="5856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0" name="墨迹 29"/>
              <p14:cNvContentPartPr/>
              <p14:nvPr/>
            </p14:nvContentPartPr>
            <p14:xfrm>
              <a:off x="6485466" y="1440969"/>
              <a:ext cx="1600200" cy="93057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3"/>
            </p:blipFill>
            <p:spPr>
              <a:xfrm>
                <a:off x="6485466" y="1440969"/>
                <a:ext cx="1600200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1" name="墨迹 30"/>
              <p14:cNvContentPartPr/>
              <p14:nvPr/>
            </p14:nvContentPartPr>
            <p14:xfrm>
              <a:off x="2757311" y="4767571"/>
              <a:ext cx="448733" cy="209907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5"/>
            </p:blipFill>
            <p:spPr>
              <a:xfrm>
                <a:off x="2757311" y="4767571"/>
                <a:ext cx="448733" cy="2099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2" name="墨迹 31"/>
              <p14:cNvContentPartPr/>
              <p14:nvPr/>
            </p14:nvContentPartPr>
            <p14:xfrm>
              <a:off x="3397955" y="4810751"/>
              <a:ext cx="252060" cy="33839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7"/>
            </p:blipFill>
            <p:spPr>
              <a:xfrm>
                <a:off x="3397955" y="4810751"/>
                <a:ext cx="25206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3" name="墨迹 32"/>
              <p14:cNvContentPartPr/>
              <p14:nvPr/>
            </p14:nvContentPartPr>
            <p14:xfrm>
              <a:off x="3524073" y="4685971"/>
              <a:ext cx="54504" cy="426510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9"/>
            </p:blipFill>
            <p:spPr>
              <a:xfrm>
                <a:off x="3524073" y="4685971"/>
                <a:ext cx="54504" cy="426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" name="墨迹 33"/>
              <p14:cNvContentPartPr/>
              <p14:nvPr/>
            </p14:nvContentPartPr>
            <p14:xfrm>
              <a:off x="3980744" y="4695840"/>
              <a:ext cx="15522" cy="248152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1"/>
            </p:blipFill>
            <p:spPr>
              <a:xfrm>
                <a:off x="3980744" y="4695840"/>
                <a:ext cx="15522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5" name="墨迹 34"/>
              <p14:cNvContentPartPr/>
              <p14:nvPr/>
            </p14:nvContentPartPr>
            <p14:xfrm>
              <a:off x="3984977" y="4782552"/>
              <a:ext cx="104423" cy="62038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3"/>
            </p:blipFill>
            <p:spPr>
              <a:xfrm>
                <a:off x="3984977" y="4782552"/>
                <a:ext cx="104423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6" name="墨迹 35"/>
              <p14:cNvContentPartPr/>
              <p14:nvPr/>
            </p14:nvContentPartPr>
            <p14:xfrm>
              <a:off x="4065411" y="4617235"/>
              <a:ext cx="397404" cy="313362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5"/>
            </p:blipFill>
            <p:spPr>
              <a:xfrm>
                <a:off x="4065411" y="4617235"/>
                <a:ext cx="397404" cy="313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7" name="墨迹 36"/>
              <p14:cNvContentPartPr/>
              <p14:nvPr/>
            </p14:nvContentPartPr>
            <p14:xfrm>
              <a:off x="4693355" y="4676806"/>
              <a:ext cx="361245" cy="60628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7"/>
            </p:blipFill>
            <p:spPr>
              <a:xfrm>
                <a:off x="4693355" y="4676806"/>
                <a:ext cx="361245" cy="606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8" name="墨迹 37"/>
              <p14:cNvContentPartPr/>
              <p14:nvPr/>
            </p14:nvContentPartPr>
            <p14:xfrm>
              <a:off x="5023555" y="4582339"/>
              <a:ext cx="141111" cy="64858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9"/>
            </p:blipFill>
            <p:spPr>
              <a:xfrm>
                <a:off x="5023555" y="4582339"/>
                <a:ext cx="141111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9" name="墨迹 38"/>
              <p14:cNvContentPartPr/>
              <p14:nvPr/>
            </p14:nvContentPartPr>
            <p14:xfrm>
              <a:off x="4762852" y="4776912"/>
              <a:ext cx="305859" cy="56398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1"/>
            </p:blipFill>
            <p:spPr>
              <a:xfrm>
                <a:off x="4762852" y="4776912"/>
                <a:ext cx="305859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0" name="墨迹 39"/>
              <p14:cNvContentPartPr/>
              <p14:nvPr/>
            </p14:nvContentPartPr>
            <p14:xfrm>
              <a:off x="4784725" y="4827670"/>
              <a:ext cx="244475" cy="36659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3"/>
            </p:blipFill>
            <p:spPr>
              <a:xfrm>
                <a:off x="4784725" y="4827670"/>
                <a:ext cx="244475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1" name="墨迹 40"/>
              <p14:cNvContentPartPr/>
              <p14:nvPr/>
            </p14:nvContentPartPr>
            <p14:xfrm>
              <a:off x="5355166" y="4559428"/>
              <a:ext cx="608189" cy="254672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5"/>
            </p:blipFill>
            <p:spPr>
              <a:xfrm>
                <a:off x="5355166" y="4559428"/>
                <a:ext cx="608189" cy="254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2" name="墨迹 41"/>
              <p14:cNvContentPartPr/>
              <p14:nvPr/>
            </p14:nvContentPartPr>
            <p14:xfrm>
              <a:off x="6014155" y="4607718"/>
              <a:ext cx="194734" cy="95877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7"/>
            </p:blipFill>
            <p:spPr>
              <a:xfrm>
                <a:off x="6014155" y="4607718"/>
                <a:ext cx="194734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3" name="墨迹 42"/>
              <p14:cNvContentPartPr/>
              <p14:nvPr/>
            </p14:nvContentPartPr>
            <p14:xfrm>
              <a:off x="6111875" y="4530171"/>
              <a:ext cx="23636" cy="283400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9"/>
            </p:blipFill>
            <p:spPr>
              <a:xfrm>
                <a:off x="6111875" y="4530171"/>
                <a:ext cx="23636" cy="283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4" name="墨迹 43"/>
              <p14:cNvContentPartPr/>
              <p14:nvPr/>
            </p14:nvContentPartPr>
            <p14:xfrm>
              <a:off x="6505222" y="4448041"/>
              <a:ext cx="31044" cy="257669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1"/>
            </p:blipFill>
            <p:spPr>
              <a:xfrm>
                <a:off x="6505222" y="4448041"/>
                <a:ext cx="31044" cy="257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5" name="墨迹 44"/>
              <p14:cNvContentPartPr/>
              <p14:nvPr/>
            </p14:nvContentPartPr>
            <p14:xfrm>
              <a:off x="6524977" y="4534401"/>
              <a:ext cx="141112" cy="62038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3"/>
            </p:blipFill>
            <p:spPr>
              <a:xfrm>
                <a:off x="6524977" y="4534401"/>
                <a:ext cx="141112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6" name="墨迹 45"/>
              <p14:cNvContentPartPr/>
              <p14:nvPr/>
            </p14:nvContentPartPr>
            <p14:xfrm>
              <a:off x="6615288" y="4335598"/>
              <a:ext cx="50800" cy="469513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5"/>
            </p:blipFill>
            <p:spPr>
              <a:xfrm>
                <a:off x="6615288" y="4335598"/>
                <a:ext cx="50800" cy="4695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7" name="墨迹 46"/>
              <p14:cNvContentPartPr/>
              <p14:nvPr/>
            </p14:nvContentPartPr>
            <p14:xfrm>
              <a:off x="6711244" y="4575994"/>
              <a:ext cx="262466" cy="195278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7"/>
            </p:blipFill>
            <p:spPr>
              <a:xfrm>
                <a:off x="6711244" y="4575994"/>
                <a:ext cx="262466" cy="195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8" name="墨迹 47"/>
              <p14:cNvContentPartPr/>
              <p14:nvPr/>
            </p14:nvContentPartPr>
            <p14:xfrm>
              <a:off x="2863673" y="5208357"/>
              <a:ext cx="71438" cy="169723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9"/>
            </p:blipFill>
            <p:spPr>
              <a:xfrm>
                <a:off x="2863673" y="5208357"/>
                <a:ext cx="71438" cy="1697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9" name="墨迹 48"/>
              <p14:cNvContentPartPr/>
              <p14:nvPr/>
            </p14:nvContentPartPr>
            <p14:xfrm>
              <a:off x="2901244" y="5323973"/>
              <a:ext cx="84667" cy="14100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1"/>
            </p:blipFill>
            <p:spPr>
              <a:xfrm>
                <a:off x="2901244" y="5323973"/>
                <a:ext cx="84667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0" name="墨迹 49"/>
              <p14:cNvContentPartPr/>
              <p14:nvPr/>
            </p14:nvContentPartPr>
            <p14:xfrm>
              <a:off x="3098800" y="5202718"/>
              <a:ext cx="124177" cy="146634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3"/>
            </p:blipFill>
            <p:spPr>
              <a:xfrm>
                <a:off x="3098800" y="5202718"/>
                <a:ext cx="124177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1" name="墨迹 50"/>
              <p14:cNvContentPartPr/>
              <p14:nvPr/>
            </p14:nvContentPartPr>
            <p14:xfrm>
              <a:off x="3884788" y="5174342"/>
              <a:ext cx="122767" cy="201799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5"/>
            </p:blipFill>
            <p:spPr>
              <a:xfrm>
                <a:off x="3884788" y="5174342"/>
                <a:ext cx="122767" cy="2017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2" name="墨迹 51"/>
              <p14:cNvContentPartPr/>
              <p14:nvPr/>
            </p14:nvContentPartPr>
            <p14:xfrm>
              <a:off x="4064000" y="5256296"/>
              <a:ext cx="67733" cy="76137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7"/>
            </p:blipFill>
            <p:spPr>
              <a:xfrm>
                <a:off x="4064000" y="5256296"/>
                <a:ext cx="67733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3" name="墨迹 52"/>
              <p14:cNvContentPartPr/>
              <p14:nvPr/>
            </p14:nvContentPartPr>
            <p14:xfrm>
              <a:off x="4229100" y="5107546"/>
              <a:ext cx="136877" cy="158091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9"/>
            </p:blipFill>
            <p:spPr>
              <a:xfrm>
                <a:off x="4229100" y="5107546"/>
                <a:ext cx="136877" cy="158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4" name="墨迹 53"/>
              <p14:cNvContentPartPr/>
              <p14:nvPr/>
            </p14:nvContentPartPr>
            <p14:xfrm>
              <a:off x="4301066" y="5081462"/>
              <a:ext cx="79022" cy="293269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1"/>
            </p:blipFill>
            <p:spPr>
              <a:xfrm>
                <a:off x="4301066" y="5081462"/>
                <a:ext cx="79022" cy="293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5" name="墨迹 54"/>
              <p14:cNvContentPartPr/>
              <p14:nvPr/>
            </p14:nvContentPartPr>
            <p14:xfrm>
              <a:off x="5691011" y="5087101"/>
              <a:ext cx="136878" cy="167079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3"/>
            </p:blipFill>
            <p:spPr>
              <a:xfrm>
                <a:off x="5691011" y="5087101"/>
                <a:ext cx="136878" cy="1670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6" name="墨迹 55"/>
              <p14:cNvContentPartPr/>
              <p14:nvPr/>
            </p14:nvContentPartPr>
            <p14:xfrm>
              <a:off x="6666088" y="4996865"/>
              <a:ext cx="152400" cy="166903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5"/>
            </p:blipFill>
            <p:spPr>
              <a:xfrm>
                <a:off x="6666088" y="4996865"/>
                <a:ext cx="152400" cy="166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7" name="墨迹 56"/>
              <p14:cNvContentPartPr/>
              <p14:nvPr/>
            </p14:nvContentPartPr>
            <p14:xfrm>
              <a:off x="5571066" y="5549565"/>
              <a:ext cx="211666" cy="56398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7"/>
            </p:blipFill>
            <p:spPr>
              <a:xfrm>
                <a:off x="5571066" y="5549565"/>
                <a:ext cx="211666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8" name="墨迹 57"/>
              <p14:cNvContentPartPr/>
              <p14:nvPr/>
            </p14:nvContentPartPr>
            <p14:xfrm>
              <a:off x="5870222" y="5543925"/>
              <a:ext cx="90311" cy="143815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9"/>
            </p:blipFill>
            <p:spPr>
              <a:xfrm>
                <a:off x="5870222" y="5543925"/>
                <a:ext cx="90311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9" name="墨迹 58"/>
              <p14:cNvContentPartPr/>
              <p14:nvPr/>
            </p14:nvContentPartPr>
            <p14:xfrm>
              <a:off x="6022622" y="5628522"/>
              <a:ext cx="36688" cy="39479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1"/>
            </p:blipFill>
            <p:spPr>
              <a:xfrm>
                <a:off x="6022622" y="5628522"/>
                <a:ext cx="36688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0" name="墨迹 59"/>
              <p14:cNvContentPartPr/>
              <p14:nvPr/>
            </p14:nvContentPartPr>
            <p14:xfrm>
              <a:off x="6143977" y="5412095"/>
              <a:ext cx="85373" cy="293094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3"/>
            </p:blipFill>
            <p:spPr>
              <a:xfrm>
                <a:off x="6143977" y="5412095"/>
                <a:ext cx="85373" cy="293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1" name="墨迹 60"/>
              <p14:cNvContentPartPr/>
              <p14:nvPr/>
            </p14:nvContentPartPr>
            <p14:xfrm>
              <a:off x="5674606" y="5422493"/>
              <a:ext cx="82726" cy="344204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5"/>
            </p:blipFill>
            <p:spPr>
              <a:xfrm>
                <a:off x="5674606" y="5422493"/>
                <a:ext cx="82726" cy="3442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2" name="墨迹 61"/>
              <p14:cNvContentPartPr/>
              <p14:nvPr/>
            </p14:nvContentPartPr>
            <p14:xfrm>
              <a:off x="6562901" y="5472547"/>
              <a:ext cx="182209" cy="48819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7"/>
            </p:blipFill>
            <p:spPr>
              <a:xfrm>
                <a:off x="6562901" y="5472547"/>
                <a:ext cx="182209" cy="48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3" name="墨迹 62"/>
              <p14:cNvContentPartPr/>
              <p14:nvPr/>
            </p14:nvContentPartPr>
            <p14:xfrm>
              <a:off x="6673673" y="5407513"/>
              <a:ext cx="31927" cy="235109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9"/>
            </p:blipFill>
            <p:spPr>
              <a:xfrm>
                <a:off x="6673673" y="5407513"/>
                <a:ext cx="31927" cy="235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4" name="墨迹 63"/>
              <p14:cNvContentPartPr/>
              <p14:nvPr/>
            </p14:nvContentPartPr>
            <p14:xfrm>
              <a:off x="6795911" y="5436769"/>
              <a:ext cx="66322" cy="129716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1"/>
            </p:blipFill>
            <p:spPr>
              <a:xfrm>
                <a:off x="6795911" y="5436769"/>
                <a:ext cx="66322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5" name="墨迹 64"/>
              <p14:cNvContentPartPr/>
              <p14:nvPr/>
            </p14:nvContentPartPr>
            <p14:xfrm>
              <a:off x="6908800" y="5504447"/>
              <a:ext cx="47977" cy="50758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3"/>
            </p:blipFill>
            <p:spPr>
              <a:xfrm>
                <a:off x="6908800" y="5504447"/>
                <a:ext cx="47977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6" name="墨迹 65"/>
              <p14:cNvContentPartPr/>
              <p14:nvPr/>
            </p14:nvContentPartPr>
            <p14:xfrm>
              <a:off x="7047088" y="5280264"/>
              <a:ext cx="107597" cy="282696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5"/>
            </p:blipFill>
            <p:spPr>
              <a:xfrm>
                <a:off x="7047088" y="5280264"/>
                <a:ext cx="107597" cy="282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7" name="墨迹 66"/>
              <p14:cNvContentPartPr/>
              <p14:nvPr/>
            </p14:nvContentPartPr>
            <p14:xfrm>
              <a:off x="3779661" y="5696200"/>
              <a:ext cx="216605" cy="22559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7"/>
            </p:blipFill>
            <p:spPr>
              <a:xfrm>
                <a:off x="3779661" y="5696200"/>
                <a:ext cx="216605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8" name="墨迹 67"/>
              <p14:cNvContentPartPr/>
              <p14:nvPr/>
            </p14:nvContentPartPr>
            <p14:xfrm>
              <a:off x="4052711" y="5613013"/>
              <a:ext cx="118533" cy="137294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9"/>
            </p:blipFill>
            <p:spPr>
              <a:xfrm>
                <a:off x="4052711" y="5613013"/>
                <a:ext cx="118533" cy="137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9" name="墨迹 68"/>
              <p14:cNvContentPartPr/>
              <p14:nvPr/>
            </p14:nvContentPartPr>
            <p14:xfrm>
              <a:off x="4216400" y="5684921"/>
              <a:ext cx="53622" cy="22559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1"/>
            </p:blipFill>
            <p:spPr>
              <a:xfrm>
                <a:off x="4216400" y="5684921"/>
                <a:ext cx="5362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0" name="墨迹 69"/>
              <p14:cNvContentPartPr/>
              <p14:nvPr/>
            </p14:nvContentPartPr>
            <p14:xfrm>
              <a:off x="4405488" y="5408570"/>
              <a:ext cx="143934" cy="366588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3"/>
            </p:blipFill>
            <p:spPr>
              <a:xfrm>
                <a:off x="4405488" y="5408570"/>
                <a:ext cx="143934" cy="366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1" name="墨迹 70"/>
              <p14:cNvContentPartPr/>
              <p14:nvPr/>
            </p14:nvContentPartPr>
            <p14:xfrm>
              <a:off x="2731205" y="5842835"/>
              <a:ext cx="150283" cy="5640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5"/>
            </p:blipFill>
            <p:spPr>
              <a:xfrm>
                <a:off x="2731205" y="5842835"/>
                <a:ext cx="15028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2" name="墨迹 71"/>
              <p14:cNvContentPartPr/>
              <p14:nvPr/>
            </p14:nvContentPartPr>
            <p14:xfrm>
              <a:off x="2965979" y="5741319"/>
              <a:ext cx="86254" cy="135355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7"/>
            </p:blipFill>
            <p:spPr>
              <a:xfrm>
                <a:off x="2965979" y="5741319"/>
                <a:ext cx="86254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3" name="墨迹 72"/>
              <p14:cNvContentPartPr/>
              <p14:nvPr/>
            </p14:nvContentPartPr>
            <p14:xfrm>
              <a:off x="3121377" y="5775158"/>
              <a:ext cx="25400" cy="45118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9"/>
            </p:blipFill>
            <p:spPr>
              <a:xfrm>
                <a:off x="3121377" y="5775158"/>
                <a:ext cx="25400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4" name="墨迹 73"/>
              <p14:cNvContentPartPr/>
              <p14:nvPr/>
            </p14:nvContentPartPr>
            <p14:xfrm>
              <a:off x="3180644" y="5560845"/>
              <a:ext cx="177800" cy="369936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1"/>
            </p:blipFill>
            <p:spPr>
              <a:xfrm>
                <a:off x="3180644" y="5560845"/>
                <a:ext cx="177800" cy="3699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5" name="墨迹 74"/>
              <p14:cNvContentPartPr/>
              <p14:nvPr/>
            </p14:nvContentPartPr>
            <p14:xfrm>
              <a:off x="2918177" y="6217000"/>
              <a:ext cx="99660" cy="161616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3"/>
            </p:blipFill>
            <p:spPr>
              <a:xfrm>
                <a:off x="2918177" y="6217000"/>
                <a:ext cx="99660" cy="161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6" name="墨迹 75"/>
              <p14:cNvContentPartPr/>
              <p14:nvPr/>
            </p14:nvContentPartPr>
            <p14:xfrm>
              <a:off x="3031066" y="6260180"/>
              <a:ext cx="45156" cy="56398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5"/>
            </p:blipFill>
            <p:spPr>
              <a:xfrm>
                <a:off x="3031066" y="6260180"/>
                <a:ext cx="45156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7" name="墨迹 76"/>
              <p14:cNvContentPartPr/>
              <p14:nvPr/>
            </p14:nvContentPartPr>
            <p14:xfrm>
              <a:off x="3228622" y="6158664"/>
              <a:ext cx="112889" cy="156505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7"/>
            </p:blipFill>
            <p:spPr>
              <a:xfrm>
                <a:off x="3228622" y="6158664"/>
                <a:ext cx="112889" cy="156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8" name="墨迹 77"/>
              <p14:cNvContentPartPr/>
              <p14:nvPr/>
            </p14:nvContentPartPr>
            <p14:xfrm>
              <a:off x="3273777" y="6154434"/>
              <a:ext cx="118534" cy="252381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49"/>
            </p:blipFill>
            <p:spPr>
              <a:xfrm>
                <a:off x="3273777" y="6154434"/>
                <a:ext cx="118534" cy="252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9" name="墨迹 78"/>
              <p14:cNvContentPartPr/>
              <p14:nvPr/>
            </p14:nvContentPartPr>
            <p14:xfrm>
              <a:off x="4097866" y="6141744"/>
              <a:ext cx="101600" cy="186114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1"/>
            </p:blipFill>
            <p:spPr>
              <a:xfrm>
                <a:off x="4097866" y="6141744"/>
                <a:ext cx="101600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0" name="墨迹 79"/>
              <p14:cNvContentPartPr/>
              <p14:nvPr/>
            </p14:nvContentPartPr>
            <p14:xfrm>
              <a:off x="4018844" y="6078297"/>
              <a:ext cx="158044" cy="413115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3"/>
            </p:blipFill>
            <p:spPr>
              <a:xfrm>
                <a:off x="4018844" y="6078297"/>
                <a:ext cx="158044" cy="4131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1" name="墨迹 80"/>
              <p14:cNvContentPartPr/>
              <p14:nvPr/>
            </p14:nvContentPartPr>
            <p14:xfrm>
              <a:off x="4164188" y="6253483"/>
              <a:ext cx="71967" cy="85655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5"/>
            </p:blipFill>
            <p:spPr>
              <a:xfrm>
                <a:off x="4164188" y="6253483"/>
                <a:ext cx="71967" cy="856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2" name="墨迹 81"/>
              <p14:cNvContentPartPr/>
              <p14:nvPr/>
            </p14:nvContentPartPr>
            <p14:xfrm>
              <a:off x="4286426" y="6062787"/>
              <a:ext cx="223485" cy="313891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7"/>
            </p:blipFill>
            <p:spPr>
              <a:xfrm>
                <a:off x="4286426" y="6062787"/>
                <a:ext cx="223485" cy="313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3" name="墨迹 82"/>
              <p14:cNvContentPartPr/>
              <p14:nvPr/>
            </p14:nvContentPartPr>
            <p14:xfrm>
              <a:off x="5864577" y="6064197"/>
              <a:ext cx="133174" cy="176245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59"/>
            </p:blipFill>
            <p:spPr>
              <a:xfrm>
                <a:off x="5864577" y="6064197"/>
                <a:ext cx="133174" cy="1762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4" name="墨迹 83"/>
              <p14:cNvContentPartPr/>
              <p14:nvPr/>
            </p14:nvContentPartPr>
            <p14:xfrm>
              <a:off x="6028266" y="6147384"/>
              <a:ext cx="56444" cy="62038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1"/>
            </p:blipFill>
            <p:spPr>
              <a:xfrm>
                <a:off x="6028266" y="6147384"/>
                <a:ext cx="56444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5" name="墨迹 84"/>
              <p14:cNvContentPartPr/>
              <p14:nvPr/>
            </p14:nvContentPartPr>
            <p14:xfrm>
              <a:off x="6169377" y="5937654"/>
              <a:ext cx="152400" cy="330282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3"/>
            </p:blipFill>
            <p:spPr>
              <a:xfrm>
                <a:off x="6169377" y="5937654"/>
                <a:ext cx="152400" cy="3302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6" name="墨迹 85"/>
              <p14:cNvContentPartPr/>
              <p14:nvPr/>
            </p14:nvContentPartPr>
            <p14:xfrm>
              <a:off x="7191022" y="6045868"/>
              <a:ext cx="94015" cy="140995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5"/>
            </p:blipFill>
            <p:spPr>
              <a:xfrm>
                <a:off x="7191022" y="6045868"/>
                <a:ext cx="94015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7" name="墨迹 86"/>
              <p14:cNvContentPartPr/>
              <p14:nvPr/>
            </p14:nvContentPartPr>
            <p14:xfrm>
              <a:off x="7332133" y="6119185"/>
              <a:ext cx="59267" cy="56398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7"/>
            </p:blipFill>
            <p:spPr>
              <a:xfrm>
                <a:off x="7332133" y="6119185"/>
                <a:ext cx="59267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8" name="墨迹 87"/>
              <p14:cNvContentPartPr/>
              <p14:nvPr/>
            </p14:nvContentPartPr>
            <p14:xfrm>
              <a:off x="7484533" y="5914918"/>
              <a:ext cx="197556" cy="356542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69"/>
            </p:blipFill>
            <p:spPr>
              <a:xfrm>
                <a:off x="7484533" y="5914918"/>
                <a:ext cx="197556" cy="356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9" name="墨迹 88"/>
              <p14:cNvContentPartPr/>
              <p14:nvPr/>
            </p14:nvContentPartPr>
            <p14:xfrm>
              <a:off x="9580915" y="4023999"/>
              <a:ext cx="1952448" cy="123018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1"/>
            </p:blipFill>
            <p:spPr>
              <a:xfrm>
                <a:off x="9580915" y="4023999"/>
                <a:ext cx="1952448" cy="123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90" name="墨迹 89"/>
              <p14:cNvContentPartPr/>
              <p14:nvPr/>
            </p14:nvContentPartPr>
            <p14:xfrm>
              <a:off x="9398000" y="3491037"/>
              <a:ext cx="1601611" cy="597819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3"/>
            </p:blipFill>
            <p:spPr>
              <a:xfrm>
                <a:off x="9398000" y="3491037"/>
                <a:ext cx="1601611" cy="597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1" name="墨迹 90"/>
              <p14:cNvContentPartPr/>
              <p14:nvPr/>
            </p14:nvContentPartPr>
            <p14:xfrm>
              <a:off x="3755672" y="2910138"/>
              <a:ext cx="946150" cy="507582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5"/>
            </p:blipFill>
            <p:spPr>
              <a:xfrm>
                <a:off x="3755672" y="2910138"/>
                <a:ext cx="946150" cy="5075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2" name="墨迹 91"/>
              <p14:cNvContentPartPr/>
              <p14:nvPr/>
            </p14:nvContentPartPr>
            <p14:xfrm>
              <a:off x="9437511" y="2870659"/>
              <a:ext cx="762000" cy="648577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7"/>
            </p:blipFill>
            <p:spPr>
              <a:xfrm>
                <a:off x="9437511" y="2870659"/>
                <a:ext cx="762000" cy="648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3" name="墨迹 92"/>
              <p14:cNvContentPartPr/>
              <p14:nvPr/>
            </p14:nvContentPartPr>
            <p14:xfrm>
              <a:off x="10295466" y="4511842"/>
              <a:ext cx="95956" cy="144519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79"/>
            </p:blipFill>
            <p:spPr>
              <a:xfrm>
                <a:off x="10295466" y="4511842"/>
                <a:ext cx="95956" cy="1445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4" name="墨迹 93"/>
              <p14:cNvContentPartPr/>
              <p14:nvPr/>
            </p14:nvContentPartPr>
            <p14:xfrm>
              <a:off x="10442222" y="4556960"/>
              <a:ext cx="56445" cy="49348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1"/>
            </p:blipFill>
            <p:spPr>
              <a:xfrm>
                <a:off x="10442222" y="4556960"/>
                <a:ext cx="56445" cy="49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5" name="墨迹 94"/>
              <p14:cNvContentPartPr/>
              <p14:nvPr/>
            </p14:nvContentPartPr>
            <p14:xfrm>
              <a:off x="10588977" y="4472363"/>
              <a:ext cx="93838" cy="133240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3"/>
            </p:blipFill>
            <p:spPr>
              <a:xfrm>
                <a:off x="10588977" y="4472363"/>
                <a:ext cx="93838" cy="133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6" name="墨迹 95"/>
              <p14:cNvContentPartPr/>
              <p14:nvPr/>
            </p14:nvContentPartPr>
            <p14:xfrm>
              <a:off x="10788826" y="4358862"/>
              <a:ext cx="206551" cy="169899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5"/>
            </p:blipFill>
            <p:spPr>
              <a:xfrm>
                <a:off x="10788826" y="4358862"/>
                <a:ext cx="206551" cy="169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7" name="墨迹 96"/>
              <p14:cNvContentPartPr/>
              <p14:nvPr/>
            </p14:nvContentPartPr>
            <p14:xfrm>
              <a:off x="10842977" y="4353927"/>
              <a:ext cx="152400" cy="352488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7"/>
            </p:blipFill>
            <p:spPr>
              <a:xfrm>
                <a:off x="10842977" y="4353927"/>
                <a:ext cx="152400" cy="3524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8" name="墨迹 97"/>
              <p14:cNvContentPartPr/>
              <p14:nvPr/>
            </p14:nvContentPartPr>
            <p14:xfrm>
              <a:off x="9701565" y="4765633"/>
              <a:ext cx="1655057" cy="84597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89"/>
            </p:blipFill>
            <p:spPr>
              <a:xfrm>
                <a:off x="9701565" y="4765633"/>
                <a:ext cx="1655057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9" name="墨迹 98"/>
              <p14:cNvContentPartPr/>
              <p14:nvPr/>
            </p14:nvContentPartPr>
            <p14:xfrm>
              <a:off x="9953625" y="4991225"/>
              <a:ext cx="92075" cy="138704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1"/>
            </p:blipFill>
            <p:spPr>
              <a:xfrm>
                <a:off x="9953625" y="4991225"/>
                <a:ext cx="92075" cy="138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00" name="墨迹 99"/>
              <p14:cNvContentPartPr/>
              <p14:nvPr/>
            </p14:nvContentPartPr>
            <p14:xfrm>
              <a:off x="10103555" y="5055201"/>
              <a:ext cx="67734" cy="48820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3"/>
            </p:blipFill>
            <p:spPr>
              <a:xfrm>
                <a:off x="10103555" y="5055201"/>
                <a:ext cx="67734" cy="48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1" name="墨迹 100"/>
              <p14:cNvContentPartPr/>
              <p14:nvPr/>
            </p14:nvContentPartPr>
            <p14:xfrm>
              <a:off x="10252780" y="4875609"/>
              <a:ext cx="381352" cy="290450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5"/>
            </p:blipFill>
            <p:spPr>
              <a:xfrm>
                <a:off x="10252780" y="4875609"/>
                <a:ext cx="381352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2" name="墨迹 101"/>
              <p14:cNvContentPartPr/>
              <p14:nvPr/>
            </p14:nvContentPartPr>
            <p14:xfrm>
              <a:off x="10476088" y="4914206"/>
              <a:ext cx="135467" cy="359009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97"/>
            </p:blipFill>
            <p:spPr>
              <a:xfrm>
                <a:off x="10476088" y="4914206"/>
                <a:ext cx="135467" cy="359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3" name="墨迹 102"/>
              <p14:cNvContentPartPr/>
              <p14:nvPr/>
            </p14:nvContentPartPr>
            <p14:xfrm>
              <a:off x="10682817" y="5036343"/>
              <a:ext cx="196850" cy="22559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99"/>
            </p:blipFill>
            <p:spPr>
              <a:xfrm>
                <a:off x="10682817" y="5036343"/>
                <a:ext cx="19685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4" name="墨迹 103"/>
              <p14:cNvContentPartPr/>
              <p14:nvPr/>
            </p14:nvContentPartPr>
            <p14:xfrm>
              <a:off x="10763955" y="4926191"/>
              <a:ext cx="50800" cy="270887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1"/>
            </p:blipFill>
            <p:spPr>
              <a:xfrm>
                <a:off x="10763955" y="4926191"/>
                <a:ext cx="50800" cy="270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5" name="墨迹 104"/>
              <p14:cNvContentPartPr/>
              <p14:nvPr/>
            </p14:nvContentPartPr>
            <p14:xfrm>
              <a:off x="10910711" y="4988405"/>
              <a:ext cx="94015" cy="160734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3"/>
            </p:blipFill>
            <p:spPr>
              <a:xfrm>
                <a:off x="10910711" y="4988405"/>
                <a:ext cx="94015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6" name="墨迹 105"/>
              <p14:cNvContentPartPr/>
              <p14:nvPr/>
            </p14:nvContentPartPr>
            <p14:xfrm>
              <a:off x="11057467" y="5075822"/>
              <a:ext cx="42333" cy="28199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5"/>
            </p:blipFill>
            <p:spPr>
              <a:xfrm>
                <a:off x="11057467" y="5075822"/>
                <a:ext cx="423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7" name="墨迹 106"/>
              <p14:cNvContentPartPr/>
              <p14:nvPr/>
            </p14:nvContentPartPr>
            <p14:xfrm>
              <a:off x="11176000" y="4968666"/>
              <a:ext cx="82550" cy="129715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07"/>
            </p:blipFill>
            <p:spPr>
              <a:xfrm>
                <a:off x="11176000" y="4968666"/>
                <a:ext cx="82550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8" name="墨迹 107"/>
              <p14:cNvContentPartPr/>
              <p14:nvPr/>
            </p14:nvContentPartPr>
            <p14:xfrm>
              <a:off x="11318522" y="4891647"/>
              <a:ext cx="165100" cy="172895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09"/>
            </p:blipFill>
            <p:spPr>
              <a:xfrm>
                <a:off x="11318522" y="4891647"/>
                <a:ext cx="165100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09" name="墨迹 108"/>
              <p14:cNvContentPartPr/>
              <p14:nvPr/>
            </p14:nvContentPartPr>
            <p14:xfrm>
              <a:off x="11365088" y="4912268"/>
              <a:ext cx="104423" cy="335568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1"/>
            </p:blipFill>
            <p:spPr>
              <a:xfrm>
                <a:off x="11365088" y="4912268"/>
                <a:ext cx="104423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10" name="墨迹 109"/>
              <p14:cNvContentPartPr/>
              <p14:nvPr/>
            </p14:nvContentPartPr>
            <p14:xfrm>
              <a:off x="11102622" y="4771273"/>
              <a:ext cx="397933" cy="28199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3"/>
            </p:blipFill>
            <p:spPr>
              <a:xfrm>
                <a:off x="11102622" y="4771273"/>
                <a:ext cx="3979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11" name="墨迹 110"/>
              <p14:cNvContentPartPr/>
              <p14:nvPr/>
            </p14:nvContentPartPr>
            <p14:xfrm>
              <a:off x="11499850" y="4609128"/>
              <a:ext cx="229305" cy="259431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5"/>
            </p:blipFill>
            <p:spPr>
              <a:xfrm>
                <a:off x="11499850" y="4609128"/>
                <a:ext cx="229305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2" name="墨迹 111"/>
              <p14:cNvContentPartPr/>
              <p14:nvPr/>
            </p14:nvContentPartPr>
            <p14:xfrm>
              <a:off x="11525250" y="4649136"/>
              <a:ext cx="119238" cy="218013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17"/>
            </p:blipFill>
            <p:spPr>
              <a:xfrm>
                <a:off x="11525250" y="4649136"/>
                <a:ext cx="119238" cy="218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3" name="墨迹 112"/>
              <p14:cNvContentPartPr/>
              <p14:nvPr/>
            </p14:nvContentPartPr>
            <p14:xfrm>
              <a:off x="11706577" y="4697955"/>
              <a:ext cx="33867" cy="154037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19"/>
            </p:blipFill>
            <p:spPr>
              <a:xfrm>
                <a:off x="11706577" y="4697955"/>
                <a:ext cx="33867" cy="154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4" name="墨迹 113"/>
              <p14:cNvContentPartPr/>
              <p14:nvPr/>
            </p14:nvContentPartPr>
            <p14:xfrm>
              <a:off x="11791244" y="4598377"/>
              <a:ext cx="319793" cy="641705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1"/>
            </p:blipFill>
            <p:spPr>
              <a:xfrm>
                <a:off x="11791244" y="4598377"/>
                <a:ext cx="319793" cy="6417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5" name="墨迹 114"/>
              <p14:cNvContentPartPr/>
              <p14:nvPr/>
            </p14:nvContentPartPr>
            <p14:xfrm>
              <a:off x="11952111" y="5027179"/>
              <a:ext cx="130527" cy="108742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3"/>
            </p:blipFill>
            <p:spPr>
              <a:xfrm>
                <a:off x="11952111" y="5027179"/>
                <a:ext cx="130527" cy="108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6" name="墨迹 115"/>
              <p14:cNvContentPartPr/>
              <p14:nvPr/>
            </p14:nvContentPartPr>
            <p14:xfrm>
              <a:off x="9654293" y="5752598"/>
              <a:ext cx="210079" cy="11280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5"/>
            </p:blipFill>
            <p:spPr>
              <a:xfrm>
                <a:off x="9654293" y="5752598"/>
                <a:ext cx="21007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17" name="墨迹 116"/>
              <p14:cNvContentPartPr/>
              <p14:nvPr/>
            </p14:nvContentPartPr>
            <p14:xfrm>
              <a:off x="9612488" y="5840015"/>
              <a:ext cx="296334" cy="31019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27"/>
            </p:blipFill>
            <p:spPr>
              <a:xfrm>
                <a:off x="9612488" y="5840015"/>
                <a:ext cx="29633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18" name="墨迹 117"/>
              <p14:cNvContentPartPr/>
              <p14:nvPr/>
            </p14:nvContentPartPr>
            <p14:xfrm>
              <a:off x="10158412" y="5614423"/>
              <a:ext cx="182210" cy="183294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29"/>
            </p:blipFill>
            <p:spPr>
              <a:xfrm>
                <a:off x="10158412" y="5614423"/>
                <a:ext cx="182210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19" name="墨迹 118"/>
              <p14:cNvContentPartPr/>
              <p14:nvPr/>
            </p14:nvContentPartPr>
            <p14:xfrm>
              <a:off x="10176933" y="5673641"/>
              <a:ext cx="152400" cy="287630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1"/>
            </p:blipFill>
            <p:spPr>
              <a:xfrm>
                <a:off x="10176933" y="5673641"/>
                <a:ext cx="152400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20" name="墨迹 119"/>
              <p14:cNvContentPartPr/>
              <p14:nvPr/>
            </p14:nvContentPartPr>
            <p14:xfrm>
              <a:off x="10334977" y="5874912"/>
              <a:ext cx="62089" cy="72259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3"/>
            </p:blipFill>
            <p:spPr>
              <a:xfrm>
                <a:off x="10334977" y="5874912"/>
                <a:ext cx="62089" cy="72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21" name="墨迹 120"/>
              <p14:cNvContentPartPr/>
              <p14:nvPr/>
            </p14:nvContentPartPr>
            <p14:xfrm>
              <a:off x="10461977" y="5643327"/>
              <a:ext cx="138288" cy="306664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35"/>
            </p:blipFill>
            <p:spPr>
              <a:xfrm>
                <a:off x="10461977" y="5643327"/>
                <a:ext cx="138288" cy="3066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2" name="墨迹 121"/>
              <p14:cNvContentPartPr/>
              <p14:nvPr/>
            </p14:nvContentPartPr>
            <p14:xfrm>
              <a:off x="10617200" y="5628522"/>
              <a:ext cx="121355" cy="50759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37"/>
            </p:blipFill>
            <p:spPr>
              <a:xfrm>
                <a:off x="10617200" y="5628522"/>
                <a:ext cx="121355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3" name="墨迹 122"/>
              <p14:cNvContentPartPr/>
              <p14:nvPr/>
            </p14:nvContentPartPr>
            <p14:xfrm>
              <a:off x="10470444" y="5481888"/>
              <a:ext cx="486833" cy="879809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39"/>
            </p:blipFill>
            <p:spPr>
              <a:xfrm>
                <a:off x="10470444" y="5481888"/>
                <a:ext cx="486833" cy="8798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4" name="墨迹 123"/>
              <p14:cNvContentPartPr/>
              <p14:nvPr/>
            </p14:nvContentPartPr>
            <p14:xfrm>
              <a:off x="10752667" y="5981010"/>
              <a:ext cx="124177" cy="108037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41"/>
            </p:blipFill>
            <p:spPr>
              <a:xfrm>
                <a:off x="10752667" y="5981010"/>
                <a:ext cx="124177" cy="108037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AS.43_1#7630ab4d3?vop=1&amp;vop=1&amp;pid=87f9cde70&amp;color=0,0,0&amp;vtp=1&amp;bt=1&amp;bbb=1&amp;hb=1"/>
          <p:cNvSpPr/>
          <p:nvPr/>
        </p:nvSpPr>
        <p:spPr>
          <a:xfrm>
            <a:off x="649224" y="1080000"/>
            <a:ext cx="10899648" cy="4864100"/>
          </a:xfrm>
          <a:prstGeom prst="rect">
            <a:avLst/>
          </a:prstGeom>
          <a:blipFill rotWithShape="1">
            <a:blip r:embed="rId3"/>
            <a:stretch>
              <a:fillRect l="-1454" r="-1510" b="-251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7_BD.44_1#a8ce9bba5?sp=1&amp;vop=1&amp;pid=87f9cde70&amp;color=0,0,0&amp;vtp=1&amp;bt=1&amp;bbb=1&amp;hb=1"/>
          <p:cNvSpPr/>
          <p:nvPr/>
        </p:nvSpPr>
        <p:spPr>
          <a:xfrm>
            <a:off x="484467" y="422239"/>
            <a:ext cx="10899648" cy="914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（3）水煤气变换反应是放热反应，需在多个催化剂反应层间进行降温操作以“去除”反应过程中的</a:t>
            </a:r>
          </a:p>
          <a:p>
            <a:pPr latinLnBrk="1">
              <a:lnSpc>
                <a:spcPts val="3600"/>
              </a:lnSpc>
            </a:pPr>
            <a:r>
              <a:rPr lang="en-US" altLang="zh-CN" sz="2000" b="0" i="0" dirty="0" err="1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余热（过程如图甲所示</a:t>
            </a: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），保证反应在最适宜温度附近进行。</a:t>
            </a:r>
            <a:endParaRPr lang="en-US" altLang="zh-CN" sz="2000" dirty="0"/>
          </a:p>
        </p:txBody>
      </p:sp>
      <p:pic>
        <p:nvPicPr>
          <p:cNvPr id="3" name="QC_7_BD.44_3#a8ce9bba5?htil=1&amp;vop=1&amp;pid=87f9cde70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7208" y="2165088"/>
            <a:ext cx="1124712" cy="213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QC_7_BD.44_4#a8ce9bba5?htil=1&amp;vop=1&amp;pid=87f9cde70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68295" y="1044049"/>
            <a:ext cx="3361037" cy="316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" name="QC_7_BD.44_5#a8ce9bba5?vop=1&amp;pid=87f9cde70&amp;color=0,0,0&amp;vtp=1&amp;bbb=1"/>
          <p:cNvSpPr/>
          <p:nvPr/>
        </p:nvSpPr>
        <p:spPr>
          <a:xfrm>
            <a:off x="649224" y="4427212"/>
            <a:ext cx="10899648" cy="431800"/>
          </a:xfrm>
          <a:prstGeom prst="rect">
            <a:avLst/>
          </a:prstGeom>
          <a:blipFill rotWithShape="1">
            <a:blip r:embed="rId5"/>
            <a:stretch>
              <a:fillRect l="-1454" t="-4225" b="-2535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6" name="QC_7_AN.45_1#a8ce9bba5.blank?vop=1&amp;pid=87f9cde70&amp;color=0,0,0&amp;vpa=20&amp;vtp=1"/>
          <p:cNvSpPr/>
          <p:nvPr/>
        </p:nvSpPr>
        <p:spPr>
          <a:xfrm>
            <a:off x="9048814" y="4389112"/>
            <a:ext cx="311150" cy="4318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4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A</a:t>
            </a:r>
            <a:endParaRPr lang="en-US" altLang="zh-CN" sz="2000" dirty="0"/>
          </a:p>
        </p:txBody>
      </p:sp>
      <p:sp>
        <p:nvSpPr>
          <p:cNvPr id="7" name="QC_7_BD.44_6#a8ce9bba5.choices?vop=1&amp;pid=87f9cde70&amp;color=0,0,0&amp;vtp=1&amp;bbb=1"/>
          <p:cNvSpPr/>
          <p:nvPr/>
        </p:nvSpPr>
        <p:spPr>
          <a:xfrm>
            <a:off x="649224" y="4825865"/>
            <a:ext cx="10899648" cy="4318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marR="0" lvl="0" indent="0" defTabSz="914400" eaLnBrk="1" fontAlgn="auto" latinLnBrk="1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393565" algn="l"/>
                <a:tab pos="7746365" algn="l"/>
              </a:tabLst>
              <a:defRPr/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A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.按原水碳比通入冷的原料气</a:t>
            </a:r>
            <a:r>
              <a:rPr lang="en-US" altLang="zh-CN" sz="2000" b="0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B</a:t>
            </a: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.喷入冷水（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蒸气）</a:t>
            </a:r>
            <a:r>
              <a:rPr lang="en-US" altLang="zh-CN" sz="2000" b="0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C</a:t>
            </a: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.通过热交换器换热</a:t>
            </a:r>
            <a:endParaRPr lang="en-US" altLang="zh-CN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墨迹 7"/>
              <p14:cNvContentPartPr/>
              <p14:nvPr/>
            </p14:nvContentPartPr>
            <p14:xfrm>
              <a:off x="3502377" y="2385636"/>
              <a:ext cx="25400" cy="564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7"/>
            </p:blipFill>
            <p:spPr>
              <a:xfrm>
                <a:off x="3502377" y="2385636"/>
                <a:ext cx="2540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墨迹 9"/>
              <p14:cNvContentPartPr/>
              <p14:nvPr/>
            </p14:nvContentPartPr>
            <p14:xfrm>
              <a:off x="7171266" y="2526631"/>
              <a:ext cx="105017" cy="5995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9"/>
            </p:blipFill>
            <p:spPr>
              <a:xfrm>
                <a:off x="7171266" y="2526631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墨迹 14"/>
              <p14:cNvContentPartPr/>
              <p14:nvPr/>
            </p14:nvContentPartPr>
            <p14:xfrm>
              <a:off x="3612444" y="3835065"/>
              <a:ext cx="194733" cy="133417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11"/>
            </p:blipFill>
            <p:spPr>
              <a:xfrm>
                <a:off x="3612444" y="3835065"/>
                <a:ext cx="194733" cy="133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墨迹 15"/>
              <p14:cNvContentPartPr/>
              <p14:nvPr/>
            </p14:nvContentPartPr>
            <p14:xfrm>
              <a:off x="3663244" y="3554485"/>
              <a:ext cx="8467" cy="29186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13"/>
            </p:blipFill>
            <p:spPr>
              <a:xfrm>
                <a:off x="3663244" y="3554485"/>
                <a:ext cx="8467" cy="291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墨迹 16"/>
              <p14:cNvContentPartPr/>
              <p14:nvPr/>
            </p14:nvContentPartPr>
            <p14:xfrm>
              <a:off x="3570111" y="3519236"/>
              <a:ext cx="87489" cy="135356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15"/>
            </p:blipFill>
            <p:spPr>
              <a:xfrm>
                <a:off x="3570111" y="3519236"/>
                <a:ext cx="87489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墨迹 17"/>
              <p14:cNvContentPartPr/>
              <p14:nvPr/>
            </p14:nvContentPartPr>
            <p14:xfrm>
              <a:off x="3674533" y="3536156"/>
              <a:ext cx="81844" cy="64857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17"/>
            </p:blipFill>
            <p:spPr>
              <a:xfrm>
                <a:off x="3674533" y="3536156"/>
                <a:ext cx="81844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墨迹 18"/>
              <p14:cNvContentPartPr/>
              <p14:nvPr/>
            </p14:nvContentPartPr>
            <p14:xfrm>
              <a:off x="3637844" y="3241829"/>
              <a:ext cx="141817" cy="207791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19"/>
            </p:blipFill>
            <p:spPr>
              <a:xfrm>
                <a:off x="3637844" y="3241829"/>
                <a:ext cx="141817" cy="207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3685822" y="2836820"/>
              <a:ext cx="22578" cy="28199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21"/>
            </p:blipFill>
            <p:spPr>
              <a:xfrm>
                <a:off x="3685822" y="2836820"/>
                <a:ext cx="22578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3603977" y="2826246"/>
              <a:ext cx="76200" cy="13183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23"/>
            </p:blipFill>
            <p:spPr>
              <a:xfrm>
                <a:off x="3603977" y="2826246"/>
                <a:ext cx="76200" cy="1318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2" name="墨迹 21"/>
              <p14:cNvContentPartPr/>
              <p14:nvPr/>
            </p14:nvContentPartPr>
            <p14:xfrm>
              <a:off x="3691466" y="2870659"/>
              <a:ext cx="84667" cy="78957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25"/>
            </p:blipFill>
            <p:spPr>
              <a:xfrm>
                <a:off x="3691466" y="2870659"/>
                <a:ext cx="84667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" name="墨迹 22"/>
              <p14:cNvContentPartPr/>
              <p14:nvPr/>
            </p14:nvContentPartPr>
            <p14:xfrm>
              <a:off x="3646311" y="2611228"/>
              <a:ext cx="208844" cy="157914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27"/>
            </p:blipFill>
            <p:spPr>
              <a:xfrm>
                <a:off x="3646311" y="2611228"/>
                <a:ext cx="208844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" name="墨迹 23"/>
              <p14:cNvContentPartPr/>
              <p14:nvPr/>
            </p14:nvContentPartPr>
            <p14:xfrm>
              <a:off x="4030133" y="2912252"/>
              <a:ext cx="115005" cy="258021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29"/>
            </p:blipFill>
            <p:spPr>
              <a:xfrm>
                <a:off x="4030133" y="2912252"/>
                <a:ext cx="115005" cy="2580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5" name="墨迹 24"/>
              <p14:cNvContentPartPr/>
              <p14:nvPr/>
            </p14:nvContentPartPr>
            <p14:xfrm>
              <a:off x="4167540" y="2820782"/>
              <a:ext cx="167393" cy="337507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31"/>
            </p:blipFill>
            <p:spPr>
              <a:xfrm>
                <a:off x="4167540" y="2820782"/>
                <a:ext cx="167393" cy="337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6" name="墨迹 25"/>
              <p14:cNvContentPartPr/>
              <p14:nvPr/>
            </p14:nvContentPartPr>
            <p14:xfrm>
              <a:off x="4278488" y="3002842"/>
              <a:ext cx="28223" cy="417698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33"/>
            </p:blipFill>
            <p:spPr>
              <a:xfrm>
                <a:off x="4278488" y="3002842"/>
                <a:ext cx="28223" cy="4176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墨迹 26"/>
              <p14:cNvContentPartPr/>
              <p14:nvPr/>
            </p14:nvContentPartPr>
            <p14:xfrm>
              <a:off x="4401255" y="2956137"/>
              <a:ext cx="269522" cy="213432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35"/>
            </p:blipFill>
            <p:spPr>
              <a:xfrm>
                <a:off x="4401255" y="2956137"/>
                <a:ext cx="269522" cy="2134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8" name="墨迹 27"/>
              <p14:cNvContentPartPr/>
              <p14:nvPr/>
            </p14:nvContentPartPr>
            <p14:xfrm>
              <a:off x="3714044" y="2181193"/>
              <a:ext cx="5644" cy="289040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37"/>
            </p:blipFill>
            <p:spPr>
              <a:xfrm>
                <a:off x="3714044" y="2181193"/>
                <a:ext cx="5644" cy="289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9" name="墨迹 28"/>
              <p14:cNvContentPartPr/>
              <p14:nvPr/>
            </p14:nvContentPartPr>
            <p14:xfrm>
              <a:off x="3649133" y="2125148"/>
              <a:ext cx="70555" cy="158972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39"/>
            </p:blipFill>
            <p:spPr>
              <a:xfrm>
                <a:off x="3649133" y="2125148"/>
                <a:ext cx="70555" cy="158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0" name="墨迹 29"/>
              <p14:cNvContentPartPr/>
              <p14:nvPr/>
            </p14:nvContentPartPr>
            <p14:xfrm>
              <a:off x="3719688" y="2160044"/>
              <a:ext cx="107245" cy="104336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41"/>
            </p:blipFill>
            <p:spPr>
              <a:xfrm>
                <a:off x="3719688" y="2160044"/>
                <a:ext cx="107245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" name="墨迹 30"/>
              <p14:cNvContentPartPr/>
              <p14:nvPr/>
            </p14:nvContentPartPr>
            <p14:xfrm>
              <a:off x="3629377" y="1718906"/>
              <a:ext cx="208845" cy="317062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43"/>
            </p:blipFill>
            <p:spPr>
              <a:xfrm>
                <a:off x="3629377" y="1718906"/>
                <a:ext cx="208845" cy="3170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2" name="墨迹 31"/>
              <p14:cNvContentPartPr/>
              <p14:nvPr/>
            </p14:nvContentPartPr>
            <p14:xfrm>
              <a:off x="6869288" y="1158979"/>
              <a:ext cx="105018" cy="59958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45"/>
            </p:blipFill>
            <p:spPr>
              <a:xfrm>
                <a:off x="6869288" y="1158979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3" name="墨迹 32"/>
              <p14:cNvContentPartPr/>
              <p14:nvPr/>
            </p14:nvContentPartPr>
            <p14:xfrm>
              <a:off x="3973688" y="2089546"/>
              <a:ext cx="335845" cy="555521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47"/>
            </p:blipFill>
            <p:spPr>
              <a:xfrm>
                <a:off x="3973688" y="2089546"/>
                <a:ext cx="335845" cy="5555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4" name="墨迹 33"/>
              <p14:cNvContentPartPr/>
              <p14:nvPr/>
            </p14:nvContentPartPr>
            <p14:xfrm>
              <a:off x="3937705" y="3211867"/>
              <a:ext cx="1201561" cy="59218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49"/>
            </p:blipFill>
            <p:spPr>
              <a:xfrm>
                <a:off x="3937705" y="3211867"/>
                <a:ext cx="1201561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5" name="墨迹 34"/>
              <p14:cNvContentPartPr/>
              <p14:nvPr/>
            </p14:nvContentPartPr>
            <p14:xfrm>
              <a:off x="5006622" y="2884582"/>
              <a:ext cx="268111" cy="320235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51"/>
            </p:blipFill>
            <p:spPr>
              <a:xfrm>
                <a:off x="5006622" y="2884582"/>
                <a:ext cx="268111" cy="3202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6" name="墨迹 35"/>
              <p14:cNvContentPartPr/>
              <p14:nvPr/>
            </p14:nvContentPartPr>
            <p14:xfrm>
              <a:off x="5328355" y="2752223"/>
              <a:ext cx="112889" cy="64858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53"/>
            </p:blipFill>
            <p:spPr>
              <a:xfrm>
                <a:off x="5328355" y="2752223"/>
                <a:ext cx="112889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7" name="墨迹 36"/>
              <p14:cNvContentPartPr/>
              <p14:nvPr/>
            </p14:nvContentPartPr>
            <p14:xfrm>
              <a:off x="5283200" y="2865019"/>
              <a:ext cx="56444" cy="396549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55"/>
            </p:blipFill>
            <p:spPr>
              <a:xfrm>
                <a:off x="5283200" y="2865019"/>
                <a:ext cx="56444" cy="396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8" name="墨迹 37"/>
              <p14:cNvContentPartPr/>
              <p14:nvPr/>
            </p14:nvContentPartPr>
            <p14:xfrm>
              <a:off x="5317066" y="2932697"/>
              <a:ext cx="149578" cy="163378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57"/>
            </p:blipFill>
            <p:spPr>
              <a:xfrm>
                <a:off x="5317066" y="2932697"/>
                <a:ext cx="149578" cy="163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9" name="墨迹 38"/>
              <p14:cNvContentPartPr/>
              <p14:nvPr/>
            </p14:nvContentPartPr>
            <p14:xfrm>
              <a:off x="5373511" y="2659166"/>
              <a:ext cx="287337" cy="693696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59"/>
            </p:blipFill>
            <p:spPr>
              <a:xfrm>
                <a:off x="5373511" y="2659166"/>
                <a:ext cx="287337" cy="693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0" name="墨迹 39"/>
              <p14:cNvContentPartPr/>
              <p14:nvPr/>
            </p14:nvContentPartPr>
            <p14:xfrm>
              <a:off x="5503333" y="2951555"/>
              <a:ext cx="361244" cy="218014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61"/>
            </p:blipFill>
            <p:spPr>
              <a:xfrm>
                <a:off x="5503333" y="2951555"/>
                <a:ext cx="361244" cy="218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1" name="墨迹 40"/>
              <p14:cNvContentPartPr/>
              <p14:nvPr/>
            </p14:nvContentPartPr>
            <p14:xfrm>
              <a:off x="1061155" y="5154779"/>
              <a:ext cx="9733845" cy="242512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63"/>
            </p:blipFill>
            <p:spPr>
              <a:xfrm>
                <a:off x="1061155" y="5154779"/>
                <a:ext cx="9733845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墨迹 41"/>
              <p14:cNvContentPartPr/>
              <p14:nvPr/>
            </p14:nvContentPartPr>
            <p14:xfrm>
              <a:off x="7012693" y="5416325"/>
              <a:ext cx="790751" cy="449069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65"/>
            </p:blipFill>
            <p:spPr>
              <a:xfrm>
                <a:off x="7012693" y="5416325"/>
                <a:ext cx="790751" cy="449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3" name="墨迹 42"/>
              <p14:cNvContentPartPr/>
              <p14:nvPr/>
            </p14:nvContentPartPr>
            <p14:xfrm>
              <a:off x="7733947" y="5365567"/>
              <a:ext cx="287513" cy="412939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67"/>
            </p:blipFill>
            <p:spPr>
              <a:xfrm>
                <a:off x="7733947" y="5365567"/>
                <a:ext cx="287513" cy="412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4" name="墨迹 43"/>
              <p14:cNvContentPartPr/>
              <p14:nvPr/>
            </p14:nvContentPartPr>
            <p14:xfrm>
              <a:off x="7909277" y="5662361"/>
              <a:ext cx="38100" cy="558341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69"/>
            </p:blipFill>
            <p:spPr>
              <a:xfrm>
                <a:off x="7909277" y="5662361"/>
                <a:ext cx="38100" cy="558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5" name="墨迹 44"/>
              <p14:cNvContentPartPr/>
              <p14:nvPr/>
            </p14:nvContentPartPr>
            <p14:xfrm>
              <a:off x="8167511" y="5433597"/>
              <a:ext cx="116416" cy="320588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71"/>
            </p:blipFill>
            <p:spPr>
              <a:xfrm>
                <a:off x="8167511" y="5433597"/>
                <a:ext cx="116416" cy="320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6" name="墨迹 45"/>
              <p14:cNvContentPartPr/>
              <p14:nvPr/>
            </p14:nvContentPartPr>
            <p14:xfrm>
              <a:off x="8286044" y="5335253"/>
              <a:ext cx="203906" cy="620378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73"/>
            </p:blipFill>
            <p:spPr>
              <a:xfrm>
                <a:off x="8286044" y="5335253"/>
                <a:ext cx="203906" cy="620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7" name="墨迹 46"/>
              <p14:cNvContentPartPr/>
              <p14:nvPr/>
            </p14:nvContentPartPr>
            <p14:xfrm>
              <a:off x="8592784" y="5364157"/>
              <a:ext cx="85901" cy="348787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75"/>
            </p:blipFill>
            <p:spPr>
              <a:xfrm>
                <a:off x="8592784" y="5364157"/>
                <a:ext cx="85901" cy="3487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8" name="墨迹 47"/>
              <p14:cNvContentPartPr/>
              <p14:nvPr/>
            </p14:nvContentPartPr>
            <p14:xfrm>
              <a:off x="8660694" y="5397291"/>
              <a:ext cx="294216" cy="400425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77"/>
            </p:blipFill>
            <p:spPr>
              <a:xfrm>
                <a:off x="8660694" y="5397291"/>
                <a:ext cx="294216" cy="4004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9" name="墨迹 48"/>
              <p14:cNvContentPartPr/>
              <p14:nvPr/>
            </p14:nvContentPartPr>
            <p14:xfrm>
              <a:off x="8765822" y="5664300"/>
              <a:ext cx="81844" cy="71379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79"/>
            </p:blipFill>
            <p:spPr>
              <a:xfrm>
                <a:off x="8765822" y="5664300"/>
                <a:ext cx="81844" cy="71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0" name="墨迹 49"/>
              <p14:cNvContentPartPr/>
              <p14:nvPr/>
            </p14:nvContentPartPr>
            <p14:xfrm>
              <a:off x="2525888" y="5686859"/>
              <a:ext cx="8467" cy="3701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81"/>
            </p:blipFill>
            <p:spPr>
              <a:xfrm>
                <a:off x="2525888" y="5686859"/>
                <a:ext cx="8467" cy="3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1" name="墨迹 50"/>
              <p14:cNvContentPartPr/>
              <p14:nvPr/>
            </p14:nvContentPartPr>
            <p14:xfrm>
              <a:off x="2466622" y="5480125"/>
              <a:ext cx="296333" cy="304374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83"/>
            </p:blipFill>
            <p:spPr>
              <a:xfrm>
                <a:off x="2466622" y="5480125"/>
                <a:ext cx="296333" cy="304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2" name="墨迹 51"/>
              <p14:cNvContentPartPr/>
              <p14:nvPr/>
            </p14:nvContentPartPr>
            <p14:xfrm>
              <a:off x="2844270" y="5573535"/>
              <a:ext cx="265818" cy="180826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85"/>
            </p:blipFill>
            <p:spPr>
              <a:xfrm>
                <a:off x="2844270" y="5573535"/>
                <a:ext cx="265818" cy="1808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3" name="墨迹 52"/>
              <p14:cNvContentPartPr/>
              <p14:nvPr/>
            </p14:nvContentPartPr>
            <p14:xfrm>
              <a:off x="3228622" y="5344946"/>
              <a:ext cx="67733" cy="461936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87"/>
            </p:blipFill>
            <p:spPr>
              <a:xfrm>
                <a:off x="3228622" y="5344946"/>
                <a:ext cx="67733" cy="4619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4" name="墨迹 53"/>
              <p14:cNvContentPartPr/>
              <p14:nvPr/>
            </p14:nvContentPartPr>
            <p14:xfrm>
              <a:off x="3191051" y="5552385"/>
              <a:ext cx="316971" cy="289745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89"/>
            </p:blipFill>
            <p:spPr>
              <a:xfrm>
                <a:off x="3191051" y="5552385"/>
                <a:ext cx="316971" cy="2897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5" name="墨迹 54"/>
              <p14:cNvContentPartPr/>
              <p14:nvPr/>
            </p14:nvContentPartPr>
            <p14:xfrm>
              <a:off x="10098440" y="5241667"/>
              <a:ext cx="294393" cy="276879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91"/>
            </p:blipFill>
            <p:spPr>
              <a:xfrm>
                <a:off x="10098440" y="5241667"/>
                <a:ext cx="294393" cy="2768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6" name="墨迹 55"/>
              <p14:cNvContentPartPr/>
              <p14:nvPr/>
            </p14:nvContentPartPr>
            <p14:xfrm>
              <a:off x="6823075" y="2444854"/>
              <a:ext cx="17991" cy="8460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93"/>
            </p:blipFill>
            <p:spPr>
              <a:xfrm>
                <a:off x="6823075" y="2444854"/>
                <a:ext cx="17991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7" name="墨迹 56"/>
              <p14:cNvContentPartPr/>
              <p14:nvPr/>
            </p14:nvContentPartPr>
            <p14:xfrm>
              <a:off x="7234413" y="4790307"/>
              <a:ext cx="312209" cy="379276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95"/>
            </p:blipFill>
            <p:spPr>
              <a:xfrm>
                <a:off x="7234413" y="4790307"/>
                <a:ext cx="312209" cy="3792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8" name="墨迹 57"/>
              <p14:cNvContentPartPr/>
              <p14:nvPr/>
            </p14:nvContentPartPr>
            <p14:xfrm>
              <a:off x="7572727" y="4886712"/>
              <a:ext cx="239184" cy="262427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97"/>
            </p:blipFill>
            <p:spPr>
              <a:xfrm>
                <a:off x="7572727" y="4886712"/>
                <a:ext cx="239184" cy="2624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9" name="墨迹 58"/>
              <p14:cNvContentPartPr/>
              <p14:nvPr/>
            </p14:nvContentPartPr>
            <p14:xfrm>
              <a:off x="7844190" y="4776912"/>
              <a:ext cx="190676" cy="317944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99"/>
            </p:blipFill>
            <p:spPr>
              <a:xfrm>
                <a:off x="7844190" y="4776912"/>
                <a:ext cx="190676" cy="3179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0" name="墨迹 59"/>
              <p14:cNvContentPartPr/>
              <p14:nvPr/>
            </p14:nvContentPartPr>
            <p14:xfrm>
              <a:off x="7948788" y="4954566"/>
              <a:ext cx="43744" cy="346848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01"/>
            </p:blipFill>
            <p:spPr>
              <a:xfrm>
                <a:off x="7948788" y="4954566"/>
                <a:ext cx="43744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1" name="墨迹 60"/>
              <p14:cNvContentPartPr/>
              <p14:nvPr/>
            </p14:nvContentPartPr>
            <p14:xfrm>
              <a:off x="8173155" y="4875609"/>
              <a:ext cx="105018" cy="59958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9"/>
            </p:blipFill>
            <p:spPr>
              <a:xfrm>
                <a:off x="8173155" y="4875609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2" name="墨迹 61"/>
              <p14:cNvContentPartPr/>
              <p14:nvPr/>
            </p14:nvContentPartPr>
            <p14:xfrm>
              <a:off x="8096250" y="4814628"/>
              <a:ext cx="160866" cy="284458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04"/>
            </p:blipFill>
            <p:spPr>
              <a:xfrm>
                <a:off x="8096250" y="4814628"/>
                <a:ext cx="160866" cy="284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3" name="墨迹 62"/>
              <p14:cNvContentPartPr/>
              <p14:nvPr/>
            </p14:nvContentPartPr>
            <p14:xfrm>
              <a:off x="8190088" y="4954390"/>
              <a:ext cx="110067" cy="87593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06"/>
            </p:blipFill>
            <p:spPr>
              <a:xfrm>
                <a:off x="8190088" y="4954390"/>
                <a:ext cx="110067" cy="875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4" name="墨迹 63"/>
              <p14:cNvContentPartPr/>
              <p14:nvPr/>
            </p14:nvContentPartPr>
            <p14:xfrm>
              <a:off x="8240888" y="4750828"/>
              <a:ext cx="338667" cy="437790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08"/>
            </p:blipFill>
            <p:spPr>
              <a:xfrm>
                <a:off x="8240888" y="4750828"/>
                <a:ext cx="338667" cy="4377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5" name="墨迹 64"/>
              <p14:cNvContentPartPr/>
              <p14:nvPr/>
            </p14:nvContentPartPr>
            <p14:xfrm>
              <a:off x="10123134" y="5352172"/>
              <a:ext cx="174449" cy="188934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10"/>
            </p:blipFill>
            <p:spPr>
              <a:xfrm>
                <a:off x="10123134" y="5352172"/>
                <a:ext cx="174449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6" name="墨迹 65"/>
              <p14:cNvContentPartPr/>
              <p14:nvPr/>
            </p14:nvContentPartPr>
            <p14:xfrm>
              <a:off x="10024709" y="5346533"/>
              <a:ext cx="327201" cy="333453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12"/>
            </p:blipFill>
            <p:spPr>
              <a:xfrm>
                <a:off x="10024709" y="5346533"/>
                <a:ext cx="327201" cy="3334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7" name="墨迹 66"/>
              <p14:cNvContentPartPr/>
              <p14:nvPr/>
            </p14:nvContentPartPr>
            <p14:xfrm>
              <a:off x="10397066" y="5307054"/>
              <a:ext cx="187678" cy="301729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14"/>
            </p:blipFill>
            <p:spPr>
              <a:xfrm>
                <a:off x="10397066" y="5307054"/>
                <a:ext cx="187678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8" name="墨迹 67"/>
              <p14:cNvContentPartPr/>
              <p14:nvPr/>
            </p14:nvContentPartPr>
            <p14:xfrm>
              <a:off x="10425288" y="5408570"/>
              <a:ext cx="183444" cy="144521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16"/>
            </p:blipFill>
            <p:spPr>
              <a:xfrm>
                <a:off x="10425288" y="5408570"/>
                <a:ext cx="183444" cy="1445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9" name="墨迹 68"/>
              <p14:cNvContentPartPr/>
              <p14:nvPr/>
            </p14:nvContentPartPr>
            <p14:xfrm>
              <a:off x="10433050" y="5170817"/>
              <a:ext cx="366536" cy="650164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18"/>
            </p:blipFill>
            <p:spPr>
              <a:xfrm>
                <a:off x="10433050" y="5170817"/>
                <a:ext cx="366536" cy="6501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0" name="墨迹 69"/>
              <p14:cNvContentPartPr/>
              <p14:nvPr/>
            </p14:nvContentPartPr>
            <p14:xfrm>
              <a:off x="10594622" y="5382486"/>
              <a:ext cx="437445" cy="191753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20"/>
            </p:blipFill>
            <p:spPr>
              <a:xfrm>
                <a:off x="10594622" y="5382486"/>
                <a:ext cx="437445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1" name="墨迹 70"/>
              <p14:cNvContentPartPr/>
              <p14:nvPr/>
            </p14:nvContentPartPr>
            <p14:xfrm>
              <a:off x="11255022" y="5400111"/>
              <a:ext cx="2823" cy="14099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22"/>
            </p:blipFill>
            <p:spPr>
              <a:xfrm>
                <a:off x="11255022" y="5400111"/>
                <a:ext cx="2823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2" name="墨迹 71"/>
              <p14:cNvContentPartPr/>
              <p14:nvPr/>
            </p14:nvContentPartPr>
            <p14:xfrm>
              <a:off x="1030111" y="4697955"/>
              <a:ext cx="1261533" cy="688056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24"/>
            </p:blipFill>
            <p:spPr>
              <a:xfrm>
                <a:off x="1030111" y="4697955"/>
                <a:ext cx="1261533" cy="688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3" name="墨迹 72"/>
              <p14:cNvContentPartPr/>
              <p14:nvPr/>
            </p14:nvContentPartPr>
            <p14:xfrm>
              <a:off x="8873066" y="2289759"/>
              <a:ext cx="375356" cy="157915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26"/>
            </p:blipFill>
            <p:spPr>
              <a:xfrm>
                <a:off x="8873066" y="2289759"/>
                <a:ext cx="375356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4" name="墨迹 73"/>
              <p14:cNvContentPartPr/>
              <p14:nvPr/>
            </p14:nvContentPartPr>
            <p14:xfrm>
              <a:off x="8824912" y="2294694"/>
              <a:ext cx="166688" cy="169899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28"/>
            </p:blipFill>
            <p:spPr>
              <a:xfrm>
                <a:off x="8824912" y="2294694"/>
                <a:ext cx="166688" cy="169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5" name="墨迹 74"/>
              <p14:cNvContentPartPr/>
              <p14:nvPr/>
            </p14:nvContentPartPr>
            <p14:xfrm>
              <a:off x="705555" y="344204"/>
              <a:ext cx="536222" cy="1102229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30"/>
            </p:blipFill>
            <p:spPr>
              <a:xfrm>
                <a:off x="705555" y="344204"/>
                <a:ext cx="536222" cy="11022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6" name="墨迹 75"/>
              <p14:cNvContentPartPr/>
              <p14:nvPr/>
            </p14:nvContentPartPr>
            <p14:xfrm>
              <a:off x="657577" y="493306"/>
              <a:ext cx="838200" cy="953303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32"/>
            </p:blipFill>
            <p:spPr>
              <a:xfrm>
                <a:off x="657577" y="493306"/>
                <a:ext cx="838200" cy="9533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7" name="墨迹 76"/>
              <p14:cNvContentPartPr/>
              <p14:nvPr/>
            </p14:nvContentPartPr>
            <p14:xfrm>
              <a:off x="874888" y="389146"/>
              <a:ext cx="688623" cy="1302794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34"/>
            </p:blipFill>
            <p:spPr>
              <a:xfrm>
                <a:off x="874888" y="389146"/>
                <a:ext cx="688623" cy="13027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8" name="墨迹 77"/>
              <p14:cNvContentPartPr/>
              <p14:nvPr/>
            </p14:nvContentPartPr>
            <p14:xfrm>
              <a:off x="1772355" y="253791"/>
              <a:ext cx="90311" cy="459820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36"/>
            </p:blipFill>
            <p:spPr>
              <a:xfrm>
                <a:off x="1772355" y="253791"/>
                <a:ext cx="90311" cy="459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9" name="墨迹 78"/>
              <p14:cNvContentPartPr/>
              <p14:nvPr/>
            </p14:nvContentPartPr>
            <p14:xfrm>
              <a:off x="1794933" y="204442"/>
              <a:ext cx="163689" cy="496479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38"/>
            </p:blipFill>
            <p:spPr>
              <a:xfrm>
                <a:off x="1794933" y="204442"/>
                <a:ext cx="163689" cy="496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0" name="墨迹 79"/>
              <p14:cNvContentPartPr/>
              <p14:nvPr/>
            </p14:nvContentPartPr>
            <p14:xfrm>
              <a:off x="1625600" y="107156"/>
              <a:ext cx="869244" cy="1328173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40"/>
            </p:blipFill>
            <p:spPr>
              <a:xfrm>
                <a:off x="1625600" y="107156"/>
                <a:ext cx="869244" cy="1328173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7_BD.44_1#a8ce9bba5?sp=1&amp;vop=1&amp;pid=87f9cde70&amp;color=0,0,0&amp;vtp=1&amp;bt=1&amp;bbb=1&amp;hb=1"/>
          <p:cNvSpPr/>
          <p:nvPr/>
        </p:nvSpPr>
        <p:spPr>
          <a:xfrm>
            <a:off x="484467" y="422239"/>
            <a:ext cx="10899648" cy="914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（3）水煤气变换反应是放热反应，需在多个催化剂反应层间进行降温操作以“去除”反应过程中的</a:t>
            </a:r>
          </a:p>
          <a:p>
            <a:pPr latinLnBrk="1">
              <a:lnSpc>
                <a:spcPts val="3600"/>
              </a:lnSpc>
            </a:pPr>
            <a:r>
              <a:rPr lang="en-US" altLang="zh-CN" sz="2000" b="0" i="0" dirty="0" err="1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余热（过程如图甲所示</a:t>
            </a: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），保证反应在最适宜温度附近进行。</a:t>
            </a:r>
            <a:endParaRPr lang="en-US" altLang="zh-CN" sz="2000" dirty="0"/>
          </a:p>
        </p:txBody>
      </p:sp>
      <p:pic>
        <p:nvPicPr>
          <p:cNvPr id="3" name="QC_7_BD.44_3#a8ce9bba5?htil=1&amp;vop=1&amp;pid=87f9cde70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7208" y="2165088"/>
            <a:ext cx="1124712" cy="213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QC_7_BD.44_4#a8ce9bba5?htil=1&amp;vop=1&amp;pid=87f9cde70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68295" y="1044049"/>
            <a:ext cx="3361037" cy="316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" name="QC_7_BD.44_5#a8ce9bba5?vop=1&amp;pid=87f9cde70&amp;color=0,0,0&amp;vtp=1&amp;bbb=1"/>
          <p:cNvSpPr/>
          <p:nvPr/>
        </p:nvSpPr>
        <p:spPr>
          <a:xfrm>
            <a:off x="649224" y="4427212"/>
            <a:ext cx="10899648" cy="431800"/>
          </a:xfrm>
          <a:prstGeom prst="rect">
            <a:avLst/>
          </a:prstGeom>
          <a:blipFill rotWithShape="1">
            <a:blip r:embed="rId5"/>
            <a:stretch>
              <a:fillRect l="-1454" t="-4225" b="-2535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7" name="QC_7_BD.44_6#a8ce9bba5.choices?vop=1&amp;pid=87f9cde70&amp;color=0,0,0&amp;vtp=1&amp;bbb=1"/>
          <p:cNvSpPr/>
          <p:nvPr/>
        </p:nvSpPr>
        <p:spPr>
          <a:xfrm>
            <a:off x="649224" y="4825865"/>
            <a:ext cx="10899648" cy="4318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marR="0" lvl="0" indent="0" defTabSz="914400" eaLnBrk="1" fontAlgn="auto" latinLnBrk="1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393565" algn="l"/>
                <a:tab pos="7746365" algn="l"/>
              </a:tabLst>
              <a:defRPr/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A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.按原水碳比通入冷的原料气</a:t>
            </a:r>
            <a:r>
              <a:rPr lang="en-US" altLang="zh-CN" sz="2000" b="0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B</a:t>
            </a: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.喷入冷水（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蒸气）</a:t>
            </a:r>
            <a:r>
              <a:rPr lang="en-US" altLang="zh-CN" sz="2000" b="0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C</a:t>
            </a: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.通过热交换器换热</a:t>
            </a:r>
            <a:endParaRPr lang="en-US" altLang="zh-CN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墨迹 9"/>
              <p14:cNvContentPartPr/>
              <p14:nvPr/>
            </p14:nvContentPartPr>
            <p14:xfrm>
              <a:off x="7171266" y="2526631"/>
              <a:ext cx="105017" cy="5995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7"/>
            </p:blipFill>
            <p:spPr>
              <a:xfrm>
                <a:off x="7171266" y="2526631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墨迹 31"/>
              <p14:cNvContentPartPr/>
              <p14:nvPr/>
            </p14:nvContentPartPr>
            <p14:xfrm>
              <a:off x="6869288" y="1158979"/>
              <a:ext cx="105018" cy="59958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9"/>
            </p:blipFill>
            <p:spPr>
              <a:xfrm>
                <a:off x="6869288" y="1158979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0" name="墨迹 49"/>
              <p14:cNvContentPartPr/>
              <p14:nvPr/>
            </p14:nvContentPartPr>
            <p14:xfrm>
              <a:off x="2525888" y="5686859"/>
              <a:ext cx="8467" cy="3701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11"/>
            </p:blipFill>
            <p:spPr>
              <a:xfrm>
                <a:off x="2525888" y="5686859"/>
                <a:ext cx="8467" cy="3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6" name="墨迹 55"/>
              <p14:cNvContentPartPr/>
              <p14:nvPr/>
            </p14:nvContentPartPr>
            <p14:xfrm>
              <a:off x="6823075" y="2444854"/>
              <a:ext cx="17991" cy="8460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3"/>
            </p:blipFill>
            <p:spPr>
              <a:xfrm>
                <a:off x="6823075" y="2444854"/>
                <a:ext cx="17991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1" name="墨迹 70"/>
              <p14:cNvContentPartPr/>
              <p14:nvPr/>
            </p14:nvContentPartPr>
            <p14:xfrm>
              <a:off x="11255022" y="5400111"/>
              <a:ext cx="2823" cy="14099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5"/>
            </p:blipFill>
            <p:spPr>
              <a:xfrm>
                <a:off x="11255022" y="5400111"/>
                <a:ext cx="2823" cy="14099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213" y="902054"/>
            <a:ext cx="11654075" cy="18681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 defTabSz="0">
              <a:lnSpc>
                <a:spcPct val="150000"/>
              </a:lnSpc>
              <a:tabLst>
                <a:tab pos="2970530" algn="l"/>
              </a:tabLst>
            </a:pPr>
            <a:r>
              <a:rPr lang="en-US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11.</a:t>
            </a:r>
            <a:r>
              <a:rPr lang="zh-CN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如图所示</a:t>
            </a:r>
            <a:r>
              <a:rPr lang="en-US" altLang="zh-CN" sz="2600" dirty="0">
                <a:latin typeface="方正书宋_GBK" pitchFamily="1" charset="-122"/>
                <a:ea typeface="微软雅黑" panose="020B0503020204020204" pitchFamily="34" charset="-122"/>
                <a:cs typeface="Times New Roman" panose="02020603050405020304" pitchFamily="34" charset="0"/>
              </a:rPr>
              <a:t>,</a:t>
            </a:r>
            <a:r>
              <a:rPr lang="zh-CN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左室容积为右室的两倍</a:t>
            </a:r>
            <a:r>
              <a:rPr lang="en-US" altLang="zh-CN" sz="2600" dirty="0">
                <a:latin typeface="方正书宋_GBK" pitchFamily="1" charset="-122"/>
                <a:ea typeface="微软雅黑" panose="020B0503020204020204" pitchFamily="34" charset="-122"/>
                <a:cs typeface="Times New Roman" panose="02020603050405020304" pitchFamily="34" charset="0"/>
              </a:rPr>
              <a:t>,</a:t>
            </a:r>
            <a:r>
              <a:rPr lang="zh-CN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温度相同</a:t>
            </a:r>
            <a:r>
              <a:rPr lang="en-US" altLang="zh-CN" sz="2600" dirty="0">
                <a:latin typeface="方正书宋_GBK" pitchFamily="1" charset="-122"/>
                <a:ea typeface="微软雅黑" panose="020B0503020204020204" pitchFamily="34" charset="-122"/>
                <a:cs typeface="Times New Roman" panose="02020603050405020304" pitchFamily="34" charset="0"/>
              </a:rPr>
              <a:t>,</a:t>
            </a:r>
            <a:r>
              <a:rPr lang="zh-CN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现分别按照如图所示的量充入气体</a:t>
            </a:r>
            <a:r>
              <a:rPr lang="en-US" altLang="zh-CN" sz="2600" dirty="0">
                <a:latin typeface="方正书宋_GBK" pitchFamily="1" charset="-122"/>
                <a:ea typeface="微软雅黑" panose="020B0503020204020204" pitchFamily="34" charset="-122"/>
                <a:cs typeface="Times New Roman" panose="02020603050405020304" pitchFamily="34" charset="0"/>
              </a:rPr>
              <a:t>,</a:t>
            </a:r>
            <a:r>
              <a:rPr lang="zh-CN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同时加入少量固体催化剂使两室内气体充分反应达到平衡</a:t>
            </a:r>
            <a:r>
              <a:rPr lang="en-US" altLang="zh-CN" sz="2600" dirty="0">
                <a:latin typeface="方正书宋_GBK" pitchFamily="1" charset="-122"/>
                <a:ea typeface="微软雅黑" panose="020B0503020204020204" pitchFamily="34" charset="-122"/>
                <a:cs typeface="Times New Roman" panose="02020603050405020304" pitchFamily="34" charset="0"/>
              </a:rPr>
              <a:t>,</a:t>
            </a:r>
            <a:r>
              <a:rPr lang="zh-CN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打开活塞</a:t>
            </a:r>
            <a:r>
              <a:rPr lang="en-US" altLang="zh-CN" sz="2600" dirty="0">
                <a:latin typeface="方正书宋_GBK" pitchFamily="1" charset="-122"/>
                <a:ea typeface="微软雅黑" panose="020B0503020204020204" pitchFamily="34" charset="-122"/>
                <a:cs typeface="Times New Roman" panose="02020603050405020304" pitchFamily="34" charset="0"/>
              </a:rPr>
              <a:t>,</a:t>
            </a:r>
            <a:r>
              <a:rPr lang="zh-CN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继续反应再次达到平衡。下列说法不正确的是</a:t>
            </a:r>
            <a:r>
              <a:rPr lang="en-US" altLang="zh-CN" sz="2600" dirty="0">
                <a:latin typeface="方正书宋_GBK" pitchFamily="1" charset="-122"/>
                <a:ea typeface="微软雅黑" panose="020B0503020204020204" pitchFamily="34" charset="-122"/>
                <a:cs typeface="Times New Roman" panose="02020603050405020304" pitchFamily="34" charset="0"/>
              </a:rPr>
              <a:t>(</a:t>
            </a:r>
            <a:r>
              <a:rPr lang="zh-CN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　　</a:t>
            </a:r>
            <a:r>
              <a:rPr lang="en-US" altLang="zh-CN" sz="2600" dirty="0">
                <a:latin typeface="方正书宋_GBK" pitchFamily="1" charset="-122"/>
                <a:ea typeface="微软雅黑" panose="020B0503020204020204" pitchFamily="34" charset="-122"/>
                <a:cs typeface="Times New Roman" panose="02020603050405020304" pitchFamily="34" charset="0"/>
              </a:rPr>
              <a:t>)</a:t>
            </a:r>
            <a:endParaRPr lang="zh-CN" altLang="zh-CN" sz="1100" dirty="0">
              <a:latin typeface="Calibri" panose="020F0502020204030204" charset="0"/>
              <a:cs typeface="Times New Roman" panose="020206030504050203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9397" y="2712106"/>
            <a:ext cx="11397613" cy="312390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defTabSz="0">
              <a:lnSpc>
                <a:spcPct val="150000"/>
              </a:lnSpc>
              <a:tabLst>
                <a:tab pos="2970530" algn="l"/>
              </a:tabLst>
            </a:pPr>
            <a:r>
              <a:rPr lang="en-US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A.</a:t>
            </a:r>
            <a:r>
              <a:rPr lang="zh-CN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第一次平衡时</a:t>
            </a:r>
            <a:r>
              <a:rPr lang="en-US" altLang="zh-CN" sz="2600" dirty="0">
                <a:latin typeface="方正书宋_GBK" pitchFamily="1" charset="-122"/>
                <a:ea typeface="微软雅黑" panose="020B0503020204020204" pitchFamily="34" charset="-122"/>
                <a:cs typeface="Times New Roman" panose="02020603050405020304" pitchFamily="34" charset="0"/>
              </a:rPr>
              <a:t>,</a:t>
            </a:r>
            <a:r>
              <a:rPr lang="en-US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SO</a:t>
            </a:r>
            <a:r>
              <a:rPr lang="en-US" altLang="zh-CN" sz="2600" baseline="-250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2</a:t>
            </a:r>
            <a:r>
              <a:rPr lang="zh-CN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的物质的量右</a:t>
            </a:r>
            <a:endParaRPr lang="en-US" altLang="zh-CN" sz="2600" dirty="0"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0"/>
            </a:endParaRPr>
          </a:p>
          <a:p>
            <a:pPr defTabSz="0">
              <a:lnSpc>
                <a:spcPct val="150000"/>
              </a:lnSpc>
              <a:tabLst>
                <a:tab pos="2970530" algn="l"/>
              </a:tabLst>
            </a:pPr>
            <a:r>
              <a:rPr lang="zh-CN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室更多</a:t>
            </a:r>
            <a:endParaRPr lang="zh-CN" altLang="zh-CN" sz="1100" dirty="0">
              <a:latin typeface="Calibri" panose="020F0502020204030204" charset="0"/>
              <a:cs typeface="Times New Roman" panose="02020603050405020304" pitchFamily="34" charset="0"/>
            </a:endParaRPr>
          </a:p>
          <a:p>
            <a:pPr defTabSz="0">
              <a:lnSpc>
                <a:spcPct val="150000"/>
              </a:lnSpc>
              <a:tabLst>
                <a:tab pos="2970530" algn="l"/>
              </a:tabLst>
            </a:pPr>
            <a:r>
              <a:rPr lang="en-US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B.</a:t>
            </a:r>
            <a:r>
              <a:rPr lang="zh-CN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气体未反应前</a:t>
            </a:r>
            <a:r>
              <a:rPr lang="en-US" altLang="zh-CN" sz="2600" dirty="0">
                <a:latin typeface="方正书宋_GBK" pitchFamily="1" charset="-122"/>
                <a:ea typeface="微软雅黑" panose="020B0503020204020204" pitchFamily="34" charset="-122"/>
                <a:cs typeface="Times New Roman" panose="02020603050405020304" pitchFamily="34" charset="0"/>
              </a:rPr>
              <a:t>,</a:t>
            </a:r>
            <a:r>
              <a:rPr lang="zh-CN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左室压强和右室一样大</a:t>
            </a:r>
            <a:endParaRPr lang="zh-CN" altLang="zh-CN" sz="1100" dirty="0">
              <a:latin typeface="Calibri" panose="020F0502020204030204" charset="0"/>
              <a:cs typeface="Times New Roman" panose="02020603050405020304" pitchFamily="34" charset="0"/>
            </a:endParaRPr>
          </a:p>
          <a:p>
            <a:pPr defTabSz="0">
              <a:lnSpc>
                <a:spcPct val="150000"/>
              </a:lnSpc>
              <a:tabLst>
                <a:tab pos="2970530" algn="l"/>
              </a:tabLst>
            </a:pPr>
            <a:r>
              <a:rPr lang="en-US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C.</a:t>
            </a:r>
            <a:r>
              <a:rPr lang="zh-CN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第一次平衡时</a:t>
            </a:r>
            <a:r>
              <a:rPr lang="en-US" altLang="zh-CN" sz="2600" dirty="0">
                <a:latin typeface="方正书宋_GBK" pitchFamily="1" charset="-122"/>
                <a:ea typeface="微软雅黑" panose="020B0503020204020204" pitchFamily="34" charset="-122"/>
                <a:cs typeface="Times New Roman" panose="02020603050405020304" pitchFamily="34" charset="0"/>
              </a:rPr>
              <a:t>,</a:t>
            </a:r>
            <a:r>
              <a:rPr lang="zh-CN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左室内压强一定小于右室</a:t>
            </a:r>
            <a:endParaRPr lang="zh-CN" altLang="zh-CN" sz="1100" dirty="0">
              <a:latin typeface="Calibri" panose="020F0502020204030204" charset="0"/>
              <a:cs typeface="Times New Roman" panose="02020603050405020304" pitchFamily="34" charset="0"/>
            </a:endParaRPr>
          </a:p>
          <a:p>
            <a:pPr defTabSz="0">
              <a:lnSpc>
                <a:spcPct val="150000"/>
              </a:lnSpc>
              <a:tabLst>
                <a:tab pos="2970530" algn="l"/>
              </a:tabLst>
            </a:pPr>
            <a:r>
              <a:rPr lang="en-US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D</a:t>
            </a:r>
            <a:r>
              <a:rPr lang="en-US" altLang="zh-CN" sz="2600" spc="-1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.</a:t>
            </a:r>
            <a:r>
              <a:rPr lang="zh-CN" altLang="zh-CN" sz="2600" spc="-1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第二次平衡时</a:t>
            </a:r>
            <a:r>
              <a:rPr lang="en-US" altLang="zh-CN" sz="2600" spc="-100" dirty="0">
                <a:latin typeface="方正书宋_GBK" pitchFamily="1" charset="-122"/>
                <a:ea typeface="微软雅黑" panose="020B0503020204020204" pitchFamily="34" charset="-122"/>
                <a:cs typeface="Times New Roman" panose="02020603050405020304" pitchFamily="34" charset="0"/>
              </a:rPr>
              <a:t>,</a:t>
            </a:r>
            <a:r>
              <a:rPr lang="en-US" altLang="zh-CN" sz="2600" spc="-1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SO</a:t>
            </a:r>
            <a:r>
              <a:rPr lang="en-US" altLang="zh-CN" sz="2600" spc="-100" baseline="-250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2</a:t>
            </a:r>
            <a:r>
              <a:rPr lang="zh-CN" altLang="zh-CN" sz="2600" spc="-1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的总物质的量比第一次平衡时左室</a:t>
            </a:r>
            <a:r>
              <a:rPr lang="en-US" altLang="zh-CN" sz="2600" spc="-1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SO</a:t>
            </a:r>
            <a:r>
              <a:rPr lang="en-US" altLang="zh-CN" sz="2600" spc="-100" baseline="-250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2</a:t>
            </a:r>
            <a:r>
              <a:rPr lang="zh-CN" altLang="zh-CN" sz="2600" spc="-1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的物质的量的</a:t>
            </a:r>
            <a:r>
              <a:rPr lang="en-US" altLang="zh-CN" sz="2600" spc="-1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2</a:t>
            </a:r>
            <a:r>
              <a:rPr lang="zh-CN" altLang="zh-CN" sz="2600" spc="-1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倍多</a:t>
            </a:r>
            <a:endParaRPr lang="zh-CN" altLang="en-US" sz="2600" kern="100" spc="-100" dirty="0"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pic>
        <p:nvPicPr>
          <p:cNvPr id="8" name="image376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240" y="2838091"/>
            <a:ext cx="5791200" cy="1127760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4882444" y="2164979"/>
              <a:ext cx="449438" cy="530846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4"/>
            </p:blipFill>
            <p:spPr>
              <a:xfrm>
                <a:off x="4882444" y="2164979"/>
                <a:ext cx="449438" cy="5308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墨迹 2"/>
              <p14:cNvContentPartPr/>
              <p14:nvPr/>
            </p14:nvContentPartPr>
            <p14:xfrm>
              <a:off x="5637212" y="1477628"/>
              <a:ext cx="495476" cy="50758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6"/>
            </p:blipFill>
            <p:spPr>
              <a:xfrm>
                <a:off x="5637212" y="1477628"/>
                <a:ext cx="49547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2424288" y="2098006"/>
              <a:ext cx="437445" cy="16919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8"/>
            </p:blipFill>
            <p:spPr>
              <a:xfrm>
                <a:off x="2424288" y="2098006"/>
                <a:ext cx="43744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墨迹 6"/>
              <p14:cNvContentPartPr/>
              <p14:nvPr/>
            </p14:nvContentPartPr>
            <p14:xfrm>
              <a:off x="7778044" y="1503007"/>
              <a:ext cx="105017" cy="59958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0"/>
            </p:blipFill>
            <p:spPr>
              <a:xfrm>
                <a:off x="7778044" y="1503007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墨迹 8"/>
              <p14:cNvContentPartPr/>
              <p14:nvPr/>
            </p14:nvContentPartPr>
            <p14:xfrm>
              <a:off x="7210777" y="2923532"/>
              <a:ext cx="19756" cy="962996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2"/>
            </p:blipFill>
            <p:spPr>
              <a:xfrm>
                <a:off x="7210777" y="2923532"/>
                <a:ext cx="19756" cy="9629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墨迹 9"/>
              <p14:cNvContentPartPr/>
              <p14:nvPr/>
            </p14:nvContentPartPr>
            <p14:xfrm>
              <a:off x="10043583" y="2425115"/>
              <a:ext cx="147461" cy="3947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4"/>
            </p:blipFill>
            <p:spPr>
              <a:xfrm>
                <a:off x="10043583" y="2425115"/>
                <a:ext cx="147461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墨迹 10"/>
              <p14:cNvContentPartPr/>
              <p14:nvPr/>
            </p14:nvContentPartPr>
            <p14:xfrm>
              <a:off x="10092266" y="2366954"/>
              <a:ext cx="84666" cy="24920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6"/>
            </p:blipFill>
            <p:spPr>
              <a:xfrm>
                <a:off x="10092266" y="2366954"/>
                <a:ext cx="84666" cy="2492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墨迹 11"/>
              <p14:cNvContentPartPr/>
              <p14:nvPr/>
            </p14:nvContentPartPr>
            <p14:xfrm>
              <a:off x="10258777" y="2241645"/>
              <a:ext cx="34749" cy="84773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8"/>
            </p:blipFill>
            <p:spPr>
              <a:xfrm>
                <a:off x="10258777" y="2241645"/>
                <a:ext cx="34749" cy="847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墨迹 12"/>
              <p14:cNvContentPartPr/>
              <p14:nvPr/>
            </p14:nvContentPartPr>
            <p14:xfrm>
              <a:off x="10149240" y="2334878"/>
              <a:ext cx="182210" cy="171309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0"/>
            </p:blipFill>
            <p:spPr>
              <a:xfrm>
                <a:off x="10149240" y="2334878"/>
                <a:ext cx="182210" cy="1713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墨迹 13"/>
              <p14:cNvContentPartPr/>
              <p14:nvPr/>
            </p14:nvContentPartPr>
            <p14:xfrm>
              <a:off x="10193866" y="2520991"/>
              <a:ext cx="117122" cy="129716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2"/>
            </p:blipFill>
            <p:spPr>
              <a:xfrm>
                <a:off x="10193866" y="2520991"/>
                <a:ext cx="117122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墨迹 14"/>
              <p14:cNvContentPartPr/>
              <p14:nvPr/>
            </p14:nvContentPartPr>
            <p14:xfrm>
              <a:off x="10368844" y="2408195"/>
              <a:ext cx="118533" cy="50759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4"/>
            </p:blipFill>
            <p:spPr>
              <a:xfrm>
                <a:off x="10368844" y="2408195"/>
                <a:ext cx="118533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墨迹 15"/>
              <p14:cNvContentPartPr/>
              <p14:nvPr/>
            </p14:nvContentPartPr>
            <p14:xfrm>
              <a:off x="10414000" y="2338755"/>
              <a:ext cx="87488" cy="252734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6"/>
            </p:blipFill>
            <p:spPr>
              <a:xfrm>
                <a:off x="10414000" y="2338755"/>
                <a:ext cx="87488" cy="252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墨迹 16"/>
              <p14:cNvContentPartPr/>
              <p14:nvPr/>
            </p14:nvContentPartPr>
            <p14:xfrm>
              <a:off x="10538177" y="2237591"/>
              <a:ext cx="67733" cy="74728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8"/>
            </p:blipFill>
            <p:spPr>
              <a:xfrm>
                <a:off x="10538177" y="2237591"/>
                <a:ext cx="67733" cy="747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墨迹 17"/>
              <p14:cNvContentPartPr/>
              <p14:nvPr/>
            </p14:nvContentPartPr>
            <p14:xfrm>
              <a:off x="10523537" y="2199522"/>
              <a:ext cx="183974" cy="396549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0"/>
            </p:blipFill>
            <p:spPr>
              <a:xfrm>
                <a:off x="10523537" y="2199522"/>
                <a:ext cx="183974" cy="396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墨迹 18"/>
              <p14:cNvContentPartPr/>
              <p14:nvPr/>
            </p14:nvContentPartPr>
            <p14:xfrm>
              <a:off x="10715977" y="2560470"/>
              <a:ext cx="105018" cy="59958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10"/>
            </p:blipFill>
            <p:spPr>
              <a:xfrm>
                <a:off x="10715977" y="2560470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墨迹 19"/>
              <p14:cNvContentPartPr/>
              <p14:nvPr/>
            </p14:nvContentPartPr>
            <p14:xfrm>
              <a:off x="10831688" y="2379996"/>
              <a:ext cx="143933" cy="175715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3"/>
            </p:blipFill>
            <p:spPr>
              <a:xfrm>
                <a:off x="10831688" y="2379996"/>
                <a:ext cx="143933" cy="175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墨迹 20"/>
              <p14:cNvContentPartPr/>
              <p14:nvPr/>
            </p14:nvContentPartPr>
            <p14:xfrm>
              <a:off x="10839450" y="2340518"/>
              <a:ext cx="138994" cy="176948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5"/>
            </p:blipFill>
            <p:spPr>
              <a:xfrm>
                <a:off x="10839450" y="2340518"/>
                <a:ext cx="138994" cy="176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墨迹 21"/>
              <p14:cNvContentPartPr/>
              <p14:nvPr/>
            </p14:nvContentPartPr>
            <p14:xfrm>
              <a:off x="10980913" y="2408195"/>
              <a:ext cx="90664" cy="78957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7"/>
            </p:blipFill>
            <p:spPr>
              <a:xfrm>
                <a:off x="10980913" y="2408195"/>
                <a:ext cx="90664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" name="墨迹 22"/>
              <p14:cNvContentPartPr/>
              <p14:nvPr/>
            </p14:nvContentPartPr>
            <p14:xfrm>
              <a:off x="11147777" y="2272840"/>
              <a:ext cx="100188" cy="3101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39"/>
            </p:blipFill>
            <p:spPr>
              <a:xfrm>
                <a:off x="11147777" y="2272840"/>
                <a:ext cx="100188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4" name="墨迹 23"/>
              <p14:cNvContentPartPr/>
              <p14:nvPr/>
            </p14:nvContentPartPr>
            <p14:xfrm>
              <a:off x="10986911" y="2317958"/>
              <a:ext cx="194733" cy="496303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1"/>
            </p:blipFill>
            <p:spPr>
              <a:xfrm>
                <a:off x="10986911" y="2317958"/>
                <a:ext cx="194733" cy="4963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" name="墨迹 24"/>
              <p14:cNvContentPartPr/>
              <p14:nvPr/>
            </p14:nvContentPartPr>
            <p14:xfrm>
              <a:off x="11125200" y="2408195"/>
              <a:ext cx="135467" cy="3947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3"/>
            </p:blipFill>
            <p:spPr>
              <a:xfrm>
                <a:off x="11125200" y="2408195"/>
                <a:ext cx="13546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墨迹 25"/>
              <p14:cNvContentPartPr/>
              <p14:nvPr/>
            </p14:nvContentPartPr>
            <p14:xfrm>
              <a:off x="11170355" y="2353912"/>
              <a:ext cx="112889" cy="229117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5"/>
            </p:blipFill>
            <p:spPr>
              <a:xfrm>
                <a:off x="11170355" y="2353912"/>
                <a:ext cx="112889" cy="229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墨迹 26"/>
              <p14:cNvContentPartPr/>
              <p14:nvPr/>
            </p14:nvContentPartPr>
            <p14:xfrm>
              <a:off x="11229093" y="2470233"/>
              <a:ext cx="45685" cy="56398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7"/>
            </p:blipFill>
            <p:spPr>
              <a:xfrm>
                <a:off x="11229093" y="2470233"/>
                <a:ext cx="45685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8" name="墨迹 27"/>
              <p14:cNvContentPartPr/>
              <p14:nvPr/>
            </p14:nvContentPartPr>
            <p14:xfrm>
              <a:off x="11317111" y="2317958"/>
              <a:ext cx="166511" cy="28199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49"/>
            </p:blipFill>
            <p:spPr>
              <a:xfrm>
                <a:off x="11317111" y="2317958"/>
                <a:ext cx="1665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9" name="墨迹 28"/>
              <p14:cNvContentPartPr/>
              <p14:nvPr/>
            </p14:nvContentPartPr>
            <p14:xfrm>
              <a:off x="11376377" y="2230541"/>
              <a:ext cx="64911" cy="408886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1"/>
            </p:blipFill>
            <p:spPr>
              <a:xfrm>
                <a:off x="11376377" y="2230541"/>
                <a:ext cx="64911" cy="4088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0" name="墨迹 29"/>
              <p14:cNvContentPartPr/>
              <p14:nvPr/>
            </p14:nvContentPartPr>
            <p14:xfrm>
              <a:off x="11305117" y="2348977"/>
              <a:ext cx="164394" cy="124076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3"/>
            </p:blipFill>
            <p:spPr>
              <a:xfrm>
                <a:off x="11305117" y="2348977"/>
                <a:ext cx="164394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1" name="墨迹 30"/>
              <p14:cNvContentPartPr/>
              <p14:nvPr/>
            </p14:nvContentPartPr>
            <p14:xfrm>
              <a:off x="11490325" y="2233361"/>
              <a:ext cx="114652" cy="39479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5"/>
            </p:blipFill>
            <p:spPr>
              <a:xfrm>
                <a:off x="11490325" y="2233361"/>
                <a:ext cx="114652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2" name="墨迹 31"/>
              <p14:cNvContentPartPr/>
              <p14:nvPr/>
            </p14:nvContentPartPr>
            <p14:xfrm>
              <a:off x="11520311" y="2160044"/>
              <a:ext cx="33867" cy="169194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7"/>
            </p:blipFill>
            <p:spPr>
              <a:xfrm>
                <a:off x="11520311" y="2160044"/>
                <a:ext cx="33867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3" name="墨迹 32"/>
              <p14:cNvContentPartPr/>
              <p14:nvPr/>
            </p14:nvContentPartPr>
            <p14:xfrm>
              <a:off x="11435644" y="2229131"/>
              <a:ext cx="176742" cy="228412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9"/>
            </p:blipFill>
            <p:spPr>
              <a:xfrm>
                <a:off x="11435644" y="2229131"/>
                <a:ext cx="176742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" name="墨迹 33"/>
              <p14:cNvContentPartPr/>
              <p14:nvPr/>
            </p14:nvContentPartPr>
            <p14:xfrm>
              <a:off x="11444111" y="2379996"/>
              <a:ext cx="110067" cy="129716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1"/>
            </p:blipFill>
            <p:spPr>
              <a:xfrm>
                <a:off x="11444111" y="2379996"/>
                <a:ext cx="110067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5" name="墨迹 34"/>
              <p14:cNvContentPartPr/>
              <p14:nvPr/>
            </p14:nvContentPartPr>
            <p14:xfrm>
              <a:off x="11520311" y="2470233"/>
              <a:ext cx="67733" cy="70498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3"/>
            </p:blipFill>
            <p:spPr>
              <a:xfrm>
                <a:off x="11520311" y="2470233"/>
                <a:ext cx="67733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6" name="墨迹 35"/>
              <p14:cNvContentPartPr/>
              <p14:nvPr/>
            </p14:nvContentPartPr>
            <p14:xfrm>
              <a:off x="11700932" y="2114925"/>
              <a:ext cx="71262" cy="121256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5"/>
            </p:blipFill>
            <p:spPr>
              <a:xfrm>
                <a:off x="11700932" y="2114925"/>
                <a:ext cx="71262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7" name="墨迹 36"/>
              <p14:cNvContentPartPr/>
              <p14:nvPr/>
            </p14:nvContentPartPr>
            <p14:xfrm>
              <a:off x="11631788" y="2255921"/>
              <a:ext cx="114300" cy="36658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7"/>
            </p:blipFill>
            <p:spPr>
              <a:xfrm>
                <a:off x="11631788" y="2255921"/>
                <a:ext cx="114300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8" name="墨迹 37"/>
              <p14:cNvContentPartPr/>
              <p14:nvPr/>
            </p14:nvContentPartPr>
            <p14:xfrm>
              <a:off x="11659305" y="2216442"/>
              <a:ext cx="180799" cy="152275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9"/>
            </p:blipFill>
            <p:spPr>
              <a:xfrm>
                <a:off x="11659305" y="2216442"/>
                <a:ext cx="180799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9" name="墨迹 38"/>
              <p14:cNvContentPartPr/>
              <p14:nvPr/>
            </p14:nvContentPartPr>
            <p14:xfrm>
              <a:off x="11702344" y="2312319"/>
              <a:ext cx="97367" cy="73317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1"/>
            </p:blipFill>
            <p:spPr>
              <a:xfrm>
                <a:off x="11702344" y="2312319"/>
                <a:ext cx="97367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0" name="墨迹 39"/>
              <p14:cNvContentPartPr/>
              <p14:nvPr/>
            </p14:nvContentPartPr>
            <p14:xfrm>
              <a:off x="11025893" y="3868904"/>
              <a:ext cx="121885" cy="186995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3"/>
            </p:blipFill>
            <p:spPr>
              <a:xfrm>
                <a:off x="11025893" y="3868904"/>
                <a:ext cx="121885" cy="186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1" name="墨迹 40"/>
              <p14:cNvContentPartPr/>
              <p14:nvPr/>
            </p14:nvContentPartPr>
            <p14:xfrm>
              <a:off x="11240911" y="3902743"/>
              <a:ext cx="8467" cy="135355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5"/>
            </p:blipFill>
            <p:spPr>
              <a:xfrm>
                <a:off x="11240911" y="3902743"/>
                <a:ext cx="8467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2" name="墨迹 41"/>
              <p14:cNvContentPartPr/>
              <p14:nvPr/>
            </p14:nvContentPartPr>
            <p14:xfrm>
              <a:off x="10846505" y="4122695"/>
              <a:ext cx="450850" cy="28199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7"/>
            </p:blipFill>
            <p:spPr>
              <a:xfrm>
                <a:off x="10846505" y="4122695"/>
                <a:ext cx="45085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3" name="墨迹 42"/>
              <p14:cNvContentPartPr/>
              <p14:nvPr/>
            </p14:nvContentPartPr>
            <p14:xfrm>
              <a:off x="10986381" y="4201652"/>
              <a:ext cx="167040" cy="157386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9"/>
            </p:blipFill>
            <p:spPr>
              <a:xfrm>
                <a:off x="10986381" y="4201652"/>
                <a:ext cx="167040" cy="157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4" name="墨迹 43"/>
              <p14:cNvContentPartPr/>
              <p14:nvPr/>
            </p14:nvContentPartPr>
            <p14:xfrm>
              <a:off x="11198577" y="4246771"/>
              <a:ext cx="107244" cy="91647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1"/>
            </p:blipFill>
            <p:spPr>
              <a:xfrm>
                <a:off x="11198577" y="4246771"/>
                <a:ext cx="107244" cy="916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5" name="墨迹 44"/>
              <p14:cNvContentPartPr/>
              <p14:nvPr/>
            </p14:nvContentPartPr>
            <p14:xfrm>
              <a:off x="11367911" y="4060657"/>
              <a:ext cx="112889" cy="28199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3"/>
            </p:blipFill>
            <p:spPr>
              <a:xfrm>
                <a:off x="11367911" y="4060657"/>
                <a:ext cx="1128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6" name="墨迹 45"/>
              <p14:cNvContentPartPr/>
              <p14:nvPr/>
            </p14:nvContentPartPr>
            <p14:xfrm>
              <a:off x="11347979" y="4162174"/>
              <a:ext cx="127176" cy="21149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5"/>
            </p:blipFill>
            <p:spPr>
              <a:xfrm>
                <a:off x="11347979" y="4162174"/>
                <a:ext cx="127176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7" name="墨迹 46"/>
              <p14:cNvContentPartPr/>
              <p14:nvPr/>
            </p14:nvContentPartPr>
            <p14:xfrm>
              <a:off x="11548532" y="4128335"/>
              <a:ext cx="307623" cy="1973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7"/>
            </p:blipFill>
            <p:spPr>
              <a:xfrm>
                <a:off x="11548532" y="4128335"/>
                <a:ext cx="307623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8" name="墨迹 47"/>
              <p14:cNvContentPartPr/>
              <p14:nvPr/>
            </p14:nvContentPartPr>
            <p14:xfrm>
              <a:off x="11667067" y="3825724"/>
              <a:ext cx="124177" cy="167256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9"/>
            </p:blipFill>
            <p:spPr>
              <a:xfrm>
                <a:off x="11667067" y="3825724"/>
                <a:ext cx="124177" cy="167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9" name="墨迹 48"/>
              <p14:cNvContentPartPr/>
              <p14:nvPr/>
            </p14:nvContentPartPr>
            <p14:xfrm>
              <a:off x="11689644" y="3919662"/>
              <a:ext cx="5644" cy="157915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1"/>
            </p:blipFill>
            <p:spPr>
              <a:xfrm>
                <a:off x="11689644" y="3919662"/>
                <a:ext cx="5644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0" name="墨迹 49"/>
              <p14:cNvContentPartPr/>
              <p14:nvPr/>
            </p14:nvContentPartPr>
            <p14:xfrm>
              <a:off x="11827932" y="3981700"/>
              <a:ext cx="14112" cy="129716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3"/>
            </p:blipFill>
            <p:spPr>
              <a:xfrm>
                <a:off x="11827932" y="3981700"/>
                <a:ext cx="14112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1" name="墨迹 50"/>
              <p14:cNvContentPartPr/>
              <p14:nvPr/>
            </p14:nvContentPartPr>
            <p14:xfrm>
              <a:off x="11576755" y="4201652"/>
              <a:ext cx="138995" cy="473744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5"/>
            </p:blipFill>
            <p:spPr>
              <a:xfrm>
                <a:off x="11576755" y="4201652"/>
                <a:ext cx="138995" cy="4737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2" name="墨迹 51"/>
              <p14:cNvContentPartPr/>
              <p14:nvPr/>
            </p14:nvContentPartPr>
            <p14:xfrm>
              <a:off x="11779955" y="4359567"/>
              <a:ext cx="206023" cy="157914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7"/>
            </p:blipFill>
            <p:spPr>
              <a:xfrm>
                <a:off x="11779955" y="4359567"/>
                <a:ext cx="206023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3" name="墨迹 52"/>
              <p14:cNvContentPartPr/>
              <p14:nvPr/>
            </p14:nvContentPartPr>
            <p14:xfrm>
              <a:off x="7724422" y="735994"/>
              <a:ext cx="47978" cy="36658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9"/>
            </p:blipFill>
            <p:spPr>
              <a:xfrm>
                <a:off x="7724422" y="735994"/>
                <a:ext cx="47978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4" name="墨迹 53"/>
              <p14:cNvContentPartPr/>
              <p14:nvPr/>
            </p14:nvContentPartPr>
            <p14:xfrm>
              <a:off x="1230488" y="479383"/>
              <a:ext cx="16934" cy="318649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1"/>
            </p:blipFill>
            <p:spPr>
              <a:xfrm>
                <a:off x="1230488" y="479383"/>
                <a:ext cx="16934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5" name="墨迹 54"/>
              <p14:cNvContentPartPr/>
              <p14:nvPr/>
            </p14:nvContentPartPr>
            <p14:xfrm>
              <a:off x="1205088" y="693695"/>
              <a:ext cx="3451578" cy="95877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3"/>
            </p:blipFill>
            <p:spPr>
              <a:xfrm>
                <a:off x="1205088" y="693695"/>
                <a:ext cx="3451578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6" name="墨迹 55"/>
              <p14:cNvContentPartPr/>
              <p14:nvPr/>
            </p14:nvContentPartPr>
            <p14:xfrm>
              <a:off x="4710288" y="293269"/>
              <a:ext cx="25400" cy="561161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5"/>
            </p:blipFill>
            <p:spPr>
              <a:xfrm>
                <a:off x="4710288" y="293269"/>
                <a:ext cx="25400" cy="5611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7" name="墨迹 56"/>
              <p14:cNvContentPartPr/>
              <p14:nvPr/>
            </p14:nvContentPartPr>
            <p14:xfrm>
              <a:off x="3488266" y="135355"/>
              <a:ext cx="11289" cy="16919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7"/>
            </p:blipFill>
            <p:spPr>
              <a:xfrm>
                <a:off x="3488266" y="135355"/>
                <a:ext cx="1128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8" name="墨迹 57"/>
              <p14:cNvContentPartPr/>
              <p14:nvPr/>
            </p14:nvContentPartPr>
            <p14:xfrm>
              <a:off x="3485444" y="80367"/>
              <a:ext cx="17815" cy="15509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9"/>
            </p:blipFill>
            <p:spPr>
              <a:xfrm>
                <a:off x="3485444" y="80367"/>
                <a:ext cx="17815" cy="155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9" name="墨迹 58"/>
              <p14:cNvContentPartPr/>
              <p14:nvPr/>
            </p14:nvContentPartPr>
            <p14:xfrm>
              <a:off x="3344333" y="22559"/>
              <a:ext cx="36689" cy="871349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1"/>
            </p:blipFill>
            <p:spPr>
              <a:xfrm>
                <a:off x="3344333" y="22559"/>
                <a:ext cx="36689" cy="8713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0" name="墨迹 59"/>
              <p14:cNvContentPartPr/>
              <p14:nvPr/>
            </p14:nvContentPartPr>
            <p14:xfrm>
              <a:off x="3330222" y="39478"/>
              <a:ext cx="208844" cy="626018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3"/>
            </p:blipFill>
            <p:spPr>
              <a:xfrm>
                <a:off x="3330222" y="39478"/>
                <a:ext cx="208844" cy="626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1" name="墨迹 60"/>
              <p14:cNvContentPartPr/>
              <p14:nvPr/>
            </p14:nvContentPartPr>
            <p14:xfrm>
              <a:off x="3366911" y="186113"/>
              <a:ext cx="53622" cy="155095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5"/>
            </p:blipFill>
            <p:spPr>
              <a:xfrm>
                <a:off x="3366911" y="186113"/>
                <a:ext cx="53622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2" name="墨迹 61"/>
              <p14:cNvContentPartPr/>
              <p14:nvPr/>
            </p14:nvContentPartPr>
            <p14:xfrm>
              <a:off x="3451577" y="231231"/>
              <a:ext cx="64911" cy="95877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7"/>
            </p:blipFill>
            <p:spPr>
              <a:xfrm>
                <a:off x="3451577" y="231231"/>
                <a:ext cx="64911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3" name="墨迹 62"/>
              <p14:cNvContentPartPr/>
              <p14:nvPr/>
            </p14:nvContentPartPr>
            <p14:xfrm>
              <a:off x="3479800" y="265070"/>
              <a:ext cx="53622" cy="118436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9"/>
            </p:blipFill>
            <p:spPr>
              <a:xfrm>
                <a:off x="3479800" y="265070"/>
                <a:ext cx="53622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4" name="墨迹 63"/>
              <p14:cNvContentPartPr/>
              <p14:nvPr/>
            </p14:nvContentPartPr>
            <p14:xfrm>
              <a:off x="368829" y="265070"/>
              <a:ext cx="189971" cy="162145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1"/>
            </p:blipFill>
            <p:spPr>
              <a:xfrm>
                <a:off x="368829" y="265070"/>
                <a:ext cx="189971" cy="1621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5" name="墨迹 64"/>
              <p14:cNvContentPartPr/>
              <p14:nvPr/>
            </p14:nvContentPartPr>
            <p14:xfrm>
              <a:off x="531988" y="236871"/>
              <a:ext cx="130528" cy="186114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3"/>
            </p:blipFill>
            <p:spPr>
              <a:xfrm>
                <a:off x="531988" y="236871"/>
                <a:ext cx="130528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6" name="墨迹 65"/>
              <p14:cNvContentPartPr/>
              <p14:nvPr/>
            </p14:nvContentPartPr>
            <p14:xfrm>
              <a:off x="694266" y="276350"/>
              <a:ext cx="84667" cy="101516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5"/>
            </p:blipFill>
            <p:spPr>
              <a:xfrm>
                <a:off x="694266" y="276350"/>
                <a:ext cx="84667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7" name="墨迹 66"/>
              <p14:cNvContentPartPr/>
              <p14:nvPr/>
            </p14:nvContentPartPr>
            <p14:xfrm>
              <a:off x="780873" y="276350"/>
              <a:ext cx="77082" cy="180474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7"/>
            </p:blipFill>
            <p:spPr>
              <a:xfrm>
                <a:off x="780873" y="276350"/>
                <a:ext cx="77082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8" name="墨迹 67"/>
              <p14:cNvContentPartPr/>
              <p14:nvPr/>
            </p14:nvContentPartPr>
            <p14:xfrm>
              <a:off x="897466" y="276350"/>
              <a:ext cx="177800" cy="5640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9"/>
            </p:blipFill>
            <p:spPr>
              <a:xfrm>
                <a:off x="897466" y="276350"/>
                <a:ext cx="17780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9" name="墨迹 68"/>
              <p14:cNvContentPartPr/>
              <p14:nvPr/>
            </p14:nvContentPartPr>
            <p14:xfrm>
              <a:off x="1004711" y="206557"/>
              <a:ext cx="22577" cy="191049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1"/>
            </p:blipFill>
            <p:spPr>
              <a:xfrm>
                <a:off x="1004711" y="206557"/>
                <a:ext cx="22577" cy="1910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0" name="墨迹 69"/>
              <p14:cNvContentPartPr/>
              <p14:nvPr/>
            </p14:nvContentPartPr>
            <p14:xfrm>
              <a:off x="1106311" y="182588"/>
              <a:ext cx="107244" cy="172719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3"/>
            </p:blipFill>
            <p:spPr>
              <a:xfrm>
                <a:off x="1106311" y="182588"/>
                <a:ext cx="107244" cy="172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1" name="墨迹 70"/>
              <p14:cNvContentPartPr/>
              <p14:nvPr/>
            </p14:nvContentPartPr>
            <p14:xfrm>
              <a:off x="1224844" y="253791"/>
              <a:ext cx="141111" cy="135355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5"/>
            </p:blipFill>
            <p:spPr>
              <a:xfrm>
                <a:off x="1224844" y="253791"/>
                <a:ext cx="141111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2" name="墨迹 71"/>
              <p14:cNvContentPartPr/>
              <p14:nvPr/>
            </p14:nvContentPartPr>
            <p14:xfrm>
              <a:off x="4896026" y="208672"/>
              <a:ext cx="138818" cy="174834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7"/>
            </p:blipFill>
            <p:spPr>
              <a:xfrm>
                <a:off x="4896026" y="208672"/>
                <a:ext cx="138818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3" name="墨迹 72"/>
              <p14:cNvContentPartPr/>
              <p14:nvPr/>
            </p14:nvContentPartPr>
            <p14:xfrm>
              <a:off x="5051777" y="197393"/>
              <a:ext cx="105128" cy="152274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9"/>
            </p:blipFill>
            <p:spPr>
              <a:xfrm>
                <a:off x="5051777" y="197393"/>
                <a:ext cx="105128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4" name="墨迹 73"/>
              <p14:cNvContentPartPr/>
              <p14:nvPr/>
            </p14:nvContentPartPr>
            <p14:xfrm>
              <a:off x="5156200" y="236871"/>
              <a:ext cx="130175" cy="290450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1"/>
            </p:blipFill>
            <p:spPr>
              <a:xfrm>
                <a:off x="5156200" y="236871"/>
                <a:ext cx="130175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5" name="墨迹 74"/>
              <p14:cNvContentPartPr/>
              <p14:nvPr/>
            </p14:nvContentPartPr>
            <p14:xfrm>
              <a:off x="7545563" y="328518"/>
              <a:ext cx="152047" cy="179064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3"/>
            </p:blipFill>
            <p:spPr>
              <a:xfrm>
                <a:off x="7545563" y="328518"/>
                <a:ext cx="152047" cy="179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6" name="墨迹 75"/>
              <p14:cNvContentPartPr/>
              <p14:nvPr/>
            </p14:nvContentPartPr>
            <p14:xfrm>
              <a:off x="7766050" y="293269"/>
              <a:ext cx="170038" cy="234757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5"/>
            </p:blipFill>
            <p:spPr>
              <a:xfrm>
                <a:off x="7766050" y="293269"/>
                <a:ext cx="170038" cy="234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7" name="墨迹 76"/>
              <p14:cNvContentPartPr/>
              <p14:nvPr/>
            </p14:nvContentPartPr>
            <p14:xfrm>
              <a:off x="7992533" y="313714"/>
              <a:ext cx="133526" cy="173423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7"/>
            </p:blipFill>
            <p:spPr>
              <a:xfrm>
                <a:off x="7992533" y="313714"/>
                <a:ext cx="133526" cy="1734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8" name="墨迹 77"/>
              <p14:cNvContentPartPr/>
              <p14:nvPr/>
            </p14:nvContentPartPr>
            <p14:xfrm>
              <a:off x="8132233" y="377866"/>
              <a:ext cx="134056" cy="135356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49"/>
            </p:blipFill>
            <p:spPr>
              <a:xfrm>
                <a:off x="8132233" y="377866"/>
                <a:ext cx="134056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9" name="墨迹 78"/>
              <p14:cNvContentPartPr/>
              <p14:nvPr/>
            </p14:nvContentPartPr>
            <p14:xfrm>
              <a:off x="8274755" y="383506"/>
              <a:ext cx="256822" cy="22559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1"/>
            </p:blipFill>
            <p:spPr>
              <a:xfrm>
                <a:off x="8274755" y="383506"/>
                <a:ext cx="25682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0" name="墨迹 79"/>
              <p14:cNvContentPartPr/>
              <p14:nvPr/>
            </p14:nvContentPartPr>
            <p14:xfrm>
              <a:off x="8427155" y="265070"/>
              <a:ext cx="22578" cy="262251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3"/>
            </p:blipFill>
            <p:spPr>
              <a:xfrm>
                <a:off x="8427155" y="265070"/>
                <a:ext cx="22578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1" name="墨迹 80"/>
              <p14:cNvContentPartPr/>
              <p14:nvPr/>
            </p14:nvContentPartPr>
            <p14:xfrm>
              <a:off x="8630355" y="304549"/>
              <a:ext cx="369712" cy="169194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5"/>
            </p:blipFill>
            <p:spPr>
              <a:xfrm>
                <a:off x="8630355" y="304549"/>
                <a:ext cx="369712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2" name="墨迹 81"/>
              <p14:cNvContentPartPr/>
              <p14:nvPr/>
            </p14:nvContentPartPr>
            <p14:xfrm>
              <a:off x="9059333" y="307369"/>
              <a:ext cx="313267" cy="31019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7"/>
            </p:blipFill>
            <p:spPr>
              <a:xfrm>
                <a:off x="9059333" y="307369"/>
                <a:ext cx="313267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3" name="墨迹 82"/>
              <p14:cNvContentPartPr/>
              <p14:nvPr/>
            </p14:nvContentPartPr>
            <p14:xfrm>
              <a:off x="9279466" y="225592"/>
              <a:ext cx="204964" cy="93056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59"/>
            </p:blipFill>
            <p:spPr>
              <a:xfrm>
                <a:off x="9279466" y="225592"/>
                <a:ext cx="204964" cy="93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4" name="墨迹 83"/>
              <p14:cNvContentPartPr/>
              <p14:nvPr/>
            </p14:nvContentPartPr>
            <p14:xfrm>
              <a:off x="9096727" y="389146"/>
              <a:ext cx="318206" cy="22559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1"/>
            </p:blipFill>
            <p:spPr>
              <a:xfrm>
                <a:off x="9096727" y="389146"/>
                <a:ext cx="31820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5" name="墨迹 84"/>
              <p14:cNvContentPartPr/>
              <p14:nvPr/>
            </p14:nvContentPartPr>
            <p14:xfrm>
              <a:off x="9110133" y="439904"/>
              <a:ext cx="90311" cy="47938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3"/>
            </p:blipFill>
            <p:spPr>
              <a:xfrm>
                <a:off x="9110133" y="439904"/>
                <a:ext cx="90311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6" name="墨迹 85"/>
              <p14:cNvContentPartPr/>
              <p14:nvPr/>
            </p14:nvContentPartPr>
            <p14:xfrm>
              <a:off x="9763477" y="197393"/>
              <a:ext cx="337256" cy="245331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5"/>
            </p:blipFill>
            <p:spPr>
              <a:xfrm>
                <a:off x="9763477" y="197393"/>
                <a:ext cx="337256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7" name="墨迹 86"/>
              <p14:cNvContentPartPr/>
              <p14:nvPr/>
            </p14:nvContentPartPr>
            <p14:xfrm>
              <a:off x="10137422" y="197393"/>
              <a:ext cx="158044" cy="211492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7"/>
            </p:blipFill>
            <p:spPr>
              <a:xfrm>
                <a:off x="10137422" y="197393"/>
                <a:ext cx="158044" cy="211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8" name="墨迹 87"/>
              <p14:cNvContentPartPr/>
              <p14:nvPr/>
            </p14:nvContentPartPr>
            <p14:xfrm>
              <a:off x="10255955" y="253791"/>
              <a:ext cx="161396" cy="360947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69"/>
            </p:blipFill>
            <p:spPr>
              <a:xfrm>
                <a:off x="10255955" y="253791"/>
                <a:ext cx="161396" cy="360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9" name="墨迹 88"/>
              <p14:cNvContentPartPr/>
              <p14:nvPr/>
            </p14:nvContentPartPr>
            <p14:xfrm>
              <a:off x="7929738" y="648577"/>
              <a:ext cx="288572" cy="140995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1"/>
            </p:blipFill>
            <p:spPr>
              <a:xfrm>
                <a:off x="7929738" y="648577"/>
                <a:ext cx="288572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90" name="墨迹 89"/>
              <p14:cNvContentPartPr/>
              <p14:nvPr/>
            </p14:nvContentPartPr>
            <p14:xfrm>
              <a:off x="8794044" y="609098"/>
              <a:ext cx="22578" cy="186114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3"/>
            </p:blipFill>
            <p:spPr>
              <a:xfrm>
                <a:off x="8794044" y="609098"/>
                <a:ext cx="22578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1" name="墨迹 90"/>
              <p14:cNvContentPartPr/>
              <p14:nvPr/>
            </p14:nvContentPartPr>
            <p14:xfrm>
              <a:off x="9889066" y="573497"/>
              <a:ext cx="118534" cy="131478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5"/>
            </p:blipFill>
            <p:spPr>
              <a:xfrm>
                <a:off x="9889066" y="573497"/>
                <a:ext cx="118534" cy="131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2" name="墨迹 91"/>
              <p14:cNvContentPartPr/>
              <p14:nvPr/>
            </p14:nvContentPartPr>
            <p14:xfrm>
              <a:off x="8054622" y="958766"/>
              <a:ext cx="118533" cy="129715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7"/>
            </p:blipFill>
            <p:spPr>
              <a:xfrm>
                <a:off x="8054622" y="958766"/>
                <a:ext cx="118533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3" name="墨迹 92"/>
              <p14:cNvContentPartPr/>
              <p14:nvPr/>
            </p14:nvContentPartPr>
            <p14:xfrm>
              <a:off x="8833555" y="919287"/>
              <a:ext cx="118534" cy="146635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79"/>
            </p:blipFill>
            <p:spPr>
              <a:xfrm>
                <a:off x="8833555" y="919287"/>
                <a:ext cx="118534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4" name="墨迹 93"/>
              <p14:cNvContentPartPr/>
              <p14:nvPr/>
            </p14:nvContentPartPr>
            <p14:xfrm>
              <a:off x="9827683" y="857250"/>
              <a:ext cx="394406" cy="222067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1"/>
            </p:blipFill>
            <p:spPr>
              <a:xfrm>
                <a:off x="9827683" y="857250"/>
                <a:ext cx="394406" cy="222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5" name="墨迹 94"/>
              <p14:cNvContentPartPr/>
              <p14:nvPr/>
            </p14:nvContentPartPr>
            <p14:xfrm>
              <a:off x="7413977" y="1688239"/>
              <a:ext cx="19756" cy="26261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3"/>
            </p:blipFill>
            <p:spPr>
              <a:xfrm>
                <a:off x="7413977" y="1688239"/>
                <a:ext cx="19756" cy="262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6" name="墨迹 95"/>
              <p14:cNvContentPartPr/>
              <p14:nvPr/>
            </p14:nvContentPartPr>
            <p14:xfrm>
              <a:off x="2997200" y="3350042"/>
              <a:ext cx="22577" cy="214313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5"/>
            </p:blipFill>
            <p:spPr>
              <a:xfrm>
                <a:off x="2997200" y="3350042"/>
                <a:ext cx="22577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7" name="墨迹 96"/>
              <p14:cNvContentPartPr/>
              <p14:nvPr/>
            </p14:nvContentPartPr>
            <p14:xfrm>
              <a:off x="3880555" y="3344402"/>
              <a:ext cx="93133" cy="151570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7"/>
            </p:blipFill>
            <p:spPr>
              <a:xfrm>
                <a:off x="3880555" y="3344402"/>
                <a:ext cx="93133" cy="1515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8" name="墨迹 97"/>
              <p14:cNvContentPartPr/>
              <p14:nvPr/>
            </p14:nvContentPartPr>
            <p14:xfrm>
              <a:off x="4001911" y="3417720"/>
              <a:ext cx="50800" cy="59218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89"/>
            </p:blipFill>
            <p:spPr>
              <a:xfrm>
                <a:off x="4001911" y="3417720"/>
                <a:ext cx="50800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9" name="墨迹 98"/>
              <p14:cNvContentPartPr/>
              <p14:nvPr/>
            </p14:nvContentPartPr>
            <p14:xfrm>
              <a:off x="4047066" y="3293644"/>
              <a:ext cx="127706" cy="231232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1"/>
            </p:blipFill>
            <p:spPr>
              <a:xfrm>
                <a:off x="4047066" y="3293644"/>
                <a:ext cx="127706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00" name="墨迹 99"/>
              <p14:cNvContentPartPr/>
              <p14:nvPr/>
            </p14:nvContentPartPr>
            <p14:xfrm>
              <a:off x="4154311" y="3282365"/>
              <a:ext cx="95955" cy="22559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3"/>
            </p:blipFill>
            <p:spPr>
              <a:xfrm>
                <a:off x="4154311" y="3282365"/>
                <a:ext cx="95955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1" name="墨迹 100"/>
              <p14:cNvContentPartPr/>
              <p14:nvPr/>
            </p14:nvContentPartPr>
            <p14:xfrm>
              <a:off x="2991555" y="3759985"/>
              <a:ext cx="16933" cy="176597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5"/>
            </p:blipFill>
            <p:spPr>
              <a:xfrm>
                <a:off x="2991555" y="3759985"/>
                <a:ext cx="16933" cy="176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2" name="墨迹 101"/>
              <p14:cNvContentPartPr/>
              <p14:nvPr/>
            </p14:nvContentPartPr>
            <p14:xfrm>
              <a:off x="3889022" y="3741304"/>
              <a:ext cx="84666" cy="136588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97"/>
            </p:blipFill>
            <p:spPr>
              <a:xfrm>
                <a:off x="3889022" y="3741304"/>
                <a:ext cx="84666" cy="136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3" name="墨迹 102"/>
              <p14:cNvContentPartPr/>
              <p14:nvPr/>
            </p14:nvContentPartPr>
            <p14:xfrm>
              <a:off x="4052711" y="3778667"/>
              <a:ext cx="42333" cy="59218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99"/>
            </p:blipFill>
            <p:spPr>
              <a:xfrm>
                <a:off x="4052711" y="3778667"/>
                <a:ext cx="42333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4" name="墨迹 103"/>
              <p14:cNvContentPartPr/>
              <p14:nvPr/>
            </p14:nvContentPartPr>
            <p14:xfrm>
              <a:off x="4179711" y="3637672"/>
              <a:ext cx="113418" cy="248152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1"/>
            </p:blipFill>
            <p:spPr>
              <a:xfrm>
                <a:off x="4179711" y="3637672"/>
                <a:ext cx="113418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5" name="墨迹 104"/>
              <p14:cNvContentPartPr/>
              <p14:nvPr/>
            </p14:nvContentPartPr>
            <p14:xfrm>
              <a:off x="4261555" y="3615113"/>
              <a:ext cx="115711" cy="28199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3"/>
            </p:blipFill>
            <p:spPr>
              <a:xfrm>
                <a:off x="4261555" y="3615113"/>
                <a:ext cx="1157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11" name="墨迹 110"/>
              <p14:cNvContentPartPr/>
              <p14:nvPr/>
            </p14:nvContentPartPr>
            <p14:xfrm>
              <a:off x="5242983" y="2949616"/>
              <a:ext cx="288572" cy="11280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05"/>
            </p:blipFill>
            <p:spPr>
              <a:xfrm>
                <a:off x="5242983" y="2949616"/>
                <a:ext cx="28857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12" name="墨迹 111"/>
              <p14:cNvContentPartPr/>
              <p14:nvPr/>
            </p14:nvContentPartPr>
            <p14:xfrm>
              <a:off x="5266266" y="2822192"/>
              <a:ext cx="169334" cy="592708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07"/>
            </p:blipFill>
            <p:spPr>
              <a:xfrm>
                <a:off x="5266266" y="2822192"/>
                <a:ext cx="169334" cy="5927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13" name="墨迹 112"/>
              <p14:cNvContentPartPr/>
              <p14:nvPr/>
            </p14:nvContentPartPr>
            <p14:xfrm>
              <a:off x="5377744" y="3090611"/>
              <a:ext cx="224366" cy="140996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09"/>
            </p:blipFill>
            <p:spPr>
              <a:xfrm>
                <a:off x="5377744" y="3090611"/>
                <a:ext cx="224366" cy="1409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14" name="墨迹 113"/>
              <p14:cNvContentPartPr/>
              <p14:nvPr/>
            </p14:nvContentPartPr>
            <p14:xfrm>
              <a:off x="7174088" y="1094121"/>
              <a:ext cx="7409" cy="33839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11"/>
            </p:blipFill>
            <p:spPr>
              <a:xfrm>
                <a:off x="7174088" y="1094121"/>
                <a:ext cx="740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15" name="墨迹 114"/>
              <p14:cNvContentPartPr/>
              <p14:nvPr/>
            </p14:nvContentPartPr>
            <p14:xfrm>
              <a:off x="1320800" y="3397452"/>
              <a:ext cx="220133" cy="330457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13"/>
            </p:blipFill>
            <p:spPr>
              <a:xfrm>
                <a:off x="1320800" y="3397452"/>
                <a:ext cx="220133" cy="3304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16" name="墨迹 115"/>
              <p14:cNvContentPartPr/>
              <p14:nvPr/>
            </p14:nvContentPartPr>
            <p14:xfrm>
              <a:off x="1340026" y="3421950"/>
              <a:ext cx="181151" cy="241101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15"/>
            </p:blipFill>
            <p:spPr>
              <a:xfrm>
                <a:off x="1340026" y="3421950"/>
                <a:ext cx="181151" cy="2411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7" name="墨迹 116"/>
              <p14:cNvContentPartPr/>
              <p14:nvPr/>
            </p14:nvContentPartPr>
            <p14:xfrm>
              <a:off x="6643511" y="4173454"/>
              <a:ext cx="144815" cy="425805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17"/>
            </p:blipFill>
            <p:spPr>
              <a:xfrm>
                <a:off x="6643511" y="4173454"/>
                <a:ext cx="144815" cy="4258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8" name="墨迹 117"/>
              <p14:cNvContentPartPr/>
              <p14:nvPr/>
            </p14:nvContentPartPr>
            <p14:xfrm>
              <a:off x="6858000" y="4148074"/>
              <a:ext cx="146755" cy="241102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19"/>
            </p:blipFill>
            <p:spPr>
              <a:xfrm>
                <a:off x="6858000" y="4148074"/>
                <a:ext cx="146755" cy="241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9" name="墨迹 118"/>
              <p14:cNvContentPartPr/>
              <p14:nvPr/>
            </p14:nvContentPartPr>
            <p14:xfrm>
              <a:off x="7049911" y="4201652"/>
              <a:ext cx="158044" cy="16920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21"/>
            </p:blipFill>
            <p:spPr>
              <a:xfrm>
                <a:off x="7049911" y="4201652"/>
                <a:ext cx="15804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20" name="墨迹 119"/>
              <p14:cNvContentPartPr/>
              <p14:nvPr/>
            </p14:nvContentPartPr>
            <p14:xfrm>
              <a:off x="7070901" y="4269330"/>
              <a:ext cx="179387" cy="16920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23"/>
            </p:blipFill>
            <p:spPr>
              <a:xfrm>
                <a:off x="7070901" y="4269330"/>
                <a:ext cx="179387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21" name="墨迹 120"/>
              <p14:cNvContentPartPr/>
              <p14:nvPr/>
            </p14:nvContentPartPr>
            <p14:xfrm>
              <a:off x="7363177" y="4100136"/>
              <a:ext cx="533400" cy="231232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25"/>
            </p:blipFill>
            <p:spPr>
              <a:xfrm>
                <a:off x="7363177" y="4100136"/>
                <a:ext cx="533400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22" name="墨迹 121"/>
              <p14:cNvContentPartPr/>
              <p14:nvPr/>
            </p14:nvContentPartPr>
            <p14:xfrm>
              <a:off x="7871883" y="4060657"/>
              <a:ext cx="174272" cy="28199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27"/>
            </p:blipFill>
            <p:spPr>
              <a:xfrm>
                <a:off x="7871883" y="4060657"/>
                <a:ext cx="17427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23" name="墨迹 122"/>
              <p14:cNvContentPartPr/>
              <p14:nvPr/>
            </p14:nvContentPartPr>
            <p14:xfrm>
              <a:off x="7964311" y="4077577"/>
              <a:ext cx="22578" cy="422985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29"/>
            </p:blipFill>
            <p:spPr>
              <a:xfrm>
                <a:off x="7964311" y="4077577"/>
                <a:ext cx="22578" cy="4229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24" name="墨迹 123"/>
              <p14:cNvContentPartPr/>
              <p14:nvPr/>
            </p14:nvContentPartPr>
            <p14:xfrm>
              <a:off x="5463822" y="3902743"/>
              <a:ext cx="476955" cy="363944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31"/>
            </p:blipFill>
            <p:spPr>
              <a:xfrm>
                <a:off x="5463822" y="3902743"/>
                <a:ext cx="476955" cy="3639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25" name="墨迹 124"/>
              <p14:cNvContentPartPr/>
              <p14:nvPr/>
            </p14:nvContentPartPr>
            <p14:xfrm>
              <a:off x="8537927" y="3355682"/>
              <a:ext cx="1102784" cy="78957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33"/>
            </p:blipFill>
            <p:spPr>
              <a:xfrm>
                <a:off x="8537927" y="3355682"/>
                <a:ext cx="1102784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26" name="墨迹 125"/>
              <p14:cNvContentPartPr/>
              <p14:nvPr/>
            </p14:nvContentPartPr>
            <p14:xfrm>
              <a:off x="11101035" y="5196196"/>
              <a:ext cx="227365" cy="339446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35"/>
            </p:blipFill>
            <p:spPr>
              <a:xfrm>
                <a:off x="11101035" y="5196196"/>
                <a:ext cx="227365" cy="3394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7" name="墨迹 126"/>
              <p14:cNvContentPartPr/>
              <p14:nvPr/>
            </p14:nvContentPartPr>
            <p14:xfrm>
              <a:off x="11328400" y="5346533"/>
              <a:ext cx="242711" cy="76137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37"/>
            </p:blipFill>
            <p:spPr>
              <a:xfrm>
                <a:off x="11328400" y="5346533"/>
                <a:ext cx="242711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8" name="墨迹 127"/>
              <p14:cNvContentPartPr/>
              <p14:nvPr/>
            </p14:nvContentPartPr>
            <p14:xfrm>
              <a:off x="11003844" y="5453689"/>
              <a:ext cx="392288" cy="549881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39"/>
            </p:blipFill>
            <p:spPr>
              <a:xfrm>
                <a:off x="11003844" y="5453689"/>
                <a:ext cx="392288" cy="5498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9" name="墨迹 128"/>
              <p14:cNvContentPartPr/>
              <p14:nvPr/>
            </p14:nvContentPartPr>
            <p14:xfrm>
              <a:off x="8595253" y="5859755"/>
              <a:ext cx="289102" cy="56397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41"/>
            </p:blipFill>
            <p:spPr>
              <a:xfrm>
                <a:off x="8595253" y="5859755"/>
                <a:ext cx="289102" cy="56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30" name="墨迹 129"/>
              <p14:cNvContentPartPr/>
              <p14:nvPr/>
            </p14:nvContentPartPr>
            <p14:xfrm>
              <a:off x="8604955" y="5746958"/>
              <a:ext cx="222956" cy="313010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43"/>
            </p:blipFill>
            <p:spPr>
              <a:xfrm>
                <a:off x="8604955" y="5746958"/>
                <a:ext cx="222956" cy="3130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31" name="墨迹 130"/>
              <p14:cNvContentPartPr/>
              <p14:nvPr/>
            </p14:nvContentPartPr>
            <p14:xfrm>
              <a:off x="8692444" y="5970436"/>
              <a:ext cx="16933" cy="216427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45"/>
            </p:blipFill>
            <p:spPr>
              <a:xfrm>
                <a:off x="8692444" y="5970436"/>
                <a:ext cx="16933" cy="2164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32" name="墨迹 131"/>
              <p14:cNvContentPartPr/>
              <p14:nvPr/>
            </p14:nvContentPartPr>
            <p14:xfrm>
              <a:off x="8725605" y="6006389"/>
              <a:ext cx="117122" cy="138881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47"/>
            </p:blipFill>
            <p:spPr>
              <a:xfrm>
                <a:off x="8725605" y="6006389"/>
                <a:ext cx="117122" cy="1388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33" name="墨迹 132"/>
              <p14:cNvContentPartPr/>
              <p14:nvPr/>
            </p14:nvContentPartPr>
            <p14:xfrm>
              <a:off x="8901288" y="5835433"/>
              <a:ext cx="352778" cy="410649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49"/>
            </p:blipFill>
            <p:spPr>
              <a:xfrm>
                <a:off x="8901288" y="5835433"/>
                <a:ext cx="352778" cy="410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34" name="墨迹 133"/>
              <p14:cNvContentPartPr/>
              <p14:nvPr/>
            </p14:nvContentPartPr>
            <p14:xfrm>
              <a:off x="9251244" y="5902053"/>
              <a:ext cx="203200" cy="59218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51"/>
            </p:blipFill>
            <p:spPr>
              <a:xfrm>
                <a:off x="9251244" y="5902053"/>
                <a:ext cx="203200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35" name="墨迹 134"/>
              <p14:cNvContentPartPr/>
              <p14:nvPr/>
            </p14:nvContentPartPr>
            <p14:xfrm>
              <a:off x="9342966" y="5779388"/>
              <a:ext cx="83256" cy="652807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53"/>
            </p:blipFill>
            <p:spPr>
              <a:xfrm>
                <a:off x="9342966" y="5779388"/>
                <a:ext cx="83256" cy="652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36" name="墨迹 135"/>
              <p14:cNvContentPartPr/>
              <p14:nvPr/>
            </p14:nvContentPartPr>
            <p14:xfrm>
              <a:off x="9279466" y="5963386"/>
              <a:ext cx="95956" cy="138880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55"/>
            </p:blipFill>
            <p:spPr>
              <a:xfrm>
                <a:off x="9279466" y="5963386"/>
                <a:ext cx="95956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37" name="墨迹 136"/>
              <p14:cNvContentPartPr/>
              <p14:nvPr/>
            </p14:nvContentPartPr>
            <p14:xfrm>
              <a:off x="9381066" y="5983830"/>
              <a:ext cx="104422" cy="73318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57"/>
            </p:blipFill>
            <p:spPr>
              <a:xfrm>
                <a:off x="9381066" y="5983830"/>
                <a:ext cx="104422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38" name="墨迹 137"/>
              <p14:cNvContentPartPr/>
              <p14:nvPr/>
            </p14:nvContentPartPr>
            <p14:xfrm>
              <a:off x="9527822" y="5906283"/>
              <a:ext cx="16933" cy="153685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59"/>
            </p:blipFill>
            <p:spPr>
              <a:xfrm>
                <a:off x="9527822" y="5906283"/>
                <a:ext cx="16933" cy="1536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39" name="墨迹 138"/>
              <p14:cNvContentPartPr/>
              <p14:nvPr/>
            </p14:nvContentPartPr>
            <p14:xfrm>
              <a:off x="9547225" y="5816575"/>
              <a:ext cx="116063" cy="323055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61"/>
            </p:blipFill>
            <p:spPr>
              <a:xfrm>
                <a:off x="9547225" y="5816575"/>
                <a:ext cx="116063" cy="3230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40" name="墨迹 139"/>
              <p14:cNvContentPartPr/>
              <p14:nvPr/>
            </p14:nvContentPartPr>
            <p14:xfrm>
              <a:off x="9838266" y="5763878"/>
              <a:ext cx="33866" cy="186113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63"/>
            </p:blipFill>
            <p:spPr>
              <a:xfrm>
                <a:off x="9838266" y="5763878"/>
                <a:ext cx="33866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41" name="墨迹 140"/>
              <p14:cNvContentPartPr/>
              <p14:nvPr/>
            </p14:nvContentPartPr>
            <p14:xfrm>
              <a:off x="9776177" y="5814636"/>
              <a:ext cx="81845" cy="124076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65"/>
            </p:blipFill>
            <p:spPr>
              <a:xfrm>
                <a:off x="9776177" y="5814636"/>
                <a:ext cx="81845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42" name="墨迹 141"/>
              <p14:cNvContentPartPr/>
              <p14:nvPr/>
            </p14:nvContentPartPr>
            <p14:xfrm>
              <a:off x="9713383" y="5814636"/>
              <a:ext cx="274461" cy="369936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67"/>
            </p:blipFill>
            <p:spPr>
              <a:xfrm>
                <a:off x="9713383" y="5814636"/>
                <a:ext cx="274461" cy="3699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43" name="墨迹 142"/>
              <p14:cNvContentPartPr/>
              <p14:nvPr/>
            </p14:nvContentPartPr>
            <p14:xfrm>
              <a:off x="10092972" y="5763878"/>
              <a:ext cx="199672" cy="231232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69"/>
            </p:blipFill>
            <p:spPr>
              <a:xfrm>
                <a:off x="10092972" y="5763878"/>
                <a:ext cx="199672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44" name="墨迹 143"/>
              <p14:cNvContentPartPr/>
              <p14:nvPr/>
            </p14:nvContentPartPr>
            <p14:xfrm>
              <a:off x="9965266" y="5897823"/>
              <a:ext cx="256822" cy="322879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71"/>
            </p:blipFill>
            <p:spPr>
              <a:xfrm>
                <a:off x="9965266" y="5897823"/>
                <a:ext cx="256822" cy="3228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45" name="墨迹 144"/>
              <p14:cNvContentPartPr/>
              <p14:nvPr/>
            </p14:nvContentPartPr>
            <p14:xfrm>
              <a:off x="10428111" y="5871034"/>
              <a:ext cx="395111" cy="265071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73"/>
            </p:blipFill>
            <p:spPr>
              <a:xfrm>
                <a:off x="10428111" y="5871034"/>
                <a:ext cx="395111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46" name="墨迹 145"/>
              <p14:cNvContentPartPr/>
              <p14:nvPr/>
            </p14:nvContentPartPr>
            <p14:xfrm>
              <a:off x="10662355" y="5786437"/>
              <a:ext cx="364773" cy="667259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75"/>
            </p:blipFill>
            <p:spPr>
              <a:xfrm>
                <a:off x="10662355" y="5786437"/>
                <a:ext cx="364773" cy="667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47" name="墨迹 146"/>
              <p14:cNvContentPartPr/>
              <p14:nvPr/>
            </p14:nvContentPartPr>
            <p14:xfrm>
              <a:off x="10859911" y="5931309"/>
              <a:ext cx="248356" cy="227355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77"/>
            </p:blipFill>
            <p:spPr>
              <a:xfrm>
                <a:off x="10859911" y="5931309"/>
                <a:ext cx="248356" cy="227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48" name="墨迹 147"/>
              <p14:cNvContentPartPr/>
              <p14:nvPr/>
            </p14:nvContentPartPr>
            <p14:xfrm>
              <a:off x="11025717" y="6047983"/>
              <a:ext cx="57150" cy="74022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79"/>
            </p:blipFill>
            <p:spPr>
              <a:xfrm>
                <a:off x="11025717" y="6047983"/>
                <a:ext cx="57150" cy="740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49" name="墨迹 148"/>
              <p14:cNvContentPartPr/>
              <p14:nvPr/>
            </p14:nvContentPartPr>
            <p14:xfrm>
              <a:off x="11379200" y="5848475"/>
              <a:ext cx="124177" cy="383506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81"/>
            </p:blipFill>
            <p:spPr>
              <a:xfrm>
                <a:off x="11379200" y="5848475"/>
                <a:ext cx="124177" cy="383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50" name="墨迹 149"/>
              <p14:cNvContentPartPr/>
              <p14:nvPr/>
            </p14:nvContentPartPr>
            <p14:xfrm>
              <a:off x="11624732" y="5824505"/>
              <a:ext cx="53623" cy="635888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83"/>
            </p:blipFill>
            <p:spPr>
              <a:xfrm>
                <a:off x="11624732" y="5824505"/>
                <a:ext cx="53623" cy="6358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51" name="墨迹 150"/>
              <p14:cNvContentPartPr/>
              <p14:nvPr/>
            </p14:nvContentPartPr>
            <p14:xfrm>
              <a:off x="11551355" y="5849180"/>
              <a:ext cx="138289" cy="168489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85"/>
            </p:blipFill>
            <p:spPr>
              <a:xfrm>
                <a:off x="11551355" y="5849180"/>
                <a:ext cx="138289" cy="1684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52" name="墨迹 151"/>
              <p14:cNvContentPartPr/>
              <p14:nvPr/>
            </p14:nvContentPartPr>
            <p14:xfrm>
              <a:off x="11712222" y="5842835"/>
              <a:ext cx="135467" cy="115616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87"/>
            </p:blipFill>
            <p:spPr>
              <a:xfrm>
                <a:off x="11712222" y="5842835"/>
                <a:ext cx="135467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53" name="墨迹 152"/>
              <p14:cNvContentPartPr/>
              <p14:nvPr/>
            </p14:nvContentPartPr>
            <p14:xfrm>
              <a:off x="11935177" y="5918972"/>
              <a:ext cx="105018" cy="59958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89"/>
            </p:blipFill>
            <p:spPr>
              <a:xfrm>
                <a:off x="11935177" y="5918972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54" name="墨迹 153"/>
              <p14:cNvContentPartPr/>
              <p14:nvPr/>
            </p14:nvContentPartPr>
            <p14:xfrm>
              <a:off x="521405" y="2977815"/>
              <a:ext cx="539045" cy="353017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291"/>
            </p:blipFill>
            <p:spPr>
              <a:xfrm>
                <a:off x="521405" y="2977815"/>
                <a:ext cx="539045" cy="3530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55" name="墨迹 154"/>
              <p14:cNvContentPartPr/>
              <p14:nvPr/>
            </p14:nvContentPartPr>
            <p14:xfrm>
              <a:off x="513644" y="5369091"/>
              <a:ext cx="491067" cy="437790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293"/>
            </p:blipFill>
            <p:spPr>
              <a:xfrm>
                <a:off x="513644" y="5369091"/>
                <a:ext cx="491067" cy="4377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56" name="墨迹 155"/>
              <p14:cNvContentPartPr/>
              <p14:nvPr/>
            </p14:nvContentPartPr>
            <p14:xfrm>
              <a:off x="6794323" y="2257331"/>
              <a:ext cx="179388" cy="401835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295"/>
            </p:blipFill>
            <p:spPr>
              <a:xfrm>
                <a:off x="6794323" y="2257331"/>
                <a:ext cx="179388" cy="4018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57" name="墨迹 156"/>
              <p14:cNvContentPartPr/>
              <p14:nvPr/>
            </p14:nvContentPartPr>
            <p14:xfrm>
              <a:off x="6818488" y="2286235"/>
              <a:ext cx="234244" cy="364472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297"/>
            </p:blipFill>
            <p:spPr>
              <a:xfrm>
                <a:off x="6818488" y="2286235"/>
                <a:ext cx="234244" cy="3644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58" name="墨迹 157"/>
              <p14:cNvContentPartPr/>
              <p14:nvPr/>
            </p14:nvContentPartPr>
            <p14:xfrm>
              <a:off x="7103533" y="2321836"/>
              <a:ext cx="42334" cy="244274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299"/>
            </p:blipFill>
            <p:spPr>
              <a:xfrm>
                <a:off x="7103533" y="2321836"/>
                <a:ext cx="42334" cy="244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59" name="墨迹 158"/>
              <p14:cNvContentPartPr/>
              <p14:nvPr/>
            </p14:nvContentPartPr>
            <p14:xfrm>
              <a:off x="7064022" y="2267200"/>
              <a:ext cx="237243" cy="389147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301"/>
            </p:blipFill>
            <p:spPr>
              <a:xfrm>
                <a:off x="7064022" y="2267200"/>
                <a:ext cx="237243" cy="389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60" name="墨迹 159"/>
              <p14:cNvContentPartPr/>
              <p14:nvPr/>
            </p14:nvContentPartPr>
            <p14:xfrm>
              <a:off x="4086577" y="4540041"/>
              <a:ext cx="90311" cy="211492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03"/>
            </p:blipFill>
            <p:spPr>
              <a:xfrm>
                <a:off x="4086577" y="4540041"/>
                <a:ext cx="90311" cy="211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61" name="墨迹 160"/>
              <p14:cNvContentPartPr/>
              <p14:nvPr/>
            </p14:nvContentPartPr>
            <p14:xfrm>
              <a:off x="4250266" y="4482938"/>
              <a:ext cx="16934" cy="271415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05"/>
            </p:blipFill>
            <p:spPr>
              <a:xfrm>
                <a:off x="4250266" y="4482938"/>
                <a:ext cx="16934" cy="2714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62" name="墨迹 161"/>
              <p14:cNvContentPartPr/>
              <p14:nvPr/>
            </p14:nvContentPartPr>
            <p14:xfrm>
              <a:off x="4210755" y="4602079"/>
              <a:ext cx="141111" cy="187523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07"/>
            </p:blipFill>
            <p:spPr>
              <a:xfrm>
                <a:off x="4210755" y="4602079"/>
                <a:ext cx="141111" cy="187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63" name="墨迹 162"/>
              <p14:cNvContentPartPr/>
              <p14:nvPr/>
            </p14:nvContentPartPr>
            <p14:xfrm>
              <a:off x="4407076" y="4579519"/>
              <a:ext cx="125412" cy="11280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309"/>
            </p:blipFill>
            <p:spPr>
              <a:xfrm>
                <a:off x="4407076" y="4579519"/>
                <a:ext cx="12541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64" name="墨迹 163"/>
              <p14:cNvContentPartPr/>
              <p14:nvPr/>
            </p14:nvContentPartPr>
            <p14:xfrm>
              <a:off x="4419600" y="4503382"/>
              <a:ext cx="73377" cy="242511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311"/>
            </p:blipFill>
            <p:spPr>
              <a:xfrm>
                <a:off x="4419600" y="4503382"/>
                <a:ext cx="73377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65" name="墨迹 164"/>
              <p14:cNvContentPartPr/>
              <p14:nvPr/>
            </p14:nvContentPartPr>
            <p14:xfrm>
              <a:off x="4459111" y="4618998"/>
              <a:ext cx="138289" cy="100106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13"/>
            </p:blipFill>
            <p:spPr>
              <a:xfrm>
                <a:off x="4459111" y="4618998"/>
                <a:ext cx="138289" cy="1001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66" name="墨迹 165"/>
              <p14:cNvContentPartPr/>
              <p14:nvPr/>
            </p14:nvContentPartPr>
            <p14:xfrm>
              <a:off x="6925733" y="4615649"/>
              <a:ext cx="62089" cy="338917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15"/>
            </p:blipFill>
            <p:spPr>
              <a:xfrm>
                <a:off x="6925733" y="4615649"/>
                <a:ext cx="62089" cy="3389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67" name="墨迹 166"/>
              <p14:cNvContentPartPr/>
              <p14:nvPr/>
            </p14:nvContentPartPr>
            <p14:xfrm>
              <a:off x="7069666" y="4590799"/>
              <a:ext cx="59266" cy="572440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17"/>
            </p:blipFill>
            <p:spPr>
              <a:xfrm>
                <a:off x="7069666" y="4590799"/>
                <a:ext cx="59266" cy="572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68" name="墨迹 167"/>
              <p14:cNvContentPartPr/>
              <p14:nvPr/>
            </p14:nvContentPartPr>
            <p14:xfrm>
              <a:off x="7052733" y="4626752"/>
              <a:ext cx="64911" cy="127601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19"/>
            </p:blipFill>
            <p:spPr>
              <a:xfrm>
                <a:off x="7052733" y="4626752"/>
                <a:ext cx="64911" cy="1276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69" name="墨迹 168"/>
              <p14:cNvContentPartPr/>
              <p14:nvPr/>
            </p14:nvContentPartPr>
            <p14:xfrm>
              <a:off x="7151511" y="4613358"/>
              <a:ext cx="84666" cy="95877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21"/>
            </p:blipFill>
            <p:spPr>
              <a:xfrm>
                <a:off x="7151511" y="4613358"/>
                <a:ext cx="84666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70" name="墨迹 169"/>
              <p14:cNvContentPartPr/>
              <p14:nvPr/>
            </p14:nvContentPartPr>
            <p14:xfrm>
              <a:off x="7332133" y="4898168"/>
              <a:ext cx="105018" cy="59958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23"/>
            </p:blipFill>
            <p:spPr>
              <a:xfrm>
                <a:off x="7332133" y="4898168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71" name="墨迹 170"/>
              <p14:cNvContentPartPr/>
              <p14:nvPr/>
            </p14:nvContentPartPr>
            <p14:xfrm>
              <a:off x="6931377" y="4803701"/>
              <a:ext cx="131939" cy="148045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25"/>
            </p:blipFill>
            <p:spPr>
              <a:xfrm>
                <a:off x="6931377" y="4803701"/>
                <a:ext cx="131939" cy="148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72" name="墨迹 171"/>
              <p14:cNvContentPartPr/>
              <p14:nvPr/>
            </p14:nvContentPartPr>
            <p14:xfrm>
              <a:off x="6976533" y="4900988"/>
              <a:ext cx="360" cy="87417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27"/>
            </p:blipFill>
            <p:spPr>
              <a:xfrm>
                <a:off x="6976533" y="4900988"/>
                <a:ext cx="360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73" name="墨迹 172"/>
              <p14:cNvContentPartPr/>
              <p14:nvPr/>
            </p14:nvContentPartPr>
            <p14:xfrm>
              <a:off x="6986587" y="4923547"/>
              <a:ext cx="74613" cy="87946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29"/>
            </p:blipFill>
            <p:spPr>
              <a:xfrm>
                <a:off x="6986587" y="4923547"/>
                <a:ext cx="74613" cy="87946"/>
              </a:xfrm>
              <a:prstGeom prst="rect"/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47_1#5ad666f55?sp=1&amp;vop=1&amp;pid=87f9cde70&amp;color=0,0,0&amp;vtp=1&amp;bt=1&amp;bbb=1"/>
          <p:cNvSpPr/>
          <p:nvPr/>
        </p:nvSpPr>
        <p:spPr>
          <a:xfrm>
            <a:off x="649224" y="1080000"/>
            <a:ext cx="10899648" cy="1397000"/>
          </a:xfrm>
          <a:prstGeom prst="rect">
            <a:avLst/>
          </a:prstGeom>
          <a:blipFill rotWithShape="1">
            <a:blip r:embed="rId3"/>
            <a:stretch>
              <a:fillRect l="-1454" r="-112" b="-742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4" name="QB_7_BD.47_3#5ad666f55?sp=1&amp;vop=1&amp;pid=87f9cde70&amp;color=0,0,0&amp;vtp=1&amp;bbb=1&amp;hb=1"/>
          <p:cNvSpPr/>
          <p:nvPr/>
        </p:nvSpPr>
        <p:spPr>
          <a:xfrm>
            <a:off x="649224" y="2520214"/>
            <a:ext cx="10899648" cy="1397000"/>
          </a:xfrm>
          <a:prstGeom prst="rect">
            <a:avLst/>
          </a:prstGeom>
          <a:blipFill rotWithShape="1">
            <a:blip r:embed="rId4"/>
            <a:stretch>
              <a:fillRect l="-1454" r="-1230" b="-695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B_7_AN.48_1#5ad666f55.blank?vop=1&amp;pid=87f9cde70&amp;color=0,0,0&amp;vpa=21&amp;vtp=1&amp;bbb=1&amp;rh=26.38504&amp;hb=1"/>
          <p:cNvSpPr/>
          <p:nvPr/>
        </p:nvSpPr>
        <p:spPr>
          <a:xfrm>
            <a:off x="649224" y="2952014"/>
            <a:ext cx="10894782" cy="914400"/>
          </a:xfrm>
          <a:prstGeom prst="rect">
            <a:avLst/>
          </a:prstGeom>
          <a:blipFill rotWithShape="1">
            <a:blip r:embed="rId5"/>
            <a:stretch>
              <a:fillRect l="-56" b="-4000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墨迹 2"/>
              <p14:cNvContentPartPr/>
              <p14:nvPr/>
            </p14:nvContentPartPr>
            <p14:xfrm>
              <a:off x="852311" y="4737434"/>
              <a:ext cx="2613377" cy="163554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7"/>
            </p:blipFill>
            <p:spPr>
              <a:xfrm>
                <a:off x="852311" y="4737434"/>
                <a:ext cx="2613377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3529718" y="4384770"/>
              <a:ext cx="268993" cy="403422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9"/>
            </p:blipFill>
            <p:spPr>
              <a:xfrm>
                <a:off x="3529718" y="4384770"/>
                <a:ext cx="268993" cy="4034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墨迹 7"/>
              <p14:cNvContentPartPr/>
              <p14:nvPr/>
            </p14:nvContentPartPr>
            <p14:xfrm>
              <a:off x="3781777" y="4889708"/>
              <a:ext cx="129823" cy="146635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1"/>
            </p:blipFill>
            <p:spPr>
              <a:xfrm>
                <a:off x="3781777" y="4889708"/>
                <a:ext cx="129823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墨迹 8"/>
              <p14:cNvContentPartPr/>
              <p14:nvPr/>
            </p14:nvContentPartPr>
            <p14:xfrm>
              <a:off x="2111022" y="2475873"/>
              <a:ext cx="42333" cy="503352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3"/>
            </p:blipFill>
            <p:spPr>
              <a:xfrm>
                <a:off x="2111022" y="2475873"/>
                <a:ext cx="42333" cy="5033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墨迹 9"/>
              <p14:cNvContentPartPr/>
              <p14:nvPr/>
            </p14:nvContentPartPr>
            <p14:xfrm>
              <a:off x="2135716" y="2509712"/>
              <a:ext cx="1075972" cy="592003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5"/>
            </p:blipFill>
            <p:spPr>
              <a:xfrm>
                <a:off x="2135716" y="2509712"/>
                <a:ext cx="1075972" cy="5920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墨迹 10"/>
              <p14:cNvContentPartPr/>
              <p14:nvPr/>
            </p14:nvContentPartPr>
            <p14:xfrm>
              <a:off x="2115079" y="3024344"/>
              <a:ext cx="1079676" cy="38068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7"/>
            </p:blipFill>
            <p:spPr>
              <a:xfrm>
                <a:off x="2115079" y="3024344"/>
                <a:ext cx="1079676" cy="380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墨迹 11"/>
              <p14:cNvContentPartPr/>
              <p14:nvPr/>
            </p14:nvContentPartPr>
            <p14:xfrm>
              <a:off x="2101144" y="1841395"/>
              <a:ext cx="787400" cy="510402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9"/>
            </p:blipFill>
            <p:spPr>
              <a:xfrm>
                <a:off x="2101144" y="1841395"/>
                <a:ext cx="787400" cy="510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墨迹 12"/>
              <p14:cNvContentPartPr/>
              <p14:nvPr/>
            </p14:nvContentPartPr>
            <p14:xfrm>
              <a:off x="3651955" y="2077386"/>
              <a:ext cx="303389" cy="216074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1"/>
            </p:blipFill>
            <p:spPr>
              <a:xfrm>
                <a:off x="3651955" y="2077386"/>
                <a:ext cx="303389" cy="2160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墨迹 13"/>
              <p14:cNvContentPartPr/>
              <p14:nvPr/>
            </p14:nvContentPartPr>
            <p14:xfrm>
              <a:off x="4027311" y="1985210"/>
              <a:ext cx="87489" cy="140819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3"/>
            </p:blipFill>
            <p:spPr>
              <a:xfrm>
                <a:off x="4027311" y="1985210"/>
                <a:ext cx="87489" cy="140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墨迹 14"/>
              <p14:cNvContentPartPr/>
              <p14:nvPr/>
            </p14:nvContentPartPr>
            <p14:xfrm>
              <a:off x="4032426" y="1990850"/>
              <a:ext cx="80962" cy="95876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5"/>
            </p:blipFill>
            <p:spPr>
              <a:xfrm>
                <a:off x="4032426" y="1990850"/>
                <a:ext cx="80962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墨迹 15"/>
              <p14:cNvContentPartPr/>
              <p14:nvPr/>
            </p14:nvContentPartPr>
            <p14:xfrm>
              <a:off x="3993444" y="2033148"/>
              <a:ext cx="189089" cy="1410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7"/>
            </p:blipFill>
            <p:spPr>
              <a:xfrm>
                <a:off x="3993444" y="2033148"/>
                <a:ext cx="189089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墨迹 16"/>
              <p14:cNvContentPartPr/>
              <p14:nvPr/>
            </p14:nvContentPartPr>
            <p14:xfrm>
              <a:off x="4213577" y="2126205"/>
              <a:ext cx="183445" cy="33839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9"/>
            </p:blipFill>
            <p:spPr>
              <a:xfrm>
                <a:off x="4213577" y="2126205"/>
                <a:ext cx="183445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墨迹 17"/>
              <p14:cNvContentPartPr/>
              <p14:nvPr/>
            </p14:nvContentPartPr>
            <p14:xfrm>
              <a:off x="4295422" y="2068397"/>
              <a:ext cx="22578" cy="311599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1"/>
            </p:blipFill>
            <p:spPr>
              <a:xfrm>
                <a:off x="4295422" y="2068397"/>
                <a:ext cx="22578" cy="3115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墨迹 18"/>
              <p14:cNvContentPartPr/>
              <p14:nvPr/>
            </p14:nvContentPartPr>
            <p14:xfrm>
              <a:off x="4639733" y="2052888"/>
              <a:ext cx="134055" cy="248151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3"/>
            </p:blipFill>
            <p:spPr>
              <a:xfrm>
                <a:off x="4639733" y="2052888"/>
                <a:ext cx="134055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墨迹 19"/>
              <p14:cNvContentPartPr/>
              <p14:nvPr/>
            </p14:nvContentPartPr>
            <p14:xfrm>
              <a:off x="4876800" y="1942911"/>
              <a:ext cx="79022" cy="14593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5"/>
            </p:blipFill>
            <p:spPr>
              <a:xfrm>
                <a:off x="4876800" y="1942911"/>
                <a:ext cx="79022" cy="1459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墨迹 20"/>
              <p14:cNvContentPartPr/>
              <p14:nvPr/>
            </p14:nvContentPartPr>
            <p14:xfrm>
              <a:off x="4863394" y="1949609"/>
              <a:ext cx="73554" cy="103279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7"/>
            </p:blipFill>
            <p:spPr>
              <a:xfrm>
                <a:off x="4863394" y="1949609"/>
                <a:ext cx="73554" cy="103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墨迹 21"/>
              <p14:cNvContentPartPr/>
              <p14:nvPr/>
            </p14:nvContentPartPr>
            <p14:xfrm>
              <a:off x="4817356" y="2007769"/>
              <a:ext cx="203377" cy="16920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9"/>
            </p:blipFill>
            <p:spPr>
              <a:xfrm>
                <a:off x="4817356" y="2007769"/>
                <a:ext cx="203377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墨迹 22"/>
              <p14:cNvContentPartPr/>
              <p14:nvPr/>
            </p14:nvContentPartPr>
            <p14:xfrm>
              <a:off x="5091288" y="2126205"/>
              <a:ext cx="200378" cy="3383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1"/>
            </p:blipFill>
            <p:spPr>
              <a:xfrm>
                <a:off x="5091288" y="2126205"/>
                <a:ext cx="20037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墨迹 23"/>
              <p14:cNvContentPartPr/>
              <p14:nvPr/>
            </p14:nvContentPartPr>
            <p14:xfrm>
              <a:off x="5083880" y="2267200"/>
              <a:ext cx="235303" cy="5640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3"/>
            </p:blipFill>
            <p:spPr>
              <a:xfrm>
                <a:off x="5083880" y="2267200"/>
                <a:ext cx="23530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墨迹 24"/>
              <p14:cNvContentPartPr/>
              <p14:nvPr/>
            </p14:nvContentPartPr>
            <p14:xfrm>
              <a:off x="5638800" y="2004244"/>
              <a:ext cx="287866" cy="295385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5"/>
            </p:blipFill>
            <p:spPr>
              <a:xfrm>
                <a:off x="5638800" y="2004244"/>
                <a:ext cx="287866" cy="2953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墨迹 25"/>
              <p14:cNvContentPartPr/>
              <p14:nvPr/>
            </p14:nvContentPartPr>
            <p14:xfrm>
              <a:off x="5966177" y="2176963"/>
              <a:ext cx="163689" cy="182589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7"/>
            </p:blipFill>
            <p:spPr>
              <a:xfrm>
                <a:off x="5966177" y="2176963"/>
                <a:ext cx="163689" cy="1825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墨迹 26"/>
              <p14:cNvContentPartPr/>
              <p14:nvPr/>
            </p14:nvContentPartPr>
            <p14:xfrm>
              <a:off x="6126162" y="1936390"/>
              <a:ext cx="88371" cy="161616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9"/>
            </p:blipFill>
            <p:spPr>
              <a:xfrm>
                <a:off x="6126162" y="1936390"/>
                <a:ext cx="88371" cy="161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墨迹 27"/>
              <p14:cNvContentPartPr/>
              <p14:nvPr/>
            </p14:nvContentPartPr>
            <p14:xfrm>
              <a:off x="6128102" y="1958421"/>
              <a:ext cx="75142" cy="119846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1"/>
            </p:blipFill>
            <p:spPr>
              <a:xfrm>
                <a:off x="6128102" y="1958421"/>
                <a:ext cx="75142" cy="1198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墨迹 28"/>
              <p14:cNvContentPartPr/>
              <p14:nvPr/>
            </p14:nvContentPartPr>
            <p14:xfrm>
              <a:off x="6038673" y="2002129"/>
              <a:ext cx="271816" cy="22560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3"/>
            </p:blipFill>
            <p:spPr>
              <a:xfrm>
                <a:off x="6038673" y="2002129"/>
                <a:ext cx="271816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墨迹 29"/>
              <p14:cNvContentPartPr/>
              <p14:nvPr/>
            </p14:nvContentPartPr>
            <p14:xfrm>
              <a:off x="6385983" y="2138895"/>
              <a:ext cx="201084" cy="9869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5"/>
            </p:blipFill>
            <p:spPr>
              <a:xfrm>
                <a:off x="6385983" y="2138895"/>
                <a:ext cx="201084" cy="98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墨迹 30"/>
              <p14:cNvContentPartPr/>
              <p14:nvPr/>
            </p14:nvContentPartPr>
            <p14:xfrm>
              <a:off x="6468533" y="2045838"/>
              <a:ext cx="22578" cy="345438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7"/>
            </p:blipFill>
            <p:spPr>
              <a:xfrm>
                <a:off x="6468533" y="2045838"/>
                <a:ext cx="22578" cy="3454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墨迹 31"/>
              <p14:cNvContentPartPr/>
              <p14:nvPr/>
            </p14:nvContentPartPr>
            <p14:xfrm>
              <a:off x="6729588" y="2058527"/>
              <a:ext cx="117122" cy="187524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9"/>
            </p:blipFill>
            <p:spPr>
              <a:xfrm>
                <a:off x="6729588" y="2058527"/>
                <a:ext cx="117122" cy="1875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墨迹 32"/>
              <p14:cNvContentPartPr/>
              <p14:nvPr/>
            </p14:nvContentPartPr>
            <p14:xfrm>
              <a:off x="6736644" y="2052888"/>
              <a:ext cx="81844" cy="172014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1"/>
            </p:blipFill>
            <p:spPr>
              <a:xfrm>
                <a:off x="6736644" y="2052888"/>
                <a:ext cx="81844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" name="墨迹 33"/>
              <p14:cNvContentPartPr/>
              <p14:nvPr/>
            </p14:nvContentPartPr>
            <p14:xfrm>
              <a:off x="6672438" y="2092366"/>
              <a:ext cx="129117" cy="19739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3"/>
            </p:blipFill>
            <p:spPr>
              <a:xfrm>
                <a:off x="6672438" y="2092366"/>
                <a:ext cx="129117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" name="墨迹 34"/>
              <p14:cNvContentPartPr/>
              <p14:nvPr/>
            </p14:nvContentPartPr>
            <p14:xfrm>
              <a:off x="6632222" y="2114925"/>
              <a:ext cx="254000" cy="39479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5"/>
            </p:blipFill>
            <p:spPr>
              <a:xfrm>
                <a:off x="6632222" y="2114925"/>
                <a:ext cx="254000" cy="39479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7_BD.50_1#c2251a249?sp=1&amp;vop=1&amp;pid=87f9cde70&amp;color=0,0,0&amp;vtp=1&amp;bt=1&amp;bbb=1&amp;hb=1"/>
          <p:cNvSpPr/>
          <p:nvPr/>
        </p:nvSpPr>
        <p:spPr>
          <a:xfrm>
            <a:off x="459754" y="475177"/>
            <a:ext cx="10899648" cy="1263269"/>
          </a:xfrm>
          <a:prstGeom prst="rect">
            <a:avLst/>
          </a:prstGeom>
          <a:blipFill rotWithShape="1">
            <a:blip r:embed="rId3"/>
            <a:stretch>
              <a:fillRect l="-1398" t="-2899" b="-966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C_7_AN.51_1#c2251a249.blank?vop=1&amp;pid=87f9cde70&amp;color=0,0,0&amp;vpa=22&amp;vtp=1"/>
          <p:cNvSpPr/>
          <p:nvPr/>
        </p:nvSpPr>
        <p:spPr>
          <a:xfrm>
            <a:off x="2436749" y="1939409"/>
            <a:ext cx="311150" cy="3937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1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D</a:t>
            </a:r>
            <a:endParaRPr lang="en-US" altLang="zh-CN" sz="2000" dirty="0"/>
          </a:p>
        </p:txBody>
      </p:sp>
      <p:pic>
        <p:nvPicPr>
          <p:cNvPr id="4" name="QC_7_BD.50_2#c2251a249?vop=1&amp;pid=87f9cde70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4879" y="1588408"/>
            <a:ext cx="4010179" cy="353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" name="QC_7_BD.50_3#c2251a249.choices?vop=1&amp;pid=87f9cde70&amp;color=0,0,0&amp;vtp=1&amp;bbb=1"/>
          <p:cNvSpPr/>
          <p:nvPr/>
        </p:nvSpPr>
        <p:spPr>
          <a:xfrm>
            <a:off x="649224" y="4960611"/>
            <a:ext cx="10899648" cy="406400"/>
          </a:xfrm>
          <a:prstGeom prst="rect">
            <a:avLst/>
          </a:prstGeom>
          <a:blipFill rotWithShape="1">
            <a:blip r:embed="rId5"/>
            <a:stretch>
              <a:fillRect l="-1454" t="-4545" b="-28788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墨迹 6"/>
              <p14:cNvContentPartPr/>
              <p14:nvPr/>
            </p14:nvContentPartPr>
            <p14:xfrm>
              <a:off x="4148666" y="841740"/>
              <a:ext cx="491067" cy="56257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7"/>
            </p:blipFill>
            <p:spPr>
              <a:xfrm>
                <a:off x="4148666" y="841740"/>
                <a:ext cx="491067" cy="5625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4583288" y="1959831"/>
              <a:ext cx="488598" cy="645757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9"/>
            </p:blipFill>
            <p:spPr>
              <a:xfrm>
                <a:off x="4583288" y="1959831"/>
                <a:ext cx="488598" cy="645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8231893" y="5010964"/>
              <a:ext cx="406929" cy="4229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1"/>
            </p:blipFill>
            <p:spPr>
              <a:xfrm>
                <a:off x="8231893" y="5010964"/>
                <a:ext cx="406929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墨迹 9"/>
              <p14:cNvContentPartPr/>
              <p14:nvPr/>
            </p14:nvContentPartPr>
            <p14:xfrm>
              <a:off x="5134680" y="4805111"/>
              <a:ext cx="255764" cy="3947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3"/>
            </p:blipFill>
            <p:spPr>
              <a:xfrm>
                <a:off x="5134680" y="4805111"/>
                <a:ext cx="25576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墨迹 10"/>
              <p14:cNvContentPartPr/>
              <p14:nvPr/>
            </p14:nvContentPartPr>
            <p14:xfrm>
              <a:off x="5277555" y="4827670"/>
              <a:ext cx="47978" cy="22294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5"/>
            </p:blipFill>
            <p:spPr>
              <a:xfrm>
                <a:off x="5277555" y="4827670"/>
                <a:ext cx="47978" cy="2229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墨迹 11"/>
              <p14:cNvContentPartPr/>
              <p14:nvPr/>
            </p14:nvContentPartPr>
            <p14:xfrm>
              <a:off x="5445125" y="4709235"/>
              <a:ext cx="69497" cy="566095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7"/>
            </p:blipFill>
            <p:spPr>
              <a:xfrm>
                <a:off x="5445125" y="4709235"/>
                <a:ext cx="69497" cy="566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墨迹 12"/>
              <p14:cNvContentPartPr/>
              <p14:nvPr/>
            </p14:nvContentPartPr>
            <p14:xfrm>
              <a:off x="5384800" y="4769158"/>
              <a:ext cx="45155" cy="14593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9"/>
            </p:blipFill>
            <p:spPr>
              <a:xfrm>
                <a:off x="5384800" y="4769158"/>
                <a:ext cx="45155" cy="1459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墨迹 13"/>
              <p14:cNvContentPartPr/>
              <p14:nvPr/>
            </p14:nvContentPartPr>
            <p14:xfrm>
              <a:off x="5480755" y="4709235"/>
              <a:ext cx="98778" cy="67678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1"/>
            </p:blipFill>
            <p:spPr>
              <a:xfrm>
                <a:off x="5480755" y="4709235"/>
                <a:ext cx="98778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5785555" y="4585159"/>
              <a:ext cx="251178" cy="45841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23"/>
            </p:blipFill>
            <p:spPr>
              <a:xfrm>
                <a:off x="5785555" y="4585159"/>
                <a:ext cx="251178" cy="4584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2" name="墨迹 21"/>
              <p14:cNvContentPartPr/>
              <p14:nvPr/>
            </p14:nvContentPartPr>
            <p14:xfrm>
              <a:off x="6028266" y="4703595"/>
              <a:ext cx="84666" cy="442019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25"/>
            </p:blipFill>
            <p:spPr>
              <a:xfrm>
                <a:off x="6028266" y="4703595"/>
                <a:ext cx="84666" cy="442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" name="墨迹 22"/>
              <p14:cNvContentPartPr/>
              <p14:nvPr/>
            </p14:nvContentPartPr>
            <p14:xfrm>
              <a:off x="5994400" y="4687380"/>
              <a:ext cx="45155" cy="132712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27"/>
            </p:blipFill>
            <p:spPr>
              <a:xfrm>
                <a:off x="5994400" y="4687380"/>
                <a:ext cx="45155" cy="1327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" name="墨迹 23"/>
              <p14:cNvContentPartPr/>
              <p14:nvPr/>
            </p14:nvContentPartPr>
            <p14:xfrm>
              <a:off x="6045200" y="4664116"/>
              <a:ext cx="95955" cy="73318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29"/>
            </p:blipFill>
            <p:spPr>
              <a:xfrm>
                <a:off x="6045200" y="4664116"/>
                <a:ext cx="95955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5" name="墨迹 24"/>
              <p14:cNvContentPartPr/>
              <p14:nvPr/>
            </p14:nvContentPartPr>
            <p14:xfrm>
              <a:off x="7518400" y="1810376"/>
              <a:ext cx="1239661" cy="400426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31"/>
            </p:blipFill>
            <p:spPr>
              <a:xfrm>
                <a:off x="7518400" y="1810376"/>
                <a:ext cx="1239661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6" name="墨迹 25"/>
              <p14:cNvContentPartPr/>
              <p14:nvPr/>
            </p14:nvContentPartPr>
            <p14:xfrm>
              <a:off x="9053688" y="5278855"/>
              <a:ext cx="1275644" cy="67678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33"/>
            </p:blipFill>
            <p:spPr>
              <a:xfrm>
                <a:off x="9053688" y="5278855"/>
                <a:ext cx="1275644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墨迹 26"/>
              <p14:cNvContentPartPr/>
              <p14:nvPr/>
            </p14:nvContentPartPr>
            <p14:xfrm>
              <a:off x="8881356" y="4819211"/>
              <a:ext cx="606954" cy="597114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35"/>
            </p:blipFill>
            <p:spPr>
              <a:xfrm>
                <a:off x="8881356" y="4819211"/>
                <a:ext cx="606954" cy="597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0" name="墨迹 109"/>
              <p14:cNvContentPartPr/>
              <p14:nvPr/>
            </p14:nvContentPartPr>
            <p14:xfrm>
              <a:off x="9093200" y="1982390"/>
              <a:ext cx="16933" cy="8460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37"/>
            </p:blipFill>
            <p:spPr>
              <a:xfrm>
                <a:off x="9093200" y="1982390"/>
                <a:ext cx="16933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1" name="墨迹 110"/>
              <p14:cNvContentPartPr/>
              <p14:nvPr/>
            </p14:nvContentPartPr>
            <p14:xfrm>
              <a:off x="5700888" y="1627083"/>
              <a:ext cx="50800" cy="2884759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39"/>
            </p:blipFill>
            <p:spPr>
              <a:xfrm>
                <a:off x="5700888" y="1627083"/>
                <a:ext cx="50800" cy="2884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2" name="墨迹 111"/>
              <p14:cNvContentPartPr/>
              <p14:nvPr/>
            </p14:nvContentPartPr>
            <p14:xfrm>
              <a:off x="5808133" y="3672921"/>
              <a:ext cx="155222" cy="323584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41"/>
            </p:blipFill>
            <p:spPr>
              <a:xfrm>
                <a:off x="5808133" y="3672921"/>
                <a:ext cx="155222" cy="3235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3" name="墨迹 112"/>
              <p14:cNvContentPartPr/>
              <p14:nvPr/>
            </p14:nvContentPartPr>
            <p14:xfrm>
              <a:off x="5975878" y="3744829"/>
              <a:ext cx="144463" cy="179063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43"/>
            </p:blipFill>
            <p:spPr>
              <a:xfrm>
                <a:off x="5975878" y="3744829"/>
                <a:ext cx="144463" cy="1790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4" name="墨迹 113"/>
              <p14:cNvContentPartPr/>
              <p14:nvPr/>
            </p14:nvContentPartPr>
            <p14:xfrm>
              <a:off x="6011333" y="3914023"/>
              <a:ext cx="19756" cy="101516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45"/>
            </p:blipFill>
            <p:spPr>
              <a:xfrm>
                <a:off x="6011333" y="3914023"/>
                <a:ext cx="19756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15" name="墨迹 114"/>
              <p14:cNvContentPartPr/>
              <p14:nvPr/>
            </p14:nvContentPartPr>
            <p14:xfrm>
              <a:off x="5985580" y="3906620"/>
              <a:ext cx="217664" cy="194926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47"/>
            </p:blipFill>
            <p:spPr>
              <a:xfrm>
                <a:off x="5985580" y="3906620"/>
                <a:ext cx="217664" cy="1949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16" name="墨迹 115"/>
              <p14:cNvContentPartPr/>
              <p14:nvPr/>
            </p14:nvContentPartPr>
            <p14:xfrm>
              <a:off x="6210300" y="3812506"/>
              <a:ext cx="105833" cy="226297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49"/>
            </p:blipFill>
            <p:spPr>
              <a:xfrm>
                <a:off x="6210300" y="3812506"/>
                <a:ext cx="105833" cy="226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7" name="墨迹 116"/>
              <p14:cNvContentPartPr/>
              <p14:nvPr/>
            </p14:nvContentPartPr>
            <p14:xfrm>
              <a:off x="6372577" y="3902743"/>
              <a:ext cx="67734" cy="42298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51"/>
            </p:blipFill>
            <p:spPr>
              <a:xfrm>
                <a:off x="6372577" y="3902743"/>
                <a:ext cx="67734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18" name="墨迹 117"/>
              <p14:cNvContentPartPr/>
              <p14:nvPr/>
            </p14:nvContentPartPr>
            <p14:xfrm>
              <a:off x="8799688" y="2794522"/>
              <a:ext cx="105018" cy="59958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53"/>
            </p:blipFill>
            <p:spPr>
              <a:xfrm>
                <a:off x="8799688" y="2794522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9" name="墨迹 118"/>
              <p14:cNvContentPartPr/>
              <p14:nvPr/>
            </p14:nvContentPartPr>
            <p14:xfrm>
              <a:off x="5558190" y="3778667"/>
              <a:ext cx="189971" cy="189815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55"/>
            </p:blipFill>
            <p:spPr>
              <a:xfrm>
                <a:off x="5558190" y="3778667"/>
                <a:ext cx="189971" cy="189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0" name="墨迹 119"/>
              <p14:cNvContentPartPr/>
              <p14:nvPr/>
            </p14:nvContentPartPr>
            <p14:xfrm>
              <a:off x="5556778" y="3742009"/>
              <a:ext cx="247474" cy="205852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57"/>
            </p:blipFill>
            <p:spPr>
              <a:xfrm>
                <a:off x="5556778" y="3742009"/>
                <a:ext cx="247474" cy="205852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7_BD.50_1#c2251a249?sp=1&amp;vop=1&amp;pid=87f9cde70&amp;color=0,0,0&amp;vtp=1&amp;bt=1&amp;bbb=1&amp;hb=1"/>
          <p:cNvSpPr/>
          <p:nvPr/>
        </p:nvSpPr>
        <p:spPr>
          <a:xfrm>
            <a:off x="459754" y="475177"/>
            <a:ext cx="10899648" cy="1263269"/>
          </a:xfrm>
          <a:prstGeom prst="rect">
            <a:avLst/>
          </a:prstGeom>
          <a:blipFill rotWithShape="1">
            <a:blip r:embed="rId3"/>
            <a:stretch>
              <a:fillRect l="-1398" t="-2899" b="-966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C_7_AN.51_1#c2251a249.blank?vop=1&amp;pid=87f9cde70&amp;color=0,0,0&amp;vpa=22&amp;vtp=1"/>
          <p:cNvSpPr/>
          <p:nvPr/>
        </p:nvSpPr>
        <p:spPr>
          <a:xfrm>
            <a:off x="2436749" y="1939409"/>
            <a:ext cx="311150" cy="3937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1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D</a:t>
            </a:r>
            <a:endParaRPr lang="en-US" altLang="zh-CN" sz="2000" dirty="0"/>
          </a:p>
        </p:txBody>
      </p:sp>
      <p:pic>
        <p:nvPicPr>
          <p:cNvPr id="4" name="QC_7_BD.50_2#c2251a249?vop=1&amp;pid=87f9cde70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4879" y="1588408"/>
            <a:ext cx="4010179" cy="353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" name="QC_7_BD.50_3#c2251a249.choices?vop=1&amp;pid=87f9cde70&amp;color=0,0,0&amp;vtp=1&amp;bbb=1"/>
          <p:cNvSpPr/>
          <p:nvPr/>
        </p:nvSpPr>
        <p:spPr>
          <a:xfrm>
            <a:off x="649224" y="4960611"/>
            <a:ext cx="10899648" cy="406400"/>
          </a:xfrm>
          <a:prstGeom prst="rect">
            <a:avLst/>
          </a:prstGeom>
          <a:blipFill rotWithShape="1">
            <a:blip r:embed="rId5"/>
            <a:stretch>
              <a:fillRect l="-1454" t="-4545" b="-28788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墨迹 10"/>
              <p14:cNvContentPartPr/>
              <p14:nvPr/>
            </p14:nvContentPartPr>
            <p14:xfrm>
              <a:off x="5277555" y="4827670"/>
              <a:ext cx="47978" cy="22294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7"/>
            </p:blipFill>
            <p:spPr>
              <a:xfrm>
                <a:off x="5277555" y="4827670"/>
                <a:ext cx="47978" cy="2229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9" name="墨迹 108"/>
              <p14:cNvContentPartPr/>
              <p14:nvPr/>
            </p14:nvContentPartPr>
            <p14:xfrm>
              <a:off x="11802532" y="5025064"/>
              <a:ext cx="64912" cy="126895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9"/>
            </p:blipFill>
            <p:spPr>
              <a:xfrm>
                <a:off x="11802532" y="5025064"/>
                <a:ext cx="64912" cy="126895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53_1#ecc5cf663?sp=1&amp;vop=1&amp;pid=750b0ae8b&amp;color=0,0,0&amp;vtp=1&amp;bt=1&amp;bbb=1&amp;hb=1"/>
          <p:cNvSpPr/>
          <p:nvPr/>
        </p:nvSpPr>
        <p:spPr>
          <a:xfrm>
            <a:off x="467991" y="371545"/>
            <a:ext cx="10899648" cy="1854200"/>
          </a:xfrm>
          <a:prstGeom prst="rect">
            <a:avLst/>
          </a:prstGeom>
          <a:blipFill rotWithShape="1">
            <a:blip r:embed="rId3"/>
            <a:stretch>
              <a:fillRect l="-1454" b="-526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BD.54_1#02c38ff5e?vop=1&amp;pid=ecc5cf663&amp;color=0,0,0&amp;vtp=1&amp;bbb=1&amp;hb=1"/>
          <p:cNvSpPr/>
          <p:nvPr/>
        </p:nvSpPr>
        <p:spPr>
          <a:xfrm>
            <a:off x="698436" y="2715696"/>
            <a:ext cx="10899648" cy="914400"/>
          </a:xfrm>
          <a:prstGeom prst="rect">
            <a:avLst/>
          </a:prstGeom>
          <a:blipFill rotWithShape="1">
            <a:blip r:embed="rId4"/>
            <a:stretch>
              <a:fillRect l="-1454" r="-280" b="-1133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墨迹 5"/>
              <p14:cNvContentPartPr/>
              <p14:nvPr/>
            </p14:nvContentPartPr>
            <p14:xfrm>
              <a:off x="6239227" y="2351797"/>
              <a:ext cx="151695" cy="262251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6"/>
            </p:blipFill>
            <p:spPr>
              <a:xfrm>
                <a:off x="6239227" y="2351797"/>
                <a:ext cx="151695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6197600" y="2628148"/>
              <a:ext cx="231422" cy="26789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8"/>
            </p:blipFill>
            <p:spPr>
              <a:xfrm>
                <a:off x="6197600" y="2628148"/>
                <a:ext cx="231422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6445955" y="2447674"/>
              <a:ext cx="183445" cy="45118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0"/>
            </p:blipFill>
            <p:spPr>
              <a:xfrm>
                <a:off x="6445955" y="2447674"/>
                <a:ext cx="183445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墨迹 8"/>
              <p14:cNvContentPartPr/>
              <p14:nvPr/>
            </p14:nvContentPartPr>
            <p14:xfrm>
              <a:off x="6526388" y="2393391"/>
              <a:ext cx="32456" cy="251676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2"/>
            </p:blipFill>
            <p:spPr>
              <a:xfrm>
                <a:off x="6526388" y="2393391"/>
                <a:ext cx="32456" cy="251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墨迹 9"/>
              <p14:cNvContentPartPr/>
              <p14:nvPr/>
            </p14:nvContentPartPr>
            <p14:xfrm>
              <a:off x="6694311" y="2323598"/>
              <a:ext cx="131233" cy="27917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4"/>
            </p:blipFill>
            <p:spPr>
              <a:xfrm>
                <a:off x="6694311" y="2323598"/>
                <a:ext cx="131233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墨迹 10"/>
              <p14:cNvContentPartPr/>
              <p14:nvPr/>
            </p14:nvContentPartPr>
            <p14:xfrm>
              <a:off x="6775626" y="2312319"/>
              <a:ext cx="138818" cy="2819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6"/>
            </p:blipFill>
            <p:spPr>
              <a:xfrm>
                <a:off x="6775626" y="2312319"/>
                <a:ext cx="13881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墨迹 11"/>
              <p14:cNvContentPartPr/>
              <p14:nvPr/>
            </p14:nvContentPartPr>
            <p14:xfrm>
              <a:off x="6846711" y="2341928"/>
              <a:ext cx="19756" cy="331338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8"/>
            </p:blipFill>
            <p:spPr>
              <a:xfrm>
                <a:off x="6846711" y="2341928"/>
                <a:ext cx="19756" cy="3313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墨迹 12"/>
              <p14:cNvContentPartPr/>
              <p14:nvPr/>
            </p14:nvContentPartPr>
            <p14:xfrm>
              <a:off x="6687608" y="2633787"/>
              <a:ext cx="342547" cy="1128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0"/>
            </p:blipFill>
            <p:spPr>
              <a:xfrm>
                <a:off x="6687608" y="2633787"/>
                <a:ext cx="34254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墨迹 13"/>
              <p14:cNvContentPartPr/>
              <p14:nvPr/>
            </p14:nvContentPartPr>
            <p14:xfrm>
              <a:off x="275519" y="1455069"/>
              <a:ext cx="480836" cy="54706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2"/>
            </p:blipFill>
            <p:spPr>
              <a:xfrm>
                <a:off x="275519" y="1455069"/>
                <a:ext cx="480836" cy="547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墨迹 14"/>
              <p14:cNvContentPartPr/>
              <p14:nvPr/>
            </p14:nvContentPartPr>
            <p14:xfrm>
              <a:off x="2602088" y="1070857"/>
              <a:ext cx="749300" cy="1148934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4"/>
            </p:blipFill>
            <p:spPr>
              <a:xfrm>
                <a:off x="2602088" y="1070857"/>
                <a:ext cx="749300" cy="114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墨迹 15"/>
              <p14:cNvContentPartPr/>
              <p14:nvPr/>
            </p14:nvContentPartPr>
            <p14:xfrm>
              <a:off x="660400" y="1669381"/>
              <a:ext cx="572911" cy="49348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6"/>
            </p:blipFill>
            <p:spPr>
              <a:xfrm>
                <a:off x="660400" y="1669381"/>
                <a:ext cx="572911" cy="49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墨迹 16"/>
              <p14:cNvContentPartPr/>
              <p14:nvPr/>
            </p14:nvContentPartPr>
            <p14:xfrm>
              <a:off x="1811866" y="3851985"/>
              <a:ext cx="127000" cy="11279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8"/>
            </p:blipFill>
            <p:spPr>
              <a:xfrm>
                <a:off x="1811866" y="3851985"/>
                <a:ext cx="127000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墨迹 17"/>
              <p14:cNvContentPartPr/>
              <p14:nvPr/>
            </p14:nvContentPartPr>
            <p14:xfrm>
              <a:off x="1985080" y="3744829"/>
              <a:ext cx="131586" cy="246036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0"/>
            </p:blipFill>
            <p:spPr>
              <a:xfrm>
                <a:off x="1985080" y="3744829"/>
                <a:ext cx="131586" cy="2460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墨迹 18"/>
              <p14:cNvContentPartPr/>
              <p14:nvPr/>
            </p14:nvContentPartPr>
            <p14:xfrm>
              <a:off x="2156177" y="3743947"/>
              <a:ext cx="180623" cy="156857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2"/>
            </p:blipFill>
            <p:spPr>
              <a:xfrm>
                <a:off x="2156177" y="3743947"/>
                <a:ext cx="180623" cy="156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墨迹 19"/>
              <p14:cNvContentPartPr/>
              <p14:nvPr/>
            </p14:nvContentPartPr>
            <p14:xfrm>
              <a:off x="2178755" y="3671511"/>
              <a:ext cx="146756" cy="493483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4"/>
            </p:blipFill>
            <p:spPr>
              <a:xfrm>
                <a:off x="2178755" y="3671511"/>
                <a:ext cx="146756" cy="4934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墨迹 20"/>
              <p14:cNvContentPartPr/>
              <p14:nvPr/>
            </p14:nvContentPartPr>
            <p14:xfrm>
              <a:off x="2297288" y="3716629"/>
              <a:ext cx="107245" cy="290803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6"/>
            </p:blipFill>
            <p:spPr>
              <a:xfrm>
                <a:off x="2297288" y="3716629"/>
                <a:ext cx="107245" cy="290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" name="墨迹 21"/>
              <p14:cNvContentPartPr/>
              <p14:nvPr/>
            </p14:nvContentPartPr>
            <p14:xfrm>
              <a:off x="2348088" y="3727909"/>
              <a:ext cx="149578" cy="22559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8"/>
            </p:blipFill>
            <p:spPr>
              <a:xfrm>
                <a:off x="2348088" y="3727909"/>
                <a:ext cx="14957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" name="墨迹 22"/>
              <p14:cNvContentPartPr/>
              <p14:nvPr/>
            </p14:nvContentPartPr>
            <p14:xfrm>
              <a:off x="2528711" y="3891463"/>
              <a:ext cx="70555" cy="56398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0"/>
            </p:blipFill>
            <p:spPr>
              <a:xfrm>
                <a:off x="2528711" y="3891463"/>
                <a:ext cx="70555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" name="墨迹 23"/>
              <p14:cNvContentPartPr/>
              <p14:nvPr/>
            </p14:nvContentPartPr>
            <p14:xfrm>
              <a:off x="2626783" y="3660231"/>
              <a:ext cx="154517" cy="688056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2"/>
            </p:blipFill>
            <p:spPr>
              <a:xfrm>
                <a:off x="2626783" y="3660231"/>
                <a:ext cx="154517" cy="688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" name="墨迹 24"/>
              <p14:cNvContentPartPr/>
              <p14:nvPr/>
            </p14:nvContentPartPr>
            <p14:xfrm>
              <a:off x="9276644" y="1646822"/>
              <a:ext cx="931333" cy="62038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4"/>
            </p:blipFill>
            <p:spPr>
              <a:xfrm>
                <a:off x="9276644" y="1646822"/>
                <a:ext cx="931333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6" name="墨迹 25"/>
              <p14:cNvContentPartPr/>
              <p14:nvPr/>
            </p14:nvContentPartPr>
            <p14:xfrm>
              <a:off x="9110133" y="2126205"/>
              <a:ext cx="1018822" cy="107156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6"/>
            </p:blipFill>
            <p:spPr>
              <a:xfrm>
                <a:off x="9110133" y="2126205"/>
                <a:ext cx="1018822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7" name="墨迹 26"/>
              <p14:cNvContentPartPr/>
              <p14:nvPr/>
            </p14:nvContentPartPr>
            <p14:xfrm>
              <a:off x="5783791" y="2043723"/>
              <a:ext cx="797631" cy="82482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8"/>
            </p:blipFill>
            <p:spPr>
              <a:xfrm>
                <a:off x="5783791" y="2043723"/>
                <a:ext cx="797631" cy="824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8" name="墨迹 27"/>
              <p14:cNvContentPartPr/>
              <p14:nvPr/>
            </p14:nvContentPartPr>
            <p14:xfrm>
              <a:off x="5714118" y="1708860"/>
              <a:ext cx="867304" cy="451184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0"/>
            </p:blipFill>
            <p:spPr>
              <a:xfrm>
                <a:off x="5714118" y="1708860"/>
                <a:ext cx="867304" cy="451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9" name="墨迹 28"/>
              <p14:cNvContentPartPr/>
              <p14:nvPr/>
            </p14:nvContentPartPr>
            <p14:xfrm>
              <a:off x="5726994" y="1123730"/>
              <a:ext cx="975078" cy="562571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2"/>
            </p:blipFill>
            <p:spPr>
              <a:xfrm>
                <a:off x="5726994" y="1123730"/>
                <a:ext cx="975078" cy="5625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0" name="墨迹 29"/>
              <p14:cNvContentPartPr/>
              <p14:nvPr/>
            </p14:nvContentPartPr>
            <p14:xfrm>
              <a:off x="6852355" y="789572"/>
              <a:ext cx="135467" cy="253791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4"/>
            </p:blipFill>
            <p:spPr>
              <a:xfrm>
                <a:off x="6852355" y="789572"/>
                <a:ext cx="135467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1" name="墨迹 30"/>
              <p14:cNvContentPartPr/>
              <p14:nvPr/>
            </p14:nvContentPartPr>
            <p14:xfrm>
              <a:off x="6915855" y="871349"/>
              <a:ext cx="314678" cy="284810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6"/>
            </p:blipFill>
            <p:spPr>
              <a:xfrm>
                <a:off x="6915855" y="871349"/>
                <a:ext cx="314678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2" name="墨迹 31"/>
              <p14:cNvContentPartPr/>
              <p14:nvPr/>
            </p14:nvContentPartPr>
            <p14:xfrm>
              <a:off x="7113940" y="808430"/>
              <a:ext cx="85549" cy="48820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8"/>
            </p:blipFill>
            <p:spPr>
              <a:xfrm>
                <a:off x="7113940" y="808430"/>
                <a:ext cx="85549" cy="48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3" name="墨迹 32"/>
              <p14:cNvContentPartPr/>
              <p14:nvPr/>
            </p14:nvContentPartPr>
            <p14:xfrm>
              <a:off x="7264400" y="953126"/>
              <a:ext cx="135466" cy="137470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0"/>
            </p:blipFill>
            <p:spPr>
              <a:xfrm>
                <a:off x="7264400" y="953126"/>
                <a:ext cx="135466" cy="137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4" name="墨迹 33"/>
              <p14:cNvContentPartPr/>
              <p14:nvPr/>
            </p14:nvContentPartPr>
            <p14:xfrm>
              <a:off x="7292622" y="827288"/>
              <a:ext cx="242711" cy="342971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2"/>
            </p:blipFill>
            <p:spPr>
              <a:xfrm>
                <a:off x="7292622" y="827288"/>
                <a:ext cx="242711" cy="342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5" name="墨迹 34"/>
              <p14:cNvContentPartPr/>
              <p14:nvPr/>
            </p14:nvContentPartPr>
            <p14:xfrm>
              <a:off x="7682088" y="693695"/>
              <a:ext cx="33867" cy="118436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4"/>
            </p:blipFill>
            <p:spPr>
              <a:xfrm>
                <a:off x="7682088" y="693695"/>
                <a:ext cx="33867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6" name="墨迹 35"/>
              <p14:cNvContentPartPr/>
              <p14:nvPr/>
            </p14:nvContentPartPr>
            <p14:xfrm>
              <a:off x="7642577" y="755733"/>
              <a:ext cx="59267" cy="56398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6"/>
            </p:blipFill>
            <p:spPr>
              <a:xfrm>
                <a:off x="7642577" y="755733"/>
                <a:ext cx="59267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7" name="墨迹 36"/>
              <p14:cNvContentPartPr/>
              <p14:nvPr/>
            </p14:nvContentPartPr>
            <p14:xfrm>
              <a:off x="7583311" y="733174"/>
              <a:ext cx="222956" cy="140995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8"/>
            </p:blipFill>
            <p:spPr>
              <a:xfrm>
                <a:off x="7583311" y="733174"/>
                <a:ext cx="222956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8" name="墨迹 37"/>
              <p14:cNvContentPartPr/>
              <p14:nvPr/>
            </p14:nvContentPartPr>
            <p14:xfrm>
              <a:off x="7537450" y="834690"/>
              <a:ext cx="289453" cy="679596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0"/>
            </p:blipFill>
            <p:spPr>
              <a:xfrm>
                <a:off x="7537450" y="834690"/>
                <a:ext cx="289453" cy="679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9" name="墨迹 38"/>
              <p14:cNvContentPartPr/>
              <p14:nvPr/>
            </p14:nvContentPartPr>
            <p14:xfrm>
              <a:off x="7845777" y="778997"/>
              <a:ext cx="206023" cy="280580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2"/>
            </p:blipFill>
            <p:spPr>
              <a:xfrm>
                <a:off x="7845777" y="778997"/>
                <a:ext cx="206023" cy="280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0" name="墨迹 39"/>
              <p14:cNvContentPartPr/>
              <p14:nvPr/>
            </p14:nvContentPartPr>
            <p14:xfrm>
              <a:off x="7859183" y="1082842"/>
              <a:ext cx="102306" cy="97462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4"/>
            </p:blipFill>
            <p:spPr>
              <a:xfrm>
                <a:off x="7859183" y="1082842"/>
                <a:ext cx="102306" cy="97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1" name="墨迹 40"/>
              <p14:cNvContentPartPr/>
              <p14:nvPr/>
            </p14:nvContentPartPr>
            <p14:xfrm>
              <a:off x="7871001" y="930567"/>
              <a:ext cx="369887" cy="248151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6"/>
            </p:blipFill>
            <p:spPr>
              <a:xfrm>
                <a:off x="7871001" y="930567"/>
                <a:ext cx="369887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2" name="墨迹 41"/>
              <p14:cNvContentPartPr/>
              <p14:nvPr/>
            </p14:nvContentPartPr>
            <p14:xfrm>
              <a:off x="8325555" y="770890"/>
              <a:ext cx="330200" cy="424748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8"/>
            </p:blipFill>
            <p:spPr>
              <a:xfrm>
                <a:off x="8325555" y="770890"/>
                <a:ext cx="330200" cy="424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3" name="墨迹 42"/>
              <p14:cNvContentPartPr/>
              <p14:nvPr/>
            </p14:nvContentPartPr>
            <p14:xfrm>
              <a:off x="8600546" y="816008"/>
              <a:ext cx="178681" cy="258374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0"/>
            </p:blipFill>
            <p:spPr>
              <a:xfrm>
                <a:off x="8600546" y="816008"/>
                <a:ext cx="178681" cy="258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4" name="墨迹 43"/>
              <p14:cNvContentPartPr/>
              <p14:nvPr/>
            </p14:nvContentPartPr>
            <p14:xfrm>
              <a:off x="8681155" y="971984"/>
              <a:ext cx="152400" cy="48820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2"/>
            </p:blipFill>
            <p:spPr>
              <a:xfrm>
                <a:off x="8681155" y="971984"/>
                <a:ext cx="152400" cy="48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5" name="墨迹 44"/>
              <p14:cNvContentPartPr/>
              <p14:nvPr/>
            </p14:nvContentPartPr>
            <p14:xfrm>
              <a:off x="8568266" y="1020804"/>
              <a:ext cx="403578" cy="138175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4"/>
            </p:blipFill>
            <p:spPr>
              <a:xfrm>
                <a:off x="8568266" y="1020804"/>
                <a:ext cx="403578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6" name="墨迹 45"/>
              <p14:cNvContentPartPr/>
              <p14:nvPr/>
            </p14:nvContentPartPr>
            <p14:xfrm>
              <a:off x="8872361" y="831870"/>
              <a:ext cx="268816" cy="53578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6"/>
            </p:blipFill>
            <p:spPr>
              <a:xfrm>
                <a:off x="8872361" y="831870"/>
                <a:ext cx="268816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7" name="墨迹 46"/>
              <p14:cNvContentPartPr/>
              <p14:nvPr/>
            </p14:nvContentPartPr>
            <p14:xfrm>
              <a:off x="8820855" y="967226"/>
              <a:ext cx="165100" cy="15861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8"/>
            </p:blipFill>
            <p:spPr>
              <a:xfrm>
                <a:off x="8820855" y="967226"/>
                <a:ext cx="165100" cy="1586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8" name="墨迹 47"/>
              <p14:cNvContentPartPr/>
              <p14:nvPr/>
            </p14:nvContentPartPr>
            <p14:xfrm>
              <a:off x="8957733" y="694224"/>
              <a:ext cx="285044" cy="577551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0"/>
            </p:blipFill>
            <p:spPr>
              <a:xfrm>
                <a:off x="8957733" y="694224"/>
                <a:ext cx="285044" cy="5775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9" name="墨迹 48"/>
              <p14:cNvContentPartPr/>
              <p14:nvPr/>
            </p14:nvContentPartPr>
            <p14:xfrm>
              <a:off x="9104488" y="580194"/>
              <a:ext cx="118534" cy="124781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2"/>
            </p:blipFill>
            <p:spPr>
              <a:xfrm>
                <a:off x="9104488" y="580194"/>
                <a:ext cx="118534" cy="1247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0" name="墨迹 49"/>
              <p14:cNvContentPartPr/>
              <p14:nvPr/>
            </p14:nvContentPartPr>
            <p14:xfrm>
              <a:off x="5023555" y="4573527"/>
              <a:ext cx="28222" cy="705328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4"/>
            </p:blipFill>
            <p:spPr>
              <a:xfrm>
                <a:off x="5023555" y="4573527"/>
                <a:ext cx="28222" cy="705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1" name="墨迹 50"/>
              <p14:cNvContentPartPr/>
              <p14:nvPr/>
            </p14:nvContentPartPr>
            <p14:xfrm>
              <a:off x="5032022" y="4756820"/>
              <a:ext cx="234244" cy="299263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6"/>
            </p:blipFill>
            <p:spPr>
              <a:xfrm>
                <a:off x="5032022" y="4756820"/>
                <a:ext cx="234244" cy="299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2" name="墨迹 51"/>
              <p14:cNvContentPartPr/>
              <p14:nvPr/>
            </p14:nvContentPartPr>
            <p14:xfrm>
              <a:off x="5325356" y="4789602"/>
              <a:ext cx="225954" cy="43708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8"/>
            </p:blipFill>
            <p:spPr>
              <a:xfrm>
                <a:off x="5325356" y="4789602"/>
                <a:ext cx="225954" cy="437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3" name="墨迹 52"/>
              <p14:cNvContentPartPr/>
              <p14:nvPr/>
            </p14:nvContentPartPr>
            <p14:xfrm>
              <a:off x="5320947" y="4940467"/>
              <a:ext cx="278341" cy="25379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0"/>
            </p:blipFill>
            <p:spPr>
              <a:xfrm>
                <a:off x="5320947" y="4940467"/>
                <a:ext cx="278341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4" name="墨迹 53"/>
              <p14:cNvContentPartPr/>
              <p14:nvPr/>
            </p14:nvContentPartPr>
            <p14:xfrm>
              <a:off x="5029200" y="4592209"/>
              <a:ext cx="90311" cy="695458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2"/>
            </p:blipFill>
            <p:spPr>
              <a:xfrm>
                <a:off x="5029200" y="4592209"/>
                <a:ext cx="90311" cy="695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5" name="墨迹 54"/>
              <p14:cNvContentPartPr/>
              <p14:nvPr/>
            </p14:nvContentPartPr>
            <p14:xfrm>
              <a:off x="5038372" y="4771273"/>
              <a:ext cx="281516" cy="346848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4"/>
            </p:blipFill>
            <p:spPr>
              <a:xfrm>
                <a:off x="5038372" y="4771273"/>
                <a:ext cx="281516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6" name="墨迹 55"/>
              <p14:cNvContentPartPr/>
              <p14:nvPr/>
            </p14:nvContentPartPr>
            <p14:xfrm>
              <a:off x="5374216" y="4748713"/>
              <a:ext cx="247650" cy="45119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6"/>
            </p:blipFill>
            <p:spPr>
              <a:xfrm>
                <a:off x="5374216" y="4748713"/>
                <a:ext cx="247650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7" name="墨迹 56"/>
              <p14:cNvContentPartPr/>
              <p14:nvPr/>
            </p14:nvContentPartPr>
            <p14:xfrm>
              <a:off x="5342466" y="4912268"/>
              <a:ext cx="313266" cy="62037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8"/>
            </p:blipFill>
            <p:spPr>
              <a:xfrm>
                <a:off x="5342466" y="4912268"/>
                <a:ext cx="313266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8" name="墨迹 57"/>
              <p14:cNvContentPartPr/>
              <p14:nvPr/>
            </p14:nvContentPartPr>
            <p14:xfrm>
              <a:off x="5921022" y="4850230"/>
              <a:ext cx="2178755" cy="62037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0"/>
            </p:blipFill>
            <p:spPr>
              <a:xfrm>
                <a:off x="5921022" y="4850230"/>
                <a:ext cx="2178755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9" name="墨迹 58"/>
              <p14:cNvContentPartPr/>
              <p14:nvPr/>
            </p14:nvContentPartPr>
            <p14:xfrm>
              <a:off x="8030633" y="4838950"/>
              <a:ext cx="992011" cy="60099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2"/>
            </p:blipFill>
            <p:spPr>
              <a:xfrm>
                <a:off x="8030633" y="4838950"/>
                <a:ext cx="992011" cy="60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0" name="墨迹 59"/>
              <p14:cNvContentPartPr/>
              <p14:nvPr/>
            </p14:nvContentPartPr>
            <p14:xfrm>
              <a:off x="6555316" y="4198127"/>
              <a:ext cx="387350" cy="575965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4"/>
            </p:blipFill>
            <p:spPr>
              <a:xfrm>
                <a:off x="6555316" y="4198127"/>
                <a:ext cx="387350" cy="5759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1" name="墨迹 60"/>
              <p14:cNvContentPartPr/>
              <p14:nvPr/>
            </p14:nvContentPartPr>
            <p14:xfrm>
              <a:off x="6920088" y="4576699"/>
              <a:ext cx="90312" cy="173248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6"/>
            </p:blipFill>
            <p:spPr>
              <a:xfrm>
                <a:off x="6920088" y="4576699"/>
                <a:ext cx="90312" cy="1732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2" name="墨迹 61"/>
              <p14:cNvContentPartPr/>
              <p14:nvPr/>
            </p14:nvContentPartPr>
            <p14:xfrm>
              <a:off x="6989762" y="4521359"/>
              <a:ext cx="43215" cy="261017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8"/>
            </p:blipFill>
            <p:spPr>
              <a:xfrm>
                <a:off x="6989762" y="4521359"/>
                <a:ext cx="43215" cy="2610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3" name="墨迹 62"/>
              <p14:cNvContentPartPr/>
              <p14:nvPr/>
            </p14:nvContentPartPr>
            <p14:xfrm>
              <a:off x="7004755" y="4624638"/>
              <a:ext cx="225778" cy="140995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0"/>
            </p:blipFill>
            <p:spPr>
              <a:xfrm>
                <a:off x="7004755" y="4624638"/>
                <a:ext cx="225778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4" name="墨迹 63"/>
              <p14:cNvContentPartPr/>
              <p14:nvPr/>
            </p14:nvContentPartPr>
            <p14:xfrm>
              <a:off x="7752291" y="4167814"/>
              <a:ext cx="336197" cy="494187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2"/>
            </p:blipFill>
            <p:spPr>
              <a:xfrm>
                <a:off x="7752291" y="4167814"/>
                <a:ext cx="336197" cy="4941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5" name="墨迹 64"/>
              <p14:cNvContentPartPr/>
              <p14:nvPr/>
            </p14:nvContentPartPr>
            <p14:xfrm>
              <a:off x="7490177" y="4506202"/>
              <a:ext cx="33867" cy="31019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4"/>
            </p:blipFill>
            <p:spPr>
              <a:xfrm>
                <a:off x="7490177" y="4506202"/>
                <a:ext cx="33867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6" name="墨迹 65"/>
              <p14:cNvContentPartPr/>
              <p14:nvPr/>
            </p14:nvContentPartPr>
            <p14:xfrm>
              <a:off x="8147755" y="4496861"/>
              <a:ext cx="115712" cy="187171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6"/>
            </p:blipFill>
            <p:spPr>
              <a:xfrm>
                <a:off x="8147755" y="4496861"/>
                <a:ext cx="115712" cy="1871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7" name="墨迹 66"/>
              <p14:cNvContentPartPr/>
              <p14:nvPr/>
            </p14:nvContentPartPr>
            <p14:xfrm>
              <a:off x="8311444" y="4511842"/>
              <a:ext cx="14111" cy="146634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8"/>
            </p:blipFill>
            <p:spPr>
              <a:xfrm>
                <a:off x="8311444" y="4511842"/>
                <a:ext cx="14111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8" name="墨迹 67"/>
              <p14:cNvContentPartPr/>
              <p14:nvPr/>
            </p14:nvContentPartPr>
            <p14:xfrm>
              <a:off x="8319911" y="4559780"/>
              <a:ext cx="84666" cy="31019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0"/>
            </p:blipFill>
            <p:spPr>
              <a:xfrm>
                <a:off x="8319911" y="4559780"/>
                <a:ext cx="8466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9" name="墨迹 68"/>
              <p14:cNvContentPartPr/>
              <p14:nvPr/>
            </p14:nvContentPartPr>
            <p14:xfrm>
              <a:off x="8398933" y="4468133"/>
              <a:ext cx="28222" cy="305960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2"/>
            </p:blipFill>
            <p:spPr>
              <a:xfrm>
                <a:off x="8398933" y="4468133"/>
                <a:ext cx="28222" cy="305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0" name="墨迹 69"/>
              <p14:cNvContentPartPr/>
              <p14:nvPr/>
            </p14:nvContentPartPr>
            <p14:xfrm>
              <a:off x="8144933" y="4509022"/>
              <a:ext cx="105018" cy="59958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4"/>
            </p:blipFill>
            <p:spPr>
              <a:xfrm>
                <a:off x="8144933" y="4509022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1" name="墨迹 70"/>
              <p14:cNvContentPartPr/>
              <p14:nvPr/>
            </p14:nvContentPartPr>
            <p14:xfrm>
              <a:off x="7994473" y="4461083"/>
              <a:ext cx="161749" cy="195455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6"/>
            </p:blipFill>
            <p:spPr>
              <a:xfrm>
                <a:off x="7994473" y="4461083"/>
                <a:ext cx="161749" cy="195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2" name="墨迹 71"/>
              <p14:cNvContentPartPr/>
              <p14:nvPr/>
            </p14:nvContentPartPr>
            <p14:xfrm>
              <a:off x="8461022" y="4579519"/>
              <a:ext cx="90311" cy="150865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8"/>
            </p:blipFill>
            <p:spPr>
              <a:xfrm>
                <a:off x="8461022" y="4579519"/>
                <a:ext cx="90311" cy="150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3" name="墨迹 72"/>
              <p14:cNvContentPartPr/>
              <p14:nvPr/>
            </p14:nvContentPartPr>
            <p14:xfrm>
              <a:off x="8528755" y="4579519"/>
              <a:ext cx="73378" cy="11280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0"/>
            </p:blipFill>
            <p:spPr>
              <a:xfrm>
                <a:off x="8528755" y="4579519"/>
                <a:ext cx="7337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4" name="墨迹 73"/>
              <p14:cNvContentPartPr/>
              <p14:nvPr/>
            </p14:nvContentPartPr>
            <p14:xfrm>
              <a:off x="8602133" y="4593619"/>
              <a:ext cx="132644" cy="2820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2"/>
            </p:blipFill>
            <p:spPr>
              <a:xfrm>
                <a:off x="8602133" y="4593619"/>
                <a:ext cx="132644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5" name="墨迹 74"/>
              <p14:cNvContentPartPr/>
              <p14:nvPr/>
            </p14:nvContentPartPr>
            <p14:xfrm>
              <a:off x="8760177" y="4523121"/>
              <a:ext cx="220134" cy="146459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4"/>
            </p:blipFill>
            <p:spPr>
              <a:xfrm>
                <a:off x="8760177" y="4523121"/>
                <a:ext cx="220134" cy="146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6" name="墨迹 75"/>
              <p14:cNvContentPartPr/>
              <p14:nvPr/>
            </p14:nvContentPartPr>
            <p14:xfrm>
              <a:off x="8966200" y="4507612"/>
              <a:ext cx="31044" cy="263661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6"/>
            </p:blipFill>
            <p:spPr>
              <a:xfrm>
                <a:off x="8966200" y="4507612"/>
                <a:ext cx="31044" cy="263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7" name="墨迹 76"/>
              <p14:cNvContentPartPr/>
              <p14:nvPr/>
            </p14:nvContentPartPr>
            <p14:xfrm>
              <a:off x="9042400" y="4551320"/>
              <a:ext cx="155222" cy="103279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8"/>
            </p:blipFill>
            <p:spPr>
              <a:xfrm>
                <a:off x="9042400" y="4551320"/>
                <a:ext cx="155222" cy="103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8" name="墨迹 77"/>
              <p14:cNvContentPartPr/>
              <p14:nvPr/>
            </p14:nvContentPartPr>
            <p14:xfrm>
              <a:off x="9180688" y="4499857"/>
              <a:ext cx="36689" cy="251676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0"/>
            </p:blipFill>
            <p:spPr>
              <a:xfrm>
                <a:off x="9180688" y="4499857"/>
                <a:ext cx="36689" cy="251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9" name="墨迹 78"/>
              <p14:cNvContentPartPr/>
              <p14:nvPr/>
            </p14:nvContentPartPr>
            <p14:xfrm>
              <a:off x="6694311" y="5126580"/>
              <a:ext cx="310444" cy="437966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2"/>
            </p:blipFill>
            <p:spPr>
              <a:xfrm>
                <a:off x="6694311" y="5126580"/>
                <a:ext cx="310444" cy="4379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0" name="墨迹 79"/>
              <p14:cNvContentPartPr/>
              <p14:nvPr/>
            </p14:nvContentPartPr>
            <p14:xfrm>
              <a:off x="7066844" y="5391651"/>
              <a:ext cx="104422" cy="219952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4"/>
            </p:blipFill>
            <p:spPr>
              <a:xfrm>
                <a:off x="7066844" y="5391651"/>
                <a:ext cx="104422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1" name="墨迹 80"/>
              <p14:cNvContentPartPr/>
              <p14:nvPr/>
            </p14:nvContentPartPr>
            <p14:xfrm>
              <a:off x="7182026" y="5498807"/>
              <a:ext cx="82374" cy="153685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6"/>
            </p:blipFill>
            <p:spPr>
              <a:xfrm>
                <a:off x="7182026" y="5498807"/>
                <a:ext cx="82374" cy="1536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2" name="墨迹 81"/>
              <p14:cNvContentPartPr/>
              <p14:nvPr/>
            </p14:nvContentPartPr>
            <p14:xfrm>
              <a:off x="7340600" y="5378961"/>
              <a:ext cx="14111" cy="176244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8"/>
            </p:blipFill>
            <p:spPr>
              <a:xfrm>
                <a:off x="7340600" y="5378961"/>
                <a:ext cx="14111" cy="176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3" name="墨迹 82"/>
              <p14:cNvContentPartPr/>
              <p14:nvPr/>
            </p14:nvContentPartPr>
            <p14:xfrm>
              <a:off x="7337777" y="5464968"/>
              <a:ext cx="84667" cy="22559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0"/>
            </p:blipFill>
            <p:spPr>
              <a:xfrm>
                <a:off x="7337777" y="5464968"/>
                <a:ext cx="8466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4" name="墨迹 83"/>
              <p14:cNvContentPartPr/>
              <p14:nvPr/>
            </p14:nvContentPartPr>
            <p14:xfrm>
              <a:off x="7411155" y="5344770"/>
              <a:ext cx="43216" cy="331690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2"/>
            </p:blipFill>
            <p:spPr>
              <a:xfrm>
                <a:off x="7411155" y="5344770"/>
                <a:ext cx="43216" cy="3316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5" name="墨迹 84"/>
              <p14:cNvContentPartPr/>
              <p14:nvPr/>
            </p14:nvContentPartPr>
            <p14:xfrm>
              <a:off x="7436555" y="5487527"/>
              <a:ext cx="81845" cy="152275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4"/>
            </p:blipFill>
            <p:spPr>
              <a:xfrm>
                <a:off x="7436555" y="5487527"/>
                <a:ext cx="81845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86" name="墨迹 85"/>
              <p14:cNvContentPartPr/>
              <p14:nvPr/>
            </p14:nvContentPartPr>
            <p14:xfrm>
              <a:off x="7507111" y="5481888"/>
              <a:ext cx="81844" cy="2819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6"/>
            </p:blipFill>
            <p:spPr>
              <a:xfrm>
                <a:off x="7507111" y="5481888"/>
                <a:ext cx="81844" cy="2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87" name="墨迹 86"/>
              <p14:cNvContentPartPr/>
              <p14:nvPr/>
            </p14:nvContentPartPr>
            <p14:xfrm>
              <a:off x="7588073" y="5419850"/>
              <a:ext cx="110949" cy="180474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8"/>
            </p:blipFill>
            <p:spPr>
              <a:xfrm>
                <a:off x="7588073" y="5419850"/>
                <a:ext cx="110949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88" name="墨迹 87"/>
              <p14:cNvContentPartPr/>
              <p14:nvPr/>
            </p14:nvContentPartPr>
            <p14:xfrm>
              <a:off x="7682088" y="5431306"/>
              <a:ext cx="174978" cy="137999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0"/>
            </p:blipFill>
            <p:spPr>
              <a:xfrm>
                <a:off x="7682088" y="5431306"/>
                <a:ext cx="174978" cy="137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89" name="墨迹 88"/>
              <p14:cNvContentPartPr/>
              <p14:nvPr/>
            </p14:nvContentPartPr>
            <p14:xfrm>
              <a:off x="7874000" y="5470608"/>
              <a:ext cx="79022" cy="118436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2"/>
            </p:blipFill>
            <p:spPr>
              <a:xfrm>
                <a:off x="7874000" y="5470608"/>
                <a:ext cx="79022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0" name="墨迹 89"/>
              <p14:cNvContentPartPr/>
              <p14:nvPr/>
            </p14:nvContentPartPr>
            <p14:xfrm>
              <a:off x="8133644" y="5470608"/>
              <a:ext cx="33866" cy="14100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4"/>
            </p:blipFill>
            <p:spPr>
              <a:xfrm>
                <a:off x="8133644" y="5470608"/>
                <a:ext cx="33866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1" name="墨迹 90"/>
              <p14:cNvContentPartPr/>
              <p14:nvPr/>
            </p14:nvContentPartPr>
            <p14:xfrm>
              <a:off x="8348133" y="5190028"/>
              <a:ext cx="254000" cy="323231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6"/>
            </p:blipFill>
            <p:spPr>
              <a:xfrm>
                <a:off x="8348133" y="5190028"/>
                <a:ext cx="254000" cy="323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2" name="墨迹 91"/>
              <p14:cNvContentPartPr/>
              <p14:nvPr/>
            </p14:nvContentPartPr>
            <p14:xfrm>
              <a:off x="8641644" y="5338072"/>
              <a:ext cx="11288" cy="118436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8"/>
            </p:blipFill>
            <p:spPr>
              <a:xfrm>
                <a:off x="8641644" y="5338072"/>
                <a:ext cx="11288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3" name="墨迹 92"/>
              <p14:cNvContentPartPr/>
              <p14:nvPr/>
            </p14:nvContentPartPr>
            <p14:xfrm>
              <a:off x="8658577" y="5386011"/>
              <a:ext cx="81845" cy="28199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0"/>
            </p:blipFill>
            <p:spPr>
              <a:xfrm>
                <a:off x="8658577" y="5386011"/>
                <a:ext cx="8184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4" name="墨迹 93"/>
              <p14:cNvContentPartPr/>
              <p14:nvPr/>
            </p14:nvContentPartPr>
            <p14:xfrm>
              <a:off x="8703733" y="5275506"/>
              <a:ext cx="45156" cy="293799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2"/>
            </p:blipFill>
            <p:spPr>
              <a:xfrm>
                <a:off x="8703733" y="5275506"/>
                <a:ext cx="45156" cy="2937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5" name="墨迹 94"/>
              <p14:cNvContentPartPr/>
              <p14:nvPr/>
            </p14:nvContentPartPr>
            <p14:xfrm>
              <a:off x="8771466" y="5442409"/>
              <a:ext cx="135466" cy="116145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4"/>
            </p:blipFill>
            <p:spPr>
              <a:xfrm>
                <a:off x="8771466" y="5442409"/>
                <a:ext cx="135466" cy="1161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96" name="墨迹 95"/>
              <p14:cNvContentPartPr/>
              <p14:nvPr/>
            </p14:nvContentPartPr>
            <p14:xfrm>
              <a:off x="8628944" y="5036343"/>
              <a:ext cx="145344" cy="110858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6"/>
            </p:blipFill>
            <p:spPr>
              <a:xfrm>
                <a:off x="8628944" y="5036343"/>
                <a:ext cx="145344" cy="110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97" name="墨迹 96"/>
              <p14:cNvContentPartPr/>
              <p14:nvPr/>
            </p14:nvContentPartPr>
            <p14:xfrm>
              <a:off x="8973961" y="4830490"/>
              <a:ext cx="390172" cy="47939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8"/>
            </p:blipFill>
            <p:spPr>
              <a:xfrm>
                <a:off x="8973961" y="4830490"/>
                <a:ext cx="390172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98" name="墨迹 97"/>
              <p14:cNvContentPartPr/>
              <p14:nvPr/>
            </p14:nvContentPartPr>
            <p14:xfrm>
              <a:off x="9496248" y="4720514"/>
              <a:ext cx="203729" cy="39479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0"/>
            </p:blipFill>
            <p:spPr>
              <a:xfrm>
                <a:off x="9496248" y="4720514"/>
                <a:ext cx="203729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99" name="墨迹 98"/>
              <p14:cNvContentPartPr/>
              <p14:nvPr/>
            </p14:nvContentPartPr>
            <p14:xfrm>
              <a:off x="9451446" y="4872789"/>
              <a:ext cx="251354" cy="8460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2"/>
            </p:blipFill>
            <p:spPr>
              <a:xfrm>
                <a:off x="9451446" y="4872789"/>
                <a:ext cx="251354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00" name="墨迹 99"/>
              <p14:cNvContentPartPr/>
              <p14:nvPr/>
            </p14:nvContentPartPr>
            <p14:xfrm>
              <a:off x="6383866" y="3880184"/>
              <a:ext cx="993422" cy="964406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4"/>
            </p:blipFill>
            <p:spPr>
              <a:xfrm>
                <a:off x="6383866" y="3880184"/>
                <a:ext cx="993422" cy="964406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B_7_BD.57_1#d103d35eb?htil=3&amp;vop=1&amp;pid=ecc5cf663&amp;color=0,0,0&amp;tib=255,255,255&amp;vtp=1&amp;hs=1&amp;hs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1584" y="534662"/>
            <a:ext cx="3893614" cy="279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" name="QB_7_BD.57_2#d103d35eb?htil=3&amp;sp=1&amp;vop=1&amp;pid=ecc5cf663&amp;color=0,0,0&amp;vtp=1&amp;bt=1&amp;bbb=1&amp;hb=1&amp;hs=1"/>
          <p:cNvSpPr/>
          <p:nvPr/>
        </p:nvSpPr>
        <p:spPr>
          <a:xfrm>
            <a:off x="470091" y="534662"/>
            <a:ext cx="7452360" cy="1828800"/>
          </a:xfrm>
          <a:prstGeom prst="rect">
            <a:avLst/>
          </a:prstGeom>
          <a:blipFill rotWithShape="1">
            <a:blip r:embed="rId4"/>
            <a:stretch>
              <a:fillRect l="-2044" r="-1063" b="-533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4" name="QB_7_BD.57_3#d103d35eb?htil=3&amp;vop=1&amp;pid=ecc5cf663&amp;color=0,0,0&amp;vtp=1&amp;bbb=1&amp;hb=1&amp;hs=1"/>
          <p:cNvSpPr/>
          <p:nvPr/>
        </p:nvSpPr>
        <p:spPr>
          <a:xfrm>
            <a:off x="649224" y="2915912"/>
            <a:ext cx="7452360" cy="762000"/>
          </a:xfrm>
          <a:prstGeom prst="rect">
            <a:avLst/>
          </a:prstGeom>
          <a:blipFill rotWithShape="1">
            <a:blip r:embed="rId5"/>
            <a:stretch>
              <a:fillRect l="-2128" r="-2128" b="-3200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B_7_AN.58_1#d103d35eb.blank?vop=1&amp;pid=ecc5cf663&amp;color=0,0,0&amp;vpa=24&amp;vtp=1"/>
          <p:cNvSpPr/>
          <p:nvPr/>
        </p:nvSpPr>
        <p:spPr>
          <a:xfrm>
            <a:off x="1166749" y="3639812"/>
            <a:ext cx="311150" cy="457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C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sp>
        <p:nvSpPr>
          <p:cNvPr id="6" name="QB_7_AN.59_1#d103d35eb.blank?vop=1&amp;pid=ecc5cf663&amp;color=0,0,0&amp;vpa=25&amp;vtp=1&amp;bbb=1&amp;hb=1"/>
          <p:cNvSpPr/>
          <p:nvPr/>
        </p:nvSpPr>
        <p:spPr>
          <a:xfrm>
            <a:off x="649224" y="3639812"/>
            <a:ext cx="10894782" cy="914400"/>
          </a:xfrm>
          <a:prstGeom prst="rect">
            <a:avLst/>
          </a:prstGeom>
          <a:blipFill rotWithShape="1">
            <a:blip r:embed="rId6"/>
            <a:stretch>
              <a:fillRect l="-1455" b="-933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7" name="QB_7_AN.60_1#d103d35eb.blank?vop=1&amp;pid=ecc5cf663&amp;color=0,0,0&amp;vpa=26&amp;vtp=1&amp;bbb=1"/>
          <p:cNvSpPr/>
          <p:nvPr/>
        </p:nvSpPr>
        <p:spPr>
          <a:xfrm>
            <a:off x="7922451" y="4190103"/>
            <a:ext cx="3320098" cy="317500"/>
          </a:xfrm>
          <a:prstGeom prst="rect">
            <a:avLst/>
          </a:prstGeom>
          <a:blipFill rotWithShape="1">
            <a:blip r:embed="rId7"/>
            <a:stretch>
              <a:fillRect l="-735" t="-1923" b="-384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8" name="QB_7_AN.61_1#d103d35eb.blank?vop=1&amp;pid=ecc5cf663&amp;color=0,0,0&amp;vpa=27&amp;vtp=1&amp;bbb=1"/>
          <p:cNvSpPr/>
          <p:nvPr/>
        </p:nvSpPr>
        <p:spPr>
          <a:xfrm>
            <a:off x="9028494" y="4554212"/>
            <a:ext cx="565150" cy="457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3.6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sp>
        <p:nvSpPr>
          <p:cNvPr id="9" name="QB_7_BD.57_3#d103d35eb?htil=3&amp;vop=1&amp;pid=ecc5cf663&amp;color=0,0,0&amp;vtp=1&amp;bbb=1&amp;hb=1&amp;hs=1"/>
          <p:cNvSpPr/>
          <p:nvPr/>
        </p:nvSpPr>
        <p:spPr>
          <a:xfrm>
            <a:off x="649224" y="3677912"/>
            <a:ext cx="10896012" cy="1828800"/>
          </a:xfrm>
          <a:prstGeom prst="rect">
            <a:avLst/>
          </a:prstGeom>
          <a:blipFill rotWithShape="1">
            <a:blip r:embed="rId8"/>
            <a:stretch>
              <a:fillRect l="-1455" r="-1007" b="-566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墨迹 9"/>
              <p14:cNvContentPartPr/>
              <p14:nvPr/>
            </p14:nvContentPartPr>
            <p14:xfrm>
              <a:off x="4600222" y="992605"/>
              <a:ext cx="623711" cy="4511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0"/>
            </p:blipFill>
            <p:spPr>
              <a:xfrm>
                <a:off x="4600222" y="992605"/>
                <a:ext cx="623711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5703711" y="913648"/>
              <a:ext cx="1928283" cy="78957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2"/>
            </p:blipFill>
            <p:spPr>
              <a:xfrm>
                <a:off x="5703711" y="913648"/>
                <a:ext cx="1928283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5576711" y="448364"/>
              <a:ext cx="801511" cy="628838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4"/>
            </p:blipFill>
            <p:spPr>
              <a:xfrm>
                <a:off x="5576711" y="448364"/>
                <a:ext cx="801511" cy="628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墨迹 12"/>
              <p14:cNvContentPartPr/>
              <p14:nvPr/>
            </p14:nvContentPartPr>
            <p14:xfrm>
              <a:off x="2700337" y="1299093"/>
              <a:ext cx="3356151" cy="133416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6"/>
            </p:blipFill>
            <p:spPr>
              <a:xfrm>
                <a:off x="2700337" y="1299093"/>
                <a:ext cx="3356151" cy="133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墨迹 13"/>
              <p14:cNvContentPartPr/>
              <p14:nvPr/>
            </p14:nvContentPartPr>
            <p14:xfrm>
              <a:off x="8617302" y="1567865"/>
              <a:ext cx="117475" cy="8459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18"/>
            </p:blipFill>
            <p:spPr>
              <a:xfrm>
                <a:off x="8617302" y="1567865"/>
                <a:ext cx="117475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墨迹 14"/>
              <p14:cNvContentPartPr/>
              <p14:nvPr/>
            </p14:nvContentPartPr>
            <p14:xfrm>
              <a:off x="8737600" y="1573504"/>
              <a:ext cx="25400" cy="564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0"/>
            </p:blipFill>
            <p:spPr>
              <a:xfrm>
                <a:off x="8737600" y="1573504"/>
                <a:ext cx="2540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墨迹 15"/>
              <p14:cNvContentPartPr/>
              <p14:nvPr/>
            </p14:nvContentPartPr>
            <p14:xfrm>
              <a:off x="8810977" y="1581083"/>
              <a:ext cx="448734" cy="68559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2"/>
            </p:blipFill>
            <p:spPr>
              <a:xfrm>
                <a:off x="8810977" y="1581083"/>
                <a:ext cx="448734" cy="68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墨迹 16"/>
              <p14:cNvContentPartPr/>
              <p14:nvPr/>
            </p14:nvContentPartPr>
            <p14:xfrm>
              <a:off x="9318977" y="1618623"/>
              <a:ext cx="90312" cy="5640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4"/>
            </p:blipFill>
            <p:spPr>
              <a:xfrm>
                <a:off x="9318977" y="1618623"/>
                <a:ext cx="9031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墨迹 17"/>
              <p14:cNvContentPartPr/>
              <p14:nvPr/>
            </p14:nvContentPartPr>
            <p14:xfrm>
              <a:off x="9443155" y="1517106"/>
              <a:ext cx="11289" cy="564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6"/>
            </p:blipFill>
            <p:spPr>
              <a:xfrm>
                <a:off x="9443155" y="1517106"/>
                <a:ext cx="11289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墨迹 18"/>
              <p14:cNvContentPartPr/>
              <p14:nvPr/>
            </p14:nvContentPartPr>
            <p14:xfrm>
              <a:off x="9302044" y="1438149"/>
              <a:ext cx="237066" cy="270711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28"/>
            </p:blipFill>
            <p:spPr>
              <a:xfrm>
                <a:off x="9302044" y="1438149"/>
                <a:ext cx="237066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墨迹 19"/>
              <p14:cNvContentPartPr/>
              <p14:nvPr/>
            </p14:nvContentPartPr>
            <p14:xfrm>
              <a:off x="9691511" y="735994"/>
              <a:ext cx="395111" cy="397606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0"/>
            </p:blipFill>
            <p:spPr>
              <a:xfrm>
                <a:off x="9691511" y="735994"/>
                <a:ext cx="395111" cy="397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墨迹 20"/>
              <p14:cNvContentPartPr/>
              <p14:nvPr/>
            </p14:nvContentPartPr>
            <p14:xfrm>
              <a:off x="1478844" y="2774782"/>
              <a:ext cx="50800" cy="914354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2"/>
            </p:blipFill>
            <p:spPr>
              <a:xfrm>
                <a:off x="1478844" y="2774782"/>
                <a:ext cx="50800" cy="9143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墨迹 21"/>
              <p14:cNvContentPartPr/>
              <p14:nvPr/>
            </p14:nvContentPartPr>
            <p14:xfrm>
              <a:off x="1574800" y="2667626"/>
              <a:ext cx="3785129" cy="982031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4"/>
            </p:blipFill>
            <p:spPr>
              <a:xfrm>
                <a:off x="1574800" y="2667626"/>
                <a:ext cx="3785129" cy="9820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" name="墨迹 22"/>
              <p14:cNvContentPartPr/>
              <p14:nvPr/>
            </p14:nvContentPartPr>
            <p14:xfrm>
              <a:off x="1453444" y="3694070"/>
              <a:ext cx="3801533" cy="3101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36"/>
            </p:blipFill>
            <p:spPr>
              <a:xfrm>
                <a:off x="1453444" y="3694070"/>
                <a:ext cx="3801533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4" name="墨迹 23"/>
              <p14:cNvContentPartPr/>
              <p14:nvPr/>
            </p14:nvContentPartPr>
            <p14:xfrm>
              <a:off x="7854244" y="252733"/>
              <a:ext cx="328083" cy="316887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38"/>
            </p:blipFill>
            <p:spPr>
              <a:xfrm>
                <a:off x="7854244" y="252733"/>
                <a:ext cx="328083" cy="316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5" name="墨迹 24"/>
              <p14:cNvContentPartPr/>
              <p14:nvPr/>
            </p14:nvContentPartPr>
            <p14:xfrm>
              <a:off x="8037688" y="279170"/>
              <a:ext cx="141112" cy="214312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0"/>
            </p:blipFill>
            <p:spPr>
              <a:xfrm>
                <a:off x="8037688" y="279170"/>
                <a:ext cx="141112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6" name="墨迹 25"/>
              <p14:cNvContentPartPr/>
              <p14:nvPr/>
            </p14:nvContentPartPr>
            <p14:xfrm>
              <a:off x="8274755" y="219952"/>
              <a:ext cx="60149" cy="107156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2"/>
            </p:blipFill>
            <p:spPr>
              <a:xfrm>
                <a:off x="8274755" y="219952"/>
                <a:ext cx="60149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7" name="墨迹 26"/>
              <p14:cNvContentPartPr/>
              <p14:nvPr/>
            </p14:nvContentPartPr>
            <p14:xfrm>
              <a:off x="8263466" y="298909"/>
              <a:ext cx="115711" cy="258021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4"/>
            </p:blipFill>
            <p:spPr>
              <a:xfrm>
                <a:off x="8263466" y="298909"/>
                <a:ext cx="115711" cy="2580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8" name="墨迹 27"/>
              <p14:cNvContentPartPr/>
              <p14:nvPr/>
            </p14:nvContentPartPr>
            <p14:xfrm>
              <a:off x="8387644" y="131477"/>
              <a:ext cx="143228" cy="411354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46"/>
            </p:blipFill>
            <p:spPr>
              <a:xfrm>
                <a:off x="8387644" y="131477"/>
                <a:ext cx="143228" cy="4113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9" name="墨迹 28"/>
              <p14:cNvContentPartPr/>
              <p14:nvPr/>
            </p14:nvContentPartPr>
            <p14:xfrm>
              <a:off x="8438444" y="304549"/>
              <a:ext cx="118533" cy="283752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48"/>
            </p:blipFill>
            <p:spPr>
              <a:xfrm>
                <a:off x="8438444" y="304549"/>
                <a:ext cx="118533" cy="2837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0" name="墨迹 29"/>
              <p14:cNvContentPartPr/>
              <p14:nvPr/>
            </p14:nvContentPartPr>
            <p14:xfrm>
              <a:off x="8693150" y="164964"/>
              <a:ext cx="89605" cy="455414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0"/>
            </p:blipFill>
            <p:spPr>
              <a:xfrm>
                <a:off x="8693150" y="164964"/>
                <a:ext cx="89605" cy="4554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1" name="墨迹 30"/>
              <p14:cNvContentPartPr/>
              <p14:nvPr/>
            </p14:nvContentPartPr>
            <p14:xfrm>
              <a:off x="8805333" y="219952"/>
              <a:ext cx="169334" cy="138704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2"/>
            </p:blipFill>
            <p:spPr>
              <a:xfrm>
                <a:off x="8805333" y="219952"/>
                <a:ext cx="169334" cy="138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2" name="墨迹 31"/>
              <p14:cNvContentPartPr/>
              <p14:nvPr/>
            </p14:nvContentPartPr>
            <p14:xfrm>
              <a:off x="8861777" y="118435"/>
              <a:ext cx="22578" cy="262251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4"/>
            </p:blipFill>
            <p:spPr>
              <a:xfrm>
                <a:off x="8861777" y="118435"/>
                <a:ext cx="22578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3" name="墨迹 32"/>
              <p14:cNvContentPartPr/>
              <p14:nvPr/>
            </p14:nvContentPartPr>
            <p14:xfrm>
              <a:off x="8782755" y="231231"/>
              <a:ext cx="43745" cy="346848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6"/>
            </p:blipFill>
            <p:spPr>
              <a:xfrm>
                <a:off x="8782755" y="231231"/>
                <a:ext cx="43745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4" name="墨迹 33"/>
              <p14:cNvContentPartPr/>
              <p14:nvPr/>
            </p14:nvContentPartPr>
            <p14:xfrm>
              <a:off x="8799688" y="400425"/>
              <a:ext cx="256822" cy="165317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58"/>
            </p:blipFill>
            <p:spPr>
              <a:xfrm>
                <a:off x="8799688" y="400425"/>
                <a:ext cx="256822" cy="165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5" name="墨迹 34"/>
              <p14:cNvContentPartPr/>
              <p14:nvPr/>
            </p14:nvContentPartPr>
            <p14:xfrm>
              <a:off x="9009944" y="157385"/>
              <a:ext cx="212725" cy="311423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0"/>
            </p:blipFill>
            <p:spPr>
              <a:xfrm>
                <a:off x="9009944" y="157385"/>
                <a:ext cx="212725" cy="3114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6" name="墨迹 35"/>
              <p14:cNvContentPartPr/>
              <p14:nvPr/>
            </p14:nvContentPartPr>
            <p14:xfrm>
              <a:off x="9072033" y="214312"/>
              <a:ext cx="105834" cy="362710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2"/>
            </p:blipFill>
            <p:spPr>
              <a:xfrm>
                <a:off x="9072033" y="214312"/>
                <a:ext cx="105834" cy="362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7" name="墨迹 36"/>
              <p14:cNvContentPartPr/>
              <p14:nvPr/>
            </p14:nvContentPartPr>
            <p14:xfrm>
              <a:off x="9223022" y="377866"/>
              <a:ext cx="70555" cy="124076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4"/>
            </p:blipFill>
            <p:spPr>
              <a:xfrm>
                <a:off x="9223022" y="377866"/>
                <a:ext cx="70555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8" name="墨迹 37"/>
              <p14:cNvContentPartPr/>
              <p14:nvPr/>
            </p14:nvContentPartPr>
            <p14:xfrm>
              <a:off x="9533466" y="101516"/>
              <a:ext cx="75494" cy="121256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6"/>
            </p:blipFill>
            <p:spPr>
              <a:xfrm>
                <a:off x="9533466" y="101516"/>
                <a:ext cx="75494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9" name="墨迹 38"/>
              <p14:cNvContentPartPr/>
              <p14:nvPr/>
            </p14:nvContentPartPr>
            <p14:xfrm>
              <a:off x="9436276" y="234051"/>
              <a:ext cx="195968" cy="67854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68"/>
            </p:blipFill>
            <p:spPr>
              <a:xfrm>
                <a:off x="9436276" y="234051"/>
                <a:ext cx="195968" cy="678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0" name="墨迹 39"/>
              <p14:cNvContentPartPr/>
              <p14:nvPr/>
            </p14:nvContentPartPr>
            <p14:xfrm>
              <a:off x="9544755" y="203032"/>
              <a:ext cx="22578" cy="465284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0"/>
            </p:blipFill>
            <p:spPr>
              <a:xfrm>
                <a:off x="9544755" y="203032"/>
                <a:ext cx="22578" cy="4652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1" name="墨迹 40"/>
              <p14:cNvContentPartPr/>
              <p14:nvPr/>
            </p14:nvContentPartPr>
            <p14:xfrm>
              <a:off x="9477727" y="281990"/>
              <a:ext cx="225073" cy="200741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2"/>
            </p:blipFill>
            <p:spPr>
              <a:xfrm>
                <a:off x="9477727" y="281990"/>
                <a:ext cx="225073" cy="200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2" name="墨迹 41"/>
              <p14:cNvContentPartPr/>
              <p14:nvPr/>
            </p14:nvContentPartPr>
            <p14:xfrm>
              <a:off x="9703152" y="281990"/>
              <a:ext cx="163337" cy="197393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4"/>
            </p:blipFill>
            <p:spPr>
              <a:xfrm>
                <a:off x="9703152" y="281990"/>
                <a:ext cx="163337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3" name="墨迹 42"/>
              <p14:cNvContentPartPr/>
              <p14:nvPr/>
            </p14:nvContentPartPr>
            <p14:xfrm>
              <a:off x="9946216" y="287629"/>
              <a:ext cx="247650" cy="205148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6"/>
            </p:blipFill>
            <p:spPr>
              <a:xfrm>
                <a:off x="9946216" y="287629"/>
                <a:ext cx="247650" cy="2051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4" name="墨迹 43"/>
              <p14:cNvContentPartPr/>
              <p14:nvPr/>
            </p14:nvContentPartPr>
            <p14:xfrm>
              <a:off x="9945511" y="118435"/>
              <a:ext cx="203200" cy="304550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78"/>
            </p:blipFill>
            <p:spPr>
              <a:xfrm>
                <a:off x="9945511" y="118435"/>
                <a:ext cx="203200" cy="304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5" name="墨迹 44"/>
              <p14:cNvContentPartPr/>
              <p14:nvPr/>
            </p14:nvContentPartPr>
            <p14:xfrm>
              <a:off x="10069688" y="270710"/>
              <a:ext cx="79022" cy="118436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0"/>
            </p:blipFill>
            <p:spPr>
              <a:xfrm>
                <a:off x="10069688" y="270710"/>
                <a:ext cx="79022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6" name="墨迹 45"/>
              <p14:cNvContentPartPr/>
              <p14:nvPr/>
            </p14:nvContentPartPr>
            <p14:xfrm>
              <a:off x="9971969" y="182588"/>
              <a:ext cx="109008" cy="105041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2"/>
            </p:blipFill>
            <p:spPr>
              <a:xfrm>
                <a:off x="9971969" y="182588"/>
                <a:ext cx="109008" cy="1050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7" name="墨迹 46"/>
              <p14:cNvContentPartPr/>
              <p14:nvPr/>
            </p14:nvContentPartPr>
            <p14:xfrm>
              <a:off x="10439400" y="152450"/>
              <a:ext cx="25400" cy="403070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4"/>
            </p:blipFill>
            <p:spPr>
              <a:xfrm>
                <a:off x="10439400" y="152450"/>
                <a:ext cx="25400" cy="403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8" name="墨迹 47"/>
              <p14:cNvContentPartPr/>
              <p14:nvPr/>
            </p14:nvContentPartPr>
            <p14:xfrm>
              <a:off x="10914592" y="1127960"/>
              <a:ext cx="80786" cy="50758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6"/>
            </p:blipFill>
            <p:spPr>
              <a:xfrm>
                <a:off x="10914592" y="1127960"/>
                <a:ext cx="8078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9" name="墨迹 48"/>
              <p14:cNvContentPartPr/>
              <p14:nvPr/>
            </p14:nvContentPartPr>
            <p14:xfrm>
              <a:off x="10989732" y="1116680"/>
              <a:ext cx="124178" cy="245332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88"/>
            </p:blipFill>
            <p:spPr>
              <a:xfrm>
                <a:off x="10989732" y="1116680"/>
                <a:ext cx="124178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0" name="墨迹 49"/>
              <p14:cNvContentPartPr/>
              <p14:nvPr/>
            </p14:nvContentPartPr>
            <p14:xfrm>
              <a:off x="10916355" y="1173078"/>
              <a:ext cx="183445" cy="252382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0"/>
            </p:blipFill>
            <p:spPr>
              <a:xfrm>
                <a:off x="10916355" y="1173078"/>
                <a:ext cx="183445" cy="2523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1" name="墨迹 50"/>
              <p14:cNvContentPartPr/>
              <p14:nvPr/>
            </p14:nvContentPartPr>
            <p14:xfrm>
              <a:off x="11006667" y="1198458"/>
              <a:ext cx="49388" cy="107156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2"/>
            </p:blipFill>
            <p:spPr>
              <a:xfrm>
                <a:off x="11006667" y="1198458"/>
                <a:ext cx="49388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2" name="墨迹 51"/>
              <p14:cNvContentPartPr/>
              <p14:nvPr/>
            </p14:nvContentPartPr>
            <p14:xfrm>
              <a:off x="11100857" y="1150519"/>
              <a:ext cx="125943" cy="11280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4"/>
            </p:blipFill>
            <p:spPr>
              <a:xfrm>
                <a:off x="11100857" y="1150519"/>
                <a:ext cx="12594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3" name="墨迹 52"/>
              <p14:cNvContentPartPr/>
              <p14:nvPr/>
            </p14:nvContentPartPr>
            <p14:xfrm>
              <a:off x="11202105" y="1111041"/>
              <a:ext cx="199673" cy="117730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6"/>
            </p:blipFill>
            <p:spPr>
              <a:xfrm>
                <a:off x="11202105" y="1111041"/>
                <a:ext cx="199673" cy="1177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4" name="墨迹 53"/>
              <p14:cNvContentPartPr/>
              <p14:nvPr/>
            </p14:nvContentPartPr>
            <p14:xfrm>
              <a:off x="11407422" y="1047417"/>
              <a:ext cx="31045" cy="339974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98"/>
            </p:blipFill>
            <p:spPr>
              <a:xfrm>
                <a:off x="11407422" y="1047417"/>
                <a:ext cx="31045" cy="3399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5" name="墨迹 54"/>
              <p14:cNvContentPartPr/>
              <p14:nvPr/>
            </p14:nvContentPartPr>
            <p14:xfrm>
              <a:off x="11452577" y="1173078"/>
              <a:ext cx="191911" cy="110858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0"/>
            </p:blipFill>
            <p:spPr>
              <a:xfrm>
                <a:off x="11452577" y="1173078"/>
                <a:ext cx="191911" cy="110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6" name="墨迹 55"/>
              <p14:cNvContentPartPr/>
              <p14:nvPr/>
            </p14:nvContentPartPr>
            <p14:xfrm>
              <a:off x="11274777" y="964406"/>
              <a:ext cx="14111" cy="11279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2"/>
            </p:blipFill>
            <p:spPr>
              <a:xfrm>
                <a:off x="11274777" y="964406"/>
                <a:ext cx="14111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7" name="墨迹 56"/>
              <p14:cNvContentPartPr/>
              <p14:nvPr/>
            </p14:nvContentPartPr>
            <p14:xfrm>
              <a:off x="11192932" y="997011"/>
              <a:ext cx="56445" cy="1424579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4"/>
            </p:blipFill>
            <p:spPr>
              <a:xfrm>
                <a:off x="11192932" y="997011"/>
                <a:ext cx="56445" cy="14245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8" name="墨迹 57"/>
              <p14:cNvContentPartPr/>
              <p14:nvPr/>
            </p14:nvContentPartPr>
            <p14:xfrm>
              <a:off x="11373555" y="1947670"/>
              <a:ext cx="174977" cy="336450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6"/>
            </p:blipFill>
            <p:spPr>
              <a:xfrm>
                <a:off x="11373555" y="1947670"/>
                <a:ext cx="174977" cy="336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9" name="墨迹 58"/>
              <p14:cNvContentPartPr/>
              <p14:nvPr/>
            </p14:nvContentPartPr>
            <p14:xfrm>
              <a:off x="11582400" y="2114925"/>
              <a:ext cx="186267" cy="145225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08"/>
            </p:blipFill>
            <p:spPr>
              <a:xfrm>
                <a:off x="11582400" y="2114925"/>
                <a:ext cx="186267" cy="145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0" name="墨迹 59"/>
              <p14:cNvContentPartPr/>
              <p14:nvPr/>
            </p14:nvContentPartPr>
            <p14:xfrm>
              <a:off x="11501261" y="2134665"/>
              <a:ext cx="81139" cy="12161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0"/>
            </p:blipFill>
            <p:spPr>
              <a:xfrm>
                <a:off x="11501261" y="2134665"/>
                <a:ext cx="81139" cy="121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1" name="墨迹 60"/>
              <p14:cNvContentPartPr/>
              <p14:nvPr/>
            </p14:nvContentPartPr>
            <p14:xfrm>
              <a:off x="11519605" y="2182603"/>
              <a:ext cx="74083" cy="22559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2"/>
            </p:blipFill>
            <p:spPr>
              <a:xfrm>
                <a:off x="11519605" y="2182603"/>
                <a:ext cx="7408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2" name="墨迹 61"/>
              <p14:cNvContentPartPr/>
              <p14:nvPr/>
            </p14:nvContentPartPr>
            <p14:xfrm>
              <a:off x="7540977" y="1784997"/>
              <a:ext cx="105018" cy="59958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4"/>
            </p:blipFill>
            <p:spPr>
              <a:xfrm>
                <a:off x="7540977" y="1784997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3" name="墨迹 62"/>
              <p14:cNvContentPartPr/>
              <p14:nvPr/>
            </p14:nvContentPartPr>
            <p14:xfrm>
              <a:off x="5576711" y="470042"/>
              <a:ext cx="829733" cy="600110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6"/>
            </p:blipFill>
            <p:spPr>
              <a:xfrm>
                <a:off x="5576711" y="470042"/>
                <a:ext cx="829733" cy="600110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8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AS.62_2#d103d35eb?vop=1&amp;vop=1&amp;pid=ecc5cf663&amp;color=0,0,0&amp;mp=1&amp;vtp=1&amp;bt=1&amp;bbb=1&amp;hb=1"/>
          <p:cNvSpPr/>
          <p:nvPr/>
        </p:nvSpPr>
        <p:spPr>
          <a:xfrm>
            <a:off x="646684" y="1130427"/>
            <a:ext cx="10899648" cy="4102100"/>
          </a:xfrm>
          <a:prstGeom prst="rect">
            <a:avLst/>
          </a:prstGeom>
          <a:blipFill rotWithShape="1">
            <a:blip r:embed="rId3"/>
            <a:stretch>
              <a:fillRect l="-1454" r="-727" b="-1189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63_1#e94cece29?sp=1&amp;vop=1&amp;pid=ecc5cf663&amp;color=0,0,0&amp;vtp=1&amp;bt=1&amp;bbb=1&amp;hb=1"/>
          <p:cNvSpPr/>
          <p:nvPr/>
        </p:nvSpPr>
        <p:spPr>
          <a:xfrm>
            <a:off x="525657" y="536122"/>
            <a:ext cx="10899648" cy="1371600"/>
          </a:xfrm>
          <a:prstGeom prst="rect">
            <a:avLst/>
          </a:prstGeom>
          <a:blipFill rotWithShape="1">
            <a:blip r:embed="rId3"/>
            <a:stretch>
              <a:fillRect l="-1398" r="-1286" b="-7111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AN.64_1#e94cece29.blank?vop=1&amp;pid=ecc5cf663&amp;color=0,0,0&amp;vpa=28&amp;vtp=1&amp;bbb=1"/>
          <p:cNvSpPr/>
          <p:nvPr/>
        </p:nvSpPr>
        <p:spPr>
          <a:xfrm>
            <a:off x="6986995" y="1063172"/>
            <a:ext cx="271463" cy="3175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4" name="QB_7_AN.66_1#e94cece29.blank?vop=1&amp;pid=ecc5cf663&amp;color=0,0,0&amp;vpa=29&amp;vtp=1&amp;bbb=1"/>
          <p:cNvSpPr/>
          <p:nvPr/>
        </p:nvSpPr>
        <p:spPr>
          <a:xfrm>
            <a:off x="2730436" y="1523694"/>
            <a:ext cx="673799" cy="330200"/>
          </a:xfrm>
          <a:prstGeom prst="rect">
            <a:avLst/>
          </a:prstGeom>
          <a:blipFill rotWithShape="1">
            <a:blip r:embed="rId5"/>
            <a:stretch>
              <a:fillRect l="-909" t="-27778" r="-3636" b="-3518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5" name="QB_7_BD.65_1#e94cece29?vop=1&amp;pid=ecc5cf663&amp;color=0,0,0&amp;tib=255,255,255&amp;vtp=1" descr="preencoded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9389" y="2048536"/>
            <a:ext cx="3914450" cy="471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6163733" y="293269"/>
              <a:ext cx="124178" cy="219953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8"/>
            </p:blipFill>
            <p:spPr>
              <a:xfrm>
                <a:off x="6163733" y="293269"/>
                <a:ext cx="124178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墨迹 6"/>
              <p14:cNvContentPartPr/>
              <p14:nvPr/>
            </p14:nvContentPartPr>
            <p14:xfrm>
              <a:off x="6143977" y="403245"/>
              <a:ext cx="105018" cy="59959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0"/>
            </p:blipFill>
            <p:spPr>
              <a:xfrm>
                <a:off x="6143977" y="403245"/>
                <a:ext cx="105018" cy="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墨迹 7"/>
              <p14:cNvContentPartPr/>
              <p14:nvPr/>
            </p14:nvContentPartPr>
            <p14:xfrm>
              <a:off x="7349066" y="648577"/>
              <a:ext cx="18697" cy="73317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2"/>
            </p:blipFill>
            <p:spPr>
              <a:xfrm>
                <a:off x="7349066" y="648577"/>
                <a:ext cx="18697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墨迹 8"/>
              <p14:cNvContentPartPr/>
              <p14:nvPr/>
            </p14:nvContentPartPr>
            <p14:xfrm>
              <a:off x="6083300" y="276350"/>
              <a:ext cx="277988" cy="738814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4"/>
            </p:blipFill>
            <p:spPr>
              <a:xfrm>
                <a:off x="6083300" y="276350"/>
                <a:ext cx="277988" cy="738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墨迹 9"/>
              <p14:cNvContentPartPr/>
              <p14:nvPr/>
            </p14:nvContentPartPr>
            <p14:xfrm>
              <a:off x="7297561" y="1456479"/>
              <a:ext cx="119239" cy="472333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6"/>
            </p:blipFill>
            <p:spPr>
              <a:xfrm>
                <a:off x="7297561" y="1456479"/>
                <a:ext cx="119239" cy="4723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墨迹 10"/>
              <p14:cNvContentPartPr/>
              <p14:nvPr/>
            </p14:nvContentPartPr>
            <p14:xfrm>
              <a:off x="7583311" y="1452249"/>
              <a:ext cx="25400" cy="523091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8"/>
            </p:blipFill>
            <p:spPr>
              <a:xfrm>
                <a:off x="7583311" y="1452249"/>
                <a:ext cx="25400" cy="523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墨迹 11"/>
              <p14:cNvContentPartPr/>
              <p14:nvPr/>
            </p14:nvContentPartPr>
            <p14:xfrm>
              <a:off x="7512755" y="1396908"/>
              <a:ext cx="67734" cy="193516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0"/>
            </p:blipFill>
            <p:spPr>
              <a:xfrm>
                <a:off x="7512755" y="1396908"/>
                <a:ext cx="67734" cy="193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墨迹 12"/>
              <p14:cNvContentPartPr/>
              <p14:nvPr/>
            </p14:nvContentPartPr>
            <p14:xfrm>
              <a:off x="7625644" y="1393031"/>
              <a:ext cx="132644" cy="39478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2"/>
            </p:blipFill>
            <p:spPr>
              <a:xfrm>
                <a:off x="7625644" y="1393031"/>
                <a:ext cx="132644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墨迹 13"/>
              <p14:cNvContentPartPr/>
              <p14:nvPr/>
            </p14:nvContentPartPr>
            <p14:xfrm>
              <a:off x="7813322" y="1534026"/>
              <a:ext cx="692855" cy="112796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4"/>
            </p:blipFill>
            <p:spPr>
              <a:xfrm>
                <a:off x="7813322" y="1534026"/>
                <a:ext cx="692855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墨迹 14"/>
              <p14:cNvContentPartPr/>
              <p14:nvPr/>
            </p14:nvContentPartPr>
            <p14:xfrm>
              <a:off x="8503355" y="1347912"/>
              <a:ext cx="251178" cy="391967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6"/>
            </p:blipFill>
            <p:spPr>
              <a:xfrm>
                <a:off x="8503355" y="1347912"/>
                <a:ext cx="251178" cy="391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墨迹 15"/>
              <p14:cNvContentPartPr/>
              <p14:nvPr/>
            </p14:nvContentPartPr>
            <p14:xfrm>
              <a:off x="8107362" y="281990"/>
              <a:ext cx="65793" cy="60099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8"/>
            </p:blipFill>
            <p:spPr>
              <a:xfrm>
                <a:off x="8107362" y="281990"/>
                <a:ext cx="65793" cy="60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墨迹 16"/>
              <p14:cNvContentPartPr/>
              <p14:nvPr/>
            </p14:nvContentPartPr>
            <p14:xfrm>
              <a:off x="8029927" y="214312"/>
              <a:ext cx="271639" cy="265071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0"/>
            </p:blipFill>
            <p:spPr>
              <a:xfrm>
                <a:off x="8029927" y="214312"/>
                <a:ext cx="271639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墨迹 17"/>
              <p14:cNvContentPartPr/>
              <p14:nvPr/>
            </p14:nvContentPartPr>
            <p14:xfrm>
              <a:off x="8302977" y="327108"/>
              <a:ext cx="118534" cy="22559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2"/>
            </p:blipFill>
            <p:spPr>
              <a:xfrm>
                <a:off x="8302977" y="327108"/>
                <a:ext cx="11853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墨迹 18"/>
              <p14:cNvContentPartPr/>
              <p14:nvPr/>
            </p14:nvContentPartPr>
            <p14:xfrm>
              <a:off x="8432800" y="152450"/>
              <a:ext cx="14111" cy="473568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4"/>
            </p:blipFill>
            <p:spPr>
              <a:xfrm>
                <a:off x="8432800" y="152450"/>
                <a:ext cx="14111" cy="473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墨迹 19"/>
              <p14:cNvContentPartPr/>
              <p14:nvPr/>
            </p14:nvContentPartPr>
            <p14:xfrm>
              <a:off x="8530696" y="227530"/>
              <a:ext cx="215371" cy="150336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6"/>
            </p:blipFill>
            <p:spPr>
              <a:xfrm>
                <a:off x="8530696" y="227530"/>
                <a:ext cx="215371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墨迹 20"/>
              <p14:cNvContentPartPr/>
              <p14:nvPr/>
            </p14:nvContentPartPr>
            <p14:xfrm>
              <a:off x="8805333" y="231231"/>
              <a:ext cx="112889" cy="180474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8"/>
            </p:blipFill>
            <p:spPr>
              <a:xfrm>
                <a:off x="8805333" y="231231"/>
                <a:ext cx="112889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墨迹 21"/>
              <p14:cNvContentPartPr/>
              <p14:nvPr/>
            </p14:nvContentPartPr>
            <p14:xfrm>
              <a:off x="9505244" y="1340158"/>
              <a:ext cx="242711" cy="284105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0"/>
            </p:blipFill>
            <p:spPr>
              <a:xfrm>
                <a:off x="9505244" y="1340158"/>
                <a:ext cx="242711" cy="284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墨迹 22"/>
              <p14:cNvContentPartPr/>
              <p14:nvPr/>
            </p14:nvContentPartPr>
            <p14:xfrm>
              <a:off x="9897533" y="1299269"/>
              <a:ext cx="64911" cy="508464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2"/>
            </p:blipFill>
            <p:spPr>
              <a:xfrm>
                <a:off x="9897533" y="1299269"/>
                <a:ext cx="64911" cy="5084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墨迹 23"/>
              <p14:cNvContentPartPr/>
              <p14:nvPr/>
            </p14:nvContentPartPr>
            <p14:xfrm>
              <a:off x="9869311" y="1312664"/>
              <a:ext cx="76200" cy="145224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4"/>
            </p:blipFill>
            <p:spPr>
              <a:xfrm>
                <a:off x="9869311" y="1312664"/>
                <a:ext cx="76200" cy="1452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墨迹 24"/>
              <p14:cNvContentPartPr/>
              <p14:nvPr/>
            </p14:nvContentPartPr>
            <p14:xfrm>
              <a:off x="9990666" y="1280235"/>
              <a:ext cx="90311" cy="95876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6"/>
            </p:blipFill>
            <p:spPr>
              <a:xfrm>
                <a:off x="9990666" y="1280235"/>
                <a:ext cx="90311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墨迹 25"/>
              <p14:cNvContentPartPr/>
              <p14:nvPr/>
            </p14:nvContentPartPr>
            <p14:xfrm>
              <a:off x="9417755" y="2698645"/>
              <a:ext cx="105018" cy="59958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8"/>
            </p:blipFill>
            <p:spPr>
              <a:xfrm>
                <a:off x="9417755" y="2698645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" name="墨迹 26"/>
              <p14:cNvContentPartPr/>
              <p14:nvPr/>
            </p14:nvContentPartPr>
            <p14:xfrm>
              <a:off x="5079294" y="1823594"/>
              <a:ext cx="298450" cy="77019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0"/>
            </p:blipFill>
            <p:spPr>
              <a:xfrm>
                <a:off x="5079294" y="1823594"/>
                <a:ext cx="298450" cy="77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墨迹 27"/>
              <p14:cNvContentPartPr/>
              <p14:nvPr/>
            </p14:nvContentPartPr>
            <p14:xfrm>
              <a:off x="5238044" y="1889333"/>
              <a:ext cx="22578" cy="155095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2"/>
            </p:blipFill>
            <p:spPr>
              <a:xfrm>
                <a:off x="5238044" y="1889333"/>
                <a:ext cx="22578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" name="墨迹 28"/>
              <p14:cNvContentPartPr/>
              <p14:nvPr/>
            </p14:nvContentPartPr>
            <p14:xfrm>
              <a:off x="5446888" y="1749043"/>
              <a:ext cx="55034" cy="543536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4"/>
            </p:blipFill>
            <p:spPr>
              <a:xfrm>
                <a:off x="5446888" y="1749043"/>
                <a:ext cx="55034" cy="543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墨迹 29"/>
              <p14:cNvContentPartPr/>
              <p14:nvPr/>
            </p14:nvContentPartPr>
            <p14:xfrm>
              <a:off x="5365044" y="1717319"/>
              <a:ext cx="79904" cy="163555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6"/>
            </p:blipFill>
            <p:spPr>
              <a:xfrm>
                <a:off x="5365044" y="1717319"/>
                <a:ext cx="79904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墨迹 30"/>
              <p14:cNvContentPartPr/>
              <p14:nvPr/>
            </p14:nvContentPartPr>
            <p14:xfrm>
              <a:off x="5508977" y="1759618"/>
              <a:ext cx="112889" cy="84597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8"/>
            </p:blipFill>
            <p:spPr>
              <a:xfrm>
                <a:off x="5508977" y="1759618"/>
                <a:ext cx="112889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墨迹 31"/>
              <p14:cNvContentPartPr/>
              <p14:nvPr/>
            </p14:nvContentPartPr>
            <p14:xfrm>
              <a:off x="6231466" y="1742699"/>
              <a:ext cx="254000" cy="313537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0"/>
            </p:blipFill>
            <p:spPr>
              <a:xfrm>
                <a:off x="6231466" y="1742699"/>
                <a:ext cx="254000" cy="3135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3" name="墨迹 32"/>
              <p14:cNvContentPartPr/>
              <p14:nvPr/>
            </p14:nvContentPartPr>
            <p14:xfrm>
              <a:off x="6671733" y="1579849"/>
              <a:ext cx="39511" cy="495598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2"/>
            </p:blipFill>
            <p:spPr>
              <a:xfrm>
                <a:off x="6671733" y="1579849"/>
                <a:ext cx="39511" cy="4955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墨迹 33"/>
              <p14:cNvContentPartPr/>
              <p14:nvPr/>
            </p14:nvContentPartPr>
            <p14:xfrm>
              <a:off x="6592711" y="1886513"/>
              <a:ext cx="333022" cy="285515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4"/>
            </p:blipFill>
            <p:spPr>
              <a:xfrm>
                <a:off x="6592711" y="1886513"/>
                <a:ext cx="333022" cy="2855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墨迹 34"/>
              <p14:cNvContentPartPr/>
              <p14:nvPr/>
            </p14:nvContentPartPr>
            <p14:xfrm>
              <a:off x="5836355" y="3553075"/>
              <a:ext cx="273756" cy="310189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6"/>
            </p:blipFill>
            <p:spPr>
              <a:xfrm>
                <a:off x="5836355" y="3553075"/>
                <a:ext cx="273756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6" name="墨迹 35"/>
              <p14:cNvContentPartPr/>
              <p14:nvPr/>
            </p14:nvContentPartPr>
            <p14:xfrm>
              <a:off x="5317066" y="3134320"/>
              <a:ext cx="2641600" cy="1992260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8"/>
            </p:blipFill>
            <p:spPr>
              <a:xfrm>
                <a:off x="5317066" y="3134320"/>
                <a:ext cx="2641600" cy="19922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7" name="墨迹 36"/>
              <p14:cNvContentPartPr/>
              <p14:nvPr/>
            </p14:nvContentPartPr>
            <p14:xfrm>
              <a:off x="7761111" y="3321843"/>
              <a:ext cx="254000" cy="334864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0"/>
            </p:blipFill>
            <p:spPr>
              <a:xfrm>
                <a:off x="7761111" y="3321843"/>
                <a:ext cx="254000" cy="3348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8" name="墨迹 37"/>
              <p14:cNvContentPartPr/>
              <p14:nvPr/>
            </p14:nvContentPartPr>
            <p14:xfrm>
              <a:off x="8161866" y="3258219"/>
              <a:ext cx="50800" cy="486609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2"/>
            </p:blipFill>
            <p:spPr>
              <a:xfrm>
                <a:off x="8161866" y="3258219"/>
                <a:ext cx="50800" cy="4866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墨迹 38"/>
              <p14:cNvContentPartPr/>
              <p14:nvPr/>
            </p14:nvContentPartPr>
            <p14:xfrm>
              <a:off x="8142111" y="3175208"/>
              <a:ext cx="79728" cy="186114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4"/>
            </p:blipFill>
            <p:spPr>
              <a:xfrm>
                <a:off x="8142111" y="3175208"/>
                <a:ext cx="79728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0" name="墨迹 39"/>
              <p14:cNvContentPartPr/>
              <p14:nvPr/>
            </p14:nvContentPartPr>
            <p14:xfrm>
              <a:off x="8235244" y="3242886"/>
              <a:ext cx="121356" cy="95877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6"/>
            </p:blipFill>
            <p:spPr>
              <a:xfrm>
                <a:off x="8235244" y="3242886"/>
                <a:ext cx="121356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墨迹 40"/>
              <p14:cNvContentPartPr/>
              <p14:nvPr/>
            </p14:nvContentPartPr>
            <p14:xfrm>
              <a:off x="4907315" y="5761058"/>
              <a:ext cx="3610152" cy="143815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8"/>
            </p:blipFill>
            <p:spPr>
              <a:xfrm>
                <a:off x="4907315" y="5761058"/>
                <a:ext cx="3610152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墨迹 41"/>
              <p14:cNvContentPartPr/>
              <p14:nvPr/>
            </p14:nvContentPartPr>
            <p14:xfrm>
              <a:off x="8446911" y="5577764"/>
              <a:ext cx="296333" cy="358128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0"/>
            </p:blipFill>
            <p:spPr>
              <a:xfrm>
                <a:off x="8446911" y="5577764"/>
                <a:ext cx="296333" cy="3581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3" name="墨迹 42"/>
              <p14:cNvContentPartPr/>
              <p14:nvPr/>
            </p14:nvContentPartPr>
            <p14:xfrm>
              <a:off x="8101718" y="6121124"/>
              <a:ext cx="164571" cy="398487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2"/>
            </p:blipFill>
            <p:spPr>
              <a:xfrm>
                <a:off x="8101718" y="6121124"/>
                <a:ext cx="164571" cy="3984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4" name="墨迹 43"/>
              <p14:cNvContentPartPr/>
              <p14:nvPr/>
            </p14:nvContentPartPr>
            <p14:xfrm>
              <a:off x="8387644" y="6081117"/>
              <a:ext cx="55033" cy="805082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4"/>
            </p:blipFill>
            <p:spPr>
              <a:xfrm>
                <a:off x="8387644" y="6081117"/>
                <a:ext cx="55033" cy="8050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5" name="墨迹 44"/>
              <p14:cNvContentPartPr/>
              <p14:nvPr/>
            </p14:nvContentPartPr>
            <p14:xfrm>
              <a:off x="8305800" y="6123768"/>
              <a:ext cx="132644" cy="215370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6"/>
            </p:blipFill>
            <p:spPr>
              <a:xfrm>
                <a:off x="8305800" y="6123768"/>
                <a:ext cx="132644" cy="2153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6" name="墨迹 45"/>
              <p14:cNvContentPartPr/>
              <p14:nvPr/>
            </p14:nvContentPartPr>
            <p14:xfrm>
              <a:off x="8489244" y="6090986"/>
              <a:ext cx="110066" cy="155095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8"/>
            </p:blipFill>
            <p:spPr>
              <a:xfrm>
                <a:off x="8489244" y="6090986"/>
                <a:ext cx="110066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7" name="墨迹 46"/>
              <p14:cNvContentPartPr/>
              <p14:nvPr/>
            </p14:nvContentPartPr>
            <p14:xfrm>
              <a:off x="8873066" y="2388456"/>
              <a:ext cx="105017" cy="59958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48"/>
            </p:blipFill>
            <p:spPr>
              <a:xfrm>
                <a:off x="8873066" y="2388456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墨迹 47"/>
              <p14:cNvContentPartPr/>
              <p14:nvPr/>
            </p14:nvContentPartPr>
            <p14:xfrm>
              <a:off x="5096933" y="2554830"/>
              <a:ext cx="3196872" cy="73318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1"/>
            </p:blipFill>
            <p:spPr>
              <a:xfrm>
                <a:off x="5096933" y="2554830"/>
                <a:ext cx="3196872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9" name="墨迹 48"/>
              <p14:cNvContentPartPr/>
              <p14:nvPr/>
            </p14:nvContentPartPr>
            <p14:xfrm>
              <a:off x="8238772" y="2393391"/>
              <a:ext cx="271109" cy="299614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3"/>
            </p:blipFill>
            <p:spPr>
              <a:xfrm>
                <a:off x="8238772" y="2393391"/>
                <a:ext cx="271109" cy="2996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0" name="墨迹 49"/>
              <p14:cNvContentPartPr/>
              <p14:nvPr/>
            </p14:nvContentPartPr>
            <p14:xfrm>
              <a:off x="7721071" y="2131845"/>
              <a:ext cx="268640" cy="33839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5"/>
            </p:blipFill>
            <p:spPr>
              <a:xfrm>
                <a:off x="7721071" y="2131845"/>
                <a:ext cx="26864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1" name="墨迹 50"/>
              <p14:cNvContentPartPr/>
              <p14:nvPr/>
            </p14:nvContentPartPr>
            <p14:xfrm>
              <a:off x="7862711" y="2167094"/>
              <a:ext cx="39511" cy="184703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7"/>
            </p:blipFill>
            <p:spPr>
              <a:xfrm>
                <a:off x="7862711" y="2167094"/>
                <a:ext cx="39511" cy="1847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2" name="墨迹 51"/>
              <p14:cNvContentPartPr/>
              <p14:nvPr/>
            </p14:nvContentPartPr>
            <p14:xfrm>
              <a:off x="8065911" y="2016581"/>
              <a:ext cx="37571" cy="481851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9"/>
            </p:blipFill>
            <p:spPr>
              <a:xfrm>
                <a:off x="8065911" y="2016581"/>
                <a:ext cx="37571" cy="4818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墨迹 52"/>
              <p14:cNvContentPartPr/>
              <p14:nvPr/>
            </p14:nvContentPartPr>
            <p14:xfrm>
              <a:off x="7989711" y="2013762"/>
              <a:ext cx="93133" cy="174481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1"/>
            </p:blipFill>
            <p:spPr>
              <a:xfrm>
                <a:off x="7989711" y="2013762"/>
                <a:ext cx="93133" cy="1744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4" name="墨迹 53"/>
              <p14:cNvContentPartPr/>
              <p14:nvPr/>
            </p14:nvContentPartPr>
            <p14:xfrm>
              <a:off x="8144933" y="2002129"/>
              <a:ext cx="110067" cy="124076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3"/>
            </p:blipFill>
            <p:spPr>
              <a:xfrm>
                <a:off x="8144933" y="2002129"/>
                <a:ext cx="110067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0" name="墨迹 59"/>
              <p14:cNvContentPartPr/>
              <p14:nvPr/>
            </p14:nvContentPartPr>
            <p14:xfrm>
              <a:off x="7831666" y="5211177"/>
              <a:ext cx="25400" cy="39479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05"/>
            </p:blipFill>
            <p:spPr>
              <a:xfrm>
                <a:off x="7831666" y="5211177"/>
                <a:ext cx="25400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1" name="墨迹 60"/>
              <p14:cNvContentPartPr/>
              <p14:nvPr/>
            </p14:nvContentPartPr>
            <p14:xfrm>
              <a:off x="7781572" y="5199898"/>
              <a:ext cx="4938" cy="5639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07"/>
            </p:blipFill>
            <p:spPr>
              <a:xfrm>
                <a:off x="7781572" y="5199898"/>
                <a:ext cx="4938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2" name="墨迹 61"/>
              <p14:cNvContentPartPr/>
              <p14:nvPr/>
            </p14:nvContentPartPr>
            <p14:xfrm>
              <a:off x="6117872" y="3887234"/>
              <a:ext cx="1581150" cy="1197048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09"/>
            </p:blipFill>
            <p:spPr>
              <a:xfrm>
                <a:off x="6117872" y="3887234"/>
                <a:ext cx="1581150" cy="11970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3" name="墨迹 62"/>
              <p14:cNvContentPartPr/>
              <p14:nvPr/>
            </p14:nvContentPartPr>
            <p14:xfrm>
              <a:off x="8071555" y="4782552"/>
              <a:ext cx="310445" cy="490663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1"/>
            </p:blipFill>
            <p:spPr>
              <a:xfrm>
                <a:off x="8071555" y="4782552"/>
                <a:ext cx="310445" cy="4906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4" name="墨迹 63"/>
              <p14:cNvContentPartPr/>
              <p14:nvPr/>
            </p14:nvContentPartPr>
            <p14:xfrm>
              <a:off x="8421511" y="4823441"/>
              <a:ext cx="129822" cy="723305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13"/>
            </p:blipFill>
            <p:spPr>
              <a:xfrm>
                <a:off x="8421511" y="4823441"/>
                <a:ext cx="129822" cy="723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5" name="墨迹 64"/>
              <p14:cNvContentPartPr/>
              <p14:nvPr/>
            </p14:nvContentPartPr>
            <p14:xfrm>
              <a:off x="9606844" y="2272840"/>
              <a:ext cx="105017" cy="59958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0"/>
            </p:blipFill>
            <p:spPr>
              <a:xfrm>
                <a:off x="9606844" y="2272840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6" name="墨迹 65"/>
              <p14:cNvContentPartPr/>
              <p14:nvPr/>
            </p14:nvContentPartPr>
            <p14:xfrm>
              <a:off x="5477756" y="3403620"/>
              <a:ext cx="240066" cy="296090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16"/>
            </p:blipFill>
            <p:spPr>
              <a:xfrm>
                <a:off x="5477756" y="3403620"/>
                <a:ext cx="240066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7" name="墨迹 66"/>
              <p14:cNvContentPartPr/>
              <p14:nvPr/>
            </p14:nvContentPartPr>
            <p14:xfrm>
              <a:off x="5582355" y="2599949"/>
              <a:ext cx="16934" cy="848790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18"/>
            </p:blipFill>
            <p:spPr>
              <a:xfrm>
                <a:off x="5582355" y="2599949"/>
                <a:ext cx="16934" cy="8487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8" name="墨迹 67"/>
              <p14:cNvContentPartPr/>
              <p14:nvPr/>
            </p14:nvContentPartPr>
            <p14:xfrm>
              <a:off x="5489927" y="2611228"/>
              <a:ext cx="115006" cy="229822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0"/>
            </p:blipFill>
            <p:spPr>
              <a:xfrm>
                <a:off x="5489927" y="2611228"/>
                <a:ext cx="115006" cy="229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9" name="墨迹 68"/>
              <p14:cNvContentPartPr/>
              <p14:nvPr/>
            </p14:nvContentPartPr>
            <p14:xfrm>
              <a:off x="5610577" y="2639427"/>
              <a:ext cx="127000" cy="107156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22"/>
            </p:blipFill>
            <p:spPr>
              <a:xfrm>
                <a:off x="5610577" y="2639427"/>
                <a:ext cx="127000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0" name="墨迹 69"/>
              <p14:cNvContentPartPr/>
              <p14:nvPr/>
            </p14:nvContentPartPr>
            <p14:xfrm>
              <a:off x="7386813" y="3423360"/>
              <a:ext cx="270757" cy="270710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24"/>
            </p:blipFill>
            <p:spPr>
              <a:xfrm>
                <a:off x="7386813" y="3423360"/>
                <a:ext cx="270757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1" name="墨迹 70"/>
              <p14:cNvContentPartPr/>
              <p14:nvPr/>
            </p14:nvContentPartPr>
            <p14:xfrm>
              <a:off x="7563555" y="3744829"/>
              <a:ext cx="38100" cy="2099593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26"/>
            </p:blipFill>
            <p:spPr>
              <a:xfrm>
                <a:off x="7563555" y="3744829"/>
                <a:ext cx="38100" cy="20995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2" name="墨迹 71"/>
              <p14:cNvContentPartPr/>
              <p14:nvPr/>
            </p14:nvContentPartPr>
            <p14:xfrm>
              <a:off x="7490177" y="5473428"/>
              <a:ext cx="254000" cy="392671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28"/>
            </p:blipFill>
            <p:spPr>
              <a:xfrm>
                <a:off x="7490177" y="5473428"/>
                <a:ext cx="254000" cy="3926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3" name="墨迹 72"/>
              <p14:cNvContentPartPr/>
              <p14:nvPr/>
            </p14:nvContentPartPr>
            <p14:xfrm>
              <a:off x="2725561" y="885448"/>
              <a:ext cx="988483" cy="118436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0"/>
            </p:blipFill>
            <p:spPr>
              <a:xfrm>
                <a:off x="2725561" y="885448"/>
                <a:ext cx="988483" cy="118436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68_1#2b64fba3a?sp=1&amp;vop=1&amp;pid=750b0ae8b&amp;color=0,0,0&amp;vtp=1&amp;bt=1&amp;bbb=1&amp;hb=1"/>
          <p:cNvSpPr/>
          <p:nvPr/>
        </p:nvSpPr>
        <p:spPr>
          <a:xfrm>
            <a:off x="649224" y="1080000"/>
            <a:ext cx="10899648" cy="2794000"/>
          </a:xfrm>
          <a:prstGeom prst="rect">
            <a:avLst/>
          </a:prstGeom>
          <a:blipFill rotWithShape="1">
            <a:blip r:embed="rId3"/>
            <a:stretch>
              <a:fillRect l="-1454" r="-280" b="-327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BD.69_1#cbb8030f6?vop=1&amp;pid=2b64fba3a&amp;color=0,0,0&amp;vtp=1&amp;bbb=1&amp;hb=1"/>
          <p:cNvSpPr/>
          <p:nvPr/>
        </p:nvSpPr>
        <p:spPr>
          <a:xfrm>
            <a:off x="649224" y="3883207"/>
            <a:ext cx="10899648" cy="1371600"/>
          </a:xfrm>
          <a:prstGeom prst="rect">
            <a:avLst/>
          </a:prstGeom>
          <a:blipFill rotWithShape="1">
            <a:blip r:embed="rId4"/>
            <a:stretch>
              <a:fillRect l="-1454" r="-1063" b="-755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4" name="QB_7_AN.70_1#cbb8030f6.blank?vop=1&amp;pid=2b64fba3a&amp;color=0,0,0&amp;vpa=30&amp;vtp=1&amp;bbb=1"/>
          <p:cNvSpPr/>
          <p:nvPr/>
        </p:nvSpPr>
        <p:spPr>
          <a:xfrm>
            <a:off x="3765043" y="3939277"/>
            <a:ext cx="2188147" cy="317500"/>
          </a:xfrm>
          <a:prstGeom prst="rect">
            <a:avLst/>
          </a:prstGeom>
          <a:blipFill rotWithShape="1">
            <a:blip r:embed="rId5"/>
            <a:stretch>
              <a:fillRect l="-1393" b="-1346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B_7_AN.71_1#cbb8030f6.blank?vop=1&amp;pid=2b64fba3a&amp;color=0,0,0&amp;vpa=31&amp;vtp=1&amp;bbb=1"/>
          <p:cNvSpPr/>
          <p:nvPr/>
        </p:nvSpPr>
        <p:spPr>
          <a:xfrm>
            <a:off x="6249353" y="4302307"/>
            <a:ext cx="1200150" cy="457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无法判断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7699022" y="1263315"/>
              <a:ext cx="95955" cy="3754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7"/>
            </p:blipFill>
            <p:spPr>
              <a:xfrm>
                <a:off x="7699022" y="1263315"/>
                <a:ext cx="95955" cy="37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3067050" y="3347222"/>
              <a:ext cx="519994" cy="81778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9"/>
            </p:blipFill>
            <p:spPr>
              <a:xfrm>
                <a:off x="3067050" y="3347222"/>
                <a:ext cx="519994" cy="81778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68_1#2b64fba3a?sp=1&amp;vop=1&amp;pid=750b0ae8b&amp;color=0,0,0&amp;vtp=1&amp;bt=1&amp;bbb=1&amp;hb=1"/>
          <p:cNvSpPr/>
          <p:nvPr/>
        </p:nvSpPr>
        <p:spPr>
          <a:xfrm>
            <a:off x="649224" y="1080000"/>
            <a:ext cx="10899648" cy="2794000"/>
          </a:xfrm>
          <a:prstGeom prst="rect">
            <a:avLst/>
          </a:prstGeom>
          <a:blipFill rotWithShape="1">
            <a:blip r:embed="rId3"/>
            <a:stretch>
              <a:fillRect l="-1454" r="-280" b="-327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BD.69_1#cbb8030f6?vop=1&amp;pid=2b64fba3a&amp;color=0,0,0&amp;vtp=1&amp;bbb=1&amp;hb=1"/>
          <p:cNvSpPr/>
          <p:nvPr/>
        </p:nvSpPr>
        <p:spPr>
          <a:xfrm>
            <a:off x="649224" y="3883207"/>
            <a:ext cx="10899648" cy="1371600"/>
          </a:xfrm>
          <a:prstGeom prst="rect">
            <a:avLst/>
          </a:prstGeom>
          <a:blipFill rotWithShape="1">
            <a:blip r:embed="rId4"/>
            <a:stretch>
              <a:fillRect l="-1454" r="-1063" b="-755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4" name="QB_7_AN.70_1#cbb8030f6.blank?vop=1&amp;pid=2b64fba3a&amp;color=0,0,0&amp;vpa=30&amp;vtp=1&amp;bbb=1"/>
          <p:cNvSpPr/>
          <p:nvPr/>
        </p:nvSpPr>
        <p:spPr>
          <a:xfrm>
            <a:off x="3765043" y="3939277"/>
            <a:ext cx="2188147" cy="317500"/>
          </a:xfrm>
          <a:prstGeom prst="rect">
            <a:avLst/>
          </a:prstGeom>
          <a:blipFill rotWithShape="1">
            <a:blip r:embed="rId5"/>
            <a:stretch>
              <a:fillRect l="-1393" b="-1346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B_7_AN.71_1#cbb8030f6.blank?vop=1&amp;pid=2b64fba3a&amp;color=0,0,0&amp;vpa=31&amp;vtp=1&amp;bbb=1"/>
          <p:cNvSpPr/>
          <p:nvPr/>
        </p:nvSpPr>
        <p:spPr>
          <a:xfrm>
            <a:off x="6249353" y="4302307"/>
            <a:ext cx="1200150" cy="457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无法判断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7699022" y="1263315"/>
              <a:ext cx="95955" cy="3754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7"/>
            </p:blipFill>
            <p:spPr>
              <a:xfrm>
                <a:off x="7699022" y="1263315"/>
                <a:ext cx="95955" cy="37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1330854" y="4218572"/>
              <a:ext cx="2064279" cy="150336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9"/>
            </p:blipFill>
            <p:spPr>
              <a:xfrm>
                <a:off x="1330854" y="4218572"/>
                <a:ext cx="2064279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墨迹 10"/>
              <p14:cNvContentPartPr/>
              <p14:nvPr/>
            </p14:nvContentPartPr>
            <p14:xfrm>
              <a:off x="2043288" y="5013784"/>
              <a:ext cx="248356" cy="219952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1"/>
            </p:blipFill>
            <p:spPr>
              <a:xfrm>
                <a:off x="2043288" y="5013784"/>
                <a:ext cx="248356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2292526" y="5092741"/>
              <a:ext cx="255940" cy="2256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3"/>
            </p:blipFill>
            <p:spPr>
              <a:xfrm>
                <a:off x="2292526" y="5092741"/>
                <a:ext cx="255940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2438400" y="4989110"/>
              <a:ext cx="33866" cy="306664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5"/>
            </p:blipFill>
            <p:spPr>
              <a:xfrm>
                <a:off x="2438400" y="4989110"/>
                <a:ext cx="33866" cy="3066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墨迹 13"/>
              <p14:cNvContentPartPr/>
              <p14:nvPr/>
            </p14:nvContentPartPr>
            <p14:xfrm>
              <a:off x="2676877" y="4981355"/>
              <a:ext cx="134056" cy="193163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17"/>
            </p:blipFill>
            <p:spPr>
              <a:xfrm>
                <a:off x="2676877" y="4981355"/>
                <a:ext cx="134056" cy="1931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墨迹 14"/>
              <p14:cNvContentPartPr/>
              <p14:nvPr/>
            </p14:nvContentPartPr>
            <p14:xfrm>
              <a:off x="2833511" y="5081462"/>
              <a:ext cx="169333" cy="149455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19"/>
            </p:blipFill>
            <p:spPr>
              <a:xfrm>
                <a:off x="2833511" y="5081462"/>
                <a:ext cx="169333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墨迹 15"/>
              <p14:cNvContentPartPr/>
              <p14:nvPr/>
            </p14:nvContentPartPr>
            <p14:xfrm>
              <a:off x="2223911" y="5222457"/>
              <a:ext cx="45155" cy="122137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1"/>
            </p:blipFill>
            <p:spPr>
              <a:xfrm>
                <a:off x="2223911" y="5222457"/>
                <a:ext cx="45155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墨迹 16"/>
              <p14:cNvContentPartPr/>
              <p14:nvPr/>
            </p14:nvContentPartPr>
            <p14:xfrm>
              <a:off x="2297288" y="5219108"/>
              <a:ext cx="56445" cy="137294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3"/>
            </p:blipFill>
            <p:spPr>
              <a:xfrm>
                <a:off x="2297288" y="5219108"/>
                <a:ext cx="56445" cy="137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墨迹 17"/>
              <p14:cNvContentPartPr/>
              <p14:nvPr/>
            </p14:nvContentPartPr>
            <p14:xfrm>
              <a:off x="2325511" y="5167469"/>
              <a:ext cx="71966" cy="227002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5"/>
            </p:blipFill>
            <p:spPr>
              <a:xfrm>
                <a:off x="2325511" y="5167469"/>
                <a:ext cx="71966" cy="227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墨迹 18"/>
              <p14:cNvContentPartPr/>
              <p14:nvPr/>
            </p14:nvContentPartPr>
            <p14:xfrm>
              <a:off x="3059288" y="5098557"/>
              <a:ext cx="42334" cy="101341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27"/>
            </p:blipFill>
            <p:spPr>
              <a:xfrm>
                <a:off x="3059288" y="5098557"/>
                <a:ext cx="42334" cy="101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墨迹 19"/>
              <p14:cNvContentPartPr/>
              <p14:nvPr/>
            </p14:nvContentPartPr>
            <p14:xfrm>
              <a:off x="3138311" y="5100320"/>
              <a:ext cx="81844" cy="243921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29"/>
            </p:blipFill>
            <p:spPr>
              <a:xfrm>
                <a:off x="3138311" y="5100320"/>
                <a:ext cx="81844" cy="2439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墨迹 20"/>
              <p14:cNvContentPartPr/>
              <p14:nvPr/>
            </p14:nvContentPartPr>
            <p14:xfrm>
              <a:off x="3262488" y="5084282"/>
              <a:ext cx="62089" cy="194573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1"/>
            </p:blipFill>
            <p:spPr>
              <a:xfrm>
                <a:off x="3262488" y="5084282"/>
                <a:ext cx="62089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墨迹 21"/>
              <p14:cNvContentPartPr/>
              <p14:nvPr/>
            </p14:nvContentPartPr>
            <p14:xfrm>
              <a:off x="3441347" y="5070182"/>
              <a:ext cx="221897" cy="11280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3"/>
            </p:blipFill>
            <p:spPr>
              <a:xfrm>
                <a:off x="3441347" y="5070182"/>
                <a:ext cx="22189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墨迹 22"/>
              <p14:cNvContentPartPr/>
              <p14:nvPr/>
            </p14:nvContentPartPr>
            <p14:xfrm>
              <a:off x="3407833" y="5149139"/>
              <a:ext cx="277989" cy="564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35"/>
            </p:blipFill>
            <p:spPr>
              <a:xfrm>
                <a:off x="3407833" y="5149139"/>
                <a:ext cx="277989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墨迹 23"/>
              <p14:cNvContentPartPr/>
              <p14:nvPr/>
            </p14:nvContentPartPr>
            <p14:xfrm>
              <a:off x="3891668" y="4917907"/>
              <a:ext cx="271991" cy="223125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37"/>
            </p:blipFill>
            <p:spPr>
              <a:xfrm>
                <a:off x="3891668" y="4917907"/>
                <a:ext cx="271991" cy="2231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墨迹 24"/>
              <p14:cNvContentPartPr/>
              <p14:nvPr/>
            </p14:nvContentPartPr>
            <p14:xfrm>
              <a:off x="4172655" y="5019424"/>
              <a:ext cx="142522" cy="172895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39"/>
            </p:blipFill>
            <p:spPr>
              <a:xfrm>
                <a:off x="4172655" y="5019424"/>
                <a:ext cx="142522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墨迹 25"/>
              <p14:cNvContentPartPr/>
              <p14:nvPr/>
            </p14:nvContentPartPr>
            <p14:xfrm>
              <a:off x="4357511" y="5019424"/>
              <a:ext cx="39511" cy="124076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1"/>
            </p:blipFill>
            <p:spPr>
              <a:xfrm>
                <a:off x="4357511" y="5019424"/>
                <a:ext cx="39511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" name="墨迹 26"/>
              <p14:cNvContentPartPr/>
              <p14:nvPr/>
            </p14:nvContentPartPr>
            <p14:xfrm>
              <a:off x="4476044" y="5008144"/>
              <a:ext cx="79022" cy="323584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3"/>
            </p:blipFill>
            <p:spPr>
              <a:xfrm>
                <a:off x="4476044" y="5008144"/>
                <a:ext cx="79022" cy="3235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墨迹 27"/>
              <p14:cNvContentPartPr/>
              <p14:nvPr/>
            </p14:nvContentPartPr>
            <p14:xfrm>
              <a:off x="4634088" y="4940467"/>
              <a:ext cx="170745" cy="301729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45"/>
            </p:blipFill>
            <p:spPr>
              <a:xfrm>
                <a:off x="4634088" y="4940467"/>
                <a:ext cx="170745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9" name="墨迹 28"/>
              <p14:cNvContentPartPr/>
              <p14:nvPr/>
            </p14:nvContentPartPr>
            <p14:xfrm>
              <a:off x="1012295" y="2174143"/>
              <a:ext cx="477132" cy="302435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47"/>
            </p:blipFill>
            <p:spPr>
              <a:xfrm>
                <a:off x="1012295" y="2174143"/>
                <a:ext cx="477132" cy="302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0" name="墨迹 29"/>
              <p14:cNvContentPartPr/>
              <p14:nvPr/>
            </p14:nvContentPartPr>
            <p14:xfrm>
              <a:off x="991658" y="2625328"/>
              <a:ext cx="535164" cy="372579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49"/>
            </p:blipFill>
            <p:spPr>
              <a:xfrm>
                <a:off x="991658" y="2625328"/>
                <a:ext cx="535164" cy="3725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墨迹 30"/>
              <p14:cNvContentPartPr/>
              <p14:nvPr/>
            </p14:nvContentPartPr>
            <p14:xfrm>
              <a:off x="893762" y="3513597"/>
              <a:ext cx="551215" cy="497888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1"/>
            </p:blipFill>
            <p:spPr>
              <a:xfrm>
                <a:off x="893762" y="3513597"/>
                <a:ext cx="551215" cy="4978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" name="墨迹 31"/>
              <p14:cNvContentPartPr/>
              <p14:nvPr/>
            </p14:nvContentPartPr>
            <p14:xfrm>
              <a:off x="2567516" y="1958950"/>
              <a:ext cx="662517" cy="426686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3"/>
            </p:blipFill>
            <p:spPr>
              <a:xfrm>
                <a:off x="2567516" y="1958950"/>
                <a:ext cx="662517" cy="4266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3" name="墨迹 32"/>
              <p14:cNvContentPartPr/>
              <p14:nvPr/>
            </p14:nvContentPartPr>
            <p14:xfrm>
              <a:off x="2366962" y="3293644"/>
              <a:ext cx="800276" cy="62601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5"/>
            </p:blipFill>
            <p:spPr>
              <a:xfrm>
                <a:off x="2366962" y="3293644"/>
                <a:ext cx="800276" cy="626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4" name="墨迹 33"/>
              <p14:cNvContentPartPr/>
              <p14:nvPr/>
            </p14:nvContentPartPr>
            <p14:xfrm>
              <a:off x="2870200" y="2566110"/>
              <a:ext cx="104995" cy="59958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57"/>
            </p:blipFill>
            <p:spPr>
              <a:xfrm>
                <a:off x="2870200" y="2566110"/>
                <a:ext cx="104995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5" name="墨迹 34"/>
              <p14:cNvContentPartPr/>
              <p14:nvPr/>
            </p14:nvContentPartPr>
            <p14:xfrm>
              <a:off x="2356555" y="2475873"/>
              <a:ext cx="836260" cy="501942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59"/>
            </p:blipFill>
            <p:spPr>
              <a:xfrm>
                <a:off x="2356555" y="2475873"/>
                <a:ext cx="836260" cy="5019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6" name="墨迹 35"/>
              <p14:cNvContentPartPr/>
              <p14:nvPr/>
            </p14:nvContentPartPr>
            <p14:xfrm>
              <a:off x="7684911" y="1770016"/>
              <a:ext cx="87489" cy="62919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1"/>
            </p:blipFill>
            <p:spPr>
              <a:xfrm>
                <a:off x="7684911" y="1770016"/>
                <a:ext cx="87489" cy="62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7" name="墨迹 36"/>
              <p14:cNvContentPartPr/>
              <p14:nvPr/>
            </p14:nvContentPartPr>
            <p14:xfrm>
              <a:off x="7124700" y="2055708"/>
              <a:ext cx="218722" cy="277760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3"/>
            </p:blipFill>
            <p:spPr>
              <a:xfrm>
                <a:off x="7124700" y="2055708"/>
                <a:ext cx="218722" cy="2777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8" name="墨迹 37"/>
              <p14:cNvContentPartPr/>
              <p14:nvPr/>
            </p14:nvContentPartPr>
            <p14:xfrm>
              <a:off x="7112000" y="2075447"/>
              <a:ext cx="217311" cy="253791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5"/>
            </p:blipFill>
            <p:spPr>
              <a:xfrm>
                <a:off x="7112000" y="2075447"/>
                <a:ext cx="217311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9" name="墨迹 38"/>
              <p14:cNvContentPartPr/>
              <p14:nvPr/>
            </p14:nvContentPartPr>
            <p14:xfrm>
              <a:off x="7435673" y="2020987"/>
              <a:ext cx="122238" cy="246213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67"/>
            </p:blipFill>
            <p:spPr>
              <a:xfrm>
                <a:off x="7435673" y="2020987"/>
                <a:ext cx="122238" cy="246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0" name="墨迹 39"/>
              <p14:cNvContentPartPr/>
              <p14:nvPr/>
            </p14:nvContentPartPr>
            <p14:xfrm>
              <a:off x="7560203" y="2120565"/>
              <a:ext cx="144463" cy="16920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69"/>
            </p:blipFill>
            <p:spPr>
              <a:xfrm>
                <a:off x="7560203" y="2120565"/>
                <a:ext cx="144463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1" name="墨迹 40"/>
              <p14:cNvContentPartPr/>
              <p14:nvPr/>
            </p14:nvContentPartPr>
            <p14:xfrm>
              <a:off x="7744177" y="2026804"/>
              <a:ext cx="5645" cy="240396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1"/>
            </p:blipFill>
            <p:spPr>
              <a:xfrm>
                <a:off x="7744177" y="2026804"/>
                <a:ext cx="5645" cy="2403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2" name="墨迹 41"/>
              <p14:cNvContentPartPr/>
              <p14:nvPr/>
            </p14:nvContentPartPr>
            <p14:xfrm>
              <a:off x="7800622" y="1917532"/>
              <a:ext cx="172508" cy="358128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3"/>
            </p:blipFill>
            <p:spPr>
              <a:xfrm>
                <a:off x="7800622" y="1917532"/>
                <a:ext cx="172508" cy="3581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3" name="墨迹 42"/>
              <p14:cNvContentPartPr/>
              <p14:nvPr/>
            </p14:nvContentPartPr>
            <p14:xfrm>
              <a:off x="8573911" y="2592546"/>
              <a:ext cx="186266" cy="213255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5"/>
            </p:blipFill>
            <p:spPr>
              <a:xfrm>
                <a:off x="8573911" y="2592546"/>
                <a:ext cx="186266" cy="213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4" name="墨迹 43"/>
              <p14:cNvContentPartPr/>
              <p14:nvPr/>
            </p14:nvContentPartPr>
            <p14:xfrm>
              <a:off x="8565268" y="2613695"/>
              <a:ext cx="158221" cy="225945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77"/>
            </p:blipFill>
            <p:spPr>
              <a:xfrm>
                <a:off x="8565268" y="2613695"/>
                <a:ext cx="158221" cy="225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5" name="墨迹 44"/>
              <p14:cNvContentPartPr/>
              <p14:nvPr/>
            </p14:nvContentPartPr>
            <p14:xfrm>
              <a:off x="8833555" y="2536501"/>
              <a:ext cx="110067" cy="238281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79"/>
            </p:blipFill>
            <p:spPr>
              <a:xfrm>
                <a:off x="8833555" y="2536501"/>
                <a:ext cx="110067" cy="2382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6" name="墨迹 45"/>
              <p14:cNvContentPartPr/>
              <p14:nvPr/>
            </p14:nvContentPartPr>
            <p14:xfrm>
              <a:off x="8987896" y="2639427"/>
              <a:ext cx="161748" cy="28199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1"/>
            </p:blipFill>
            <p:spPr>
              <a:xfrm>
                <a:off x="8987896" y="2639427"/>
                <a:ext cx="16174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7" name="墨迹 46"/>
              <p14:cNvContentPartPr/>
              <p14:nvPr/>
            </p14:nvContentPartPr>
            <p14:xfrm>
              <a:off x="9200444" y="2508125"/>
              <a:ext cx="11288" cy="258198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3"/>
            </p:blipFill>
            <p:spPr>
              <a:xfrm>
                <a:off x="9200444" y="2508125"/>
                <a:ext cx="11288" cy="25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8" name="墨迹 47"/>
              <p14:cNvContentPartPr/>
              <p14:nvPr/>
            </p14:nvContentPartPr>
            <p14:xfrm>
              <a:off x="9268177" y="2447674"/>
              <a:ext cx="171098" cy="349668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5"/>
            </p:blipFill>
            <p:spPr>
              <a:xfrm>
                <a:off x="9268177" y="2447674"/>
                <a:ext cx="171098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9" name="墨迹 48"/>
              <p14:cNvContentPartPr/>
              <p14:nvPr/>
            </p14:nvContentPartPr>
            <p14:xfrm>
              <a:off x="8362244" y="3513597"/>
              <a:ext cx="163688" cy="231231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87"/>
            </p:blipFill>
            <p:spPr>
              <a:xfrm>
                <a:off x="8362244" y="3513597"/>
                <a:ext cx="163688" cy="231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0" name="墨迹 49"/>
              <p14:cNvContentPartPr/>
              <p14:nvPr/>
            </p14:nvContentPartPr>
            <p14:xfrm>
              <a:off x="8361362" y="3498616"/>
              <a:ext cx="187149" cy="280051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89"/>
            </p:blipFill>
            <p:spPr>
              <a:xfrm>
                <a:off x="8361362" y="3498616"/>
                <a:ext cx="187149" cy="2800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1" name="墨迹 50"/>
              <p14:cNvContentPartPr/>
              <p14:nvPr/>
            </p14:nvContentPartPr>
            <p14:xfrm>
              <a:off x="8664927" y="3462838"/>
              <a:ext cx="289984" cy="265071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1"/>
            </p:blipFill>
            <p:spPr>
              <a:xfrm>
                <a:off x="8664927" y="3462838"/>
                <a:ext cx="289984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2" name="墨迹 51"/>
              <p14:cNvContentPartPr/>
              <p14:nvPr/>
            </p14:nvContentPartPr>
            <p14:xfrm>
              <a:off x="8407400" y="3498087"/>
              <a:ext cx="160866" cy="198803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3"/>
            </p:blipFill>
            <p:spPr>
              <a:xfrm>
                <a:off x="8407400" y="3498087"/>
                <a:ext cx="160866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3" name="墨迹 52"/>
              <p14:cNvContentPartPr/>
              <p14:nvPr/>
            </p14:nvContentPartPr>
            <p14:xfrm>
              <a:off x="8376355" y="3517122"/>
              <a:ext cx="50800" cy="47233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5"/>
            </p:blipFill>
            <p:spPr>
              <a:xfrm>
                <a:off x="8376355" y="3517122"/>
                <a:ext cx="50800" cy="472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4" name="墨迹 53"/>
              <p14:cNvContentPartPr/>
              <p14:nvPr/>
            </p14:nvContentPartPr>
            <p14:xfrm>
              <a:off x="8283222" y="3603833"/>
              <a:ext cx="166511" cy="242512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97"/>
            </p:blipFill>
            <p:spPr>
              <a:xfrm>
                <a:off x="8283222" y="3603833"/>
                <a:ext cx="166511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墨迹 54"/>
              <p14:cNvContentPartPr/>
              <p14:nvPr/>
            </p14:nvContentPartPr>
            <p14:xfrm>
              <a:off x="8494888" y="3491037"/>
              <a:ext cx="62089" cy="73318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99"/>
            </p:blipFill>
            <p:spPr>
              <a:xfrm>
                <a:off x="8494888" y="3491037"/>
                <a:ext cx="62089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6" name="墨迹 55"/>
              <p14:cNvContentPartPr/>
              <p14:nvPr/>
            </p14:nvContentPartPr>
            <p14:xfrm>
              <a:off x="1814159" y="4372961"/>
              <a:ext cx="178329" cy="217485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1"/>
            </p:blipFill>
            <p:spPr>
              <a:xfrm>
                <a:off x="1814159" y="4372961"/>
                <a:ext cx="178329" cy="217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7" name="墨迹 56"/>
              <p14:cNvContentPartPr/>
              <p14:nvPr/>
            </p14:nvContentPartPr>
            <p14:xfrm>
              <a:off x="1837266" y="4358157"/>
              <a:ext cx="177800" cy="210083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3"/>
            </p:blipFill>
            <p:spPr>
              <a:xfrm>
                <a:off x="1837266" y="4358157"/>
                <a:ext cx="177800" cy="2100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8" name="墨迹 57"/>
              <p14:cNvContentPartPr/>
              <p14:nvPr/>
            </p14:nvContentPartPr>
            <p14:xfrm>
              <a:off x="2822222" y="4352517"/>
              <a:ext cx="245533" cy="371170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5"/>
            </p:blipFill>
            <p:spPr>
              <a:xfrm>
                <a:off x="2822222" y="4352517"/>
                <a:ext cx="245533" cy="371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9" name="墨迹 58"/>
              <p14:cNvContentPartPr/>
              <p14:nvPr/>
            </p14:nvContentPartPr>
            <p14:xfrm>
              <a:off x="6180666" y="4852168"/>
              <a:ext cx="191911" cy="180651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07"/>
            </p:blipFill>
            <p:spPr>
              <a:xfrm>
                <a:off x="6180666" y="4852168"/>
                <a:ext cx="191911" cy="1806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0" name="墨迹 59"/>
              <p14:cNvContentPartPr/>
              <p14:nvPr/>
            </p14:nvContentPartPr>
            <p14:xfrm>
              <a:off x="6225822" y="4827847"/>
              <a:ext cx="180622" cy="242335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09"/>
            </p:blipFill>
            <p:spPr>
              <a:xfrm>
                <a:off x="6225822" y="4827847"/>
                <a:ext cx="180622" cy="242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1" name="墨迹 60"/>
              <p14:cNvContentPartPr/>
              <p14:nvPr/>
            </p14:nvContentPartPr>
            <p14:xfrm>
              <a:off x="6496755" y="4940467"/>
              <a:ext cx="33867" cy="62037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1"/>
            </p:blipFill>
            <p:spPr>
              <a:xfrm>
                <a:off x="6496755" y="4940467"/>
                <a:ext cx="33867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2" name="墨迹 61"/>
              <p14:cNvContentPartPr/>
              <p14:nvPr/>
            </p14:nvContentPartPr>
            <p14:xfrm>
              <a:off x="6485643" y="5041983"/>
              <a:ext cx="25224" cy="33839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3"/>
            </p:blipFill>
            <p:spPr>
              <a:xfrm>
                <a:off x="6485643" y="5041983"/>
                <a:ext cx="2522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3" name="墨迹 62"/>
              <p14:cNvContentPartPr/>
              <p14:nvPr/>
            </p14:nvContentPartPr>
            <p14:xfrm>
              <a:off x="7119055" y="4867149"/>
              <a:ext cx="273756" cy="203033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5"/>
            </p:blipFill>
            <p:spPr>
              <a:xfrm>
                <a:off x="7119055" y="4867149"/>
                <a:ext cx="273756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4" name="墨迹 63"/>
              <p14:cNvContentPartPr/>
              <p14:nvPr/>
            </p14:nvContentPartPr>
            <p14:xfrm>
              <a:off x="7591777" y="4940467"/>
              <a:ext cx="169334" cy="39478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17"/>
            </p:blipFill>
            <p:spPr>
              <a:xfrm>
                <a:off x="7591777" y="4940467"/>
                <a:ext cx="169334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5" name="墨迹 64"/>
              <p14:cNvContentPartPr/>
              <p14:nvPr/>
            </p14:nvContentPartPr>
            <p14:xfrm>
              <a:off x="7670800" y="4835954"/>
              <a:ext cx="28222" cy="237048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19"/>
            </p:blipFill>
            <p:spPr>
              <a:xfrm>
                <a:off x="7670800" y="4835954"/>
                <a:ext cx="28222" cy="2370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6" name="墨迹 65"/>
              <p14:cNvContentPartPr/>
              <p14:nvPr/>
            </p14:nvContentPartPr>
            <p14:xfrm>
              <a:off x="7817555" y="4900988"/>
              <a:ext cx="211667" cy="25379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1"/>
            </p:blipFill>
            <p:spPr>
              <a:xfrm>
                <a:off x="7817555" y="4900988"/>
                <a:ext cx="21166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7" name="墨迹 66"/>
              <p14:cNvContentPartPr/>
              <p14:nvPr/>
            </p14:nvContentPartPr>
            <p14:xfrm>
              <a:off x="7894461" y="4976244"/>
              <a:ext cx="123472" cy="126367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3"/>
            </p:blipFill>
            <p:spPr>
              <a:xfrm>
                <a:off x="7894461" y="4976244"/>
                <a:ext cx="123472" cy="1263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8" name="墨迹 67"/>
              <p14:cNvContentPartPr/>
              <p14:nvPr/>
            </p14:nvContentPartPr>
            <p14:xfrm>
              <a:off x="7981244" y="4780966"/>
              <a:ext cx="16933" cy="131302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5"/>
            </p:blipFill>
            <p:spPr>
              <a:xfrm>
                <a:off x="7981244" y="4780966"/>
                <a:ext cx="16933" cy="1313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9" name="墨迹 68"/>
              <p14:cNvContentPartPr/>
              <p14:nvPr/>
            </p14:nvContentPartPr>
            <p14:xfrm>
              <a:off x="8071555" y="4850230"/>
              <a:ext cx="99484" cy="138880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27"/>
            </p:blipFill>
            <p:spPr>
              <a:xfrm>
                <a:off x="8071555" y="4850230"/>
                <a:ext cx="99484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0" name="墨迹 69"/>
              <p14:cNvContentPartPr/>
              <p14:nvPr/>
            </p14:nvContentPartPr>
            <p14:xfrm>
              <a:off x="8167511" y="4931302"/>
              <a:ext cx="107244" cy="138880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29"/>
            </p:blipFill>
            <p:spPr>
              <a:xfrm>
                <a:off x="8167511" y="4931302"/>
                <a:ext cx="107244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1" name="墨迹 70"/>
              <p14:cNvContentPartPr/>
              <p14:nvPr/>
            </p14:nvContentPartPr>
            <p14:xfrm>
              <a:off x="8353777" y="4912268"/>
              <a:ext cx="155223" cy="11279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1"/>
            </p:blipFill>
            <p:spPr>
              <a:xfrm>
                <a:off x="8353777" y="4912268"/>
                <a:ext cx="15522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2" name="墨迹 71"/>
              <p14:cNvContentPartPr/>
              <p14:nvPr/>
            </p14:nvContentPartPr>
            <p14:xfrm>
              <a:off x="8339490" y="4994045"/>
              <a:ext cx="194910" cy="14099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3"/>
            </p:blipFill>
            <p:spPr>
              <a:xfrm>
                <a:off x="8339490" y="4994045"/>
                <a:ext cx="194910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3" name="墨迹 72"/>
              <p14:cNvContentPartPr/>
              <p14:nvPr/>
            </p14:nvContentPartPr>
            <p14:xfrm>
              <a:off x="8615362" y="4812161"/>
              <a:ext cx="295275" cy="208849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5"/>
            </p:blipFill>
            <p:spPr>
              <a:xfrm>
                <a:off x="8615362" y="4812161"/>
                <a:ext cx="295275" cy="2088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4" name="墨迹 73"/>
              <p14:cNvContentPartPr/>
              <p14:nvPr/>
            </p14:nvContentPartPr>
            <p14:xfrm>
              <a:off x="8928452" y="4924957"/>
              <a:ext cx="91370" cy="150865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37"/>
            </p:blipFill>
            <p:spPr>
              <a:xfrm>
                <a:off x="8928452" y="4924957"/>
                <a:ext cx="91370" cy="150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5" name="墨迹 74"/>
              <p14:cNvContentPartPr/>
              <p14:nvPr/>
            </p14:nvContentPartPr>
            <p14:xfrm>
              <a:off x="6242755" y="5344417"/>
              <a:ext cx="121356" cy="306665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39"/>
            </p:blipFill>
            <p:spPr>
              <a:xfrm>
                <a:off x="6242755" y="5344417"/>
                <a:ext cx="121356" cy="3066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6" name="墨迹 75"/>
              <p14:cNvContentPartPr/>
              <p14:nvPr/>
            </p14:nvContentPartPr>
            <p14:xfrm>
              <a:off x="6666088" y="5472899"/>
              <a:ext cx="42334" cy="28727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1"/>
            </p:blipFill>
            <p:spPr>
              <a:xfrm>
                <a:off x="6666088" y="5472899"/>
                <a:ext cx="42334" cy="287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7" name="墨迹 76"/>
              <p14:cNvContentPartPr/>
              <p14:nvPr/>
            </p14:nvContentPartPr>
            <p14:xfrm>
              <a:off x="6646333" y="5538286"/>
              <a:ext cx="31044" cy="25379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3"/>
            </p:blipFill>
            <p:spPr>
              <a:xfrm>
                <a:off x="6646333" y="5538286"/>
                <a:ext cx="3104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8" name="墨迹 77"/>
              <p14:cNvContentPartPr/>
              <p14:nvPr/>
            </p14:nvContentPartPr>
            <p14:xfrm>
              <a:off x="7258755" y="5378961"/>
              <a:ext cx="11289" cy="167784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45"/>
            </p:blipFill>
            <p:spPr>
              <a:xfrm>
                <a:off x="7258755" y="5378961"/>
                <a:ext cx="11289" cy="167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9" name="墨迹 78"/>
              <p14:cNvContentPartPr/>
              <p14:nvPr/>
            </p14:nvContentPartPr>
            <p14:xfrm>
              <a:off x="7258755" y="5442409"/>
              <a:ext cx="101600" cy="50758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47"/>
            </p:blipFill>
            <p:spPr>
              <a:xfrm>
                <a:off x="7258755" y="5442409"/>
                <a:ext cx="101600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0" name="墨迹 79"/>
              <p14:cNvContentPartPr/>
              <p14:nvPr/>
            </p14:nvContentPartPr>
            <p14:xfrm>
              <a:off x="7371644" y="5294188"/>
              <a:ext cx="14111" cy="413292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49"/>
            </p:blipFill>
            <p:spPr>
              <a:xfrm>
                <a:off x="7371644" y="5294188"/>
                <a:ext cx="14111" cy="4132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1" name="墨迹 80"/>
              <p14:cNvContentPartPr/>
              <p14:nvPr/>
            </p14:nvContentPartPr>
            <p14:xfrm>
              <a:off x="7416800" y="5464968"/>
              <a:ext cx="79022" cy="121256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1"/>
            </p:blipFill>
            <p:spPr>
              <a:xfrm>
                <a:off x="7416800" y="5464968"/>
                <a:ext cx="79022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2" name="墨迹 81"/>
              <p14:cNvContentPartPr/>
              <p14:nvPr/>
            </p14:nvContentPartPr>
            <p14:xfrm>
              <a:off x="7597422" y="5459328"/>
              <a:ext cx="129822" cy="11280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3"/>
            </p:blipFill>
            <p:spPr>
              <a:xfrm>
                <a:off x="7597422" y="5459328"/>
                <a:ext cx="12982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3" name="墨迹 82"/>
              <p14:cNvContentPartPr/>
              <p14:nvPr/>
            </p14:nvContentPartPr>
            <p14:xfrm>
              <a:off x="7665155" y="5405045"/>
              <a:ext cx="16934" cy="164259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55"/>
            </p:blipFill>
            <p:spPr>
              <a:xfrm>
                <a:off x="7665155" y="5405045"/>
                <a:ext cx="16934" cy="164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4" name="墨迹 83"/>
              <p14:cNvContentPartPr/>
              <p14:nvPr/>
            </p14:nvContentPartPr>
            <p14:xfrm>
              <a:off x="7868355" y="5425490"/>
              <a:ext cx="296334" cy="22559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57"/>
            </p:blipFill>
            <p:spPr>
              <a:xfrm>
                <a:off x="7868355" y="5425490"/>
                <a:ext cx="29633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5" name="墨迹 84"/>
              <p14:cNvContentPartPr/>
              <p14:nvPr/>
            </p14:nvContentPartPr>
            <p14:xfrm>
              <a:off x="7975600" y="5487527"/>
              <a:ext cx="112888" cy="111387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59"/>
            </p:blipFill>
            <p:spPr>
              <a:xfrm>
                <a:off x="7975600" y="5487527"/>
                <a:ext cx="112888" cy="1113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6" name="墨迹 85"/>
              <p14:cNvContentPartPr/>
              <p14:nvPr/>
            </p14:nvContentPartPr>
            <p14:xfrm>
              <a:off x="8065911" y="5225982"/>
              <a:ext cx="360" cy="148750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1"/>
            </p:blipFill>
            <p:spPr>
              <a:xfrm>
                <a:off x="8065911" y="5225982"/>
                <a:ext cx="360" cy="148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7" name="墨迹 86"/>
              <p14:cNvContentPartPr/>
              <p14:nvPr/>
            </p14:nvContentPartPr>
            <p14:xfrm>
              <a:off x="8203671" y="5359927"/>
              <a:ext cx="92251" cy="135003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3"/>
            </p:blipFill>
            <p:spPr>
              <a:xfrm>
                <a:off x="8203671" y="5359927"/>
                <a:ext cx="92251" cy="1350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8" name="墨迹 87"/>
              <p14:cNvContentPartPr/>
              <p14:nvPr/>
            </p14:nvContentPartPr>
            <p14:xfrm>
              <a:off x="8314266" y="5425490"/>
              <a:ext cx="112889" cy="71202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65"/>
            </p:blipFill>
            <p:spPr>
              <a:xfrm>
                <a:off x="8314266" y="5425490"/>
                <a:ext cx="112889" cy="712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9" name="墨迹 88"/>
              <p14:cNvContentPartPr/>
              <p14:nvPr/>
            </p14:nvContentPartPr>
            <p14:xfrm>
              <a:off x="8502826" y="5369091"/>
              <a:ext cx="116240" cy="28200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67"/>
            </p:blipFill>
            <p:spPr>
              <a:xfrm>
                <a:off x="8502826" y="5369091"/>
                <a:ext cx="116240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90" name="墨迹 89"/>
              <p14:cNvContentPartPr/>
              <p14:nvPr/>
            </p14:nvContentPartPr>
            <p14:xfrm>
              <a:off x="8489244" y="5433949"/>
              <a:ext cx="143933" cy="14100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69"/>
            </p:blipFill>
            <p:spPr>
              <a:xfrm>
                <a:off x="8489244" y="5433949"/>
                <a:ext cx="143933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91" name="墨迹 90"/>
              <p14:cNvContentPartPr/>
              <p14:nvPr/>
            </p14:nvContentPartPr>
            <p14:xfrm>
              <a:off x="8765822" y="5309874"/>
              <a:ext cx="5644" cy="124075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1"/>
            </p:blipFill>
            <p:spPr>
              <a:xfrm>
                <a:off x="8765822" y="5309874"/>
                <a:ext cx="5644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92" name="墨迹 91"/>
              <p14:cNvContentPartPr/>
              <p14:nvPr/>
            </p14:nvContentPartPr>
            <p14:xfrm>
              <a:off x="8765822" y="5352172"/>
              <a:ext cx="70555" cy="50758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3"/>
            </p:blipFill>
            <p:spPr>
              <a:xfrm>
                <a:off x="8765822" y="5352172"/>
                <a:ext cx="70555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3" name="墨迹 92"/>
              <p14:cNvContentPartPr/>
              <p14:nvPr/>
            </p14:nvContentPartPr>
            <p14:xfrm>
              <a:off x="8842022" y="5228449"/>
              <a:ext cx="14111" cy="294327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75"/>
            </p:blipFill>
            <p:spPr>
              <a:xfrm>
                <a:off x="8842022" y="5228449"/>
                <a:ext cx="14111" cy="2943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4" name="墨迹 93"/>
              <p14:cNvContentPartPr/>
              <p14:nvPr/>
            </p14:nvContentPartPr>
            <p14:xfrm>
              <a:off x="8856133" y="5290134"/>
              <a:ext cx="242711" cy="161264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77"/>
            </p:blipFill>
            <p:spPr>
              <a:xfrm>
                <a:off x="8856133" y="5290134"/>
                <a:ext cx="242711" cy="1612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5" name="墨迹 94"/>
              <p14:cNvContentPartPr/>
              <p14:nvPr/>
            </p14:nvContentPartPr>
            <p14:xfrm>
              <a:off x="9206088" y="5240258"/>
              <a:ext cx="25929" cy="193691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79"/>
            </p:blipFill>
            <p:spPr>
              <a:xfrm>
                <a:off x="9206088" y="5240258"/>
                <a:ext cx="25929" cy="193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6" name="墨迹 95"/>
              <p14:cNvContentPartPr/>
              <p14:nvPr/>
            </p14:nvContentPartPr>
            <p14:xfrm>
              <a:off x="9268177" y="5237261"/>
              <a:ext cx="110067" cy="174834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1"/>
            </p:blipFill>
            <p:spPr>
              <a:xfrm>
                <a:off x="9268177" y="5237261"/>
                <a:ext cx="110067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7" name="墨迹 96"/>
              <p14:cNvContentPartPr/>
              <p14:nvPr/>
            </p14:nvContentPartPr>
            <p14:xfrm>
              <a:off x="9437511" y="5193553"/>
              <a:ext cx="99483" cy="240396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3"/>
            </p:blipFill>
            <p:spPr>
              <a:xfrm>
                <a:off x="9437511" y="5193553"/>
                <a:ext cx="99483" cy="2403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8" name="墨迹 97"/>
              <p14:cNvContentPartPr/>
              <p14:nvPr/>
            </p14:nvContentPartPr>
            <p14:xfrm>
              <a:off x="6250340" y="5894298"/>
              <a:ext cx="125060" cy="215723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85"/>
            </p:blipFill>
            <p:spPr>
              <a:xfrm>
                <a:off x="6250340" y="5894298"/>
                <a:ext cx="125060" cy="2157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9" name="墨迹 98"/>
              <p14:cNvContentPartPr/>
              <p14:nvPr/>
            </p14:nvContentPartPr>
            <p14:xfrm>
              <a:off x="6293555" y="5879494"/>
              <a:ext cx="124178" cy="180474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87"/>
            </p:blipFill>
            <p:spPr>
              <a:xfrm>
                <a:off x="6293555" y="5879494"/>
                <a:ext cx="124178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00" name="墨迹 99"/>
              <p14:cNvContentPartPr/>
              <p14:nvPr/>
            </p14:nvContentPartPr>
            <p14:xfrm>
              <a:off x="6423377" y="5983830"/>
              <a:ext cx="129823" cy="11280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89"/>
            </p:blipFill>
            <p:spPr>
              <a:xfrm>
                <a:off x="6423377" y="5983830"/>
                <a:ext cx="12982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01" name="墨迹 100"/>
              <p14:cNvContentPartPr/>
              <p14:nvPr/>
            </p14:nvContentPartPr>
            <p14:xfrm>
              <a:off x="6570133" y="5796307"/>
              <a:ext cx="118534" cy="401836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1"/>
            </p:blipFill>
            <p:spPr>
              <a:xfrm>
                <a:off x="6570133" y="5796307"/>
                <a:ext cx="118534" cy="4018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02" name="墨迹 101"/>
              <p14:cNvContentPartPr/>
              <p14:nvPr/>
            </p14:nvContentPartPr>
            <p14:xfrm>
              <a:off x="6917266" y="5983830"/>
              <a:ext cx="39511" cy="45119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93"/>
            </p:blipFill>
            <p:spPr>
              <a:xfrm>
                <a:off x="6917266" y="5983830"/>
                <a:ext cx="39511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3" name="墨迹 102"/>
              <p14:cNvContentPartPr/>
              <p14:nvPr/>
            </p14:nvContentPartPr>
            <p14:xfrm>
              <a:off x="6914444" y="6074067"/>
              <a:ext cx="36688" cy="16919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95"/>
            </p:blipFill>
            <p:spPr>
              <a:xfrm>
                <a:off x="6914444" y="6074067"/>
                <a:ext cx="3668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4" name="墨迹 103"/>
              <p14:cNvContentPartPr/>
              <p14:nvPr/>
            </p14:nvContentPartPr>
            <p14:xfrm>
              <a:off x="7495822" y="5856229"/>
              <a:ext cx="237066" cy="191754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97"/>
            </p:blipFill>
            <p:spPr>
              <a:xfrm>
                <a:off x="7495822" y="5856229"/>
                <a:ext cx="237066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5" name="墨迹 104"/>
              <p14:cNvContentPartPr/>
              <p14:nvPr/>
            </p14:nvContentPartPr>
            <p14:xfrm>
              <a:off x="7828138" y="5916152"/>
              <a:ext cx="170039" cy="28200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99"/>
            </p:blipFill>
            <p:spPr>
              <a:xfrm>
                <a:off x="7828138" y="5916152"/>
                <a:ext cx="170039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6" name="墨迹 105"/>
              <p14:cNvContentPartPr/>
              <p14:nvPr/>
            </p14:nvContentPartPr>
            <p14:xfrm>
              <a:off x="7890933" y="5828736"/>
              <a:ext cx="33867" cy="267890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1"/>
            </p:blipFill>
            <p:spPr>
              <a:xfrm>
                <a:off x="7890933" y="5828736"/>
                <a:ext cx="33867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7" name="墨迹 106"/>
              <p14:cNvContentPartPr/>
              <p14:nvPr/>
            </p14:nvContentPartPr>
            <p14:xfrm>
              <a:off x="8218311" y="5844950"/>
              <a:ext cx="11289" cy="158619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03"/>
            </p:blipFill>
            <p:spPr>
              <a:xfrm>
                <a:off x="8218311" y="5844950"/>
                <a:ext cx="11289" cy="1586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8" name="墨迹 107"/>
              <p14:cNvContentPartPr/>
              <p14:nvPr/>
            </p14:nvContentPartPr>
            <p14:xfrm>
              <a:off x="8218311" y="5899233"/>
              <a:ext cx="79022" cy="62038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05"/>
            </p:blipFill>
            <p:spPr>
              <a:xfrm>
                <a:off x="8218311" y="5899233"/>
                <a:ext cx="79022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9" name="墨迹 108"/>
              <p14:cNvContentPartPr/>
              <p14:nvPr/>
            </p14:nvContentPartPr>
            <p14:xfrm>
              <a:off x="8314266" y="5776567"/>
              <a:ext cx="257704" cy="280228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07"/>
            </p:blipFill>
            <p:spPr>
              <a:xfrm>
                <a:off x="8314266" y="5776567"/>
                <a:ext cx="257704" cy="2802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10" name="墨迹 109"/>
              <p14:cNvContentPartPr/>
              <p14:nvPr/>
            </p14:nvContentPartPr>
            <p14:xfrm>
              <a:off x="8652933" y="5792077"/>
              <a:ext cx="33867" cy="174834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09"/>
            </p:blipFill>
            <p:spPr>
              <a:xfrm>
                <a:off x="8652933" y="5792077"/>
                <a:ext cx="33867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11" name="墨迹 110"/>
              <p14:cNvContentPartPr/>
              <p14:nvPr/>
            </p14:nvContentPartPr>
            <p14:xfrm>
              <a:off x="8750828" y="5796307"/>
              <a:ext cx="85549" cy="163025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1"/>
            </p:blipFill>
            <p:spPr>
              <a:xfrm>
                <a:off x="8750828" y="5796307"/>
                <a:ext cx="85549" cy="1630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12" name="墨迹 111"/>
              <p14:cNvContentPartPr/>
              <p14:nvPr/>
            </p14:nvContentPartPr>
            <p14:xfrm>
              <a:off x="8873066" y="5752598"/>
              <a:ext cx="77611" cy="228413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13"/>
            </p:blipFill>
            <p:spPr>
              <a:xfrm>
                <a:off x="8873066" y="5752598"/>
                <a:ext cx="77611" cy="2284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13" name="墨迹 112"/>
              <p14:cNvContentPartPr/>
              <p14:nvPr/>
            </p14:nvContentPartPr>
            <p14:xfrm>
              <a:off x="9052983" y="5775158"/>
              <a:ext cx="167217" cy="22559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15"/>
            </p:blipFill>
            <p:spPr>
              <a:xfrm>
                <a:off x="9052983" y="5775158"/>
                <a:ext cx="16721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4" name="墨迹 113"/>
              <p14:cNvContentPartPr/>
              <p14:nvPr/>
            </p14:nvContentPartPr>
            <p14:xfrm>
              <a:off x="9044516" y="5867333"/>
              <a:ext cx="195439" cy="20621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17"/>
            </p:blipFill>
            <p:spPr>
              <a:xfrm>
                <a:off x="9044516" y="5867333"/>
                <a:ext cx="195439" cy="20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5" name="墨迹 114"/>
              <p14:cNvContentPartPr/>
              <p14:nvPr/>
            </p14:nvContentPartPr>
            <p14:xfrm>
              <a:off x="9418990" y="5701135"/>
              <a:ext cx="276225" cy="167784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19"/>
            </p:blipFill>
            <p:spPr>
              <a:xfrm>
                <a:off x="9418990" y="5701135"/>
                <a:ext cx="276225" cy="167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6" name="墨迹 115"/>
              <p14:cNvContentPartPr/>
              <p14:nvPr/>
            </p14:nvContentPartPr>
            <p14:xfrm>
              <a:off x="9704211" y="5752598"/>
              <a:ext cx="142522" cy="128306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1"/>
            </p:blipFill>
            <p:spPr>
              <a:xfrm>
                <a:off x="9704211" y="5752598"/>
                <a:ext cx="142522" cy="128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7" name="墨迹 116"/>
              <p14:cNvContentPartPr/>
              <p14:nvPr/>
            </p14:nvContentPartPr>
            <p14:xfrm>
              <a:off x="9849555" y="5730039"/>
              <a:ext cx="189089" cy="16919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23"/>
            </p:blipFill>
            <p:spPr>
              <a:xfrm>
                <a:off x="9849555" y="5730039"/>
                <a:ext cx="18908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8" name="墨迹 117"/>
              <p14:cNvContentPartPr/>
              <p14:nvPr/>
            </p14:nvContentPartPr>
            <p14:xfrm>
              <a:off x="9937044" y="5646852"/>
              <a:ext cx="19756" cy="229822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25"/>
            </p:blipFill>
            <p:spPr>
              <a:xfrm>
                <a:off x="9937044" y="5646852"/>
                <a:ext cx="19756" cy="229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19" name="墨迹 118"/>
              <p14:cNvContentPartPr/>
              <p14:nvPr/>
            </p14:nvContentPartPr>
            <p14:xfrm>
              <a:off x="10174111" y="5638040"/>
              <a:ext cx="19756" cy="142758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27"/>
            </p:blipFill>
            <p:spPr>
              <a:xfrm>
                <a:off x="10174111" y="5638040"/>
                <a:ext cx="19756" cy="142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20" name="墨迹 119"/>
              <p14:cNvContentPartPr/>
              <p14:nvPr/>
            </p14:nvContentPartPr>
            <p14:xfrm>
              <a:off x="10171288" y="5696200"/>
              <a:ext cx="112889" cy="50758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29"/>
            </p:blipFill>
            <p:spPr>
              <a:xfrm>
                <a:off x="10171288" y="5696200"/>
                <a:ext cx="112889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21" name="墨迹 120"/>
              <p14:cNvContentPartPr/>
              <p14:nvPr/>
            </p14:nvContentPartPr>
            <p14:xfrm>
              <a:off x="10272888" y="5510968"/>
              <a:ext cx="39512" cy="546179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31"/>
            </p:blipFill>
            <p:spPr>
              <a:xfrm>
                <a:off x="10272888" y="5510968"/>
                <a:ext cx="39512" cy="546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22" name="墨迹 121"/>
              <p14:cNvContentPartPr/>
              <p14:nvPr/>
            </p14:nvContentPartPr>
            <p14:xfrm>
              <a:off x="10340622" y="5708889"/>
              <a:ext cx="124178" cy="142405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33"/>
            </p:blipFill>
            <p:spPr>
              <a:xfrm>
                <a:off x="10340622" y="5708889"/>
                <a:ext cx="124178" cy="142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23" name="墨迹 122"/>
              <p14:cNvContentPartPr/>
              <p14:nvPr/>
            </p14:nvContentPartPr>
            <p14:xfrm>
              <a:off x="7264400" y="6107906"/>
              <a:ext cx="36688" cy="39478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35"/>
            </p:blipFill>
            <p:spPr>
              <a:xfrm>
                <a:off x="7264400" y="6107906"/>
                <a:ext cx="36688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4" name="墨迹 123"/>
              <p14:cNvContentPartPr/>
              <p14:nvPr/>
            </p14:nvContentPartPr>
            <p14:xfrm>
              <a:off x="7207955" y="5972550"/>
              <a:ext cx="3648429" cy="180474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37"/>
            </p:blipFill>
            <p:spPr>
              <a:xfrm>
                <a:off x="7207955" y="5972550"/>
                <a:ext cx="3648429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5" name="墨迹 124"/>
              <p14:cNvContentPartPr/>
              <p14:nvPr/>
            </p14:nvContentPartPr>
            <p14:xfrm>
              <a:off x="9635066" y="1655282"/>
              <a:ext cx="116593" cy="174128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39"/>
            </p:blipFill>
            <p:spPr>
              <a:xfrm>
                <a:off x="9635066" y="1655282"/>
                <a:ext cx="116593" cy="1741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6" name="墨迹 125"/>
              <p14:cNvContentPartPr/>
              <p14:nvPr/>
            </p14:nvContentPartPr>
            <p14:xfrm>
              <a:off x="9708444" y="1570685"/>
              <a:ext cx="39511" cy="394786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41"/>
            </p:blipFill>
            <p:spPr>
              <a:xfrm>
                <a:off x="9708444" y="1570685"/>
                <a:ext cx="39511" cy="394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27" name="墨迹 126"/>
              <p14:cNvContentPartPr/>
              <p14:nvPr/>
            </p14:nvContentPartPr>
            <p14:xfrm>
              <a:off x="9747955" y="1710270"/>
              <a:ext cx="259645" cy="172895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43"/>
            </p:blipFill>
            <p:spPr>
              <a:xfrm>
                <a:off x="9747955" y="1710270"/>
                <a:ext cx="259645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28" name="墨迹 127"/>
              <p14:cNvContentPartPr/>
              <p14:nvPr/>
            </p14:nvContentPartPr>
            <p14:xfrm>
              <a:off x="10109200" y="1678546"/>
              <a:ext cx="67733" cy="176949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45"/>
            </p:blipFill>
            <p:spPr>
              <a:xfrm>
                <a:off x="10109200" y="1678546"/>
                <a:ext cx="67733" cy="1769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29" name="墨迹 128"/>
              <p14:cNvContentPartPr/>
              <p14:nvPr/>
            </p14:nvContentPartPr>
            <p14:xfrm>
              <a:off x="10224911" y="1648761"/>
              <a:ext cx="107244" cy="187876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47"/>
            </p:blipFill>
            <p:spPr>
              <a:xfrm>
                <a:off x="10224911" y="1648761"/>
                <a:ext cx="107244" cy="187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30" name="墨迹 129"/>
              <p14:cNvContentPartPr/>
              <p14:nvPr/>
            </p14:nvContentPartPr>
            <p14:xfrm>
              <a:off x="10340622" y="1618623"/>
              <a:ext cx="112889" cy="256611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49"/>
            </p:blipFill>
            <p:spPr>
              <a:xfrm>
                <a:off x="10340622" y="1618623"/>
                <a:ext cx="112889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31" name="墨迹 130"/>
              <p14:cNvContentPartPr/>
              <p14:nvPr/>
            </p14:nvContentPartPr>
            <p14:xfrm>
              <a:off x="10543822" y="1703220"/>
              <a:ext cx="189089" cy="5640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51"/>
            </p:blipFill>
            <p:spPr>
              <a:xfrm>
                <a:off x="10543822" y="1703220"/>
                <a:ext cx="189089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32" name="墨迹 131"/>
              <p14:cNvContentPartPr/>
              <p14:nvPr/>
            </p14:nvContentPartPr>
            <p14:xfrm>
              <a:off x="10513836" y="1759618"/>
              <a:ext cx="238831" cy="360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53"/>
            </p:blipFill>
            <p:spPr>
              <a:xfrm>
                <a:off x="10513836" y="1759618"/>
                <a:ext cx="238831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33" name="墨迹 132"/>
              <p14:cNvContentPartPr/>
              <p14:nvPr/>
            </p14:nvContentPartPr>
            <p14:xfrm>
              <a:off x="10820400" y="1556585"/>
              <a:ext cx="135467" cy="221715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55"/>
            </p:blipFill>
            <p:spPr>
              <a:xfrm>
                <a:off x="10820400" y="1556585"/>
                <a:ext cx="135467" cy="221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34" name="墨迹 133"/>
              <p14:cNvContentPartPr/>
              <p14:nvPr/>
            </p14:nvContentPartPr>
            <p14:xfrm>
              <a:off x="10913180" y="1520631"/>
              <a:ext cx="223308" cy="242159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57"/>
            </p:blipFill>
            <p:spPr>
              <a:xfrm>
                <a:off x="10913180" y="1520631"/>
                <a:ext cx="223308" cy="2421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35" name="墨迹 134"/>
              <p14:cNvContentPartPr/>
              <p14:nvPr/>
            </p14:nvContentPartPr>
            <p14:xfrm>
              <a:off x="11192932" y="1590424"/>
              <a:ext cx="45156" cy="157914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59"/>
            </p:blipFill>
            <p:spPr>
              <a:xfrm>
                <a:off x="11192932" y="1590424"/>
                <a:ext cx="45156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36" name="墨迹 135"/>
              <p14:cNvContentPartPr/>
              <p14:nvPr/>
            </p14:nvContentPartPr>
            <p14:xfrm>
              <a:off x="11228211" y="1581259"/>
              <a:ext cx="126470" cy="336273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61"/>
            </p:blipFill>
            <p:spPr>
              <a:xfrm>
                <a:off x="11228211" y="1581259"/>
                <a:ext cx="126470" cy="3362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37" name="墨迹 136"/>
              <p14:cNvContentPartPr/>
              <p14:nvPr/>
            </p14:nvContentPartPr>
            <p14:xfrm>
              <a:off x="11398955" y="1556585"/>
              <a:ext cx="104423" cy="256611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63"/>
            </p:blipFill>
            <p:spPr>
              <a:xfrm>
                <a:off x="11398955" y="1556585"/>
                <a:ext cx="104423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38" name="墨迹 137"/>
              <p14:cNvContentPartPr/>
              <p14:nvPr/>
            </p14:nvContentPartPr>
            <p14:xfrm>
              <a:off x="10788473" y="2041608"/>
              <a:ext cx="246415" cy="225592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65"/>
            </p:blipFill>
            <p:spPr>
              <a:xfrm>
                <a:off x="10788473" y="2041608"/>
                <a:ext cx="246415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39" name="墨迹 138"/>
              <p14:cNvContentPartPr/>
              <p14:nvPr/>
            </p14:nvContentPartPr>
            <p14:xfrm>
              <a:off x="11001022" y="2123385"/>
              <a:ext cx="84667" cy="36659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67"/>
            </p:blipFill>
            <p:spPr>
              <a:xfrm>
                <a:off x="11001022" y="2123385"/>
                <a:ext cx="84667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40" name="墨迹 139"/>
              <p14:cNvContentPartPr/>
              <p14:nvPr/>
            </p14:nvContentPartPr>
            <p14:xfrm>
              <a:off x="11068755" y="2052888"/>
              <a:ext cx="45156" cy="298909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69"/>
            </p:blipFill>
            <p:spPr>
              <a:xfrm>
                <a:off x="11068755" y="2052888"/>
                <a:ext cx="45156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41" name="墨迹 140"/>
              <p14:cNvContentPartPr/>
              <p14:nvPr/>
            </p14:nvContentPartPr>
            <p14:xfrm>
              <a:off x="11204222" y="2081087"/>
              <a:ext cx="150283" cy="180473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71"/>
            </p:blipFill>
            <p:spPr>
              <a:xfrm>
                <a:off x="11204222" y="2081087"/>
                <a:ext cx="150283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42" name="墨迹 141"/>
              <p14:cNvContentPartPr/>
              <p14:nvPr/>
            </p14:nvContentPartPr>
            <p14:xfrm>
              <a:off x="11435644" y="2098006"/>
              <a:ext cx="132644" cy="163554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73"/>
            </p:blipFill>
            <p:spPr>
              <a:xfrm>
                <a:off x="11435644" y="2098006"/>
                <a:ext cx="132644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47" name="墨迹 146"/>
              <p14:cNvContentPartPr/>
              <p14:nvPr/>
            </p14:nvContentPartPr>
            <p14:xfrm>
              <a:off x="807155" y="5746958"/>
              <a:ext cx="129822" cy="301025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75"/>
            </p:blipFill>
            <p:spPr>
              <a:xfrm>
                <a:off x="807155" y="5746958"/>
                <a:ext cx="129822" cy="3010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48" name="墨迹 147"/>
              <p14:cNvContentPartPr/>
              <p14:nvPr/>
            </p14:nvContentPartPr>
            <p14:xfrm>
              <a:off x="1013883" y="5854115"/>
              <a:ext cx="126294" cy="16919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77"/>
            </p:blipFill>
            <p:spPr>
              <a:xfrm>
                <a:off x="1013883" y="5854115"/>
                <a:ext cx="12629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49" name="墨迹 148"/>
              <p14:cNvContentPartPr/>
              <p14:nvPr/>
            </p14:nvContentPartPr>
            <p14:xfrm>
              <a:off x="1230488" y="5763878"/>
              <a:ext cx="118534" cy="203033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79"/>
            </p:blipFill>
            <p:spPr>
              <a:xfrm>
                <a:off x="1230488" y="5763878"/>
                <a:ext cx="118534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50" name="墨迹 149"/>
              <p14:cNvContentPartPr/>
              <p14:nvPr/>
            </p14:nvContentPartPr>
            <p14:xfrm>
              <a:off x="1520295" y="5928842"/>
              <a:ext cx="9349" cy="9870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81"/>
            </p:blipFill>
            <p:spPr>
              <a:xfrm>
                <a:off x="1520295" y="5928842"/>
                <a:ext cx="9349" cy="98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51" name="墨迹 150"/>
              <p14:cNvContentPartPr/>
              <p14:nvPr/>
            </p14:nvContentPartPr>
            <p14:xfrm>
              <a:off x="1854905" y="5762644"/>
              <a:ext cx="131939" cy="153508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83"/>
            </p:blipFill>
            <p:spPr>
              <a:xfrm>
                <a:off x="1854905" y="5762644"/>
                <a:ext cx="131939" cy="153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52" name="墨迹 151"/>
              <p14:cNvContentPartPr/>
              <p14:nvPr/>
            </p14:nvContentPartPr>
            <p14:xfrm>
              <a:off x="2082800" y="5692499"/>
              <a:ext cx="87488" cy="228941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85"/>
            </p:blipFill>
            <p:spPr>
              <a:xfrm>
                <a:off x="2082800" y="5692499"/>
                <a:ext cx="87488" cy="228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53" name="墨迹 152"/>
              <p14:cNvContentPartPr/>
              <p14:nvPr/>
            </p14:nvContentPartPr>
            <p14:xfrm>
              <a:off x="2184400" y="5610546"/>
              <a:ext cx="19755" cy="641175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87"/>
            </p:blipFill>
            <p:spPr>
              <a:xfrm>
                <a:off x="2184400" y="5610546"/>
                <a:ext cx="19755" cy="641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54" name="墨迹 153"/>
              <p14:cNvContentPartPr/>
              <p14:nvPr/>
            </p14:nvContentPartPr>
            <p14:xfrm>
              <a:off x="2263422" y="5786437"/>
              <a:ext cx="75494" cy="228412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289"/>
            </p:blipFill>
            <p:spPr>
              <a:xfrm>
                <a:off x="2263422" y="5786437"/>
                <a:ext cx="75494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55" name="墨迹 154"/>
              <p14:cNvContentPartPr/>
              <p14:nvPr/>
            </p14:nvContentPartPr>
            <p14:xfrm>
              <a:off x="2395537" y="5848475"/>
              <a:ext cx="155751" cy="22559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291"/>
            </p:blipFill>
            <p:spPr>
              <a:xfrm>
                <a:off x="2395537" y="5848475"/>
                <a:ext cx="15575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56" name="墨迹 155"/>
              <p14:cNvContentPartPr/>
              <p14:nvPr/>
            </p14:nvContentPartPr>
            <p14:xfrm>
              <a:off x="2620962" y="5732859"/>
              <a:ext cx="127882" cy="155094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293"/>
            </p:blipFill>
            <p:spPr>
              <a:xfrm>
                <a:off x="2620962" y="5732859"/>
                <a:ext cx="127882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57" name="墨迹 156"/>
              <p14:cNvContentPartPr/>
              <p14:nvPr/>
            </p14:nvContentPartPr>
            <p14:xfrm>
              <a:off x="2825044" y="5687035"/>
              <a:ext cx="25400" cy="203738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295"/>
            </p:blipFill>
            <p:spPr>
              <a:xfrm>
                <a:off x="2825044" y="5687035"/>
                <a:ext cx="25400" cy="203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58" name="墨迹 157"/>
              <p14:cNvContentPartPr/>
              <p14:nvPr/>
            </p14:nvContentPartPr>
            <p14:xfrm>
              <a:off x="2822222" y="5741319"/>
              <a:ext cx="110066" cy="78957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297"/>
            </p:blipFill>
            <p:spPr>
              <a:xfrm>
                <a:off x="2822222" y="5741319"/>
                <a:ext cx="110066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59" name="墨迹 158"/>
              <p14:cNvContentPartPr/>
              <p14:nvPr/>
            </p14:nvContentPartPr>
            <p14:xfrm>
              <a:off x="2966155" y="5588163"/>
              <a:ext cx="25400" cy="398487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299"/>
            </p:blipFill>
            <p:spPr>
              <a:xfrm>
                <a:off x="2966155" y="5588163"/>
                <a:ext cx="25400" cy="3984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60" name="墨迹 159"/>
              <p14:cNvContentPartPr/>
              <p14:nvPr/>
            </p14:nvContentPartPr>
            <p14:xfrm>
              <a:off x="3045883" y="5758238"/>
              <a:ext cx="92428" cy="144520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01"/>
            </p:blipFill>
            <p:spPr>
              <a:xfrm>
                <a:off x="3045883" y="5758238"/>
                <a:ext cx="92428" cy="144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61" name="墨迹 160"/>
              <p14:cNvContentPartPr/>
              <p14:nvPr/>
            </p14:nvContentPartPr>
            <p14:xfrm>
              <a:off x="3324577" y="5754537"/>
              <a:ext cx="22578" cy="20621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03"/>
            </p:blipFill>
            <p:spPr>
              <a:xfrm>
                <a:off x="3324577" y="5754537"/>
                <a:ext cx="22578" cy="20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62" name="墨迹 161"/>
              <p14:cNvContentPartPr/>
              <p14:nvPr/>
            </p14:nvContentPartPr>
            <p14:xfrm>
              <a:off x="3296355" y="5820276"/>
              <a:ext cx="16933" cy="11279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05"/>
            </p:blipFill>
            <p:spPr>
              <a:xfrm>
                <a:off x="3296355" y="5820276"/>
                <a:ext cx="1693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63" name="墨迹 162"/>
              <p14:cNvContentPartPr/>
              <p14:nvPr/>
            </p14:nvContentPartPr>
            <p14:xfrm>
              <a:off x="2130777" y="6251192"/>
              <a:ext cx="8467" cy="8988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307"/>
            </p:blipFill>
            <p:spPr>
              <a:xfrm>
                <a:off x="2130777" y="6251192"/>
                <a:ext cx="8467" cy="8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64" name="墨迹 163"/>
              <p14:cNvContentPartPr/>
              <p14:nvPr/>
            </p14:nvContentPartPr>
            <p14:xfrm>
              <a:off x="2054577" y="6251368"/>
              <a:ext cx="293511" cy="175186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309"/>
            </p:blipFill>
            <p:spPr>
              <a:xfrm>
                <a:off x="2054577" y="6251368"/>
                <a:ext cx="293511" cy="1751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65" name="墨迹 164"/>
              <p14:cNvContentPartPr/>
              <p14:nvPr/>
            </p14:nvContentPartPr>
            <p14:xfrm>
              <a:off x="2649184" y="6282740"/>
              <a:ext cx="188031" cy="22559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11"/>
            </p:blipFill>
            <p:spPr>
              <a:xfrm>
                <a:off x="2649184" y="6282740"/>
                <a:ext cx="18803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66" name="墨迹 165"/>
              <p14:cNvContentPartPr/>
              <p14:nvPr/>
            </p14:nvContentPartPr>
            <p14:xfrm>
              <a:off x="2665588" y="6211537"/>
              <a:ext cx="49389" cy="217838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13"/>
            </p:blipFill>
            <p:spPr>
              <a:xfrm>
                <a:off x="2665588" y="6211537"/>
                <a:ext cx="49389" cy="217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67" name="墨迹 166"/>
              <p14:cNvContentPartPr/>
              <p14:nvPr/>
            </p14:nvContentPartPr>
            <p14:xfrm>
              <a:off x="2957688" y="6177522"/>
              <a:ext cx="28223" cy="192634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15"/>
            </p:blipFill>
            <p:spPr>
              <a:xfrm>
                <a:off x="2957688" y="6177522"/>
                <a:ext cx="28223" cy="192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68" name="墨迹 167"/>
              <p14:cNvContentPartPr/>
              <p14:nvPr/>
            </p14:nvContentPartPr>
            <p14:xfrm>
              <a:off x="2974622" y="6237621"/>
              <a:ext cx="70555" cy="62038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17"/>
            </p:blipFill>
            <p:spPr>
              <a:xfrm>
                <a:off x="2974622" y="6237621"/>
                <a:ext cx="70555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69" name="墨迹 168"/>
              <p14:cNvContentPartPr/>
              <p14:nvPr/>
            </p14:nvContentPartPr>
            <p14:xfrm>
              <a:off x="3036711" y="6096626"/>
              <a:ext cx="282222" cy="306312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19"/>
            </p:blipFill>
            <p:spPr>
              <a:xfrm>
                <a:off x="3036711" y="6096626"/>
                <a:ext cx="282222" cy="306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70" name="墨迹 169"/>
              <p14:cNvContentPartPr/>
              <p14:nvPr/>
            </p14:nvContentPartPr>
            <p14:xfrm>
              <a:off x="3392311" y="6122005"/>
              <a:ext cx="45155" cy="205853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21"/>
            </p:blipFill>
            <p:spPr>
              <a:xfrm>
                <a:off x="3392311" y="6122005"/>
                <a:ext cx="45155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71" name="墨迹 170"/>
              <p14:cNvContentPartPr/>
              <p14:nvPr/>
            </p14:nvContentPartPr>
            <p14:xfrm>
              <a:off x="3454400" y="6107906"/>
              <a:ext cx="124177" cy="357422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23"/>
            </p:blipFill>
            <p:spPr>
              <a:xfrm>
                <a:off x="3454400" y="6107906"/>
                <a:ext cx="124177" cy="3574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72" name="墨迹 171"/>
              <p14:cNvContentPartPr/>
              <p14:nvPr/>
            </p14:nvContentPartPr>
            <p14:xfrm>
              <a:off x="3632200" y="6092925"/>
              <a:ext cx="102481" cy="249032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25"/>
            </p:blipFill>
            <p:spPr>
              <a:xfrm>
                <a:off x="3632200" y="6092925"/>
                <a:ext cx="102481" cy="249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73" name="墨迹 172"/>
              <p14:cNvContentPartPr/>
              <p14:nvPr/>
            </p14:nvContentPartPr>
            <p14:xfrm>
              <a:off x="3959401" y="6237621"/>
              <a:ext cx="166687" cy="33839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27"/>
            </p:blipFill>
            <p:spPr>
              <a:xfrm>
                <a:off x="3959401" y="6237621"/>
                <a:ext cx="16668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74" name="墨迹 173"/>
              <p14:cNvContentPartPr/>
              <p14:nvPr/>
            </p14:nvContentPartPr>
            <p14:xfrm>
              <a:off x="3905250" y="6333498"/>
              <a:ext cx="260350" cy="22559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29"/>
            </p:blipFill>
            <p:spPr>
              <a:xfrm>
                <a:off x="3905250" y="6333498"/>
                <a:ext cx="26035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75" name="墨迹 174"/>
              <p14:cNvContentPartPr/>
              <p14:nvPr/>
            </p14:nvContentPartPr>
            <p14:xfrm>
              <a:off x="4276372" y="6149499"/>
              <a:ext cx="267405" cy="201624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31"/>
            </p:blipFill>
            <p:spPr>
              <a:xfrm>
                <a:off x="4276372" y="6149499"/>
                <a:ext cx="267405" cy="2016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76" name="墨迹 175"/>
              <p14:cNvContentPartPr/>
              <p14:nvPr/>
            </p14:nvContentPartPr>
            <p14:xfrm>
              <a:off x="4532488" y="6217000"/>
              <a:ext cx="107245" cy="153156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33"/>
            </p:blipFill>
            <p:spPr>
              <a:xfrm>
                <a:off x="4532488" y="6217000"/>
                <a:ext cx="107245" cy="153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77" name="墨迹 176"/>
              <p14:cNvContentPartPr/>
              <p14:nvPr/>
            </p14:nvContentPartPr>
            <p14:xfrm>
              <a:off x="4726869" y="6215062"/>
              <a:ext cx="192264" cy="39479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35"/>
            </p:blipFill>
            <p:spPr>
              <a:xfrm>
                <a:off x="4726869" y="6215062"/>
                <a:ext cx="19226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78" name="墨迹 177"/>
              <p14:cNvContentPartPr/>
              <p14:nvPr/>
            </p14:nvContentPartPr>
            <p14:xfrm>
              <a:off x="4786488" y="6128703"/>
              <a:ext cx="16934" cy="252733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37"/>
            </p:blipFill>
            <p:spPr>
              <a:xfrm>
                <a:off x="4786488" y="6128703"/>
                <a:ext cx="16934" cy="2527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79" name="墨迹 178"/>
              <p14:cNvContentPartPr/>
              <p14:nvPr/>
            </p14:nvContentPartPr>
            <p14:xfrm>
              <a:off x="4979811" y="6089576"/>
              <a:ext cx="49389" cy="234757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39"/>
            </p:blipFill>
            <p:spPr>
              <a:xfrm>
                <a:off x="4979811" y="6089576"/>
                <a:ext cx="49389" cy="234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180" name="墨迹 179"/>
              <p14:cNvContentPartPr/>
              <p14:nvPr/>
            </p14:nvContentPartPr>
            <p14:xfrm>
              <a:off x="4989688" y="6186863"/>
              <a:ext cx="104423" cy="95877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41"/>
            </p:blipFill>
            <p:spPr>
              <a:xfrm>
                <a:off x="4989688" y="6186863"/>
                <a:ext cx="104423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181" name="墨迹 180"/>
              <p14:cNvContentPartPr/>
              <p14:nvPr/>
            </p14:nvContentPartPr>
            <p14:xfrm>
              <a:off x="5065888" y="6033179"/>
              <a:ext cx="59267" cy="317238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43"/>
            </p:blipFill>
            <p:spPr>
              <a:xfrm>
                <a:off x="5065888" y="6033179"/>
                <a:ext cx="59267" cy="3172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182" name="墨迹 181"/>
              <p14:cNvContentPartPr/>
              <p14:nvPr/>
            </p14:nvContentPartPr>
            <p14:xfrm>
              <a:off x="5147733" y="6188978"/>
              <a:ext cx="76199" cy="114382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45"/>
            </p:blipFill>
            <p:spPr>
              <a:xfrm>
                <a:off x="5147733" y="6188978"/>
                <a:ext cx="76199" cy="1143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183" name="墨迹 182"/>
              <p14:cNvContentPartPr/>
              <p14:nvPr/>
            </p14:nvContentPartPr>
            <p14:xfrm>
              <a:off x="3230738" y="5651082"/>
              <a:ext cx="251884" cy="234052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47"/>
            </p:blipFill>
            <p:spPr>
              <a:xfrm>
                <a:off x="3230738" y="5651082"/>
                <a:ext cx="251884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184" name="墨迹 183"/>
              <p14:cNvContentPartPr/>
              <p14:nvPr/>
            </p14:nvContentPartPr>
            <p14:xfrm>
              <a:off x="3640666" y="5651082"/>
              <a:ext cx="163689" cy="195983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49"/>
            </p:blipFill>
            <p:spPr>
              <a:xfrm>
                <a:off x="3640666" y="5651082"/>
                <a:ext cx="163689" cy="195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185" name="墨迹 184"/>
              <p14:cNvContentPartPr/>
              <p14:nvPr/>
            </p14:nvContentPartPr>
            <p14:xfrm>
              <a:off x="3031066" y="6547106"/>
              <a:ext cx="22578" cy="152979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51"/>
            </p:blipFill>
            <p:spPr>
              <a:xfrm>
                <a:off x="3031066" y="6547106"/>
                <a:ext cx="22578" cy="152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186" name="墨迹 185"/>
              <p14:cNvContentPartPr/>
              <p14:nvPr/>
            </p14:nvContentPartPr>
            <p14:xfrm>
              <a:off x="3036711" y="6604208"/>
              <a:ext cx="87489" cy="45119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53"/>
            </p:blipFill>
            <p:spPr>
              <a:xfrm>
                <a:off x="3036711" y="6604208"/>
                <a:ext cx="87489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187" name="墨迹 186"/>
              <p14:cNvContentPartPr/>
              <p14:nvPr/>
            </p14:nvContentPartPr>
            <p14:xfrm>
              <a:off x="3110088" y="6499167"/>
              <a:ext cx="22578" cy="240396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355"/>
            </p:blipFill>
            <p:spPr>
              <a:xfrm>
                <a:off x="3110088" y="6499167"/>
                <a:ext cx="22578" cy="2403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188" name="墨迹 187"/>
              <p14:cNvContentPartPr/>
              <p14:nvPr/>
            </p14:nvContentPartPr>
            <p14:xfrm>
              <a:off x="3138311" y="6552745"/>
              <a:ext cx="291218" cy="128481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357"/>
            </p:blipFill>
            <p:spPr>
              <a:xfrm>
                <a:off x="3138311" y="6552745"/>
                <a:ext cx="291218" cy="1284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189" name="墨迹 188"/>
              <p14:cNvContentPartPr/>
              <p14:nvPr/>
            </p14:nvContentPartPr>
            <p14:xfrm>
              <a:off x="3589866" y="6497052"/>
              <a:ext cx="67734" cy="180474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359"/>
            </p:blipFill>
            <p:spPr>
              <a:xfrm>
                <a:off x="3589866" y="6497052"/>
                <a:ext cx="67734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190" name="墨迹 189"/>
              <p14:cNvContentPartPr/>
              <p14:nvPr/>
            </p14:nvContentPartPr>
            <p14:xfrm>
              <a:off x="3659540" y="6517849"/>
              <a:ext cx="85548" cy="148397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361"/>
            </p:blipFill>
            <p:spPr>
              <a:xfrm>
                <a:off x="3659540" y="6517849"/>
                <a:ext cx="85548" cy="148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191" name="墨迹 190"/>
              <p14:cNvContentPartPr/>
              <p14:nvPr/>
            </p14:nvContentPartPr>
            <p14:xfrm>
              <a:off x="3795888" y="6474493"/>
              <a:ext cx="81845" cy="250971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363"/>
            </p:blipFill>
            <p:spPr>
              <a:xfrm>
                <a:off x="3795888" y="6474493"/>
                <a:ext cx="81845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192" name="墨迹 191"/>
              <p14:cNvContentPartPr/>
              <p14:nvPr/>
            </p14:nvContentPartPr>
            <p14:xfrm>
              <a:off x="3966456" y="6576009"/>
              <a:ext cx="249944" cy="22560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365"/>
            </p:blipFill>
            <p:spPr>
              <a:xfrm>
                <a:off x="3966456" y="6576009"/>
                <a:ext cx="249944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193" name="墨迹 192"/>
              <p14:cNvContentPartPr/>
              <p14:nvPr/>
            </p14:nvContentPartPr>
            <p14:xfrm>
              <a:off x="4212695" y="6470263"/>
              <a:ext cx="9349" cy="15510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367"/>
            </p:blipFill>
            <p:spPr>
              <a:xfrm>
                <a:off x="4212695" y="6470263"/>
                <a:ext cx="9349" cy="15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194" name="墨迹 193"/>
              <p14:cNvContentPartPr/>
              <p14:nvPr/>
            </p14:nvContentPartPr>
            <p14:xfrm>
              <a:off x="3960283" y="6646507"/>
              <a:ext cx="250472" cy="36659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369"/>
            </p:blipFill>
            <p:spPr>
              <a:xfrm>
                <a:off x="3960283" y="6646507"/>
                <a:ext cx="25047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195" name="墨迹 194"/>
              <p14:cNvContentPartPr/>
              <p14:nvPr/>
            </p14:nvContentPartPr>
            <p14:xfrm>
              <a:off x="4405488" y="6473436"/>
              <a:ext cx="8467" cy="201270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371"/>
            </p:blipFill>
            <p:spPr>
              <a:xfrm>
                <a:off x="4405488" y="6473436"/>
                <a:ext cx="8467" cy="201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196" name="墨迹 195"/>
              <p14:cNvContentPartPr/>
              <p14:nvPr/>
            </p14:nvContentPartPr>
            <p14:xfrm>
              <a:off x="4391377" y="6547810"/>
              <a:ext cx="132645" cy="62038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73"/>
            </p:blipFill>
            <p:spPr>
              <a:xfrm>
                <a:off x="4391377" y="6547810"/>
                <a:ext cx="132645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197" name="墨迹 196"/>
              <p14:cNvContentPartPr/>
              <p14:nvPr/>
            </p14:nvContentPartPr>
            <p14:xfrm>
              <a:off x="4484158" y="6443121"/>
              <a:ext cx="289630" cy="215194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75"/>
            </p:blipFill>
            <p:spPr>
              <a:xfrm>
                <a:off x="4484158" y="6443121"/>
                <a:ext cx="289630" cy="215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198" name="墨迹 197"/>
              <p14:cNvContentPartPr/>
              <p14:nvPr/>
            </p14:nvContentPartPr>
            <p14:xfrm>
              <a:off x="4984044" y="6436953"/>
              <a:ext cx="79022" cy="243393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377"/>
            </p:blipFill>
            <p:spPr>
              <a:xfrm>
                <a:off x="4984044" y="6436953"/>
                <a:ext cx="79022" cy="243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199" name="墨迹 198"/>
              <p14:cNvContentPartPr/>
              <p14:nvPr/>
            </p14:nvContentPartPr>
            <p14:xfrm>
              <a:off x="5080000" y="6476608"/>
              <a:ext cx="124177" cy="305254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379"/>
            </p:blipFill>
            <p:spPr>
              <a:xfrm>
                <a:off x="5080000" y="6476608"/>
                <a:ext cx="124177" cy="3052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00" name="墨迹 199"/>
              <p14:cNvContentPartPr/>
              <p14:nvPr/>
            </p14:nvContentPartPr>
            <p14:xfrm>
              <a:off x="5243688" y="6426026"/>
              <a:ext cx="77612" cy="279699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381"/>
            </p:blipFill>
            <p:spPr>
              <a:xfrm>
                <a:off x="5243688" y="6426026"/>
                <a:ext cx="77612" cy="279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01" name="墨迹 200"/>
              <p14:cNvContentPartPr/>
              <p14:nvPr/>
            </p14:nvContentPartPr>
            <p14:xfrm>
              <a:off x="5411258" y="6430785"/>
              <a:ext cx="169686" cy="210082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383"/>
            </p:blipFill>
            <p:spPr>
              <a:xfrm>
                <a:off x="5411258" y="6430785"/>
                <a:ext cx="169686" cy="2100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02" name="墨迹 201"/>
              <p14:cNvContentPartPr/>
              <p14:nvPr/>
            </p14:nvContentPartPr>
            <p14:xfrm>
              <a:off x="5576711" y="6525251"/>
              <a:ext cx="50800" cy="39479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385"/>
            </p:blipFill>
            <p:spPr>
              <a:xfrm>
                <a:off x="5576711" y="6525251"/>
                <a:ext cx="50800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03" name="墨迹 202"/>
              <p14:cNvContentPartPr/>
              <p14:nvPr/>
            </p14:nvContentPartPr>
            <p14:xfrm>
              <a:off x="5613400" y="6411398"/>
              <a:ext cx="36688" cy="311247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387"/>
            </p:blipFill>
            <p:spPr>
              <a:xfrm>
                <a:off x="5613400" y="6411398"/>
                <a:ext cx="36688" cy="3112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04" name="墨迹 203"/>
              <p14:cNvContentPartPr/>
              <p14:nvPr/>
            </p14:nvContentPartPr>
            <p14:xfrm>
              <a:off x="5692422" y="6459688"/>
              <a:ext cx="130704" cy="220658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389"/>
            </p:blipFill>
            <p:spPr>
              <a:xfrm>
                <a:off x="5692422" y="6459688"/>
                <a:ext cx="130704" cy="220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05" name="墨迹 204"/>
              <p14:cNvContentPartPr/>
              <p14:nvPr/>
            </p14:nvContentPartPr>
            <p14:xfrm>
              <a:off x="5883803" y="6544461"/>
              <a:ext cx="121885" cy="127425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391"/>
            </p:blipFill>
            <p:spPr>
              <a:xfrm>
                <a:off x="5883803" y="6544461"/>
                <a:ext cx="121885" cy="1274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06" name="墨迹 205"/>
              <p14:cNvContentPartPr/>
              <p14:nvPr/>
            </p14:nvContentPartPr>
            <p14:xfrm>
              <a:off x="1420283" y="5841249"/>
              <a:ext cx="450850" cy="709381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393"/>
            </p:blipFill>
            <p:spPr>
              <a:xfrm>
                <a:off x="1420283" y="5841249"/>
                <a:ext cx="450850" cy="709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07" name="墨迹 206"/>
              <p14:cNvContentPartPr/>
              <p14:nvPr/>
            </p14:nvContentPartPr>
            <p14:xfrm>
              <a:off x="5268383" y="6762123"/>
              <a:ext cx="951794" cy="78957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395"/>
            </p:blipFill>
            <p:spPr>
              <a:xfrm>
                <a:off x="5268383" y="6762123"/>
                <a:ext cx="951794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08" name="墨迹 207"/>
              <p14:cNvContentPartPr/>
              <p14:nvPr/>
            </p14:nvContentPartPr>
            <p14:xfrm>
              <a:off x="3186994" y="5848475"/>
              <a:ext cx="1080206" cy="169194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397"/>
            </p:blipFill>
            <p:spPr>
              <a:xfrm>
                <a:off x="3186994" y="5848475"/>
                <a:ext cx="1080206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09" name="墨迹 208"/>
              <p14:cNvContentPartPr/>
              <p14:nvPr/>
            </p14:nvContentPartPr>
            <p14:xfrm>
              <a:off x="7580488" y="6356057"/>
              <a:ext cx="107244" cy="90237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399"/>
            </p:blipFill>
            <p:spPr>
              <a:xfrm>
                <a:off x="7580488" y="6356057"/>
                <a:ext cx="107244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10" name="墨迹 209"/>
              <p14:cNvContentPartPr/>
              <p14:nvPr/>
            </p14:nvContentPartPr>
            <p14:xfrm>
              <a:off x="7395633" y="6499872"/>
              <a:ext cx="263878" cy="47938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401"/>
            </p:blipFill>
            <p:spPr>
              <a:xfrm>
                <a:off x="7395633" y="6499872"/>
                <a:ext cx="263878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11" name="墨迹 210"/>
              <p14:cNvContentPartPr/>
              <p14:nvPr/>
            </p14:nvContentPartPr>
            <p14:xfrm>
              <a:off x="7416800" y="6440654"/>
              <a:ext cx="203200" cy="259431"/>
            </p14:xfrm>
          </p:contentPart>
        </mc:Choice>
        <mc:Fallback xmlns="">
          <p:pic>
            <p:nvPicPr>
              <p:cNvPr id="211" name="墨迹 210"/>
            </p:nvPicPr>
            <p:blipFill>
              <a:blip r:embed="rId403"/>
            </p:blipFill>
            <p:spPr>
              <a:xfrm>
                <a:off x="7416800" y="6440654"/>
                <a:ext cx="203200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12" name="墨迹 211"/>
              <p14:cNvContentPartPr/>
              <p14:nvPr/>
            </p14:nvContentPartPr>
            <p14:xfrm>
              <a:off x="7552266" y="6613725"/>
              <a:ext cx="191911" cy="142758"/>
            </p14:xfrm>
          </p:contentPart>
        </mc:Choice>
        <mc:Fallback xmlns="">
          <p:pic>
            <p:nvPicPr>
              <p:cNvPr id="212" name="墨迹 211"/>
            </p:nvPicPr>
            <p:blipFill>
              <a:blip r:embed="rId405"/>
            </p:blipFill>
            <p:spPr>
              <a:xfrm>
                <a:off x="7552266" y="6613725"/>
                <a:ext cx="191911" cy="142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13" name="墨迹 212"/>
              <p14:cNvContentPartPr/>
              <p14:nvPr/>
            </p14:nvContentPartPr>
            <p14:xfrm>
              <a:off x="7857066" y="6318870"/>
              <a:ext cx="340784" cy="443253"/>
            </p14:xfrm>
          </p:contentPart>
        </mc:Choice>
        <mc:Fallback xmlns="">
          <p:pic>
            <p:nvPicPr>
              <p:cNvPr id="213" name="墨迹 212"/>
            </p:nvPicPr>
            <p:blipFill>
              <a:blip r:embed="rId407"/>
            </p:blipFill>
            <p:spPr>
              <a:xfrm>
                <a:off x="7857066" y="6318870"/>
                <a:ext cx="340784" cy="4432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14" name="墨迹 213"/>
              <p14:cNvContentPartPr/>
              <p14:nvPr/>
            </p14:nvContentPartPr>
            <p14:xfrm>
              <a:off x="8310562" y="6380907"/>
              <a:ext cx="65793" cy="110505"/>
            </p14:xfrm>
          </p:contentPart>
        </mc:Choice>
        <mc:Fallback xmlns="">
          <p:pic>
            <p:nvPicPr>
              <p:cNvPr id="214" name="墨迹 213"/>
            </p:nvPicPr>
            <p:blipFill>
              <a:blip r:embed="rId409"/>
            </p:blipFill>
            <p:spPr>
              <a:xfrm>
                <a:off x="8310562" y="6380907"/>
                <a:ext cx="65793" cy="110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15" name="墨迹 214"/>
              <p14:cNvContentPartPr/>
              <p14:nvPr/>
            </p14:nvContentPartPr>
            <p14:xfrm>
              <a:off x="8260468" y="6372977"/>
              <a:ext cx="247826" cy="218542"/>
            </p14:xfrm>
          </p:contentPart>
        </mc:Choice>
        <mc:Fallback xmlns="">
          <p:pic>
            <p:nvPicPr>
              <p:cNvPr id="215" name="墨迹 214"/>
            </p:nvPicPr>
            <p:blipFill>
              <a:blip r:embed="rId411"/>
            </p:blipFill>
            <p:spPr>
              <a:xfrm>
                <a:off x="8260468" y="6372977"/>
                <a:ext cx="247826" cy="218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16" name="墨迹 215"/>
              <p14:cNvContentPartPr/>
              <p14:nvPr/>
            </p14:nvContentPartPr>
            <p14:xfrm>
              <a:off x="8300155" y="6296839"/>
              <a:ext cx="143934" cy="425806"/>
            </p14:xfrm>
          </p:contentPart>
        </mc:Choice>
        <mc:Fallback xmlns="">
          <p:pic>
            <p:nvPicPr>
              <p:cNvPr id="216" name="墨迹 215"/>
            </p:nvPicPr>
            <p:blipFill>
              <a:blip r:embed="rId413"/>
            </p:blipFill>
            <p:spPr>
              <a:xfrm>
                <a:off x="8300155" y="6296839"/>
                <a:ext cx="143934" cy="4258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17" name="墨迹 216"/>
              <p14:cNvContentPartPr/>
              <p14:nvPr/>
            </p14:nvContentPartPr>
            <p14:xfrm>
              <a:off x="8619066" y="6466033"/>
              <a:ext cx="9878" cy="106452"/>
            </p14:xfrm>
          </p:contentPart>
        </mc:Choice>
        <mc:Fallback xmlns="">
          <p:pic>
            <p:nvPicPr>
              <p:cNvPr id="217" name="墨迹 216"/>
            </p:nvPicPr>
            <p:blipFill>
              <a:blip r:embed="rId415"/>
            </p:blipFill>
            <p:spPr>
              <a:xfrm>
                <a:off x="8619066" y="6466033"/>
                <a:ext cx="9878" cy="1064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18" name="墨迹 217"/>
              <p14:cNvContentPartPr/>
              <p14:nvPr/>
            </p14:nvContentPartPr>
            <p14:xfrm>
              <a:off x="8486422" y="6264410"/>
              <a:ext cx="228600" cy="503353"/>
            </p14:xfrm>
          </p:contentPart>
        </mc:Choice>
        <mc:Fallback xmlns="">
          <p:pic>
            <p:nvPicPr>
              <p:cNvPr id="218" name="墨迹 217"/>
            </p:nvPicPr>
            <p:blipFill>
              <a:blip r:embed="rId417"/>
            </p:blipFill>
            <p:spPr>
              <a:xfrm>
                <a:off x="8486422" y="6264410"/>
                <a:ext cx="228600" cy="5033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19" name="墨迹 218"/>
              <p14:cNvContentPartPr/>
              <p14:nvPr/>
            </p14:nvContentPartPr>
            <p14:xfrm>
              <a:off x="8837436" y="6348831"/>
              <a:ext cx="258939" cy="320236"/>
            </p14:xfrm>
          </p:contentPart>
        </mc:Choice>
        <mc:Fallback xmlns="">
          <p:pic>
            <p:nvPicPr>
              <p:cNvPr id="219" name="墨迹 218"/>
            </p:nvPicPr>
            <p:blipFill>
              <a:blip r:embed="rId419"/>
            </p:blipFill>
            <p:spPr>
              <a:xfrm>
                <a:off x="8837436" y="6348831"/>
                <a:ext cx="258939" cy="320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20" name="墨迹 219"/>
              <p14:cNvContentPartPr/>
              <p14:nvPr/>
            </p14:nvContentPartPr>
            <p14:xfrm>
              <a:off x="8935861" y="6326096"/>
              <a:ext cx="267406" cy="316710"/>
            </p14:xfrm>
          </p:contentPart>
        </mc:Choice>
        <mc:Fallback xmlns="">
          <p:pic>
            <p:nvPicPr>
              <p:cNvPr id="220" name="墨迹 219"/>
            </p:nvPicPr>
            <p:blipFill>
              <a:blip r:embed="rId421"/>
            </p:blipFill>
            <p:spPr>
              <a:xfrm>
                <a:off x="8935861" y="6326096"/>
                <a:ext cx="267406" cy="316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21" name="墨迹 220"/>
              <p14:cNvContentPartPr/>
              <p14:nvPr/>
            </p14:nvContentPartPr>
            <p14:xfrm>
              <a:off x="9146293" y="6274985"/>
              <a:ext cx="229129" cy="323584"/>
            </p14:xfrm>
          </p:contentPart>
        </mc:Choice>
        <mc:Fallback xmlns="">
          <p:pic>
            <p:nvPicPr>
              <p:cNvPr id="221" name="墨迹 220"/>
            </p:nvPicPr>
            <p:blipFill>
              <a:blip r:embed="rId423"/>
            </p:blipFill>
            <p:spPr>
              <a:xfrm>
                <a:off x="9146293" y="6274985"/>
                <a:ext cx="229129" cy="3235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22" name="墨迹 221"/>
              <p14:cNvContentPartPr/>
              <p14:nvPr/>
            </p14:nvContentPartPr>
            <p14:xfrm>
              <a:off x="9217377" y="6491412"/>
              <a:ext cx="79023" cy="764194"/>
            </p14:xfrm>
          </p:contentPart>
        </mc:Choice>
        <mc:Fallback xmlns="">
          <p:pic>
            <p:nvPicPr>
              <p:cNvPr id="222" name="墨迹 221"/>
            </p:nvPicPr>
            <p:blipFill>
              <a:blip r:embed="rId425"/>
            </p:blipFill>
            <p:spPr>
              <a:xfrm>
                <a:off x="9217377" y="6491412"/>
                <a:ext cx="79023" cy="764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24" name="墨迹 223"/>
              <p14:cNvContentPartPr/>
              <p14:nvPr/>
            </p14:nvContentPartPr>
            <p14:xfrm>
              <a:off x="3134783" y="5459328"/>
              <a:ext cx="912283" cy="579490"/>
            </p14:xfrm>
          </p:contentPart>
        </mc:Choice>
        <mc:Fallback xmlns="">
          <p:pic>
            <p:nvPicPr>
              <p:cNvPr id="224" name="墨迹 223"/>
            </p:nvPicPr>
            <p:blipFill>
              <a:blip r:embed="rId427"/>
            </p:blipFill>
            <p:spPr>
              <a:xfrm>
                <a:off x="3134783" y="5459328"/>
                <a:ext cx="912283" cy="5794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25" name="墨迹 224"/>
              <p14:cNvContentPartPr/>
              <p14:nvPr/>
            </p14:nvContentPartPr>
            <p14:xfrm>
              <a:off x="5298722" y="6310939"/>
              <a:ext cx="836789" cy="507582"/>
            </p14:xfrm>
          </p:contentPart>
        </mc:Choice>
        <mc:Fallback xmlns="">
          <p:pic>
            <p:nvPicPr>
              <p:cNvPr id="225" name="墨迹 224"/>
            </p:nvPicPr>
            <p:blipFill>
              <a:blip r:embed="rId429"/>
            </p:blipFill>
            <p:spPr>
              <a:xfrm>
                <a:off x="5298722" y="6310939"/>
                <a:ext cx="836789" cy="5075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26" name="墨迹 225"/>
              <p14:cNvContentPartPr/>
              <p14:nvPr/>
            </p14:nvContentPartPr>
            <p14:xfrm>
              <a:off x="5202061" y="6282740"/>
              <a:ext cx="944739" cy="530141"/>
            </p14:xfrm>
          </p:contentPart>
        </mc:Choice>
        <mc:Fallback xmlns="">
          <p:pic>
            <p:nvPicPr>
              <p:cNvPr id="226" name="墨迹 225"/>
            </p:nvPicPr>
            <p:blipFill>
              <a:blip r:embed="rId431"/>
            </p:blipFill>
            <p:spPr>
              <a:xfrm>
                <a:off x="5202061" y="6282740"/>
                <a:ext cx="944739" cy="530141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7_BD.73_1#caba6a276?sp=1&amp;vop=1&amp;pid=2b64fba3a&amp;color=0,0,0&amp;vtp=1&amp;bt=1&amp;bbb=1&amp;hb=1"/>
          <p:cNvSpPr/>
          <p:nvPr/>
        </p:nvSpPr>
        <p:spPr>
          <a:xfrm>
            <a:off x="649224" y="1080000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1454" b="-1133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3" name="QO_7_BD.73_2#caba6a276?vop=1&amp;pid=2b64fba3a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1960" y="2128512"/>
            <a:ext cx="3685032" cy="294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QB_8_BD.74_1#40d198936?vop=1&amp;pid=caba6a276&amp;color=0,0,0&amp;vtp=1&amp;bbb=1&amp;hb=1"/>
          <p:cNvSpPr/>
          <p:nvPr/>
        </p:nvSpPr>
        <p:spPr>
          <a:xfrm>
            <a:off x="649224" y="5201912"/>
            <a:ext cx="10899648" cy="914400"/>
          </a:xfrm>
          <a:prstGeom prst="rect">
            <a:avLst/>
          </a:prstGeom>
          <a:blipFill rotWithShape="1">
            <a:blip r:embed="rId5"/>
            <a:stretch>
              <a:fillRect l="-1454" r="-615" b="-1133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B_8_AN.75_1#40d198936.blank?vop=1&amp;pid=caba6a276&amp;color=0,0,0&amp;vpa=32&amp;vtp=1&amp;bbb=1"/>
          <p:cNvSpPr/>
          <p:nvPr/>
        </p:nvSpPr>
        <p:spPr>
          <a:xfrm>
            <a:off x="5992749" y="5163812"/>
            <a:ext cx="4883150" cy="457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随着温度升高，反应2正向进行的程度更大</a:t>
            </a:r>
            <a:endParaRPr lang="en-US" altLang="zh-CN" sz="2000" dirty="0"/>
          </a:p>
        </p:txBody>
      </p:sp>
      <p:sp>
        <p:nvSpPr>
          <p:cNvPr id="6" name="QB_8_AN.76_1#40d198936.blank?vop=1&amp;pid=caba6a276&amp;color=0,0,0&amp;vpa=33&amp;vtp=1&amp;bbb=1"/>
          <p:cNvSpPr/>
          <p:nvPr/>
        </p:nvSpPr>
        <p:spPr>
          <a:xfrm>
            <a:off x="5669788" y="5621012"/>
            <a:ext cx="692150" cy="457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减少</a:t>
            </a:r>
            <a:endParaRPr lang="en-US" altLang="zh-CN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墨迹 6"/>
              <p14:cNvContentPartPr/>
              <p14:nvPr/>
            </p14:nvContentPartPr>
            <p14:xfrm>
              <a:off x="5733521" y="1393031"/>
              <a:ext cx="1598612" cy="118436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7"/>
            </p:blipFill>
            <p:spPr>
              <a:xfrm>
                <a:off x="5733521" y="1393031"/>
                <a:ext cx="1598612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7874000" y="479383"/>
              <a:ext cx="28222" cy="1691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9"/>
            </p:blipFill>
            <p:spPr>
              <a:xfrm>
                <a:off x="7874000" y="479383"/>
                <a:ext cx="282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5998633" y="344027"/>
              <a:ext cx="783167" cy="5075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1"/>
            </p:blipFill>
            <p:spPr>
              <a:xfrm>
                <a:off x="5998633" y="344027"/>
                <a:ext cx="783167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墨迹 9"/>
              <p14:cNvContentPartPr/>
              <p14:nvPr/>
            </p14:nvContentPartPr>
            <p14:xfrm>
              <a:off x="5943600" y="454709"/>
              <a:ext cx="1054100" cy="48713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3"/>
            </p:blipFill>
            <p:spPr>
              <a:xfrm>
                <a:off x="5943600" y="454709"/>
                <a:ext cx="1054100" cy="487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墨迹 10"/>
              <p14:cNvContentPartPr/>
              <p14:nvPr/>
            </p14:nvContentPartPr>
            <p14:xfrm>
              <a:off x="6491111" y="310189"/>
              <a:ext cx="16933" cy="524501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5"/>
            </p:blipFill>
            <p:spPr>
              <a:xfrm>
                <a:off x="6491111" y="310189"/>
                <a:ext cx="16933" cy="5245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墨迹 11"/>
              <p14:cNvContentPartPr/>
              <p14:nvPr/>
            </p14:nvContentPartPr>
            <p14:xfrm>
              <a:off x="6558844" y="344027"/>
              <a:ext cx="33866" cy="544241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7"/>
            </p:blipFill>
            <p:spPr>
              <a:xfrm>
                <a:off x="6558844" y="344027"/>
                <a:ext cx="33866" cy="5442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墨迹 12"/>
              <p14:cNvContentPartPr/>
              <p14:nvPr/>
            </p14:nvContentPartPr>
            <p14:xfrm>
              <a:off x="6594122" y="530141"/>
              <a:ext cx="232833" cy="282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9"/>
            </p:blipFill>
            <p:spPr>
              <a:xfrm>
                <a:off x="6594122" y="530141"/>
                <a:ext cx="232833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墨迹 13"/>
              <p14:cNvContentPartPr/>
              <p14:nvPr/>
            </p14:nvContentPartPr>
            <p14:xfrm>
              <a:off x="6629047" y="626018"/>
              <a:ext cx="206375" cy="14099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1"/>
            </p:blipFill>
            <p:spPr>
              <a:xfrm>
                <a:off x="6629047" y="626018"/>
                <a:ext cx="206375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墨迹 14"/>
              <p14:cNvContentPartPr/>
              <p14:nvPr/>
            </p14:nvContentPartPr>
            <p14:xfrm>
              <a:off x="6976533" y="406065"/>
              <a:ext cx="133526" cy="527322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3"/>
            </p:blipFill>
            <p:spPr>
              <a:xfrm>
                <a:off x="6976533" y="406065"/>
                <a:ext cx="133526" cy="5273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墨迹 15"/>
              <p14:cNvContentPartPr/>
              <p14:nvPr/>
            </p14:nvContentPartPr>
            <p14:xfrm>
              <a:off x="6731705" y="355307"/>
              <a:ext cx="278695" cy="16919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5"/>
            </p:blipFill>
            <p:spPr>
              <a:xfrm>
                <a:off x="6731705" y="355307"/>
                <a:ext cx="27869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墨迹 16"/>
              <p14:cNvContentPartPr/>
              <p14:nvPr/>
            </p14:nvContentPartPr>
            <p14:xfrm>
              <a:off x="6508044" y="338388"/>
              <a:ext cx="16933" cy="470923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7"/>
            </p:blipFill>
            <p:spPr>
              <a:xfrm>
                <a:off x="6508044" y="338388"/>
                <a:ext cx="16933" cy="4709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墨迹 17"/>
              <p14:cNvContentPartPr/>
              <p14:nvPr/>
            </p14:nvContentPartPr>
            <p14:xfrm>
              <a:off x="6564488" y="360947"/>
              <a:ext cx="45156" cy="640117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9"/>
            </p:blipFill>
            <p:spPr>
              <a:xfrm>
                <a:off x="6564488" y="360947"/>
                <a:ext cx="45156" cy="640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墨迹 18"/>
              <p14:cNvContentPartPr/>
              <p14:nvPr/>
            </p14:nvContentPartPr>
            <p14:xfrm>
              <a:off x="6502400" y="580899"/>
              <a:ext cx="5644" cy="327109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1"/>
            </p:blipFill>
            <p:spPr>
              <a:xfrm>
                <a:off x="6502400" y="580899"/>
                <a:ext cx="5644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8781344" y="406065"/>
              <a:ext cx="142522" cy="157915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33"/>
            </p:blipFill>
            <p:spPr>
              <a:xfrm>
                <a:off x="8781344" y="406065"/>
                <a:ext cx="142522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2" name="墨迹 31"/>
              <p14:cNvContentPartPr/>
              <p14:nvPr/>
            </p14:nvContentPartPr>
            <p14:xfrm>
              <a:off x="8977488" y="327108"/>
              <a:ext cx="35278" cy="222067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35"/>
            </p:blipFill>
            <p:spPr>
              <a:xfrm>
                <a:off x="8977488" y="327108"/>
                <a:ext cx="35278" cy="222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墨迹 32"/>
              <p14:cNvContentPartPr/>
              <p14:nvPr/>
            </p14:nvContentPartPr>
            <p14:xfrm>
              <a:off x="8991600" y="431444"/>
              <a:ext cx="107244" cy="14100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37"/>
            </p:blipFill>
            <p:spPr>
              <a:xfrm>
                <a:off x="8991600" y="431444"/>
                <a:ext cx="107244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4" name="墨迹 33"/>
              <p14:cNvContentPartPr/>
              <p14:nvPr/>
            </p14:nvContentPartPr>
            <p14:xfrm>
              <a:off x="9087555" y="275469"/>
              <a:ext cx="28222" cy="474624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39"/>
            </p:blipFill>
            <p:spPr>
              <a:xfrm>
                <a:off x="9087555" y="275469"/>
                <a:ext cx="28222" cy="4746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5" name="墨迹 34"/>
              <p14:cNvContentPartPr/>
              <p14:nvPr/>
            </p14:nvContentPartPr>
            <p14:xfrm>
              <a:off x="9224962" y="335039"/>
              <a:ext cx="204964" cy="249385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41"/>
            </p:blipFill>
            <p:spPr>
              <a:xfrm>
                <a:off x="9224962" y="335039"/>
                <a:ext cx="204964" cy="2493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6" name="墨迹 35"/>
              <p14:cNvContentPartPr/>
              <p14:nvPr/>
            </p14:nvContentPartPr>
            <p14:xfrm>
              <a:off x="9527822" y="324112"/>
              <a:ext cx="143228" cy="187171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43"/>
            </p:blipFill>
            <p:spPr>
              <a:xfrm>
                <a:off x="9527822" y="324112"/>
                <a:ext cx="143228" cy="1871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7" name="墨迹 36"/>
              <p14:cNvContentPartPr/>
              <p14:nvPr/>
            </p14:nvContentPartPr>
            <p14:xfrm>
              <a:off x="9106605" y="981325"/>
              <a:ext cx="807862" cy="31724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45"/>
            </p:blipFill>
            <p:spPr>
              <a:xfrm>
                <a:off x="9106605" y="981325"/>
                <a:ext cx="807862" cy="317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8" name="墨迹 37"/>
              <p14:cNvContentPartPr/>
              <p14:nvPr/>
            </p14:nvContentPartPr>
            <p14:xfrm>
              <a:off x="9843911" y="834690"/>
              <a:ext cx="307622" cy="360948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47"/>
            </p:blipFill>
            <p:spPr>
              <a:xfrm>
                <a:off x="9843911" y="834690"/>
                <a:ext cx="307622" cy="360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9" name="墨迹 38"/>
              <p14:cNvContentPartPr/>
              <p14:nvPr/>
            </p14:nvContentPartPr>
            <p14:xfrm>
              <a:off x="8009466" y="338388"/>
              <a:ext cx="263878" cy="297499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49"/>
            </p:blipFill>
            <p:spPr>
              <a:xfrm>
                <a:off x="8009466" y="338388"/>
                <a:ext cx="263878" cy="2974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0" name="墨迹 39"/>
              <p14:cNvContentPartPr/>
              <p14:nvPr/>
            </p14:nvContentPartPr>
            <p14:xfrm>
              <a:off x="8170333" y="451184"/>
              <a:ext cx="2822" cy="135355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51"/>
            </p:blipFill>
            <p:spPr>
              <a:xfrm>
                <a:off x="8170333" y="451184"/>
                <a:ext cx="2822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1" name="墨迹 40"/>
              <p14:cNvContentPartPr/>
              <p14:nvPr/>
            </p14:nvContentPartPr>
            <p14:xfrm>
              <a:off x="8071555" y="659856"/>
              <a:ext cx="327378" cy="355308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53"/>
            </p:blipFill>
            <p:spPr>
              <a:xfrm>
                <a:off x="8071555" y="659856"/>
                <a:ext cx="327378" cy="355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2" name="墨迹 41"/>
              <p14:cNvContentPartPr/>
              <p14:nvPr/>
            </p14:nvContentPartPr>
            <p14:xfrm>
              <a:off x="8184444" y="789572"/>
              <a:ext cx="160866" cy="122666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55"/>
            </p:blipFill>
            <p:spPr>
              <a:xfrm>
                <a:off x="8184444" y="789572"/>
                <a:ext cx="160866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3" name="墨迹 42"/>
              <p14:cNvContentPartPr/>
              <p14:nvPr/>
            </p14:nvContentPartPr>
            <p14:xfrm>
              <a:off x="1165577" y="5386011"/>
              <a:ext cx="4080933" cy="231232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57"/>
            </p:blipFill>
            <p:spPr>
              <a:xfrm>
                <a:off x="1165577" y="5386011"/>
                <a:ext cx="4080933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4" name="墨迹 43"/>
              <p14:cNvContentPartPr/>
              <p14:nvPr/>
            </p14:nvContentPartPr>
            <p14:xfrm>
              <a:off x="6237111" y="2601887"/>
              <a:ext cx="64911" cy="2160221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59"/>
            </p:blipFill>
            <p:spPr>
              <a:xfrm>
                <a:off x="6237111" y="2601887"/>
                <a:ext cx="64911" cy="21602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8" name="墨迹 57"/>
              <p14:cNvContentPartPr/>
              <p14:nvPr/>
            </p14:nvContentPartPr>
            <p14:xfrm>
              <a:off x="8583788" y="1359192"/>
              <a:ext cx="35278" cy="2820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61"/>
            </p:blipFill>
            <p:spPr>
              <a:xfrm>
                <a:off x="8583788" y="1359192"/>
                <a:ext cx="35278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9" name="墨迹 58"/>
              <p14:cNvContentPartPr/>
              <p14:nvPr/>
            </p14:nvContentPartPr>
            <p14:xfrm>
              <a:off x="8572500" y="1443789"/>
              <a:ext cx="2276122" cy="45119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63"/>
            </p:blipFill>
            <p:spPr>
              <a:xfrm>
                <a:off x="8572500" y="1443789"/>
                <a:ext cx="2276122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0" name="墨迹 59"/>
              <p14:cNvContentPartPr/>
              <p14:nvPr/>
            </p14:nvContentPartPr>
            <p14:xfrm>
              <a:off x="1230488" y="2237239"/>
              <a:ext cx="333023" cy="246389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65"/>
            </p:blipFill>
            <p:spPr>
              <a:xfrm>
                <a:off x="1230488" y="2237239"/>
                <a:ext cx="333023" cy="246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1" name="墨迹 60"/>
              <p14:cNvContentPartPr/>
              <p14:nvPr/>
            </p14:nvContentPartPr>
            <p14:xfrm>
              <a:off x="1597377" y="2126205"/>
              <a:ext cx="25400" cy="682416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67"/>
            </p:blipFill>
            <p:spPr>
              <a:xfrm>
                <a:off x="1597377" y="2126205"/>
                <a:ext cx="25400" cy="682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2" name="墨迹 61"/>
              <p14:cNvContentPartPr/>
              <p14:nvPr/>
            </p14:nvContentPartPr>
            <p14:xfrm>
              <a:off x="1642533" y="2349682"/>
              <a:ext cx="166511" cy="149455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69"/>
            </p:blipFill>
            <p:spPr>
              <a:xfrm>
                <a:off x="1642533" y="2349682"/>
                <a:ext cx="166511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3" name="墨迹 62"/>
              <p14:cNvContentPartPr/>
              <p14:nvPr/>
            </p14:nvContentPartPr>
            <p14:xfrm>
              <a:off x="1755422" y="2354441"/>
              <a:ext cx="28222" cy="310365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71"/>
            </p:blipFill>
            <p:spPr>
              <a:xfrm>
                <a:off x="1755422" y="2354441"/>
                <a:ext cx="28222" cy="3103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4" name="墨迹 63"/>
              <p14:cNvContentPartPr/>
              <p14:nvPr/>
            </p14:nvContentPartPr>
            <p14:xfrm>
              <a:off x="582788" y="2240411"/>
              <a:ext cx="218723" cy="291860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73"/>
            </p:blipFill>
            <p:spPr>
              <a:xfrm>
                <a:off x="582788" y="2240411"/>
                <a:ext cx="218723" cy="291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5" name="墨迹 64"/>
              <p14:cNvContentPartPr/>
              <p14:nvPr/>
            </p14:nvContentPartPr>
            <p14:xfrm>
              <a:off x="637822" y="2346157"/>
              <a:ext cx="16933" cy="163555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75"/>
            </p:blipFill>
            <p:spPr>
              <a:xfrm>
                <a:off x="637822" y="2346157"/>
                <a:ext cx="16933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6" name="墨迹 65"/>
              <p14:cNvContentPartPr/>
              <p14:nvPr/>
            </p14:nvContentPartPr>
            <p14:xfrm>
              <a:off x="1998133" y="2334878"/>
              <a:ext cx="383822" cy="28199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77"/>
            </p:blipFill>
            <p:spPr>
              <a:xfrm>
                <a:off x="1998133" y="2334878"/>
                <a:ext cx="3838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7" name="墨迹 66"/>
              <p14:cNvContentPartPr/>
              <p14:nvPr/>
            </p14:nvContentPartPr>
            <p14:xfrm>
              <a:off x="2310518" y="2205162"/>
              <a:ext cx="144815" cy="98697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79"/>
            </p:blipFill>
            <p:spPr>
              <a:xfrm>
                <a:off x="2310518" y="2205162"/>
                <a:ext cx="144815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8" name="墨迹 67"/>
              <p14:cNvContentPartPr/>
              <p14:nvPr/>
            </p14:nvContentPartPr>
            <p14:xfrm>
              <a:off x="2037997" y="2408195"/>
              <a:ext cx="391936" cy="22560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81"/>
            </p:blipFill>
            <p:spPr>
              <a:xfrm>
                <a:off x="2037997" y="2408195"/>
                <a:ext cx="391936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9" name="墨迹 68"/>
              <p14:cNvContentPartPr/>
              <p14:nvPr/>
            </p14:nvContentPartPr>
            <p14:xfrm>
              <a:off x="2082094" y="2460892"/>
              <a:ext cx="153106" cy="54459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83"/>
            </p:blipFill>
            <p:spPr>
              <a:xfrm>
                <a:off x="2082094" y="2460892"/>
                <a:ext cx="153106" cy="54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0" name="墨迹 69"/>
              <p14:cNvContentPartPr/>
              <p14:nvPr/>
            </p14:nvContentPartPr>
            <p14:xfrm>
              <a:off x="2681111" y="2184013"/>
              <a:ext cx="206022" cy="235462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85"/>
            </p:blipFill>
            <p:spPr>
              <a:xfrm>
                <a:off x="2681111" y="2184013"/>
                <a:ext cx="206022" cy="235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1" name="墨迹 70"/>
              <p14:cNvContentPartPr/>
              <p14:nvPr/>
            </p14:nvContentPartPr>
            <p14:xfrm>
              <a:off x="2946400" y="2286411"/>
              <a:ext cx="73377" cy="121784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87"/>
            </p:blipFill>
            <p:spPr>
              <a:xfrm>
                <a:off x="2946400" y="2286411"/>
                <a:ext cx="73377" cy="121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2" name="墨迹 71"/>
              <p14:cNvContentPartPr/>
              <p14:nvPr/>
            </p14:nvContentPartPr>
            <p14:xfrm>
              <a:off x="3036711" y="2289759"/>
              <a:ext cx="50800" cy="121256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89"/>
            </p:blipFill>
            <p:spPr>
              <a:xfrm>
                <a:off x="3036711" y="2289759"/>
                <a:ext cx="50800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3" name="墨迹 72"/>
              <p14:cNvContentPartPr/>
              <p14:nvPr/>
            </p14:nvContentPartPr>
            <p14:xfrm>
              <a:off x="3093155" y="2222082"/>
              <a:ext cx="101600" cy="231232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91"/>
            </p:blipFill>
            <p:spPr>
              <a:xfrm>
                <a:off x="3093155" y="2222082"/>
                <a:ext cx="101600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4" name="墨迹 73"/>
              <p14:cNvContentPartPr/>
              <p14:nvPr/>
            </p14:nvContentPartPr>
            <p14:xfrm>
              <a:off x="3266722" y="2267200"/>
              <a:ext cx="148166" cy="16920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93"/>
            </p:blipFill>
            <p:spPr>
              <a:xfrm>
                <a:off x="3266722" y="2267200"/>
                <a:ext cx="148166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5" name="墨迹 74"/>
              <p14:cNvContentPartPr/>
              <p14:nvPr/>
            </p14:nvContentPartPr>
            <p14:xfrm>
              <a:off x="3330222" y="2171324"/>
              <a:ext cx="28222" cy="236871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95"/>
            </p:blipFill>
            <p:spPr>
              <a:xfrm>
                <a:off x="3330222" y="2171324"/>
                <a:ext cx="28222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6" name="墨迹 75"/>
              <p14:cNvContentPartPr/>
              <p14:nvPr/>
            </p14:nvContentPartPr>
            <p14:xfrm>
              <a:off x="3471509" y="2150174"/>
              <a:ext cx="253824" cy="222244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97"/>
            </p:blipFill>
            <p:spPr>
              <a:xfrm>
                <a:off x="3471509" y="2150174"/>
                <a:ext cx="253824" cy="222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7" name="墨迹 76"/>
              <p14:cNvContentPartPr/>
              <p14:nvPr/>
            </p14:nvContentPartPr>
            <p14:xfrm>
              <a:off x="3745088" y="2124795"/>
              <a:ext cx="14112" cy="212903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99"/>
            </p:blipFill>
            <p:spPr>
              <a:xfrm>
                <a:off x="3745088" y="2124795"/>
                <a:ext cx="14112" cy="212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8" name="墨迹 77"/>
              <p14:cNvContentPartPr/>
              <p14:nvPr/>
            </p14:nvContentPartPr>
            <p14:xfrm>
              <a:off x="3742266" y="2205162"/>
              <a:ext cx="87489" cy="67678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01"/>
            </p:blipFill>
            <p:spPr>
              <a:xfrm>
                <a:off x="3742266" y="2205162"/>
                <a:ext cx="87489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9" name="墨迹 78"/>
              <p14:cNvContentPartPr/>
              <p14:nvPr/>
            </p14:nvContentPartPr>
            <p14:xfrm>
              <a:off x="3810000" y="2045838"/>
              <a:ext cx="45155" cy="571030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03"/>
            </p:blipFill>
            <p:spPr>
              <a:xfrm>
                <a:off x="3810000" y="2045838"/>
                <a:ext cx="45155" cy="5710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0" name="墨迹 79"/>
              <p14:cNvContentPartPr/>
              <p14:nvPr/>
            </p14:nvContentPartPr>
            <p14:xfrm>
              <a:off x="3883377" y="2218381"/>
              <a:ext cx="200378" cy="153861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05"/>
            </p:blipFill>
            <p:spPr>
              <a:xfrm>
                <a:off x="3883377" y="2218381"/>
                <a:ext cx="200378" cy="1538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1" name="墨迹 80"/>
              <p14:cNvContentPartPr/>
              <p14:nvPr/>
            </p14:nvContentPartPr>
            <p14:xfrm>
              <a:off x="609600" y="3519236"/>
              <a:ext cx="152400" cy="101517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07"/>
            </p:blipFill>
            <p:spPr>
              <a:xfrm>
                <a:off x="609600" y="3519236"/>
                <a:ext cx="152400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2" name="墨迹 81"/>
              <p14:cNvContentPartPr/>
              <p14:nvPr/>
            </p14:nvContentPartPr>
            <p14:xfrm>
              <a:off x="509411" y="3324311"/>
              <a:ext cx="320322" cy="375399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09"/>
            </p:blipFill>
            <p:spPr>
              <a:xfrm>
                <a:off x="509411" y="3324311"/>
                <a:ext cx="320322" cy="3753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3" name="墨迹 82"/>
              <p14:cNvContentPartPr/>
              <p14:nvPr/>
            </p14:nvContentPartPr>
            <p14:xfrm>
              <a:off x="1219200" y="3264211"/>
              <a:ext cx="352777" cy="281814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11"/>
            </p:blipFill>
            <p:spPr>
              <a:xfrm>
                <a:off x="1219200" y="3264211"/>
                <a:ext cx="352777" cy="281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4" name="墨迹 83"/>
              <p14:cNvContentPartPr/>
              <p14:nvPr/>
            </p14:nvContentPartPr>
            <p14:xfrm>
              <a:off x="1552222" y="3150887"/>
              <a:ext cx="28222" cy="681359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13"/>
            </p:blipFill>
            <p:spPr>
              <a:xfrm>
                <a:off x="1552222" y="3150887"/>
                <a:ext cx="28222" cy="681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5" name="墨迹 84"/>
              <p14:cNvContentPartPr/>
              <p14:nvPr/>
            </p14:nvContentPartPr>
            <p14:xfrm>
              <a:off x="1618368" y="3316204"/>
              <a:ext cx="131409" cy="152274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15"/>
            </p:blipFill>
            <p:spPr>
              <a:xfrm>
                <a:off x="1618368" y="3316204"/>
                <a:ext cx="131409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6" name="墨迹 85"/>
              <p14:cNvContentPartPr/>
              <p14:nvPr/>
            </p14:nvContentPartPr>
            <p14:xfrm>
              <a:off x="1715911" y="3327483"/>
              <a:ext cx="28222" cy="267891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17"/>
            </p:blipFill>
            <p:spPr>
              <a:xfrm>
                <a:off x="1715911" y="3327483"/>
                <a:ext cx="28222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7" name="墨迹 86"/>
              <p14:cNvContentPartPr/>
              <p14:nvPr/>
            </p14:nvContentPartPr>
            <p14:xfrm>
              <a:off x="1897238" y="3304924"/>
              <a:ext cx="191206" cy="16919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19"/>
            </p:blipFill>
            <p:spPr>
              <a:xfrm>
                <a:off x="1897238" y="3304924"/>
                <a:ext cx="19120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8" name="墨迹 87"/>
              <p14:cNvContentPartPr/>
              <p14:nvPr/>
            </p14:nvContentPartPr>
            <p14:xfrm>
              <a:off x="1995311" y="3189132"/>
              <a:ext cx="25400" cy="355483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21"/>
            </p:blipFill>
            <p:spPr>
              <a:xfrm>
                <a:off x="1995311" y="3189132"/>
                <a:ext cx="25400" cy="3554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9" name="墨迹 88"/>
              <p14:cNvContentPartPr/>
              <p14:nvPr/>
            </p14:nvContentPartPr>
            <p14:xfrm>
              <a:off x="2293584" y="3227905"/>
              <a:ext cx="325438" cy="212374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23"/>
            </p:blipFill>
            <p:spPr>
              <a:xfrm>
                <a:off x="2293584" y="3227905"/>
                <a:ext cx="325438" cy="212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0" name="墨迹 89"/>
              <p14:cNvContentPartPr/>
              <p14:nvPr/>
            </p14:nvContentPartPr>
            <p14:xfrm>
              <a:off x="2662766" y="3329774"/>
              <a:ext cx="179211" cy="149984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25"/>
            </p:blipFill>
            <p:spPr>
              <a:xfrm>
                <a:off x="2662766" y="3329774"/>
                <a:ext cx="179211" cy="1499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1" name="墨迹 90"/>
              <p14:cNvContentPartPr/>
              <p14:nvPr/>
            </p14:nvContentPartPr>
            <p14:xfrm>
              <a:off x="2937580" y="3293644"/>
              <a:ext cx="262820" cy="22560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27"/>
            </p:blipFill>
            <p:spPr>
              <a:xfrm>
                <a:off x="2937580" y="3293644"/>
                <a:ext cx="262820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2" name="墨迹 91"/>
              <p14:cNvContentPartPr/>
              <p14:nvPr/>
            </p14:nvContentPartPr>
            <p14:xfrm>
              <a:off x="3166533" y="3180848"/>
              <a:ext cx="107244" cy="76138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29"/>
            </p:blipFill>
            <p:spPr>
              <a:xfrm>
                <a:off x="3166533" y="3180848"/>
                <a:ext cx="107244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3" name="墨迹 92"/>
              <p14:cNvContentPartPr/>
              <p14:nvPr/>
            </p14:nvContentPartPr>
            <p14:xfrm>
              <a:off x="2976738" y="3361322"/>
              <a:ext cx="243417" cy="22559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31"/>
            </p:blipFill>
            <p:spPr>
              <a:xfrm>
                <a:off x="2976738" y="3361322"/>
                <a:ext cx="24341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4" name="墨迹 93"/>
              <p14:cNvContentPartPr/>
              <p14:nvPr/>
            </p14:nvContentPartPr>
            <p14:xfrm>
              <a:off x="3005666" y="3361322"/>
              <a:ext cx="101600" cy="84597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33"/>
            </p:blipFill>
            <p:spPr>
              <a:xfrm>
                <a:off x="3005666" y="3361322"/>
                <a:ext cx="101600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5" name="墨迹 94"/>
              <p14:cNvContentPartPr/>
              <p14:nvPr/>
            </p14:nvContentPartPr>
            <p14:xfrm>
              <a:off x="3479623" y="3151944"/>
              <a:ext cx="277636" cy="226297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35"/>
            </p:blipFill>
            <p:spPr>
              <a:xfrm>
                <a:off x="3479623" y="3151944"/>
                <a:ext cx="277636" cy="226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6" name="墨迹 95"/>
              <p14:cNvContentPartPr/>
              <p14:nvPr/>
            </p14:nvContentPartPr>
            <p14:xfrm>
              <a:off x="3834694" y="3231606"/>
              <a:ext cx="203906" cy="360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37"/>
            </p:blipFill>
            <p:spPr>
              <a:xfrm>
                <a:off x="3834694" y="3231606"/>
                <a:ext cx="203906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7" name="墨迹 96"/>
              <p14:cNvContentPartPr/>
              <p14:nvPr/>
            </p14:nvContentPartPr>
            <p14:xfrm>
              <a:off x="3903133" y="3101010"/>
              <a:ext cx="47978" cy="280051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39"/>
            </p:blipFill>
            <p:spPr>
              <a:xfrm>
                <a:off x="3903133" y="3101010"/>
                <a:ext cx="47978" cy="2800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8" name="墨迹 97"/>
              <p14:cNvContentPartPr/>
              <p14:nvPr/>
            </p14:nvContentPartPr>
            <p14:xfrm>
              <a:off x="3997148" y="3079332"/>
              <a:ext cx="247474" cy="229293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41"/>
            </p:blipFill>
            <p:spPr>
              <a:xfrm>
                <a:off x="3997148" y="3079332"/>
                <a:ext cx="247474" cy="229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9" name="墨迹 98"/>
              <p14:cNvContentPartPr/>
              <p14:nvPr/>
            </p14:nvContentPartPr>
            <p14:xfrm>
              <a:off x="4263495" y="3050428"/>
              <a:ext cx="85549" cy="263837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43"/>
            </p:blipFill>
            <p:spPr>
              <a:xfrm>
                <a:off x="4263495" y="3050428"/>
                <a:ext cx="85549" cy="2638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0" name="墨迹 99"/>
              <p14:cNvContentPartPr/>
              <p14:nvPr/>
            </p14:nvContentPartPr>
            <p14:xfrm>
              <a:off x="4363155" y="2955432"/>
              <a:ext cx="50800" cy="645581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45"/>
            </p:blipFill>
            <p:spPr>
              <a:xfrm>
                <a:off x="4363155" y="2955432"/>
                <a:ext cx="50800" cy="645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1" name="墨迹 100"/>
              <p14:cNvContentPartPr/>
              <p14:nvPr/>
            </p14:nvContentPartPr>
            <p14:xfrm>
              <a:off x="4487333" y="3214687"/>
              <a:ext cx="217311" cy="150336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47"/>
            </p:blipFill>
            <p:spPr>
              <a:xfrm>
                <a:off x="4487333" y="3214687"/>
                <a:ext cx="217311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2" name="墨迹 101"/>
              <p14:cNvContentPartPr/>
              <p14:nvPr/>
            </p14:nvContentPartPr>
            <p14:xfrm>
              <a:off x="4780138" y="2032267"/>
              <a:ext cx="134232" cy="122137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49"/>
            </p:blipFill>
            <p:spPr>
              <a:xfrm>
                <a:off x="4780138" y="2032267"/>
                <a:ext cx="134232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3" name="墨迹 102"/>
              <p14:cNvContentPartPr/>
              <p14:nvPr/>
            </p14:nvContentPartPr>
            <p14:xfrm>
              <a:off x="4975577" y="1945731"/>
              <a:ext cx="14111" cy="224888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51"/>
            </p:blipFill>
            <p:spPr>
              <a:xfrm>
                <a:off x="4975577" y="1945731"/>
                <a:ext cx="14111" cy="2248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4" name="墨迹 103"/>
              <p14:cNvContentPartPr/>
              <p14:nvPr/>
            </p14:nvContentPartPr>
            <p14:xfrm>
              <a:off x="4972755" y="2047248"/>
              <a:ext cx="81845" cy="50758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53"/>
            </p:blipFill>
            <p:spPr>
              <a:xfrm>
                <a:off x="4972755" y="2047248"/>
                <a:ext cx="81845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5" name="墨迹 104"/>
              <p14:cNvContentPartPr/>
              <p14:nvPr/>
            </p14:nvContentPartPr>
            <p14:xfrm>
              <a:off x="5074355" y="1883165"/>
              <a:ext cx="22578" cy="429154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55"/>
            </p:blipFill>
            <p:spPr>
              <a:xfrm>
                <a:off x="5074355" y="1883165"/>
                <a:ext cx="22578" cy="4291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6" name="墨迹 105"/>
              <p14:cNvContentPartPr/>
              <p14:nvPr/>
            </p14:nvContentPartPr>
            <p14:xfrm>
              <a:off x="5181600" y="1987501"/>
              <a:ext cx="172155" cy="193163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157"/>
            </p:blipFill>
            <p:spPr>
              <a:xfrm>
                <a:off x="5181600" y="1987501"/>
                <a:ext cx="172155" cy="1931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7" name="墨迹 106"/>
              <p14:cNvContentPartPr/>
              <p14:nvPr/>
            </p14:nvContentPartPr>
            <p14:xfrm>
              <a:off x="5438422" y="1966528"/>
              <a:ext cx="136878" cy="131478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159"/>
            </p:blipFill>
            <p:spPr>
              <a:xfrm>
                <a:off x="5438422" y="1966528"/>
                <a:ext cx="136878" cy="131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8" name="墨迹 107"/>
              <p14:cNvContentPartPr/>
              <p14:nvPr/>
            </p14:nvContentPartPr>
            <p14:xfrm>
              <a:off x="4950177" y="2934107"/>
              <a:ext cx="293512" cy="201623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161"/>
            </p:blipFill>
            <p:spPr>
              <a:xfrm>
                <a:off x="4950177" y="2934107"/>
                <a:ext cx="293512" cy="201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9" name="墨迹 108"/>
              <p14:cNvContentPartPr/>
              <p14:nvPr/>
            </p14:nvContentPartPr>
            <p14:xfrm>
              <a:off x="5223933" y="2903793"/>
              <a:ext cx="31044" cy="457529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163"/>
            </p:blipFill>
            <p:spPr>
              <a:xfrm>
                <a:off x="5223933" y="2903793"/>
                <a:ext cx="31044" cy="4575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0" name="墨迹 109"/>
              <p14:cNvContentPartPr/>
              <p14:nvPr/>
            </p14:nvContentPartPr>
            <p14:xfrm>
              <a:off x="5321123" y="2989095"/>
              <a:ext cx="146403" cy="194573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165"/>
            </p:blipFill>
            <p:spPr>
              <a:xfrm>
                <a:off x="5321123" y="2989095"/>
                <a:ext cx="146403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1" name="墨迹 110"/>
              <p14:cNvContentPartPr/>
              <p14:nvPr/>
            </p14:nvContentPartPr>
            <p14:xfrm>
              <a:off x="5528733" y="3006014"/>
              <a:ext cx="132644" cy="155800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167"/>
            </p:blipFill>
            <p:spPr>
              <a:xfrm>
                <a:off x="5528733" y="3006014"/>
                <a:ext cx="132644" cy="155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2" name="墨迹 111"/>
              <p14:cNvContentPartPr/>
              <p14:nvPr/>
            </p14:nvContentPartPr>
            <p14:xfrm>
              <a:off x="8537222" y="1779357"/>
              <a:ext cx="36688" cy="36659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169"/>
            </p:blipFill>
            <p:spPr>
              <a:xfrm>
                <a:off x="8537222" y="1779357"/>
                <a:ext cx="36688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3" name="墨迹 112"/>
              <p14:cNvContentPartPr/>
              <p14:nvPr/>
            </p14:nvContentPartPr>
            <p14:xfrm>
              <a:off x="2077861" y="3925302"/>
              <a:ext cx="222250" cy="5640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171"/>
            </p:blipFill>
            <p:spPr>
              <a:xfrm>
                <a:off x="2077861" y="3925302"/>
                <a:ext cx="22225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4" name="墨迹 113"/>
              <p14:cNvContentPartPr/>
              <p14:nvPr/>
            </p14:nvContentPartPr>
            <p14:xfrm>
              <a:off x="2201333" y="3964781"/>
              <a:ext cx="22578" cy="270710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173"/>
            </p:blipFill>
            <p:spPr>
              <a:xfrm>
                <a:off x="2201333" y="3964781"/>
                <a:ext cx="22578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5" name="墨迹 114"/>
              <p14:cNvContentPartPr/>
              <p14:nvPr/>
            </p14:nvContentPartPr>
            <p14:xfrm>
              <a:off x="2500488" y="3806866"/>
              <a:ext cx="45156" cy="595704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175"/>
            </p:blipFill>
            <p:spPr>
              <a:xfrm>
                <a:off x="2500488" y="3806866"/>
                <a:ext cx="45156" cy="595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6" name="墨迹 115"/>
              <p14:cNvContentPartPr/>
              <p14:nvPr/>
            </p14:nvContentPartPr>
            <p14:xfrm>
              <a:off x="2444044" y="3770913"/>
              <a:ext cx="73378" cy="174128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177"/>
            </p:blipFill>
            <p:spPr>
              <a:xfrm>
                <a:off x="2444044" y="3770913"/>
                <a:ext cx="73378" cy="1741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7" name="墨迹 116"/>
              <p14:cNvContentPartPr/>
              <p14:nvPr/>
            </p14:nvContentPartPr>
            <p14:xfrm>
              <a:off x="2528711" y="3789947"/>
              <a:ext cx="158044" cy="98696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179"/>
            </p:blipFill>
            <p:spPr>
              <a:xfrm>
                <a:off x="2528711" y="3789947"/>
                <a:ext cx="158044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0" name="墨迹 119"/>
              <p14:cNvContentPartPr/>
              <p14:nvPr/>
            </p14:nvContentPartPr>
            <p14:xfrm>
              <a:off x="3136194" y="3959141"/>
              <a:ext cx="557389" cy="22559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181"/>
            </p:blipFill>
            <p:spPr>
              <a:xfrm>
                <a:off x="3136194" y="3959141"/>
                <a:ext cx="5573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1" name="墨迹 120"/>
              <p14:cNvContentPartPr/>
              <p14:nvPr/>
            </p14:nvContentPartPr>
            <p14:xfrm>
              <a:off x="3657600" y="3868904"/>
              <a:ext cx="202847" cy="248151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183"/>
            </p:blipFill>
            <p:spPr>
              <a:xfrm>
                <a:off x="3657600" y="3868904"/>
                <a:ext cx="202847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22" name="墨迹 121"/>
              <p14:cNvContentPartPr/>
              <p14:nvPr/>
            </p14:nvContentPartPr>
            <p14:xfrm>
              <a:off x="4120444" y="3799817"/>
              <a:ext cx="169333" cy="241101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185"/>
            </p:blipFill>
            <p:spPr>
              <a:xfrm>
                <a:off x="4120444" y="3799817"/>
                <a:ext cx="169333" cy="2411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3" name="墨迹 122"/>
              <p14:cNvContentPartPr/>
              <p14:nvPr/>
            </p14:nvContentPartPr>
            <p14:xfrm>
              <a:off x="4278488" y="3902743"/>
              <a:ext cx="87489" cy="67678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187"/>
            </p:blipFill>
            <p:spPr>
              <a:xfrm>
                <a:off x="4278488" y="3902743"/>
                <a:ext cx="87489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4" name="墨迹 123"/>
              <p14:cNvContentPartPr/>
              <p14:nvPr/>
            </p14:nvContentPartPr>
            <p14:xfrm>
              <a:off x="4363155" y="3704116"/>
              <a:ext cx="16933" cy="489077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189"/>
            </p:blipFill>
            <p:spPr>
              <a:xfrm>
                <a:off x="4363155" y="3704116"/>
                <a:ext cx="16933" cy="4890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25" name="墨迹 124"/>
              <p14:cNvContentPartPr/>
              <p14:nvPr/>
            </p14:nvContentPartPr>
            <p14:xfrm>
              <a:off x="4395611" y="3919662"/>
              <a:ext cx="111477" cy="116321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191"/>
            </p:blipFill>
            <p:spPr>
              <a:xfrm>
                <a:off x="4395611" y="3919662"/>
                <a:ext cx="111477" cy="116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26" name="墨迹 125"/>
              <p14:cNvContentPartPr/>
              <p14:nvPr/>
            </p14:nvContentPartPr>
            <p14:xfrm>
              <a:off x="4470400" y="3904858"/>
              <a:ext cx="11288" cy="206558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193"/>
            </p:blipFill>
            <p:spPr>
              <a:xfrm>
                <a:off x="4470400" y="3904858"/>
                <a:ext cx="11288" cy="2065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7" name="墨迹 126"/>
              <p14:cNvContentPartPr/>
              <p14:nvPr/>
            </p14:nvContentPartPr>
            <p14:xfrm>
              <a:off x="4583288" y="3592554"/>
              <a:ext cx="50800" cy="516042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195"/>
            </p:blipFill>
            <p:spPr>
              <a:xfrm>
                <a:off x="4583288" y="3592554"/>
                <a:ext cx="50800" cy="5160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28" name="墨迹 127"/>
              <p14:cNvContentPartPr/>
              <p14:nvPr/>
            </p14:nvContentPartPr>
            <p14:xfrm>
              <a:off x="4547305" y="3942222"/>
              <a:ext cx="185561" cy="199508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197"/>
            </p:blipFill>
            <p:spPr>
              <a:xfrm>
                <a:off x="4547305" y="3942222"/>
                <a:ext cx="185561" cy="199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29" name="墨迹 128"/>
              <p14:cNvContentPartPr/>
              <p14:nvPr/>
            </p14:nvContentPartPr>
            <p14:xfrm>
              <a:off x="1365955" y="4005669"/>
              <a:ext cx="276578" cy="308780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199"/>
            </p:blipFill>
            <p:spPr>
              <a:xfrm>
                <a:off x="1365955" y="4005669"/>
                <a:ext cx="276578" cy="3087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30" name="墨迹 129"/>
              <p14:cNvContentPartPr/>
              <p14:nvPr/>
            </p14:nvContentPartPr>
            <p14:xfrm>
              <a:off x="1450622" y="4133975"/>
              <a:ext cx="118533" cy="122665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01"/>
            </p:blipFill>
            <p:spPr>
              <a:xfrm>
                <a:off x="1450622" y="4133975"/>
                <a:ext cx="118533" cy="1226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31" name="墨迹 130"/>
              <p14:cNvContentPartPr/>
              <p14:nvPr/>
            </p14:nvContentPartPr>
            <p14:xfrm>
              <a:off x="1473200" y="4652837"/>
              <a:ext cx="287866" cy="338388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03"/>
            </p:blipFill>
            <p:spPr>
              <a:xfrm>
                <a:off x="1473200" y="4652837"/>
                <a:ext cx="287866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32" name="墨迹 131"/>
              <p14:cNvContentPartPr/>
              <p14:nvPr/>
            </p14:nvContentPartPr>
            <p14:xfrm>
              <a:off x="1608666" y="4748713"/>
              <a:ext cx="11289" cy="236872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05"/>
            </p:blipFill>
            <p:spPr>
              <a:xfrm>
                <a:off x="1608666" y="4748713"/>
                <a:ext cx="11289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33" name="墨迹 132"/>
              <p14:cNvContentPartPr/>
              <p14:nvPr/>
            </p14:nvContentPartPr>
            <p14:xfrm>
              <a:off x="2212622" y="4699365"/>
              <a:ext cx="270933" cy="222772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07"/>
            </p:blipFill>
            <p:spPr>
              <a:xfrm>
                <a:off x="2212622" y="4699365"/>
                <a:ext cx="270933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34" name="墨迹 133"/>
              <p14:cNvContentPartPr/>
              <p14:nvPr/>
            </p14:nvContentPartPr>
            <p14:xfrm>
              <a:off x="2483555" y="4613358"/>
              <a:ext cx="360" cy="490663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09"/>
            </p:blipFill>
            <p:spPr>
              <a:xfrm>
                <a:off x="2483555" y="4613358"/>
                <a:ext cx="360" cy="4906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35" name="墨迹 134"/>
              <p14:cNvContentPartPr/>
              <p14:nvPr/>
            </p14:nvContentPartPr>
            <p14:xfrm>
              <a:off x="2525888" y="4825908"/>
              <a:ext cx="127000" cy="101340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11"/>
            </p:blipFill>
            <p:spPr>
              <a:xfrm>
                <a:off x="2525888" y="4825908"/>
                <a:ext cx="127000" cy="101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36" name="墨迹 135"/>
              <p14:cNvContentPartPr/>
              <p14:nvPr/>
            </p14:nvContentPartPr>
            <p14:xfrm>
              <a:off x="2596444" y="4824322"/>
              <a:ext cx="22578" cy="228941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13"/>
            </p:blipFill>
            <p:spPr>
              <a:xfrm>
                <a:off x="2596444" y="4824322"/>
                <a:ext cx="22578" cy="228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37" name="墨迹 136"/>
              <p14:cNvContentPartPr/>
              <p14:nvPr/>
            </p14:nvContentPartPr>
            <p14:xfrm>
              <a:off x="2771422" y="4546385"/>
              <a:ext cx="33866" cy="458939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15"/>
            </p:blipFill>
            <p:spPr>
              <a:xfrm>
                <a:off x="2771422" y="4546385"/>
                <a:ext cx="33866" cy="458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38" name="墨迹 137"/>
              <p14:cNvContentPartPr/>
              <p14:nvPr/>
            </p14:nvContentPartPr>
            <p14:xfrm>
              <a:off x="2714977" y="4861509"/>
              <a:ext cx="197556" cy="191048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17"/>
            </p:blipFill>
            <p:spPr>
              <a:xfrm>
                <a:off x="2714977" y="4861509"/>
                <a:ext cx="197556" cy="1910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39" name="墨迹 138"/>
              <p14:cNvContentPartPr/>
              <p14:nvPr/>
            </p14:nvContentPartPr>
            <p14:xfrm>
              <a:off x="3361972" y="4639795"/>
              <a:ext cx="168628" cy="227354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19"/>
            </p:blipFill>
            <p:spPr>
              <a:xfrm>
                <a:off x="3361972" y="4639795"/>
                <a:ext cx="168628" cy="2273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40" name="墨迹 139"/>
              <p14:cNvContentPartPr/>
              <p14:nvPr/>
            </p14:nvContentPartPr>
            <p14:xfrm>
              <a:off x="3498850" y="4765633"/>
              <a:ext cx="480483" cy="33839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21"/>
            </p:blipFill>
            <p:spPr>
              <a:xfrm>
                <a:off x="3498850" y="4765633"/>
                <a:ext cx="48048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41" name="墨迹 140"/>
              <p14:cNvContentPartPr/>
              <p14:nvPr/>
            </p14:nvContentPartPr>
            <p14:xfrm>
              <a:off x="4272844" y="4528761"/>
              <a:ext cx="186267" cy="331338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23"/>
            </p:blipFill>
            <p:spPr>
              <a:xfrm>
                <a:off x="4272844" y="4528761"/>
                <a:ext cx="186267" cy="3313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42" name="墨迹 141"/>
              <p14:cNvContentPartPr/>
              <p14:nvPr/>
            </p14:nvContentPartPr>
            <p14:xfrm>
              <a:off x="4472516" y="4759993"/>
              <a:ext cx="48684" cy="121256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25"/>
            </p:blipFill>
            <p:spPr>
              <a:xfrm>
                <a:off x="4472516" y="4759993"/>
                <a:ext cx="48684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43" name="墨迹 142"/>
              <p14:cNvContentPartPr/>
              <p14:nvPr/>
            </p14:nvContentPartPr>
            <p14:xfrm>
              <a:off x="4455759" y="4745012"/>
              <a:ext cx="107774" cy="127777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27"/>
            </p:blipFill>
            <p:spPr>
              <a:xfrm>
                <a:off x="4455759" y="4745012"/>
                <a:ext cx="107774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44" name="墨迹 143"/>
              <p14:cNvContentPartPr/>
              <p14:nvPr/>
            </p14:nvContentPartPr>
            <p14:xfrm>
              <a:off x="4569177" y="4771273"/>
              <a:ext cx="57327" cy="117026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29"/>
            </p:blipFill>
            <p:spPr>
              <a:xfrm>
                <a:off x="4569177" y="4771273"/>
                <a:ext cx="57327" cy="117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45" name="墨迹 144"/>
              <p14:cNvContentPartPr/>
              <p14:nvPr/>
            </p14:nvContentPartPr>
            <p14:xfrm>
              <a:off x="4628444" y="4750123"/>
              <a:ext cx="79022" cy="212903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31"/>
            </p:blipFill>
            <p:spPr>
              <a:xfrm>
                <a:off x="4628444" y="4750123"/>
                <a:ext cx="79022" cy="212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46" name="墨迹 145"/>
              <p14:cNvContentPartPr/>
              <p14:nvPr/>
            </p14:nvContentPartPr>
            <p14:xfrm>
              <a:off x="4752622" y="4526999"/>
              <a:ext cx="45155" cy="436027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33"/>
            </p:blipFill>
            <p:spPr>
              <a:xfrm>
                <a:off x="4752622" y="4526999"/>
                <a:ext cx="45155" cy="4360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47" name="墨迹 146"/>
              <p14:cNvContentPartPr/>
              <p14:nvPr/>
            </p14:nvContentPartPr>
            <p14:xfrm>
              <a:off x="4713111" y="4779732"/>
              <a:ext cx="211666" cy="211493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35"/>
            </p:blipFill>
            <p:spPr>
              <a:xfrm>
                <a:off x="4713111" y="4779732"/>
                <a:ext cx="211666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48" name="墨迹 147"/>
              <p14:cNvContentPartPr/>
              <p14:nvPr/>
            </p14:nvContentPartPr>
            <p14:xfrm>
              <a:off x="2652183" y="6122005"/>
              <a:ext cx="220839" cy="42299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37"/>
            </p:blipFill>
            <p:spPr>
              <a:xfrm>
                <a:off x="2652183" y="6122005"/>
                <a:ext cx="220839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49" name="墨迹 148"/>
              <p14:cNvContentPartPr/>
              <p14:nvPr/>
            </p14:nvContentPartPr>
            <p14:xfrm>
              <a:off x="2709333" y="6068427"/>
              <a:ext cx="14111" cy="160735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39"/>
            </p:blipFill>
            <p:spPr>
              <a:xfrm>
                <a:off x="2709333" y="6068427"/>
                <a:ext cx="14111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50" name="墨迹 149"/>
              <p14:cNvContentPartPr/>
              <p14:nvPr/>
            </p14:nvContentPartPr>
            <p14:xfrm>
              <a:off x="2754488" y="6077592"/>
              <a:ext cx="16934" cy="93057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41"/>
            </p:blipFill>
            <p:spPr>
              <a:xfrm>
                <a:off x="2754488" y="6077592"/>
                <a:ext cx="16934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51" name="墨迹 150"/>
              <p14:cNvContentPartPr/>
              <p14:nvPr/>
            </p14:nvContentPartPr>
            <p14:xfrm>
              <a:off x="2734733" y="6000750"/>
              <a:ext cx="132644" cy="253791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43"/>
            </p:blipFill>
            <p:spPr>
              <a:xfrm>
                <a:off x="2734733" y="6000750"/>
                <a:ext cx="132644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52" name="墨迹 151"/>
              <p14:cNvContentPartPr/>
              <p14:nvPr/>
            </p14:nvContentPartPr>
            <p14:xfrm>
              <a:off x="2641600" y="6245200"/>
              <a:ext cx="33866" cy="195454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45"/>
            </p:blipFill>
            <p:spPr>
              <a:xfrm>
                <a:off x="2641600" y="6245200"/>
                <a:ext cx="33866" cy="195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53" name="墨迹 152"/>
              <p14:cNvContentPartPr/>
              <p14:nvPr/>
            </p14:nvContentPartPr>
            <p14:xfrm>
              <a:off x="2675466" y="6229162"/>
              <a:ext cx="233010" cy="682416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47"/>
            </p:blipFill>
            <p:spPr>
              <a:xfrm>
                <a:off x="2675466" y="6229162"/>
                <a:ext cx="233010" cy="682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54" name="墨迹 153"/>
              <p14:cNvContentPartPr/>
              <p14:nvPr/>
            </p14:nvContentPartPr>
            <p14:xfrm>
              <a:off x="3040944" y="6068427"/>
              <a:ext cx="165100" cy="332748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249"/>
            </p:blipFill>
            <p:spPr>
              <a:xfrm>
                <a:off x="3040944" y="6068427"/>
                <a:ext cx="165100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55" name="墨迹 154"/>
              <p14:cNvContentPartPr/>
              <p14:nvPr/>
            </p14:nvContentPartPr>
            <p14:xfrm>
              <a:off x="3211688" y="6248901"/>
              <a:ext cx="158045" cy="182588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251"/>
            </p:blipFill>
            <p:spPr>
              <a:xfrm>
                <a:off x="3211688" y="6248901"/>
                <a:ext cx="158045" cy="182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56" name="墨迹 155"/>
              <p14:cNvContentPartPr/>
              <p14:nvPr/>
            </p14:nvContentPartPr>
            <p14:xfrm>
              <a:off x="3166533" y="6114955"/>
              <a:ext cx="158044" cy="393377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253"/>
            </p:blipFill>
            <p:spPr>
              <a:xfrm>
                <a:off x="3166533" y="6114955"/>
                <a:ext cx="158044" cy="3933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57" name="墨迹 156"/>
              <p14:cNvContentPartPr/>
              <p14:nvPr/>
            </p14:nvContentPartPr>
            <p14:xfrm>
              <a:off x="3618088" y="6034588"/>
              <a:ext cx="73378" cy="67678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255"/>
            </p:blipFill>
            <p:spPr>
              <a:xfrm>
                <a:off x="3618088" y="6034588"/>
                <a:ext cx="73378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58" name="墨迹 157"/>
              <p14:cNvContentPartPr/>
              <p14:nvPr/>
            </p14:nvContentPartPr>
            <p14:xfrm>
              <a:off x="3560056" y="6079707"/>
              <a:ext cx="146403" cy="65562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257"/>
            </p:blipFill>
            <p:spPr>
              <a:xfrm>
                <a:off x="3560056" y="6079707"/>
                <a:ext cx="146403" cy="655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59" name="墨迹 158"/>
              <p14:cNvContentPartPr/>
              <p14:nvPr/>
            </p14:nvContentPartPr>
            <p14:xfrm>
              <a:off x="3651955" y="6153024"/>
              <a:ext cx="99483" cy="121256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259"/>
            </p:blipFill>
            <p:spPr>
              <a:xfrm>
                <a:off x="3651955" y="6153024"/>
                <a:ext cx="99483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60" name="墨迹 159"/>
              <p14:cNvContentPartPr/>
              <p14:nvPr/>
            </p14:nvContentPartPr>
            <p14:xfrm>
              <a:off x="3541183" y="6209422"/>
              <a:ext cx="223661" cy="189815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261"/>
            </p:blipFill>
            <p:spPr>
              <a:xfrm>
                <a:off x="3541183" y="6209422"/>
                <a:ext cx="223661" cy="189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61" name="墨迹 160"/>
              <p14:cNvContentPartPr/>
              <p14:nvPr/>
            </p14:nvContentPartPr>
            <p14:xfrm>
              <a:off x="3759200" y="6059615"/>
              <a:ext cx="180622" cy="330280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263"/>
            </p:blipFill>
            <p:spPr>
              <a:xfrm>
                <a:off x="3759200" y="6059615"/>
                <a:ext cx="180622" cy="330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62" name="墨迹 161"/>
              <p14:cNvContentPartPr/>
              <p14:nvPr/>
            </p14:nvContentPartPr>
            <p14:xfrm>
              <a:off x="3807177" y="5991409"/>
              <a:ext cx="400756" cy="827112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265"/>
            </p:blipFill>
            <p:spPr>
              <a:xfrm>
                <a:off x="3807177" y="5991409"/>
                <a:ext cx="400756" cy="8271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63" name="墨迹 162"/>
              <p14:cNvContentPartPr/>
              <p14:nvPr/>
            </p14:nvContentPartPr>
            <p14:xfrm>
              <a:off x="4017256" y="6268640"/>
              <a:ext cx="114477" cy="64858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267"/>
            </p:blipFill>
            <p:spPr>
              <a:xfrm>
                <a:off x="4017256" y="6268640"/>
                <a:ext cx="114477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64" name="墨迹 163"/>
              <p14:cNvContentPartPr/>
              <p14:nvPr/>
            </p14:nvContentPartPr>
            <p14:xfrm>
              <a:off x="4088694" y="6255951"/>
              <a:ext cx="218017" cy="181883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269"/>
            </p:blipFill>
            <p:spPr>
              <a:xfrm>
                <a:off x="4088694" y="6255951"/>
                <a:ext cx="218017" cy="181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65" name="墨迹 164"/>
              <p14:cNvContentPartPr/>
              <p14:nvPr/>
            </p14:nvContentPartPr>
            <p14:xfrm>
              <a:off x="4529666" y="6066665"/>
              <a:ext cx="14111" cy="235814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271"/>
            </p:blipFill>
            <p:spPr>
              <a:xfrm>
                <a:off x="4529666" y="6066665"/>
                <a:ext cx="14111" cy="235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66" name="墨迹 165"/>
              <p14:cNvContentPartPr/>
              <p14:nvPr/>
            </p14:nvContentPartPr>
            <p14:xfrm>
              <a:off x="4546600" y="6030358"/>
              <a:ext cx="74083" cy="263661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273"/>
            </p:blipFill>
            <p:spPr>
              <a:xfrm>
                <a:off x="4546600" y="6030358"/>
                <a:ext cx="74083" cy="263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67" name="墨迹 166"/>
              <p14:cNvContentPartPr/>
              <p14:nvPr/>
            </p14:nvContentPartPr>
            <p14:xfrm>
              <a:off x="4560711" y="6397474"/>
              <a:ext cx="80080" cy="108214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275"/>
            </p:blipFill>
            <p:spPr>
              <a:xfrm>
                <a:off x="4560711" y="6397474"/>
                <a:ext cx="80080" cy="1082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68" name="墨迹 167"/>
              <p14:cNvContentPartPr/>
              <p14:nvPr/>
            </p14:nvContentPartPr>
            <p14:xfrm>
              <a:off x="9064977" y="2351797"/>
              <a:ext cx="5645" cy="16920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277"/>
            </p:blipFill>
            <p:spPr>
              <a:xfrm>
                <a:off x="9064977" y="2351797"/>
                <a:ext cx="5645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69" name="墨迹 168"/>
              <p14:cNvContentPartPr/>
              <p14:nvPr/>
            </p14:nvContentPartPr>
            <p14:xfrm>
              <a:off x="8765822" y="2047248"/>
              <a:ext cx="110772" cy="59218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279"/>
            </p:blipFill>
            <p:spPr>
              <a:xfrm>
                <a:off x="8765822" y="2047248"/>
                <a:ext cx="110772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70" name="墨迹 169"/>
              <p14:cNvContentPartPr/>
              <p14:nvPr/>
            </p14:nvContentPartPr>
            <p14:xfrm>
              <a:off x="8709377" y="2120565"/>
              <a:ext cx="167923" cy="53578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281"/>
            </p:blipFill>
            <p:spPr>
              <a:xfrm>
                <a:off x="8709377" y="2120565"/>
                <a:ext cx="167923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71" name="墨迹 170"/>
              <p14:cNvContentPartPr/>
              <p14:nvPr/>
            </p14:nvContentPartPr>
            <p14:xfrm>
              <a:off x="8595783" y="2230541"/>
              <a:ext cx="398639" cy="36659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283"/>
            </p:blipFill>
            <p:spPr>
              <a:xfrm>
                <a:off x="8595783" y="2230541"/>
                <a:ext cx="398639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72" name="墨迹 171"/>
              <p14:cNvContentPartPr/>
              <p14:nvPr/>
            </p14:nvContentPartPr>
            <p14:xfrm>
              <a:off x="8650111" y="2111224"/>
              <a:ext cx="172156" cy="303316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285"/>
            </p:blipFill>
            <p:spPr>
              <a:xfrm>
                <a:off x="8650111" y="2111224"/>
                <a:ext cx="172156" cy="303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73" name="墨迹 172"/>
              <p14:cNvContentPartPr/>
              <p14:nvPr/>
            </p14:nvContentPartPr>
            <p14:xfrm>
              <a:off x="8743244" y="2303330"/>
              <a:ext cx="32456" cy="112267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287"/>
            </p:blipFill>
            <p:spPr>
              <a:xfrm>
                <a:off x="8743244" y="2303330"/>
                <a:ext cx="32456" cy="1122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74" name="墨迹 173"/>
              <p14:cNvContentPartPr/>
              <p14:nvPr/>
            </p14:nvContentPartPr>
            <p14:xfrm>
              <a:off x="8805333" y="2261560"/>
              <a:ext cx="110067" cy="202857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289"/>
            </p:blipFill>
            <p:spPr>
              <a:xfrm>
                <a:off x="8805333" y="2261560"/>
                <a:ext cx="110067" cy="202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75" name="墨迹 174"/>
              <p14:cNvContentPartPr/>
              <p14:nvPr/>
            </p14:nvContentPartPr>
            <p14:xfrm>
              <a:off x="9033933" y="2192473"/>
              <a:ext cx="14111" cy="167784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291"/>
            </p:blipFill>
            <p:spPr>
              <a:xfrm>
                <a:off x="9033933" y="2192473"/>
                <a:ext cx="14111" cy="167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76" name="墨迹 175"/>
              <p14:cNvContentPartPr/>
              <p14:nvPr/>
            </p14:nvContentPartPr>
            <p14:xfrm>
              <a:off x="9160933" y="2049187"/>
              <a:ext cx="180622" cy="405889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293"/>
            </p:blipFill>
            <p:spPr>
              <a:xfrm>
                <a:off x="9160933" y="2049187"/>
                <a:ext cx="180622" cy="4058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77" name="墨迹 176"/>
              <p14:cNvContentPartPr/>
              <p14:nvPr/>
            </p14:nvContentPartPr>
            <p14:xfrm>
              <a:off x="9075208" y="2105056"/>
              <a:ext cx="195792" cy="286220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295"/>
            </p:blipFill>
            <p:spPr>
              <a:xfrm>
                <a:off x="9075208" y="2105056"/>
                <a:ext cx="195792" cy="2862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78" name="墨迹 177"/>
              <p14:cNvContentPartPr/>
              <p14:nvPr/>
            </p14:nvContentPartPr>
            <p14:xfrm>
              <a:off x="9544755" y="2250281"/>
              <a:ext cx="38100" cy="47938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297"/>
            </p:blipFill>
            <p:spPr>
              <a:xfrm>
                <a:off x="9544755" y="2250281"/>
                <a:ext cx="38100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79" name="墨迹 178"/>
              <p14:cNvContentPartPr/>
              <p14:nvPr/>
            </p14:nvContentPartPr>
            <p14:xfrm>
              <a:off x="9533466" y="2334878"/>
              <a:ext cx="36689" cy="22559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299"/>
            </p:blipFill>
            <p:spPr>
              <a:xfrm>
                <a:off x="9533466" y="2334878"/>
                <a:ext cx="366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80" name="墨迹 179"/>
              <p14:cNvContentPartPr/>
              <p14:nvPr/>
            </p14:nvContentPartPr>
            <p14:xfrm>
              <a:off x="9025466" y="2707105"/>
              <a:ext cx="118534" cy="310189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01"/>
            </p:blipFill>
            <p:spPr>
              <a:xfrm>
                <a:off x="9025466" y="2707105"/>
                <a:ext cx="118534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81" name="墨迹 180"/>
              <p14:cNvContentPartPr/>
              <p14:nvPr/>
            </p14:nvContentPartPr>
            <p14:xfrm>
              <a:off x="9282288" y="2615106"/>
              <a:ext cx="31044" cy="610861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03"/>
            </p:blipFill>
            <p:spPr>
              <a:xfrm>
                <a:off x="9282288" y="2615106"/>
                <a:ext cx="31044" cy="6108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82" name="墨迹 181"/>
              <p14:cNvContentPartPr/>
              <p14:nvPr/>
            </p14:nvContentPartPr>
            <p14:xfrm>
              <a:off x="9211733" y="2949616"/>
              <a:ext cx="265289" cy="277761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05"/>
            </p:blipFill>
            <p:spPr>
              <a:xfrm>
                <a:off x="9211733" y="2949616"/>
                <a:ext cx="265289" cy="2777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83" name="墨迹 182"/>
              <p14:cNvContentPartPr/>
              <p14:nvPr/>
            </p14:nvContentPartPr>
            <p14:xfrm>
              <a:off x="10250311" y="2736714"/>
              <a:ext cx="169333" cy="289921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07"/>
            </p:blipFill>
            <p:spPr>
              <a:xfrm>
                <a:off x="10250311" y="2736714"/>
                <a:ext cx="169333" cy="2899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84" name="墨迹 183"/>
              <p14:cNvContentPartPr/>
              <p14:nvPr/>
            </p14:nvContentPartPr>
            <p14:xfrm>
              <a:off x="10467622" y="2874184"/>
              <a:ext cx="70556" cy="131830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09"/>
            </p:blipFill>
            <p:spPr>
              <a:xfrm>
                <a:off x="10467622" y="2874184"/>
                <a:ext cx="70556" cy="1318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85" name="墨迹 184"/>
              <p14:cNvContentPartPr/>
              <p14:nvPr/>
            </p14:nvContentPartPr>
            <p14:xfrm>
              <a:off x="10572044" y="2853740"/>
              <a:ext cx="107244" cy="157914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11"/>
            </p:blipFill>
            <p:spPr>
              <a:xfrm>
                <a:off x="10572044" y="2853740"/>
                <a:ext cx="107244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86" name="墨迹 185"/>
              <p14:cNvContentPartPr/>
              <p14:nvPr/>
            </p14:nvContentPartPr>
            <p14:xfrm>
              <a:off x="10358966" y="2870659"/>
              <a:ext cx="66322" cy="135355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13"/>
            </p:blipFill>
            <p:spPr>
              <a:xfrm>
                <a:off x="10358966" y="2870659"/>
                <a:ext cx="66322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87" name="墨迹 186"/>
              <p14:cNvContentPartPr/>
              <p14:nvPr/>
            </p14:nvContentPartPr>
            <p14:xfrm>
              <a:off x="10814755" y="2556769"/>
              <a:ext cx="77612" cy="432326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315"/>
            </p:blipFill>
            <p:spPr>
              <a:xfrm>
                <a:off x="10814755" y="2556769"/>
                <a:ext cx="77612" cy="4323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88" name="墨迹 187"/>
              <p14:cNvContentPartPr/>
              <p14:nvPr/>
            </p14:nvContentPartPr>
            <p14:xfrm>
              <a:off x="10747022" y="2819901"/>
              <a:ext cx="254000" cy="221362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317"/>
            </p:blipFill>
            <p:spPr>
              <a:xfrm>
                <a:off x="10747022" y="2819901"/>
                <a:ext cx="254000" cy="221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89" name="墨迹 188"/>
              <p14:cNvContentPartPr/>
              <p14:nvPr/>
            </p14:nvContentPartPr>
            <p14:xfrm>
              <a:off x="6245577" y="3487865"/>
              <a:ext cx="25400" cy="381039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319"/>
            </p:blipFill>
            <p:spPr>
              <a:xfrm>
                <a:off x="6245577" y="3487865"/>
                <a:ext cx="25400" cy="3810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90" name="墨迹 189"/>
              <p14:cNvContentPartPr/>
              <p14:nvPr/>
            </p14:nvContentPartPr>
            <p14:xfrm>
              <a:off x="6175022" y="3663051"/>
              <a:ext cx="211666" cy="239692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321"/>
            </p:blipFill>
            <p:spPr>
              <a:xfrm>
                <a:off x="6175022" y="3663051"/>
                <a:ext cx="211666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91" name="墨迹 190"/>
              <p14:cNvContentPartPr/>
              <p14:nvPr/>
            </p14:nvContentPartPr>
            <p14:xfrm>
              <a:off x="6279444" y="3420540"/>
              <a:ext cx="104996" cy="59958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323"/>
            </p:blipFill>
            <p:spPr>
              <a:xfrm>
                <a:off x="6279444" y="3420540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92" name="墨迹 191"/>
              <p14:cNvContentPartPr/>
              <p14:nvPr/>
            </p14:nvContentPartPr>
            <p14:xfrm>
              <a:off x="6223000" y="4150894"/>
              <a:ext cx="2822" cy="33839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325"/>
            </p:blipFill>
            <p:spPr>
              <a:xfrm>
                <a:off x="6223000" y="4150894"/>
                <a:ext cx="282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93" name="墨迹 192"/>
              <p14:cNvContentPartPr/>
              <p14:nvPr/>
            </p14:nvContentPartPr>
            <p14:xfrm>
              <a:off x="6039555" y="6220702"/>
              <a:ext cx="225778" cy="90237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327"/>
            </p:blipFill>
            <p:spPr>
              <a:xfrm>
                <a:off x="6039555" y="6220702"/>
                <a:ext cx="225778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94" name="墨迹 193"/>
              <p14:cNvContentPartPr/>
              <p14:nvPr/>
            </p14:nvContentPartPr>
            <p14:xfrm>
              <a:off x="6090355" y="6280625"/>
              <a:ext cx="33867" cy="136060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329"/>
            </p:blipFill>
            <p:spPr>
              <a:xfrm>
                <a:off x="6090355" y="6280625"/>
                <a:ext cx="33867" cy="136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95" name="墨迹 194"/>
              <p14:cNvContentPartPr/>
              <p14:nvPr/>
            </p14:nvContentPartPr>
            <p14:xfrm>
              <a:off x="6175022" y="6273399"/>
              <a:ext cx="14993" cy="218013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331"/>
            </p:blipFill>
            <p:spPr>
              <a:xfrm>
                <a:off x="6175022" y="6273399"/>
                <a:ext cx="14993" cy="218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96" name="墨迹 195"/>
              <p14:cNvContentPartPr/>
              <p14:nvPr/>
            </p14:nvContentPartPr>
            <p14:xfrm>
              <a:off x="5909733" y="6504631"/>
              <a:ext cx="443089" cy="93938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33"/>
            </p:blipFill>
            <p:spPr>
              <a:xfrm>
                <a:off x="5909733" y="6504631"/>
                <a:ext cx="443089" cy="93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97" name="墨迹 196"/>
              <p14:cNvContentPartPr/>
              <p14:nvPr/>
            </p14:nvContentPartPr>
            <p14:xfrm>
              <a:off x="6547555" y="6184043"/>
              <a:ext cx="28222" cy="87417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35"/>
            </p:blipFill>
            <p:spPr>
              <a:xfrm>
                <a:off x="6547555" y="6184043"/>
                <a:ext cx="28222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98" name="墨迹 197"/>
              <p14:cNvContentPartPr/>
              <p14:nvPr/>
            </p14:nvContentPartPr>
            <p14:xfrm>
              <a:off x="6374694" y="6146327"/>
              <a:ext cx="384528" cy="407123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337"/>
            </p:blipFill>
            <p:spPr>
              <a:xfrm>
                <a:off x="6374694" y="6146327"/>
                <a:ext cx="384528" cy="4071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99" name="墨迹 198"/>
              <p14:cNvContentPartPr/>
              <p14:nvPr/>
            </p14:nvContentPartPr>
            <p14:xfrm>
              <a:off x="6798733" y="6132932"/>
              <a:ext cx="78317" cy="186467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339"/>
            </p:blipFill>
            <p:spPr>
              <a:xfrm>
                <a:off x="6798733" y="6132932"/>
                <a:ext cx="78317" cy="1864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00" name="墨迹 199"/>
              <p14:cNvContentPartPr/>
              <p14:nvPr/>
            </p14:nvContentPartPr>
            <p14:xfrm>
              <a:off x="6719005" y="6285559"/>
              <a:ext cx="158750" cy="59218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341"/>
            </p:blipFill>
            <p:spPr>
              <a:xfrm>
                <a:off x="6719005" y="6285559"/>
                <a:ext cx="158750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01" name="墨迹 200"/>
              <p14:cNvContentPartPr/>
              <p14:nvPr/>
            </p14:nvContentPartPr>
            <p14:xfrm>
              <a:off x="6795911" y="6239560"/>
              <a:ext cx="50800" cy="353369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343"/>
            </p:blipFill>
            <p:spPr>
              <a:xfrm>
                <a:off x="6795911" y="6239560"/>
                <a:ext cx="50800" cy="353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02" name="墨迹 201"/>
              <p14:cNvContentPartPr/>
              <p14:nvPr/>
            </p14:nvContentPartPr>
            <p14:xfrm>
              <a:off x="6708422" y="6305299"/>
              <a:ext cx="208844" cy="170956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345"/>
            </p:blipFill>
            <p:spPr>
              <a:xfrm>
                <a:off x="6708422" y="6305299"/>
                <a:ext cx="208844" cy="170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03" name="墨迹 202"/>
              <p14:cNvContentPartPr/>
              <p14:nvPr/>
            </p14:nvContentPartPr>
            <p14:xfrm>
              <a:off x="6917972" y="6150909"/>
              <a:ext cx="79728" cy="164259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347"/>
            </p:blipFill>
            <p:spPr>
              <a:xfrm>
                <a:off x="6917972" y="6150909"/>
                <a:ext cx="79728" cy="164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04" name="墨迹 203"/>
              <p14:cNvContentPartPr/>
              <p14:nvPr/>
            </p14:nvContentPartPr>
            <p14:xfrm>
              <a:off x="6764866" y="6265820"/>
              <a:ext cx="315031" cy="482909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349"/>
            </p:blipFill>
            <p:spPr>
              <a:xfrm>
                <a:off x="6764866" y="6265820"/>
                <a:ext cx="315031" cy="482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05" name="墨迹 204"/>
              <p14:cNvContentPartPr/>
              <p14:nvPr/>
            </p14:nvContentPartPr>
            <p14:xfrm>
              <a:off x="6886222" y="6485772"/>
              <a:ext cx="95955" cy="112797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351"/>
            </p:blipFill>
            <p:spPr>
              <a:xfrm>
                <a:off x="6886222" y="6485772"/>
                <a:ext cx="95955" cy="1127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06" name="墨迹 205"/>
              <p14:cNvContentPartPr/>
              <p14:nvPr/>
            </p14:nvContentPartPr>
            <p14:xfrm>
              <a:off x="7241822" y="6158664"/>
              <a:ext cx="127000" cy="59218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353"/>
            </p:blipFill>
            <p:spPr>
              <a:xfrm>
                <a:off x="7241822" y="6158664"/>
                <a:ext cx="127000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07" name="墨迹 206"/>
              <p14:cNvContentPartPr/>
              <p14:nvPr/>
            </p14:nvContentPartPr>
            <p14:xfrm>
              <a:off x="7189434" y="6274280"/>
              <a:ext cx="176566" cy="47938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355"/>
            </p:blipFill>
            <p:spPr>
              <a:xfrm>
                <a:off x="7189434" y="6274280"/>
                <a:ext cx="176566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08" name="墨迹 207"/>
              <p14:cNvContentPartPr/>
              <p14:nvPr/>
            </p14:nvContentPartPr>
            <p14:xfrm>
              <a:off x="7275688" y="6229162"/>
              <a:ext cx="56444" cy="439904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357"/>
            </p:blipFill>
            <p:spPr>
              <a:xfrm>
                <a:off x="7275688" y="6229162"/>
                <a:ext cx="56444" cy="4399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09" name="墨迹 208"/>
              <p14:cNvContentPartPr/>
              <p14:nvPr/>
            </p14:nvContentPartPr>
            <p14:xfrm>
              <a:off x="7210777" y="6384256"/>
              <a:ext cx="172156" cy="140995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359"/>
            </p:blipFill>
            <p:spPr>
              <a:xfrm>
                <a:off x="7210777" y="6384256"/>
                <a:ext cx="172156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10" name="墨迹 209"/>
              <p14:cNvContentPartPr/>
              <p14:nvPr/>
            </p14:nvContentPartPr>
            <p14:xfrm>
              <a:off x="7394398" y="6189330"/>
              <a:ext cx="296157" cy="350725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361"/>
            </p:blipFill>
            <p:spPr>
              <a:xfrm>
                <a:off x="7394398" y="6189330"/>
                <a:ext cx="296157" cy="3507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11" name="墨迹 210"/>
              <p14:cNvContentPartPr/>
              <p14:nvPr/>
            </p14:nvContentPartPr>
            <p14:xfrm>
              <a:off x="7614355" y="6003569"/>
              <a:ext cx="222956" cy="623198"/>
            </p14:xfrm>
          </p:contentPart>
        </mc:Choice>
        <mc:Fallback xmlns="">
          <p:pic>
            <p:nvPicPr>
              <p:cNvPr id="211" name="墨迹 210"/>
            </p:nvPicPr>
            <p:blipFill>
              <a:blip r:embed="rId363"/>
            </p:blipFill>
            <p:spPr>
              <a:xfrm>
                <a:off x="7614355" y="6003569"/>
                <a:ext cx="222956" cy="623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12" name="墨迹 211"/>
              <p14:cNvContentPartPr/>
              <p14:nvPr/>
            </p14:nvContentPartPr>
            <p14:xfrm>
              <a:off x="7608711" y="6260180"/>
              <a:ext cx="326672" cy="140995"/>
            </p14:xfrm>
          </p:contentPart>
        </mc:Choice>
        <mc:Fallback xmlns="">
          <p:pic>
            <p:nvPicPr>
              <p:cNvPr id="212" name="墨迹 211"/>
            </p:nvPicPr>
            <p:blipFill>
              <a:blip r:embed="rId365"/>
            </p:blipFill>
            <p:spPr>
              <a:xfrm>
                <a:off x="7608711" y="6260180"/>
                <a:ext cx="326672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13" name="墨迹 212"/>
              <p14:cNvContentPartPr/>
              <p14:nvPr/>
            </p14:nvContentPartPr>
            <p14:xfrm>
              <a:off x="7667977" y="6148089"/>
              <a:ext cx="280812" cy="456119"/>
            </p14:xfrm>
          </p:contentPart>
        </mc:Choice>
        <mc:Fallback xmlns="">
          <p:pic>
            <p:nvPicPr>
              <p:cNvPr id="213" name="墨迹 212"/>
            </p:nvPicPr>
            <p:blipFill>
              <a:blip r:embed="rId367"/>
            </p:blipFill>
            <p:spPr>
              <a:xfrm>
                <a:off x="7667977" y="6148089"/>
                <a:ext cx="280812" cy="456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14" name="墨迹 213"/>
              <p14:cNvContentPartPr/>
              <p14:nvPr/>
            </p14:nvContentPartPr>
            <p14:xfrm>
              <a:off x="7676444" y="6442593"/>
              <a:ext cx="299156" cy="155976"/>
            </p14:xfrm>
          </p:contentPart>
        </mc:Choice>
        <mc:Fallback xmlns="">
          <p:pic>
            <p:nvPicPr>
              <p:cNvPr id="214" name="墨迹 213"/>
            </p:nvPicPr>
            <p:blipFill>
              <a:blip r:embed="rId369"/>
            </p:blipFill>
            <p:spPr>
              <a:xfrm>
                <a:off x="7676444" y="6442593"/>
                <a:ext cx="299156" cy="155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15" name="墨迹 214"/>
              <p14:cNvContentPartPr/>
              <p14:nvPr/>
            </p14:nvContentPartPr>
            <p14:xfrm>
              <a:off x="8043333" y="6361697"/>
              <a:ext cx="160867" cy="16919"/>
            </p14:xfrm>
          </p:contentPart>
        </mc:Choice>
        <mc:Fallback xmlns="">
          <p:pic>
            <p:nvPicPr>
              <p:cNvPr id="215" name="墨迹 214"/>
            </p:nvPicPr>
            <p:blipFill>
              <a:blip r:embed="rId371"/>
            </p:blipFill>
            <p:spPr>
              <a:xfrm>
                <a:off x="8043333" y="6361697"/>
                <a:ext cx="16086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16" name="墨迹 215"/>
              <p14:cNvContentPartPr/>
              <p14:nvPr/>
            </p14:nvContentPartPr>
            <p14:xfrm>
              <a:off x="7958666" y="6262472"/>
              <a:ext cx="169334" cy="321998"/>
            </p14:xfrm>
          </p:contentPart>
        </mc:Choice>
        <mc:Fallback xmlns="">
          <p:pic>
            <p:nvPicPr>
              <p:cNvPr id="216" name="墨迹 215"/>
            </p:nvPicPr>
            <p:blipFill>
              <a:blip r:embed="rId373"/>
            </p:blipFill>
            <p:spPr>
              <a:xfrm>
                <a:off x="7958666" y="6262472"/>
                <a:ext cx="169334" cy="3219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17" name="墨迹 216"/>
              <p14:cNvContentPartPr/>
              <p14:nvPr/>
            </p14:nvContentPartPr>
            <p14:xfrm>
              <a:off x="8111066" y="6499872"/>
              <a:ext cx="93134" cy="98697"/>
            </p14:xfrm>
          </p:contentPart>
        </mc:Choice>
        <mc:Fallback xmlns="">
          <p:pic>
            <p:nvPicPr>
              <p:cNvPr id="217" name="墨迹 216"/>
            </p:nvPicPr>
            <p:blipFill>
              <a:blip r:embed="rId375"/>
            </p:blipFill>
            <p:spPr>
              <a:xfrm>
                <a:off x="8111066" y="6499872"/>
                <a:ext cx="93134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18" name="墨迹 217"/>
              <p14:cNvContentPartPr/>
              <p14:nvPr/>
            </p14:nvContentPartPr>
            <p14:xfrm>
              <a:off x="8319911" y="6601388"/>
              <a:ext cx="104996" cy="59958"/>
            </p14:xfrm>
          </p:contentPart>
        </mc:Choice>
        <mc:Fallback xmlns="">
          <p:pic>
            <p:nvPicPr>
              <p:cNvPr id="218" name="墨迹 217"/>
            </p:nvPicPr>
            <p:blipFill>
              <a:blip r:embed="rId377"/>
            </p:blipFill>
            <p:spPr>
              <a:xfrm>
                <a:off x="8319911" y="6601388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19" name="墨迹 218"/>
              <p14:cNvContentPartPr/>
              <p14:nvPr/>
            </p14:nvContentPartPr>
            <p14:xfrm>
              <a:off x="8580966" y="6254541"/>
              <a:ext cx="188207" cy="257139"/>
            </p14:xfrm>
          </p:contentPart>
        </mc:Choice>
        <mc:Fallback xmlns="">
          <p:pic>
            <p:nvPicPr>
              <p:cNvPr id="219" name="墨迹 218"/>
            </p:nvPicPr>
            <p:blipFill>
              <a:blip r:embed="rId379"/>
            </p:blipFill>
            <p:spPr>
              <a:xfrm>
                <a:off x="8580966" y="6254541"/>
                <a:ext cx="188207" cy="2571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20" name="墨迹 219"/>
              <p14:cNvContentPartPr/>
              <p14:nvPr/>
            </p14:nvContentPartPr>
            <p14:xfrm>
              <a:off x="8822266" y="6279919"/>
              <a:ext cx="107244" cy="170076"/>
            </p14:xfrm>
          </p:contentPart>
        </mc:Choice>
        <mc:Fallback xmlns="">
          <p:pic>
            <p:nvPicPr>
              <p:cNvPr id="220" name="墨迹 219"/>
            </p:nvPicPr>
            <p:blipFill>
              <a:blip r:embed="rId381"/>
            </p:blipFill>
            <p:spPr>
              <a:xfrm>
                <a:off x="8822266" y="6279919"/>
                <a:ext cx="107244" cy="170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21" name="墨迹 220"/>
              <p14:cNvContentPartPr/>
              <p14:nvPr/>
            </p14:nvContentPartPr>
            <p14:xfrm>
              <a:off x="8963377" y="6257361"/>
              <a:ext cx="214489" cy="180474"/>
            </p14:xfrm>
          </p:contentPart>
        </mc:Choice>
        <mc:Fallback xmlns="">
          <p:pic>
            <p:nvPicPr>
              <p:cNvPr id="221" name="墨迹 220"/>
            </p:nvPicPr>
            <p:blipFill>
              <a:blip r:embed="rId383"/>
            </p:blipFill>
            <p:spPr>
              <a:xfrm>
                <a:off x="8963377" y="6257361"/>
                <a:ext cx="214489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22" name="墨迹 221"/>
              <p14:cNvContentPartPr/>
              <p14:nvPr/>
            </p14:nvContentPartPr>
            <p14:xfrm>
              <a:off x="9127066" y="6163070"/>
              <a:ext cx="65616" cy="421399"/>
            </p14:xfrm>
          </p:contentPart>
        </mc:Choice>
        <mc:Fallback xmlns="">
          <p:pic>
            <p:nvPicPr>
              <p:cNvPr id="222" name="墨迹 221"/>
            </p:nvPicPr>
            <p:blipFill>
              <a:blip r:embed="rId385"/>
            </p:blipFill>
            <p:spPr>
              <a:xfrm>
                <a:off x="9127066" y="6163070"/>
                <a:ext cx="65616" cy="4213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23" name="墨迹 222"/>
              <p14:cNvContentPartPr/>
              <p14:nvPr/>
            </p14:nvContentPartPr>
            <p14:xfrm>
              <a:off x="9206088" y="6337375"/>
              <a:ext cx="127000" cy="86360"/>
            </p14:xfrm>
          </p:contentPart>
        </mc:Choice>
        <mc:Fallback xmlns="">
          <p:pic>
            <p:nvPicPr>
              <p:cNvPr id="223" name="墨迹 222"/>
            </p:nvPicPr>
            <p:blipFill>
              <a:blip r:embed="rId387"/>
            </p:blipFill>
            <p:spPr>
              <a:xfrm>
                <a:off x="9206088" y="6337375"/>
                <a:ext cx="127000" cy="86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24" name="墨迹 223"/>
              <p14:cNvContentPartPr/>
              <p14:nvPr/>
            </p14:nvContentPartPr>
            <p14:xfrm>
              <a:off x="9231488" y="6324157"/>
              <a:ext cx="93134" cy="167255"/>
            </p14:xfrm>
          </p:contentPart>
        </mc:Choice>
        <mc:Fallback xmlns="">
          <p:pic>
            <p:nvPicPr>
              <p:cNvPr id="224" name="墨迹 223"/>
            </p:nvPicPr>
            <p:blipFill>
              <a:blip r:embed="rId389"/>
            </p:blipFill>
            <p:spPr>
              <a:xfrm>
                <a:off x="9231488" y="6324157"/>
                <a:ext cx="93134" cy="167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25" name="墨迹 224"/>
              <p14:cNvContentPartPr/>
              <p14:nvPr/>
            </p14:nvContentPartPr>
            <p14:xfrm>
              <a:off x="9287933" y="6254541"/>
              <a:ext cx="110067" cy="259431"/>
            </p14:xfrm>
          </p:contentPart>
        </mc:Choice>
        <mc:Fallback xmlns="">
          <p:pic>
            <p:nvPicPr>
              <p:cNvPr id="225" name="墨迹 224"/>
            </p:nvPicPr>
            <p:blipFill>
              <a:blip r:embed="rId391"/>
            </p:blipFill>
            <p:spPr>
              <a:xfrm>
                <a:off x="9287933" y="6254541"/>
                <a:ext cx="110067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26" name="墨迹 225"/>
              <p14:cNvContentPartPr/>
              <p14:nvPr/>
            </p14:nvContentPartPr>
            <p14:xfrm>
              <a:off x="9460088" y="6119185"/>
              <a:ext cx="62089" cy="375047"/>
            </p14:xfrm>
          </p:contentPart>
        </mc:Choice>
        <mc:Fallback xmlns="">
          <p:pic>
            <p:nvPicPr>
              <p:cNvPr id="226" name="墨迹 225"/>
            </p:nvPicPr>
            <p:blipFill>
              <a:blip r:embed="rId393"/>
            </p:blipFill>
            <p:spPr>
              <a:xfrm>
                <a:off x="9460088" y="6119185"/>
                <a:ext cx="62089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27" name="墨迹 226"/>
              <p14:cNvContentPartPr/>
              <p14:nvPr/>
            </p14:nvContentPartPr>
            <p14:xfrm>
              <a:off x="9403644" y="6376854"/>
              <a:ext cx="197556" cy="140466"/>
            </p14:xfrm>
          </p:contentPart>
        </mc:Choice>
        <mc:Fallback xmlns="">
          <p:pic>
            <p:nvPicPr>
              <p:cNvPr id="227" name="墨迹 226"/>
            </p:nvPicPr>
            <p:blipFill>
              <a:blip r:embed="rId395"/>
            </p:blipFill>
            <p:spPr>
              <a:xfrm>
                <a:off x="9403644" y="6376854"/>
                <a:ext cx="197556" cy="1404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28" name="墨迹 227"/>
              <p14:cNvContentPartPr/>
              <p14:nvPr/>
            </p14:nvContentPartPr>
            <p14:xfrm>
              <a:off x="9810044" y="6181223"/>
              <a:ext cx="91722" cy="203034"/>
            </p14:xfrm>
          </p:contentPart>
        </mc:Choice>
        <mc:Fallback xmlns="">
          <p:pic>
            <p:nvPicPr>
              <p:cNvPr id="228" name="墨迹 227"/>
            </p:nvPicPr>
            <p:blipFill>
              <a:blip r:embed="rId397"/>
            </p:blipFill>
            <p:spPr>
              <a:xfrm>
                <a:off x="9810044" y="6181223"/>
                <a:ext cx="91722" cy="2030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29" name="墨迹 228"/>
              <p14:cNvContentPartPr/>
              <p14:nvPr/>
            </p14:nvContentPartPr>
            <p14:xfrm>
              <a:off x="9742311" y="6389896"/>
              <a:ext cx="197556" cy="28199"/>
            </p14:xfrm>
          </p:contentPart>
        </mc:Choice>
        <mc:Fallback xmlns="">
          <p:pic>
            <p:nvPicPr>
              <p:cNvPr id="229" name="墨迹 228"/>
            </p:nvPicPr>
            <p:blipFill>
              <a:blip r:embed="rId399"/>
            </p:blipFill>
            <p:spPr>
              <a:xfrm>
                <a:off x="9742311" y="6389896"/>
                <a:ext cx="19755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30" name="墨迹 229"/>
              <p14:cNvContentPartPr/>
              <p14:nvPr/>
            </p14:nvContentPartPr>
            <p14:xfrm>
              <a:off x="10123311" y="6033884"/>
              <a:ext cx="25400" cy="71202"/>
            </p14:xfrm>
          </p:contentPart>
        </mc:Choice>
        <mc:Fallback xmlns="">
          <p:pic>
            <p:nvPicPr>
              <p:cNvPr id="230" name="墨迹 229"/>
            </p:nvPicPr>
            <p:blipFill>
              <a:blip r:embed="rId401"/>
            </p:blipFill>
            <p:spPr>
              <a:xfrm>
                <a:off x="10123311" y="6033884"/>
                <a:ext cx="25400" cy="712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31" name="墨迹 230"/>
              <p14:cNvContentPartPr/>
              <p14:nvPr/>
            </p14:nvContentPartPr>
            <p14:xfrm>
              <a:off x="9928930" y="6009914"/>
              <a:ext cx="369359" cy="389852"/>
            </p14:xfrm>
          </p:contentPart>
        </mc:Choice>
        <mc:Fallback xmlns="">
          <p:pic>
            <p:nvPicPr>
              <p:cNvPr id="231" name="墨迹 230"/>
            </p:nvPicPr>
            <p:blipFill>
              <a:blip r:embed="rId403"/>
            </p:blipFill>
            <p:spPr>
              <a:xfrm>
                <a:off x="9928930" y="6009914"/>
                <a:ext cx="369359" cy="389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32" name="墨迹 231"/>
              <p14:cNvContentPartPr/>
              <p14:nvPr/>
            </p14:nvContentPartPr>
            <p14:xfrm>
              <a:off x="10245372" y="5997049"/>
              <a:ext cx="176389" cy="402188"/>
            </p14:xfrm>
          </p:contentPart>
        </mc:Choice>
        <mc:Fallback xmlns="">
          <p:pic>
            <p:nvPicPr>
              <p:cNvPr id="232" name="墨迹 231"/>
            </p:nvPicPr>
            <p:blipFill>
              <a:blip r:embed="rId405"/>
            </p:blipFill>
            <p:spPr>
              <a:xfrm>
                <a:off x="10245372" y="5997049"/>
                <a:ext cx="176389" cy="4021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33" name="墨迹 232"/>
              <p14:cNvContentPartPr/>
              <p14:nvPr/>
            </p14:nvContentPartPr>
            <p14:xfrm>
              <a:off x="10245372" y="6025247"/>
              <a:ext cx="277989" cy="505644"/>
            </p14:xfrm>
          </p:contentPart>
        </mc:Choice>
        <mc:Fallback xmlns="">
          <p:pic>
            <p:nvPicPr>
              <p:cNvPr id="233" name="墨迹 232"/>
            </p:nvPicPr>
            <p:blipFill>
              <a:blip r:embed="rId407"/>
            </p:blipFill>
            <p:spPr>
              <a:xfrm>
                <a:off x="10245372" y="6025247"/>
                <a:ext cx="277989" cy="5056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34" name="墨迹 233"/>
              <p14:cNvContentPartPr/>
              <p14:nvPr/>
            </p14:nvContentPartPr>
            <p14:xfrm>
              <a:off x="10374488" y="6290494"/>
              <a:ext cx="47977" cy="99402"/>
            </p14:xfrm>
          </p:contentPart>
        </mc:Choice>
        <mc:Fallback xmlns="">
          <p:pic>
            <p:nvPicPr>
              <p:cNvPr id="234" name="墨迹 233"/>
            </p:nvPicPr>
            <p:blipFill>
              <a:blip r:embed="rId409"/>
            </p:blipFill>
            <p:spPr>
              <a:xfrm>
                <a:off x="10374488" y="6290494"/>
                <a:ext cx="47977" cy="99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35" name="墨迹 234"/>
              <p14:cNvContentPartPr/>
              <p14:nvPr/>
            </p14:nvContentPartPr>
            <p14:xfrm>
              <a:off x="10692870" y="6361697"/>
              <a:ext cx="17462" cy="19739"/>
            </p14:xfrm>
          </p:contentPart>
        </mc:Choice>
        <mc:Fallback xmlns="">
          <p:pic>
            <p:nvPicPr>
              <p:cNvPr id="235" name="墨迹 234"/>
            </p:nvPicPr>
            <p:blipFill>
              <a:blip r:embed="rId411"/>
            </p:blipFill>
            <p:spPr>
              <a:xfrm>
                <a:off x="10692870" y="6361697"/>
                <a:ext cx="17462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36" name="墨迹 235"/>
              <p14:cNvContentPartPr/>
              <p14:nvPr/>
            </p14:nvContentPartPr>
            <p14:xfrm>
              <a:off x="10944577" y="6143683"/>
              <a:ext cx="197555" cy="212374"/>
            </p14:xfrm>
          </p:contentPart>
        </mc:Choice>
        <mc:Fallback xmlns="">
          <p:pic>
            <p:nvPicPr>
              <p:cNvPr id="236" name="墨迹 235"/>
            </p:nvPicPr>
            <p:blipFill>
              <a:blip r:embed="rId413"/>
            </p:blipFill>
            <p:spPr>
              <a:xfrm>
                <a:off x="10944577" y="6143683"/>
                <a:ext cx="197555" cy="212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37" name="墨迹 236"/>
              <p14:cNvContentPartPr/>
              <p14:nvPr/>
            </p14:nvContentPartPr>
            <p14:xfrm>
              <a:off x="11209867" y="5944352"/>
              <a:ext cx="107244" cy="499122"/>
            </p14:xfrm>
          </p:contentPart>
        </mc:Choice>
        <mc:Fallback xmlns="">
          <p:pic>
            <p:nvPicPr>
              <p:cNvPr id="237" name="墨迹 236"/>
            </p:nvPicPr>
            <p:blipFill>
              <a:blip r:embed="rId415"/>
            </p:blipFill>
            <p:spPr>
              <a:xfrm>
                <a:off x="11209867" y="5944352"/>
                <a:ext cx="107244" cy="4991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38" name="墨迹 237"/>
              <p14:cNvContentPartPr/>
              <p14:nvPr/>
            </p14:nvContentPartPr>
            <p14:xfrm>
              <a:off x="11164711" y="6257361"/>
              <a:ext cx="270933" cy="200213"/>
            </p14:xfrm>
          </p:contentPart>
        </mc:Choice>
        <mc:Fallback xmlns="">
          <p:pic>
            <p:nvPicPr>
              <p:cNvPr id="238" name="墨迹 237"/>
            </p:nvPicPr>
            <p:blipFill>
              <a:blip r:embed="rId417"/>
            </p:blipFill>
            <p:spPr>
              <a:xfrm>
                <a:off x="11164711" y="6257361"/>
                <a:ext cx="270933" cy="200213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67152" y="2608026"/>
            <a:ext cx="11397613" cy="31210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A.</a:t>
            </a:r>
            <a:r>
              <a:rPr lang="zh-CN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该反应的</a:t>
            </a:r>
            <a:r>
              <a:rPr lang="en-US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Δ</a:t>
            </a:r>
            <a:r>
              <a:rPr lang="en-US" altLang="zh-CN" sz="2600" i="1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H</a:t>
            </a:r>
            <a:r>
              <a:rPr lang="en-US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&lt;0</a:t>
            </a:r>
            <a:endParaRPr lang="zh-CN" altLang="zh-CN" sz="1100" dirty="0">
              <a:latin typeface="Calibri" panose="020F0502020204030204" charset="0"/>
              <a:cs typeface="Times New Roman" panose="020206030504050203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B.</a:t>
            </a:r>
            <a:r>
              <a:rPr lang="zh-CN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曲线</a:t>
            </a:r>
            <a:r>
              <a:rPr lang="en-US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b</a:t>
            </a:r>
            <a:r>
              <a:rPr lang="zh-CN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代表</a:t>
            </a:r>
            <a:r>
              <a:rPr lang="en-US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H</a:t>
            </a:r>
            <a:r>
              <a:rPr lang="en-US" altLang="zh-CN" sz="2600" baseline="-250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2</a:t>
            </a:r>
            <a:r>
              <a:rPr lang="en-US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O</a:t>
            </a:r>
            <a:r>
              <a:rPr lang="zh-CN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的浓度变化</a:t>
            </a:r>
            <a:endParaRPr lang="zh-CN" altLang="zh-CN" sz="1100" dirty="0">
              <a:latin typeface="Calibri" panose="020F0502020204030204" charset="0"/>
              <a:cs typeface="Times New Roman" panose="020206030504050203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C.N</a:t>
            </a:r>
            <a:r>
              <a:rPr lang="zh-CN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点和</a:t>
            </a:r>
            <a:r>
              <a:rPr lang="en-US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M</a:t>
            </a:r>
            <a:r>
              <a:rPr lang="zh-CN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点所处的状态</a:t>
            </a:r>
            <a:r>
              <a:rPr lang="en-US" altLang="zh-CN" sz="2600" i="1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c</a:t>
            </a:r>
            <a:r>
              <a:rPr lang="en-US" altLang="zh-CN" sz="2600" dirty="0">
                <a:latin typeface="方正书宋_GBK" pitchFamily="1" charset="-122"/>
                <a:ea typeface="微软雅黑" panose="020B0503020204020204" pitchFamily="34" charset="-122"/>
                <a:cs typeface="Times New Roman" panose="02020603050405020304" pitchFamily="34" charset="0"/>
              </a:rPr>
              <a:t>(</a:t>
            </a:r>
            <a:r>
              <a:rPr lang="en-US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H</a:t>
            </a:r>
            <a:r>
              <a:rPr lang="en-US" altLang="zh-CN" sz="2600" baseline="-250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2</a:t>
            </a:r>
            <a:r>
              <a:rPr lang="en-US" altLang="zh-CN" sz="2600" dirty="0">
                <a:latin typeface="方正书宋_GBK" pitchFamily="1" charset="-122"/>
                <a:ea typeface="微软雅黑" panose="020B0503020204020204" pitchFamily="34" charset="-122"/>
                <a:cs typeface="Times New Roman" panose="02020603050405020304" pitchFamily="34" charset="0"/>
              </a:rPr>
              <a:t>)</a:t>
            </a:r>
            <a:r>
              <a:rPr lang="zh-CN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不一样</a:t>
            </a:r>
            <a:endParaRPr lang="zh-CN" altLang="zh-CN" sz="1100" dirty="0">
              <a:latin typeface="Calibri" panose="020F0502020204030204" charset="0"/>
              <a:cs typeface="Times New Roman" panose="020206030504050203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D.</a:t>
            </a:r>
            <a:r>
              <a:rPr lang="zh-CN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其他条件不变</a:t>
            </a:r>
            <a:r>
              <a:rPr lang="en-US" altLang="zh-CN" sz="2600" dirty="0">
                <a:latin typeface="方正书宋_GBK" pitchFamily="1" charset="-122"/>
                <a:ea typeface="微软雅黑" panose="020B0503020204020204" pitchFamily="34" charset="-122"/>
                <a:cs typeface="Times New Roman" panose="02020603050405020304" pitchFamily="34" charset="0"/>
              </a:rPr>
              <a:t>,</a:t>
            </a:r>
            <a:r>
              <a:rPr lang="en-US" altLang="zh-CN" sz="2600" i="1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T</a:t>
            </a:r>
            <a:r>
              <a:rPr lang="en-US" altLang="zh-CN" sz="2600" baseline="-250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1</a:t>
            </a:r>
            <a:r>
              <a:rPr lang="en-US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 </a:t>
            </a:r>
            <a:r>
              <a:rPr lang="zh-CN" altLang="zh-CN" sz="2600" dirty="0"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℃</a:t>
            </a:r>
            <a:r>
              <a:rPr lang="zh-CN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、</a:t>
            </a:r>
            <a:r>
              <a:rPr lang="en-US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0.2 </a:t>
            </a:r>
            <a:r>
              <a:rPr lang="en-US" altLang="zh-CN" sz="2600" dirty="0" err="1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MPa</a:t>
            </a:r>
            <a:r>
              <a:rPr lang="zh-CN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下反应</a:t>
            </a:r>
            <a:r>
              <a:rPr lang="zh-CN" altLang="zh-CN" sz="2600" dirty="0" smtClean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达</a:t>
            </a:r>
            <a:endParaRPr lang="en-US" altLang="zh-CN" sz="2600" dirty="0" smtClean="0"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dirty="0" smtClean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平衡</a:t>
            </a:r>
            <a:r>
              <a:rPr lang="zh-CN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时</a:t>
            </a:r>
            <a:r>
              <a:rPr lang="en-US" altLang="zh-CN" sz="2600" i="1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c</a:t>
            </a:r>
            <a:r>
              <a:rPr lang="en-US" altLang="zh-CN" sz="2600" dirty="0">
                <a:latin typeface="方正书宋_GBK" pitchFamily="1" charset="-122"/>
                <a:ea typeface="微软雅黑" panose="020B0503020204020204" pitchFamily="34" charset="-122"/>
                <a:cs typeface="Times New Roman" panose="02020603050405020304" pitchFamily="34" charset="0"/>
              </a:rPr>
              <a:t>(</a:t>
            </a:r>
            <a:r>
              <a:rPr lang="en-US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H</a:t>
            </a:r>
            <a:r>
              <a:rPr lang="en-US" altLang="zh-CN" sz="2600" baseline="-250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2</a:t>
            </a:r>
            <a:r>
              <a:rPr lang="en-US" altLang="zh-CN" sz="2600" dirty="0">
                <a:latin typeface="方正书宋_GBK" pitchFamily="1" charset="-122"/>
                <a:ea typeface="微软雅黑" panose="020B0503020204020204" pitchFamily="34" charset="-122"/>
                <a:cs typeface="Times New Roman" panose="02020603050405020304" pitchFamily="34" charset="0"/>
              </a:rPr>
              <a:t>)</a:t>
            </a:r>
            <a:r>
              <a:rPr lang="zh-CN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比</a:t>
            </a:r>
            <a:r>
              <a:rPr lang="en-US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M</a:t>
            </a:r>
            <a:r>
              <a:rPr lang="zh-CN" altLang="zh-CN" sz="2600" dirty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点</a:t>
            </a:r>
            <a:r>
              <a:rPr lang="zh-CN" altLang="zh-CN" sz="2600" dirty="0" smtClean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大</a:t>
            </a:r>
            <a:endParaRPr lang="zh-CN" altLang="en-US" sz="2600" kern="100" dirty="0"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64427" y="2156494"/>
            <a:ext cx="47625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88390"/>
            <a:r>
              <a:rPr lang="en-US" altLang="zh-CN" sz="3200" b="1" dirty="0" smtClean="0">
                <a:solidFill>
                  <a:srgbClr val="C00000"/>
                </a:solidFill>
                <a:latin typeface="Times New Roman" panose="02020603050405020304" pitchFamily="34" charset="0"/>
                <a:ea typeface="华文细黑" panose="02010600040101010101" pitchFamily="2" charset="-122"/>
                <a:cs typeface="Times New Roman" panose="02020603050405020304" pitchFamily="34" charset="0"/>
              </a:rPr>
              <a:t>C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34" charset="0"/>
              <a:ea typeface="华文细黑" panose="02010600040101010101" pitchFamily="2" charset="-122"/>
              <a:cs typeface="Times New Roman" panose="02020603050405020304" pitchFamily="34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31166" y="991741"/>
          <a:ext cx="11269662" cy="177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2" name="文档" r:id="rId3" imgW="11341735" imgH="1790700" progId="Word.Document.12">
                  <p:embed/>
                </p:oleObj>
              </mc:Choice>
              <mc:Fallback>
                <p:oleObj name="文档" r:id="rId3" imgW="11341735" imgH="1790700" progId="Word.Document.12">
                  <p:embed/>
                  <p:pic>
                    <p:nvPicPr>
                      <p:cNvPr id="0" name="图片 3379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166" y="991741"/>
                        <a:ext cx="11269662" cy="177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379.jpe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677" y="2231733"/>
            <a:ext cx="4922520" cy="3368040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8_BD.78_1#2fc61ae69?sp=1&amp;vop=1&amp;pid=caba6a276&amp;color=0,0,0&amp;vtp=1&amp;bt=1&amp;bbb=1&amp;hb=1"/>
          <p:cNvSpPr/>
          <p:nvPr/>
        </p:nvSpPr>
        <p:spPr>
          <a:xfrm>
            <a:off x="649224" y="1078993"/>
            <a:ext cx="10899648" cy="2336800"/>
          </a:xfrm>
          <a:prstGeom prst="rect">
            <a:avLst/>
          </a:prstGeom>
          <a:blipFill rotWithShape="1">
            <a:blip r:embed="rId3"/>
            <a:stretch>
              <a:fillRect l="-1454" r="-559" b="-4178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8_AN.79_1#2fc61ae69.blank?vop=1&amp;pid=caba6a276&amp;color=0,0,0&amp;vpa=34&amp;vtp=1&amp;bbb=1"/>
          <p:cNvSpPr/>
          <p:nvPr/>
        </p:nvSpPr>
        <p:spPr>
          <a:xfrm>
            <a:off x="2506599" y="1601279"/>
            <a:ext cx="609537" cy="317500"/>
          </a:xfrm>
          <a:prstGeom prst="rect">
            <a:avLst/>
          </a:prstGeom>
          <a:blipFill rotWithShape="1">
            <a:blip r:embed="rId4"/>
            <a:stretch>
              <a:fillRect l="-4000" r="-7000" b="-2884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4" name="QB_8_AN.80_1#2fc61ae69.blank?vop=1&amp;pid=caba6a276&amp;color=0,0,0&amp;vpa=35&amp;vtp=1&amp;bbb=1&amp;rh=33.99"/>
          <p:cNvSpPr/>
          <p:nvPr/>
        </p:nvSpPr>
        <p:spPr>
          <a:xfrm>
            <a:off x="6742494" y="1467358"/>
            <a:ext cx="761746" cy="431673"/>
          </a:xfrm>
          <a:prstGeom prst="rect">
            <a:avLst/>
          </a:prstGeom>
          <a:blipFill rotWithShape="1">
            <a:blip r:embed="rId5"/>
            <a:stretch>
              <a:fillRect b="-1408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B_8_AN.81_1#2fc61ae69.blank?vop=1&amp;pid=caba6a276&amp;color=0,0,0&amp;vpa=36&amp;vtp=1&amp;bbb=1"/>
          <p:cNvSpPr/>
          <p:nvPr/>
        </p:nvSpPr>
        <p:spPr>
          <a:xfrm>
            <a:off x="2463736" y="2074481"/>
            <a:ext cx="444500" cy="317500"/>
          </a:xfrm>
          <a:prstGeom prst="rect">
            <a:avLst/>
          </a:prstGeom>
          <a:blipFill rotWithShape="1">
            <a:blip r:embed="rId6"/>
            <a:stretch>
              <a:fillRect l="-5479" r="-5479" b="-384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5728052" y="1488907"/>
              <a:ext cx="2185459" cy="112796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8"/>
            </p:blipFill>
            <p:spPr>
              <a:xfrm>
                <a:off x="5728052" y="1488907"/>
                <a:ext cx="2185459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墨迹 6"/>
              <p14:cNvContentPartPr/>
              <p14:nvPr/>
            </p14:nvContentPartPr>
            <p14:xfrm>
              <a:off x="1615722" y="276350"/>
              <a:ext cx="953911" cy="101516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0"/>
            </p:blipFill>
            <p:spPr>
              <a:xfrm>
                <a:off x="1615722" y="276350"/>
                <a:ext cx="953911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墨迹 7"/>
              <p14:cNvContentPartPr/>
              <p14:nvPr/>
            </p14:nvContentPartPr>
            <p14:xfrm>
              <a:off x="1640416" y="408180"/>
              <a:ext cx="1139472" cy="513222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2"/>
            </p:blipFill>
            <p:spPr>
              <a:xfrm>
                <a:off x="1640416" y="408180"/>
                <a:ext cx="1139472" cy="5132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墨迹 8"/>
              <p14:cNvContentPartPr/>
              <p14:nvPr/>
            </p14:nvContentPartPr>
            <p14:xfrm>
              <a:off x="2223911" y="297675"/>
              <a:ext cx="11289" cy="545475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4"/>
            </p:blipFill>
            <p:spPr>
              <a:xfrm>
                <a:off x="2223911" y="297675"/>
                <a:ext cx="11289" cy="5454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墨迹 9"/>
              <p14:cNvContentPartPr/>
              <p14:nvPr/>
            </p14:nvContentPartPr>
            <p14:xfrm>
              <a:off x="2280355" y="287982"/>
              <a:ext cx="16933" cy="51568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6"/>
            </p:blipFill>
            <p:spPr>
              <a:xfrm>
                <a:off x="2280355" y="287982"/>
                <a:ext cx="16933" cy="5156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墨迹 10"/>
              <p14:cNvContentPartPr/>
              <p14:nvPr/>
            </p14:nvContentPartPr>
            <p14:xfrm>
              <a:off x="2279297" y="485023"/>
              <a:ext cx="319969" cy="62037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8"/>
            </p:blipFill>
            <p:spPr>
              <a:xfrm>
                <a:off x="2279297" y="485023"/>
                <a:ext cx="319969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墨迹 11"/>
              <p14:cNvContentPartPr/>
              <p14:nvPr/>
            </p14:nvContentPartPr>
            <p14:xfrm>
              <a:off x="2333977" y="558340"/>
              <a:ext cx="276578" cy="22559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0"/>
            </p:blipFill>
            <p:spPr>
              <a:xfrm>
                <a:off x="2333977" y="558340"/>
                <a:ext cx="27657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墨迹 12"/>
              <p14:cNvContentPartPr/>
              <p14:nvPr/>
            </p14:nvContentPartPr>
            <p14:xfrm>
              <a:off x="2675466" y="366587"/>
              <a:ext cx="118534" cy="174834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2"/>
            </p:blipFill>
            <p:spPr>
              <a:xfrm>
                <a:off x="2675466" y="366587"/>
                <a:ext cx="118534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墨迹 13"/>
              <p14:cNvContentPartPr/>
              <p14:nvPr/>
            </p14:nvContentPartPr>
            <p14:xfrm>
              <a:off x="2709333" y="452594"/>
              <a:ext cx="19755" cy="243921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4"/>
            </p:blipFill>
            <p:spPr>
              <a:xfrm>
                <a:off x="2709333" y="452594"/>
                <a:ext cx="19755" cy="2439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墨迹 14"/>
              <p14:cNvContentPartPr/>
              <p14:nvPr/>
            </p14:nvContentPartPr>
            <p14:xfrm>
              <a:off x="2540176" y="222772"/>
              <a:ext cx="454201" cy="53578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6"/>
            </p:blipFill>
            <p:spPr>
              <a:xfrm>
                <a:off x="2540176" y="222772"/>
                <a:ext cx="454201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墨迹 15"/>
              <p14:cNvContentPartPr/>
              <p14:nvPr/>
            </p14:nvContentPartPr>
            <p14:xfrm>
              <a:off x="2751666" y="752913"/>
              <a:ext cx="431800" cy="47938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8"/>
            </p:blipFill>
            <p:spPr>
              <a:xfrm>
                <a:off x="2751666" y="752913"/>
                <a:ext cx="431800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墨迹 16"/>
              <p14:cNvContentPartPr/>
              <p14:nvPr/>
            </p14:nvContentPartPr>
            <p14:xfrm>
              <a:off x="3457222" y="196688"/>
              <a:ext cx="169333" cy="197745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0"/>
            </p:blipFill>
            <p:spPr>
              <a:xfrm>
                <a:off x="3457222" y="196688"/>
                <a:ext cx="169333" cy="1977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墨迹 17"/>
              <p14:cNvContentPartPr/>
              <p14:nvPr/>
            </p14:nvContentPartPr>
            <p14:xfrm>
              <a:off x="3688644" y="259430"/>
              <a:ext cx="8467" cy="180474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2"/>
            </p:blipFill>
            <p:spPr>
              <a:xfrm>
                <a:off x="3688644" y="259430"/>
                <a:ext cx="8467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墨迹 18"/>
              <p14:cNvContentPartPr/>
              <p14:nvPr/>
            </p14:nvContentPartPr>
            <p14:xfrm>
              <a:off x="3284008" y="439904"/>
              <a:ext cx="557036" cy="56398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4"/>
            </p:blipFill>
            <p:spPr>
              <a:xfrm>
                <a:off x="3284008" y="439904"/>
                <a:ext cx="557036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墨迹 19"/>
              <p14:cNvContentPartPr/>
              <p14:nvPr/>
            </p14:nvContentPartPr>
            <p14:xfrm>
              <a:off x="3452636" y="541421"/>
              <a:ext cx="168275" cy="207967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6"/>
            </p:blipFill>
            <p:spPr>
              <a:xfrm>
                <a:off x="3452636" y="541421"/>
                <a:ext cx="168275" cy="207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墨迹 20"/>
              <p14:cNvContentPartPr/>
              <p14:nvPr/>
            </p14:nvContentPartPr>
            <p14:xfrm>
              <a:off x="3623733" y="592179"/>
              <a:ext cx="172155" cy="104865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8"/>
            </p:blipFill>
            <p:spPr>
              <a:xfrm>
                <a:off x="3623733" y="592179"/>
                <a:ext cx="172155" cy="104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墨迹 21"/>
              <p14:cNvContentPartPr/>
              <p14:nvPr/>
            </p14:nvContentPartPr>
            <p14:xfrm>
              <a:off x="3868384" y="406065"/>
              <a:ext cx="105304" cy="28199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0"/>
            </p:blipFill>
            <p:spPr>
              <a:xfrm>
                <a:off x="3868384" y="406065"/>
                <a:ext cx="10530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墨迹 22"/>
              <p14:cNvContentPartPr/>
              <p14:nvPr/>
            </p14:nvContentPartPr>
            <p14:xfrm>
              <a:off x="3857448" y="504762"/>
              <a:ext cx="169863" cy="846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2"/>
            </p:blipFill>
            <p:spPr>
              <a:xfrm>
                <a:off x="3857448" y="504762"/>
                <a:ext cx="169863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墨迹 23"/>
              <p14:cNvContentPartPr/>
              <p14:nvPr/>
            </p14:nvContentPartPr>
            <p14:xfrm>
              <a:off x="4143022" y="456824"/>
              <a:ext cx="310444" cy="22559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4"/>
            </p:blipFill>
            <p:spPr>
              <a:xfrm>
                <a:off x="4143022" y="456824"/>
                <a:ext cx="3104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墨迹 24"/>
              <p14:cNvContentPartPr/>
              <p14:nvPr/>
            </p14:nvContentPartPr>
            <p14:xfrm>
              <a:off x="4201583" y="188052"/>
              <a:ext cx="99483" cy="186994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6"/>
            </p:blipFill>
            <p:spPr>
              <a:xfrm>
                <a:off x="4201583" y="188052"/>
                <a:ext cx="99483" cy="186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墨迹 25"/>
              <p14:cNvContentPartPr/>
              <p14:nvPr/>
            </p14:nvContentPartPr>
            <p14:xfrm>
              <a:off x="4377266" y="265070"/>
              <a:ext cx="8467" cy="149455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8"/>
            </p:blipFill>
            <p:spPr>
              <a:xfrm>
                <a:off x="4377266" y="265070"/>
                <a:ext cx="8467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" name="墨迹 26"/>
              <p14:cNvContentPartPr/>
              <p14:nvPr/>
            </p14:nvContentPartPr>
            <p14:xfrm>
              <a:off x="4182533" y="597819"/>
              <a:ext cx="124178" cy="163378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0"/>
            </p:blipFill>
            <p:spPr>
              <a:xfrm>
                <a:off x="4182533" y="597819"/>
                <a:ext cx="124178" cy="163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墨迹 27"/>
              <p14:cNvContentPartPr/>
              <p14:nvPr/>
            </p14:nvContentPartPr>
            <p14:xfrm>
              <a:off x="4385733" y="626018"/>
              <a:ext cx="177800" cy="107156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2"/>
            </p:blipFill>
            <p:spPr>
              <a:xfrm>
                <a:off x="4385733" y="626018"/>
                <a:ext cx="177800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" name="墨迹 28"/>
              <p14:cNvContentPartPr/>
              <p14:nvPr/>
            </p14:nvContentPartPr>
            <p14:xfrm>
              <a:off x="6073422" y="307369"/>
              <a:ext cx="338666" cy="254496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4"/>
            </p:blipFill>
            <p:spPr>
              <a:xfrm>
                <a:off x="6073422" y="307369"/>
                <a:ext cx="338666" cy="254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墨迹 29"/>
              <p14:cNvContentPartPr/>
              <p14:nvPr/>
            </p14:nvContentPartPr>
            <p14:xfrm>
              <a:off x="6383866" y="246036"/>
              <a:ext cx="50800" cy="571735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6"/>
            </p:blipFill>
            <p:spPr>
              <a:xfrm>
                <a:off x="6383866" y="246036"/>
                <a:ext cx="50800" cy="571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墨迹 30"/>
              <p14:cNvContentPartPr/>
              <p14:nvPr/>
            </p14:nvContentPartPr>
            <p14:xfrm>
              <a:off x="6461477" y="409943"/>
              <a:ext cx="139700" cy="135179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8"/>
            </p:blipFill>
            <p:spPr>
              <a:xfrm>
                <a:off x="6461477" y="409943"/>
                <a:ext cx="139700" cy="135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墨迹 31"/>
              <p14:cNvContentPartPr/>
              <p14:nvPr/>
            </p14:nvContentPartPr>
            <p14:xfrm>
              <a:off x="6527800" y="441843"/>
              <a:ext cx="59266" cy="192634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0"/>
            </p:blipFill>
            <p:spPr>
              <a:xfrm>
                <a:off x="6527800" y="441843"/>
                <a:ext cx="59266" cy="192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3" name="墨迹 32"/>
              <p14:cNvContentPartPr/>
              <p14:nvPr/>
            </p14:nvContentPartPr>
            <p14:xfrm>
              <a:off x="6858000" y="344027"/>
              <a:ext cx="90311" cy="56398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2"/>
            </p:blipFill>
            <p:spPr>
              <a:xfrm>
                <a:off x="6858000" y="344027"/>
                <a:ext cx="90311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墨迹 33"/>
              <p14:cNvContentPartPr/>
              <p14:nvPr/>
            </p14:nvContentPartPr>
            <p14:xfrm>
              <a:off x="6824133" y="462463"/>
              <a:ext cx="76200" cy="67678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4"/>
            </p:blipFill>
            <p:spPr>
              <a:xfrm>
                <a:off x="6824133" y="462463"/>
                <a:ext cx="76200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墨迹 34"/>
              <p14:cNvContentPartPr/>
              <p14:nvPr/>
            </p14:nvContentPartPr>
            <p14:xfrm>
              <a:off x="7071077" y="321468"/>
              <a:ext cx="311856" cy="189815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6"/>
            </p:blipFill>
            <p:spPr>
              <a:xfrm>
                <a:off x="7071077" y="321468"/>
                <a:ext cx="311856" cy="189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6" name="墨迹 35"/>
              <p14:cNvContentPartPr/>
              <p14:nvPr/>
            </p14:nvContentPartPr>
            <p14:xfrm>
              <a:off x="7355063" y="422985"/>
              <a:ext cx="152047" cy="139056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8"/>
            </p:blipFill>
            <p:spPr>
              <a:xfrm>
                <a:off x="7355063" y="422985"/>
                <a:ext cx="152047" cy="139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7" name="墨迹 36"/>
              <p14:cNvContentPartPr/>
              <p14:nvPr/>
            </p14:nvContentPartPr>
            <p14:xfrm>
              <a:off x="7580488" y="328518"/>
              <a:ext cx="174978" cy="21149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0"/>
            </p:blipFill>
            <p:spPr>
              <a:xfrm>
                <a:off x="7580488" y="328518"/>
                <a:ext cx="174978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8" name="墨迹 37"/>
              <p14:cNvContentPartPr/>
              <p14:nvPr/>
            </p14:nvContentPartPr>
            <p14:xfrm>
              <a:off x="7552266" y="456824"/>
              <a:ext cx="262466" cy="5639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2"/>
            </p:blipFill>
            <p:spPr>
              <a:xfrm>
                <a:off x="7552266" y="456824"/>
                <a:ext cx="262466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墨迹 38"/>
              <p14:cNvContentPartPr/>
              <p14:nvPr/>
            </p14:nvContentPartPr>
            <p14:xfrm>
              <a:off x="7874000" y="210787"/>
              <a:ext cx="84666" cy="293975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4"/>
            </p:blipFill>
            <p:spPr>
              <a:xfrm>
                <a:off x="7874000" y="210787"/>
                <a:ext cx="84666" cy="293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0" name="墨迹 39"/>
              <p14:cNvContentPartPr/>
              <p14:nvPr/>
            </p14:nvContentPartPr>
            <p14:xfrm>
              <a:off x="8032044" y="270710"/>
              <a:ext cx="98778" cy="67678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6"/>
            </p:blipFill>
            <p:spPr>
              <a:xfrm>
                <a:off x="8032044" y="270710"/>
                <a:ext cx="98778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墨迹 40"/>
              <p14:cNvContentPartPr/>
              <p14:nvPr/>
            </p14:nvContentPartPr>
            <p14:xfrm>
              <a:off x="7973836" y="394786"/>
              <a:ext cx="182386" cy="62038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8"/>
            </p:blipFill>
            <p:spPr>
              <a:xfrm>
                <a:off x="7973836" y="394786"/>
                <a:ext cx="182386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墨迹 41"/>
              <p14:cNvContentPartPr/>
              <p14:nvPr/>
            </p14:nvContentPartPr>
            <p14:xfrm>
              <a:off x="8190088" y="167079"/>
              <a:ext cx="101600" cy="628133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0"/>
            </p:blipFill>
            <p:spPr>
              <a:xfrm>
                <a:off x="8190088" y="167079"/>
                <a:ext cx="101600" cy="628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3" name="墨迹 42"/>
              <p14:cNvContentPartPr/>
              <p14:nvPr/>
            </p14:nvContentPartPr>
            <p14:xfrm>
              <a:off x="6160028" y="842269"/>
              <a:ext cx="215372" cy="332924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2"/>
            </p:blipFill>
            <p:spPr>
              <a:xfrm>
                <a:off x="6160028" y="842269"/>
                <a:ext cx="215372" cy="3329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4" name="墨迹 43"/>
              <p14:cNvContentPartPr/>
              <p14:nvPr/>
            </p14:nvContentPartPr>
            <p14:xfrm>
              <a:off x="6445955" y="860774"/>
              <a:ext cx="64912" cy="90413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4"/>
            </p:blipFill>
            <p:spPr>
              <a:xfrm>
                <a:off x="6445955" y="860774"/>
                <a:ext cx="64912" cy="904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5" name="墨迹 44"/>
              <p14:cNvContentPartPr/>
              <p14:nvPr/>
            </p14:nvContentPartPr>
            <p14:xfrm>
              <a:off x="6412441" y="847909"/>
              <a:ext cx="264936" cy="373108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6"/>
            </p:blipFill>
            <p:spPr>
              <a:xfrm>
                <a:off x="6412441" y="847909"/>
                <a:ext cx="264936" cy="3731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6" name="墨迹 45"/>
              <p14:cNvContentPartPr/>
              <p14:nvPr/>
            </p14:nvContentPartPr>
            <p14:xfrm>
              <a:off x="6522155" y="1082842"/>
              <a:ext cx="110067" cy="22559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8"/>
            </p:blipFill>
            <p:spPr>
              <a:xfrm>
                <a:off x="6522155" y="1082842"/>
                <a:ext cx="11006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7" name="墨迹 46"/>
              <p14:cNvContentPartPr/>
              <p14:nvPr/>
            </p14:nvContentPartPr>
            <p14:xfrm>
              <a:off x="7094361" y="891088"/>
              <a:ext cx="265994" cy="231232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0"/>
            </p:blipFill>
            <p:spPr>
              <a:xfrm>
                <a:off x="7094361" y="891088"/>
                <a:ext cx="265994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8" name="墨迹 47"/>
              <p14:cNvContentPartPr/>
              <p14:nvPr/>
            </p14:nvContentPartPr>
            <p14:xfrm>
              <a:off x="7435673" y="953126"/>
              <a:ext cx="610482" cy="62038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2"/>
            </p:blipFill>
            <p:spPr>
              <a:xfrm>
                <a:off x="7435673" y="953126"/>
                <a:ext cx="610482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9" name="墨迹 48"/>
              <p14:cNvContentPartPr/>
              <p14:nvPr/>
            </p14:nvContentPartPr>
            <p14:xfrm>
              <a:off x="7990769" y="857250"/>
              <a:ext cx="174449" cy="234051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4"/>
            </p:blipFill>
            <p:spPr>
              <a:xfrm>
                <a:off x="7990769" y="857250"/>
                <a:ext cx="174449" cy="2340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0" name="墨迹 49"/>
              <p14:cNvContentPartPr/>
              <p14:nvPr/>
            </p14:nvContentPartPr>
            <p14:xfrm>
              <a:off x="8257116" y="806491"/>
              <a:ext cx="138994" cy="212198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6"/>
            </p:blipFill>
            <p:spPr>
              <a:xfrm>
                <a:off x="8257116" y="806491"/>
                <a:ext cx="138994" cy="212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1" name="墨迹 50"/>
              <p14:cNvContentPartPr/>
              <p14:nvPr/>
            </p14:nvContentPartPr>
            <p14:xfrm>
              <a:off x="8445500" y="874169"/>
              <a:ext cx="18344" cy="76137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8"/>
            </p:blipFill>
            <p:spPr>
              <a:xfrm>
                <a:off x="8445500" y="874169"/>
                <a:ext cx="18344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2" name="墨迹 51"/>
              <p14:cNvContentPartPr/>
              <p14:nvPr/>
            </p14:nvContentPartPr>
            <p14:xfrm>
              <a:off x="8452555" y="770890"/>
              <a:ext cx="124531" cy="368350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0"/>
            </p:blipFill>
            <p:spPr>
              <a:xfrm>
                <a:off x="8452555" y="770890"/>
                <a:ext cx="124531" cy="368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3" name="墨迹 52"/>
              <p14:cNvContentPartPr/>
              <p14:nvPr/>
            </p14:nvContentPartPr>
            <p14:xfrm>
              <a:off x="8556977" y="783932"/>
              <a:ext cx="152400" cy="33839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2"/>
            </p:blipFill>
            <p:spPr>
              <a:xfrm>
                <a:off x="8556977" y="783932"/>
                <a:ext cx="1524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4" name="墨迹 53"/>
              <p14:cNvContentPartPr/>
              <p14:nvPr/>
            </p14:nvContentPartPr>
            <p14:xfrm>
              <a:off x="570088" y="3781311"/>
              <a:ext cx="45156" cy="14276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4"/>
            </p:blipFill>
            <p:spPr>
              <a:xfrm>
                <a:off x="570088" y="3781311"/>
                <a:ext cx="45156" cy="142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5" name="墨迹 54"/>
              <p14:cNvContentPartPr/>
              <p14:nvPr/>
            </p14:nvContentPartPr>
            <p14:xfrm>
              <a:off x="567972" y="3829426"/>
              <a:ext cx="137583" cy="234051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6"/>
            </p:blipFill>
            <p:spPr>
              <a:xfrm>
                <a:off x="567972" y="3829426"/>
                <a:ext cx="137583" cy="2340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6" name="墨迹 55"/>
              <p14:cNvContentPartPr/>
              <p14:nvPr/>
            </p14:nvContentPartPr>
            <p14:xfrm>
              <a:off x="528813" y="4111416"/>
              <a:ext cx="238831" cy="22559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8"/>
            </p:blipFill>
            <p:spPr>
              <a:xfrm>
                <a:off x="528813" y="4111416"/>
                <a:ext cx="23883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7" name="墨迹 56"/>
              <p14:cNvContentPartPr/>
              <p14:nvPr/>
            </p14:nvContentPartPr>
            <p14:xfrm>
              <a:off x="890058" y="4006198"/>
              <a:ext cx="32808" cy="40360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0"/>
            </p:blipFill>
            <p:spPr>
              <a:xfrm>
                <a:off x="890058" y="4006198"/>
                <a:ext cx="32808" cy="40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8" name="墨迹 57"/>
              <p14:cNvContentPartPr/>
              <p14:nvPr/>
            </p14:nvContentPartPr>
            <p14:xfrm>
              <a:off x="874183" y="4105776"/>
              <a:ext cx="34572" cy="31019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2"/>
            </p:blipFill>
            <p:spPr>
              <a:xfrm>
                <a:off x="874183" y="4105776"/>
                <a:ext cx="34572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9" name="墨迹 58"/>
              <p14:cNvContentPartPr/>
              <p14:nvPr/>
            </p14:nvContentPartPr>
            <p14:xfrm>
              <a:off x="552450" y="5171698"/>
              <a:ext cx="178505" cy="28199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4"/>
            </p:blipFill>
            <p:spPr>
              <a:xfrm>
                <a:off x="552450" y="5171698"/>
                <a:ext cx="17850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0" name="墨迹 59"/>
              <p14:cNvContentPartPr/>
              <p14:nvPr/>
            </p14:nvContentPartPr>
            <p14:xfrm>
              <a:off x="609600" y="5228097"/>
              <a:ext cx="11288" cy="166374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6"/>
            </p:blipFill>
            <p:spPr>
              <a:xfrm>
                <a:off x="609600" y="5228097"/>
                <a:ext cx="11288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1" name="墨迹 60"/>
              <p14:cNvContentPartPr/>
              <p14:nvPr/>
            </p14:nvContentPartPr>
            <p14:xfrm>
              <a:off x="694266" y="5199898"/>
              <a:ext cx="16934" cy="267891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8"/>
            </p:blipFill>
            <p:spPr>
              <a:xfrm>
                <a:off x="694266" y="5199898"/>
                <a:ext cx="16934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2" name="墨迹 61"/>
              <p14:cNvContentPartPr/>
              <p14:nvPr/>
            </p14:nvContentPartPr>
            <p14:xfrm>
              <a:off x="459316" y="5543925"/>
              <a:ext cx="342195" cy="5640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0"/>
            </p:blipFill>
            <p:spPr>
              <a:xfrm>
                <a:off x="459316" y="5543925"/>
                <a:ext cx="342195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3" name="墨迹 62"/>
              <p14:cNvContentPartPr/>
              <p14:nvPr/>
            </p14:nvContentPartPr>
            <p14:xfrm>
              <a:off x="626533" y="5357812"/>
              <a:ext cx="5644" cy="149455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2"/>
            </p:blipFill>
            <p:spPr>
              <a:xfrm>
                <a:off x="626533" y="5357812"/>
                <a:ext cx="5644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4" name="墨迹 63"/>
              <p14:cNvContentPartPr/>
              <p14:nvPr/>
            </p14:nvContentPartPr>
            <p14:xfrm>
              <a:off x="1619955" y="3675036"/>
              <a:ext cx="347133" cy="261546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4"/>
            </p:blipFill>
            <p:spPr>
              <a:xfrm>
                <a:off x="1619955" y="3675036"/>
                <a:ext cx="347133" cy="2615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5" name="墨迹 64"/>
              <p14:cNvContentPartPr/>
              <p14:nvPr/>
            </p14:nvContentPartPr>
            <p14:xfrm>
              <a:off x="1952977" y="3608063"/>
              <a:ext cx="28223" cy="559751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6"/>
            </p:blipFill>
            <p:spPr>
              <a:xfrm>
                <a:off x="1952977" y="3608063"/>
                <a:ext cx="28223" cy="5597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6" name="墨迹 65"/>
              <p14:cNvContentPartPr/>
              <p14:nvPr/>
            </p14:nvContentPartPr>
            <p14:xfrm>
              <a:off x="2013831" y="3793824"/>
              <a:ext cx="125413" cy="114559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8"/>
            </p:blipFill>
            <p:spPr>
              <a:xfrm>
                <a:off x="2013831" y="3793824"/>
                <a:ext cx="125413" cy="114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7" name="墨迹 66"/>
              <p14:cNvContentPartPr/>
              <p14:nvPr/>
            </p14:nvContentPartPr>
            <p14:xfrm>
              <a:off x="2091266" y="3814621"/>
              <a:ext cx="31045" cy="183999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0"/>
            </p:blipFill>
            <p:spPr>
              <a:xfrm>
                <a:off x="2091266" y="3814621"/>
                <a:ext cx="31045" cy="183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8" name="墨迹 67"/>
              <p14:cNvContentPartPr/>
              <p14:nvPr/>
            </p14:nvContentPartPr>
            <p14:xfrm>
              <a:off x="2346325" y="3734959"/>
              <a:ext cx="387702" cy="49348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2"/>
            </p:blipFill>
            <p:spPr>
              <a:xfrm>
                <a:off x="2346325" y="3734959"/>
                <a:ext cx="387702" cy="49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9" name="墨迹 68"/>
              <p14:cNvContentPartPr/>
              <p14:nvPr/>
            </p14:nvContentPartPr>
            <p14:xfrm>
              <a:off x="2673702" y="3634324"/>
              <a:ext cx="148520" cy="71026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4"/>
            </p:blipFill>
            <p:spPr>
              <a:xfrm>
                <a:off x="2673702" y="3634324"/>
                <a:ext cx="148520" cy="71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0" name="墨迹 69"/>
              <p14:cNvContentPartPr/>
              <p14:nvPr/>
            </p14:nvContentPartPr>
            <p14:xfrm>
              <a:off x="2410530" y="3832245"/>
              <a:ext cx="329847" cy="25380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6"/>
            </p:blipFill>
            <p:spPr>
              <a:xfrm>
                <a:off x="2410530" y="3832245"/>
                <a:ext cx="329847" cy="25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1" name="墨迹 70"/>
              <p14:cNvContentPartPr/>
              <p14:nvPr/>
            </p14:nvContentPartPr>
            <p14:xfrm>
              <a:off x="2444220" y="3868904"/>
              <a:ext cx="194557" cy="45119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8"/>
            </p:blipFill>
            <p:spPr>
              <a:xfrm>
                <a:off x="2444220" y="3868904"/>
                <a:ext cx="194557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2" name="墨迹 71"/>
              <p14:cNvContentPartPr/>
              <p14:nvPr/>
            </p14:nvContentPartPr>
            <p14:xfrm>
              <a:off x="3019777" y="3555190"/>
              <a:ext cx="194734" cy="291155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0"/>
            </p:blipFill>
            <p:spPr>
              <a:xfrm>
                <a:off x="3019777" y="3555190"/>
                <a:ext cx="194734" cy="291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3" name="墨迹 72"/>
              <p14:cNvContentPartPr/>
              <p14:nvPr/>
            </p14:nvContentPartPr>
            <p14:xfrm>
              <a:off x="3245555" y="3671511"/>
              <a:ext cx="67733" cy="152275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2"/>
            </p:blipFill>
            <p:spPr>
              <a:xfrm>
                <a:off x="3245555" y="3671511"/>
                <a:ext cx="67733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4" name="墨迹 73"/>
              <p14:cNvContentPartPr/>
              <p14:nvPr/>
            </p14:nvContentPartPr>
            <p14:xfrm>
              <a:off x="3338688" y="3660231"/>
              <a:ext cx="104423" cy="186114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4"/>
            </p:blipFill>
            <p:spPr>
              <a:xfrm>
                <a:off x="3338688" y="3660231"/>
                <a:ext cx="104423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5" name="墨迹 74"/>
              <p14:cNvContentPartPr/>
              <p14:nvPr/>
            </p14:nvContentPartPr>
            <p14:xfrm>
              <a:off x="3448755" y="3643312"/>
              <a:ext cx="105833" cy="231232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6"/>
            </p:blipFill>
            <p:spPr>
              <a:xfrm>
                <a:off x="3448755" y="3643312"/>
                <a:ext cx="105833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6" name="墨迹 75"/>
              <p14:cNvContentPartPr/>
              <p14:nvPr/>
            </p14:nvContentPartPr>
            <p14:xfrm>
              <a:off x="3648251" y="3657412"/>
              <a:ext cx="214665" cy="36658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8"/>
            </p:blipFill>
            <p:spPr>
              <a:xfrm>
                <a:off x="3648251" y="3657412"/>
                <a:ext cx="214665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7" name="墨迹 76"/>
              <p14:cNvContentPartPr/>
              <p14:nvPr/>
            </p14:nvContentPartPr>
            <p14:xfrm>
              <a:off x="3728155" y="3600132"/>
              <a:ext cx="31045" cy="220834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0"/>
            </p:blipFill>
            <p:spPr>
              <a:xfrm>
                <a:off x="3728155" y="3600132"/>
                <a:ext cx="31045" cy="220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8" name="墨迹 77"/>
              <p14:cNvContentPartPr/>
              <p14:nvPr/>
            </p14:nvContentPartPr>
            <p14:xfrm>
              <a:off x="3955873" y="3536156"/>
              <a:ext cx="314149" cy="214312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2"/>
            </p:blipFill>
            <p:spPr>
              <a:xfrm>
                <a:off x="3955873" y="3536156"/>
                <a:ext cx="314149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9" name="墨迹 78"/>
              <p14:cNvContentPartPr/>
              <p14:nvPr/>
            </p14:nvContentPartPr>
            <p14:xfrm>
              <a:off x="4295422" y="3478171"/>
              <a:ext cx="16933" cy="228941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4"/>
            </p:blipFill>
            <p:spPr>
              <a:xfrm>
                <a:off x="4295422" y="3478171"/>
                <a:ext cx="16933" cy="228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0" name="墨迹 79"/>
              <p14:cNvContentPartPr/>
              <p14:nvPr/>
            </p14:nvContentPartPr>
            <p14:xfrm>
              <a:off x="4301066" y="3575634"/>
              <a:ext cx="112889" cy="45119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6"/>
            </p:blipFill>
            <p:spPr>
              <a:xfrm>
                <a:off x="4301066" y="3575634"/>
                <a:ext cx="112889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1" name="墨迹 80"/>
              <p14:cNvContentPartPr/>
              <p14:nvPr/>
            </p14:nvContentPartPr>
            <p14:xfrm>
              <a:off x="4402666" y="3354096"/>
              <a:ext cx="22578" cy="579666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8"/>
            </p:blipFill>
            <p:spPr>
              <a:xfrm>
                <a:off x="4402666" y="3354096"/>
                <a:ext cx="22578" cy="579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2" name="墨迹 81"/>
              <p14:cNvContentPartPr/>
              <p14:nvPr/>
            </p14:nvContentPartPr>
            <p14:xfrm>
              <a:off x="4470400" y="3575634"/>
              <a:ext cx="177800" cy="131478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0"/>
            </p:blipFill>
            <p:spPr>
              <a:xfrm>
                <a:off x="4470400" y="3575634"/>
                <a:ext cx="177800" cy="131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3" name="墨迹 82"/>
              <p14:cNvContentPartPr/>
              <p14:nvPr/>
            </p14:nvContentPartPr>
            <p14:xfrm>
              <a:off x="1648177" y="5096971"/>
              <a:ext cx="369711" cy="255201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2"/>
            </p:blipFill>
            <p:spPr>
              <a:xfrm>
                <a:off x="1648177" y="5096971"/>
                <a:ext cx="369711" cy="2552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4" name="墨迹 83"/>
              <p14:cNvContentPartPr/>
              <p14:nvPr/>
            </p14:nvContentPartPr>
            <p14:xfrm>
              <a:off x="2009422" y="4995984"/>
              <a:ext cx="16933" cy="536662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4"/>
            </p:blipFill>
            <p:spPr>
              <a:xfrm>
                <a:off x="2009422" y="4995984"/>
                <a:ext cx="16933" cy="5366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85" name="墨迹 84"/>
              <p14:cNvContentPartPr/>
              <p14:nvPr/>
            </p14:nvContentPartPr>
            <p14:xfrm>
              <a:off x="2075038" y="5130458"/>
              <a:ext cx="171450" cy="135708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6"/>
            </p:blipFill>
            <p:spPr>
              <a:xfrm>
                <a:off x="2075038" y="5130458"/>
                <a:ext cx="171450" cy="1357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86" name="墨迹 85"/>
              <p14:cNvContentPartPr/>
              <p14:nvPr/>
            </p14:nvContentPartPr>
            <p14:xfrm>
              <a:off x="2173111" y="5118120"/>
              <a:ext cx="22577" cy="259431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8"/>
            </p:blipFill>
            <p:spPr>
              <a:xfrm>
                <a:off x="2173111" y="5118120"/>
                <a:ext cx="22577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87" name="墨迹 86"/>
              <p14:cNvContentPartPr/>
              <p14:nvPr/>
            </p14:nvContentPartPr>
            <p14:xfrm>
              <a:off x="2452511" y="5111071"/>
              <a:ext cx="262466" cy="32429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0"/>
            </p:blipFill>
            <p:spPr>
              <a:xfrm>
                <a:off x="2452511" y="5111071"/>
                <a:ext cx="262466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88" name="墨迹 87"/>
              <p14:cNvContentPartPr/>
              <p14:nvPr/>
            </p14:nvContentPartPr>
            <p14:xfrm>
              <a:off x="2579511" y="4986114"/>
              <a:ext cx="33866" cy="329400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2"/>
            </p:blipFill>
            <p:spPr>
              <a:xfrm>
                <a:off x="2579511" y="4986114"/>
                <a:ext cx="33866" cy="329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89" name="墨迹 88"/>
              <p14:cNvContentPartPr/>
              <p14:nvPr/>
            </p14:nvContentPartPr>
            <p14:xfrm>
              <a:off x="2880783" y="4968666"/>
              <a:ext cx="351543" cy="215722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4"/>
            </p:blipFill>
            <p:spPr>
              <a:xfrm>
                <a:off x="2880783" y="4968666"/>
                <a:ext cx="351543" cy="2157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0" name="墨迹 89"/>
              <p14:cNvContentPartPr/>
              <p14:nvPr/>
            </p14:nvContentPartPr>
            <p14:xfrm>
              <a:off x="3235148" y="5098381"/>
              <a:ext cx="174096" cy="137470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6"/>
            </p:blipFill>
            <p:spPr>
              <a:xfrm>
                <a:off x="3235148" y="5098381"/>
                <a:ext cx="174096" cy="137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1" name="墨迹 90"/>
              <p14:cNvContentPartPr/>
              <p14:nvPr/>
            </p14:nvContentPartPr>
            <p14:xfrm>
              <a:off x="3550355" y="5013784"/>
              <a:ext cx="423333" cy="50758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8"/>
            </p:blipFill>
            <p:spPr>
              <a:xfrm>
                <a:off x="3550355" y="5013784"/>
                <a:ext cx="423333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2" name="墨迹 91"/>
              <p14:cNvContentPartPr/>
              <p14:nvPr/>
            </p14:nvContentPartPr>
            <p14:xfrm>
              <a:off x="3902251" y="4895348"/>
              <a:ext cx="181504" cy="84597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0"/>
            </p:blipFill>
            <p:spPr>
              <a:xfrm>
                <a:off x="3902251" y="4895348"/>
                <a:ext cx="181504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3" name="墨迹 92"/>
              <p14:cNvContentPartPr/>
              <p14:nvPr/>
            </p14:nvContentPartPr>
            <p14:xfrm>
              <a:off x="3571169" y="5081462"/>
              <a:ext cx="475897" cy="67677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2"/>
            </p:blipFill>
            <p:spPr>
              <a:xfrm>
                <a:off x="3571169" y="5081462"/>
                <a:ext cx="475897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4" name="墨迹 93"/>
              <p14:cNvContentPartPr/>
              <p14:nvPr/>
            </p14:nvContentPartPr>
            <p14:xfrm>
              <a:off x="3591277" y="5145791"/>
              <a:ext cx="249767" cy="71026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4"/>
            </p:blipFill>
            <p:spPr>
              <a:xfrm>
                <a:off x="3591277" y="5145791"/>
                <a:ext cx="249767" cy="71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95" name="墨迹 94"/>
              <p14:cNvContentPartPr/>
              <p14:nvPr/>
            </p14:nvContentPartPr>
            <p14:xfrm>
              <a:off x="4106333" y="4878429"/>
              <a:ext cx="254000" cy="250971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6"/>
            </p:blipFill>
            <p:spPr>
              <a:xfrm>
                <a:off x="4106333" y="4878429"/>
                <a:ext cx="254000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96" name="墨迹 95"/>
              <p14:cNvContentPartPr/>
              <p14:nvPr/>
            </p14:nvContentPartPr>
            <p14:xfrm>
              <a:off x="4337755" y="4848115"/>
              <a:ext cx="429683" cy="242335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8"/>
            </p:blipFill>
            <p:spPr>
              <a:xfrm>
                <a:off x="4337755" y="4848115"/>
                <a:ext cx="429683" cy="242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97" name="墨迹 96"/>
              <p14:cNvContentPartPr/>
              <p14:nvPr/>
            </p14:nvContentPartPr>
            <p14:xfrm>
              <a:off x="4944533" y="4878429"/>
              <a:ext cx="259644" cy="33839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90"/>
            </p:blipFill>
            <p:spPr>
              <a:xfrm>
                <a:off x="4944533" y="4878429"/>
                <a:ext cx="25964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98" name="墨迹 97"/>
              <p14:cNvContentPartPr/>
              <p14:nvPr/>
            </p14:nvContentPartPr>
            <p14:xfrm>
              <a:off x="5040488" y="4773564"/>
              <a:ext cx="39512" cy="333277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2"/>
            </p:blipFill>
            <p:spPr>
              <a:xfrm>
                <a:off x="5040488" y="4773564"/>
                <a:ext cx="39512" cy="3332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99" name="墨迹 98"/>
              <p14:cNvContentPartPr/>
              <p14:nvPr/>
            </p14:nvContentPartPr>
            <p14:xfrm>
              <a:off x="5266266" y="4759993"/>
              <a:ext cx="364066" cy="240573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4"/>
            </p:blipFill>
            <p:spPr>
              <a:xfrm>
                <a:off x="5266266" y="4759993"/>
                <a:ext cx="364066" cy="240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0" name="墨迹 99"/>
              <p14:cNvContentPartPr/>
              <p14:nvPr/>
            </p14:nvContentPartPr>
            <p14:xfrm>
              <a:off x="5599288" y="4737610"/>
              <a:ext cx="152400" cy="264189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6"/>
            </p:blipFill>
            <p:spPr>
              <a:xfrm>
                <a:off x="5599288" y="4737610"/>
                <a:ext cx="152400" cy="264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1" name="墨迹 100"/>
              <p14:cNvContentPartPr/>
              <p14:nvPr/>
            </p14:nvContentPartPr>
            <p14:xfrm>
              <a:off x="5706533" y="4611948"/>
              <a:ext cx="50800" cy="655627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8"/>
            </p:blipFill>
            <p:spPr>
              <a:xfrm>
                <a:off x="5706533" y="4611948"/>
                <a:ext cx="50800" cy="6556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2" name="墨迹 101"/>
              <p14:cNvContentPartPr/>
              <p14:nvPr/>
            </p14:nvContentPartPr>
            <p14:xfrm>
              <a:off x="5791552" y="4880367"/>
              <a:ext cx="166159" cy="132007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200"/>
            </p:blipFill>
            <p:spPr>
              <a:xfrm>
                <a:off x="5791552" y="4880367"/>
                <a:ext cx="166159" cy="1320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3" name="墨迹 102"/>
              <p14:cNvContentPartPr/>
              <p14:nvPr/>
            </p14:nvContentPartPr>
            <p14:xfrm>
              <a:off x="7826022" y="3386525"/>
              <a:ext cx="138288" cy="42475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2"/>
            </p:blipFill>
            <p:spPr>
              <a:xfrm>
                <a:off x="7826022" y="3386525"/>
                <a:ext cx="138288" cy="424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04" name="墨迹 103"/>
              <p14:cNvContentPartPr/>
              <p14:nvPr/>
            </p14:nvContentPartPr>
            <p14:xfrm>
              <a:off x="1713088" y="4356747"/>
              <a:ext cx="163689" cy="14100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4"/>
            </p:blipFill>
            <p:spPr>
              <a:xfrm>
                <a:off x="1713088" y="4356747"/>
                <a:ext cx="163689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05" name="墨迹 104"/>
              <p14:cNvContentPartPr/>
              <p14:nvPr/>
            </p14:nvContentPartPr>
            <p14:xfrm>
              <a:off x="1999544" y="4246771"/>
              <a:ext cx="159456" cy="208496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6"/>
            </p:blipFill>
            <p:spPr>
              <a:xfrm>
                <a:off x="1999544" y="4246771"/>
                <a:ext cx="159456" cy="208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06" name="墨迹 105"/>
              <p14:cNvContentPartPr/>
              <p14:nvPr/>
            </p14:nvContentPartPr>
            <p14:xfrm>
              <a:off x="1998133" y="4201829"/>
              <a:ext cx="191911" cy="307193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8"/>
            </p:blipFill>
            <p:spPr>
              <a:xfrm>
                <a:off x="1998133" y="4201829"/>
                <a:ext cx="191911" cy="3071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07" name="墨迹 106"/>
              <p14:cNvContentPartPr/>
              <p14:nvPr/>
            </p14:nvContentPartPr>
            <p14:xfrm>
              <a:off x="3170590" y="4196013"/>
              <a:ext cx="182210" cy="16919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10"/>
            </p:blipFill>
            <p:spPr>
              <a:xfrm>
                <a:off x="3170590" y="4196013"/>
                <a:ext cx="18221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08" name="墨迹 107"/>
              <p14:cNvContentPartPr/>
              <p14:nvPr/>
            </p14:nvContentPartPr>
            <p14:xfrm>
              <a:off x="3256844" y="4104190"/>
              <a:ext cx="22578" cy="263837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2"/>
            </p:blipFill>
            <p:spPr>
              <a:xfrm>
                <a:off x="3256844" y="4104190"/>
                <a:ext cx="22578" cy="2638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09" name="墨迹 108"/>
              <p14:cNvContentPartPr/>
              <p14:nvPr/>
            </p14:nvContentPartPr>
            <p14:xfrm>
              <a:off x="3426177" y="4156534"/>
              <a:ext cx="160867" cy="140995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4"/>
            </p:blipFill>
            <p:spPr>
              <a:xfrm>
                <a:off x="3426177" y="4156534"/>
                <a:ext cx="160867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10" name="墨迹 109"/>
              <p14:cNvContentPartPr/>
              <p14:nvPr/>
            </p14:nvContentPartPr>
            <p14:xfrm>
              <a:off x="3460044" y="4074757"/>
              <a:ext cx="180622" cy="281990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6"/>
            </p:blipFill>
            <p:spPr>
              <a:xfrm>
                <a:off x="3460044" y="4074757"/>
                <a:ext cx="180622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11" name="墨迹 110"/>
              <p14:cNvContentPartPr/>
              <p14:nvPr/>
            </p14:nvContentPartPr>
            <p14:xfrm>
              <a:off x="4208638" y="4105776"/>
              <a:ext cx="162984" cy="22559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8"/>
            </p:blipFill>
            <p:spPr>
              <a:xfrm>
                <a:off x="4208638" y="4105776"/>
                <a:ext cx="16298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12" name="墨迹 111"/>
              <p14:cNvContentPartPr/>
              <p14:nvPr/>
            </p14:nvContentPartPr>
            <p14:xfrm>
              <a:off x="4278488" y="4012014"/>
              <a:ext cx="28223" cy="212198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20"/>
            </p:blipFill>
            <p:spPr>
              <a:xfrm>
                <a:off x="4278488" y="4012014"/>
                <a:ext cx="28223" cy="212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13" name="墨迹 112"/>
              <p14:cNvContentPartPr/>
              <p14:nvPr/>
            </p14:nvContentPartPr>
            <p14:xfrm>
              <a:off x="4390672" y="3992980"/>
              <a:ext cx="158750" cy="195983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22"/>
            </p:blipFill>
            <p:spPr>
              <a:xfrm>
                <a:off x="4390672" y="3992980"/>
                <a:ext cx="158750" cy="195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14" name="墨迹 113"/>
              <p14:cNvContentPartPr/>
              <p14:nvPr/>
            </p14:nvContentPartPr>
            <p14:xfrm>
              <a:off x="4590873" y="3961961"/>
              <a:ext cx="158927" cy="236166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4"/>
            </p:blipFill>
            <p:spPr>
              <a:xfrm>
                <a:off x="4590873" y="3961961"/>
                <a:ext cx="158927" cy="2361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15" name="墨迹 114"/>
              <p14:cNvContentPartPr/>
              <p14:nvPr/>
            </p14:nvContentPartPr>
            <p14:xfrm>
              <a:off x="4591755" y="3934819"/>
              <a:ext cx="211667" cy="297852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6"/>
            </p:blipFill>
            <p:spPr>
              <a:xfrm>
                <a:off x="4591755" y="3934819"/>
                <a:ext cx="211667" cy="297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16" name="墨迹 115"/>
              <p14:cNvContentPartPr/>
              <p14:nvPr/>
            </p14:nvContentPartPr>
            <p14:xfrm>
              <a:off x="1725083" y="5865394"/>
              <a:ext cx="205317" cy="39479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8"/>
            </p:blipFill>
            <p:spPr>
              <a:xfrm>
                <a:off x="1725083" y="5865394"/>
                <a:ext cx="20531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17" name="墨迹 116"/>
              <p14:cNvContentPartPr/>
              <p14:nvPr/>
            </p14:nvContentPartPr>
            <p14:xfrm>
              <a:off x="1992488" y="5683511"/>
              <a:ext cx="180623" cy="400425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30"/>
            </p:blipFill>
            <p:spPr>
              <a:xfrm>
                <a:off x="1992488" y="5683511"/>
                <a:ext cx="180623" cy="4004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18" name="墨迹 117"/>
              <p14:cNvContentPartPr/>
              <p14:nvPr/>
            </p14:nvContentPartPr>
            <p14:xfrm>
              <a:off x="3002138" y="5684921"/>
              <a:ext cx="164395" cy="22559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32"/>
            </p:blipFill>
            <p:spPr>
              <a:xfrm>
                <a:off x="3002138" y="5684921"/>
                <a:ext cx="164395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19" name="墨迹 118"/>
              <p14:cNvContentPartPr/>
              <p14:nvPr/>
            </p14:nvContentPartPr>
            <p14:xfrm>
              <a:off x="3222977" y="5516431"/>
              <a:ext cx="149578" cy="439200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4"/>
            </p:blipFill>
            <p:spPr>
              <a:xfrm>
                <a:off x="3222977" y="5516431"/>
                <a:ext cx="149578" cy="439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20" name="墨迹 119"/>
              <p14:cNvContentPartPr/>
              <p14:nvPr/>
            </p14:nvContentPartPr>
            <p14:xfrm>
              <a:off x="4240918" y="5584814"/>
              <a:ext cx="212548" cy="38068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6"/>
            </p:blipFill>
            <p:spPr>
              <a:xfrm>
                <a:off x="4240918" y="5584814"/>
                <a:ext cx="212548" cy="380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21" name="墨迹 120"/>
              <p14:cNvContentPartPr/>
              <p14:nvPr/>
            </p14:nvContentPartPr>
            <p14:xfrm>
              <a:off x="4363155" y="5474838"/>
              <a:ext cx="28222" cy="266481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38"/>
            </p:blipFill>
            <p:spPr>
              <a:xfrm>
                <a:off x="4363155" y="5474838"/>
                <a:ext cx="28222" cy="2664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22" name="墨迹 121"/>
              <p14:cNvContentPartPr/>
              <p14:nvPr/>
            </p14:nvContentPartPr>
            <p14:xfrm>
              <a:off x="4459111" y="5453689"/>
              <a:ext cx="174977" cy="229117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40"/>
            </p:blipFill>
            <p:spPr>
              <a:xfrm>
                <a:off x="4459111" y="5453689"/>
                <a:ext cx="174977" cy="229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23" name="墨迹 122"/>
              <p14:cNvContentPartPr/>
              <p14:nvPr/>
            </p14:nvContentPartPr>
            <p14:xfrm>
              <a:off x="4648905" y="5367858"/>
              <a:ext cx="162983" cy="455943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42"/>
            </p:blipFill>
            <p:spPr>
              <a:xfrm>
                <a:off x="4648905" y="5367858"/>
                <a:ext cx="162983" cy="4559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24" name="墨迹 123"/>
              <p14:cNvContentPartPr/>
              <p14:nvPr/>
            </p14:nvContentPartPr>
            <p14:xfrm>
              <a:off x="5313715" y="5464968"/>
              <a:ext cx="178329" cy="22559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44"/>
            </p:blipFill>
            <p:spPr>
              <a:xfrm>
                <a:off x="5313715" y="5464968"/>
                <a:ext cx="17832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25" name="墨迹 124"/>
              <p14:cNvContentPartPr/>
              <p14:nvPr/>
            </p14:nvContentPartPr>
            <p14:xfrm>
              <a:off x="5396088" y="5372969"/>
              <a:ext cx="33867" cy="297852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46"/>
            </p:blipFill>
            <p:spPr>
              <a:xfrm>
                <a:off x="5396088" y="5372969"/>
                <a:ext cx="33867" cy="297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26" name="墨迹 125"/>
              <p14:cNvContentPartPr/>
              <p14:nvPr/>
            </p14:nvContentPartPr>
            <p14:xfrm>
              <a:off x="5522206" y="5357812"/>
              <a:ext cx="195616" cy="188934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48"/>
            </p:blipFill>
            <p:spPr>
              <a:xfrm>
                <a:off x="5522206" y="5357812"/>
                <a:ext cx="195616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27" name="墨迹 126"/>
              <p14:cNvContentPartPr/>
              <p14:nvPr/>
            </p14:nvContentPartPr>
            <p14:xfrm>
              <a:off x="5748866" y="5243430"/>
              <a:ext cx="127000" cy="456295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50"/>
            </p:blipFill>
            <p:spPr>
              <a:xfrm>
                <a:off x="5748866" y="5243430"/>
                <a:ext cx="127000" cy="4562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28" name="墨迹 127"/>
              <p14:cNvContentPartPr/>
              <p14:nvPr/>
            </p14:nvContentPartPr>
            <p14:xfrm>
              <a:off x="3096683" y="3488922"/>
              <a:ext cx="735894" cy="848086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52"/>
            </p:blipFill>
            <p:spPr>
              <a:xfrm>
                <a:off x="3096683" y="3488922"/>
                <a:ext cx="735894" cy="8480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29" name="墨迹 128"/>
              <p14:cNvContentPartPr/>
              <p14:nvPr/>
            </p14:nvContentPartPr>
            <p14:xfrm>
              <a:off x="5537200" y="3375421"/>
              <a:ext cx="167393" cy="172014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54"/>
            </p:blipFill>
            <p:spPr>
              <a:xfrm>
                <a:off x="5537200" y="3375421"/>
                <a:ext cx="167393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30" name="墨迹 129"/>
              <p14:cNvContentPartPr/>
              <p14:nvPr/>
            </p14:nvContentPartPr>
            <p14:xfrm>
              <a:off x="5737048" y="3319023"/>
              <a:ext cx="164219" cy="228412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56"/>
            </p:blipFill>
            <p:spPr>
              <a:xfrm>
                <a:off x="5737048" y="3319023"/>
                <a:ext cx="164219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31" name="墨迹 130"/>
              <p14:cNvContentPartPr/>
              <p14:nvPr/>
            </p14:nvContentPartPr>
            <p14:xfrm>
              <a:off x="5613400" y="3865203"/>
              <a:ext cx="183444" cy="222420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58"/>
            </p:blipFill>
            <p:spPr>
              <a:xfrm>
                <a:off x="5613400" y="3865203"/>
                <a:ext cx="183444" cy="222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32" name="墨迹 131"/>
              <p14:cNvContentPartPr/>
              <p14:nvPr/>
            </p14:nvContentPartPr>
            <p14:xfrm>
              <a:off x="5624688" y="3790123"/>
              <a:ext cx="226660" cy="315653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60"/>
            </p:blipFill>
            <p:spPr>
              <a:xfrm>
                <a:off x="5624688" y="3790123"/>
                <a:ext cx="226660" cy="315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33" name="墨迹 132"/>
              <p14:cNvContentPartPr/>
              <p14:nvPr/>
            </p14:nvContentPartPr>
            <p14:xfrm>
              <a:off x="6333772" y="4650017"/>
              <a:ext cx="208138" cy="220657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62"/>
            </p:blipFill>
            <p:spPr>
              <a:xfrm>
                <a:off x="6333772" y="4650017"/>
                <a:ext cx="208138" cy="2206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34" name="墨迹 133"/>
              <p14:cNvContentPartPr/>
              <p14:nvPr/>
            </p14:nvContentPartPr>
            <p14:xfrm>
              <a:off x="6620933" y="4638737"/>
              <a:ext cx="138289" cy="236872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64"/>
            </p:blipFill>
            <p:spPr>
              <a:xfrm>
                <a:off x="6620933" y="4638737"/>
                <a:ext cx="138289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35" name="墨迹 134"/>
              <p14:cNvContentPartPr/>
              <p14:nvPr/>
            </p14:nvContentPartPr>
            <p14:xfrm>
              <a:off x="6028266" y="3254166"/>
              <a:ext cx="22578" cy="332748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66"/>
            </p:blipFill>
            <p:spPr>
              <a:xfrm>
                <a:off x="6028266" y="3254166"/>
                <a:ext cx="22578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36" name="墨迹 135"/>
              <p14:cNvContentPartPr/>
              <p14:nvPr/>
            </p14:nvContentPartPr>
            <p14:xfrm>
              <a:off x="6005688" y="3241476"/>
              <a:ext cx="39512" cy="91647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68"/>
            </p:blipFill>
            <p:spPr>
              <a:xfrm>
                <a:off x="6005688" y="3241476"/>
                <a:ext cx="39512" cy="916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37" name="墨迹 136"/>
              <p14:cNvContentPartPr/>
              <p14:nvPr/>
            </p14:nvContentPartPr>
            <p14:xfrm>
              <a:off x="6073422" y="3237246"/>
              <a:ext cx="84666" cy="50758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70"/>
            </p:blipFill>
            <p:spPr>
              <a:xfrm>
                <a:off x="6073422" y="3237246"/>
                <a:ext cx="8466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38" name="墨迹 137"/>
              <p14:cNvContentPartPr/>
              <p14:nvPr/>
            </p14:nvContentPartPr>
            <p14:xfrm>
              <a:off x="6942666" y="4585159"/>
              <a:ext cx="22578" cy="277055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72"/>
            </p:blipFill>
            <p:spPr>
              <a:xfrm>
                <a:off x="6942666" y="4585159"/>
                <a:ext cx="22578" cy="2770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39" name="墨迹 138"/>
              <p14:cNvContentPartPr/>
              <p14:nvPr/>
            </p14:nvContentPartPr>
            <p14:xfrm>
              <a:off x="6874933" y="4525765"/>
              <a:ext cx="84667" cy="143991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74"/>
            </p:blipFill>
            <p:spPr>
              <a:xfrm>
                <a:off x="6874933" y="4525765"/>
                <a:ext cx="84667" cy="1439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40" name="墨迹 139"/>
              <p14:cNvContentPartPr/>
              <p14:nvPr/>
            </p14:nvContentPartPr>
            <p14:xfrm>
              <a:off x="6982177" y="4534401"/>
              <a:ext cx="76200" cy="90237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76"/>
            </p:blipFill>
            <p:spPr>
              <a:xfrm>
                <a:off x="6982177" y="4534401"/>
                <a:ext cx="76200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41" name="墨迹 140"/>
              <p14:cNvContentPartPr/>
              <p14:nvPr/>
            </p14:nvContentPartPr>
            <p14:xfrm>
              <a:off x="6466769" y="5209767"/>
              <a:ext cx="473075" cy="512341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78"/>
            </p:blipFill>
            <p:spPr>
              <a:xfrm>
                <a:off x="6466769" y="5209767"/>
                <a:ext cx="473075" cy="512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42" name="墨迹 141"/>
              <p14:cNvContentPartPr/>
              <p14:nvPr/>
            </p14:nvContentPartPr>
            <p14:xfrm>
              <a:off x="7893226" y="3288004"/>
              <a:ext cx="175506" cy="275998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80"/>
            </p:blipFill>
            <p:spPr>
              <a:xfrm>
                <a:off x="7893226" y="3288004"/>
                <a:ext cx="175506" cy="2759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43" name="墨迹 142"/>
              <p14:cNvContentPartPr/>
              <p14:nvPr/>
            </p14:nvContentPartPr>
            <p14:xfrm>
              <a:off x="7933266" y="3220327"/>
              <a:ext cx="202494" cy="366587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82"/>
            </p:blipFill>
            <p:spPr>
              <a:xfrm>
                <a:off x="7933266" y="3220327"/>
                <a:ext cx="202494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44" name="墨迹 143"/>
              <p14:cNvContentPartPr/>
              <p14:nvPr/>
            </p14:nvContentPartPr>
            <p14:xfrm>
              <a:off x="8150577" y="3383881"/>
              <a:ext cx="177800" cy="16919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84"/>
            </p:blipFill>
            <p:spPr>
              <a:xfrm>
                <a:off x="8150577" y="3383881"/>
                <a:ext cx="1778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45" name="墨迹 144"/>
              <p14:cNvContentPartPr/>
              <p14:nvPr/>
            </p14:nvContentPartPr>
            <p14:xfrm>
              <a:off x="8207022" y="3273200"/>
              <a:ext cx="45155" cy="299615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86"/>
            </p:blipFill>
            <p:spPr>
              <a:xfrm>
                <a:off x="8207022" y="3273200"/>
                <a:ext cx="45155" cy="299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46" name="墨迹 145"/>
              <p14:cNvContentPartPr/>
              <p14:nvPr/>
            </p14:nvContentPartPr>
            <p14:xfrm>
              <a:off x="8450438" y="3311973"/>
              <a:ext cx="219428" cy="207263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88"/>
            </p:blipFill>
            <p:spPr>
              <a:xfrm>
                <a:off x="8450438" y="3311973"/>
                <a:ext cx="219428" cy="207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47" name="墨迹 146"/>
              <p14:cNvContentPartPr/>
              <p14:nvPr/>
            </p14:nvContentPartPr>
            <p14:xfrm>
              <a:off x="8656990" y="3252051"/>
              <a:ext cx="227365" cy="451360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90"/>
            </p:blipFill>
            <p:spPr>
              <a:xfrm>
                <a:off x="8656990" y="3252051"/>
                <a:ext cx="227365" cy="451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48" name="墨迹 147"/>
              <p14:cNvContentPartPr/>
              <p14:nvPr/>
            </p14:nvContentPartPr>
            <p14:xfrm>
              <a:off x="8985955" y="3327483"/>
              <a:ext cx="118534" cy="28199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92"/>
            </p:blipFill>
            <p:spPr>
              <a:xfrm>
                <a:off x="8985955" y="3327483"/>
                <a:ext cx="11853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49" name="墨迹 148"/>
              <p14:cNvContentPartPr/>
              <p14:nvPr/>
            </p14:nvContentPartPr>
            <p14:xfrm>
              <a:off x="8926336" y="3406440"/>
              <a:ext cx="245886" cy="45119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94"/>
            </p:blipFill>
            <p:spPr>
              <a:xfrm>
                <a:off x="8926336" y="3406440"/>
                <a:ext cx="245886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50" name="墨迹 149"/>
              <p14:cNvContentPartPr/>
              <p14:nvPr/>
            </p14:nvContentPartPr>
            <p14:xfrm>
              <a:off x="9256888" y="3288004"/>
              <a:ext cx="118534" cy="186114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96"/>
            </p:blipFill>
            <p:spPr>
              <a:xfrm>
                <a:off x="9256888" y="3288004"/>
                <a:ext cx="118534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51" name="墨迹 150"/>
              <p14:cNvContentPartPr/>
              <p14:nvPr/>
            </p14:nvContentPartPr>
            <p14:xfrm>
              <a:off x="9420577" y="3327483"/>
              <a:ext cx="67734" cy="62743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98"/>
            </p:blipFill>
            <p:spPr>
              <a:xfrm>
                <a:off x="9420577" y="3327483"/>
                <a:ext cx="67734" cy="627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52" name="墨迹 151"/>
              <p14:cNvContentPartPr/>
              <p14:nvPr/>
            </p14:nvContentPartPr>
            <p14:xfrm>
              <a:off x="9462911" y="3163224"/>
              <a:ext cx="214489" cy="384211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300"/>
            </p:blipFill>
            <p:spPr>
              <a:xfrm>
                <a:off x="9462911" y="3163224"/>
                <a:ext cx="214489" cy="3842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53" name="墨迹 152"/>
              <p14:cNvContentPartPr/>
              <p14:nvPr/>
            </p14:nvContentPartPr>
            <p14:xfrm>
              <a:off x="9612488" y="3163929"/>
              <a:ext cx="220134" cy="56398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302"/>
            </p:blipFill>
            <p:spPr>
              <a:xfrm>
                <a:off x="9612488" y="3163929"/>
                <a:ext cx="220134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54" name="墨迹 153"/>
              <p14:cNvContentPartPr/>
              <p14:nvPr/>
            </p14:nvContentPartPr>
            <p14:xfrm>
              <a:off x="8009466" y="4225622"/>
              <a:ext cx="22578" cy="9869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304"/>
            </p:blipFill>
            <p:spPr>
              <a:xfrm>
                <a:off x="8009466" y="4225622"/>
                <a:ext cx="22578" cy="98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55" name="墨迹 154"/>
              <p14:cNvContentPartPr/>
              <p14:nvPr/>
            </p14:nvContentPartPr>
            <p14:xfrm>
              <a:off x="8003822" y="4196013"/>
              <a:ext cx="16933" cy="411705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306"/>
            </p:blipFill>
            <p:spPr>
              <a:xfrm>
                <a:off x="8003822" y="4196013"/>
                <a:ext cx="16933" cy="4117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56" name="墨迹 155"/>
              <p14:cNvContentPartPr/>
              <p14:nvPr/>
            </p14:nvContentPartPr>
            <p14:xfrm>
              <a:off x="8007350" y="4303169"/>
              <a:ext cx="199672" cy="197393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308"/>
            </p:blipFill>
            <p:spPr>
              <a:xfrm>
                <a:off x="8007350" y="4303169"/>
                <a:ext cx="199672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57" name="墨迹 156"/>
              <p14:cNvContentPartPr/>
              <p14:nvPr/>
            </p14:nvContentPartPr>
            <p14:xfrm>
              <a:off x="8236655" y="4380011"/>
              <a:ext cx="15522" cy="464579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310"/>
            </p:blipFill>
            <p:spPr>
              <a:xfrm>
                <a:off x="8236655" y="4380011"/>
                <a:ext cx="15522" cy="4645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58" name="墨迹 157"/>
              <p14:cNvContentPartPr/>
              <p14:nvPr/>
            </p14:nvContentPartPr>
            <p14:xfrm>
              <a:off x="8232422" y="4320088"/>
              <a:ext cx="123472" cy="217133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312"/>
            </p:blipFill>
            <p:spPr>
              <a:xfrm>
                <a:off x="8232422" y="4320088"/>
                <a:ext cx="123472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59" name="墨迹 158"/>
              <p14:cNvContentPartPr/>
              <p14:nvPr/>
            </p14:nvContentPartPr>
            <p14:xfrm>
              <a:off x="8391172" y="4425130"/>
              <a:ext cx="86783" cy="151569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314"/>
            </p:blipFill>
            <p:spPr>
              <a:xfrm>
                <a:off x="8391172" y="4425130"/>
                <a:ext cx="86783" cy="151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60" name="墨迹 159"/>
              <p14:cNvContentPartPr/>
              <p14:nvPr/>
            </p14:nvContentPartPr>
            <p14:xfrm>
              <a:off x="8362244" y="4576699"/>
              <a:ext cx="155222" cy="33134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16"/>
            </p:blipFill>
            <p:spPr>
              <a:xfrm>
                <a:off x="8362244" y="4576699"/>
                <a:ext cx="155222" cy="331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61" name="墨迹 160"/>
              <p14:cNvContentPartPr/>
              <p14:nvPr/>
            </p14:nvContentPartPr>
            <p14:xfrm>
              <a:off x="8603544" y="4274970"/>
              <a:ext cx="150988" cy="16919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18"/>
            </p:blipFill>
            <p:spPr>
              <a:xfrm>
                <a:off x="8603544" y="4274970"/>
                <a:ext cx="15098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62" name="墨迹 161"/>
              <p14:cNvContentPartPr/>
              <p14:nvPr/>
            </p14:nvContentPartPr>
            <p14:xfrm>
              <a:off x="8589433" y="4404685"/>
              <a:ext cx="193322" cy="16920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20"/>
            </p:blipFill>
            <p:spPr>
              <a:xfrm>
                <a:off x="8589433" y="4404685"/>
                <a:ext cx="193322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63" name="墨迹 162"/>
              <p14:cNvContentPartPr/>
              <p14:nvPr/>
            </p14:nvContentPartPr>
            <p14:xfrm>
              <a:off x="8973961" y="4291889"/>
              <a:ext cx="980016" cy="50758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322"/>
            </p:blipFill>
            <p:spPr>
              <a:xfrm>
                <a:off x="8973961" y="4291889"/>
                <a:ext cx="98001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64" name="墨迹 163"/>
              <p14:cNvContentPartPr/>
              <p14:nvPr/>
            </p14:nvContentPartPr>
            <p14:xfrm>
              <a:off x="9194800" y="3870843"/>
              <a:ext cx="11288" cy="474625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324"/>
            </p:blipFill>
            <p:spPr>
              <a:xfrm>
                <a:off x="9194800" y="3870843"/>
                <a:ext cx="11288" cy="474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65" name="墨迹 164"/>
              <p14:cNvContentPartPr/>
              <p14:nvPr/>
            </p14:nvContentPartPr>
            <p14:xfrm>
              <a:off x="9152466" y="3835065"/>
              <a:ext cx="156986" cy="307369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26"/>
            </p:blipFill>
            <p:spPr>
              <a:xfrm>
                <a:off x="9152466" y="3835065"/>
                <a:ext cx="156986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66" name="墨迹 165"/>
              <p14:cNvContentPartPr/>
              <p14:nvPr/>
            </p14:nvContentPartPr>
            <p14:xfrm>
              <a:off x="9369777" y="4094672"/>
              <a:ext cx="5645" cy="129539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28"/>
            </p:blipFill>
            <p:spPr>
              <a:xfrm>
                <a:off x="9369777" y="4094672"/>
                <a:ext cx="5645" cy="129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67" name="墨迹 166"/>
              <p14:cNvContentPartPr/>
              <p14:nvPr/>
            </p14:nvContentPartPr>
            <p14:xfrm>
              <a:off x="9364133" y="4129745"/>
              <a:ext cx="84667" cy="32429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30"/>
            </p:blipFill>
            <p:spPr>
              <a:xfrm>
                <a:off x="9364133" y="4129745"/>
                <a:ext cx="84667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68" name="墨迹 167"/>
              <p14:cNvContentPartPr/>
              <p14:nvPr/>
            </p14:nvContentPartPr>
            <p14:xfrm>
              <a:off x="9421988" y="4040918"/>
              <a:ext cx="26812" cy="194573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32"/>
            </p:blipFill>
            <p:spPr>
              <a:xfrm>
                <a:off x="9421988" y="4040918"/>
                <a:ext cx="26812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69" name="墨迹 168"/>
              <p14:cNvContentPartPr/>
              <p14:nvPr/>
            </p14:nvContentPartPr>
            <p14:xfrm>
              <a:off x="9493955" y="4157944"/>
              <a:ext cx="118534" cy="86536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34"/>
            </p:blipFill>
            <p:spPr>
              <a:xfrm>
                <a:off x="9493955" y="4157944"/>
                <a:ext cx="118534" cy="86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70" name="墨迹 169"/>
              <p14:cNvContentPartPr/>
              <p14:nvPr/>
            </p14:nvContentPartPr>
            <p14:xfrm>
              <a:off x="9398000" y="3699710"/>
              <a:ext cx="197555" cy="142758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36"/>
            </p:blipFill>
            <p:spPr>
              <a:xfrm>
                <a:off x="9398000" y="3699710"/>
                <a:ext cx="197555" cy="142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171" name="墨迹 170"/>
              <p14:cNvContentPartPr/>
              <p14:nvPr/>
            </p14:nvContentPartPr>
            <p14:xfrm>
              <a:off x="9156700" y="4499152"/>
              <a:ext cx="32455" cy="500533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38"/>
            </p:blipFill>
            <p:spPr>
              <a:xfrm>
                <a:off x="9156700" y="4499152"/>
                <a:ext cx="32455" cy="5005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72" name="墨迹 171"/>
              <p14:cNvContentPartPr/>
              <p14:nvPr/>
            </p14:nvContentPartPr>
            <p14:xfrm>
              <a:off x="9172222" y="4474478"/>
              <a:ext cx="112888" cy="229117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40"/>
            </p:blipFill>
            <p:spPr>
              <a:xfrm>
                <a:off x="9172222" y="4474478"/>
                <a:ext cx="112888" cy="229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173" name="墨迹 172"/>
              <p14:cNvContentPartPr/>
              <p14:nvPr/>
            </p14:nvContentPartPr>
            <p14:xfrm>
              <a:off x="9335911" y="4589389"/>
              <a:ext cx="254000" cy="181883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42"/>
            </p:blipFill>
            <p:spPr>
              <a:xfrm>
                <a:off x="9335911" y="4589389"/>
                <a:ext cx="254000" cy="181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174" name="墨迹 173"/>
              <p14:cNvContentPartPr/>
              <p14:nvPr/>
            </p14:nvContentPartPr>
            <p14:xfrm>
              <a:off x="9584266" y="4540217"/>
              <a:ext cx="33866" cy="321293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44"/>
            </p:blipFill>
            <p:spPr>
              <a:xfrm>
                <a:off x="9584266" y="4540217"/>
                <a:ext cx="33866" cy="321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175" name="墨迹 174"/>
              <p14:cNvContentPartPr/>
              <p14:nvPr/>
            </p14:nvContentPartPr>
            <p14:xfrm>
              <a:off x="9637536" y="4600668"/>
              <a:ext cx="161219" cy="145930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46"/>
            </p:blipFill>
            <p:spPr>
              <a:xfrm>
                <a:off x="9637536" y="4600668"/>
                <a:ext cx="161219" cy="1459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176" name="墨迹 175"/>
              <p14:cNvContentPartPr/>
              <p14:nvPr/>
            </p14:nvContentPartPr>
            <p14:xfrm>
              <a:off x="9747955" y="4621818"/>
              <a:ext cx="28222" cy="225592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48"/>
            </p:blipFill>
            <p:spPr>
              <a:xfrm>
                <a:off x="9747955" y="4621818"/>
                <a:ext cx="28222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177" name="墨迹 176"/>
              <p14:cNvContentPartPr/>
              <p14:nvPr/>
            </p14:nvContentPartPr>
            <p14:xfrm>
              <a:off x="9994900" y="4196013"/>
              <a:ext cx="170744" cy="33838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50"/>
            </p:blipFill>
            <p:spPr>
              <a:xfrm>
                <a:off x="9994900" y="4196013"/>
                <a:ext cx="170744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178" name="墨迹 177"/>
              <p14:cNvContentPartPr/>
              <p14:nvPr/>
            </p14:nvContentPartPr>
            <p14:xfrm>
              <a:off x="9973733" y="4337008"/>
              <a:ext cx="239889" cy="26789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52"/>
            </p:blipFill>
            <p:spPr>
              <a:xfrm>
                <a:off x="9973733" y="4337008"/>
                <a:ext cx="239889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179" name="墨迹 178"/>
              <p14:cNvContentPartPr/>
              <p14:nvPr/>
            </p14:nvContentPartPr>
            <p14:xfrm>
              <a:off x="10399888" y="4179093"/>
              <a:ext cx="1357489" cy="112796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54"/>
            </p:blipFill>
            <p:spPr>
              <a:xfrm>
                <a:off x="10399888" y="4179093"/>
                <a:ext cx="1357489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180" name="墨迹 179"/>
              <p14:cNvContentPartPr/>
              <p14:nvPr/>
            </p14:nvContentPartPr>
            <p14:xfrm>
              <a:off x="10359496" y="3635910"/>
              <a:ext cx="173038" cy="455766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56"/>
            </p:blipFill>
            <p:spPr>
              <a:xfrm>
                <a:off x="10359496" y="3635910"/>
                <a:ext cx="173038" cy="4557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181" name="墨迹 180"/>
              <p14:cNvContentPartPr/>
              <p14:nvPr/>
            </p14:nvContentPartPr>
            <p14:xfrm>
              <a:off x="10566400" y="3756108"/>
              <a:ext cx="555977" cy="62038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58"/>
            </p:blipFill>
            <p:spPr>
              <a:xfrm>
                <a:off x="10566400" y="3756108"/>
                <a:ext cx="555977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182" name="墨迹 181"/>
              <p14:cNvContentPartPr/>
              <p14:nvPr/>
            </p14:nvContentPartPr>
            <p14:xfrm>
              <a:off x="10653888" y="3902743"/>
              <a:ext cx="129823" cy="148045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60"/>
            </p:blipFill>
            <p:spPr>
              <a:xfrm>
                <a:off x="10653888" y="3902743"/>
                <a:ext cx="129823" cy="148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183" name="墨迹 182"/>
              <p14:cNvContentPartPr/>
              <p14:nvPr/>
            </p14:nvContentPartPr>
            <p14:xfrm>
              <a:off x="10809111" y="3936582"/>
              <a:ext cx="45156" cy="60099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62"/>
            </p:blipFill>
            <p:spPr>
              <a:xfrm>
                <a:off x="10809111" y="3936582"/>
                <a:ext cx="45156" cy="60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184" name="墨迹 183"/>
              <p14:cNvContentPartPr/>
              <p14:nvPr/>
            </p14:nvContentPartPr>
            <p14:xfrm>
              <a:off x="10854267" y="3856215"/>
              <a:ext cx="116063" cy="260840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64"/>
            </p:blipFill>
            <p:spPr>
              <a:xfrm>
                <a:off x="10854267" y="3856215"/>
                <a:ext cx="116063" cy="2608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185" name="墨迹 184"/>
              <p14:cNvContentPartPr/>
              <p14:nvPr/>
            </p14:nvContentPartPr>
            <p14:xfrm>
              <a:off x="10922000" y="3868904"/>
              <a:ext cx="118532" cy="39479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66"/>
            </p:blipFill>
            <p:spPr>
              <a:xfrm>
                <a:off x="10922000" y="3868904"/>
                <a:ext cx="118532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186" name="墨迹 185"/>
              <p14:cNvContentPartPr/>
              <p14:nvPr/>
            </p14:nvContentPartPr>
            <p14:xfrm>
              <a:off x="10576277" y="3537566"/>
              <a:ext cx="150988" cy="143286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68"/>
            </p:blipFill>
            <p:spPr>
              <a:xfrm>
                <a:off x="10576277" y="3537566"/>
                <a:ext cx="150988" cy="1432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187" name="墨迹 186"/>
              <p14:cNvContentPartPr/>
              <p14:nvPr/>
            </p14:nvContentPartPr>
            <p14:xfrm>
              <a:off x="10724444" y="3549374"/>
              <a:ext cx="128411" cy="127777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370"/>
            </p:blipFill>
            <p:spPr>
              <a:xfrm>
                <a:off x="10724444" y="3549374"/>
                <a:ext cx="128411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188" name="墨迹 187"/>
              <p14:cNvContentPartPr/>
              <p14:nvPr/>
            </p14:nvContentPartPr>
            <p14:xfrm>
              <a:off x="10727267" y="3493329"/>
              <a:ext cx="155222" cy="206381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372"/>
            </p:blipFill>
            <p:spPr>
              <a:xfrm>
                <a:off x="10727267" y="3493329"/>
                <a:ext cx="155222" cy="206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189" name="墨迹 188"/>
              <p14:cNvContentPartPr/>
              <p14:nvPr/>
            </p14:nvContentPartPr>
            <p14:xfrm>
              <a:off x="10848622" y="3569995"/>
              <a:ext cx="146756" cy="28199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374"/>
            </p:blipFill>
            <p:spPr>
              <a:xfrm>
                <a:off x="10848622" y="3569995"/>
                <a:ext cx="14675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190" name="墨迹 189"/>
              <p14:cNvContentPartPr/>
              <p14:nvPr/>
            </p14:nvContentPartPr>
            <p14:xfrm>
              <a:off x="10941755" y="3506547"/>
              <a:ext cx="19756" cy="159324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376"/>
            </p:blipFill>
            <p:spPr>
              <a:xfrm>
                <a:off x="10941755" y="3506547"/>
                <a:ext cx="19756" cy="1593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191" name="墨迹 190"/>
              <p14:cNvContentPartPr/>
              <p14:nvPr/>
            </p14:nvContentPartPr>
            <p14:xfrm>
              <a:off x="10999963" y="3432877"/>
              <a:ext cx="226837" cy="287454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378"/>
            </p:blipFill>
            <p:spPr>
              <a:xfrm>
                <a:off x="10999963" y="3432877"/>
                <a:ext cx="226837" cy="287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192" name="墨迹 191"/>
              <p14:cNvContentPartPr/>
              <p14:nvPr/>
            </p14:nvContentPartPr>
            <p14:xfrm>
              <a:off x="11057467" y="3767388"/>
              <a:ext cx="270933" cy="22559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380"/>
            </p:blipFill>
            <p:spPr>
              <a:xfrm>
                <a:off x="11057467" y="3767388"/>
                <a:ext cx="27093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193" name="墨迹 192"/>
              <p14:cNvContentPartPr/>
              <p14:nvPr/>
            </p14:nvContentPartPr>
            <p14:xfrm>
              <a:off x="11373555" y="3620753"/>
              <a:ext cx="5645" cy="470923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382"/>
            </p:blipFill>
            <p:spPr>
              <a:xfrm>
                <a:off x="11373555" y="3620753"/>
                <a:ext cx="5645" cy="4709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194" name="墨迹 193"/>
              <p14:cNvContentPartPr/>
              <p14:nvPr/>
            </p14:nvContentPartPr>
            <p14:xfrm>
              <a:off x="11362267" y="3599604"/>
              <a:ext cx="133350" cy="227002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384"/>
            </p:blipFill>
            <p:spPr>
              <a:xfrm>
                <a:off x="11362267" y="3599604"/>
                <a:ext cx="133350" cy="227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195" name="墨迹 194"/>
              <p14:cNvContentPartPr/>
              <p14:nvPr/>
            </p14:nvContentPartPr>
            <p14:xfrm>
              <a:off x="11480800" y="3547435"/>
              <a:ext cx="156104" cy="372227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386"/>
            </p:blipFill>
            <p:spPr>
              <a:xfrm>
                <a:off x="11480800" y="3547435"/>
                <a:ext cx="156104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196" name="墨迹 195"/>
              <p14:cNvContentPartPr/>
              <p14:nvPr/>
            </p14:nvContentPartPr>
            <p14:xfrm>
              <a:off x="11655777" y="3350042"/>
              <a:ext cx="194733" cy="144696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88"/>
            </p:blipFill>
            <p:spPr>
              <a:xfrm>
                <a:off x="11655777" y="3350042"/>
                <a:ext cx="194733" cy="144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197" name="墨迹 196"/>
              <p14:cNvContentPartPr/>
              <p14:nvPr/>
            </p14:nvContentPartPr>
            <p14:xfrm>
              <a:off x="10611555" y="4468662"/>
              <a:ext cx="25400" cy="216075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90"/>
            </p:blipFill>
            <p:spPr>
              <a:xfrm>
                <a:off x="10611555" y="4468662"/>
                <a:ext cx="25400" cy="216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198" name="墨迹 197"/>
              <p14:cNvContentPartPr/>
              <p14:nvPr/>
            </p14:nvContentPartPr>
            <p14:xfrm>
              <a:off x="10684932" y="4523121"/>
              <a:ext cx="169333" cy="28199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392"/>
            </p:blipFill>
            <p:spPr>
              <a:xfrm>
                <a:off x="10684932" y="4523121"/>
                <a:ext cx="1693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199" name="墨迹 198"/>
              <p14:cNvContentPartPr/>
              <p14:nvPr/>
            </p14:nvContentPartPr>
            <p14:xfrm>
              <a:off x="10842977" y="4427245"/>
              <a:ext cx="127882" cy="203032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394"/>
            </p:blipFill>
            <p:spPr>
              <a:xfrm>
                <a:off x="10842977" y="4427245"/>
                <a:ext cx="127882" cy="203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00" name="墨迹 199"/>
              <p14:cNvContentPartPr/>
              <p14:nvPr/>
            </p14:nvContentPartPr>
            <p14:xfrm>
              <a:off x="10845800" y="4394111"/>
              <a:ext cx="183444" cy="224887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396"/>
            </p:blipFill>
            <p:spPr>
              <a:xfrm>
                <a:off x="10845800" y="4394111"/>
                <a:ext cx="183444" cy="224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01" name="墨迹 200"/>
              <p14:cNvContentPartPr/>
              <p14:nvPr/>
            </p14:nvContentPartPr>
            <p14:xfrm>
              <a:off x="11091332" y="4483643"/>
              <a:ext cx="101600" cy="16919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398"/>
            </p:blipFill>
            <p:spPr>
              <a:xfrm>
                <a:off x="11091332" y="4483643"/>
                <a:ext cx="1016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02" name="墨迹 201"/>
              <p14:cNvContentPartPr/>
              <p14:nvPr/>
            </p14:nvContentPartPr>
            <p14:xfrm>
              <a:off x="11249377" y="4353046"/>
              <a:ext cx="169333" cy="361829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400"/>
            </p:blipFill>
            <p:spPr>
              <a:xfrm>
                <a:off x="11249377" y="4353046"/>
                <a:ext cx="169333" cy="361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03" name="墨迹 202"/>
              <p14:cNvContentPartPr/>
              <p14:nvPr/>
            </p14:nvContentPartPr>
            <p14:xfrm>
              <a:off x="10393362" y="4765633"/>
              <a:ext cx="977548" cy="73317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402"/>
            </p:blipFill>
            <p:spPr>
              <a:xfrm>
                <a:off x="10393362" y="4765633"/>
                <a:ext cx="977548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04" name="墨迹 203"/>
              <p14:cNvContentPartPr/>
              <p14:nvPr/>
            </p14:nvContentPartPr>
            <p14:xfrm>
              <a:off x="10744905" y="4857279"/>
              <a:ext cx="165806" cy="201623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404"/>
            </p:blipFill>
            <p:spPr>
              <a:xfrm>
                <a:off x="10744905" y="4857279"/>
                <a:ext cx="165806" cy="201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05" name="墨迹 204"/>
              <p14:cNvContentPartPr/>
              <p14:nvPr/>
            </p14:nvContentPartPr>
            <p14:xfrm>
              <a:off x="10972800" y="4900988"/>
              <a:ext cx="42332" cy="90237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406"/>
            </p:blipFill>
            <p:spPr>
              <a:xfrm>
                <a:off x="10972800" y="4900988"/>
                <a:ext cx="42332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06" name="墨迹 205"/>
              <p14:cNvContentPartPr/>
              <p14:nvPr/>
            </p14:nvContentPartPr>
            <p14:xfrm>
              <a:off x="11023600" y="4827670"/>
              <a:ext cx="104951" cy="310190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408"/>
            </p:blipFill>
            <p:spPr>
              <a:xfrm>
                <a:off x="11023600" y="4827670"/>
                <a:ext cx="104951" cy="310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07" name="墨迹 206"/>
              <p14:cNvContentPartPr/>
              <p14:nvPr/>
            </p14:nvContentPartPr>
            <p14:xfrm>
              <a:off x="11068755" y="4892528"/>
              <a:ext cx="158045" cy="53578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410"/>
            </p:blipFill>
            <p:spPr>
              <a:xfrm>
                <a:off x="11068755" y="4892528"/>
                <a:ext cx="158045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08" name="墨迹 207"/>
              <p14:cNvContentPartPr/>
              <p14:nvPr/>
            </p14:nvContentPartPr>
            <p14:xfrm>
              <a:off x="11542888" y="4640500"/>
              <a:ext cx="33867" cy="531198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412"/>
            </p:blipFill>
            <p:spPr>
              <a:xfrm>
                <a:off x="11542888" y="4640500"/>
                <a:ext cx="33867" cy="531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09" name="墨迹 208"/>
              <p14:cNvContentPartPr/>
              <p14:nvPr/>
            </p14:nvContentPartPr>
            <p14:xfrm>
              <a:off x="11554177" y="4602079"/>
              <a:ext cx="142699" cy="217132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414"/>
            </p:blipFill>
            <p:spPr>
              <a:xfrm>
                <a:off x="11554177" y="4602079"/>
                <a:ext cx="142699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10" name="墨迹 209"/>
              <p14:cNvContentPartPr/>
              <p14:nvPr/>
            </p14:nvContentPartPr>
            <p14:xfrm>
              <a:off x="8950853" y="5600324"/>
              <a:ext cx="215724" cy="39478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416"/>
            </p:blipFill>
            <p:spPr>
              <a:xfrm>
                <a:off x="8950853" y="5600324"/>
                <a:ext cx="215724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11" name="墨迹 210"/>
              <p14:cNvContentPartPr/>
              <p14:nvPr/>
            </p14:nvContentPartPr>
            <p14:xfrm>
              <a:off x="8930922" y="5746958"/>
              <a:ext cx="252588" cy="16920"/>
            </p14:xfrm>
          </p:contentPart>
        </mc:Choice>
        <mc:Fallback xmlns="">
          <p:pic>
            <p:nvPicPr>
              <p:cNvPr id="211" name="墨迹 210"/>
            </p:nvPicPr>
            <p:blipFill>
              <a:blip r:embed="rId418"/>
            </p:blipFill>
            <p:spPr>
              <a:xfrm>
                <a:off x="8930922" y="5746958"/>
                <a:ext cx="25258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12" name="墨迹 211"/>
              <p14:cNvContentPartPr/>
              <p14:nvPr/>
            </p14:nvContentPartPr>
            <p14:xfrm>
              <a:off x="9450916" y="5611603"/>
              <a:ext cx="565150" cy="28199"/>
            </p14:xfrm>
          </p:contentPart>
        </mc:Choice>
        <mc:Fallback xmlns="">
          <p:pic>
            <p:nvPicPr>
              <p:cNvPr id="212" name="墨迹 211"/>
            </p:nvPicPr>
            <p:blipFill>
              <a:blip r:embed="rId420"/>
            </p:blipFill>
            <p:spPr>
              <a:xfrm>
                <a:off x="9450916" y="5611603"/>
                <a:ext cx="56515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213" name="墨迹 212"/>
              <p14:cNvContentPartPr/>
              <p14:nvPr/>
            </p14:nvContentPartPr>
            <p14:xfrm>
              <a:off x="9518826" y="5740261"/>
              <a:ext cx="288396" cy="277408"/>
            </p14:xfrm>
          </p:contentPart>
        </mc:Choice>
        <mc:Fallback xmlns="">
          <p:pic>
            <p:nvPicPr>
              <p:cNvPr id="213" name="墨迹 212"/>
            </p:nvPicPr>
            <p:blipFill>
              <a:blip r:embed="rId422"/>
            </p:blipFill>
            <p:spPr>
              <a:xfrm>
                <a:off x="9518826" y="5740261"/>
                <a:ext cx="288396" cy="2774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14" name="墨迹 213"/>
              <p14:cNvContentPartPr/>
              <p14:nvPr/>
            </p14:nvContentPartPr>
            <p14:xfrm>
              <a:off x="9764888" y="5761058"/>
              <a:ext cx="160867" cy="36659"/>
            </p14:xfrm>
          </p:contentPart>
        </mc:Choice>
        <mc:Fallback xmlns="">
          <p:pic>
            <p:nvPicPr>
              <p:cNvPr id="214" name="墨迹 213"/>
            </p:nvPicPr>
            <p:blipFill>
              <a:blip r:embed="rId424"/>
            </p:blipFill>
            <p:spPr>
              <a:xfrm>
                <a:off x="9764888" y="5761058"/>
                <a:ext cx="160867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215" name="墨迹 214"/>
              <p14:cNvContentPartPr/>
              <p14:nvPr/>
            </p14:nvContentPartPr>
            <p14:xfrm>
              <a:off x="9509653" y="5326264"/>
              <a:ext cx="179035" cy="189462"/>
            </p14:xfrm>
          </p:contentPart>
        </mc:Choice>
        <mc:Fallback xmlns="">
          <p:pic>
            <p:nvPicPr>
              <p:cNvPr id="215" name="墨迹 214"/>
            </p:nvPicPr>
            <p:blipFill>
              <a:blip r:embed="rId426"/>
            </p:blipFill>
            <p:spPr>
              <a:xfrm>
                <a:off x="9509653" y="5326264"/>
                <a:ext cx="179035" cy="189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216" name="墨迹 215"/>
              <p14:cNvContentPartPr/>
              <p14:nvPr/>
            </p14:nvContentPartPr>
            <p14:xfrm>
              <a:off x="9725377" y="5294540"/>
              <a:ext cx="16934" cy="401660"/>
            </p14:xfrm>
          </p:contentPart>
        </mc:Choice>
        <mc:Fallback xmlns="">
          <p:pic>
            <p:nvPicPr>
              <p:cNvPr id="216" name="墨迹 215"/>
            </p:nvPicPr>
            <p:blipFill>
              <a:blip r:embed="rId428"/>
            </p:blipFill>
            <p:spPr>
              <a:xfrm>
                <a:off x="9725377" y="5294540"/>
                <a:ext cx="16934" cy="4016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17" name="墨迹 216"/>
              <p14:cNvContentPartPr/>
              <p14:nvPr/>
            </p14:nvContentPartPr>
            <p14:xfrm>
              <a:off x="9719733" y="5246426"/>
              <a:ext cx="138994" cy="235462"/>
            </p14:xfrm>
          </p:contentPart>
        </mc:Choice>
        <mc:Fallback xmlns="">
          <p:pic>
            <p:nvPicPr>
              <p:cNvPr id="217" name="墨迹 216"/>
            </p:nvPicPr>
            <p:blipFill>
              <a:blip r:embed="rId430"/>
            </p:blipFill>
            <p:spPr>
              <a:xfrm>
                <a:off x="9719733" y="5246426"/>
                <a:ext cx="138994" cy="235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218" name="墨迹 217"/>
              <p14:cNvContentPartPr/>
              <p14:nvPr/>
            </p14:nvContentPartPr>
            <p14:xfrm>
              <a:off x="8763000" y="6241499"/>
              <a:ext cx="2822" cy="7402"/>
            </p14:xfrm>
          </p:contentPart>
        </mc:Choice>
        <mc:Fallback xmlns="">
          <p:pic>
            <p:nvPicPr>
              <p:cNvPr id="218" name="墨迹 217"/>
            </p:nvPicPr>
            <p:blipFill>
              <a:blip r:embed="rId432"/>
            </p:blipFill>
            <p:spPr>
              <a:xfrm>
                <a:off x="8763000" y="6241499"/>
                <a:ext cx="2822" cy="7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219" name="墨迹 218"/>
              <p14:cNvContentPartPr/>
              <p14:nvPr/>
            </p14:nvContentPartPr>
            <p14:xfrm>
              <a:off x="8650111" y="6151262"/>
              <a:ext cx="227189" cy="277407"/>
            </p14:xfrm>
          </p:contentPart>
        </mc:Choice>
        <mc:Fallback xmlns="">
          <p:pic>
            <p:nvPicPr>
              <p:cNvPr id="219" name="墨迹 218"/>
            </p:nvPicPr>
            <p:blipFill>
              <a:blip r:embed="rId434"/>
            </p:blipFill>
            <p:spPr>
              <a:xfrm>
                <a:off x="8650111" y="6151262"/>
                <a:ext cx="227189" cy="277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220" name="墨迹 219"/>
              <p14:cNvContentPartPr/>
              <p14:nvPr/>
            </p14:nvContentPartPr>
            <p14:xfrm>
              <a:off x="8901288" y="6271460"/>
              <a:ext cx="197556" cy="11279"/>
            </p14:xfrm>
          </p:contentPart>
        </mc:Choice>
        <mc:Fallback xmlns="">
          <p:pic>
            <p:nvPicPr>
              <p:cNvPr id="220" name="墨迹 219"/>
            </p:nvPicPr>
            <p:blipFill>
              <a:blip r:embed="rId436"/>
            </p:blipFill>
            <p:spPr>
              <a:xfrm>
                <a:off x="8901288" y="6271460"/>
                <a:ext cx="197556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221" name="墨迹 220"/>
              <p14:cNvContentPartPr/>
              <p14:nvPr/>
            </p14:nvContentPartPr>
            <p14:xfrm>
              <a:off x="8974666" y="6094511"/>
              <a:ext cx="330200" cy="478679"/>
            </p14:xfrm>
          </p:contentPart>
        </mc:Choice>
        <mc:Fallback xmlns="">
          <p:pic>
            <p:nvPicPr>
              <p:cNvPr id="221" name="墨迹 220"/>
            </p:nvPicPr>
            <p:blipFill>
              <a:blip r:embed="rId438"/>
            </p:blipFill>
            <p:spPr>
              <a:xfrm>
                <a:off x="8974666" y="6094511"/>
                <a:ext cx="330200" cy="4786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222" name="墨迹 221"/>
              <p14:cNvContentPartPr/>
              <p14:nvPr/>
            </p14:nvContentPartPr>
            <p14:xfrm>
              <a:off x="9343496" y="6237621"/>
              <a:ext cx="150459" cy="36659"/>
            </p14:xfrm>
          </p:contentPart>
        </mc:Choice>
        <mc:Fallback xmlns="">
          <p:pic>
            <p:nvPicPr>
              <p:cNvPr id="222" name="墨迹 221"/>
            </p:nvPicPr>
            <p:blipFill>
              <a:blip r:embed="rId440"/>
            </p:blipFill>
            <p:spPr>
              <a:xfrm>
                <a:off x="9343496" y="6237621"/>
                <a:ext cx="150459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223" name="墨迹 222"/>
              <p14:cNvContentPartPr/>
              <p14:nvPr/>
            </p14:nvContentPartPr>
            <p14:xfrm>
              <a:off x="9345788" y="6308119"/>
              <a:ext cx="210256" cy="29608"/>
            </p14:xfrm>
          </p:contentPart>
        </mc:Choice>
        <mc:Fallback xmlns="">
          <p:pic>
            <p:nvPicPr>
              <p:cNvPr id="223" name="墨迹 222"/>
            </p:nvPicPr>
            <p:blipFill>
              <a:blip r:embed="rId442"/>
            </p:blipFill>
            <p:spPr>
              <a:xfrm>
                <a:off x="9345788" y="6308119"/>
                <a:ext cx="210256" cy="296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224" name="墨迹 223"/>
              <p14:cNvContentPartPr/>
              <p14:nvPr/>
            </p14:nvContentPartPr>
            <p14:xfrm>
              <a:off x="9589911" y="6177698"/>
              <a:ext cx="112889" cy="191401"/>
            </p14:xfrm>
          </p:contentPart>
        </mc:Choice>
        <mc:Fallback xmlns="">
          <p:pic>
            <p:nvPicPr>
              <p:cNvPr id="224" name="墨迹 223"/>
            </p:nvPicPr>
            <p:blipFill>
              <a:blip r:embed="rId444"/>
            </p:blipFill>
            <p:spPr>
              <a:xfrm>
                <a:off x="9589911" y="6177698"/>
                <a:ext cx="112889" cy="1914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225" name="墨迹 224"/>
              <p14:cNvContentPartPr/>
              <p14:nvPr/>
            </p14:nvContentPartPr>
            <p14:xfrm>
              <a:off x="9753600" y="6294019"/>
              <a:ext cx="39511" cy="70497"/>
            </p14:xfrm>
          </p:contentPart>
        </mc:Choice>
        <mc:Fallback xmlns="">
          <p:pic>
            <p:nvPicPr>
              <p:cNvPr id="225" name="墨迹 224"/>
            </p:nvPicPr>
            <p:blipFill>
              <a:blip r:embed="rId446"/>
            </p:blipFill>
            <p:spPr>
              <a:xfrm>
                <a:off x="9753600" y="6294019"/>
                <a:ext cx="39511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226" name="墨迹 225"/>
              <p14:cNvContentPartPr/>
              <p14:nvPr/>
            </p14:nvContentPartPr>
            <p14:xfrm>
              <a:off x="9875131" y="6169944"/>
              <a:ext cx="231246" cy="201094"/>
            </p14:xfrm>
          </p:contentPart>
        </mc:Choice>
        <mc:Fallback xmlns="">
          <p:pic>
            <p:nvPicPr>
              <p:cNvPr id="226" name="墨迹 225"/>
            </p:nvPicPr>
            <p:blipFill>
              <a:blip r:embed="rId448"/>
            </p:blipFill>
            <p:spPr>
              <a:xfrm>
                <a:off x="9875131" y="6169944"/>
                <a:ext cx="231246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227" name="墨迹 226"/>
              <p14:cNvContentPartPr/>
              <p14:nvPr/>
            </p14:nvContentPartPr>
            <p14:xfrm>
              <a:off x="10666412" y="5812874"/>
              <a:ext cx="207610" cy="224534"/>
            </p14:xfrm>
          </p:contentPart>
        </mc:Choice>
        <mc:Fallback xmlns="">
          <p:pic>
            <p:nvPicPr>
              <p:cNvPr id="227" name="墨迹 226"/>
            </p:nvPicPr>
            <p:blipFill>
              <a:blip r:embed="rId450"/>
            </p:blipFill>
            <p:spPr>
              <a:xfrm>
                <a:off x="10666412" y="5812874"/>
                <a:ext cx="207610" cy="224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228" name="墨迹 227"/>
              <p14:cNvContentPartPr/>
              <p14:nvPr/>
            </p14:nvContentPartPr>
            <p14:xfrm>
              <a:off x="10738555" y="5777448"/>
              <a:ext cx="189089" cy="274059"/>
            </p14:xfrm>
          </p:contentPart>
        </mc:Choice>
        <mc:Fallback xmlns="">
          <p:pic>
            <p:nvPicPr>
              <p:cNvPr id="228" name="墨迹 227"/>
            </p:nvPicPr>
            <p:blipFill>
              <a:blip r:embed="rId452"/>
            </p:blipFill>
            <p:spPr>
              <a:xfrm>
                <a:off x="10738555" y="5777448"/>
                <a:ext cx="189089" cy="2740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229" name="墨迹 228"/>
              <p14:cNvContentPartPr/>
              <p14:nvPr/>
            </p14:nvContentPartPr>
            <p14:xfrm>
              <a:off x="10944577" y="5825916"/>
              <a:ext cx="160867" cy="39478"/>
            </p14:xfrm>
          </p:contentPart>
        </mc:Choice>
        <mc:Fallback xmlns="">
          <p:pic>
            <p:nvPicPr>
              <p:cNvPr id="229" name="墨迹 228"/>
            </p:nvPicPr>
            <p:blipFill>
              <a:blip r:embed="rId454"/>
            </p:blipFill>
            <p:spPr>
              <a:xfrm>
                <a:off x="10944577" y="5825916"/>
                <a:ext cx="160867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230" name="墨迹 229"/>
              <p14:cNvContentPartPr/>
              <p14:nvPr/>
            </p14:nvContentPartPr>
            <p14:xfrm>
              <a:off x="10929937" y="5933072"/>
              <a:ext cx="217840" cy="22559"/>
            </p14:xfrm>
          </p:contentPart>
        </mc:Choice>
        <mc:Fallback xmlns="">
          <p:pic>
            <p:nvPicPr>
              <p:cNvPr id="230" name="墨迹 229"/>
            </p:nvPicPr>
            <p:blipFill>
              <a:blip r:embed="rId456"/>
            </p:blipFill>
            <p:spPr>
              <a:xfrm>
                <a:off x="10929937" y="5933072"/>
                <a:ext cx="21784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231" name="墨迹 230"/>
              <p14:cNvContentPartPr/>
              <p14:nvPr/>
            </p14:nvContentPartPr>
            <p14:xfrm>
              <a:off x="11245673" y="5871034"/>
              <a:ext cx="130705" cy="5640"/>
            </p14:xfrm>
          </p:contentPart>
        </mc:Choice>
        <mc:Fallback xmlns="">
          <p:pic>
            <p:nvPicPr>
              <p:cNvPr id="231" name="墨迹 230"/>
            </p:nvPicPr>
            <p:blipFill>
              <a:blip r:embed="rId458"/>
            </p:blipFill>
            <p:spPr>
              <a:xfrm>
                <a:off x="11245673" y="5871034"/>
                <a:ext cx="130705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232" name="墨迹 231"/>
              <p14:cNvContentPartPr/>
              <p14:nvPr/>
            </p14:nvContentPartPr>
            <p14:xfrm>
              <a:off x="11460692" y="5780797"/>
              <a:ext cx="114652" cy="178359"/>
            </p14:xfrm>
          </p:contentPart>
        </mc:Choice>
        <mc:Fallback xmlns="">
          <p:pic>
            <p:nvPicPr>
              <p:cNvPr id="232" name="墨迹 231"/>
            </p:nvPicPr>
            <p:blipFill>
              <a:blip r:embed="rId460"/>
            </p:blipFill>
            <p:spPr>
              <a:xfrm>
                <a:off x="11460692" y="5780797"/>
                <a:ext cx="114652" cy="178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233" name="墨迹 232"/>
              <p14:cNvContentPartPr/>
              <p14:nvPr/>
            </p14:nvContentPartPr>
            <p14:xfrm>
              <a:off x="11588044" y="5882314"/>
              <a:ext cx="62088" cy="56398"/>
            </p14:xfrm>
          </p:contentPart>
        </mc:Choice>
        <mc:Fallback xmlns="">
          <p:pic>
            <p:nvPicPr>
              <p:cNvPr id="233" name="墨迹 232"/>
            </p:nvPicPr>
            <p:blipFill>
              <a:blip r:embed="rId462"/>
            </p:blipFill>
            <p:spPr>
              <a:xfrm>
                <a:off x="11588044" y="5882314"/>
                <a:ext cx="6208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234" name="墨迹 233"/>
              <p14:cNvContentPartPr/>
              <p14:nvPr/>
            </p14:nvContentPartPr>
            <p14:xfrm>
              <a:off x="11765844" y="5643327"/>
              <a:ext cx="31044" cy="461759"/>
            </p14:xfrm>
          </p:contentPart>
        </mc:Choice>
        <mc:Fallback xmlns="">
          <p:pic>
            <p:nvPicPr>
              <p:cNvPr id="234" name="墨迹 233"/>
            </p:nvPicPr>
            <p:blipFill>
              <a:blip r:embed="rId464"/>
            </p:blipFill>
            <p:spPr>
              <a:xfrm>
                <a:off x="11765844" y="5643327"/>
                <a:ext cx="31044" cy="461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235" name="墨迹 234"/>
              <p14:cNvContentPartPr/>
              <p14:nvPr/>
            </p14:nvContentPartPr>
            <p14:xfrm>
              <a:off x="10769600" y="6262119"/>
              <a:ext cx="211667" cy="347729"/>
            </p14:xfrm>
          </p:contentPart>
        </mc:Choice>
        <mc:Fallback xmlns="">
          <p:pic>
            <p:nvPicPr>
              <p:cNvPr id="235" name="墨迹 234"/>
            </p:nvPicPr>
            <p:blipFill>
              <a:blip r:embed="rId466"/>
            </p:blipFill>
            <p:spPr>
              <a:xfrm>
                <a:off x="10769600" y="6262119"/>
                <a:ext cx="211667" cy="347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236" name="墨迹 235"/>
              <p14:cNvContentPartPr/>
              <p14:nvPr/>
            </p14:nvContentPartPr>
            <p14:xfrm>
              <a:off x="11068755" y="6316578"/>
              <a:ext cx="107245" cy="11280"/>
            </p14:xfrm>
          </p:contentPart>
        </mc:Choice>
        <mc:Fallback xmlns="">
          <p:pic>
            <p:nvPicPr>
              <p:cNvPr id="236" name="墨迹 235"/>
            </p:nvPicPr>
            <p:blipFill>
              <a:blip r:embed="rId468"/>
            </p:blipFill>
            <p:spPr>
              <a:xfrm>
                <a:off x="11068755" y="6316578"/>
                <a:ext cx="107245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237" name="墨迹 236"/>
              <p14:cNvContentPartPr/>
              <p14:nvPr/>
            </p14:nvContentPartPr>
            <p14:xfrm>
              <a:off x="11062405" y="6384256"/>
              <a:ext cx="141817" cy="25379"/>
            </p14:xfrm>
          </p:contentPart>
        </mc:Choice>
        <mc:Fallback xmlns="">
          <p:pic>
            <p:nvPicPr>
              <p:cNvPr id="237" name="墨迹 236"/>
            </p:nvPicPr>
            <p:blipFill>
              <a:blip r:embed="rId470"/>
            </p:blipFill>
            <p:spPr>
              <a:xfrm>
                <a:off x="11062405" y="6384256"/>
                <a:ext cx="14181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238" name="墨迹 237"/>
              <p14:cNvContentPartPr/>
              <p14:nvPr/>
            </p14:nvContentPartPr>
            <p14:xfrm>
              <a:off x="11296473" y="6312348"/>
              <a:ext cx="88371" cy="109095"/>
            </p14:xfrm>
          </p:contentPart>
        </mc:Choice>
        <mc:Fallback xmlns="">
          <p:pic>
            <p:nvPicPr>
              <p:cNvPr id="238" name="墨迹 237"/>
            </p:nvPicPr>
            <p:blipFill>
              <a:blip r:embed="rId472"/>
            </p:blipFill>
            <p:spPr>
              <a:xfrm>
                <a:off x="11296473" y="6312348"/>
                <a:ext cx="88371" cy="109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239" name="墨迹 238"/>
              <p14:cNvContentPartPr/>
              <p14:nvPr/>
            </p14:nvContentPartPr>
            <p14:xfrm>
              <a:off x="11373555" y="6361697"/>
              <a:ext cx="110067" cy="84597"/>
            </p14:xfrm>
          </p:contentPart>
        </mc:Choice>
        <mc:Fallback xmlns="">
          <p:pic>
            <p:nvPicPr>
              <p:cNvPr id="239" name="墨迹 238"/>
            </p:nvPicPr>
            <p:blipFill>
              <a:blip r:embed="rId474"/>
            </p:blipFill>
            <p:spPr>
              <a:xfrm>
                <a:off x="11373555" y="6361697"/>
                <a:ext cx="110067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240" name="墨迹 239"/>
              <p14:cNvContentPartPr/>
              <p14:nvPr/>
            </p14:nvContentPartPr>
            <p14:xfrm>
              <a:off x="11500555" y="6169944"/>
              <a:ext cx="232305" cy="527321"/>
            </p14:xfrm>
          </p:contentPart>
        </mc:Choice>
        <mc:Fallback xmlns="">
          <p:pic>
            <p:nvPicPr>
              <p:cNvPr id="240" name="墨迹 239"/>
            </p:nvPicPr>
            <p:blipFill>
              <a:blip r:embed="rId476"/>
            </p:blipFill>
            <p:spPr>
              <a:xfrm>
                <a:off x="11500555" y="6169944"/>
                <a:ext cx="232305" cy="527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241" name="墨迹 240"/>
              <p14:cNvContentPartPr/>
              <p14:nvPr/>
            </p14:nvContentPartPr>
            <p14:xfrm>
              <a:off x="7693377" y="304549"/>
              <a:ext cx="19756" cy="5640"/>
            </p14:xfrm>
          </p:contentPart>
        </mc:Choice>
        <mc:Fallback xmlns="">
          <p:pic>
            <p:nvPicPr>
              <p:cNvPr id="241" name="墨迹 240"/>
            </p:nvPicPr>
            <p:blipFill>
              <a:blip r:embed="rId478"/>
            </p:blipFill>
            <p:spPr>
              <a:xfrm>
                <a:off x="7693377" y="304549"/>
                <a:ext cx="1975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242" name="墨迹 241"/>
              <p14:cNvContentPartPr/>
              <p14:nvPr/>
            </p14:nvContentPartPr>
            <p14:xfrm>
              <a:off x="3484562" y="1409950"/>
              <a:ext cx="1555926" cy="257492"/>
            </p14:xfrm>
          </p:contentPart>
        </mc:Choice>
        <mc:Fallback xmlns="">
          <p:pic>
            <p:nvPicPr>
              <p:cNvPr id="242" name="墨迹 241"/>
            </p:nvPicPr>
            <p:blipFill>
              <a:blip r:embed="rId480"/>
            </p:blipFill>
            <p:spPr>
              <a:xfrm>
                <a:off x="3484562" y="1409950"/>
                <a:ext cx="1555926" cy="257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243" name="墨迹 242"/>
              <p14:cNvContentPartPr/>
              <p14:nvPr/>
            </p14:nvContentPartPr>
            <p14:xfrm>
              <a:off x="4030133" y="971984"/>
              <a:ext cx="149578" cy="43180"/>
            </p14:xfrm>
          </p:contentPart>
        </mc:Choice>
        <mc:Fallback xmlns="">
          <p:pic>
            <p:nvPicPr>
              <p:cNvPr id="243" name="墨迹 242"/>
            </p:nvPicPr>
            <p:blipFill>
              <a:blip r:embed="rId482"/>
            </p:blipFill>
            <p:spPr>
              <a:xfrm>
                <a:off x="4030133" y="971984"/>
                <a:ext cx="149578" cy="43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244" name="墨迹 243"/>
              <p14:cNvContentPartPr/>
              <p14:nvPr/>
            </p14:nvContentPartPr>
            <p14:xfrm>
              <a:off x="3947406" y="1037723"/>
              <a:ext cx="268994" cy="78957"/>
            </p14:xfrm>
          </p:contentPart>
        </mc:Choice>
        <mc:Fallback xmlns="">
          <p:pic>
            <p:nvPicPr>
              <p:cNvPr id="244" name="墨迹 243"/>
            </p:nvPicPr>
            <p:blipFill>
              <a:blip r:embed="rId484"/>
            </p:blipFill>
            <p:spPr>
              <a:xfrm>
                <a:off x="3947406" y="1037723"/>
                <a:ext cx="268994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245" name="墨迹 244"/>
              <p14:cNvContentPartPr/>
              <p14:nvPr/>
            </p14:nvContentPartPr>
            <p14:xfrm>
              <a:off x="4064000" y="870468"/>
              <a:ext cx="67733" cy="584601"/>
            </p14:xfrm>
          </p:contentPart>
        </mc:Choice>
        <mc:Fallback xmlns="">
          <p:pic>
            <p:nvPicPr>
              <p:cNvPr id="245" name="墨迹 244"/>
            </p:nvPicPr>
            <p:blipFill>
              <a:blip r:embed="rId486"/>
            </p:blipFill>
            <p:spPr>
              <a:xfrm>
                <a:off x="4064000" y="870468"/>
                <a:ext cx="67733" cy="5846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246" name="墨迹 245"/>
              <p14:cNvContentPartPr/>
              <p14:nvPr/>
            </p14:nvContentPartPr>
            <p14:xfrm>
              <a:off x="3984977" y="1101876"/>
              <a:ext cx="103364" cy="153332"/>
            </p14:xfrm>
          </p:contentPart>
        </mc:Choice>
        <mc:Fallback xmlns="">
          <p:pic>
            <p:nvPicPr>
              <p:cNvPr id="246" name="墨迹 245"/>
            </p:nvPicPr>
            <p:blipFill>
              <a:blip r:embed="rId488"/>
            </p:blipFill>
            <p:spPr>
              <a:xfrm>
                <a:off x="3984977" y="1101876"/>
                <a:ext cx="103364" cy="153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247" name="墨迹 246"/>
              <p14:cNvContentPartPr/>
              <p14:nvPr/>
            </p14:nvContentPartPr>
            <p14:xfrm>
              <a:off x="4148666" y="1116680"/>
              <a:ext cx="118534" cy="75433"/>
            </p14:xfrm>
          </p:contentPart>
        </mc:Choice>
        <mc:Fallback xmlns="">
          <p:pic>
            <p:nvPicPr>
              <p:cNvPr id="247" name="墨迹 246"/>
            </p:nvPicPr>
            <p:blipFill>
              <a:blip r:embed="rId490"/>
            </p:blipFill>
            <p:spPr>
              <a:xfrm>
                <a:off x="4148666" y="1116680"/>
                <a:ext cx="118534" cy="754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248" name="墨迹 247"/>
              <p14:cNvContentPartPr/>
              <p14:nvPr/>
            </p14:nvContentPartPr>
            <p14:xfrm>
              <a:off x="4214283" y="908008"/>
              <a:ext cx="264583" cy="287630"/>
            </p14:xfrm>
          </p:contentPart>
        </mc:Choice>
        <mc:Fallback xmlns="">
          <p:pic>
            <p:nvPicPr>
              <p:cNvPr id="248" name="墨迹 247"/>
            </p:nvPicPr>
            <p:blipFill>
              <a:blip r:embed="rId492"/>
            </p:blipFill>
            <p:spPr>
              <a:xfrm>
                <a:off x="4214283" y="908008"/>
                <a:ext cx="264583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249" name="墨迹 248"/>
              <p14:cNvContentPartPr/>
              <p14:nvPr/>
            </p14:nvContentPartPr>
            <p14:xfrm>
              <a:off x="4351866" y="995072"/>
              <a:ext cx="70556" cy="437437"/>
            </p14:xfrm>
          </p:contentPart>
        </mc:Choice>
        <mc:Fallback xmlns="">
          <p:pic>
            <p:nvPicPr>
              <p:cNvPr id="249" name="墨迹 248"/>
            </p:nvPicPr>
            <p:blipFill>
              <a:blip r:embed="rId494"/>
            </p:blipFill>
            <p:spPr>
              <a:xfrm>
                <a:off x="4351866" y="995072"/>
                <a:ext cx="70556" cy="4374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250" name="墨迹 249"/>
              <p14:cNvContentPartPr/>
              <p14:nvPr/>
            </p14:nvContentPartPr>
            <p14:xfrm>
              <a:off x="4481688" y="885448"/>
              <a:ext cx="62089" cy="336274"/>
            </p14:xfrm>
          </p:contentPart>
        </mc:Choice>
        <mc:Fallback xmlns="">
          <p:pic>
            <p:nvPicPr>
              <p:cNvPr id="250" name="墨迹 249"/>
            </p:nvPicPr>
            <p:blipFill>
              <a:blip r:embed="rId496"/>
            </p:blipFill>
            <p:spPr>
              <a:xfrm>
                <a:off x="4481688" y="885448"/>
                <a:ext cx="62089" cy="336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251" name="墨迹 250"/>
              <p14:cNvContentPartPr/>
              <p14:nvPr/>
            </p14:nvContentPartPr>
            <p14:xfrm>
              <a:off x="4569883" y="840330"/>
              <a:ext cx="168628" cy="313890"/>
            </p14:xfrm>
          </p:contentPart>
        </mc:Choice>
        <mc:Fallback xmlns="">
          <p:pic>
            <p:nvPicPr>
              <p:cNvPr id="251" name="墨迹 250"/>
            </p:nvPicPr>
            <p:blipFill>
              <a:blip r:embed="rId498"/>
            </p:blipFill>
            <p:spPr>
              <a:xfrm>
                <a:off x="4569883" y="840330"/>
                <a:ext cx="168628" cy="313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252" name="墨迹 251"/>
              <p14:cNvContentPartPr/>
              <p14:nvPr/>
            </p14:nvContentPartPr>
            <p14:xfrm>
              <a:off x="4662311" y="838920"/>
              <a:ext cx="208844" cy="562570"/>
            </p14:xfrm>
          </p:contentPart>
        </mc:Choice>
        <mc:Fallback xmlns="">
          <p:pic>
            <p:nvPicPr>
              <p:cNvPr id="252" name="墨迹 251"/>
            </p:nvPicPr>
            <p:blipFill>
              <a:blip r:embed="rId500"/>
            </p:blipFill>
            <p:spPr>
              <a:xfrm>
                <a:off x="4662311" y="838920"/>
                <a:ext cx="208844" cy="562570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7699022" y="1339453"/>
              <a:ext cx="56444" cy="31019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4"/>
            </p:blipFill>
            <p:spPr>
              <a:xfrm>
                <a:off x="7699022" y="1339453"/>
                <a:ext cx="5644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1376538" y="5386011"/>
              <a:ext cx="198262" cy="25379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1376538" y="5386011"/>
                <a:ext cx="198262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1399822" y="5431130"/>
              <a:ext cx="50800" cy="518862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1399822" y="5431130"/>
                <a:ext cx="50800" cy="5188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1444977" y="5557320"/>
              <a:ext cx="174978" cy="193163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1444977" y="5557320"/>
                <a:ext cx="174978" cy="1931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1535288" y="5275330"/>
              <a:ext cx="312562" cy="687174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1535288" y="5275330"/>
                <a:ext cx="312562" cy="6871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1648177" y="5616538"/>
              <a:ext cx="293511" cy="20743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1648177" y="5616538"/>
                <a:ext cx="293511" cy="207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2024591" y="5532646"/>
              <a:ext cx="116770" cy="222772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2024591" y="5532646"/>
                <a:ext cx="116770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墨迹 9"/>
              <p14:cNvContentPartPr/>
              <p14:nvPr/>
            </p14:nvContentPartPr>
            <p14:xfrm>
              <a:off x="1928988" y="5786437"/>
              <a:ext cx="215900" cy="2255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8"/>
            </p:blipFill>
            <p:spPr>
              <a:xfrm>
                <a:off x="1928988" y="5786437"/>
                <a:ext cx="2159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1990725" y="5792077"/>
              <a:ext cx="216252" cy="2819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0"/>
            </p:blipFill>
            <p:spPr>
              <a:xfrm>
                <a:off x="1990725" y="5792077"/>
                <a:ext cx="21625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墨迹 11"/>
              <p14:cNvContentPartPr/>
              <p14:nvPr/>
            </p14:nvContentPartPr>
            <p14:xfrm>
              <a:off x="2421466" y="5363452"/>
              <a:ext cx="28222" cy="76137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2"/>
            </p:blipFill>
            <p:spPr>
              <a:xfrm>
                <a:off x="2421466" y="5363452"/>
                <a:ext cx="28222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墨迹 12"/>
              <p14:cNvContentPartPr/>
              <p14:nvPr/>
            </p14:nvContentPartPr>
            <p14:xfrm>
              <a:off x="2306813" y="5312694"/>
              <a:ext cx="278342" cy="389146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"/>
            </p:blipFill>
            <p:spPr>
              <a:xfrm>
                <a:off x="2306813" y="5312694"/>
                <a:ext cx="278342" cy="389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墨迹 13"/>
              <p14:cNvContentPartPr/>
              <p14:nvPr/>
            </p14:nvContentPartPr>
            <p14:xfrm>
              <a:off x="2406473" y="5605963"/>
              <a:ext cx="48860" cy="144696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2406473" y="5605963"/>
                <a:ext cx="48860" cy="144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墨迹 14"/>
              <p14:cNvContentPartPr/>
              <p14:nvPr/>
            </p14:nvContentPartPr>
            <p14:xfrm>
              <a:off x="2489200" y="5563665"/>
              <a:ext cx="28222" cy="609099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2489200" y="5563665"/>
                <a:ext cx="28222" cy="609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墨迹 15"/>
              <p14:cNvContentPartPr/>
              <p14:nvPr/>
            </p14:nvContentPartPr>
            <p14:xfrm>
              <a:off x="2613377" y="5380371"/>
              <a:ext cx="280106" cy="178535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0"/>
            </p:blipFill>
            <p:spPr>
              <a:xfrm>
                <a:off x="2613377" y="5380371"/>
                <a:ext cx="280106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墨迹 16"/>
              <p14:cNvContentPartPr/>
              <p14:nvPr/>
            </p14:nvContentPartPr>
            <p14:xfrm>
              <a:off x="2599266" y="5312694"/>
              <a:ext cx="228600" cy="543535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2"/>
            </p:blipFill>
            <p:spPr>
              <a:xfrm>
                <a:off x="2599266" y="5312694"/>
                <a:ext cx="228600" cy="543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墨迹 17"/>
              <p14:cNvContentPartPr/>
              <p14:nvPr/>
            </p14:nvContentPartPr>
            <p14:xfrm>
              <a:off x="2816577" y="5622883"/>
              <a:ext cx="138289" cy="87417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4"/>
            </p:blipFill>
            <p:spPr>
              <a:xfrm>
                <a:off x="2816577" y="5622883"/>
                <a:ext cx="138289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墨迹 18"/>
              <p14:cNvContentPartPr/>
              <p14:nvPr/>
            </p14:nvContentPartPr>
            <p14:xfrm>
              <a:off x="2966155" y="5403812"/>
              <a:ext cx="214489" cy="379805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6"/>
            </p:blipFill>
            <p:spPr>
              <a:xfrm>
                <a:off x="2966155" y="5403812"/>
                <a:ext cx="214489" cy="3798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墨迹 19"/>
              <p14:cNvContentPartPr/>
              <p14:nvPr/>
            </p14:nvContentPartPr>
            <p14:xfrm>
              <a:off x="3048000" y="5605963"/>
              <a:ext cx="208844" cy="166374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8"/>
            </p:blipFill>
            <p:spPr>
              <a:xfrm>
                <a:off x="3048000" y="5605963"/>
                <a:ext cx="208844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墨迹 20"/>
              <p14:cNvContentPartPr/>
              <p14:nvPr/>
            </p14:nvContentPartPr>
            <p14:xfrm>
              <a:off x="3183466" y="5266870"/>
              <a:ext cx="67734" cy="121961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0"/>
            </p:blipFill>
            <p:spPr>
              <a:xfrm>
                <a:off x="3183466" y="5266870"/>
                <a:ext cx="67734" cy="121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墨迹 21"/>
              <p14:cNvContentPartPr/>
              <p14:nvPr/>
            </p14:nvContentPartPr>
            <p14:xfrm>
              <a:off x="3313994" y="5384777"/>
              <a:ext cx="369006" cy="390380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2"/>
            </p:blipFill>
            <p:spPr>
              <a:xfrm>
                <a:off x="3313994" y="5384777"/>
                <a:ext cx="369006" cy="390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墨迹 22"/>
              <p14:cNvContentPartPr/>
              <p14:nvPr/>
            </p14:nvContentPartPr>
            <p14:xfrm>
              <a:off x="3804355" y="5682100"/>
              <a:ext cx="11289" cy="3101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4"/>
            </p:blipFill>
            <p:spPr>
              <a:xfrm>
                <a:off x="3804355" y="5682100"/>
                <a:ext cx="11289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1" name="墨迹 30"/>
              <p14:cNvContentPartPr/>
              <p14:nvPr/>
            </p14:nvContentPartPr>
            <p14:xfrm>
              <a:off x="1639711" y="3220327"/>
              <a:ext cx="106539" cy="259431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46"/>
            </p:blipFill>
            <p:spPr>
              <a:xfrm>
                <a:off x="1639711" y="3220327"/>
                <a:ext cx="106539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2" name="墨迹 31"/>
              <p14:cNvContentPartPr/>
              <p14:nvPr/>
            </p14:nvContentPartPr>
            <p14:xfrm>
              <a:off x="1579209" y="3479758"/>
              <a:ext cx="227013" cy="39478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48"/>
            </p:blipFill>
            <p:spPr>
              <a:xfrm>
                <a:off x="1579209" y="3479758"/>
                <a:ext cx="227013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3" name="墨迹 32"/>
              <p14:cNvContentPartPr/>
              <p14:nvPr/>
            </p14:nvContentPartPr>
            <p14:xfrm>
              <a:off x="1862666" y="3389521"/>
              <a:ext cx="39511" cy="3947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0"/>
            </p:blipFill>
            <p:spPr>
              <a:xfrm>
                <a:off x="1862666" y="3389521"/>
                <a:ext cx="39511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4" name="墨迹 33"/>
              <p14:cNvContentPartPr/>
              <p14:nvPr/>
            </p14:nvContentPartPr>
            <p14:xfrm>
              <a:off x="1844322" y="3507957"/>
              <a:ext cx="46566" cy="31019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52"/>
            </p:blipFill>
            <p:spPr>
              <a:xfrm>
                <a:off x="1844322" y="3507957"/>
                <a:ext cx="4656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5" name="墨迹 34"/>
              <p14:cNvContentPartPr/>
              <p14:nvPr/>
            </p14:nvContentPartPr>
            <p14:xfrm>
              <a:off x="2190044" y="3242886"/>
              <a:ext cx="239889" cy="203033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54"/>
            </p:blipFill>
            <p:spPr>
              <a:xfrm>
                <a:off x="2190044" y="3242886"/>
                <a:ext cx="239889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6" name="墨迹 35"/>
              <p14:cNvContentPartPr/>
              <p14:nvPr/>
            </p14:nvContentPartPr>
            <p14:xfrm>
              <a:off x="2401711" y="3212925"/>
              <a:ext cx="31044" cy="212197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56"/>
            </p:blipFill>
            <p:spPr>
              <a:xfrm>
                <a:off x="2401711" y="3212925"/>
                <a:ext cx="31044" cy="2121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7" name="墨迹 36"/>
              <p14:cNvContentPartPr/>
              <p14:nvPr/>
            </p14:nvContentPartPr>
            <p14:xfrm>
              <a:off x="2393244" y="3184725"/>
              <a:ext cx="124178" cy="472686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58"/>
            </p:blipFill>
            <p:spPr>
              <a:xfrm>
                <a:off x="2393244" y="3184725"/>
                <a:ext cx="124178" cy="4726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8" name="墨迹 37"/>
              <p14:cNvContentPartPr/>
              <p14:nvPr/>
            </p14:nvContentPartPr>
            <p14:xfrm>
              <a:off x="2510366" y="3299284"/>
              <a:ext cx="159456" cy="144344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0"/>
            </p:blipFill>
            <p:spPr>
              <a:xfrm>
                <a:off x="2510366" y="3299284"/>
                <a:ext cx="159456" cy="144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9" name="墨迹 38"/>
              <p14:cNvContentPartPr/>
              <p14:nvPr/>
            </p14:nvContentPartPr>
            <p14:xfrm>
              <a:off x="2619022" y="3326426"/>
              <a:ext cx="16933" cy="221009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62"/>
            </p:blipFill>
            <p:spPr>
              <a:xfrm>
                <a:off x="2619022" y="3326426"/>
                <a:ext cx="16933" cy="221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0" name="墨迹 39"/>
              <p14:cNvContentPartPr/>
              <p14:nvPr/>
            </p14:nvContentPartPr>
            <p14:xfrm>
              <a:off x="3183819" y="3276725"/>
              <a:ext cx="363714" cy="28199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64"/>
            </p:blipFill>
            <p:spPr>
              <a:xfrm>
                <a:off x="3183819" y="3276725"/>
                <a:ext cx="36371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1" name="墨迹 40"/>
              <p14:cNvContentPartPr/>
              <p14:nvPr/>
            </p14:nvContentPartPr>
            <p14:xfrm>
              <a:off x="3441347" y="3184373"/>
              <a:ext cx="151341" cy="86712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66"/>
            </p:blipFill>
            <p:spPr>
              <a:xfrm>
                <a:off x="3441347" y="3184373"/>
                <a:ext cx="151341" cy="867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2" name="墨迹 41"/>
              <p14:cNvContentPartPr/>
              <p14:nvPr/>
            </p14:nvContentPartPr>
            <p14:xfrm>
              <a:off x="3243968" y="3355682"/>
              <a:ext cx="300743" cy="11280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68"/>
            </p:blipFill>
            <p:spPr>
              <a:xfrm>
                <a:off x="3243968" y="3355682"/>
                <a:ext cx="30074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3" name="墨迹 42"/>
              <p14:cNvContentPartPr/>
              <p14:nvPr/>
            </p14:nvContentPartPr>
            <p14:xfrm>
              <a:off x="3248025" y="3391988"/>
              <a:ext cx="124530" cy="115969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0"/>
            </p:blipFill>
            <p:spPr>
              <a:xfrm>
                <a:off x="3248025" y="3391988"/>
                <a:ext cx="124530" cy="1159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4" name="墨迹 43"/>
              <p14:cNvContentPartPr/>
              <p14:nvPr/>
            </p14:nvContentPartPr>
            <p14:xfrm>
              <a:off x="3715455" y="3177500"/>
              <a:ext cx="218722" cy="249208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72"/>
            </p:blipFill>
            <p:spPr>
              <a:xfrm>
                <a:off x="3715455" y="3177500"/>
                <a:ext cx="218722" cy="249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5" name="墨迹 44"/>
              <p14:cNvContentPartPr/>
              <p14:nvPr/>
            </p14:nvContentPartPr>
            <p14:xfrm>
              <a:off x="3918655" y="3238656"/>
              <a:ext cx="111478" cy="193163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74"/>
            </p:blipFill>
            <p:spPr>
              <a:xfrm>
                <a:off x="3918655" y="3238656"/>
                <a:ext cx="111478" cy="1931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6" name="墨迹 45"/>
              <p14:cNvContentPartPr/>
              <p14:nvPr/>
            </p14:nvContentPartPr>
            <p14:xfrm>
              <a:off x="4004733" y="3293644"/>
              <a:ext cx="70555" cy="124076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76"/>
            </p:blipFill>
            <p:spPr>
              <a:xfrm>
                <a:off x="4004733" y="3293644"/>
                <a:ext cx="70555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7" name="墨迹 46"/>
              <p14:cNvContentPartPr/>
              <p14:nvPr/>
            </p14:nvContentPartPr>
            <p14:xfrm>
              <a:off x="4078111" y="3223147"/>
              <a:ext cx="115711" cy="250971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78"/>
            </p:blipFill>
            <p:spPr>
              <a:xfrm>
                <a:off x="4078111" y="3223147"/>
                <a:ext cx="115711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8" name="墨迹 47"/>
              <p14:cNvContentPartPr/>
              <p14:nvPr/>
            </p14:nvContentPartPr>
            <p14:xfrm>
              <a:off x="4415366" y="3333123"/>
              <a:ext cx="238478" cy="11279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0"/>
            </p:blipFill>
            <p:spPr>
              <a:xfrm>
                <a:off x="4415366" y="3333123"/>
                <a:ext cx="23847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9" name="墨迹 48"/>
              <p14:cNvContentPartPr/>
              <p14:nvPr/>
            </p14:nvContentPartPr>
            <p14:xfrm>
              <a:off x="4543777" y="3212572"/>
              <a:ext cx="22578" cy="326404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82"/>
            </p:blipFill>
            <p:spPr>
              <a:xfrm>
                <a:off x="4543777" y="3212572"/>
                <a:ext cx="22578" cy="3264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0" name="墨迹 49"/>
              <p14:cNvContentPartPr/>
              <p14:nvPr/>
            </p14:nvContentPartPr>
            <p14:xfrm>
              <a:off x="4910843" y="3261215"/>
              <a:ext cx="203023" cy="167785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84"/>
            </p:blipFill>
            <p:spPr>
              <a:xfrm>
                <a:off x="4910843" y="3261215"/>
                <a:ext cx="203023" cy="1677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1" name="墨迹 50"/>
              <p14:cNvContentPartPr/>
              <p14:nvPr/>
            </p14:nvContentPartPr>
            <p14:xfrm>
              <a:off x="5102577" y="3218212"/>
              <a:ext cx="28223" cy="219247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86"/>
            </p:blipFill>
            <p:spPr>
              <a:xfrm>
                <a:off x="5102577" y="3218212"/>
                <a:ext cx="28223" cy="2192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2" name="墨迹 51"/>
              <p14:cNvContentPartPr/>
              <p14:nvPr/>
            </p14:nvContentPartPr>
            <p14:xfrm>
              <a:off x="5108222" y="3310564"/>
              <a:ext cx="107244" cy="16919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88"/>
            </p:blipFill>
            <p:spPr>
              <a:xfrm>
                <a:off x="5108222" y="3310564"/>
                <a:ext cx="10724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3" name="墨迹 52"/>
              <p14:cNvContentPartPr/>
              <p14:nvPr/>
            </p14:nvContentPartPr>
            <p14:xfrm>
              <a:off x="5198533" y="3140136"/>
              <a:ext cx="28222" cy="452418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0"/>
            </p:blipFill>
            <p:spPr>
              <a:xfrm>
                <a:off x="5198533" y="3140136"/>
                <a:ext cx="28222" cy="4524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4" name="墨迹 53"/>
              <p14:cNvContentPartPr/>
              <p14:nvPr/>
            </p14:nvContentPartPr>
            <p14:xfrm>
              <a:off x="5247922" y="3327483"/>
              <a:ext cx="119944" cy="152275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92"/>
            </p:blipFill>
            <p:spPr>
              <a:xfrm>
                <a:off x="5247922" y="3327483"/>
                <a:ext cx="119944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5" name="墨迹 54"/>
              <p14:cNvContentPartPr/>
              <p14:nvPr/>
            </p14:nvContentPartPr>
            <p14:xfrm>
              <a:off x="1016000" y="3054658"/>
              <a:ext cx="231422" cy="488548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94"/>
            </p:blipFill>
            <p:spPr>
              <a:xfrm>
                <a:off x="1016000" y="3054658"/>
                <a:ext cx="231422" cy="4885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6" name="墨迹 55"/>
              <p14:cNvContentPartPr/>
              <p14:nvPr/>
            </p14:nvContentPartPr>
            <p14:xfrm>
              <a:off x="978429" y="3160228"/>
              <a:ext cx="237948" cy="342089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96"/>
            </p:blipFill>
            <p:spPr>
              <a:xfrm>
                <a:off x="978429" y="3160228"/>
                <a:ext cx="237948" cy="3420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6" name="墨迹 65"/>
              <p14:cNvContentPartPr/>
              <p14:nvPr/>
            </p14:nvContentPartPr>
            <p14:xfrm>
              <a:off x="2184400" y="3930942"/>
              <a:ext cx="251177" cy="252381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98"/>
            </p:blipFill>
            <p:spPr>
              <a:xfrm>
                <a:off x="2184400" y="3930942"/>
                <a:ext cx="251177" cy="252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7" name="墨迹 66"/>
              <p14:cNvContentPartPr/>
              <p14:nvPr/>
            </p14:nvContentPartPr>
            <p14:xfrm>
              <a:off x="2421466" y="3870843"/>
              <a:ext cx="22578" cy="319530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00"/>
            </p:blipFill>
            <p:spPr>
              <a:xfrm>
                <a:off x="2421466" y="3870843"/>
                <a:ext cx="22578" cy="319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8" name="墨迹 67"/>
              <p14:cNvContentPartPr/>
              <p14:nvPr/>
            </p14:nvContentPartPr>
            <p14:xfrm>
              <a:off x="2404533" y="4052198"/>
              <a:ext cx="118533" cy="47938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02"/>
            </p:blipFill>
            <p:spPr>
              <a:xfrm>
                <a:off x="2404533" y="4052198"/>
                <a:ext cx="118533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9" name="墨迹 68"/>
              <p14:cNvContentPartPr/>
              <p14:nvPr/>
            </p14:nvContentPartPr>
            <p14:xfrm>
              <a:off x="2492022" y="3878421"/>
              <a:ext cx="25400" cy="486786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04"/>
            </p:blipFill>
            <p:spPr>
              <a:xfrm>
                <a:off x="2492022" y="3878421"/>
                <a:ext cx="25400" cy="486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0" name="墨迹 69"/>
              <p14:cNvContentPartPr/>
              <p14:nvPr/>
            </p14:nvContentPartPr>
            <p14:xfrm>
              <a:off x="1552222" y="3914023"/>
              <a:ext cx="167040" cy="22559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06"/>
            </p:blipFill>
            <p:spPr>
              <a:xfrm>
                <a:off x="1552222" y="3914023"/>
                <a:ext cx="16704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1" name="墨迹 70"/>
              <p14:cNvContentPartPr/>
              <p14:nvPr/>
            </p14:nvContentPartPr>
            <p14:xfrm>
              <a:off x="1597377" y="3947861"/>
              <a:ext cx="39511" cy="206558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08"/>
            </p:blipFill>
            <p:spPr>
              <a:xfrm>
                <a:off x="1597377" y="3947861"/>
                <a:ext cx="39511" cy="2065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2" name="墨迹 71"/>
              <p14:cNvContentPartPr/>
              <p14:nvPr/>
            </p14:nvContentPartPr>
            <p14:xfrm>
              <a:off x="1670755" y="3953501"/>
              <a:ext cx="11289" cy="188933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10"/>
            </p:blipFill>
            <p:spPr>
              <a:xfrm>
                <a:off x="1670755" y="3953501"/>
                <a:ext cx="11289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3" name="墨迹 72"/>
              <p14:cNvContentPartPr/>
              <p14:nvPr/>
            </p14:nvContentPartPr>
            <p14:xfrm>
              <a:off x="1478844" y="4150894"/>
              <a:ext cx="316089" cy="16920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12"/>
            </p:blipFill>
            <p:spPr>
              <a:xfrm>
                <a:off x="1478844" y="4150894"/>
                <a:ext cx="316089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4" name="墨迹 73"/>
              <p14:cNvContentPartPr/>
              <p14:nvPr/>
            </p14:nvContentPartPr>
            <p14:xfrm>
              <a:off x="2686755" y="3926712"/>
              <a:ext cx="73378" cy="235462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14"/>
            </p:blipFill>
            <p:spPr>
              <a:xfrm>
                <a:off x="2686755" y="3926712"/>
                <a:ext cx="73378" cy="235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5" name="墨迹 74"/>
              <p14:cNvContentPartPr/>
              <p14:nvPr/>
            </p14:nvContentPartPr>
            <p14:xfrm>
              <a:off x="2745140" y="4000558"/>
              <a:ext cx="116593" cy="261193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16"/>
            </p:blipFill>
            <p:spPr>
              <a:xfrm>
                <a:off x="2745140" y="4000558"/>
                <a:ext cx="116593" cy="2611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6" name="墨迹 75"/>
              <p14:cNvContentPartPr/>
              <p14:nvPr/>
            </p14:nvContentPartPr>
            <p14:xfrm>
              <a:off x="2898422" y="3953501"/>
              <a:ext cx="69144" cy="273530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18"/>
            </p:blipFill>
            <p:spPr>
              <a:xfrm>
                <a:off x="2898422" y="3953501"/>
                <a:ext cx="69144" cy="27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7" name="墨迹 76"/>
              <p14:cNvContentPartPr/>
              <p14:nvPr/>
            </p14:nvContentPartPr>
            <p14:xfrm>
              <a:off x="3238500" y="4021179"/>
              <a:ext cx="258233" cy="33839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20"/>
            </p:blipFill>
            <p:spPr>
              <a:xfrm>
                <a:off x="3238500" y="4021179"/>
                <a:ext cx="25823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8" name="墨迹 77"/>
              <p14:cNvContentPartPr/>
              <p14:nvPr/>
            </p14:nvContentPartPr>
            <p14:xfrm>
              <a:off x="3364088" y="3916490"/>
              <a:ext cx="16934" cy="313362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22"/>
            </p:blipFill>
            <p:spPr>
              <a:xfrm>
                <a:off x="3364088" y="3916490"/>
                <a:ext cx="16934" cy="313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9" name="墨迹 78"/>
              <p14:cNvContentPartPr/>
              <p14:nvPr/>
            </p14:nvContentPartPr>
            <p14:xfrm>
              <a:off x="3708400" y="3925302"/>
              <a:ext cx="370593" cy="214313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24"/>
            </p:blipFill>
            <p:spPr>
              <a:xfrm>
                <a:off x="3708400" y="3925302"/>
                <a:ext cx="370593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0" name="墨迹 79"/>
              <p14:cNvContentPartPr/>
              <p14:nvPr/>
            </p14:nvContentPartPr>
            <p14:xfrm>
              <a:off x="4034013" y="4066297"/>
              <a:ext cx="148520" cy="146635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26"/>
            </p:blipFill>
            <p:spPr>
              <a:xfrm>
                <a:off x="4034013" y="4066297"/>
                <a:ext cx="148520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1" name="墨迹 80"/>
              <p14:cNvContentPartPr/>
              <p14:nvPr/>
            </p14:nvContentPartPr>
            <p14:xfrm>
              <a:off x="4199466" y="3942222"/>
              <a:ext cx="62089" cy="228412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28"/>
            </p:blipFill>
            <p:spPr>
              <a:xfrm>
                <a:off x="4199466" y="3942222"/>
                <a:ext cx="62089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2" name="墨迹 81"/>
              <p14:cNvContentPartPr/>
              <p14:nvPr/>
            </p14:nvContentPartPr>
            <p14:xfrm>
              <a:off x="4284133" y="3985225"/>
              <a:ext cx="76200" cy="309484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30"/>
            </p:blipFill>
            <p:spPr>
              <a:xfrm>
                <a:off x="4284133" y="3985225"/>
                <a:ext cx="76200" cy="3094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3" name="墨迹 82"/>
              <p14:cNvContentPartPr/>
              <p14:nvPr/>
            </p14:nvContentPartPr>
            <p14:xfrm>
              <a:off x="4397022" y="3964781"/>
              <a:ext cx="77081" cy="250971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32"/>
            </p:blipFill>
            <p:spPr>
              <a:xfrm>
                <a:off x="4397022" y="3964781"/>
                <a:ext cx="77081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4" name="墨迹 83"/>
              <p14:cNvContentPartPr/>
              <p14:nvPr/>
            </p14:nvContentPartPr>
            <p14:xfrm>
              <a:off x="4742038" y="3987340"/>
              <a:ext cx="264584" cy="16919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34"/>
            </p:blipFill>
            <p:spPr>
              <a:xfrm>
                <a:off x="4742038" y="3987340"/>
                <a:ext cx="26458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5" name="墨迹 84"/>
              <p14:cNvContentPartPr/>
              <p14:nvPr/>
            </p14:nvContentPartPr>
            <p14:xfrm>
              <a:off x="4925836" y="3921601"/>
              <a:ext cx="123119" cy="93938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36"/>
            </p:blipFill>
            <p:spPr>
              <a:xfrm>
                <a:off x="4925836" y="3921601"/>
                <a:ext cx="123119" cy="93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6" name="墨迹 85"/>
              <p14:cNvContentPartPr/>
              <p14:nvPr/>
            </p14:nvContentPartPr>
            <p14:xfrm>
              <a:off x="4704468" y="4077577"/>
              <a:ext cx="268287" cy="28199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38"/>
            </p:blipFill>
            <p:spPr>
              <a:xfrm>
                <a:off x="4704468" y="4077577"/>
                <a:ext cx="26828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7" name="墨迹 86"/>
              <p14:cNvContentPartPr/>
              <p14:nvPr/>
            </p14:nvContentPartPr>
            <p14:xfrm>
              <a:off x="4710994" y="4100136"/>
              <a:ext cx="140406" cy="101516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40"/>
            </p:blipFill>
            <p:spPr>
              <a:xfrm>
                <a:off x="4710994" y="4100136"/>
                <a:ext cx="140406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8" name="墨迹 87"/>
              <p14:cNvContentPartPr/>
              <p14:nvPr/>
            </p14:nvContentPartPr>
            <p14:xfrm>
              <a:off x="5163255" y="3930942"/>
              <a:ext cx="224367" cy="223653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42"/>
            </p:blipFill>
            <p:spPr>
              <a:xfrm>
                <a:off x="5163255" y="3930942"/>
                <a:ext cx="224367" cy="223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89" name="墨迹 88"/>
              <p14:cNvContentPartPr/>
              <p14:nvPr/>
            </p14:nvContentPartPr>
            <p14:xfrm>
              <a:off x="5350933" y="3919662"/>
              <a:ext cx="364772" cy="251676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44"/>
            </p:blipFill>
            <p:spPr>
              <a:xfrm>
                <a:off x="5350933" y="3919662"/>
                <a:ext cx="364772" cy="251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0" name="墨迹 89"/>
              <p14:cNvContentPartPr/>
              <p14:nvPr/>
            </p14:nvContentPartPr>
            <p14:xfrm>
              <a:off x="5779911" y="3953501"/>
              <a:ext cx="67733" cy="191753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46"/>
            </p:blipFill>
            <p:spPr>
              <a:xfrm>
                <a:off x="5779911" y="3953501"/>
                <a:ext cx="67733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1" name="墨迹 90"/>
              <p14:cNvContentPartPr/>
              <p14:nvPr/>
            </p14:nvContentPartPr>
            <p14:xfrm>
              <a:off x="5833003" y="3960551"/>
              <a:ext cx="99307" cy="284810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48"/>
            </p:blipFill>
            <p:spPr>
              <a:xfrm>
                <a:off x="5833003" y="3960551"/>
                <a:ext cx="99307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92" name="墨迹 91"/>
              <p14:cNvContentPartPr/>
              <p14:nvPr/>
            </p14:nvContentPartPr>
            <p14:xfrm>
              <a:off x="5952066" y="3930942"/>
              <a:ext cx="93134" cy="284810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50"/>
            </p:blipFill>
            <p:spPr>
              <a:xfrm>
                <a:off x="5952066" y="3930942"/>
                <a:ext cx="93134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3" name="墨迹 92"/>
              <p14:cNvContentPartPr/>
              <p14:nvPr/>
            </p14:nvContentPartPr>
            <p14:xfrm>
              <a:off x="6302727" y="4005669"/>
              <a:ext cx="236362" cy="32429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52"/>
            </p:blipFill>
            <p:spPr>
              <a:xfrm>
                <a:off x="6302727" y="4005669"/>
                <a:ext cx="236362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4" name="墨迹 93"/>
              <p14:cNvContentPartPr/>
              <p14:nvPr/>
            </p14:nvContentPartPr>
            <p14:xfrm>
              <a:off x="6375400" y="3905387"/>
              <a:ext cx="53622" cy="284986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54"/>
            </p:blipFill>
            <p:spPr>
              <a:xfrm>
                <a:off x="6375400" y="3905387"/>
                <a:ext cx="53622" cy="2849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5" name="墨迹 94"/>
              <p14:cNvContentPartPr/>
              <p14:nvPr/>
            </p14:nvContentPartPr>
            <p14:xfrm>
              <a:off x="6717594" y="3915961"/>
              <a:ext cx="216606" cy="192635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56"/>
            </p:blipFill>
            <p:spPr>
              <a:xfrm>
                <a:off x="6717594" y="3915961"/>
                <a:ext cx="216606" cy="192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6" name="墨迹 95"/>
              <p14:cNvContentPartPr/>
              <p14:nvPr/>
            </p14:nvContentPartPr>
            <p14:xfrm>
              <a:off x="6959600" y="3888115"/>
              <a:ext cx="45155" cy="215546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58"/>
            </p:blipFill>
            <p:spPr>
              <a:xfrm>
                <a:off x="6959600" y="3888115"/>
                <a:ext cx="45155" cy="2155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7" name="墨迹 96"/>
              <p14:cNvContentPartPr/>
              <p14:nvPr/>
            </p14:nvContentPartPr>
            <p14:xfrm>
              <a:off x="6965244" y="3967601"/>
              <a:ext cx="129822" cy="53578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60"/>
            </p:blipFill>
            <p:spPr>
              <a:xfrm>
                <a:off x="6965244" y="3967601"/>
                <a:ext cx="129822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98" name="墨迹 97"/>
              <p14:cNvContentPartPr/>
              <p14:nvPr/>
            </p14:nvContentPartPr>
            <p14:xfrm>
              <a:off x="7058377" y="3821671"/>
              <a:ext cx="36689" cy="470218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62"/>
            </p:blipFill>
            <p:spPr>
              <a:xfrm>
                <a:off x="7058377" y="3821671"/>
                <a:ext cx="36689" cy="470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99" name="墨迹 98"/>
              <p14:cNvContentPartPr/>
              <p14:nvPr/>
            </p14:nvContentPartPr>
            <p14:xfrm>
              <a:off x="7077427" y="4032458"/>
              <a:ext cx="110773" cy="150336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64"/>
            </p:blipFill>
            <p:spPr>
              <a:xfrm>
                <a:off x="7077427" y="4032458"/>
                <a:ext cx="110773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0" name="墨迹 99"/>
              <p14:cNvContentPartPr/>
              <p14:nvPr/>
            </p14:nvContentPartPr>
            <p14:xfrm>
              <a:off x="1399822" y="6147384"/>
              <a:ext cx="11289" cy="177654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66"/>
            </p:blipFill>
            <p:spPr>
              <a:xfrm>
                <a:off x="1399822" y="6147384"/>
                <a:ext cx="11289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1" name="墨迹 100"/>
              <p14:cNvContentPartPr/>
              <p14:nvPr/>
            </p14:nvContentPartPr>
            <p14:xfrm>
              <a:off x="1386416" y="6087285"/>
              <a:ext cx="126295" cy="198274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68"/>
            </p:blipFill>
            <p:spPr>
              <a:xfrm>
                <a:off x="1386416" y="6087285"/>
                <a:ext cx="126295" cy="198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2" name="墨迹 101"/>
              <p14:cNvContentPartPr/>
              <p14:nvPr/>
            </p14:nvContentPartPr>
            <p14:xfrm>
              <a:off x="1368777" y="6316578"/>
              <a:ext cx="70556" cy="93057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70"/>
            </p:blipFill>
            <p:spPr>
              <a:xfrm>
                <a:off x="1368777" y="6316578"/>
                <a:ext cx="70556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3" name="墨迹 102"/>
              <p14:cNvContentPartPr/>
              <p14:nvPr/>
            </p14:nvContentPartPr>
            <p14:xfrm>
              <a:off x="1478844" y="6339138"/>
              <a:ext cx="112889" cy="78957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72"/>
            </p:blipFill>
            <p:spPr>
              <a:xfrm>
                <a:off x="1478844" y="6339138"/>
                <a:ext cx="112889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04" name="墨迹 103"/>
              <p14:cNvContentPartPr/>
              <p14:nvPr/>
            </p14:nvContentPartPr>
            <p14:xfrm>
              <a:off x="1684161" y="6109844"/>
              <a:ext cx="122061" cy="325170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74"/>
            </p:blipFill>
            <p:spPr>
              <a:xfrm>
                <a:off x="1684161" y="6109844"/>
                <a:ext cx="122061" cy="325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05" name="墨迹 104"/>
              <p14:cNvContentPartPr/>
              <p14:nvPr/>
            </p14:nvContentPartPr>
            <p14:xfrm>
              <a:off x="1704622" y="6313054"/>
              <a:ext cx="138818" cy="138880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76"/>
            </p:blipFill>
            <p:spPr>
              <a:xfrm>
                <a:off x="1704622" y="6313054"/>
                <a:ext cx="138818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06" name="墨迹 105"/>
              <p14:cNvContentPartPr/>
              <p14:nvPr/>
            </p14:nvContentPartPr>
            <p14:xfrm>
              <a:off x="1710266" y="6367337"/>
              <a:ext cx="158045" cy="62038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178"/>
            </p:blipFill>
            <p:spPr>
              <a:xfrm>
                <a:off x="1710266" y="6367337"/>
                <a:ext cx="158045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07" name="墨迹 106"/>
              <p14:cNvContentPartPr/>
              <p14:nvPr/>
            </p14:nvContentPartPr>
            <p14:xfrm>
              <a:off x="1828800" y="6062787"/>
              <a:ext cx="64911" cy="132535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180"/>
            </p:blipFill>
            <p:spPr>
              <a:xfrm>
                <a:off x="1828800" y="6062787"/>
                <a:ext cx="64911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08" name="墨迹 107"/>
              <p14:cNvContentPartPr/>
              <p14:nvPr/>
            </p14:nvContentPartPr>
            <p14:xfrm>
              <a:off x="1969205" y="6134343"/>
              <a:ext cx="223661" cy="311951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182"/>
            </p:blipFill>
            <p:spPr>
              <a:xfrm>
                <a:off x="1969205" y="6134343"/>
                <a:ext cx="223661" cy="3119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09" name="墨迹 108"/>
              <p14:cNvContentPartPr/>
              <p14:nvPr/>
            </p14:nvContentPartPr>
            <p14:xfrm>
              <a:off x="2307519" y="6079707"/>
              <a:ext cx="207081" cy="445544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184"/>
            </p:blipFill>
            <p:spPr>
              <a:xfrm>
                <a:off x="2307519" y="6079707"/>
                <a:ext cx="207081" cy="445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10" name="墨迹 109"/>
              <p14:cNvContentPartPr/>
              <p14:nvPr/>
            </p14:nvContentPartPr>
            <p14:xfrm>
              <a:off x="2336800" y="6248901"/>
              <a:ext cx="225777" cy="150336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186"/>
            </p:blipFill>
            <p:spPr>
              <a:xfrm>
                <a:off x="2336800" y="6248901"/>
                <a:ext cx="225777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11" name="墨迹 110"/>
              <p14:cNvContentPartPr/>
              <p14:nvPr/>
            </p14:nvContentPartPr>
            <p14:xfrm>
              <a:off x="2475088" y="5995286"/>
              <a:ext cx="304800" cy="617381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188"/>
            </p:blipFill>
            <p:spPr>
              <a:xfrm>
                <a:off x="2475088" y="5995286"/>
                <a:ext cx="304800" cy="617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12" name="墨迹 111"/>
              <p14:cNvContentPartPr/>
              <p14:nvPr/>
            </p14:nvContentPartPr>
            <p14:xfrm>
              <a:off x="2590800" y="6268640"/>
              <a:ext cx="341488" cy="175539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190"/>
            </p:blipFill>
            <p:spPr>
              <a:xfrm>
                <a:off x="2590800" y="6268640"/>
                <a:ext cx="341488" cy="175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13" name="墨迹 112"/>
              <p14:cNvContentPartPr/>
              <p14:nvPr/>
            </p14:nvContentPartPr>
            <p14:xfrm>
              <a:off x="3031066" y="6087285"/>
              <a:ext cx="178682" cy="48819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192"/>
            </p:blipFill>
            <p:spPr>
              <a:xfrm>
                <a:off x="3031066" y="6087285"/>
                <a:ext cx="178682" cy="48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14" name="墨迹 113"/>
              <p14:cNvContentPartPr/>
              <p14:nvPr/>
            </p14:nvContentPartPr>
            <p14:xfrm>
              <a:off x="3087511" y="6130465"/>
              <a:ext cx="39511" cy="183294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194"/>
            </p:blipFill>
            <p:spPr>
              <a:xfrm>
                <a:off x="3087511" y="6130465"/>
                <a:ext cx="39511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15" name="墨迹 114"/>
              <p14:cNvContentPartPr/>
              <p14:nvPr/>
            </p14:nvContentPartPr>
            <p14:xfrm>
              <a:off x="3179762" y="6132403"/>
              <a:ext cx="14993" cy="223654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196"/>
            </p:blipFill>
            <p:spPr>
              <a:xfrm>
                <a:off x="3179762" y="6132403"/>
                <a:ext cx="14993" cy="223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16" name="墨迹 115"/>
              <p14:cNvContentPartPr/>
              <p14:nvPr/>
            </p14:nvContentPartPr>
            <p14:xfrm>
              <a:off x="2974622" y="6353237"/>
              <a:ext cx="372533" cy="42299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198"/>
            </p:blipFill>
            <p:spPr>
              <a:xfrm>
                <a:off x="2974622" y="6353237"/>
                <a:ext cx="372533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17" name="墨迹 116"/>
              <p14:cNvContentPartPr/>
              <p14:nvPr/>
            </p14:nvContentPartPr>
            <p14:xfrm>
              <a:off x="7968544" y="3874544"/>
              <a:ext cx="204611" cy="173424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00"/>
            </p:blipFill>
            <p:spPr>
              <a:xfrm>
                <a:off x="7968544" y="3874544"/>
                <a:ext cx="204611" cy="173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18" name="墨迹 117"/>
              <p14:cNvContentPartPr/>
              <p14:nvPr/>
            </p14:nvContentPartPr>
            <p14:xfrm>
              <a:off x="8243534" y="3838943"/>
              <a:ext cx="180799" cy="230174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02"/>
            </p:blipFill>
            <p:spPr>
              <a:xfrm>
                <a:off x="8243534" y="3838943"/>
                <a:ext cx="180799" cy="2301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19" name="墨迹 118"/>
              <p14:cNvContentPartPr/>
              <p14:nvPr/>
            </p14:nvContentPartPr>
            <p14:xfrm>
              <a:off x="8573911" y="3734254"/>
              <a:ext cx="28222" cy="425981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04"/>
            </p:blipFill>
            <p:spPr>
              <a:xfrm>
                <a:off x="8573911" y="3734254"/>
                <a:ext cx="28222" cy="425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20" name="墨迹 119"/>
              <p14:cNvContentPartPr/>
              <p14:nvPr/>
            </p14:nvContentPartPr>
            <p14:xfrm>
              <a:off x="8514644" y="3686316"/>
              <a:ext cx="76200" cy="123370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06"/>
            </p:blipFill>
            <p:spPr>
              <a:xfrm>
                <a:off x="8514644" y="3686316"/>
                <a:ext cx="76200" cy="1233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21" name="墨迹 120"/>
              <p14:cNvContentPartPr/>
              <p14:nvPr/>
            </p14:nvContentPartPr>
            <p14:xfrm>
              <a:off x="8613422" y="3756108"/>
              <a:ext cx="115711" cy="104336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08"/>
            </p:blipFill>
            <p:spPr>
              <a:xfrm>
                <a:off x="8613422" y="3756108"/>
                <a:ext cx="115711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22" name="墨迹 121"/>
              <p14:cNvContentPartPr/>
              <p14:nvPr/>
            </p14:nvContentPartPr>
            <p14:xfrm>
              <a:off x="8020050" y="4263690"/>
              <a:ext cx="260350" cy="191754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10"/>
            </p:blipFill>
            <p:spPr>
              <a:xfrm>
                <a:off x="8020050" y="4263690"/>
                <a:ext cx="260350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29" name="墨迹 128"/>
              <p14:cNvContentPartPr/>
              <p14:nvPr/>
            </p14:nvContentPartPr>
            <p14:xfrm>
              <a:off x="7258931" y="1522746"/>
              <a:ext cx="1086379" cy="48820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12"/>
            </p:blipFill>
            <p:spPr>
              <a:xfrm>
                <a:off x="7258931" y="1522746"/>
                <a:ext cx="1086379" cy="48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30" name="墨迹 129"/>
              <p14:cNvContentPartPr/>
              <p14:nvPr/>
            </p14:nvContentPartPr>
            <p14:xfrm>
              <a:off x="7214305" y="979563"/>
              <a:ext cx="202495" cy="185937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14"/>
            </p:blipFill>
            <p:spPr>
              <a:xfrm>
                <a:off x="7214305" y="979563"/>
                <a:ext cx="202495" cy="185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31" name="墨迹 130"/>
              <p14:cNvContentPartPr/>
              <p14:nvPr/>
            </p14:nvContentPartPr>
            <p14:xfrm>
              <a:off x="7484533" y="1056581"/>
              <a:ext cx="361244" cy="26261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16"/>
            </p:blipFill>
            <p:spPr>
              <a:xfrm>
                <a:off x="7484533" y="1056581"/>
                <a:ext cx="361244" cy="262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32" name="墨迹 131"/>
              <p14:cNvContentPartPr/>
              <p14:nvPr/>
            </p14:nvContentPartPr>
            <p14:xfrm>
              <a:off x="7780866" y="970046"/>
              <a:ext cx="169510" cy="205852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18"/>
            </p:blipFill>
            <p:spPr>
              <a:xfrm>
                <a:off x="7780866" y="970046"/>
                <a:ext cx="169510" cy="205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33" name="墨迹 132"/>
              <p14:cNvContentPartPr/>
              <p14:nvPr/>
            </p14:nvContentPartPr>
            <p14:xfrm>
              <a:off x="7985477" y="937617"/>
              <a:ext cx="182034" cy="205852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20"/>
            </p:blipFill>
            <p:spPr>
              <a:xfrm>
                <a:off x="7985477" y="937617"/>
                <a:ext cx="182034" cy="205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34" name="墨迹 133"/>
              <p14:cNvContentPartPr/>
              <p14:nvPr/>
            </p14:nvContentPartPr>
            <p14:xfrm>
              <a:off x="8190088" y="1054643"/>
              <a:ext cx="16934" cy="53578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22"/>
            </p:blipFill>
            <p:spPr>
              <a:xfrm>
                <a:off x="8190088" y="1054643"/>
                <a:ext cx="16934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35" name="墨迹 134"/>
              <p14:cNvContentPartPr/>
              <p14:nvPr/>
            </p14:nvContentPartPr>
            <p14:xfrm>
              <a:off x="8173155" y="874169"/>
              <a:ext cx="146756" cy="408886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24"/>
            </p:blipFill>
            <p:spPr>
              <a:xfrm>
                <a:off x="8173155" y="874169"/>
                <a:ext cx="146756" cy="4088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36" name="墨迹 135"/>
              <p14:cNvContentPartPr/>
              <p14:nvPr/>
            </p14:nvContentPartPr>
            <p14:xfrm>
              <a:off x="8274755" y="953126"/>
              <a:ext cx="203200" cy="28199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26"/>
            </p:blipFill>
            <p:spPr>
              <a:xfrm>
                <a:off x="8274755" y="953126"/>
                <a:ext cx="2032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37" name="墨迹 136"/>
              <p14:cNvContentPartPr/>
              <p14:nvPr/>
            </p14:nvContentPartPr>
            <p14:xfrm>
              <a:off x="8876947" y="738814"/>
              <a:ext cx="141463" cy="129715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28"/>
            </p:blipFill>
            <p:spPr>
              <a:xfrm>
                <a:off x="8876947" y="738814"/>
                <a:ext cx="141463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38" name="墨迹 137"/>
              <p14:cNvContentPartPr/>
              <p14:nvPr/>
            </p14:nvContentPartPr>
            <p14:xfrm>
              <a:off x="9075031" y="727534"/>
              <a:ext cx="162101" cy="196864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30"/>
            </p:blipFill>
            <p:spPr>
              <a:xfrm>
                <a:off x="9075031" y="727534"/>
                <a:ext cx="162101" cy="1968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39" name="墨迹 138"/>
              <p14:cNvContentPartPr/>
              <p14:nvPr/>
            </p14:nvContentPartPr>
            <p14:xfrm>
              <a:off x="9462911" y="573144"/>
              <a:ext cx="31044" cy="379982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32"/>
            </p:blipFill>
            <p:spPr>
              <a:xfrm>
                <a:off x="9462911" y="573144"/>
                <a:ext cx="31044" cy="3799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40" name="墨迹 139"/>
              <p14:cNvContentPartPr/>
              <p14:nvPr/>
            </p14:nvContentPartPr>
            <p14:xfrm>
              <a:off x="9352844" y="586539"/>
              <a:ext cx="141111" cy="160734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34"/>
            </p:blipFill>
            <p:spPr>
              <a:xfrm>
                <a:off x="9352844" y="586539"/>
                <a:ext cx="141111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41" name="墨迹 140"/>
              <p14:cNvContentPartPr/>
              <p14:nvPr/>
            </p14:nvContentPartPr>
            <p14:xfrm>
              <a:off x="9510888" y="597819"/>
              <a:ext cx="82374" cy="205852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36"/>
            </p:blipFill>
            <p:spPr>
              <a:xfrm>
                <a:off x="9510888" y="597819"/>
                <a:ext cx="82374" cy="205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42" name="墨迹 141"/>
              <p14:cNvContentPartPr/>
              <p14:nvPr/>
            </p14:nvContentPartPr>
            <p14:xfrm>
              <a:off x="8954205" y="1077202"/>
              <a:ext cx="114476" cy="144167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38"/>
            </p:blipFill>
            <p:spPr>
              <a:xfrm>
                <a:off x="8954205" y="1077202"/>
                <a:ext cx="114476" cy="1441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43" name="墨迹 142"/>
              <p14:cNvContentPartPr/>
              <p14:nvPr/>
            </p14:nvContentPartPr>
            <p14:xfrm>
              <a:off x="9087555" y="1150519"/>
              <a:ext cx="67734" cy="42299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40"/>
            </p:blipFill>
            <p:spPr>
              <a:xfrm>
                <a:off x="9087555" y="1150519"/>
                <a:ext cx="67734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44" name="墨迹 143"/>
              <p14:cNvContentPartPr/>
              <p14:nvPr/>
            </p14:nvContentPartPr>
            <p14:xfrm>
              <a:off x="9076266" y="1009524"/>
              <a:ext cx="163689" cy="338388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42"/>
            </p:blipFill>
            <p:spPr>
              <a:xfrm>
                <a:off x="9076266" y="1009524"/>
                <a:ext cx="163689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45" name="墨迹 144"/>
              <p14:cNvContentPartPr/>
              <p14:nvPr/>
            </p14:nvContentPartPr>
            <p14:xfrm>
              <a:off x="9189155" y="1077202"/>
              <a:ext cx="149578" cy="22559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44"/>
            </p:blipFill>
            <p:spPr>
              <a:xfrm>
                <a:off x="9189155" y="1077202"/>
                <a:ext cx="14957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46" name="墨迹 145"/>
              <p14:cNvContentPartPr/>
              <p14:nvPr/>
            </p14:nvContentPartPr>
            <p14:xfrm>
              <a:off x="9403997" y="974452"/>
              <a:ext cx="377825" cy="438318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46"/>
            </p:blipFill>
            <p:spPr>
              <a:xfrm>
                <a:off x="9403997" y="974452"/>
                <a:ext cx="377825" cy="438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47" name="墨迹 146"/>
              <p14:cNvContentPartPr/>
              <p14:nvPr/>
            </p14:nvContentPartPr>
            <p14:xfrm>
              <a:off x="8116711" y="4757878"/>
              <a:ext cx="90311" cy="185056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48"/>
            </p:blipFill>
            <p:spPr>
              <a:xfrm>
                <a:off x="8116711" y="4757878"/>
                <a:ext cx="90311" cy="185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48" name="墨迹 147"/>
              <p14:cNvContentPartPr/>
              <p14:nvPr/>
            </p14:nvContentPartPr>
            <p14:xfrm>
              <a:off x="8263466" y="4850230"/>
              <a:ext cx="16934" cy="42298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50"/>
            </p:blipFill>
            <p:spPr>
              <a:xfrm>
                <a:off x="8263466" y="4850230"/>
                <a:ext cx="16934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49" name="墨迹 148"/>
              <p14:cNvContentPartPr/>
              <p14:nvPr/>
            </p14:nvContentPartPr>
            <p14:xfrm>
              <a:off x="8260644" y="4695135"/>
              <a:ext cx="138288" cy="375047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52"/>
            </p:blipFill>
            <p:spPr>
              <a:xfrm>
                <a:off x="8260644" y="4695135"/>
                <a:ext cx="138288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50" name="墨迹 149"/>
              <p14:cNvContentPartPr/>
              <p14:nvPr/>
            </p14:nvContentPartPr>
            <p14:xfrm>
              <a:off x="8376355" y="4745012"/>
              <a:ext cx="127000" cy="31900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54"/>
            </p:blipFill>
            <p:spPr>
              <a:xfrm>
                <a:off x="8376355" y="4745012"/>
                <a:ext cx="127000" cy="31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51" name="墨迹 150"/>
              <p14:cNvContentPartPr/>
              <p14:nvPr/>
            </p14:nvContentPartPr>
            <p14:xfrm>
              <a:off x="8530166" y="4816391"/>
              <a:ext cx="213078" cy="78957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56"/>
            </p:blipFill>
            <p:spPr>
              <a:xfrm>
                <a:off x="8530166" y="4816391"/>
                <a:ext cx="213078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52" name="墨迹 151"/>
              <p14:cNvContentPartPr/>
              <p14:nvPr/>
            </p14:nvContentPartPr>
            <p14:xfrm>
              <a:off x="8788400" y="4754529"/>
              <a:ext cx="33866" cy="245156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58"/>
            </p:blipFill>
            <p:spPr>
              <a:xfrm>
                <a:off x="8788400" y="4754529"/>
                <a:ext cx="33866" cy="245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53" name="墨迹 152"/>
              <p14:cNvContentPartPr/>
              <p14:nvPr/>
            </p14:nvContentPartPr>
            <p14:xfrm>
              <a:off x="6970888" y="4807050"/>
              <a:ext cx="62089" cy="139056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60"/>
            </p:blipFill>
            <p:spPr>
              <a:xfrm>
                <a:off x="6970888" y="4807050"/>
                <a:ext cx="62089" cy="139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54" name="墨迹 153"/>
              <p14:cNvContentPartPr/>
              <p14:nvPr/>
            </p14:nvContentPartPr>
            <p14:xfrm>
              <a:off x="7072488" y="4844590"/>
              <a:ext cx="59267" cy="43180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262"/>
            </p:blipFill>
            <p:spPr>
              <a:xfrm>
                <a:off x="7072488" y="4844590"/>
                <a:ext cx="59267" cy="43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55" name="墨迹 154"/>
              <p14:cNvContentPartPr/>
              <p14:nvPr/>
            </p14:nvContentPartPr>
            <p14:xfrm>
              <a:off x="7072488" y="4743778"/>
              <a:ext cx="158044" cy="315124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264"/>
            </p:blipFill>
            <p:spPr>
              <a:xfrm>
                <a:off x="7072488" y="4743778"/>
                <a:ext cx="158044" cy="3151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56" name="墨迹 155"/>
              <p14:cNvContentPartPr/>
              <p14:nvPr/>
            </p14:nvContentPartPr>
            <p14:xfrm>
              <a:off x="7191022" y="4761403"/>
              <a:ext cx="146755" cy="49348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266"/>
            </p:blipFill>
            <p:spPr>
              <a:xfrm>
                <a:off x="7191022" y="4761403"/>
                <a:ext cx="146755" cy="49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57" name="墨迹 156"/>
              <p14:cNvContentPartPr/>
              <p14:nvPr/>
            </p14:nvContentPartPr>
            <p14:xfrm>
              <a:off x="7308144" y="4757878"/>
              <a:ext cx="232833" cy="315124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268"/>
            </p:blipFill>
            <p:spPr>
              <a:xfrm>
                <a:off x="7308144" y="4757878"/>
                <a:ext cx="232833" cy="3151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58" name="墨迹 157"/>
              <p14:cNvContentPartPr/>
              <p14:nvPr/>
            </p14:nvContentPartPr>
            <p14:xfrm>
              <a:off x="5480755" y="4850230"/>
              <a:ext cx="118534" cy="188933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270"/>
            </p:blipFill>
            <p:spPr>
              <a:xfrm>
                <a:off x="5480755" y="4850230"/>
                <a:ext cx="118534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59" name="墨迹 158"/>
              <p14:cNvContentPartPr/>
              <p14:nvPr/>
            </p14:nvContentPartPr>
            <p14:xfrm>
              <a:off x="5621866" y="4923547"/>
              <a:ext cx="95956" cy="73318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272"/>
            </p:blipFill>
            <p:spPr>
              <a:xfrm>
                <a:off x="5621866" y="4923547"/>
                <a:ext cx="95956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60" name="墨迹 159"/>
              <p14:cNvContentPartPr/>
              <p14:nvPr/>
            </p14:nvContentPartPr>
            <p14:xfrm>
              <a:off x="5672666" y="4773388"/>
              <a:ext cx="141111" cy="328694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274"/>
            </p:blipFill>
            <p:spPr>
              <a:xfrm>
                <a:off x="5672666" y="4773388"/>
                <a:ext cx="141111" cy="3286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61" name="墨迹 160"/>
              <p14:cNvContentPartPr/>
              <p14:nvPr/>
            </p14:nvContentPartPr>
            <p14:xfrm>
              <a:off x="5813777" y="4806521"/>
              <a:ext cx="110067" cy="32429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276"/>
            </p:blipFill>
            <p:spPr>
              <a:xfrm>
                <a:off x="5813777" y="4806521"/>
                <a:ext cx="110067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62" name="墨迹 161"/>
              <p14:cNvContentPartPr/>
              <p14:nvPr/>
            </p14:nvContentPartPr>
            <p14:xfrm>
              <a:off x="5914496" y="4878429"/>
              <a:ext cx="184326" cy="102926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278"/>
            </p:blipFill>
            <p:spPr>
              <a:xfrm>
                <a:off x="5914496" y="4878429"/>
                <a:ext cx="184326" cy="1029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63" name="墨迹 162"/>
              <p14:cNvContentPartPr/>
              <p14:nvPr/>
            </p14:nvContentPartPr>
            <p14:xfrm>
              <a:off x="6124222" y="4803701"/>
              <a:ext cx="28222" cy="320059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280"/>
            </p:blipFill>
            <p:spPr>
              <a:xfrm>
                <a:off x="6124222" y="4803701"/>
                <a:ext cx="28222" cy="3200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64" name="墨迹 163"/>
              <p14:cNvContentPartPr/>
              <p14:nvPr/>
            </p14:nvContentPartPr>
            <p14:xfrm>
              <a:off x="3824111" y="4652837"/>
              <a:ext cx="160866" cy="16919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282"/>
            </p:blipFill>
            <p:spPr>
              <a:xfrm>
                <a:off x="3824111" y="4652837"/>
                <a:ext cx="16086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65" name="墨迹 164"/>
              <p14:cNvContentPartPr/>
              <p14:nvPr/>
            </p14:nvContentPartPr>
            <p14:xfrm>
              <a:off x="4069644" y="4556960"/>
              <a:ext cx="62089" cy="112796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284"/>
            </p:blipFill>
            <p:spPr>
              <a:xfrm>
                <a:off x="4069644" y="4556960"/>
                <a:ext cx="62089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66" name="墨迹 165"/>
              <p14:cNvContentPartPr/>
              <p14:nvPr/>
            </p14:nvContentPartPr>
            <p14:xfrm>
              <a:off x="4159955" y="4602079"/>
              <a:ext cx="33867" cy="73317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286"/>
            </p:blipFill>
            <p:spPr>
              <a:xfrm>
                <a:off x="4159955" y="4602079"/>
                <a:ext cx="33867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67" name="墨迹 166"/>
              <p14:cNvContentPartPr/>
              <p14:nvPr/>
            </p14:nvContentPartPr>
            <p14:xfrm>
              <a:off x="4233333" y="4525941"/>
              <a:ext cx="166511" cy="262251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288"/>
            </p:blipFill>
            <p:spPr>
              <a:xfrm>
                <a:off x="4233333" y="4525941"/>
                <a:ext cx="166511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68" name="墨迹 167"/>
              <p14:cNvContentPartPr/>
              <p14:nvPr/>
            </p14:nvContentPartPr>
            <p14:xfrm>
              <a:off x="4391377" y="4534401"/>
              <a:ext cx="79023" cy="16919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290"/>
            </p:blipFill>
            <p:spPr>
              <a:xfrm>
                <a:off x="4391377" y="4534401"/>
                <a:ext cx="7902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69" name="墨迹 168"/>
              <p14:cNvContentPartPr/>
              <p14:nvPr/>
            </p14:nvContentPartPr>
            <p14:xfrm>
              <a:off x="2348088" y="4726154"/>
              <a:ext cx="180623" cy="28199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292"/>
            </p:blipFill>
            <p:spPr>
              <a:xfrm>
                <a:off x="2348088" y="4726154"/>
                <a:ext cx="18062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70" name="墨迹 169"/>
              <p14:cNvContentPartPr/>
              <p14:nvPr/>
            </p14:nvContentPartPr>
            <p14:xfrm>
              <a:off x="2556933" y="4647197"/>
              <a:ext cx="95955" cy="131478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294"/>
            </p:blipFill>
            <p:spPr>
              <a:xfrm>
                <a:off x="2556933" y="4647197"/>
                <a:ext cx="95955" cy="131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71" name="墨迹 170"/>
              <p14:cNvContentPartPr/>
              <p14:nvPr/>
            </p14:nvContentPartPr>
            <p14:xfrm>
              <a:off x="2675466" y="4720514"/>
              <a:ext cx="28222" cy="76138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296"/>
            </p:blipFill>
            <p:spPr>
              <a:xfrm>
                <a:off x="2675466" y="4720514"/>
                <a:ext cx="28222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72" name="墨迹 171"/>
              <p14:cNvContentPartPr/>
              <p14:nvPr/>
            </p14:nvContentPartPr>
            <p14:xfrm>
              <a:off x="2754488" y="4587626"/>
              <a:ext cx="163689" cy="231585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298"/>
            </p:blipFill>
            <p:spPr>
              <a:xfrm>
                <a:off x="2754488" y="4587626"/>
                <a:ext cx="163689" cy="231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73" name="墨迹 172"/>
              <p14:cNvContentPartPr/>
              <p14:nvPr/>
            </p14:nvContentPartPr>
            <p14:xfrm>
              <a:off x="2889955" y="4579519"/>
              <a:ext cx="112889" cy="11280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00"/>
            </p:blipFill>
            <p:spPr>
              <a:xfrm>
                <a:off x="2889955" y="4579519"/>
                <a:ext cx="11288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74" name="墨迹 173"/>
              <p14:cNvContentPartPr/>
              <p14:nvPr/>
            </p14:nvContentPartPr>
            <p14:xfrm>
              <a:off x="2669822" y="4323966"/>
              <a:ext cx="45155" cy="142757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02"/>
            </p:blipFill>
            <p:spPr>
              <a:xfrm>
                <a:off x="2669822" y="4323966"/>
                <a:ext cx="45155" cy="142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75" name="墨迹 174"/>
              <p14:cNvContentPartPr/>
              <p14:nvPr/>
            </p14:nvContentPartPr>
            <p14:xfrm>
              <a:off x="4178300" y="4264219"/>
              <a:ext cx="26811" cy="137646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04"/>
            </p:blipFill>
            <p:spPr>
              <a:xfrm>
                <a:off x="4178300" y="4264219"/>
                <a:ext cx="26811" cy="1376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76" name="墨迹 175"/>
              <p14:cNvContentPartPr/>
              <p14:nvPr/>
            </p14:nvContentPartPr>
            <p14:xfrm>
              <a:off x="2545644" y="5013784"/>
              <a:ext cx="79022" cy="122137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06"/>
            </p:blipFill>
            <p:spPr>
              <a:xfrm>
                <a:off x="2545644" y="5013784"/>
                <a:ext cx="79022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77" name="墨迹 176"/>
              <p14:cNvContentPartPr/>
              <p14:nvPr/>
            </p14:nvContentPartPr>
            <p14:xfrm>
              <a:off x="2664177" y="5064542"/>
              <a:ext cx="28223" cy="56398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08"/>
            </p:blipFill>
            <p:spPr>
              <a:xfrm>
                <a:off x="2664177" y="5064542"/>
                <a:ext cx="28223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78" name="墨迹 177"/>
              <p14:cNvContentPartPr/>
              <p14:nvPr/>
            </p14:nvContentPartPr>
            <p14:xfrm>
              <a:off x="2748844" y="4923547"/>
              <a:ext cx="95956" cy="313009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10"/>
            </p:blipFill>
            <p:spPr>
              <a:xfrm>
                <a:off x="2748844" y="4923547"/>
                <a:ext cx="95956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79" name="墨迹 178"/>
              <p14:cNvContentPartPr/>
              <p14:nvPr/>
            </p14:nvContentPartPr>
            <p14:xfrm>
              <a:off x="2841977" y="4925838"/>
              <a:ext cx="118534" cy="240221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12"/>
            </p:blipFill>
            <p:spPr>
              <a:xfrm>
                <a:off x="2841977" y="4925838"/>
                <a:ext cx="118534" cy="2402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80" name="墨迹 179"/>
              <p14:cNvContentPartPr/>
              <p14:nvPr/>
            </p14:nvContentPartPr>
            <p14:xfrm>
              <a:off x="2929466" y="4940467"/>
              <a:ext cx="124178" cy="22559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14"/>
            </p:blipFill>
            <p:spPr>
              <a:xfrm>
                <a:off x="2929466" y="4940467"/>
                <a:ext cx="12417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81" name="墨迹 180"/>
              <p14:cNvContentPartPr/>
              <p14:nvPr/>
            </p14:nvContentPartPr>
            <p14:xfrm>
              <a:off x="4026605" y="4951746"/>
              <a:ext cx="99483" cy="142405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16"/>
            </p:blipFill>
            <p:spPr>
              <a:xfrm>
                <a:off x="4026605" y="4951746"/>
                <a:ext cx="99483" cy="142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82" name="墨迹 181"/>
              <p14:cNvContentPartPr/>
              <p14:nvPr/>
            </p14:nvContentPartPr>
            <p14:xfrm>
              <a:off x="4143022" y="5019424"/>
              <a:ext cx="67733" cy="56398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18"/>
            </p:blipFill>
            <p:spPr>
              <a:xfrm>
                <a:off x="4143022" y="5019424"/>
                <a:ext cx="67733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83" name="墨迹 182"/>
              <p14:cNvContentPartPr/>
              <p14:nvPr/>
            </p14:nvContentPartPr>
            <p14:xfrm>
              <a:off x="4213577" y="4891647"/>
              <a:ext cx="136173" cy="435146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20"/>
            </p:blipFill>
            <p:spPr>
              <a:xfrm>
                <a:off x="4213577" y="4891647"/>
                <a:ext cx="136173" cy="435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84" name="墨迹 183"/>
              <p14:cNvContentPartPr/>
              <p14:nvPr/>
            </p14:nvContentPartPr>
            <p14:xfrm>
              <a:off x="4323644" y="4912268"/>
              <a:ext cx="127706" cy="219952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22"/>
            </p:blipFill>
            <p:spPr>
              <a:xfrm>
                <a:off x="4323644" y="4912268"/>
                <a:ext cx="127706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85" name="墨迹 184"/>
              <p14:cNvContentPartPr/>
              <p14:nvPr/>
            </p14:nvContentPartPr>
            <p14:xfrm>
              <a:off x="4453466" y="4914206"/>
              <a:ext cx="146756" cy="31900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24"/>
            </p:blipFill>
            <p:spPr>
              <a:xfrm>
                <a:off x="4453466" y="4914206"/>
                <a:ext cx="146756" cy="31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86" name="墨迹 185"/>
              <p14:cNvContentPartPr/>
              <p14:nvPr/>
            </p14:nvContentPartPr>
            <p14:xfrm>
              <a:off x="8235244" y="712730"/>
              <a:ext cx="88900" cy="183998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26"/>
            </p:blipFill>
            <p:spPr>
              <a:xfrm>
                <a:off x="8235244" y="712730"/>
                <a:ext cx="88900" cy="1839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87" name="墨迹 186"/>
              <p14:cNvContentPartPr/>
              <p14:nvPr/>
            </p14:nvContentPartPr>
            <p14:xfrm>
              <a:off x="1031169" y="3942222"/>
              <a:ext cx="702381" cy="424571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328"/>
            </p:blipFill>
            <p:spPr>
              <a:xfrm>
                <a:off x="1031169" y="3942222"/>
                <a:ext cx="702381" cy="4245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88" name="墨迹 187"/>
              <p14:cNvContentPartPr/>
              <p14:nvPr/>
            </p14:nvContentPartPr>
            <p14:xfrm>
              <a:off x="1001536" y="3761748"/>
              <a:ext cx="1010708" cy="719075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330"/>
            </p:blipFill>
            <p:spPr>
              <a:xfrm>
                <a:off x="1001536" y="3761748"/>
                <a:ext cx="1010708" cy="719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89" name="墨迹 188"/>
              <p14:cNvContentPartPr/>
              <p14:nvPr/>
            </p14:nvContentPartPr>
            <p14:xfrm>
              <a:off x="8116711" y="1500187"/>
              <a:ext cx="338666" cy="2055708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332"/>
            </p:blipFill>
            <p:spPr>
              <a:xfrm>
                <a:off x="8116711" y="1500187"/>
                <a:ext cx="338666" cy="20557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90" name="墨迹 189"/>
              <p14:cNvContentPartPr/>
              <p14:nvPr/>
            </p14:nvContentPartPr>
            <p14:xfrm>
              <a:off x="8252177" y="3183668"/>
              <a:ext cx="482600" cy="416112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334"/>
            </p:blipFill>
            <p:spPr>
              <a:xfrm>
                <a:off x="8252177" y="3183668"/>
                <a:ext cx="482600" cy="4161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91" name="墨迹 190"/>
              <p14:cNvContentPartPr/>
              <p14:nvPr/>
            </p14:nvContentPartPr>
            <p14:xfrm>
              <a:off x="4826000" y="5812521"/>
              <a:ext cx="50800" cy="676072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336"/>
            </p:blipFill>
            <p:spPr>
              <a:xfrm>
                <a:off x="4826000" y="5812521"/>
                <a:ext cx="50800" cy="6760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192" name="墨迹 191"/>
              <p14:cNvContentPartPr/>
              <p14:nvPr/>
            </p14:nvContentPartPr>
            <p14:xfrm>
              <a:off x="4809066" y="5770927"/>
              <a:ext cx="197556" cy="294680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338"/>
            </p:blipFill>
            <p:spPr>
              <a:xfrm>
                <a:off x="4809066" y="5770927"/>
                <a:ext cx="197556" cy="2946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93" name="墨迹 192"/>
              <p14:cNvContentPartPr/>
              <p14:nvPr/>
            </p14:nvContentPartPr>
            <p14:xfrm>
              <a:off x="4989688" y="6098565"/>
              <a:ext cx="240771" cy="154037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340"/>
            </p:blipFill>
            <p:spPr>
              <a:xfrm>
                <a:off x="4989688" y="6098565"/>
                <a:ext cx="240771" cy="154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194" name="墨迹 193"/>
              <p14:cNvContentPartPr/>
              <p14:nvPr/>
            </p14:nvContentPartPr>
            <p14:xfrm>
              <a:off x="5347405" y="5978190"/>
              <a:ext cx="144639" cy="33839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342"/>
            </p:blipFill>
            <p:spPr>
              <a:xfrm>
                <a:off x="5347405" y="5978190"/>
                <a:ext cx="14463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195" name="墨迹 194"/>
              <p14:cNvContentPartPr/>
              <p14:nvPr/>
            </p14:nvContentPartPr>
            <p14:xfrm>
              <a:off x="5325003" y="6102266"/>
              <a:ext cx="203729" cy="11279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344"/>
            </p:blipFill>
            <p:spPr>
              <a:xfrm>
                <a:off x="5325003" y="6102266"/>
                <a:ext cx="203729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196" name="墨迹 195"/>
              <p14:cNvContentPartPr/>
              <p14:nvPr/>
            </p14:nvContentPartPr>
            <p14:xfrm>
              <a:off x="5700888" y="5989470"/>
              <a:ext cx="934156" cy="56398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46"/>
            </p:blipFill>
            <p:spPr>
              <a:xfrm>
                <a:off x="5700888" y="5989470"/>
                <a:ext cx="934156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197" name="墨迹 196"/>
              <p14:cNvContentPartPr/>
              <p14:nvPr/>
            </p14:nvContentPartPr>
            <p14:xfrm>
              <a:off x="6099527" y="6081646"/>
              <a:ext cx="188384" cy="182764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48"/>
            </p:blipFill>
            <p:spPr>
              <a:xfrm>
                <a:off x="6099527" y="6081646"/>
                <a:ext cx="188384" cy="1827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198" name="墨迹 197"/>
              <p14:cNvContentPartPr/>
              <p14:nvPr/>
            </p14:nvContentPartPr>
            <p14:xfrm>
              <a:off x="6262511" y="6094511"/>
              <a:ext cx="138289" cy="299615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350"/>
            </p:blipFill>
            <p:spPr>
              <a:xfrm>
                <a:off x="6262511" y="6094511"/>
                <a:ext cx="138289" cy="299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199" name="墨迹 198"/>
              <p14:cNvContentPartPr/>
              <p14:nvPr/>
            </p14:nvContentPartPr>
            <p14:xfrm>
              <a:off x="6366933" y="6193913"/>
              <a:ext cx="95956" cy="26789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352"/>
            </p:blipFill>
            <p:spPr>
              <a:xfrm>
                <a:off x="6366933" y="6193913"/>
                <a:ext cx="95956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00" name="墨迹 199"/>
              <p14:cNvContentPartPr/>
              <p14:nvPr/>
            </p14:nvContentPartPr>
            <p14:xfrm>
              <a:off x="6067777" y="5713119"/>
              <a:ext cx="127706" cy="144520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354"/>
            </p:blipFill>
            <p:spPr>
              <a:xfrm>
                <a:off x="6067777" y="5713119"/>
                <a:ext cx="127706" cy="144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01" name="墨迹 200"/>
              <p14:cNvContentPartPr/>
              <p14:nvPr/>
            </p14:nvContentPartPr>
            <p14:xfrm>
              <a:off x="6208888" y="5771456"/>
              <a:ext cx="64912" cy="40360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356"/>
            </p:blipFill>
            <p:spPr>
              <a:xfrm>
                <a:off x="6208888" y="5771456"/>
                <a:ext cx="64912" cy="40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202" name="墨迹 201"/>
              <p14:cNvContentPartPr/>
              <p14:nvPr/>
            </p14:nvContentPartPr>
            <p14:xfrm>
              <a:off x="6273800" y="5626408"/>
              <a:ext cx="110066" cy="250266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358"/>
            </p:blipFill>
            <p:spPr>
              <a:xfrm>
                <a:off x="6273800" y="5626408"/>
                <a:ext cx="110066" cy="2502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203" name="墨迹 202"/>
              <p14:cNvContentPartPr/>
              <p14:nvPr/>
            </p14:nvContentPartPr>
            <p14:xfrm>
              <a:off x="6400800" y="5686859"/>
              <a:ext cx="79022" cy="31900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360"/>
            </p:blipFill>
            <p:spPr>
              <a:xfrm>
                <a:off x="6400800" y="5686859"/>
                <a:ext cx="79022" cy="31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204" name="墨迹 203"/>
              <p14:cNvContentPartPr/>
              <p14:nvPr/>
            </p14:nvContentPartPr>
            <p14:xfrm>
              <a:off x="6606822" y="5735679"/>
              <a:ext cx="108126" cy="654216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362"/>
            </p:blipFill>
            <p:spPr>
              <a:xfrm>
                <a:off x="6606822" y="5735679"/>
                <a:ext cx="108126" cy="6542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205" name="墨迹 204"/>
              <p14:cNvContentPartPr/>
              <p14:nvPr/>
            </p14:nvContentPartPr>
            <p14:xfrm>
              <a:off x="7845777" y="5718759"/>
              <a:ext cx="5645" cy="16920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364"/>
            </p:blipFill>
            <p:spPr>
              <a:xfrm>
                <a:off x="7845777" y="5718759"/>
                <a:ext cx="5645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206" name="墨迹 205"/>
              <p14:cNvContentPartPr/>
              <p14:nvPr/>
            </p14:nvContentPartPr>
            <p14:xfrm>
              <a:off x="7755466" y="5643327"/>
              <a:ext cx="84666" cy="648577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366"/>
            </p:blipFill>
            <p:spPr>
              <a:xfrm>
                <a:off x="7755466" y="5643327"/>
                <a:ext cx="84666" cy="648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207" name="墨迹 206"/>
              <p14:cNvContentPartPr/>
              <p14:nvPr/>
            </p14:nvContentPartPr>
            <p14:xfrm>
              <a:off x="7828844" y="5835433"/>
              <a:ext cx="203200" cy="224535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368"/>
            </p:blipFill>
            <p:spPr>
              <a:xfrm>
                <a:off x="7828844" y="5835433"/>
                <a:ext cx="203200" cy="224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208" name="墨迹 207"/>
              <p14:cNvContentPartPr/>
              <p14:nvPr/>
            </p14:nvContentPartPr>
            <p14:xfrm>
              <a:off x="8001000" y="5975371"/>
              <a:ext cx="64911" cy="532961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370"/>
            </p:blipFill>
            <p:spPr>
              <a:xfrm>
                <a:off x="8001000" y="5975371"/>
                <a:ext cx="64911" cy="532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09" name="墨迹 208"/>
              <p14:cNvContentPartPr/>
              <p14:nvPr/>
            </p14:nvContentPartPr>
            <p14:xfrm>
              <a:off x="8043333" y="5966911"/>
              <a:ext cx="104951" cy="169194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372"/>
            </p:blipFill>
            <p:spPr>
              <a:xfrm>
                <a:off x="8043333" y="5966911"/>
                <a:ext cx="104951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10" name="墨迹 209"/>
              <p14:cNvContentPartPr/>
              <p14:nvPr/>
            </p14:nvContentPartPr>
            <p14:xfrm>
              <a:off x="8187266" y="6000750"/>
              <a:ext cx="108656" cy="22559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374"/>
            </p:blipFill>
            <p:spPr>
              <a:xfrm>
                <a:off x="8187266" y="6000750"/>
                <a:ext cx="1086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11" name="墨迹 210"/>
              <p14:cNvContentPartPr/>
              <p14:nvPr/>
            </p14:nvContentPartPr>
            <p14:xfrm>
              <a:off x="8184444" y="6062787"/>
              <a:ext cx="39511" cy="121784"/>
            </p14:xfrm>
          </p:contentPart>
        </mc:Choice>
        <mc:Fallback xmlns="">
          <p:pic>
            <p:nvPicPr>
              <p:cNvPr id="211" name="墨迹 210"/>
            </p:nvPicPr>
            <p:blipFill>
              <a:blip r:embed="rId376"/>
            </p:blipFill>
            <p:spPr>
              <a:xfrm>
                <a:off x="8184444" y="6062787"/>
                <a:ext cx="39511" cy="121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12" name="墨迹 211"/>
              <p14:cNvContentPartPr/>
              <p14:nvPr/>
            </p14:nvContentPartPr>
            <p14:xfrm>
              <a:off x="8249355" y="6055914"/>
              <a:ext cx="25400" cy="181707"/>
            </p14:xfrm>
          </p:contentPart>
        </mc:Choice>
        <mc:Fallback xmlns="">
          <p:pic>
            <p:nvPicPr>
              <p:cNvPr id="212" name="墨迹 211"/>
            </p:nvPicPr>
            <p:blipFill>
              <a:blip r:embed="rId378"/>
            </p:blipFill>
            <p:spPr>
              <a:xfrm>
                <a:off x="8249355" y="6055914"/>
                <a:ext cx="25400" cy="181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13" name="墨迹 212"/>
              <p14:cNvContentPartPr/>
              <p14:nvPr/>
            </p14:nvContentPartPr>
            <p14:xfrm>
              <a:off x="8083021" y="6205192"/>
              <a:ext cx="267934" cy="60628"/>
            </p14:xfrm>
          </p:contentPart>
        </mc:Choice>
        <mc:Fallback xmlns="">
          <p:pic>
            <p:nvPicPr>
              <p:cNvPr id="213" name="墨迹 212"/>
            </p:nvPicPr>
            <p:blipFill>
              <a:blip r:embed="rId380"/>
            </p:blipFill>
            <p:spPr>
              <a:xfrm>
                <a:off x="8083021" y="6205192"/>
                <a:ext cx="267934" cy="606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14" name="墨迹 213"/>
              <p14:cNvContentPartPr/>
              <p14:nvPr/>
            </p14:nvContentPartPr>
            <p14:xfrm>
              <a:off x="8458200" y="5927432"/>
              <a:ext cx="166511" cy="39478"/>
            </p14:xfrm>
          </p:contentPart>
        </mc:Choice>
        <mc:Fallback xmlns="">
          <p:pic>
            <p:nvPicPr>
              <p:cNvPr id="214" name="墨迹 213"/>
            </p:nvPicPr>
            <p:blipFill>
              <a:blip r:embed="rId382"/>
            </p:blipFill>
            <p:spPr>
              <a:xfrm>
                <a:off x="8458200" y="5927432"/>
                <a:ext cx="166511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15" name="墨迹 214"/>
              <p14:cNvContentPartPr/>
              <p14:nvPr/>
            </p14:nvContentPartPr>
            <p14:xfrm>
              <a:off x="8475838" y="6051508"/>
              <a:ext cx="146050" cy="5640"/>
            </p14:xfrm>
          </p:contentPart>
        </mc:Choice>
        <mc:Fallback xmlns="">
          <p:pic>
            <p:nvPicPr>
              <p:cNvPr id="215" name="墨迹 214"/>
            </p:nvPicPr>
            <p:blipFill>
              <a:blip r:embed="rId384"/>
            </p:blipFill>
            <p:spPr>
              <a:xfrm>
                <a:off x="8475838" y="6051508"/>
                <a:ext cx="14605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16" name="墨迹 215"/>
              <p14:cNvContentPartPr/>
              <p14:nvPr/>
            </p14:nvContentPartPr>
            <p14:xfrm>
              <a:off x="8841493" y="5930252"/>
              <a:ext cx="1067329" cy="87417"/>
            </p14:xfrm>
          </p:contentPart>
        </mc:Choice>
        <mc:Fallback xmlns="">
          <p:pic>
            <p:nvPicPr>
              <p:cNvPr id="216" name="墨迹 215"/>
            </p:nvPicPr>
            <p:blipFill>
              <a:blip r:embed="rId386"/>
            </p:blipFill>
            <p:spPr>
              <a:xfrm>
                <a:off x="8841493" y="5930252"/>
                <a:ext cx="1067329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17" name="墨迹 216"/>
              <p14:cNvContentPartPr/>
              <p14:nvPr/>
            </p14:nvContentPartPr>
            <p14:xfrm>
              <a:off x="8980311" y="5462853"/>
              <a:ext cx="56444" cy="549176"/>
            </p14:xfrm>
          </p:contentPart>
        </mc:Choice>
        <mc:Fallback xmlns="">
          <p:pic>
            <p:nvPicPr>
              <p:cNvPr id="217" name="墨迹 216"/>
            </p:nvPicPr>
            <p:blipFill>
              <a:blip r:embed="rId388"/>
            </p:blipFill>
            <p:spPr>
              <a:xfrm>
                <a:off x="8980311" y="5462853"/>
                <a:ext cx="56444" cy="5491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18" name="墨迹 217"/>
              <p14:cNvContentPartPr/>
              <p14:nvPr/>
            </p14:nvContentPartPr>
            <p14:xfrm>
              <a:off x="8980311" y="5402930"/>
              <a:ext cx="172156" cy="301730"/>
            </p14:xfrm>
          </p:contentPart>
        </mc:Choice>
        <mc:Fallback xmlns="">
          <p:pic>
            <p:nvPicPr>
              <p:cNvPr id="218" name="墨迹 217"/>
            </p:nvPicPr>
            <p:blipFill>
              <a:blip r:embed="rId390"/>
            </p:blipFill>
            <p:spPr>
              <a:xfrm>
                <a:off x="8980311" y="5402930"/>
                <a:ext cx="172156" cy="3017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19" name="墨迹 218"/>
              <p14:cNvContentPartPr/>
              <p14:nvPr/>
            </p14:nvContentPartPr>
            <p14:xfrm>
              <a:off x="9155288" y="5670821"/>
              <a:ext cx="22578" cy="155095"/>
            </p14:xfrm>
          </p:contentPart>
        </mc:Choice>
        <mc:Fallback xmlns="">
          <p:pic>
            <p:nvPicPr>
              <p:cNvPr id="219" name="墨迹 218"/>
            </p:nvPicPr>
            <p:blipFill>
              <a:blip r:embed="rId392"/>
            </p:blipFill>
            <p:spPr>
              <a:xfrm>
                <a:off x="9155288" y="5670821"/>
                <a:ext cx="22578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20" name="墨迹 219"/>
              <p14:cNvContentPartPr/>
              <p14:nvPr/>
            </p14:nvContentPartPr>
            <p14:xfrm>
              <a:off x="9166577" y="5718759"/>
              <a:ext cx="93134" cy="28199"/>
            </p14:xfrm>
          </p:contentPart>
        </mc:Choice>
        <mc:Fallback xmlns="">
          <p:pic>
            <p:nvPicPr>
              <p:cNvPr id="220" name="墨迹 219"/>
            </p:nvPicPr>
            <p:blipFill>
              <a:blip r:embed="rId394"/>
            </p:blipFill>
            <p:spPr>
              <a:xfrm>
                <a:off x="9166577" y="5718759"/>
                <a:ext cx="9313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21" name="墨迹 220"/>
              <p14:cNvContentPartPr/>
              <p14:nvPr/>
            </p14:nvContentPartPr>
            <p14:xfrm>
              <a:off x="9234311" y="5637687"/>
              <a:ext cx="22578" cy="202328"/>
            </p14:xfrm>
          </p:contentPart>
        </mc:Choice>
        <mc:Fallback xmlns="">
          <p:pic>
            <p:nvPicPr>
              <p:cNvPr id="221" name="墨迹 220"/>
            </p:nvPicPr>
            <p:blipFill>
              <a:blip r:embed="rId396"/>
            </p:blipFill>
            <p:spPr>
              <a:xfrm>
                <a:off x="9234311" y="5637687"/>
                <a:ext cx="22578" cy="202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22" name="墨迹 221"/>
              <p14:cNvContentPartPr/>
              <p14:nvPr/>
            </p14:nvContentPartPr>
            <p14:xfrm>
              <a:off x="9273822" y="5766345"/>
              <a:ext cx="152400" cy="95172"/>
            </p14:xfrm>
          </p:contentPart>
        </mc:Choice>
        <mc:Fallback xmlns="">
          <p:pic>
            <p:nvPicPr>
              <p:cNvPr id="222" name="墨迹 221"/>
            </p:nvPicPr>
            <p:blipFill>
              <a:blip r:embed="rId398"/>
            </p:blipFill>
            <p:spPr>
              <a:xfrm>
                <a:off x="9273822" y="5766345"/>
                <a:ext cx="152400" cy="951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23" name="墨迹 222"/>
              <p14:cNvContentPartPr/>
              <p14:nvPr/>
            </p14:nvContentPartPr>
            <p14:xfrm>
              <a:off x="9383183" y="5321858"/>
              <a:ext cx="133350" cy="120551"/>
            </p14:xfrm>
          </p:contentPart>
        </mc:Choice>
        <mc:Fallback xmlns="">
          <p:pic>
            <p:nvPicPr>
              <p:cNvPr id="223" name="墨迹 222"/>
            </p:nvPicPr>
            <p:blipFill>
              <a:blip r:embed="rId400"/>
            </p:blipFill>
            <p:spPr>
              <a:xfrm>
                <a:off x="9383183" y="5321858"/>
                <a:ext cx="133350" cy="1205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24" name="墨迹 223"/>
              <p14:cNvContentPartPr/>
              <p14:nvPr/>
            </p14:nvContentPartPr>
            <p14:xfrm>
              <a:off x="9632244" y="5481182"/>
              <a:ext cx="52211" cy="556226"/>
            </p14:xfrm>
          </p:contentPart>
        </mc:Choice>
        <mc:Fallback xmlns="">
          <p:pic>
            <p:nvPicPr>
              <p:cNvPr id="224" name="墨迹 223"/>
            </p:nvPicPr>
            <p:blipFill>
              <a:blip r:embed="rId402"/>
            </p:blipFill>
            <p:spPr>
              <a:xfrm>
                <a:off x="9632244" y="5481182"/>
                <a:ext cx="52211" cy="5562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25" name="墨迹 224"/>
              <p14:cNvContentPartPr/>
              <p14:nvPr/>
            </p14:nvContentPartPr>
            <p14:xfrm>
              <a:off x="9649177" y="5436769"/>
              <a:ext cx="146756" cy="307369"/>
            </p14:xfrm>
          </p:contentPart>
        </mc:Choice>
        <mc:Fallback xmlns="">
          <p:pic>
            <p:nvPicPr>
              <p:cNvPr id="225" name="墨迹 224"/>
            </p:nvPicPr>
            <p:blipFill>
              <a:blip r:embed="rId404"/>
            </p:blipFill>
            <p:spPr>
              <a:xfrm>
                <a:off x="9649177" y="5436769"/>
                <a:ext cx="146756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26" name="墨迹 225"/>
              <p14:cNvContentPartPr/>
              <p14:nvPr/>
            </p14:nvContentPartPr>
            <p14:xfrm>
              <a:off x="9773355" y="5644737"/>
              <a:ext cx="211667" cy="182765"/>
            </p14:xfrm>
          </p:contentPart>
        </mc:Choice>
        <mc:Fallback xmlns="">
          <p:pic>
            <p:nvPicPr>
              <p:cNvPr id="226" name="墨迹 225"/>
            </p:nvPicPr>
            <p:blipFill>
              <a:blip r:embed="rId406"/>
            </p:blipFill>
            <p:spPr>
              <a:xfrm>
                <a:off x="9773355" y="5644737"/>
                <a:ext cx="211667" cy="1827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27" name="墨迹 226"/>
              <p14:cNvContentPartPr/>
              <p14:nvPr/>
            </p14:nvContentPartPr>
            <p14:xfrm>
              <a:off x="9940572" y="5263874"/>
              <a:ext cx="151694" cy="150336"/>
            </p14:xfrm>
          </p:contentPart>
        </mc:Choice>
        <mc:Fallback xmlns="">
          <p:pic>
            <p:nvPicPr>
              <p:cNvPr id="227" name="墨迹 226"/>
            </p:nvPicPr>
            <p:blipFill>
              <a:blip r:embed="rId408"/>
            </p:blipFill>
            <p:spPr>
              <a:xfrm>
                <a:off x="9940572" y="5263874"/>
                <a:ext cx="151694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28" name="墨迹 227"/>
              <p14:cNvContentPartPr/>
              <p14:nvPr/>
            </p14:nvContentPartPr>
            <p14:xfrm>
              <a:off x="8960555" y="6175583"/>
              <a:ext cx="59267" cy="538601"/>
            </p14:xfrm>
          </p:contentPart>
        </mc:Choice>
        <mc:Fallback xmlns="">
          <p:pic>
            <p:nvPicPr>
              <p:cNvPr id="228" name="墨迹 227"/>
            </p:nvPicPr>
            <p:blipFill>
              <a:blip r:embed="rId410"/>
            </p:blipFill>
            <p:spPr>
              <a:xfrm>
                <a:off x="8960555" y="6175583"/>
                <a:ext cx="59267" cy="5386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29" name="墨迹 228"/>
              <p14:cNvContentPartPr/>
              <p14:nvPr/>
            </p14:nvContentPartPr>
            <p14:xfrm>
              <a:off x="8923866" y="6203783"/>
              <a:ext cx="158044" cy="284810"/>
            </p14:xfrm>
          </p:contentPart>
        </mc:Choice>
        <mc:Fallback xmlns="">
          <p:pic>
            <p:nvPicPr>
              <p:cNvPr id="229" name="墨迹 228"/>
            </p:nvPicPr>
            <p:blipFill>
              <a:blip r:embed="rId412"/>
            </p:blipFill>
            <p:spPr>
              <a:xfrm>
                <a:off x="8923866" y="6203783"/>
                <a:ext cx="158044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30" name="墨迹 229"/>
              <p14:cNvContentPartPr/>
              <p14:nvPr/>
            </p14:nvContentPartPr>
            <p14:xfrm>
              <a:off x="9093200" y="6390248"/>
              <a:ext cx="225777" cy="147692"/>
            </p14:xfrm>
          </p:contentPart>
        </mc:Choice>
        <mc:Fallback xmlns="">
          <p:pic>
            <p:nvPicPr>
              <p:cNvPr id="230" name="墨迹 229"/>
            </p:nvPicPr>
            <p:blipFill>
              <a:blip r:embed="rId414"/>
            </p:blipFill>
            <p:spPr>
              <a:xfrm>
                <a:off x="9093200" y="6390248"/>
                <a:ext cx="225777" cy="147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31" name="墨迹 230"/>
              <p14:cNvContentPartPr/>
              <p14:nvPr/>
            </p14:nvContentPartPr>
            <p14:xfrm>
              <a:off x="9285111" y="6296134"/>
              <a:ext cx="62089" cy="341913"/>
            </p14:xfrm>
          </p:contentPart>
        </mc:Choice>
        <mc:Fallback xmlns="">
          <p:pic>
            <p:nvPicPr>
              <p:cNvPr id="231" name="墨迹 230"/>
            </p:nvPicPr>
            <p:blipFill>
              <a:blip r:embed="rId416"/>
            </p:blipFill>
            <p:spPr>
              <a:xfrm>
                <a:off x="9285111" y="6296134"/>
                <a:ext cx="62089" cy="3419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32" name="墨迹 231"/>
              <p14:cNvContentPartPr/>
              <p14:nvPr/>
            </p14:nvContentPartPr>
            <p14:xfrm>
              <a:off x="9381066" y="6410693"/>
              <a:ext cx="87489" cy="125838"/>
            </p14:xfrm>
          </p:contentPart>
        </mc:Choice>
        <mc:Fallback xmlns="">
          <p:pic>
            <p:nvPicPr>
              <p:cNvPr id="232" name="墨迹 231"/>
            </p:nvPicPr>
            <p:blipFill>
              <a:blip r:embed="rId418"/>
            </p:blipFill>
            <p:spPr>
              <a:xfrm>
                <a:off x="9381066" y="6410693"/>
                <a:ext cx="87489" cy="125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33" name="墨迹 232"/>
              <p14:cNvContentPartPr/>
              <p14:nvPr/>
            </p14:nvContentPartPr>
            <p14:xfrm>
              <a:off x="9383888" y="6421620"/>
              <a:ext cx="115712" cy="207967"/>
            </p14:xfrm>
          </p:contentPart>
        </mc:Choice>
        <mc:Fallback xmlns="">
          <p:pic>
            <p:nvPicPr>
              <p:cNvPr id="233" name="墨迹 232"/>
            </p:nvPicPr>
            <p:blipFill>
              <a:blip r:embed="rId420"/>
            </p:blipFill>
            <p:spPr>
              <a:xfrm>
                <a:off x="9383888" y="6421620"/>
                <a:ext cx="115712" cy="207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234" name="墨迹 233"/>
              <p14:cNvContentPartPr/>
              <p14:nvPr/>
            </p14:nvContentPartPr>
            <p14:xfrm>
              <a:off x="9612488" y="6429375"/>
              <a:ext cx="33867" cy="19739"/>
            </p14:xfrm>
          </p:contentPart>
        </mc:Choice>
        <mc:Fallback xmlns="">
          <p:pic>
            <p:nvPicPr>
              <p:cNvPr id="234" name="墨迹 233"/>
            </p:nvPicPr>
            <p:blipFill>
              <a:blip r:embed="rId422"/>
            </p:blipFill>
            <p:spPr>
              <a:xfrm>
                <a:off x="9612488" y="6429375"/>
                <a:ext cx="33867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35" name="墨迹 234"/>
              <p14:cNvContentPartPr/>
              <p14:nvPr/>
            </p14:nvContentPartPr>
            <p14:xfrm>
              <a:off x="9801048" y="5955631"/>
              <a:ext cx="937507" cy="39479"/>
            </p14:xfrm>
          </p:contentPart>
        </mc:Choice>
        <mc:Fallback xmlns="">
          <p:pic>
            <p:nvPicPr>
              <p:cNvPr id="235" name="墨迹 234"/>
            </p:nvPicPr>
            <p:blipFill>
              <a:blip r:embed="rId424"/>
            </p:blipFill>
            <p:spPr>
              <a:xfrm>
                <a:off x="9801048" y="5955631"/>
                <a:ext cx="93750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236" name="墨迹 235"/>
              <p14:cNvContentPartPr/>
              <p14:nvPr/>
            </p14:nvContentPartPr>
            <p14:xfrm>
              <a:off x="9742311" y="6205897"/>
              <a:ext cx="62089" cy="773358"/>
            </p14:xfrm>
          </p:contentPart>
        </mc:Choice>
        <mc:Fallback xmlns="">
          <p:pic>
            <p:nvPicPr>
              <p:cNvPr id="236" name="墨迹 235"/>
            </p:nvPicPr>
            <p:blipFill>
              <a:blip r:embed="rId426"/>
            </p:blipFill>
            <p:spPr>
              <a:xfrm>
                <a:off x="9742311" y="6205897"/>
                <a:ext cx="62089" cy="7733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237" name="墨迹 236"/>
              <p14:cNvContentPartPr/>
              <p14:nvPr/>
            </p14:nvContentPartPr>
            <p14:xfrm>
              <a:off x="9770533" y="6237621"/>
              <a:ext cx="155222" cy="256612"/>
            </p14:xfrm>
          </p:contentPart>
        </mc:Choice>
        <mc:Fallback xmlns="">
          <p:pic>
            <p:nvPicPr>
              <p:cNvPr id="237" name="墨迹 236"/>
            </p:nvPicPr>
            <p:blipFill>
              <a:blip r:embed="rId428"/>
            </p:blipFill>
            <p:spPr>
              <a:xfrm>
                <a:off x="9770533" y="6237621"/>
                <a:ext cx="155222" cy="2566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38" name="墨迹 237"/>
              <p14:cNvContentPartPr/>
              <p14:nvPr/>
            </p14:nvContentPartPr>
            <p14:xfrm>
              <a:off x="10010246" y="6339138"/>
              <a:ext cx="285221" cy="200212"/>
            </p14:xfrm>
          </p:contentPart>
        </mc:Choice>
        <mc:Fallback xmlns="">
          <p:pic>
            <p:nvPicPr>
              <p:cNvPr id="238" name="墨迹 237"/>
            </p:nvPicPr>
            <p:blipFill>
              <a:blip r:embed="rId430"/>
            </p:blipFill>
            <p:spPr>
              <a:xfrm>
                <a:off x="10010246" y="6339138"/>
                <a:ext cx="285221" cy="2002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239" name="墨迹 238"/>
              <p14:cNvContentPartPr/>
              <p14:nvPr/>
            </p14:nvContentPartPr>
            <p14:xfrm>
              <a:off x="10294055" y="6480133"/>
              <a:ext cx="162277" cy="157915"/>
            </p14:xfrm>
          </p:contentPart>
        </mc:Choice>
        <mc:Fallback xmlns="">
          <p:pic>
            <p:nvPicPr>
              <p:cNvPr id="239" name="墨迹 238"/>
            </p:nvPicPr>
            <p:blipFill>
              <a:blip r:embed="rId432"/>
            </p:blipFill>
            <p:spPr>
              <a:xfrm>
                <a:off x="10294055" y="6480133"/>
                <a:ext cx="162277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240" name="墨迹 239"/>
              <p14:cNvContentPartPr/>
              <p14:nvPr/>
            </p14:nvContentPartPr>
            <p14:xfrm>
              <a:off x="10467622" y="5859755"/>
              <a:ext cx="254000" cy="56397"/>
            </p14:xfrm>
          </p:contentPart>
        </mc:Choice>
        <mc:Fallback xmlns="">
          <p:pic>
            <p:nvPicPr>
              <p:cNvPr id="240" name="墨迹 239"/>
            </p:nvPicPr>
            <p:blipFill>
              <a:blip r:embed="rId434"/>
            </p:blipFill>
            <p:spPr>
              <a:xfrm>
                <a:off x="10467622" y="5859755"/>
                <a:ext cx="254000" cy="56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241" name="墨迹 240"/>
              <p14:cNvContentPartPr/>
              <p14:nvPr/>
            </p14:nvContentPartPr>
            <p14:xfrm>
              <a:off x="10484202" y="5983830"/>
              <a:ext cx="305152" cy="50759"/>
            </p14:xfrm>
          </p:contentPart>
        </mc:Choice>
        <mc:Fallback xmlns="">
          <p:pic>
            <p:nvPicPr>
              <p:cNvPr id="241" name="墨迹 240"/>
            </p:nvPicPr>
            <p:blipFill>
              <a:blip r:embed="rId436"/>
            </p:blipFill>
            <p:spPr>
              <a:xfrm>
                <a:off x="10484202" y="5983830"/>
                <a:ext cx="305152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242" name="墨迹 241"/>
              <p14:cNvContentPartPr/>
              <p14:nvPr/>
            </p14:nvContentPartPr>
            <p14:xfrm>
              <a:off x="10900832" y="5949991"/>
              <a:ext cx="1113368" cy="53578"/>
            </p14:xfrm>
          </p:contentPart>
        </mc:Choice>
        <mc:Fallback xmlns="">
          <p:pic>
            <p:nvPicPr>
              <p:cNvPr id="242" name="墨迹 241"/>
            </p:nvPicPr>
            <p:blipFill>
              <a:blip r:embed="rId438"/>
            </p:blipFill>
            <p:spPr>
              <a:xfrm>
                <a:off x="10900832" y="5949991"/>
                <a:ext cx="1113368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243" name="墨迹 242"/>
              <p14:cNvContentPartPr/>
              <p14:nvPr/>
            </p14:nvContentPartPr>
            <p14:xfrm>
              <a:off x="10972800" y="5450516"/>
              <a:ext cx="135467" cy="277585"/>
            </p14:xfrm>
          </p:contentPart>
        </mc:Choice>
        <mc:Fallback xmlns="">
          <p:pic>
            <p:nvPicPr>
              <p:cNvPr id="243" name="墨迹 242"/>
            </p:nvPicPr>
            <p:blipFill>
              <a:blip r:embed="rId440"/>
            </p:blipFill>
            <p:spPr>
              <a:xfrm>
                <a:off x="10972800" y="5450516"/>
                <a:ext cx="135467" cy="277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244" name="墨迹 243"/>
              <p14:cNvContentPartPr/>
              <p14:nvPr/>
            </p14:nvContentPartPr>
            <p14:xfrm>
              <a:off x="11104562" y="5532646"/>
              <a:ext cx="235126" cy="28199"/>
            </p14:xfrm>
          </p:contentPart>
        </mc:Choice>
        <mc:Fallback xmlns="">
          <p:pic>
            <p:nvPicPr>
              <p:cNvPr id="244" name="墨迹 243"/>
            </p:nvPicPr>
            <p:blipFill>
              <a:blip r:embed="rId442"/>
            </p:blipFill>
            <p:spPr>
              <a:xfrm>
                <a:off x="11104562" y="5532646"/>
                <a:ext cx="23512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245" name="墨迹 244"/>
              <p14:cNvContentPartPr/>
              <p14:nvPr/>
            </p14:nvContentPartPr>
            <p14:xfrm>
              <a:off x="11054644" y="5605963"/>
              <a:ext cx="172156" cy="180474"/>
            </p14:xfrm>
          </p:contentPart>
        </mc:Choice>
        <mc:Fallback xmlns="">
          <p:pic>
            <p:nvPicPr>
              <p:cNvPr id="245" name="墨迹 244"/>
            </p:nvPicPr>
            <p:blipFill>
              <a:blip r:embed="rId444"/>
            </p:blipFill>
            <p:spPr>
              <a:xfrm>
                <a:off x="11054644" y="5605963"/>
                <a:ext cx="172156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246" name="墨迹 245"/>
              <p14:cNvContentPartPr/>
              <p14:nvPr/>
            </p14:nvContentPartPr>
            <p14:xfrm>
              <a:off x="11147777" y="5651082"/>
              <a:ext cx="163688" cy="16919"/>
            </p14:xfrm>
          </p:contentPart>
        </mc:Choice>
        <mc:Fallback xmlns="">
          <p:pic>
            <p:nvPicPr>
              <p:cNvPr id="246" name="墨迹 245"/>
            </p:nvPicPr>
            <p:blipFill>
              <a:blip r:embed="rId446"/>
            </p:blipFill>
            <p:spPr>
              <a:xfrm>
                <a:off x="11147777" y="5651082"/>
                <a:ext cx="16368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247" name="墨迹 246"/>
              <p14:cNvContentPartPr/>
              <p14:nvPr/>
            </p14:nvContentPartPr>
            <p14:xfrm>
              <a:off x="11139311" y="5205537"/>
              <a:ext cx="138289" cy="386327"/>
            </p14:xfrm>
          </p:contentPart>
        </mc:Choice>
        <mc:Fallback xmlns="">
          <p:pic>
            <p:nvPicPr>
              <p:cNvPr id="247" name="墨迹 246"/>
            </p:nvPicPr>
            <p:blipFill>
              <a:blip r:embed="rId448"/>
            </p:blipFill>
            <p:spPr>
              <a:xfrm>
                <a:off x="11139311" y="5205537"/>
                <a:ext cx="138289" cy="3863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248" name="墨迹 247"/>
              <p14:cNvContentPartPr/>
              <p14:nvPr/>
            </p14:nvContentPartPr>
            <p14:xfrm>
              <a:off x="11277600" y="5532646"/>
              <a:ext cx="129822" cy="234052"/>
            </p14:xfrm>
          </p:contentPart>
        </mc:Choice>
        <mc:Fallback xmlns="">
          <p:pic>
            <p:nvPicPr>
              <p:cNvPr id="248" name="墨迹 247"/>
            </p:nvPicPr>
            <p:blipFill>
              <a:blip r:embed="rId450"/>
            </p:blipFill>
            <p:spPr>
              <a:xfrm>
                <a:off x="11277600" y="5532646"/>
                <a:ext cx="129822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249" name="墨迹 248"/>
              <p14:cNvContentPartPr/>
              <p14:nvPr/>
            </p14:nvContentPartPr>
            <p14:xfrm>
              <a:off x="11425237" y="5369091"/>
              <a:ext cx="179740" cy="120551"/>
            </p14:xfrm>
          </p:contentPart>
        </mc:Choice>
        <mc:Fallback xmlns="">
          <p:pic>
            <p:nvPicPr>
              <p:cNvPr id="249" name="墨迹 248"/>
            </p:nvPicPr>
            <p:blipFill>
              <a:blip r:embed="rId452"/>
            </p:blipFill>
            <p:spPr>
              <a:xfrm>
                <a:off x="11425237" y="5369091"/>
                <a:ext cx="179740" cy="1205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250" name="墨迹 249"/>
              <p14:cNvContentPartPr/>
              <p14:nvPr/>
            </p14:nvContentPartPr>
            <p14:xfrm>
              <a:off x="11514667" y="5521366"/>
              <a:ext cx="135467" cy="235462"/>
            </p14:xfrm>
          </p:contentPart>
        </mc:Choice>
        <mc:Fallback xmlns="">
          <p:pic>
            <p:nvPicPr>
              <p:cNvPr id="250" name="墨迹 249"/>
            </p:nvPicPr>
            <p:blipFill>
              <a:blip r:embed="rId454"/>
            </p:blipFill>
            <p:spPr>
              <a:xfrm>
                <a:off x="11514667" y="5521366"/>
                <a:ext cx="135467" cy="235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251" name="墨迹 250"/>
              <p14:cNvContentPartPr/>
              <p14:nvPr/>
            </p14:nvContentPartPr>
            <p14:xfrm>
              <a:off x="11672711" y="5583404"/>
              <a:ext cx="163689" cy="39478"/>
            </p14:xfrm>
          </p:contentPart>
        </mc:Choice>
        <mc:Fallback xmlns="">
          <p:pic>
            <p:nvPicPr>
              <p:cNvPr id="251" name="墨迹 250"/>
            </p:nvPicPr>
            <p:blipFill>
              <a:blip r:embed="rId456"/>
            </p:blipFill>
            <p:spPr>
              <a:xfrm>
                <a:off x="11672711" y="5583404"/>
                <a:ext cx="163689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252" name="墨迹 251"/>
              <p14:cNvContentPartPr/>
              <p14:nvPr/>
            </p14:nvContentPartPr>
            <p14:xfrm>
              <a:off x="11593688" y="5679281"/>
              <a:ext cx="124177" cy="201094"/>
            </p14:xfrm>
          </p:contentPart>
        </mc:Choice>
        <mc:Fallback xmlns="">
          <p:pic>
            <p:nvPicPr>
              <p:cNvPr id="252" name="墨迹 251"/>
            </p:nvPicPr>
            <p:blipFill>
              <a:blip r:embed="rId458"/>
            </p:blipFill>
            <p:spPr>
              <a:xfrm>
                <a:off x="11593688" y="5679281"/>
                <a:ext cx="124177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253" name="墨迹 252"/>
              <p14:cNvContentPartPr/>
              <p14:nvPr/>
            </p14:nvContentPartPr>
            <p14:xfrm>
              <a:off x="11700932" y="5684921"/>
              <a:ext cx="146756" cy="22559"/>
            </p14:xfrm>
          </p:contentPart>
        </mc:Choice>
        <mc:Fallback xmlns="">
          <p:pic>
            <p:nvPicPr>
              <p:cNvPr id="253" name="墨迹 252"/>
            </p:nvPicPr>
            <p:blipFill>
              <a:blip r:embed="rId460"/>
            </p:blipFill>
            <p:spPr>
              <a:xfrm>
                <a:off x="11700932" y="5684921"/>
                <a:ext cx="1467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254" name="墨迹 253"/>
              <p14:cNvContentPartPr/>
              <p14:nvPr/>
            </p14:nvContentPartPr>
            <p14:xfrm>
              <a:off x="11715044" y="5263874"/>
              <a:ext cx="119415" cy="344909"/>
            </p14:xfrm>
          </p:contentPart>
        </mc:Choice>
        <mc:Fallback xmlns="">
          <p:pic>
            <p:nvPicPr>
              <p:cNvPr id="254" name="墨迹 253"/>
            </p:nvPicPr>
            <p:blipFill>
              <a:blip r:embed="rId462"/>
            </p:blipFill>
            <p:spPr>
              <a:xfrm>
                <a:off x="11715044" y="5263874"/>
                <a:ext cx="119415" cy="344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255" name="墨迹 254"/>
              <p14:cNvContentPartPr/>
              <p14:nvPr/>
            </p14:nvContentPartPr>
            <p14:xfrm>
              <a:off x="11794067" y="5481888"/>
              <a:ext cx="162983" cy="324993"/>
            </p14:xfrm>
          </p:contentPart>
        </mc:Choice>
        <mc:Fallback xmlns="">
          <p:pic>
            <p:nvPicPr>
              <p:cNvPr id="255" name="墨迹 254"/>
            </p:nvPicPr>
            <p:blipFill>
              <a:blip r:embed="rId464"/>
            </p:blipFill>
            <p:spPr>
              <a:xfrm>
                <a:off x="11794067" y="5481888"/>
                <a:ext cx="162983" cy="3249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256" name="墨迹 255"/>
              <p14:cNvContentPartPr/>
              <p14:nvPr/>
            </p14:nvContentPartPr>
            <p14:xfrm>
              <a:off x="11993738" y="5331023"/>
              <a:ext cx="192617" cy="173424"/>
            </p14:xfrm>
          </p:contentPart>
        </mc:Choice>
        <mc:Fallback xmlns="">
          <p:pic>
            <p:nvPicPr>
              <p:cNvPr id="256" name="墨迹 255"/>
            </p:nvPicPr>
            <p:blipFill>
              <a:blip r:embed="rId466"/>
            </p:blipFill>
            <p:spPr>
              <a:xfrm>
                <a:off x="11993738" y="5331023"/>
                <a:ext cx="192617" cy="173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257" name="墨迹 256"/>
              <p14:cNvContentPartPr/>
              <p14:nvPr/>
            </p14:nvContentPartPr>
            <p14:xfrm>
              <a:off x="10979855" y="6222111"/>
              <a:ext cx="100189" cy="269301"/>
            </p14:xfrm>
          </p:contentPart>
        </mc:Choice>
        <mc:Fallback xmlns="">
          <p:pic>
            <p:nvPicPr>
              <p:cNvPr id="257" name="墨迹 256"/>
            </p:nvPicPr>
            <p:blipFill>
              <a:blip r:embed="rId468"/>
            </p:blipFill>
            <p:spPr>
              <a:xfrm>
                <a:off x="10979855" y="6222111"/>
                <a:ext cx="100189" cy="269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258" name="墨迹 257"/>
              <p14:cNvContentPartPr/>
              <p14:nvPr/>
            </p14:nvContentPartPr>
            <p14:xfrm>
              <a:off x="11113911" y="6333498"/>
              <a:ext cx="338667" cy="28199"/>
            </p14:xfrm>
          </p:contentPart>
        </mc:Choice>
        <mc:Fallback xmlns="">
          <p:pic>
            <p:nvPicPr>
              <p:cNvPr id="258" name="墨迹 257"/>
            </p:nvPicPr>
            <p:blipFill>
              <a:blip r:embed="rId470"/>
            </p:blipFill>
            <p:spPr>
              <a:xfrm>
                <a:off x="11113911" y="6333498"/>
                <a:ext cx="33866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259" name="墨迹 258"/>
              <p14:cNvContentPartPr/>
              <p14:nvPr/>
            </p14:nvContentPartPr>
            <p14:xfrm>
              <a:off x="11161182" y="6409107"/>
              <a:ext cx="76906" cy="233170"/>
            </p14:xfrm>
          </p:contentPart>
        </mc:Choice>
        <mc:Fallback xmlns="">
          <p:pic>
            <p:nvPicPr>
              <p:cNvPr id="259" name="墨迹 258"/>
            </p:nvPicPr>
            <p:blipFill>
              <a:blip r:embed="rId472"/>
            </p:blipFill>
            <p:spPr>
              <a:xfrm>
                <a:off x="11161182" y="6409107"/>
                <a:ext cx="76906" cy="233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260" name="墨迹 259"/>
              <p14:cNvContentPartPr/>
              <p14:nvPr/>
            </p14:nvContentPartPr>
            <p14:xfrm>
              <a:off x="11277600" y="6446294"/>
              <a:ext cx="112888" cy="172719"/>
            </p14:xfrm>
          </p:contentPart>
        </mc:Choice>
        <mc:Fallback xmlns="">
          <p:pic>
            <p:nvPicPr>
              <p:cNvPr id="260" name="墨迹 259"/>
            </p:nvPicPr>
            <p:blipFill>
              <a:blip r:embed="rId474"/>
            </p:blipFill>
            <p:spPr>
              <a:xfrm>
                <a:off x="11277600" y="6446294"/>
                <a:ext cx="112888" cy="172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261" name="墨迹 260"/>
              <p14:cNvContentPartPr/>
              <p14:nvPr/>
            </p14:nvContentPartPr>
            <p14:xfrm>
              <a:off x="11288888" y="6087462"/>
              <a:ext cx="107244" cy="279875"/>
            </p14:xfrm>
          </p:contentPart>
        </mc:Choice>
        <mc:Fallback xmlns="">
          <p:pic>
            <p:nvPicPr>
              <p:cNvPr id="261" name="墨迹 260"/>
            </p:nvPicPr>
            <p:blipFill>
              <a:blip r:embed="rId476"/>
            </p:blipFill>
            <p:spPr>
              <a:xfrm>
                <a:off x="11288888" y="6087462"/>
                <a:ext cx="107244" cy="279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262" name="墨迹 261"/>
              <p14:cNvContentPartPr/>
              <p14:nvPr/>
            </p14:nvContentPartPr>
            <p14:xfrm>
              <a:off x="11470922" y="6310234"/>
              <a:ext cx="88900" cy="419636"/>
            </p14:xfrm>
          </p:contentPart>
        </mc:Choice>
        <mc:Fallback xmlns="">
          <p:pic>
            <p:nvPicPr>
              <p:cNvPr id="262" name="墨迹 261"/>
            </p:nvPicPr>
            <p:blipFill>
              <a:blip r:embed="rId478"/>
            </p:blipFill>
            <p:spPr>
              <a:xfrm>
                <a:off x="11470922" y="6310234"/>
                <a:ext cx="88900" cy="4196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263" name="墨迹 262"/>
              <p14:cNvContentPartPr/>
              <p14:nvPr/>
            </p14:nvContentPartPr>
            <p14:xfrm>
              <a:off x="11517488" y="6324157"/>
              <a:ext cx="115712" cy="198274"/>
            </p14:xfrm>
          </p:contentPart>
        </mc:Choice>
        <mc:Fallback xmlns="">
          <p:pic>
            <p:nvPicPr>
              <p:cNvPr id="263" name="墨迹 262"/>
            </p:nvPicPr>
            <p:blipFill>
              <a:blip r:embed="rId480"/>
            </p:blipFill>
            <p:spPr>
              <a:xfrm>
                <a:off x="11517488" y="6324157"/>
                <a:ext cx="115712" cy="198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264" name="墨迹 263"/>
              <p14:cNvContentPartPr/>
              <p14:nvPr/>
            </p14:nvContentPartPr>
            <p14:xfrm>
              <a:off x="11534422" y="6344777"/>
              <a:ext cx="221015" cy="380687"/>
            </p14:xfrm>
          </p:contentPart>
        </mc:Choice>
        <mc:Fallback xmlns="">
          <p:pic>
            <p:nvPicPr>
              <p:cNvPr id="264" name="墨迹 263"/>
            </p:nvPicPr>
            <p:blipFill>
              <a:blip r:embed="rId482"/>
            </p:blipFill>
            <p:spPr>
              <a:xfrm>
                <a:off x="11534422" y="6344777"/>
                <a:ext cx="221015" cy="3806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265" name="墨迹 264"/>
              <p14:cNvContentPartPr/>
              <p14:nvPr/>
            </p14:nvContentPartPr>
            <p14:xfrm>
              <a:off x="11728450" y="6226341"/>
              <a:ext cx="136172" cy="149455"/>
            </p14:xfrm>
          </p:contentPart>
        </mc:Choice>
        <mc:Fallback xmlns="">
          <p:pic>
            <p:nvPicPr>
              <p:cNvPr id="265" name="墨迹 264"/>
            </p:nvPicPr>
            <p:blipFill>
              <a:blip r:embed="rId484"/>
            </p:blipFill>
            <p:spPr>
              <a:xfrm>
                <a:off x="11728450" y="6226341"/>
                <a:ext cx="136172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266" name="墨迹 265"/>
              <p14:cNvContentPartPr/>
              <p14:nvPr/>
            </p14:nvContentPartPr>
            <p14:xfrm>
              <a:off x="9944276" y="3909793"/>
              <a:ext cx="204434" cy="23969"/>
            </p14:xfrm>
          </p:contentPart>
        </mc:Choice>
        <mc:Fallback xmlns="">
          <p:pic>
            <p:nvPicPr>
              <p:cNvPr id="266" name="墨迹 265"/>
            </p:nvPicPr>
            <p:blipFill>
              <a:blip r:embed="rId486"/>
            </p:blipFill>
            <p:spPr>
              <a:xfrm>
                <a:off x="9944276" y="3909793"/>
                <a:ext cx="204434" cy="239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267" name="墨迹 266"/>
              <p14:cNvContentPartPr/>
              <p14:nvPr/>
            </p14:nvContentPartPr>
            <p14:xfrm>
              <a:off x="9926813" y="4066297"/>
              <a:ext cx="267053" cy="22560"/>
            </p14:xfrm>
          </p:contentPart>
        </mc:Choice>
        <mc:Fallback xmlns="">
          <p:pic>
            <p:nvPicPr>
              <p:cNvPr id="267" name="墨迹 266"/>
            </p:nvPicPr>
            <p:blipFill>
              <a:blip r:embed="rId488"/>
            </p:blipFill>
            <p:spPr>
              <a:xfrm>
                <a:off x="9926813" y="4066297"/>
                <a:ext cx="267053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268" name="墨迹 267"/>
              <p14:cNvContentPartPr/>
              <p14:nvPr/>
            </p14:nvContentPartPr>
            <p14:xfrm>
              <a:off x="10413294" y="3987340"/>
              <a:ext cx="607483" cy="11280"/>
            </p14:xfrm>
          </p:contentPart>
        </mc:Choice>
        <mc:Fallback xmlns="">
          <p:pic>
            <p:nvPicPr>
              <p:cNvPr id="268" name="墨迹 267"/>
            </p:nvPicPr>
            <p:blipFill>
              <a:blip r:embed="rId490"/>
            </p:blipFill>
            <p:spPr>
              <a:xfrm>
                <a:off x="10413294" y="3987340"/>
                <a:ext cx="60748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269" name="墨迹 268"/>
              <p14:cNvContentPartPr/>
              <p14:nvPr/>
            </p14:nvContentPartPr>
            <p14:xfrm>
              <a:off x="10484026" y="4105776"/>
              <a:ext cx="186795" cy="146635"/>
            </p14:xfrm>
          </p:contentPart>
        </mc:Choice>
        <mc:Fallback xmlns="">
          <p:pic>
            <p:nvPicPr>
              <p:cNvPr id="269" name="墨迹 268"/>
            </p:nvPicPr>
            <p:blipFill>
              <a:blip r:embed="rId492"/>
            </p:blipFill>
            <p:spPr>
              <a:xfrm>
                <a:off x="10484026" y="4105776"/>
                <a:ext cx="186795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270" name="墨迹 269"/>
              <p14:cNvContentPartPr/>
              <p14:nvPr/>
            </p14:nvContentPartPr>
            <p14:xfrm>
              <a:off x="10667294" y="4096435"/>
              <a:ext cx="246592" cy="296971"/>
            </p14:xfrm>
          </p:contentPart>
        </mc:Choice>
        <mc:Fallback xmlns="">
          <p:pic>
            <p:nvPicPr>
              <p:cNvPr id="270" name="墨迹 269"/>
            </p:nvPicPr>
            <p:blipFill>
              <a:blip r:embed="rId494"/>
            </p:blipFill>
            <p:spPr>
              <a:xfrm>
                <a:off x="10667294" y="4096435"/>
                <a:ext cx="246592" cy="296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271" name="墨迹 270"/>
              <p14:cNvContentPartPr/>
              <p14:nvPr/>
            </p14:nvContentPartPr>
            <p14:xfrm>
              <a:off x="10916355" y="4145254"/>
              <a:ext cx="101600" cy="22560"/>
            </p14:xfrm>
          </p:contentPart>
        </mc:Choice>
        <mc:Fallback xmlns="">
          <p:pic>
            <p:nvPicPr>
              <p:cNvPr id="271" name="墨迹 270"/>
            </p:nvPicPr>
            <p:blipFill>
              <a:blip r:embed="rId496"/>
            </p:blipFill>
            <p:spPr>
              <a:xfrm>
                <a:off x="10916355" y="4145254"/>
                <a:ext cx="101600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272" name="墨迹 271"/>
              <p14:cNvContentPartPr/>
              <p14:nvPr/>
            </p14:nvContentPartPr>
            <p14:xfrm>
              <a:off x="10684932" y="3550960"/>
              <a:ext cx="200378" cy="227707"/>
            </p14:xfrm>
          </p:contentPart>
        </mc:Choice>
        <mc:Fallback xmlns="">
          <p:pic>
            <p:nvPicPr>
              <p:cNvPr id="272" name="墨迹 271"/>
            </p:nvPicPr>
            <p:blipFill>
              <a:blip r:embed="rId498"/>
            </p:blipFill>
            <p:spPr>
              <a:xfrm>
                <a:off x="10684932" y="3550960"/>
                <a:ext cx="200378" cy="227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273" name="墨迹 272"/>
              <p14:cNvContentPartPr/>
              <p14:nvPr/>
            </p14:nvContentPartPr>
            <p14:xfrm>
              <a:off x="10718800" y="3619166"/>
              <a:ext cx="129822" cy="269477"/>
            </p14:xfrm>
          </p:contentPart>
        </mc:Choice>
        <mc:Fallback xmlns="">
          <p:pic>
            <p:nvPicPr>
              <p:cNvPr id="273" name="墨迹 272"/>
            </p:nvPicPr>
            <p:blipFill>
              <a:blip r:embed="rId500"/>
            </p:blipFill>
            <p:spPr>
              <a:xfrm>
                <a:off x="10718800" y="3619166"/>
                <a:ext cx="129822" cy="269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274" name="墨迹 273"/>
              <p14:cNvContentPartPr/>
              <p14:nvPr/>
            </p14:nvContentPartPr>
            <p14:xfrm>
              <a:off x="10910711" y="3559420"/>
              <a:ext cx="45156" cy="475858"/>
            </p14:xfrm>
          </p:contentPart>
        </mc:Choice>
        <mc:Fallback xmlns="">
          <p:pic>
            <p:nvPicPr>
              <p:cNvPr id="274" name="墨迹 273"/>
            </p:nvPicPr>
            <p:blipFill>
              <a:blip r:embed="rId502"/>
            </p:blipFill>
            <p:spPr>
              <a:xfrm>
                <a:off x="10910711" y="3559420"/>
                <a:ext cx="45156" cy="475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275" name="墨迹 274"/>
              <p14:cNvContentPartPr/>
              <p14:nvPr/>
            </p14:nvContentPartPr>
            <p14:xfrm>
              <a:off x="10910711" y="3553075"/>
              <a:ext cx="178682" cy="248151"/>
            </p14:xfrm>
          </p:contentPart>
        </mc:Choice>
        <mc:Fallback xmlns="">
          <p:pic>
            <p:nvPicPr>
              <p:cNvPr id="275" name="墨迹 274"/>
            </p:nvPicPr>
            <p:blipFill>
              <a:blip r:embed="rId504"/>
            </p:blipFill>
            <p:spPr>
              <a:xfrm>
                <a:off x="10910711" y="3553075"/>
                <a:ext cx="178682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5">
            <p14:nvContentPartPr>
              <p14:cNvPr id="276" name="墨迹 275"/>
              <p14:cNvContentPartPr/>
              <p14:nvPr/>
            </p14:nvContentPartPr>
            <p14:xfrm>
              <a:off x="11204222" y="3420011"/>
              <a:ext cx="214489" cy="185937"/>
            </p14:xfrm>
          </p:contentPart>
        </mc:Choice>
        <mc:Fallback xmlns="">
          <p:pic>
            <p:nvPicPr>
              <p:cNvPr id="276" name="墨迹 275"/>
            </p:nvPicPr>
            <p:blipFill>
              <a:blip r:embed="rId506"/>
            </p:blipFill>
            <p:spPr>
              <a:xfrm>
                <a:off x="11204222" y="3420011"/>
                <a:ext cx="214489" cy="185937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墨迹 18"/>
              <p14:cNvContentPartPr/>
              <p14:nvPr/>
            </p14:nvContentPartPr>
            <p14:xfrm>
              <a:off x="7913511" y="688055"/>
              <a:ext cx="5644" cy="1128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4"/>
            </p:blipFill>
            <p:spPr>
              <a:xfrm>
                <a:off x="7913511" y="688055"/>
                <a:ext cx="564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墨迹 19"/>
              <p14:cNvContentPartPr/>
              <p14:nvPr/>
            </p14:nvContentPartPr>
            <p14:xfrm>
              <a:off x="1121480" y="273530"/>
              <a:ext cx="121708" cy="19739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6"/>
            </p:blipFill>
            <p:spPr>
              <a:xfrm>
                <a:off x="1121480" y="273530"/>
                <a:ext cx="121708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墨迹 20"/>
              <p14:cNvContentPartPr/>
              <p14:nvPr/>
            </p14:nvContentPartPr>
            <p14:xfrm>
              <a:off x="1171045" y="287629"/>
              <a:ext cx="173038" cy="2256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8"/>
            </p:blipFill>
            <p:spPr>
              <a:xfrm>
                <a:off x="1171045" y="287629"/>
                <a:ext cx="173038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墨迹 21"/>
              <p14:cNvContentPartPr/>
              <p14:nvPr/>
            </p14:nvContentPartPr>
            <p14:xfrm>
              <a:off x="1145822" y="307369"/>
              <a:ext cx="50800" cy="438494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10"/>
            </p:blipFill>
            <p:spPr>
              <a:xfrm>
                <a:off x="1145822" y="307369"/>
                <a:ext cx="50800" cy="4384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墨迹 22"/>
              <p14:cNvContentPartPr/>
              <p14:nvPr/>
            </p14:nvContentPartPr>
            <p14:xfrm>
              <a:off x="1145822" y="428625"/>
              <a:ext cx="186266" cy="208672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12"/>
            </p:blipFill>
            <p:spPr>
              <a:xfrm>
                <a:off x="1145822" y="428625"/>
                <a:ext cx="186266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墨迹 23"/>
              <p14:cNvContentPartPr/>
              <p14:nvPr/>
            </p14:nvContentPartPr>
            <p14:xfrm>
              <a:off x="1267177" y="203032"/>
              <a:ext cx="239889" cy="586540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14"/>
            </p:blipFill>
            <p:spPr>
              <a:xfrm>
                <a:off x="1267177" y="203032"/>
                <a:ext cx="239889" cy="586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墨迹 24"/>
              <p14:cNvContentPartPr/>
              <p14:nvPr/>
            </p14:nvContentPartPr>
            <p14:xfrm>
              <a:off x="1385711" y="459115"/>
              <a:ext cx="118533" cy="97110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16"/>
            </p:blipFill>
            <p:spPr>
              <a:xfrm>
                <a:off x="1385711" y="459115"/>
                <a:ext cx="118533" cy="97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6" name="墨迹 25"/>
              <p14:cNvContentPartPr/>
              <p14:nvPr/>
            </p14:nvContentPartPr>
            <p14:xfrm>
              <a:off x="1437922" y="463168"/>
              <a:ext cx="294922" cy="191049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18"/>
            </p:blipFill>
            <p:spPr>
              <a:xfrm>
                <a:off x="1437922" y="463168"/>
                <a:ext cx="294922" cy="1910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7" name="墨迹 26"/>
              <p14:cNvContentPartPr/>
              <p14:nvPr/>
            </p14:nvContentPartPr>
            <p14:xfrm>
              <a:off x="1780822" y="295208"/>
              <a:ext cx="89076" cy="265952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20"/>
            </p:blipFill>
            <p:spPr>
              <a:xfrm>
                <a:off x="1780822" y="295208"/>
                <a:ext cx="89076" cy="265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8" name="墨迹 27"/>
              <p14:cNvContentPartPr/>
              <p14:nvPr/>
            </p14:nvContentPartPr>
            <p14:xfrm>
              <a:off x="1719791" y="569620"/>
              <a:ext cx="238831" cy="16919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22"/>
            </p:blipFill>
            <p:spPr>
              <a:xfrm>
                <a:off x="1719791" y="569620"/>
                <a:ext cx="23883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9" name="墨迹 28"/>
              <p14:cNvContentPartPr/>
              <p14:nvPr/>
            </p14:nvContentPartPr>
            <p14:xfrm>
              <a:off x="2111022" y="468103"/>
              <a:ext cx="36689" cy="2819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24"/>
            </p:blipFill>
            <p:spPr>
              <a:xfrm>
                <a:off x="2111022" y="468103"/>
                <a:ext cx="366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0" name="墨迹 29"/>
              <p14:cNvContentPartPr/>
              <p14:nvPr/>
            </p14:nvContentPartPr>
            <p14:xfrm>
              <a:off x="2081388" y="552700"/>
              <a:ext cx="63500" cy="50758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26"/>
            </p:blipFill>
            <p:spPr>
              <a:xfrm>
                <a:off x="2081388" y="552700"/>
                <a:ext cx="63500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1" name="墨迹 30"/>
              <p14:cNvContentPartPr/>
              <p14:nvPr/>
            </p14:nvContentPartPr>
            <p14:xfrm>
              <a:off x="7436555" y="761373"/>
              <a:ext cx="53622" cy="5640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28"/>
            </p:blipFill>
            <p:spPr>
              <a:xfrm>
                <a:off x="7436555" y="761373"/>
                <a:ext cx="5362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2" name="墨迹 31"/>
              <p14:cNvContentPartPr/>
              <p14:nvPr/>
            </p14:nvContentPartPr>
            <p14:xfrm>
              <a:off x="2856088" y="179063"/>
              <a:ext cx="347134" cy="253263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30"/>
            </p:blipFill>
            <p:spPr>
              <a:xfrm>
                <a:off x="2856088" y="179063"/>
                <a:ext cx="347134" cy="253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3" name="墨迹 32"/>
              <p14:cNvContentPartPr/>
              <p14:nvPr/>
            </p14:nvContentPartPr>
            <p14:xfrm>
              <a:off x="3200400" y="134121"/>
              <a:ext cx="11288" cy="576494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32"/>
            </p:blipFill>
            <p:spPr>
              <a:xfrm>
                <a:off x="3200400" y="134121"/>
                <a:ext cx="11288" cy="5764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墨迹 33"/>
              <p14:cNvContentPartPr/>
              <p14:nvPr/>
            </p14:nvContentPartPr>
            <p14:xfrm>
              <a:off x="3236559" y="311599"/>
              <a:ext cx="141641" cy="117026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34"/>
            </p:blipFill>
            <p:spPr>
              <a:xfrm>
                <a:off x="3236559" y="311599"/>
                <a:ext cx="141641" cy="117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3316111" y="310189"/>
              <a:ext cx="31044" cy="253791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36"/>
            </p:blipFill>
            <p:spPr>
              <a:xfrm>
                <a:off x="3316111" y="310189"/>
                <a:ext cx="31044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3589866" y="296089"/>
              <a:ext cx="352778" cy="8460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38"/>
            </p:blipFill>
            <p:spPr>
              <a:xfrm>
                <a:off x="3589866" y="296089"/>
                <a:ext cx="352778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7" name="墨迹 36"/>
              <p14:cNvContentPartPr/>
              <p14:nvPr/>
            </p14:nvContentPartPr>
            <p14:xfrm>
              <a:off x="3877733" y="204971"/>
              <a:ext cx="191911" cy="60099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40"/>
            </p:blipFill>
            <p:spPr>
              <a:xfrm>
                <a:off x="3877733" y="204971"/>
                <a:ext cx="191911" cy="60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8" name="墨迹 37"/>
              <p14:cNvContentPartPr/>
              <p14:nvPr/>
            </p14:nvContentPartPr>
            <p14:xfrm>
              <a:off x="3663244" y="377866"/>
              <a:ext cx="293511" cy="8460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42"/>
            </p:blipFill>
            <p:spPr>
              <a:xfrm>
                <a:off x="3663244" y="377866"/>
                <a:ext cx="293511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9" name="墨迹 38"/>
              <p14:cNvContentPartPr/>
              <p14:nvPr/>
            </p14:nvContentPartPr>
            <p14:xfrm>
              <a:off x="3668888" y="377866"/>
              <a:ext cx="129823" cy="101517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44"/>
            </p:blipFill>
            <p:spPr>
              <a:xfrm>
                <a:off x="3668888" y="377866"/>
                <a:ext cx="129823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0" name="墨迹 39"/>
              <p14:cNvContentPartPr/>
              <p14:nvPr/>
            </p14:nvContentPartPr>
            <p14:xfrm>
              <a:off x="4182533" y="142405"/>
              <a:ext cx="228600" cy="331338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46"/>
            </p:blipFill>
            <p:spPr>
              <a:xfrm>
                <a:off x="4182533" y="142405"/>
                <a:ext cx="228600" cy="3313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1" name="墨迹 40"/>
              <p14:cNvContentPartPr/>
              <p14:nvPr/>
            </p14:nvContentPartPr>
            <p14:xfrm>
              <a:off x="4477455" y="321468"/>
              <a:ext cx="57856" cy="100107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48"/>
            </p:blipFill>
            <p:spPr>
              <a:xfrm>
                <a:off x="4477455" y="321468"/>
                <a:ext cx="57856" cy="1001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2" name="墨迹 41"/>
              <p14:cNvContentPartPr/>
              <p14:nvPr/>
            </p14:nvContentPartPr>
            <p14:xfrm>
              <a:off x="4540955" y="285515"/>
              <a:ext cx="87489" cy="165669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50"/>
            </p:blipFill>
            <p:spPr>
              <a:xfrm>
                <a:off x="4540955" y="285515"/>
                <a:ext cx="87489" cy="165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3" name="墨迹 42"/>
              <p14:cNvContentPartPr/>
              <p14:nvPr/>
            </p14:nvContentPartPr>
            <p14:xfrm>
              <a:off x="4662311" y="236871"/>
              <a:ext cx="100189" cy="225592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52"/>
            </p:blipFill>
            <p:spPr>
              <a:xfrm>
                <a:off x="4662311" y="236871"/>
                <a:ext cx="100189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4" name="墨迹 43"/>
              <p14:cNvContentPartPr/>
              <p14:nvPr/>
            </p14:nvContentPartPr>
            <p14:xfrm>
              <a:off x="4803422" y="310189"/>
              <a:ext cx="191911" cy="11279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54"/>
            </p:blipFill>
            <p:spPr>
              <a:xfrm>
                <a:off x="4803422" y="310189"/>
                <a:ext cx="191911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5" name="墨迹 44"/>
              <p14:cNvContentPartPr/>
              <p14:nvPr/>
            </p14:nvContentPartPr>
            <p14:xfrm>
              <a:off x="4896555" y="241277"/>
              <a:ext cx="19756" cy="240926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56"/>
            </p:blipFill>
            <p:spPr>
              <a:xfrm>
                <a:off x="4896555" y="241277"/>
                <a:ext cx="19756" cy="2409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6" name="墨迹 45"/>
              <p14:cNvContentPartPr/>
              <p14:nvPr/>
            </p14:nvContentPartPr>
            <p14:xfrm>
              <a:off x="5116688" y="203032"/>
              <a:ext cx="231423" cy="169194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58"/>
            </p:blipFill>
            <p:spPr>
              <a:xfrm>
                <a:off x="5116688" y="203032"/>
                <a:ext cx="231423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7" name="墨迹 46"/>
              <p14:cNvContentPartPr/>
              <p14:nvPr/>
            </p14:nvContentPartPr>
            <p14:xfrm>
              <a:off x="5404555" y="152979"/>
              <a:ext cx="25400" cy="191048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60"/>
            </p:blipFill>
            <p:spPr>
              <a:xfrm>
                <a:off x="5404555" y="152979"/>
                <a:ext cx="25400" cy="1910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8" name="墨迹 47"/>
              <p14:cNvContentPartPr/>
              <p14:nvPr/>
            </p14:nvContentPartPr>
            <p14:xfrm>
              <a:off x="5418666" y="228412"/>
              <a:ext cx="95956" cy="36658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62"/>
            </p:blipFill>
            <p:spPr>
              <a:xfrm>
                <a:off x="5418666" y="228412"/>
                <a:ext cx="95956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9" name="墨迹 48"/>
              <p14:cNvContentPartPr/>
              <p14:nvPr/>
            </p14:nvContentPartPr>
            <p14:xfrm>
              <a:off x="5480755" y="82482"/>
              <a:ext cx="50800" cy="560455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64"/>
            </p:blipFill>
            <p:spPr>
              <a:xfrm>
                <a:off x="5480755" y="82482"/>
                <a:ext cx="50800" cy="560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0" name="墨迹 49"/>
              <p14:cNvContentPartPr/>
              <p14:nvPr/>
            </p14:nvContentPartPr>
            <p14:xfrm>
              <a:off x="5588000" y="227002"/>
              <a:ext cx="166511" cy="137470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66"/>
            </p:blipFill>
            <p:spPr>
              <a:xfrm>
                <a:off x="5588000" y="227002"/>
                <a:ext cx="166511" cy="137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1" name="墨迹 50"/>
              <p14:cNvContentPartPr/>
              <p14:nvPr/>
            </p14:nvContentPartPr>
            <p14:xfrm>
              <a:off x="3358444" y="823411"/>
              <a:ext cx="372533" cy="346848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68"/>
            </p:blipFill>
            <p:spPr>
              <a:xfrm>
                <a:off x="3358444" y="823411"/>
                <a:ext cx="372533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2" name="墨迹 51"/>
              <p14:cNvContentPartPr/>
              <p14:nvPr/>
            </p14:nvContentPartPr>
            <p14:xfrm>
              <a:off x="3832577" y="891088"/>
              <a:ext cx="183445" cy="28199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70"/>
            </p:blipFill>
            <p:spPr>
              <a:xfrm>
                <a:off x="3832577" y="891088"/>
                <a:ext cx="18344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3" name="墨迹 52"/>
              <p14:cNvContentPartPr/>
              <p14:nvPr/>
            </p14:nvContentPartPr>
            <p14:xfrm>
              <a:off x="3812822" y="1015164"/>
              <a:ext cx="203200" cy="28199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72"/>
            </p:blipFill>
            <p:spPr>
              <a:xfrm>
                <a:off x="3812822" y="1015164"/>
                <a:ext cx="2032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4" name="墨迹 53"/>
              <p14:cNvContentPartPr/>
              <p14:nvPr/>
            </p14:nvContentPartPr>
            <p14:xfrm>
              <a:off x="4176888" y="939027"/>
              <a:ext cx="818445" cy="42298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74"/>
            </p:blipFill>
            <p:spPr>
              <a:xfrm>
                <a:off x="4176888" y="939027"/>
                <a:ext cx="818445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5" name="墨迹 54"/>
              <p14:cNvContentPartPr/>
              <p14:nvPr/>
            </p14:nvContentPartPr>
            <p14:xfrm>
              <a:off x="4464755" y="678715"/>
              <a:ext cx="28222" cy="449245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76"/>
            </p:blipFill>
            <p:spPr>
              <a:xfrm>
                <a:off x="4464755" y="678715"/>
                <a:ext cx="28222" cy="4492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6" name="墨迹 55"/>
              <p14:cNvContentPartPr/>
              <p14:nvPr/>
            </p14:nvContentPartPr>
            <p14:xfrm>
              <a:off x="4464755" y="616677"/>
              <a:ext cx="138995" cy="243392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78"/>
            </p:blipFill>
            <p:spPr>
              <a:xfrm>
                <a:off x="4464755" y="616677"/>
                <a:ext cx="138995" cy="2433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7" name="墨迹 56"/>
              <p14:cNvContentPartPr/>
              <p14:nvPr/>
            </p14:nvContentPartPr>
            <p14:xfrm>
              <a:off x="4679244" y="778292"/>
              <a:ext cx="11289" cy="118436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80"/>
            </p:blipFill>
            <p:spPr>
              <a:xfrm>
                <a:off x="4679244" y="778292"/>
                <a:ext cx="11289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8" name="墨迹 57"/>
              <p14:cNvContentPartPr/>
              <p14:nvPr/>
            </p14:nvContentPartPr>
            <p14:xfrm>
              <a:off x="4684888" y="812131"/>
              <a:ext cx="95956" cy="22559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82"/>
            </p:blipFill>
            <p:spPr>
              <a:xfrm>
                <a:off x="4684888" y="812131"/>
                <a:ext cx="959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9" name="墨迹 58"/>
              <p14:cNvContentPartPr/>
              <p14:nvPr/>
            </p14:nvContentPartPr>
            <p14:xfrm>
              <a:off x="4749800" y="719074"/>
              <a:ext cx="31044" cy="200213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84"/>
            </p:blipFill>
            <p:spPr>
              <a:xfrm>
                <a:off x="4749800" y="719074"/>
                <a:ext cx="31044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0" name="墨迹 59"/>
              <p14:cNvContentPartPr/>
              <p14:nvPr/>
            </p14:nvContentPartPr>
            <p14:xfrm>
              <a:off x="4797777" y="829051"/>
              <a:ext cx="124178" cy="71026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86"/>
            </p:blipFill>
            <p:spPr>
              <a:xfrm>
                <a:off x="4797777" y="829051"/>
                <a:ext cx="124178" cy="71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1" name="墨迹 60"/>
              <p14:cNvContentPartPr/>
              <p14:nvPr/>
            </p14:nvContentPartPr>
            <p14:xfrm>
              <a:off x="4656666" y="547060"/>
              <a:ext cx="124178" cy="99578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88"/>
            </p:blipFill>
            <p:spPr>
              <a:xfrm>
                <a:off x="4656666" y="547060"/>
                <a:ext cx="124178" cy="99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2" name="墨迹 61"/>
              <p14:cNvContentPartPr/>
              <p14:nvPr/>
            </p14:nvContentPartPr>
            <p14:xfrm>
              <a:off x="4492977" y="1072972"/>
              <a:ext cx="33867" cy="466694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90"/>
            </p:blipFill>
            <p:spPr>
              <a:xfrm>
                <a:off x="4492977" y="1072972"/>
                <a:ext cx="33867" cy="4666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3" name="墨迹 62"/>
              <p14:cNvContentPartPr/>
              <p14:nvPr/>
            </p14:nvContentPartPr>
            <p14:xfrm>
              <a:off x="4487333" y="1065922"/>
              <a:ext cx="135467" cy="219953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92"/>
            </p:blipFill>
            <p:spPr>
              <a:xfrm>
                <a:off x="4487333" y="1065922"/>
                <a:ext cx="135467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4" name="墨迹 63"/>
              <p14:cNvContentPartPr/>
              <p14:nvPr/>
            </p14:nvContentPartPr>
            <p14:xfrm>
              <a:off x="4676422" y="1137477"/>
              <a:ext cx="220133" cy="145578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94"/>
            </p:blipFill>
            <p:spPr>
              <a:xfrm>
                <a:off x="4676422" y="1137477"/>
                <a:ext cx="220133" cy="145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5" name="墨迹 64"/>
              <p14:cNvContentPartPr/>
              <p14:nvPr/>
            </p14:nvContentPartPr>
            <p14:xfrm>
              <a:off x="4888088" y="1101700"/>
              <a:ext cx="28223" cy="212374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96"/>
            </p:blipFill>
            <p:spPr>
              <a:xfrm>
                <a:off x="4888088" y="1101700"/>
                <a:ext cx="28223" cy="212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6" name="墨迹 65"/>
              <p14:cNvContentPartPr/>
              <p14:nvPr/>
            </p14:nvContentPartPr>
            <p14:xfrm>
              <a:off x="4955822" y="1176603"/>
              <a:ext cx="115711" cy="90942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98"/>
            </p:blipFill>
            <p:spPr>
              <a:xfrm>
                <a:off x="4955822" y="1176603"/>
                <a:ext cx="115711" cy="909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7" name="墨迹 66"/>
              <p14:cNvContentPartPr/>
              <p14:nvPr/>
            </p14:nvContentPartPr>
            <p14:xfrm>
              <a:off x="4955822" y="1153163"/>
              <a:ext cx="124178" cy="206029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00"/>
            </p:blipFill>
            <p:spPr>
              <a:xfrm>
                <a:off x="4955822" y="1153163"/>
                <a:ext cx="124178" cy="2060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8" name="墨迹 67"/>
              <p14:cNvContentPartPr/>
              <p14:nvPr/>
            </p14:nvContentPartPr>
            <p14:xfrm>
              <a:off x="7004755" y="540716"/>
              <a:ext cx="62089" cy="495597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02"/>
            </p:blipFill>
            <p:spPr>
              <a:xfrm>
                <a:off x="7004755" y="540716"/>
                <a:ext cx="62089" cy="495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9" name="墨迹 68"/>
              <p14:cNvContentPartPr/>
              <p14:nvPr/>
            </p14:nvContentPartPr>
            <p14:xfrm>
              <a:off x="7028744" y="627428"/>
              <a:ext cx="224366" cy="286220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04"/>
            </p:blipFill>
            <p:spPr>
              <a:xfrm>
                <a:off x="7028744" y="627428"/>
                <a:ext cx="224366" cy="2862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0" name="墨迹 69"/>
              <p14:cNvContentPartPr/>
              <p14:nvPr/>
            </p14:nvContentPartPr>
            <p14:xfrm>
              <a:off x="7258755" y="801028"/>
              <a:ext cx="33867" cy="521505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06"/>
            </p:blipFill>
            <p:spPr>
              <a:xfrm>
                <a:off x="7258755" y="801028"/>
                <a:ext cx="33867" cy="521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1" name="墨迹 70"/>
              <p14:cNvContentPartPr/>
              <p14:nvPr/>
            </p14:nvContentPartPr>
            <p14:xfrm>
              <a:off x="7258755" y="767013"/>
              <a:ext cx="116593" cy="205852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08"/>
            </p:blipFill>
            <p:spPr>
              <a:xfrm>
                <a:off x="7258755" y="767013"/>
                <a:ext cx="116593" cy="205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2" name="墨迹 71"/>
              <p14:cNvContentPartPr/>
              <p14:nvPr/>
            </p14:nvContentPartPr>
            <p14:xfrm>
              <a:off x="7392458" y="857250"/>
              <a:ext cx="176742" cy="124075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10"/>
            </p:blipFill>
            <p:spPr>
              <a:xfrm>
                <a:off x="7392458" y="857250"/>
                <a:ext cx="176742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3" name="墨迹 72"/>
              <p14:cNvContentPartPr/>
              <p14:nvPr/>
            </p14:nvContentPartPr>
            <p14:xfrm>
              <a:off x="7618236" y="721894"/>
              <a:ext cx="190853" cy="19740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12"/>
            </p:blipFill>
            <p:spPr>
              <a:xfrm>
                <a:off x="7618236" y="721894"/>
                <a:ext cx="190853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4" name="墨迹 73"/>
              <p14:cNvContentPartPr/>
              <p14:nvPr/>
            </p14:nvContentPartPr>
            <p14:xfrm>
              <a:off x="7629172" y="823411"/>
              <a:ext cx="227894" cy="5640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14"/>
            </p:blipFill>
            <p:spPr>
              <a:xfrm>
                <a:off x="7629172" y="823411"/>
                <a:ext cx="22789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5" name="墨迹 74"/>
              <p14:cNvContentPartPr/>
              <p14:nvPr/>
            </p14:nvContentPartPr>
            <p14:xfrm>
              <a:off x="7958666" y="786752"/>
              <a:ext cx="1326444" cy="14099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16"/>
            </p:blipFill>
            <p:spPr>
              <a:xfrm>
                <a:off x="7958666" y="786752"/>
                <a:ext cx="1326444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6" name="墨迹 75"/>
              <p14:cNvContentPartPr/>
              <p14:nvPr/>
            </p14:nvContentPartPr>
            <p14:xfrm>
              <a:off x="8221133" y="297147"/>
              <a:ext cx="36689" cy="526264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18"/>
            </p:blipFill>
            <p:spPr>
              <a:xfrm>
                <a:off x="8221133" y="297147"/>
                <a:ext cx="36689" cy="5262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7" name="墨迹 76"/>
              <p14:cNvContentPartPr/>
              <p14:nvPr/>
            </p14:nvContentPartPr>
            <p14:xfrm>
              <a:off x="8212666" y="236871"/>
              <a:ext cx="177800" cy="304550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20"/>
            </p:blipFill>
            <p:spPr>
              <a:xfrm>
                <a:off x="8212666" y="236871"/>
                <a:ext cx="177800" cy="304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8" name="墨迹 77"/>
              <p14:cNvContentPartPr/>
              <p14:nvPr/>
            </p14:nvContentPartPr>
            <p14:xfrm>
              <a:off x="8426450" y="129715"/>
              <a:ext cx="127705" cy="115616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22"/>
            </p:blipFill>
            <p:spPr>
              <a:xfrm>
                <a:off x="8426450" y="129715"/>
                <a:ext cx="127705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9" name="墨迹 78"/>
              <p14:cNvContentPartPr/>
              <p14:nvPr/>
            </p14:nvContentPartPr>
            <p14:xfrm>
              <a:off x="8424333" y="498593"/>
              <a:ext cx="209197" cy="181531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24"/>
            </p:blipFill>
            <p:spPr>
              <a:xfrm>
                <a:off x="8424333" y="498593"/>
                <a:ext cx="209197" cy="181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0" name="墨迹 79"/>
              <p14:cNvContentPartPr/>
              <p14:nvPr/>
            </p14:nvContentPartPr>
            <p14:xfrm>
              <a:off x="8715022" y="569620"/>
              <a:ext cx="33866" cy="28199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26"/>
            </p:blipFill>
            <p:spPr>
              <a:xfrm>
                <a:off x="8715022" y="569620"/>
                <a:ext cx="3386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1" name="墨迹 80"/>
              <p14:cNvContentPartPr/>
              <p14:nvPr/>
            </p14:nvContentPartPr>
            <p14:xfrm>
              <a:off x="8890000" y="427920"/>
              <a:ext cx="45155" cy="372932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28"/>
            </p:blipFill>
            <p:spPr>
              <a:xfrm>
                <a:off x="8890000" y="427920"/>
                <a:ext cx="45155" cy="3729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2" name="墨迹 81"/>
              <p14:cNvContentPartPr/>
              <p14:nvPr/>
            </p14:nvContentPartPr>
            <p14:xfrm>
              <a:off x="8918222" y="349667"/>
              <a:ext cx="122766" cy="186114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30"/>
            </p:blipFill>
            <p:spPr>
              <a:xfrm>
                <a:off x="8918222" y="349667"/>
                <a:ext cx="122766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3" name="墨迹 82"/>
              <p14:cNvContentPartPr/>
              <p14:nvPr/>
            </p14:nvContentPartPr>
            <p14:xfrm>
              <a:off x="9102372" y="204442"/>
              <a:ext cx="137583" cy="160735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32"/>
            </p:blipFill>
            <p:spPr>
              <a:xfrm>
                <a:off x="9102372" y="204442"/>
                <a:ext cx="137583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4" name="墨迹 83"/>
              <p14:cNvContentPartPr/>
              <p14:nvPr/>
            </p14:nvContentPartPr>
            <p14:xfrm>
              <a:off x="9155288" y="535781"/>
              <a:ext cx="28222" cy="152979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34"/>
            </p:blipFill>
            <p:spPr>
              <a:xfrm>
                <a:off x="9155288" y="535781"/>
                <a:ext cx="28222" cy="152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5" name="墨迹 84"/>
              <p14:cNvContentPartPr/>
              <p14:nvPr/>
            </p14:nvContentPartPr>
            <p14:xfrm>
              <a:off x="9183511" y="569620"/>
              <a:ext cx="87489" cy="22559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36"/>
            </p:blipFill>
            <p:spPr>
              <a:xfrm>
                <a:off x="9183511" y="569620"/>
                <a:ext cx="874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6" name="墨迹 85"/>
              <p14:cNvContentPartPr/>
              <p14:nvPr/>
            </p14:nvContentPartPr>
            <p14:xfrm>
              <a:off x="9253713" y="476563"/>
              <a:ext cx="203553" cy="223477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38"/>
            </p:blipFill>
            <p:spPr>
              <a:xfrm>
                <a:off x="9253713" y="476563"/>
                <a:ext cx="203553" cy="223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7" name="墨迹 86"/>
              <p14:cNvContentPartPr/>
              <p14:nvPr/>
            </p14:nvContentPartPr>
            <p14:xfrm>
              <a:off x="8317088" y="897433"/>
              <a:ext cx="53622" cy="495598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40"/>
            </p:blipFill>
            <p:spPr>
              <a:xfrm>
                <a:off x="8317088" y="897433"/>
                <a:ext cx="53622" cy="4955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8" name="墨迹 87"/>
              <p14:cNvContentPartPr/>
              <p14:nvPr/>
            </p14:nvContentPartPr>
            <p14:xfrm>
              <a:off x="8353777" y="881219"/>
              <a:ext cx="127882" cy="215722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42"/>
            </p:blipFill>
            <p:spPr>
              <a:xfrm>
                <a:off x="8353777" y="881219"/>
                <a:ext cx="127882" cy="2157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89" name="墨迹 88"/>
              <p14:cNvContentPartPr/>
              <p14:nvPr/>
            </p14:nvContentPartPr>
            <p14:xfrm>
              <a:off x="8506177" y="986260"/>
              <a:ext cx="248356" cy="152275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44"/>
            </p:blipFill>
            <p:spPr>
              <a:xfrm>
                <a:off x="8506177" y="986260"/>
                <a:ext cx="248356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0" name="墨迹 89"/>
              <p14:cNvContentPartPr/>
              <p14:nvPr/>
            </p14:nvContentPartPr>
            <p14:xfrm>
              <a:off x="8688211" y="946781"/>
              <a:ext cx="77611" cy="282696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46"/>
            </p:blipFill>
            <p:spPr>
              <a:xfrm>
                <a:off x="8688211" y="946781"/>
                <a:ext cx="77611" cy="282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1" name="墨迹 90"/>
              <p14:cNvContentPartPr/>
              <p14:nvPr/>
            </p14:nvContentPartPr>
            <p14:xfrm>
              <a:off x="8788400" y="1054643"/>
              <a:ext cx="76200" cy="95876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48"/>
            </p:blipFill>
            <p:spPr>
              <a:xfrm>
                <a:off x="8788400" y="1054643"/>
                <a:ext cx="76200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92" name="墨迹 91"/>
              <p14:cNvContentPartPr/>
              <p14:nvPr/>
            </p14:nvContentPartPr>
            <p14:xfrm>
              <a:off x="8779933" y="1043363"/>
              <a:ext cx="110067" cy="177654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50"/>
            </p:blipFill>
            <p:spPr>
              <a:xfrm>
                <a:off x="8779933" y="1043363"/>
                <a:ext cx="110067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3" name="墨迹 92"/>
              <p14:cNvContentPartPr/>
              <p14:nvPr/>
            </p14:nvContentPartPr>
            <p14:xfrm>
              <a:off x="8946444" y="1088481"/>
              <a:ext cx="19756" cy="19740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52"/>
            </p:blipFill>
            <p:spPr>
              <a:xfrm>
                <a:off x="8946444" y="1088481"/>
                <a:ext cx="19756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4" name="墨迹 93"/>
              <p14:cNvContentPartPr/>
              <p14:nvPr/>
            </p14:nvContentPartPr>
            <p14:xfrm>
              <a:off x="9115777" y="951011"/>
              <a:ext cx="56445" cy="396901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54"/>
            </p:blipFill>
            <p:spPr>
              <a:xfrm>
                <a:off x="9115777" y="951011"/>
                <a:ext cx="56445" cy="3969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5" name="墨迹 94"/>
              <p14:cNvContentPartPr/>
              <p14:nvPr/>
            </p14:nvContentPartPr>
            <p14:xfrm>
              <a:off x="9129888" y="891088"/>
              <a:ext cx="140053" cy="267891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56"/>
            </p:blipFill>
            <p:spPr>
              <a:xfrm>
                <a:off x="9129888" y="891088"/>
                <a:ext cx="140053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6" name="墨迹 95"/>
              <p14:cNvContentPartPr/>
              <p14:nvPr/>
            </p14:nvContentPartPr>
            <p14:xfrm>
              <a:off x="9264826" y="1007938"/>
              <a:ext cx="227188" cy="144696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58"/>
            </p:blipFill>
            <p:spPr>
              <a:xfrm>
                <a:off x="9264826" y="1007938"/>
                <a:ext cx="227188" cy="144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7" name="墨迹 96"/>
              <p14:cNvContentPartPr/>
              <p14:nvPr/>
            </p14:nvContentPartPr>
            <p14:xfrm>
              <a:off x="9516533" y="1094121"/>
              <a:ext cx="118534" cy="76843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60"/>
            </p:blipFill>
            <p:spPr>
              <a:xfrm>
                <a:off x="9516533" y="1094121"/>
                <a:ext cx="118534" cy="768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98" name="墨迹 97"/>
              <p14:cNvContentPartPr/>
              <p14:nvPr/>
            </p14:nvContentPartPr>
            <p14:xfrm>
              <a:off x="9191272" y="800851"/>
              <a:ext cx="418394" cy="360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62"/>
            </p:blipFill>
            <p:spPr>
              <a:xfrm>
                <a:off x="9191272" y="800851"/>
                <a:ext cx="418394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99" name="墨迹 98"/>
              <p14:cNvContentPartPr/>
              <p14:nvPr/>
            </p14:nvContentPartPr>
            <p14:xfrm>
              <a:off x="9753600" y="738814"/>
              <a:ext cx="191911" cy="22559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64"/>
            </p:blipFill>
            <p:spPr>
              <a:xfrm>
                <a:off x="9753600" y="738814"/>
                <a:ext cx="1919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0" name="墨迹 99"/>
              <p14:cNvContentPartPr/>
              <p14:nvPr/>
            </p14:nvContentPartPr>
            <p14:xfrm>
              <a:off x="9717969" y="879809"/>
              <a:ext cx="267053" cy="11279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66"/>
            </p:blipFill>
            <p:spPr>
              <a:xfrm>
                <a:off x="9717969" y="879809"/>
                <a:ext cx="26705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1" name="墨迹 100"/>
              <p14:cNvContentPartPr/>
              <p14:nvPr/>
            </p14:nvContentPartPr>
            <p14:xfrm>
              <a:off x="10114844" y="795212"/>
              <a:ext cx="485423" cy="5639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68"/>
            </p:blipFill>
            <p:spPr>
              <a:xfrm>
                <a:off x="10114844" y="795212"/>
                <a:ext cx="485423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2" name="墨迹 101"/>
              <p14:cNvContentPartPr/>
              <p14:nvPr/>
            </p14:nvContentPartPr>
            <p14:xfrm>
              <a:off x="10170230" y="868529"/>
              <a:ext cx="130881" cy="155623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70"/>
            </p:blipFill>
            <p:spPr>
              <a:xfrm>
                <a:off x="10170230" y="868529"/>
                <a:ext cx="130881" cy="155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3" name="墨迹 102"/>
              <p14:cNvContentPartPr/>
              <p14:nvPr/>
            </p14:nvContentPartPr>
            <p14:xfrm>
              <a:off x="10294584" y="857250"/>
              <a:ext cx="189266" cy="248151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72"/>
            </p:blipFill>
            <p:spPr>
              <a:xfrm>
                <a:off x="10294584" y="857250"/>
                <a:ext cx="189266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04" name="墨迹 103"/>
              <p14:cNvContentPartPr/>
              <p14:nvPr/>
            </p14:nvContentPartPr>
            <p14:xfrm>
              <a:off x="10487377" y="868529"/>
              <a:ext cx="118533" cy="28199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74"/>
            </p:blipFill>
            <p:spPr>
              <a:xfrm>
                <a:off x="10487377" y="868529"/>
                <a:ext cx="1185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05" name="墨迹 104"/>
              <p14:cNvContentPartPr/>
              <p14:nvPr/>
            </p14:nvContentPartPr>
            <p14:xfrm>
              <a:off x="10212740" y="468279"/>
              <a:ext cx="161749" cy="180298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76"/>
            </p:blipFill>
            <p:spPr>
              <a:xfrm>
                <a:off x="10212740" y="468279"/>
                <a:ext cx="161749" cy="180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06" name="墨迹 105"/>
              <p14:cNvContentPartPr/>
              <p14:nvPr/>
            </p14:nvContentPartPr>
            <p14:xfrm>
              <a:off x="10301111" y="535781"/>
              <a:ext cx="67733" cy="191753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178"/>
            </p:blipFill>
            <p:spPr>
              <a:xfrm>
                <a:off x="10301111" y="535781"/>
                <a:ext cx="67733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07" name="墨迹 106"/>
              <p14:cNvContentPartPr/>
              <p14:nvPr/>
            </p14:nvContentPartPr>
            <p14:xfrm>
              <a:off x="10501488" y="476387"/>
              <a:ext cx="25400" cy="327284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180"/>
            </p:blipFill>
            <p:spPr>
              <a:xfrm>
                <a:off x="10501488" y="476387"/>
                <a:ext cx="25400" cy="3272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08" name="墨迹 107"/>
              <p14:cNvContentPartPr/>
              <p14:nvPr/>
            </p14:nvContentPartPr>
            <p14:xfrm>
              <a:off x="10470444" y="441843"/>
              <a:ext cx="156104" cy="189814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182"/>
            </p:blipFill>
            <p:spPr>
              <a:xfrm>
                <a:off x="10470444" y="441843"/>
                <a:ext cx="156104" cy="189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09" name="墨迹 108"/>
              <p14:cNvContentPartPr/>
              <p14:nvPr/>
            </p14:nvContentPartPr>
            <p14:xfrm>
              <a:off x="10701867" y="355307"/>
              <a:ext cx="166511" cy="105041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184"/>
            </p:blipFill>
            <p:spPr>
              <a:xfrm>
                <a:off x="10701867" y="355307"/>
                <a:ext cx="166511" cy="1050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10" name="墨迹 109"/>
              <p14:cNvContentPartPr/>
              <p14:nvPr/>
            </p14:nvContentPartPr>
            <p14:xfrm>
              <a:off x="8195733" y="95876"/>
              <a:ext cx="1473200" cy="1353553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186"/>
            </p:blipFill>
            <p:spPr>
              <a:xfrm>
                <a:off x="8195733" y="95876"/>
                <a:ext cx="1473200" cy="1353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11" name="墨迹 110"/>
              <p14:cNvContentPartPr/>
              <p14:nvPr/>
            </p14:nvContentPartPr>
            <p14:xfrm>
              <a:off x="2534355" y="6136105"/>
              <a:ext cx="366889" cy="408885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188"/>
            </p:blipFill>
            <p:spPr>
              <a:xfrm>
                <a:off x="2534355" y="6136105"/>
                <a:ext cx="366889" cy="4088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12" name="墨迹 111"/>
              <p14:cNvContentPartPr/>
              <p14:nvPr/>
            </p14:nvContentPartPr>
            <p14:xfrm>
              <a:off x="2940755" y="6288380"/>
              <a:ext cx="145345" cy="19739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190"/>
            </p:blipFill>
            <p:spPr>
              <a:xfrm>
                <a:off x="2940755" y="6288380"/>
                <a:ext cx="145345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13" name="墨迹 112"/>
              <p14:cNvContentPartPr/>
              <p14:nvPr/>
            </p14:nvContentPartPr>
            <p14:xfrm>
              <a:off x="2916413" y="6384256"/>
              <a:ext cx="199320" cy="15510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192"/>
            </p:blipFill>
            <p:spPr>
              <a:xfrm>
                <a:off x="2916413" y="6384256"/>
                <a:ext cx="199320" cy="15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14" name="墨迹 113"/>
              <p14:cNvContentPartPr/>
              <p14:nvPr/>
            </p14:nvContentPartPr>
            <p14:xfrm>
              <a:off x="3385961" y="6045868"/>
              <a:ext cx="1157816" cy="530318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194"/>
            </p:blipFill>
            <p:spPr>
              <a:xfrm>
                <a:off x="3385961" y="6045868"/>
                <a:ext cx="1157816" cy="530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15" name="墨迹 114"/>
              <p14:cNvContentPartPr/>
              <p14:nvPr/>
            </p14:nvContentPartPr>
            <p14:xfrm>
              <a:off x="3783188" y="6183514"/>
              <a:ext cx="26812" cy="391085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196"/>
            </p:blipFill>
            <p:spPr>
              <a:xfrm>
                <a:off x="3783188" y="6183514"/>
                <a:ext cx="26812" cy="3910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16" name="墨迹 115"/>
              <p14:cNvContentPartPr/>
              <p14:nvPr/>
            </p14:nvContentPartPr>
            <p14:xfrm>
              <a:off x="3810000" y="6258770"/>
              <a:ext cx="200377" cy="159325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198"/>
            </p:blipFill>
            <p:spPr>
              <a:xfrm>
                <a:off x="3810000" y="6258770"/>
                <a:ext cx="200377" cy="1593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17" name="墨迹 116"/>
              <p14:cNvContentPartPr/>
              <p14:nvPr/>
            </p14:nvContentPartPr>
            <p14:xfrm>
              <a:off x="4016022" y="6320632"/>
              <a:ext cx="12170" cy="509168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00"/>
            </p:blipFill>
            <p:spPr>
              <a:xfrm>
                <a:off x="4016022" y="6320632"/>
                <a:ext cx="12170" cy="5091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18" name="墨迹 117"/>
              <p14:cNvContentPartPr/>
              <p14:nvPr/>
            </p14:nvContentPartPr>
            <p14:xfrm>
              <a:off x="4007555" y="6323628"/>
              <a:ext cx="115711" cy="176245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02"/>
            </p:blipFill>
            <p:spPr>
              <a:xfrm>
                <a:off x="4007555" y="6323628"/>
                <a:ext cx="115711" cy="1762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19" name="墨迹 118"/>
              <p14:cNvContentPartPr/>
              <p14:nvPr/>
            </p14:nvContentPartPr>
            <p14:xfrm>
              <a:off x="4154311" y="6397474"/>
              <a:ext cx="112889" cy="105218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04"/>
            </p:blipFill>
            <p:spPr>
              <a:xfrm>
                <a:off x="4154311" y="6397474"/>
                <a:ext cx="112889" cy="105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20" name="墨迹 119"/>
              <p14:cNvContentPartPr/>
              <p14:nvPr/>
            </p14:nvContentPartPr>
            <p14:xfrm>
              <a:off x="4504972" y="6294019"/>
              <a:ext cx="202494" cy="22559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06"/>
            </p:blipFill>
            <p:spPr>
              <a:xfrm>
                <a:off x="4504972" y="6294019"/>
                <a:ext cx="20249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21" name="墨迹 120"/>
              <p14:cNvContentPartPr/>
              <p14:nvPr/>
            </p14:nvContentPartPr>
            <p14:xfrm>
              <a:off x="4501444" y="6395536"/>
              <a:ext cx="208844" cy="11279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08"/>
            </p:blipFill>
            <p:spPr>
              <a:xfrm>
                <a:off x="4501444" y="6395536"/>
                <a:ext cx="20884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22" name="墨迹 121"/>
              <p14:cNvContentPartPr/>
              <p14:nvPr/>
            </p14:nvContentPartPr>
            <p14:xfrm>
              <a:off x="4934655" y="6344777"/>
              <a:ext cx="661812" cy="22560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10"/>
            </p:blipFill>
            <p:spPr>
              <a:xfrm>
                <a:off x="4934655" y="6344777"/>
                <a:ext cx="661812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23" name="墨迹 122"/>
              <p14:cNvContentPartPr/>
              <p14:nvPr/>
            </p14:nvContentPartPr>
            <p14:xfrm>
              <a:off x="5200826" y="6439244"/>
              <a:ext cx="25929" cy="201623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12"/>
            </p:blipFill>
            <p:spPr>
              <a:xfrm>
                <a:off x="5200826" y="6439244"/>
                <a:ext cx="25929" cy="201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24" name="墨迹 123"/>
              <p14:cNvContentPartPr/>
              <p14:nvPr/>
            </p14:nvContentPartPr>
            <p14:xfrm>
              <a:off x="5254977" y="6431842"/>
              <a:ext cx="142523" cy="217485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14"/>
            </p:blipFill>
            <p:spPr>
              <a:xfrm>
                <a:off x="5254977" y="6431842"/>
                <a:ext cx="142523" cy="217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25" name="墨迹 124"/>
              <p14:cNvContentPartPr/>
              <p14:nvPr/>
            </p14:nvContentPartPr>
            <p14:xfrm>
              <a:off x="5356577" y="6423735"/>
              <a:ext cx="129823" cy="33838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16"/>
            </p:blipFill>
            <p:spPr>
              <a:xfrm>
                <a:off x="5356577" y="6423735"/>
                <a:ext cx="129823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26" name="墨迹 125"/>
              <p14:cNvContentPartPr/>
              <p14:nvPr/>
            </p14:nvContentPartPr>
            <p14:xfrm>
              <a:off x="5119511" y="6040228"/>
              <a:ext cx="234244" cy="201094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18"/>
            </p:blipFill>
            <p:spPr>
              <a:xfrm>
                <a:off x="5119511" y="6040228"/>
                <a:ext cx="234244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27" name="墨迹 126"/>
              <p14:cNvContentPartPr/>
              <p14:nvPr/>
            </p14:nvContentPartPr>
            <p14:xfrm>
              <a:off x="5435600" y="6053623"/>
              <a:ext cx="11288" cy="327813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20"/>
            </p:blipFill>
            <p:spPr>
              <a:xfrm>
                <a:off x="5435600" y="6053623"/>
                <a:ext cx="11288" cy="3278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28" name="墨迹 127"/>
              <p14:cNvContentPartPr/>
              <p14:nvPr/>
            </p14:nvContentPartPr>
            <p14:xfrm>
              <a:off x="5407377" y="6006389"/>
              <a:ext cx="138819" cy="228413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22"/>
            </p:blipFill>
            <p:spPr>
              <a:xfrm>
                <a:off x="5407377" y="6006389"/>
                <a:ext cx="138819" cy="2284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29" name="墨迹 128"/>
              <p14:cNvContentPartPr/>
              <p14:nvPr/>
            </p14:nvContentPartPr>
            <p14:xfrm>
              <a:off x="5781322" y="6243613"/>
              <a:ext cx="32455" cy="292918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24"/>
            </p:blipFill>
            <p:spPr>
              <a:xfrm>
                <a:off x="5781322" y="6243613"/>
                <a:ext cx="32455" cy="292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30" name="墨迹 129"/>
              <p14:cNvContentPartPr/>
              <p14:nvPr/>
            </p14:nvContentPartPr>
            <p14:xfrm>
              <a:off x="5804605" y="6314464"/>
              <a:ext cx="144639" cy="109271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26"/>
            </p:blipFill>
            <p:spPr>
              <a:xfrm>
                <a:off x="5804605" y="6314464"/>
                <a:ext cx="144639" cy="1092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31" name="墨迹 130"/>
              <p14:cNvContentPartPr/>
              <p14:nvPr/>
            </p14:nvContentPartPr>
            <p14:xfrm>
              <a:off x="5950655" y="6158664"/>
              <a:ext cx="98778" cy="490663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28"/>
            </p:blipFill>
            <p:spPr>
              <a:xfrm>
                <a:off x="5950655" y="6158664"/>
                <a:ext cx="98778" cy="4906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32" name="墨迹 131"/>
              <p14:cNvContentPartPr/>
              <p14:nvPr/>
            </p14:nvContentPartPr>
            <p14:xfrm>
              <a:off x="6025444" y="6340548"/>
              <a:ext cx="152400" cy="176244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30"/>
            </p:blipFill>
            <p:spPr>
              <a:xfrm>
                <a:off x="6025444" y="6340548"/>
                <a:ext cx="152400" cy="176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33" name="墨迹 132"/>
              <p14:cNvContentPartPr/>
              <p14:nvPr/>
            </p14:nvContentPartPr>
            <p14:xfrm>
              <a:off x="6392333" y="6205897"/>
              <a:ext cx="226484" cy="313714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32"/>
            </p:blipFill>
            <p:spPr>
              <a:xfrm>
                <a:off x="6392333" y="6205897"/>
                <a:ext cx="226484" cy="3137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34" name="墨迹 133"/>
              <p14:cNvContentPartPr/>
              <p14:nvPr/>
            </p14:nvContentPartPr>
            <p14:xfrm>
              <a:off x="6824133" y="6069308"/>
              <a:ext cx="50800" cy="534900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34"/>
            </p:blipFill>
            <p:spPr>
              <a:xfrm>
                <a:off x="6824133" y="6069308"/>
                <a:ext cx="50800" cy="534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35" name="墨迹 134"/>
              <p14:cNvContentPartPr/>
              <p14:nvPr/>
            </p14:nvContentPartPr>
            <p14:xfrm>
              <a:off x="6840361" y="6187216"/>
              <a:ext cx="189794" cy="201270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36"/>
            </p:blipFill>
            <p:spPr>
              <a:xfrm>
                <a:off x="6840361" y="6187216"/>
                <a:ext cx="189794" cy="201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36" name="墨迹 135"/>
              <p14:cNvContentPartPr/>
              <p14:nvPr/>
            </p14:nvContentPartPr>
            <p14:xfrm>
              <a:off x="7032977" y="6304594"/>
              <a:ext cx="22578" cy="460349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38"/>
            </p:blipFill>
            <p:spPr>
              <a:xfrm>
                <a:off x="7032977" y="6304594"/>
                <a:ext cx="22578" cy="4603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37" name="墨迹 136"/>
              <p14:cNvContentPartPr/>
              <p14:nvPr/>
            </p14:nvContentPartPr>
            <p14:xfrm>
              <a:off x="7072488" y="6271460"/>
              <a:ext cx="99307" cy="188933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40"/>
            </p:blipFill>
            <p:spPr>
              <a:xfrm>
                <a:off x="7072488" y="6271460"/>
                <a:ext cx="99307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38" name="墨迹 137"/>
              <p14:cNvContentPartPr/>
              <p14:nvPr/>
            </p14:nvContentPartPr>
            <p14:xfrm>
              <a:off x="7266340" y="6395536"/>
              <a:ext cx="3704" cy="149455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42"/>
            </p:blipFill>
            <p:spPr>
              <a:xfrm>
                <a:off x="7266340" y="6395536"/>
                <a:ext cx="3704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39" name="墨迹 138"/>
              <p14:cNvContentPartPr/>
              <p14:nvPr/>
            </p14:nvContentPartPr>
            <p14:xfrm>
              <a:off x="7507111" y="6211361"/>
              <a:ext cx="90311" cy="274412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44"/>
            </p:blipFill>
            <p:spPr>
              <a:xfrm>
                <a:off x="7507111" y="6211361"/>
                <a:ext cx="90311" cy="274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40" name="墨迹 139"/>
              <p14:cNvContentPartPr/>
              <p14:nvPr/>
            </p14:nvContentPartPr>
            <p14:xfrm>
              <a:off x="7720718" y="6294019"/>
              <a:ext cx="412926" cy="22559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46"/>
            </p:blipFill>
            <p:spPr>
              <a:xfrm>
                <a:off x="7720718" y="6294019"/>
                <a:ext cx="41292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41" name="墨迹 140"/>
              <p14:cNvContentPartPr/>
              <p14:nvPr/>
            </p14:nvContentPartPr>
            <p14:xfrm>
              <a:off x="7831137" y="6378616"/>
              <a:ext cx="221368" cy="246213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48"/>
            </p:blipFill>
            <p:spPr>
              <a:xfrm>
                <a:off x="7831137" y="6378616"/>
                <a:ext cx="221368" cy="246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42" name="墨迹 141"/>
              <p14:cNvContentPartPr/>
              <p14:nvPr/>
            </p14:nvContentPartPr>
            <p14:xfrm>
              <a:off x="8020755" y="6389896"/>
              <a:ext cx="135467" cy="22559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50"/>
            </p:blipFill>
            <p:spPr>
              <a:xfrm>
                <a:off x="8020755" y="6389896"/>
                <a:ext cx="13546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43" name="墨迹 142"/>
              <p14:cNvContentPartPr/>
              <p14:nvPr/>
            </p14:nvContentPartPr>
            <p14:xfrm>
              <a:off x="7695671" y="5974666"/>
              <a:ext cx="215018" cy="172718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52"/>
            </p:blipFill>
            <p:spPr>
              <a:xfrm>
                <a:off x="7695671" y="5974666"/>
                <a:ext cx="215018" cy="1727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44" name="墨迹 143"/>
              <p14:cNvContentPartPr/>
              <p14:nvPr/>
            </p14:nvContentPartPr>
            <p14:xfrm>
              <a:off x="7936088" y="5970964"/>
              <a:ext cx="11289" cy="351254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54"/>
            </p:blipFill>
            <p:spPr>
              <a:xfrm>
                <a:off x="7936088" y="5970964"/>
                <a:ext cx="11289" cy="3512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45" name="墨迹 144"/>
              <p14:cNvContentPartPr/>
              <p14:nvPr/>
            </p14:nvContentPartPr>
            <p14:xfrm>
              <a:off x="7927622" y="5904873"/>
              <a:ext cx="102305" cy="191753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56"/>
            </p:blipFill>
            <p:spPr>
              <a:xfrm>
                <a:off x="7927622" y="5904873"/>
                <a:ext cx="102305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46" name="墨迹 145"/>
              <p14:cNvContentPartPr/>
              <p14:nvPr/>
            </p14:nvContentPartPr>
            <p14:xfrm>
              <a:off x="8255000" y="6079707"/>
              <a:ext cx="187677" cy="445544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58"/>
            </p:blipFill>
            <p:spPr>
              <a:xfrm>
                <a:off x="8255000" y="6079707"/>
                <a:ext cx="187677" cy="445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47" name="墨迹 146"/>
              <p14:cNvContentPartPr/>
              <p14:nvPr/>
            </p14:nvContentPartPr>
            <p14:xfrm>
              <a:off x="9014177" y="5591335"/>
              <a:ext cx="318912" cy="228941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60"/>
            </p:blipFill>
            <p:spPr>
              <a:xfrm>
                <a:off x="9014177" y="5591335"/>
                <a:ext cx="318912" cy="228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48" name="墨迹 147"/>
              <p14:cNvContentPartPr/>
              <p14:nvPr/>
            </p14:nvContentPartPr>
            <p14:xfrm>
              <a:off x="9387416" y="5613542"/>
              <a:ext cx="249414" cy="246917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62"/>
            </p:blipFill>
            <p:spPr>
              <a:xfrm>
                <a:off x="9387416" y="5613542"/>
                <a:ext cx="249414" cy="2469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49" name="墨迹 148"/>
              <p14:cNvContentPartPr/>
              <p14:nvPr/>
            </p14:nvContentPartPr>
            <p14:xfrm>
              <a:off x="9747955" y="5508677"/>
              <a:ext cx="62089" cy="450127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64"/>
            </p:blipFill>
            <p:spPr>
              <a:xfrm>
                <a:off x="9747955" y="5508677"/>
                <a:ext cx="62089" cy="450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50" name="墨迹 149"/>
              <p14:cNvContentPartPr/>
              <p14:nvPr/>
            </p14:nvContentPartPr>
            <p14:xfrm>
              <a:off x="9740900" y="5598914"/>
              <a:ext cx="249766" cy="238281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66"/>
            </p:blipFill>
            <p:spPr>
              <a:xfrm>
                <a:off x="9740900" y="5598914"/>
                <a:ext cx="249766" cy="2382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51" name="墨迹 150"/>
              <p14:cNvContentPartPr/>
              <p14:nvPr/>
            </p14:nvContentPartPr>
            <p14:xfrm>
              <a:off x="10092266" y="5824153"/>
              <a:ext cx="5644" cy="7402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68"/>
            </p:blipFill>
            <p:spPr>
              <a:xfrm>
                <a:off x="10092266" y="5824153"/>
                <a:ext cx="5644" cy="7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52" name="墨迹 151"/>
              <p14:cNvContentPartPr/>
              <p14:nvPr/>
            </p14:nvContentPartPr>
            <p14:xfrm>
              <a:off x="10481732" y="5600324"/>
              <a:ext cx="177800" cy="377866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70"/>
            </p:blipFill>
            <p:spPr>
              <a:xfrm>
                <a:off x="10481732" y="5600324"/>
                <a:ext cx="177800" cy="3778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53" name="墨迹 152"/>
              <p14:cNvContentPartPr/>
              <p14:nvPr/>
            </p14:nvContentPartPr>
            <p14:xfrm>
              <a:off x="10522655" y="5730039"/>
              <a:ext cx="148167" cy="129716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72"/>
            </p:blipFill>
            <p:spPr>
              <a:xfrm>
                <a:off x="10522655" y="5730039"/>
                <a:ext cx="148167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54" name="墨迹 153"/>
              <p14:cNvContentPartPr/>
              <p14:nvPr/>
            </p14:nvContentPartPr>
            <p14:xfrm>
              <a:off x="10579100" y="5546393"/>
              <a:ext cx="287867" cy="445897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274"/>
            </p:blipFill>
            <p:spPr>
              <a:xfrm>
                <a:off x="10579100" y="5546393"/>
                <a:ext cx="287867" cy="4458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55" name="墨迹 154"/>
              <p14:cNvContentPartPr/>
              <p14:nvPr/>
            </p14:nvContentPartPr>
            <p14:xfrm>
              <a:off x="10690577" y="5747664"/>
              <a:ext cx="220133" cy="202328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276"/>
            </p:blipFill>
            <p:spPr>
              <a:xfrm>
                <a:off x="10690577" y="5747664"/>
                <a:ext cx="220133" cy="202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56" name="墨迹 155"/>
              <p14:cNvContentPartPr/>
              <p14:nvPr/>
            </p14:nvContentPartPr>
            <p14:xfrm>
              <a:off x="11047588" y="5677518"/>
              <a:ext cx="9877" cy="306312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278"/>
            </p:blipFill>
            <p:spPr>
              <a:xfrm>
                <a:off x="11047588" y="5677518"/>
                <a:ext cx="9877" cy="306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57" name="墨迹 156"/>
              <p14:cNvContentPartPr/>
              <p14:nvPr/>
            </p14:nvContentPartPr>
            <p14:xfrm>
              <a:off x="10993261" y="5673641"/>
              <a:ext cx="126294" cy="11279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280"/>
            </p:blipFill>
            <p:spPr>
              <a:xfrm>
                <a:off x="10993261" y="5673641"/>
                <a:ext cx="12629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58" name="墨迹 157"/>
              <p14:cNvContentPartPr/>
              <p14:nvPr/>
            </p14:nvContentPartPr>
            <p14:xfrm>
              <a:off x="10957806" y="5989470"/>
              <a:ext cx="167394" cy="11280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282"/>
            </p:blipFill>
            <p:spPr>
              <a:xfrm>
                <a:off x="10957806" y="5989470"/>
                <a:ext cx="16739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59" name="墨迹 158"/>
              <p14:cNvContentPartPr/>
              <p14:nvPr/>
            </p14:nvContentPartPr>
            <p14:xfrm>
              <a:off x="11356622" y="5591687"/>
              <a:ext cx="16933" cy="113678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284"/>
            </p:blipFill>
            <p:spPr>
              <a:xfrm>
                <a:off x="11356622" y="5591687"/>
                <a:ext cx="16933" cy="113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60" name="墨迹 159"/>
              <p14:cNvContentPartPr/>
              <p14:nvPr/>
            </p14:nvContentPartPr>
            <p14:xfrm>
              <a:off x="11261372" y="5591335"/>
              <a:ext cx="211314" cy="274059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286"/>
            </p:blipFill>
            <p:spPr>
              <a:xfrm>
                <a:off x="11261372" y="5591335"/>
                <a:ext cx="211314" cy="2740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61" name="墨迹 160"/>
              <p14:cNvContentPartPr/>
              <p14:nvPr/>
            </p14:nvContentPartPr>
            <p14:xfrm>
              <a:off x="11286067" y="5735679"/>
              <a:ext cx="115711" cy="166374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288"/>
            </p:blipFill>
            <p:spPr>
              <a:xfrm>
                <a:off x="11286067" y="5735679"/>
                <a:ext cx="115711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62" name="墨迹 161"/>
              <p14:cNvContentPartPr/>
              <p14:nvPr/>
            </p14:nvContentPartPr>
            <p14:xfrm>
              <a:off x="11169120" y="5830850"/>
              <a:ext cx="314501" cy="158620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290"/>
            </p:blipFill>
            <p:spPr>
              <a:xfrm>
                <a:off x="11169120" y="5830850"/>
                <a:ext cx="314501" cy="1586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63" name="墨迹 162"/>
              <p14:cNvContentPartPr/>
              <p14:nvPr/>
            </p14:nvContentPartPr>
            <p14:xfrm>
              <a:off x="11489267" y="5574944"/>
              <a:ext cx="182033" cy="200213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292"/>
            </p:blipFill>
            <p:spPr>
              <a:xfrm>
                <a:off x="11489267" y="5574944"/>
                <a:ext cx="182033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64" name="墨迹 163"/>
              <p14:cNvContentPartPr/>
              <p14:nvPr/>
            </p14:nvContentPartPr>
            <p14:xfrm>
              <a:off x="11542888" y="5730039"/>
              <a:ext cx="28223" cy="107156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294"/>
            </p:blipFill>
            <p:spPr>
              <a:xfrm>
                <a:off x="11542888" y="5730039"/>
                <a:ext cx="28223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65" name="墨迹 164"/>
              <p14:cNvContentPartPr/>
              <p14:nvPr/>
            </p14:nvContentPartPr>
            <p14:xfrm>
              <a:off x="11644488" y="5663771"/>
              <a:ext cx="169333" cy="274940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296"/>
            </p:blipFill>
            <p:spPr>
              <a:xfrm>
                <a:off x="11644488" y="5663771"/>
                <a:ext cx="169333" cy="2749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66" name="墨迹 165"/>
              <p14:cNvContentPartPr/>
              <p14:nvPr/>
            </p14:nvContentPartPr>
            <p14:xfrm>
              <a:off x="11641667" y="5763878"/>
              <a:ext cx="90839" cy="90237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298"/>
            </p:blipFill>
            <p:spPr>
              <a:xfrm>
                <a:off x="11641667" y="5763878"/>
                <a:ext cx="90839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67" name="墨迹 166"/>
              <p14:cNvContentPartPr/>
              <p14:nvPr/>
            </p14:nvContentPartPr>
            <p14:xfrm>
              <a:off x="9666111" y="6081646"/>
              <a:ext cx="149578" cy="48819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00"/>
            </p:blipFill>
            <p:spPr>
              <a:xfrm>
                <a:off x="9666111" y="6081646"/>
                <a:ext cx="149578" cy="48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68" name="墨迹 167"/>
              <p14:cNvContentPartPr/>
              <p14:nvPr/>
            </p14:nvContentPartPr>
            <p14:xfrm>
              <a:off x="9545284" y="6186863"/>
              <a:ext cx="276049" cy="58513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02"/>
            </p:blipFill>
            <p:spPr>
              <a:xfrm>
                <a:off x="9545284" y="6186863"/>
                <a:ext cx="276049" cy="585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69" name="墨迹 168"/>
              <p14:cNvContentPartPr/>
              <p14:nvPr/>
            </p14:nvContentPartPr>
            <p14:xfrm>
              <a:off x="9714088" y="6042167"/>
              <a:ext cx="45156" cy="198274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04"/>
            </p:blipFill>
            <p:spPr>
              <a:xfrm>
                <a:off x="9714088" y="6042167"/>
                <a:ext cx="45156" cy="198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70" name="墨迹 169"/>
              <p14:cNvContentPartPr/>
              <p14:nvPr/>
            </p14:nvContentPartPr>
            <p14:xfrm>
              <a:off x="9747955" y="6015554"/>
              <a:ext cx="45156" cy="247447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06"/>
            </p:blipFill>
            <p:spPr>
              <a:xfrm>
                <a:off x="9747955" y="6015554"/>
                <a:ext cx="45156" cy="2474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71" name="墨迹 170"/>
              <p14:cNvContentPartPr/>
              <p14:nvPr/>
            </p14:nvContentPartPr>
            <p14:xfrm>
              <a:off x="9517238" y="6234096"/>
              <a:ext cx="273050" cy="110681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08"/>
            </p:blipFill>
            <p:spPr>
              <a:xfrm>
                <a:off x="9517238" y="6234096"/>
                <a:ext cx="273050" cy="1106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72" name="墨迹 171"/>
              <p14:cNvContentPartPr/>
              <p14:nvPr/>
            </p14:nvContentPartPr>
            <p14:xfrm>
              <a:off x="9925755" y="6012029"/>
              <a:ext cx="87489" cy="322879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10"/>
            </p:blipFill>
            <p:spPr>
              <a:xfrm>
                <a:off x="9925755" y="6012029"/>
                <a:ext cx="87489" cy="3228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73" name="墨迹 172"/>
              <p14:cNvContentPartPr/>
              <p14:nvPr/>
            </p14:nvContentPartPr>
            <p14:xfrm>
              <a:off x="10041466" y="6008328"/>
              <a:ext cx="156104" cy="392847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12"/>
            </p:blipFill>
            <p:spPr>
              <a:xfrm>
                <a:off x="10041466" y="6008328"/>
                <a:ext cx="156104" cy="3928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74" name="墨迹 173"/>
              <p14:cNvContentPartPr/>
              <p14:nvPr/>
            </p14:nvContentPartPr>
            <p14:xfrm>
              <a:off x="10357555" y="6343015"/>
              <a:ext cx="3704" cy="7402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14"/>
            </p:blipFill>
            <p:spPr>
              <a:xfrm>
                <a:off x="10357555" y="6343015"/>
                <a:ext cx="3704" cy="7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75" name="墨迹 174"/>
              <p14:cNvContentPartPr/>
              <p14:nvPr/>
            </p14:nvContentPartPr>
            <p14:xfrm>
              <a:off x="8331200" y="1658102"/>
              <a:ext cx="79022" cy="37539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16"/>
            </p:blipFill>
            <p:spPr>
              <a:xfrm>
                <a:off x="8331200" y="1658102"/>
                <a:ext cx="79022" cy="37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82" name="墨迹 181"/>
              <p14:cNvContentPartPr/>
              <p14:nvPr/>
            </p14:nvContentPartPr>
            <p14:xfrm>
              <a:off x="7611533" y="2103646"/>
              <a:ext cx="47978" cy="8459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18"/>
            </p:blipFill>
            <p:spPr>
              <a:xfrm>
                <a:off x="7611533" y="2103646"/>
                <a:ext cx="47978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83" name="墨迹 182"/>
              <p14:cNvContentPartPr/>
              <p14:nvPr/>
            </p14:nvContentPartPr>
            <p14:xfrm>
              <a:off x="2088444" y="2154404"/>
              <a:ext cx="70556" cy="84597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20"/>
            </p:blipFill>
            <p:spPr>
              <a:xfrm>
                <a:off x="2088444" y="2154404"/>
                <a:ext cx="70556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84" name="墨迹 183"/>
              <p14:cNvContentPartPr/>
              <p14:nvPr/>
            </p14:nvContentPartPr>
            <p14:xfrm>
              <a:off x="1887184" y="2368717"/>
              <a:ext cx="88371" cy="84597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22"/>
            </p:blipFill>
            <p:spPr>
              <a:xfrm>
                <a:off x="1887184" y="2368717"/>
                <a:ext cx="88371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85" name="墨迹 184"/>
              <p14:cNvContentPartPr/>
              <p14:nvPr/>
            </p14:nvContentPartPr>
            <p14:xfrm>
              <a:off x="2269066" y="2419475"/>
              <a:ext cx="50800" cy="53578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24"/>
            </p:blipFill>
            <p:spPr>
              <a:xfrm>
                <a:off x="2269066" y="2419475"/>
                <a:ext cx="50800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86" name="墨迹 185"/>
              <p14:cNvContentPartPr/>
              <p14:nvPr/>
            </p14:nvContentPartPr>
            <p14:xfrm>
              <a:off x="2726266" y="2139423"/>
              <a:ext cx="166511" cy="275998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26"/>
            </p:blipFill>
            <p:spPr>
              <a:xfrm>
                <a:off x="2726266" y="2139423"/>
                <a:ext cx="166511" cy="2759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87" name="墨迹 186"/>
              <p14:cNvContentPartPr/>
              <p14:nvPr/>
            </p14:nvContentPartPr>
            <p14:xfrm>
              <a:off x="2906888" y="2034382"/>
              <a:ext cx="186267" cy="450832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328"/>
            </p:blipFill>
            <p:spPr>
              <a:xfrm>
                <a:off x="2906888" y="2034382"/>
                <a:ext cx="186267" cy="4508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91" name="墨迹 190"/>
              <p14:cNvContentPartPr/>
              <p14:nvPr/>
            </p14:nvContentPartPr>
            <p14:xfrm>
              <a:off x="3318933" y="2064167"/>
              <a:ext cx="186267" cy="524502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330"/>
            </p:blipFill>
            <p:spPr>
              <a:xfrm>
                <a:off x="3318933" y="2064167"/>
                <a:ext cx="186267" cy="5245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92" name="墨迹 191"/>
              <p14:cNvContentPartPr/>
              <p14:nvPr/>
            </p14:nvContentPartPr>
            <p14:xfrm>
              <a:off x="3341511" y="2235652"/>
              <a:ext cx="180622" cy="200742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332"/>
            </p:blipFill>
            <p:spPr>
              <a:xfrm>
                <a:off x="3341511" y="2235652"/>
                <a:ext cx="180622" cy="200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93" name="墨迹 192"/>
              <p14:cNvContentPartPr/>
              <p14:nvPr/>
            </p14:nvContentPartPr>
            <p14:xfrm>
              <a:off x="3505200" y="1982390"/>
              <a:ext cx="285750" cy="596409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334"/>
            </p:blipFill>
            <p:spPr>
              <a:xfrm>
                <a:off x="3505200" y="1982390"/>
                <a:ext cx="285750" cy="5964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94" name="墨迹 193"/>
              <p14:cNvContentPartPr/>
              <p14:nvPr/>
            </p14:nvContentPartPr>
            <p14:xfrm>
              <a:off x="3623733" y="2258388"/>
              <a:ext cx="352778" cy="198274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336"/>
            </p:blipFill>
            <p:spPr>
              <a:xfrm>
                <a:off x="3623733" y="2258388"/>
                <a:ext cx="352778" cy="198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195" name="墨迹 194"/>
              <p14:cNvContentPartPr/>
              <p14:nvPr/>
            </p14:nvContentPartPr>
            <p14:xfrm>
              <a:off x="4041422" y="2081087"/>
              <a:ext cx="125765" cy="293269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338"/>
            </p:blipFill>
            <p:spPr>
              <a:xfrm>
                <a:off x="4041422" y="2081087"/>
                <a:ext cx="125765" cy="293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96" name="墨迹 195"/>
              <p14:cNvContentPartPr/>
              <p14:nvPr/>
            </p14:nvContentPartPr>
            <p14:xfrm>
              <a:off x="4027311" y="2374356"/>
              <a:ext cx="254000" cy="16920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40"/>
            </p:blipFill>
            <p:spPr>
              <a:xfrm>
                <a:off x="4027311" y="2374356"/>
                <a:ext cx="25400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197" name="墨迹 196"/>
              <p14:cNvContentPartPr/>
              <p14:nvPr/>
            </p14:nvContentPartPr>
            <p14:xfrm>
              <a:off x="4871155" y="2027332"/>
              <a:ext cx="372534" cy="307546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42"/>
            </p:blipFill>
            <p:spPr>
              <a:xfrm>
                <a:off x="4871155" y="2027332"/>
                <a:ext cx="372534" cy="3075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198" name="墨迹 197"/>
              <p14:cNvContentPartPr/>
              <p14:nvPr/>
            </p14:nvContentPartPr>
            <p14:xfrm>
              <a:off x="5464175" y="2021340"/>
              <a:ext cx="234244" cy="260312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344"/>
            </p:blipFill>
            <p:spPr>
              <a:xfrm>
                <a:off x="5464175" y="2021340"/>
                <a:ext cx="234244" cy="260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199" name="墨迹 198"/>
              <p14:cNvContentPartPr/>
              <p14:nvPr/>
            </p14:nvContentPartPr>
            <p14:xfrm>
              <a:off x="5808133" y="1952252"/>
              <a:ext cx="39511" cy="431974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346"/>
            </p:blipFill>
            <p:spPr>
              <a:xfrm>
                <a:off x="5808133" y="1952252"/>
                <a:ext cx="39511" cy="4319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00" name="墨迹 199"/>
              <p14:cNvContentPartPr/>
              <p14:nvPr/>
            </p14:nvContentPartPr>
            <p14:xfrm>
              <a:off x="5810073" y="2034558"/>
              <a:ext cx="246416" cy="266481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348"/>
            </p:blipFill>
            <p:spPr>
              <a:xfrm>
                <a:off x="5810073" y="2034558"/>
                <a:ext cx="246416" cy="2664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01" name="墨迹 200"/>
              <p14:cNvContentPartPr/>
              <p14:nvPr/>
            </p14:nvContentPartPr>
            <p14:xfrm>
              <a:off x="6205361" y="2207101"/>
              <a:ext cx="9172" cy="20621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350"/>
            </p:blipFill>
            <p:spPr>
              <a:xfrm>
                <a:off x="6205361" y="2207101"/>
                <a:ext cx="9172" cy="20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02" name="墨迹 201"/>
              <p14:cNvContentPartPr/>
              <p14:nvPr/>
            </p14:nvContentPartPr>
            <p14:xfrm>
              <a:off x="6897511" y="1853908"/>
              <a:ext cx="287866" cy="368879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352"/>
            </p:blipFill>
            <p:spPr>
              <a:xfrm>
                <a:off x="6897511" y="1853908"/>
                <a:ext cx="287866" cy="3688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03" name="墨迹 202"/>
              <p14:cNvContentPartPr/>
              <p14:nvPr/>
            </p14:nvContentPartPr>
            <p14:xfrm>
              <a:off x="7207955" y="2035968"/>
              <a:ext cx="180622" cy="186819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354"/>
            </p:blipFill>
            <p:spPr>
              <a:xfrm>
                <a:off x="7207955" y="2035968"/>
                <a:ext cx="180622" cy="186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04" name="墨迹 203"/>
              <p14:cNvContentPartPr/>
              <p14:nvPr/>
            </p14:nvContentPartPr>
            <p14:xfrm>
              <a:off x="7569728" y="1831173"/>
              <a:ext cx="473604" cy="350901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356"/>
            </p:blipFill>
            <p:spPr>
              <a:xfrm>
                <a:off x="7569728" y="1831173"/>
                <a:ext cx="473604" cy="3509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205" name="墨迹 204"/>
              <p14:cNvContentPartPr/>
              <p14:nvPr/>
            </p14:nvContentPartPr>
            <p14:xfrm>
              <a:off x="7766050" y="1761909"/>
              <a:ext cx="244122" cy="498770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358"/>
            </p:blipFill>
            <p:spPr>
              <a:xfrm>
                <a:off x="7766050" y="1761909"/>
                <a:ext cx="244122" cy="4987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206" name="墨迹 205"/>
              <p14:cNvContentPartPr/>
              <p14:nvPr/>
            </p14:nvContentPartPr>
            <p14:xfrm>
              <a:off x="7864122" y="2043547"/>
              <a:ext cx="124883" cy="219599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360"/>
            </p:blipFill>
            <p:spPr>
              <a:xfrm>
                <a:off x="7864122" y="2043547"/>
                <a:ext cx="124883" cy="2195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207" name="墨迹 206"/>
              <p14:cNvContentPartPr/>
              <p14:nvPr/>
            </p14:nvContentPartPr>
            <p14:xfrm>
              <a:off x="7977540" y="2099945"/>
              <a:ext cx="206904" cy="175715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362"/>
            </p:blipFill>
            <p:spPr>
              <a:xfrm>
                <a:off x="7977540" y="2099945"/>
                <a:ext cx="206904" cy="175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208" name="墨迹 207"/>
              <p14:cNvContentPartPr/>
              <p14:nvPr/>
            </p14:nvContentPartPr>
            <p14:xfrm>
              <a:off x="8317088" y="1973930"/>
              <a:ext cx="115712" cy="191754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364"/>
            </p:blipFill>
            <p:spPr>
              <a:xfrm>
                <a:off x="8317088" y="1973930"/>
                <a:ext cx="115712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209" name="墨迹 208"/>
              <p14:cNvContentPartPr/>
              <p14:nvPr/>
            </p14:nvContentPartPr>
            <p14:xfrm>
              <a:off x="8446911" y="1996490"/>
              <a:ext cx="132644" cy="172895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366"/>
            </p:blipFill>
            <p:spPr>
              <a:xfrm>
                <a:off x="8446911" y="1996490"/>
                <a:ext cx="132644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210" name="墨迹 209"/>
              <p14:cNvContentPartPr/>
              <p14:nvPr/>
            </p14:nvContentPartPr>
            <p14:xfrm>
              <a:off x="8610600" y="1930927"/>
              <a:ext cx="145697" cy="285515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368"/>
            </p:blipFill>
            <p:spPr>
              <a:xfrm>
                <a:off x="8610600" y="1930927"/>
                <a:ext cx="145697" cy="2855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211" name="墨迹 210"/>
              <p14:cNvContentPartPr/>
              <p14:nvPr/>
            </p14:nvContentPartPr>
            <p14:xfrm>
              <a:off x="9070622" y="1720139"/>
              <a:ext cx="203200" cy="431445"/>
            </p14:xfrm>
          </p:contentPart>
        </mc:Choice>
        <mc:Fallback xmlns="">
          <p:pic>
            <p:nvPicPr>
              <p:cNvPr id="211" name="墨迹 210"/>
            </p:nvPicPr>
            <p:blipFill>
              <a:blip r:embed="rId370"/>
            </p:blipFill>
            <p:spPr>
              <a:xfrm>
                <a:off x="9070622" y="1720139"/>
                <a:ext cx="203200" cy="4314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12" name="墨迹 211"/>
              <p14:cNvContentPartPr/>
              <p14:nvPr/>
            </p14:nvContentPartPr>
            <p14:xfrm>
              <a:off x="9110133" y="1889333"/>
              <a:ext cx="208844" cy="183823"/>
            </p14:xfrm>
          </p:contentPart>
        </mc:Choice>
        <mc:Fallback xmlns="">
          <p:pic>
            <p:nvPicPr>
              <p:cNvPr id="212" name="墨迹 211"/>
            </p:nvPicPr>
            <p:blipFill>
              <a:blip r:embed="rId372"/>
            </p:blipFill>
            <p:spPr>
              <a:xfrm>
                <a:off x="9110133" y="1889333"/>
                <a:ext cx="208844" cy="1838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13" name="墨迹 212"/>
              <p14:cNvContentPartPr/>
              <p14:nvPr/>
            </p14:nvContentPartPr>
            <p14:xfrm>
              <a:off x="9200444" y="1655282"/>
              <a:ext cx="313972" cy="562922"/>
            </p14:xfrm>
          </p:contentPart>
        </mc:Choice>
        <mc:Fallback xmlns="">
          <p:pic>
            <p:nvPicPr>
              <p:cNvPr id="213" name="墨迹 212"/>
            </p:nvPicPr>
            <p:blipFill>
              <a:blip r:embed="rId374"/>
            </p:blipFill>
            <p:spPr>
              <a:xfrm>
                <a:off x="9200444" y="1655282"/>
                <a:ext cx="313972" cy="5629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14" name="墨迹 213"/>
              <p14:cNvContentPartPr/>
              <p14:nvPr/>
            </p14:nvContentPartPr>
            <p14:xfrm>
              <a:off x="9330266" y="1886161"/>
              <a:ext cx="316089" cy="206205"/>
            </p14:xfrm>
          </p:contentPart>
        </mc:Choice>
        <mc:Fallback xmlns="">
          <p:pic>
            <p:nvPicPr>
              <p:cNvPr id="214" name="墨迹 213"/>
            </p:nvPicPr>
            <p:blipFill>
              <a:blip r:embed="rId376"/>
            </p:blipFill>
            <p:spPr>
              <a:xfrm>
                <a:off x="9330266" y="1886161"/>
                <a:ext cx="316089" cy="2062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15" name="墨迹 214"/>
              <p14:cNvContentPartPr/>
              <p14:nvPr/>
            </p14:nvContentPartPr>
            <p14:xfrm>
              <a:off x="9821333" y="1586194"/>
              <a:ext cx="45156" cy="122666"/>
            </p14:xfrm>
          </p:contentPart>
        </mc:Choice>
        <mc:Fallback xmlns="">
          <p:pic>
            <p:nvPicPr>
              <p:cNvPr id="215" name="墨迹 214"/>
            </p:nvPicPr>
            <p:blipFill>
              <a:blip r:embed="rId378"/>
            </p:blipFill>
            <p:spPr>
              <a:xfrm>
                <a:off x="9821333" y="1586194"/>
                <a:ext cx="45156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16" name="墨迹 215"/>
              <p14:cNvContentPartPr/>
              <p14:nvPr/>
            </p14:nvContentPartPr>
            <p14:xfrm>
              <a:off x="9734550" y="1623558"/>
              <a:ext cx="269522" cy="333453"/>
            </p14:xfrm>
          </p:contentPart>
        </mc:Choice>
        <mc:Fallback xmlns="">
          <p:pic>
            <p:nvPicPr>
              <p:cNvPr id="216" name="墨迹 215"/>
            </p:nvPicPr>
            <p:blipFill>
              <a:blip r:embed="rId380"/>
            </p:blipFill>
            <p:spPr>
              <a:xfrm>
                <a:off x="9734550" y="1623558"/>
                <a:ext cx="269522" cy="3334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17" name="墨迹 216"/>
              <p14:cNvContentPartPr/>
              <p14:nvPr/>
            </p14:nvContentPartPr>
            <p14:xfrm>
              <a:off x="9725377" y="1749748"/>
              <a:ext cx="237067" cy="336978"/>
            </p14:xfrm>
          </p:contentPart>
        </mc:Choice>
        <mc:Fallback xmlns="">
          <p:pic>
            <p:nvPicPr>
              <p:cNvPr id="217" name="墨迹 216"/>
            </p:nvPicPr>
            <p:blipFill>
              <a:blip r:embed="rId382"/>
            </p:blipFill>
            <p:spPr>
              <a:xfrm>
                <a:off x="9725377" y="1749748"/>
                <a:ext cx="237067" cy="3369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18" name="墨迹 217"/>
              <p14:cNvContentPartPr/>
              <p14:nvPr/>
            </p14:nvContentPartPr>
            <p14:xfrm>
              <a:off x="9570155" y="1947670"/>
              <a:ext cx="409222" cy="170075"/>
            </p14:xfrm>
          </p:contentPart>
        </mc:Choice>
        <mc:Fallback xmlns="">
          <p:pic>
            <p:nvPicPr>
              <p:cNvPr id="218" name="墨迹 217"/>
            </p:nvPicPr>
            <p:blipFill>
              <a:blip r:embed="rId384"/>
            </p:blipFill>
            <p:spPr>
              <a:xfrm>
                <a:off x="9570155" y="1947670"/>
                <a:ext cx="409222" cy="170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19" name="墨迹 218"/>
              <p14:cNvContentPartPr/>
              <p14:nvPr/>
            </p14:nvContentPartPr>
            <p14:xfrm>
              <a:off x="10038115" y="1631841"/>
              <a:ext cx="193146" cy="365354"/>
            </p14:xfrm>
          </p:contentPart>
        </mc:Choice>
        <mc:Fallback xmlns="">
          <p:pic>
            <p:nvPicPr>
              <p:cNvPr id="219" name="墨迹 218"/>
            </p:nvPicPr>
            <p:blipFill>
              <a:blip r:embed="rId386"/>
            </p:blipFill>
            <p:spPr>
              <a:xfrm>
                <a:off x="10038115" y="1631841"/>
                <a:ext cx="193146" cy="3653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20" name="墨迹 219"/>
              <p14:cNvContentPartPr/>
              <p14:nvPr/>
            </p14:nvContentPartPr>
            <p14:xfrm>
              <a:off x="10137422" y="1753978"/>
              <a:ext cx="193499" cy="304549"/>
            </p14:xfrm>
          </p:contentPart>
        </mc:Choice>
        <mc:Fallback xmlns="">
          <p:pic>
            <p:nvPicPr>
              <p:cNvPr id="220" name="墨迹 219"/>
            </p:nvPicPr>
            <p:blipFill>
              <a:blip r:embed="rId388"/>
            </p:blipFill>
            <p:spPr>
              <a:xfrm>
                <a:off x="10137422" y="1753978"/>
                <a:ext cx="193499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21" name="墨迹 220"/>
              <p14:cNvContentPartPr/>
              <p14:nvPr/>
            </p14:nvContentPartPr>
            <p14:xfrm>
              <a:off x="10134071" y="1861134"/>
              <a:ext cx="133173" cy="129716"/>
            </p14:xfrm>
          </p:contentPart>
        </mc:Choice>
        <mc:Fallback xmlns="">
          <p:pic>
            <p:nvPicPr>
              <p:cNvPr id="221" name="墨迹 220"/>
            </p:nvPicPr>
            <p:blipFill>
              <a:blip r:embed="rId390"/>
            </p:blipFill>
            <p:spPr>
              <a:xfrm>
                <a:off x="10134071" y="1861134"/>
                <a:ext cx="133173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22" name="墨迹 221"/>
              <p14:cNvContentPartPr/>
              <p14:nvPr/>
            </p14:nvContentPartPr>
            <p14:xfrm>
              <a:off x="10496550" y="1725779"/>
              <a:ext cx="222955" cy="45119"/>
            </p14:xfrm>
          </p:contentPart>
        </mc:Choice>
        <mc:Fallback xmlns="">
          <p:pic>
            <p:nvPicPr>
              <p:cNvPr id="222" name="墨迹 221"/>
            </p:nvPicPr>
            <p:blipFill>
              <a:blip r:embed="rId392"/>
            </p:blipFill>
            <p:spPr>
              <a:xfrm>
                <a:off x="10496550" y="1725779"/>
                <a:ext cx="222955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23" name="墨迹 222"/>
              <p14:cNvContentPartPr/>
              <p14:nvPr/>
            </p14:nvContentPartPr>
            <p14:xfrm>
              <a:off x="10420173" y="1782177"/>
              <a:ext cx="304271" cy="77019"/>
            </p14:xfrm>
          </p:contentPart>
        </mc:Choice>
        <mc:Fallback xmlns="">
          <p:pic>
            <p:nvPicPr>
              <p:cNvPr id="223" name="墨迹 222"/>
            </p:nvPicPr>
            <p:blipFill>
              <a:blip r:embed="rId394"/>
            </p:blipFill>
            <p:spPr>
              <a:xfrm>
                <a:off x="10420173" y="1782177"/>
                <a:ext cx="304271" cy="77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24" name="墨迹 223"/>
              <p14:cNvContentPartPr/>
              <p14:nvPr/>
            </p14:nvContentPartPr>
            <p14:xfrm>
              <a:off x="10540118" y="1684714"/>
              <a:ext cx="43214" cy="258198"/>
            </p14:xfrm>
          </p:contentPart>
        </mc:Choice>
        <mc:Fallback xmlns="">
          <p:pic>
            <p:nvPicPr>
              <p:cNvPr id="224" name="墨迹 223"/>
            </p:nvPicPr>
            <p:blipFill>
              <a:blip r:embed="rId396"/>
            </p:blipFill>
            <p:spPr>
              <a:xfrm>
                <a:off x="10540118" y="1684714"/>
                <a:ext cx="43214" cy="25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25" name="墨迹 224"/>
              <p14:cNvContentPartPr/>
              <p14:nvPr/>
            </p14:nvContentPartPr>
            <p14:xfrm>
              <a:off x="10597444" y="1656692"/>
              <a:ext cx="76200" cy="280580"/>
            </p14:xfrm>
          </p:contentPart>
        </mc:Choice>
        <mc:Fallback xmlns="">
          <p:pic>
            <p:nvPicPr>
              <p:cNvPr id="225" name="墨迹 224"/>
            </p:nvPicPr>
            <p:blipFill>
              <a:blip r:embed="rId398"/>
            </p:blipFill>
            <p:spPr>
              <a:xfrm>
                <a:off x="10597444" y="1656692"/>
                <a:ext cx="76200" cy="280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26" name="墨迹 225"/>
              <p14:cNvContentPartPr/>
              <p14:nvPr/>
            </p14:nvContentPartPr>
            <p14:xfrm>
              <a:off x="10421761" y="1923172"/>
              <a:ext cx="223661" cy="84597"/>
            </p14:xfrm>
          </p:contentPart>
        </mc:Choice>
        <mc:Fallback xmlns="">
          <p:pic>
            <p:nvPicPr>
              <p:cNvPr id="226" name="墨迹 225"/>
            </p:nvPicPr>
            <p:blipFill>
              <a:blip r:embed="rId400"/>
            </p:blipFill>
            <p:spPr>
              <a:xfrm>
                <a:off x="10421761" y="1923172"/>
                <a:ext cx="223661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27" name="墨迹 226"/>
              <p14:cNvContentPartPr/>
              <p14:nvPr/>
            </p14:nvContentPartPr>
            <p14:xfrm>
              <a:off x="10799938" y="1667266"/>
              <a:ext cx="86255" cy="278465"/>
            </p14:xfrm>
          </p:contentPart>
        </mc:Choice>
        <mc:Fallback xmlns="">
          <p:pic>
            <p:nvPicPr>
              <p:cNvPr id="227" name="墨迹 226"/>
            </p:nvPicPr>
            <p:blipFill>
              <a:blip r:embed="rId402"/>
            </p:blipFill>
            <p:spPr>
              <a:xfrm>
                <a:off x="10799938" y="1667266"/>
                <a:ext cx="86255" cy="2784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28" name="墨迹 227"/>
              <p14:cNvContentPartPr/>
              <p14:nvPr/>
            </p14:nvContentPartPr>
            <p14:xfrm>
              <a:off x="10929937" y="1621443"/>
              <a:ext cx="133174" cy="148044"/>
            </p14:xfrm>
          </p:contentPart>
        </mc:Choice>
        <mc:Fallback xmlns="">
          <p:pic>
            <p:nvPicPr>
              <p:cNvPr id="228" name="墨迹 227"/>
            </p:nvPicPr>
            <p:blipFill>
              <a:blip r:embed="rId404"/>
            </p:blipFill>
            <p:spPr>
              <a:xfrm>
                <a:off x="10929937" y="1621443"/>
                <a:ext cx="133174" cy="1480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29" name="墨迹 228"/>
              <p14:cNvContentPartPr/>
              <p14:nvPr/>
            </p14:nvContentPartPr>
            <p14:xfrm>
              <a:off x="10806288" y="1759618"/>
              <a:ext cx="245533" cy="394786"/>
            </p14:xfrm>
          </p:contentPart>
        </mc:Choice>
        <mc:Fallback xmlns="">
          <p:pic>
            <p:nvPicPr>
              <p:cNvPr id="229" name="墨迹 228"/>
            </p:nvPicPr>
            <p:blipFill>
              <a:blip r:embed="rId406"/>
            </p:blipFill>
            <p:spPr>
              <a:xfrm>
                <a:off x="10806288" y="1759618"/>
                <a:ext cx="245533" cy="394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30" name="墨迹 229"/>
              <p14:cNvContentPartPr/>
              <p14:nvPr/>
            </p14:nvContentPartPr>
            <p14:xfrm>
              <a:off x="11144955" y="1911893"/>
              <a:ext cx="31045" cy="14099"/>
            </p14:xfrm>
          </p:contentPart>
        </mc:Choice>
        <mc:Fallback xmlns="">
          <p:pic>
            <p:nvPicPr>
              <p:cNvPr id="230" name="墨迹 229"/>
            </p:nvPicPr>
            <p:blipFill>
              <a:blip r:embed="rId408"/>
            </p:blipFill>
            <p:spPr>
              <a:xfrm>
                <a:off x="11144955" y="1911893"/>
                <a:ext cx="31045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31" name="墨迹 230"/>
              <p14:cNvContentPartPr/>
              <p14:nvPr/>
            </p14:nvContentPartPr>
            <p14:xfrm>
              <a:off x="8532988" y="2633787"/>
              <a:ext cx="12700" cy="2820"/>
            </p14:xfrm>
          </p:contentPart>
        </mc:Choice>
        <mc:Fallback xmlns="">
          <p:pic>
            <p:nvPicPr>
              <p:cNvPr id="231" name="墨迹 230"/>
            </p:nvPicPr>
            <p:blipFill>
              <a:blip r:embed="rId410"/>
            </p:blipFill>
            <p:spPr>
              <a:xfrm>
                <a:off x="8532988" y="2633787"/>
                <a:ext cx="12700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32" name="墨迹 231"/>
              <p14:cNvContentPartPr/>
              <p14:nvPr/>
            </p14:nvContentPartPr>
            <p14:xfrm>
              <a:off x="6833658" y="2351797"/>
              <a:ext cx="4779786" cy="169194"/>
            </p14:xfrm>
          </p:contentPart>
        </mc:Choice>
        <mc:Fallback xmlns="">
          <p:pic>
            <p:nvPicPr>
              <p:cNvPr id="232" name="墨迹 231"/>
            </p:nvPicPr>
            <p:blipFill>
              <a:blip r:embed="rId412"/>
            </p:blipFill>
            <p:spPr>
              <a:xfrm>
                <a:off x="6833658" y="2351797"/>
                <a:ext cx="4779786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33" name="墨迹 232"/>
              <p14:cNvContentPartPr/>
              <p14:nvPr/>
            </p14:nvContentPartPr>
            <p14:xfrm>
              <a:off x="1076677" y="2256273"/>
              <a:ext cx="770467" cy="856898"/>
            </p14:xfrm>
          </p:contentPart>
        </mc:Choice>
        <mc:Fallback xmlns="">
          <p:pic>
            <p:nvPicPr>
              <p:cNvPr id="233" name="墨迹 232"/>
            </p:nvPicPr>
            <p:blipFill>
              <a:blip r:embed="rId414"/>
            </p:blipFill>
            <p:spPr>
              <a:xfrm>
                <a:off x="1076677" y="2256273"/>
                <a:ext cx="770467" cy="8568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34" name="墨迹 233"/>
              <p14:cNvContentPartPr/>
              <p14:nvPr/>
            </p14:nvContentPartPr>
            <p14:xfrm>
              <a:off x="1713088" y="2064167"/>
              <a:ext cx="623712" cy="936913"/>
            </p14:xfrm>
          </p:contentPart>
        </mc:Choice>
        <mc:Fallback xmlns="">
          <p:pic>
            <p:nvPicPr>
              <p:cNvPr id="234" name="墨迹 233"/>
            </p:nvPicPr>
            <p:blipFill>
              <a:blip r:embed="rId416"/>
            </p:blipFill>
            <p:spPr>
              <a:xfrm>
                <a:off x="1713088" y="2064167"/>
                <a:ext cx="623712" cy="9369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35" name="墨迹 234"/>
              <p14:cNvContentPartPr/>
              <p14:nvPr/>
            </p14:nvContentPartPr>
            <p14:xfrm>
              <a:off x="2496961" y="2917892"/>
              <a:ext cx="424039" cy="1390917"/>
            </p14:xfrm>
          </p:contentPart>
        </mc:Choice>
        <mc:Fallback xmlns="">
          <p:pic>
            <p:nvPicPr>
              <p:cNvPr id="235" name="墨迹 234"/>
            </p:nvPicPr>
            <p:blipFill>
              <a:blip r:embed="rId418"/>
            </p:blipFill>
            <p:spPr>
              <a:xfrm>
                <a:off x="2496961" y="2917892"/>
                <a:ext cx="424039" cy="13909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36" name="墨迹 235"/>
              <p14:cNvContentPartPr/>
              <p14:nvPr/>
            </p14:nvContentPartPr>
            <p14:xfrm>
              <a:off x="2931054" y="2855855"/>
              <a:ext cx="636234" cy="745687"/>
            </p14:xfrm>
          </p:contentPart>
        </mc:Choice>
        <mc:Fallback xmlns="">
          <p:pic>
            <p:nvPicPr>
              <p:cNvPr id="236" name="墨迹 235"/>
            </p:nvPicPr>
            <p:blipFill>
              <a:blip r:embed="rId420"/>
            </p:blipFill>
            <p:spPr>
              <a:xfrm>
                <a:off x="2931054" y="2855855"/>
                <a:ext cx="636234" cy="7456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237" name="墨迹 236"/>
              <p14:cNvContentPartPr/>
              <p14:nvPr/>
            </p14:nvContentPartPr>
            <p14:xfrm>
              <a:off x="3688644" y="2914191"/>
              <a:ext cx="19756" cy="323055"/>
            </p14:xfrm>
          </p:contentPart>
        </mc:Choice>
        <mc:Fallback xmlns="">
          <p:pic>
            <p:nvPicPr>
              <p:cNvPr id="237" name="墨迹 236"/>
            </p:nvPicPr>
            <p:blipFill>
              <a:blip r:embed="rId422"/>
            </p:blipFill>
            <p:spPr>
              <a:xfrm>
                <a:off x="3688644" y="2914191"/>
                <a:ext cx="19756" cy="3230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38" name="墨迹 237"/>
              <p14:cNvContentPartPr/>
              <p14:nvPr/>
            </p14:nvContentPartPr>
            <p14:xfrm>
              <a:off x="3595511" y="2807916"/>
              <a:ext cx="228600" cy="581605"/>
            </p14:xfrm>
          </p:contentPart>
        </mc:Choice>
        <mc:Fallback xmlns="">
          <p:pic>
            <p:nvPicPr>
              <p:cNvPr id="238" name="墨迹 237"/>
            </p:nvPicPr>
            <p:blipFill>
              <a:blip r:embed="rId424"/>
            </p:blipFill>
            <p:spPr>
              <a:xfrm>
                <a:off x="3595511" y="2807916"/>
                <a:ext cx="228600" cy="5816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239" name="墨迹 238"/>
              <p14:cNvContentPartPr/>
              <p14:nvPr/>
            </p14:nvContentPartPr>
            <p14:xfrm>
              <a:off x="3687233" y="3516240"/>
              <a:ext cx="213078" cy="222949"/>
            </p14:xfrm>
          </p:contentPart>
        </mc:Choice>
        <mc:Fallback xmlns="">
          <p:pic>
            <p:nvPicPr>
              <p:cNvPr id="239" name="墨迹 238"/>
            </p:nvPicPr>
            <p:blipFill>
              <a:blip r:embed="rId426"/>
            </p:blipFill>
            <p:spPr>
              <a:xfrm>
                <a:off x="3687233" y="3516240"/>
                <a:ext cx="213078" cy="2229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240" name="墨迹 239"/>
              <p14:cNvContentPartPr/>
              <p14:nvPr/>
            </p14:nvContentPartPr>
            <p14:xfrm>
              <a:off x="1108251" y="5546041"/>
              <a:ext cx="276754" cy="611918"/>
            </p14:xfrm>
          </p:contentPart>
        </mc:Choice>
        <mc:Fallback xmlns="">
          <p:pic>
            <p:nvPicPr>
              <p:cNvPr id="240" name="墨迹 239"/>
            </p:nvPicPr>
            <p:blipFill>
              <a:blip r:embed="rId428"/>
            </p:blipFill>
            <p:spPr>
              <a:xfrm>
                <a:off x="1108251" y="5546041"/>
                <a:ext cx="276754" cy="611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41" name="墨迹 240"/>
              <p14:cNvContentPartPr/>
              <p14:nvPr/>
            </p14:nvContentPartPr>
            <p14:xfrm>
              <a:off x="1326444" y="5479068"/>
              <a:ext cx="395111" cy="594999"/>
            </p14:xfrm>
          </p:contentPart>
        </mc:Choice>
        <mc:Fallback xmlns="">
          <p:pic>
            <p:nvPicPr>
              <p:cNvPr id="241" name="墨迹 240"/>
            </p:nvPicPr>
            <p:blipFill>
              <a:blip r:embed="rId430"/>
            </p:blipFill>
            <p:spPr>
              <a:xfrm>
                <a:off x="1326444" y="5479068"/>
                <a:ext cx="395111" cy="594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242" name="墨迹 241"/>
              <p14:cNvContentPartPr/>
              <p14:nvPr/>
            </p14:nvContentPartPr>
            <p14:xfrm>
              <a:off x="1622072" y="5555205"/>
              <a:ext cx="144639" cy="56398"/>
            </p14:xfrm>
          </p:contentPart>
        </mc:Choice>
        <mc:Fallback xmlns="">
          <p:pic>
            <p:nvPicPr>
              <p:cNvPr id="242" name="墨迹 241"/>
            </p:nvPicPr>
            <p:blipFill>
              <a:blip r:embed="rId432"/>
            </p:blipFill>
            <p:spPr>
              <a:xfrm>
                <a:off x="1622072" y="5555205"/>
                <a:ext cx="144639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243" name="墨迹 242"/>
              <p14:cNvContentPartPr/>
              <p14:nvPr/>
            </p14:nvContentPartPr>
            <p14:xfrm>
              <a:off x="1661406" y="5662361"/>
              <a:ext cx="26282" cy="28200"/>
            </p14:xfrm>
          </p:contentPart>
        </mc:Choice>
        <mc:Fallback xmlns="">
          <p:pic>
            <p:nvPicPr>
              <p:cNvPr id="243" name="墨迹 242"/>
            </p:nvPicPr>
            <p:blipFill>
              <a:blip r:embed="rId434"/>
            </p:blipFill>
            <p:spPr>
              <a:xfrm>
                <a:off x="1661406" y="5662361"/>
                <a:ext cx="26282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244" name="墨迹 243"/>
              <p14:cNvContentPartPr/>
              <p14:nvPr/>
            </p14:nvContentPartPr>
            <p14:xfrm>
              <a:off x="1661583" y="5608783"/>
              <a:ext cx="178505" cy="267891"/>
            </p14:xfrm>
          </p:contentPart>
        </mc:Choice>
        <mc:Fallback xmlns="">
          <p:pic>
            <p:nvPicPr>
              <p:cNvPr id="244" name="墨迹 243"/>
            </p:nvPicPr>
            <p:blipFill>
              <a:blip r:embed="rId436"/>
            </p:blipFill>
            <p:spPr>
              <a:xfrm>
                <a:off x="1661583" y="5608783"/>
                <a:ext cx="178505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245" name="墨迹 244"/>
              <p14:cNvContentPartPr/>
              <p14:nvPr/>
            </p14:nvContentPartPr>
            <p14:xfrm>
              <a:off x="1827036" y="5453689"/>
              <a:ext cx="231245" cy="571030"/>
            </p14:xfrm>
          </p:contentPart>
        </mc:Choice>
        <mc:Fallback xmlns="">
          <p:pic>
            <p:nvPicPr>
              <p:cNvPr id="245" name="墨迹 244"/>
            </p:nvPicPr>
            <p:blipFill>
              <a:blip r:embed="rId438"/>
            </p:blipFill>
            <p:spPr>
              <a:xfrm>
                <a:off x="1827036" y="5453689"/>
                <a:ext cx="231245" cy="5710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246" name="墨迹 245"/>
              <p14:cNvContentPartPr/>
              <p14:nvPr/>
            </p14:nvContentPartPr>
            <p14:xfrm>
              <a:off x="2223911" y="5231974"/>
              <a:ext cx="50800" cy="503705"/>
            </p14:xfrm>
          </p:contentPart>
        </mc:Choice>
        <mc:Fallback xmlns="">
          <p:pic>
            <p:nvPicPr>
              <p:cNvPr id="246" name="墨迹 245"/>
            </p:nvPicPr>
            <p:blipFill>
              <a:blip r:embed="rId440"/>
            </p:blipFill>
            <p:spPr>
              <a:xfrm>
                <a:off x="2223911" y="5231974"/>
                <a:ext cx="50800" cy="5037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247" name="墨迹 246"/>
              <p14:cNvContentPartPr/>
              <p14:nvPr/>
            </p14:nvContentPartPr>
            <p14:xfrm>
              <a:off x="2223911" y="5143500"/>
              <a:ext cx="188383" cy="575259"/>
            </p14:xfrm>
          </p:contentPart>
        </mc:Choice>
        <mc:Fallback xmlns="">
          <p:pic>
            <p:nvPicPr>
              <p:cNvPr id="247" name="墨迹 246"/>
            </p:nvPicPr>
            <p:blipFill>
              <a:blip r:embed="rId442"/>
            </p:blipFill>
            <p:spPr>
              <a:xfrm>
                <a:off x="2223911" y="5143500"/>
                <a:ext cx="188383" cy="575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248" name="墨迹 247"/>
              <p14:cNvContentPartPr/>
              <p14:nvPr/>
            </p14:nvContentPartPr>
            <p14:xfrm>
              <a:off x="2310518" y="5769518"/>
              <a:ext cx="147637" cy="251852"/>
            </p14:xfrm>
          </p:contentPart>
        </mc:Choice>
        <mc:Fallback xmlns="">
          <p:pic>
            <p:nvPicPr>
              <p:cNvPr id="248" name="墨迹 247"/>
            </p:nvPicPr>
            <p:blipFill>
              <a:blip r:embed="rId444"/>
            </p:blipFill>
            <p:spPr>
              <a:xfrm>
                <a:off x="2310518" y="5769518"/>
                <a:ext cx="147637" cy="251852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8_AS.82_2#2fc61ae69?vop=1&amp;vop=1&amp;pid=caba6a276&amp;color=0,0,0&amp;mp=1&amp;vtp=1&amp;bt=1&amp;bbb=1&amp;hb=1"/>
          <p:cNvSpPr/>
          <p:nvPr/>
        </p:nvSpPr>
        <p:spPr>
          <a:xfrm>
            <a:off x="649224" y="1080000"/>
            <a:ext cx="10899648" cy="4978400"/>
          </a:xfrm>
          <a:prstGeom prst="rect">
            <a:avLst/>
          </a:prstGeom>
          <a:blipFill rotWithShape="1">
            <a:blip r:embed="rId3"/>
            <a:stretch>
              <a:fillRect l="-1454" r="-1957" b="-171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7596011" y="2100826"/>
              <a:ext cx="2722033" cy="63448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7596011" y="2100826"/>
                <a:ext cx="2722033" cy="634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7700962" y="2143125"/>
              <a:ext cx="2992438" cy="95876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7700962" y="2143125"/>
                <a:ext cx="2992438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786518" y="2614048"/>
              <a:ext cx="5436482" cy="126896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786518" y="2614048"/>
                <a:ext cx="5436482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5843411" y="2116335"/>
              <a:ext cx="1883833" cy="735466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5843411" y="2116335"/>
                <a:ext cx="1883833" cy="7354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7713133" y="2633787"/>
              <a:ext cx="3406422" cy="84597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7713133" y="2633787"/>
                <a:ext cx="3406422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914400" y="3090611"/>
              <a:ext cx="5071532" cy="5639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914400" y="3090611"/>
                <a:ext cx="5071532" cy="563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745066" y="4886888"/>
              <a:ext cx="10334978" cy="32992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745066" y="4886888"/>
                <a:ext cx="10334978" cy="3299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856368" y="5431130"/>
              <a:ext cx="3396720" cy="203033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856368" y="5431130"/>
                <a:ext cx="3396720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5475111" y="5380371"/>
              <a:ext cx="5658909" cy="146635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1"/>
            </p:blipFill>
            <p:spPr>
              <a:xfrm>
                <a:off x="5475111" y="5380371"/>
                <a:ext cx="5658909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墨迹 11"/>
              <p14:cNvContentPartPr/>
              <p14:nvPr/>
            </p14:nvContentPartPr>
            <p14:xfrm>
              <a:off x="899936" y="5961271"/>
              <a:ext cx="6076596" cy="90237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3"/>
            </p:blipFill>
            <p:spPr>
              <a:xfrm>
                <a:off x="899936" y="5961271"/>
                <a:ext cx="6076596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墨迹 14"/>
              <p14:cNvContentPartPr/>
              <p14:nvPr/>
            </p14:nvContentPartPr>
            <p14:xfrm>
              <a:off x="718255" y="3852513"/>
              <a:ext cx="32456" cy="650869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5"/>
            </p:blipFill>
            <p:spPr>
              <a:xfrm>
                <a:off x="718255" y="3852513"/>
                <a:ext cx="32456" cy="6508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墨迹 15"/>
              <p14:cNvContentPartPr/>
              <p14:nvPr/>
            </p14:nvContentPartPr>
            <p14:xfrm>
              <a:off x="777522" y="3694070"/>
              <a:ext cx="6085946" cy="135355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7"/>
            </p:blipFill>
            <p:spPr>
              <a:xfrm>
                <a:off x="777522" y="3694070"/>
                <a:ext cx="6085946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墨迹 16"/>
              <p14:cNvContentPartPr/>
              <p14:nvPr/>
            </p14:nvContentPartPr>
            <p14:xfrm>
              <a:off x="6699955" y="3722798"/>
              <a:ext cx="11289" cy="674309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9"/>
            </p:blipFill>
            <p:spPr>
              <a:xfrm>
                <a:off x="6699955" y="3722798"/>
                <a:ext cx="11289" cy="6743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墨迹 17"/>
              <p14:cNvContentPartPr/>
              <p14:nvPr/>
            </p14:nvContentPartPr>
            <p14:xfrm>
              <a:off x="772583" y="4494922"/>
              <a:ext cx="6003572" cy="50758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1"/>
            </p:blipFill>
            <p:spPr>
              <a:xfrm>
                <a:off x="772583" y="4494922"/>
                <a:ext cx="6003572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墨迹 18"/>
              <p14:cNvContentPartPr/>
              <p14:nvPr/>
            </p14:nvContentPartPr>
            <p14:xfrm>
              <a:off x="7913511" y="688055"/>
              <a:ext cx="5644" cy="1128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3"/>
            </p:blipFill>
            <p:spPr>
              <a:xfrm>
                <a:off x="7913511" y="688055"/>
                <a:ext cx="564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墨迹 19"/>
              <p14:cNvContentPartPr/>
              <p14:nvPr/>
            </p14:nvContentPartPr>
            <p14:xfrm>
              <a:off x="1121480" y="273530"/>
              <a:ext cx="121708" cy="19739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5"/>
            </p:blipFill>
            <p:spPr>
              <a:xfrm>
                <a:off x="1121480" y="273530"/>
                <a:ext cx="121708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墨迹 20"/>
              <p14:cNvContentPartPr/>
              <p14:nvPr/>
            </p14:nvContentPartPr>
            <p14:xfrm>
              <a:off x="1171045" y="287629"/>
              <a:ext cx="173038" cy="2256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7"/>
            </p:blipFill>
            <p:spPr>
              <a:xfrm>
                <a:off x="1171045" y="287629"/>
                <a:ext cx="173038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墨迹 21"/>
              <p14:cNvContentPartPr/>
              <p14:nvPr/>
            </p14:nvContentPartPr>
            <p14:xfrm>
              <a:off x="1145822" y="307369"/>
              <a:ext cx="50800" cy="438494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9"/>
            </p:blipFill>
            <p:spPr>
              <a:xfrm>
                <a:off x="1145822" y="307369"/>
                <a:ext cx="50800" cy="4384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墨迹 22"/>
              <p14:cNvContentPartPr/>
              <p14:nvPr/>
            </p14:nvContentPartPr>
            <p14:xfrm>
              <a:off x="1145822" y="428625"/>
              <a:ext cx="186266" cy="208672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1"/>
            </p:blipFill>
            <p:spPr>
              <a:xfrm>
                <a:off x="1145822" y="428625"/>
                <a:ext cx="186266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墨迹 23"/>
              <p14:cNvContentPartPr/>
              <p14:nvPr/>
            </p14:nvContentPartPr>
            <p14:xfrm>
              <a:off x="1267177" y="203032"/>
              <a:ext cx="239889" cy="586540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3"/>
            </p:blipFill>
            <p:spPr>
              <a:xfrm>
                <a:off x="1267177" y="203032"/>
                <a:ext cx="239889" cy="586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墨迹 24"/>
              <p14:cNvContentPartPr/>
              <p14:nvPr/>
            </p14:nvContentPartPr>
            <p14:xfrm>
              <a:off x="1385711" y="459115"/>
              <a:ext cx="118533" cy="97110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5"/>
            </p:blipFill>
            <p:spPr>
              <a:xfrm>
                <a:off x="1385711" y="459115"/>
                <a:ext cx="118533" cy="97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墨迹 25"/>
              <p14:cNvContentPartPr/>
              <p14:nvPr/>
            </p14:nvContentPartPr>
            <p14:xfrm>
              <a:off x="1437922" y="463168"/>
              <a:ext cx="294922" cy="191049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7"/>
            </p:blipFill>
            <p:spPr>
              <a:xfrm>
                <a:off x="1437922" y="463168"/>
                <a:ext cx="294922" cy="1910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墨迹 26"/>
              <p14:cNvContentPartPr/>
              <p14:nvPr/>
            </p14:nvContentPartPr>
            <p14:xfrm>
              <a:off x="1780822" y="295208"/>
              <a:ext cx="89076" cy="265952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9"/>
            </p:blipFill>
            <p:spPr>
              <a:xfrm>
                <a:off x="1780822" y="295208"/>
                <a:ext cx="89076" cy="265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墨迹 27"/>
              <p14:cNvContentPartPr/>
              <p14:nvPr/>
            </p14:nvContentPartPr>
            <p14:xfrm>
              <a:off x="1719791" y="569620"/>
              <a:ext cx="238831" cy="16919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1"/>
            </p:blipFill>
            <p:spPr>
              <a:xfrm>
                <a:off x="1719791" y="569620"/>
                <a:ext cx="23883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墨迹 28"/>
              <p14:cNvContentPartPr/>
              <p14:nvPr/>
            </p14:nvContentPartPr>
            <p14:xfrm>
              <a:off x="2111022" y="468103"/>
              <a:ext cx="36689" cy="2819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3"/>
            </p:blipFill>
            <p:spPr>
              <a:xfrm>
                <a:off x="2111022" y="468103"/>
                <a:ext cx="366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墨迹 29"/>
              <p14:cNvContentPartPr/>
              <p14:nvPr/>
            </p14:nvContentPartPr>
            <p14:xfrm>
              <a:off x="2081388" y="552700"/>
              <a:ext cx="63500" cy="50758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5"/>
            </p:blipFill>
            <p:spPr>
              <a:xfrm>
                <a:off x="2081388" y="552700"/>
                <a:ext cx="63500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墨迹 30"/>
              <p14:cNvContentPartPr/>
              <p14:nvPr/>
            </p14:nvContentPartPr>
            <p14:xfrm>
              <a:off x="7436555" y="761373"/>
              <a:ext cx="53622" cy="5640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7"/>
            </p:blipFill>
            <p:spPr>
              <a:xfrm>
                <a:off x="7436555" y="761373"/>
                <a:ext cx="5362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墨迹 31"/>
              <p14:cNvContentPartPr/>
              <p14:nvPr/>
            </p14:nvContentPartPr>
            <p14:xfrm>
              <a:off x="2856088" y="179063"/>
              <a:ext cx="347134" cy="253263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9"/>
            </p:blipFill>
            <p:spPr>
              <a:xfrm>
                <a:off x="2856088" y="179063"/>
                <a:ext cx="347134" cy="253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墨迹 32"/>
              <p14:cNvContentPartPr/>
              <p14:nvPr/>
            </p14:nvContentPartPr>
            <p14:xfrm>
              <a:off x="3200400" y="134121"/>
              <a:ext cx="11288" cy="576494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1"/>
            </p:blipFill>
            <p:spPr>
              <a:xfrm>
                <a:off x="3200400" y="134121"/>
                <a:ext cx="11288" cy="5764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" name="墨迹 33"/>
              <p14:cNvContentPartPr/>
              <p14:nvPr/>
            </p14:nvContentPartPr>
            <p14:xfrm>
              <a:off x="3236559" y="311599"/>
              <a:ext cx="141641" cy="117026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3"/>
            </p:blipFill>
            <p:spPr>
              <a:xfrm>
                <a:off x="3236559" y="311599"/>
                <a:ext cx="141641" cy="117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" name="墨迹 34"/>
              <p14:cNvContentPartPr/>
              <p14:nvPr/>
            </p14:nvContentPartPr>
            <p14:xfrm>
              <a:off x="3316111" y="310189"/>
              <a:ext cx="31044" cy="253791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5"/>
            </p:blipFill>
            <p:spPr>
              <a:xfrm>
                <a:off x="3316111" y="310189"/>
                <a:ext cx="31044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6" name="墨迹 35"/>
              <p14:cNvContentPartPr/>
              <p14:nvPr/>
            </p14:nvContentPartPr>
            <p14:xfrm>
              <a:off x="3589866" y="296089"/>
              <a:ext cx="352778" cy="8460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7"/>
            </p:blipFill>
            <p:spPr>
              <a:xfrm>
                <a:off x="3589866" y="296089"/>
                <a:ext cx="352778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7" name="墨迹 36"/>
              <p14:cNvContentPartPr/>
              <p14:nvPr/>
            </p14:nvContentPartPr>
            <p14:xfrm>
              <a:off x="3877733" y="204971"/>
              <a:ext cx="191911" cy="60099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9"/>
            </p:blipFill>
            <p:spPr>
              <a:xfrm>
                <a:off x="3877733" y="204971"/>
                <a:ext cx="191911" cy="60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8" name="墨迹 37"/>
              <p14:cNvContentPartPr/>
              <p14:nvPr/>
            </p14:nvContentPartPr>
            <p14:xfrm>
              <a:off x="3663244" y="377866"/>
              <a:ext cx="293511" cy="8460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1"/>
            </p:blipFill>
            <p:spPr>
              <a:xfrm>
                <a:off x="3663244" y="377866"/>
                <a:ext cx="293511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9" name="墨迹 38"/>
              <p14:cNvContentPartPr/>
              <p14:nvPr/>
            </p14:nvContentPartPr>
            <p14:xfrm>
              <a:off x="3668888" y="377866"/>
              <a:ext cx="129823" cy="101517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3"/>
            </p:blipFill>
            <p:spPr>
              <a:xfrm>
                <a:off x="3668888" y="377866"/>
                <a:ext cx="129823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0" name="墨迹 39"/>
              <p14:cNvContentPartPr/>
              <p14:nvPr/>
            </p14:nvContentPartPr>
            <p14:xfrm>
              <a:off x="4182533" y="142405"/>
              <a:ext cx="228600" cy="331338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5"/>
            </p:blipFill>
            <p:spPr>
              <a:xfrm>
                <a:off x="4182533" y="142405"/>
                <a:ext cx="228600" cy="3313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1" name="墨迹 40"/>
              <p14:cNvContentPartPr/>
              <p14:nvPr/>
            </p14:nvContentPartPr>
            <p14:xfrm>
              <a:off x="4477455" y="321468"/>
              <a:ext cx="57856" cy="100107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7"/>
            </p:blipFill>
            <p:spPr>
              <a:xfrm>
                <a:off x="4477455" y="321468"/>
                <a:ext cx="57856" cy="1001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2" name="墨迹 41"/>
              <p14:cNvContentPartPr/>
              <p14:nvPr/>
            </p14:nvContentPartPr>
            <p14:xfrm>
              <a:off x="4540955" y="285515"/>
              <a:ext cx="87489" cy="165669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9"/>
            </p:blipFill>
            <p:spPr>
              <a:xfrm>
                <a:off x="4540955" y="285515"/>
                <a:ext cx="87489" cy="165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3" name="墨迹 42"/>
              <p14:cNvContentPartPr/>
              <p14:nvPr/>
            </p14:nvContentPartPr>
            <p14:xfrm>
              <a:off x="4662311" y="236871"/>
              <a:ext cx="100189" cy="225592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1"/>
            </p:blipFill>
            <p:spPr>
              <a:xfrm>
                <a:off x="4662311" y="236871"/>
                <a:ext cx="100189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4" name="墨迹 43"/>
              <p14:cNvContentPartPr/>
              <p14:nvPr/>
            </p14:nvContentPartPr>
            <p14:xfrm>
              <a:off x="4803422" y="310189"/>
              <a:ext cx="191911" cy="11279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3"/>
            </p:blipFill>
            <p:spPr>
              <a:xfrm>
                <a:off x="4803422" y="310189"/>
                <a:ext cx="191911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5" name="墨迹 44"/>
              <p14:cNvContentPartPr/>
              <p14:nvPr/>
            </p14:nvContentPartPr>
            <p14:xfrm>
              <a:off x="4896555" y="241277"/>
              <a:ext cx="19756" cy="240926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5"/>
            </p:blipFill>
            <p:spPr>
              <a:xfrm>
                <a:off x="4896555" y="241277"/>
                <a:ext cx="19756" cy="2409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墨迹 45"/>
              <p14:cNvContentPartPr/>
              <p14:nvPr/>
            </p14:nvContentPartPr>
            <p14:xfrm>
              <a:off x="5116688" y="203032"/>
              <a:ext cx="231423" cy="169194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7"/>
            </p:blipFill>
            <p:spPr>
              <a:xfrm>
                <a:off x="5116688" y="203032"/>
                <a:ext cx="231423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7" name="墨迹 46"/>
              <p14:cNvContentPartPr/>
              <p14:nvPr/>
            </p14:nvContentPartPr>
            <p14:xfrm>
              <a:off x="5404555" y="152979"/>
              <a:ext cx="25400" cy="191048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9"/>
            </p:blipFill>
            <p:spPr>
              <a:xfrm>
                <a:off x="5404555" y="152979"/>
                <a:ext cx="25400" cy="1910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墨迹 47"/>
              <p14:cNvContentPartPr/>
              <p14:nvPr/>
            </p14:nvContentPartPr>
            <p14:xfrm>
              <a:off x="5418666" y="228412"/>
              <a:ext cx="95956" cy="36658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1"/>
            </p:blipFill>
            <p:spPr>
              <a:xfrm>
                <a:off x="5418666" y="228412"/>
                <a:ext cx="95956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9" name="墨迹 48"/>
              <p14:cNvContentPartPr/>
              <p14:nvPr/>
            </p14:nvContentPartPr>
            <p14:xfrm>
              <a:off x="5480755" y="82482"/>
              <a:ext cx="50800" cy="560455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3"/>
            </p:blipFill>
            <p:spPr>
              <a:xfrm>
                <a:off x="5480755" y="82482"/>
                <a:ext cx="50800" cy="560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0" name="墨迹 49"/>
              <p14:cNvContentPartPr/>
              <p14:nvPr/>
            </p14:nvContentPartPr>
            <p14:xfrm>
              <a:off x="5588000" y="227002"/>
              <a:ext cx="166511" cy="137470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5"/>
            </p:blipFill>
            <p:spPr>
              <a:xfrm>
                <a:off x="5588000" y="227002"/>
                <a:ext cx="166511" cy="137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1" name="墨迹 50"/>
              <p14:cNvContentPartPr/>
              <p14:nvPr/>
            </p14:nvContentPartPr>
            <p14:xfrm>
              <a:off x="3358444" y="823411"/>
              <a:ext cx="372533" cy="346848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7"/>
            </p:blipFill>
            <p:spPr>
              <a:xfrm>
                <a:off x="3358444" y="823411"/>
                <a:ext cx="372533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2" name="墨迹 51"/>
              <p14:cNvContentPartPr/>
              <p14:nvPr/>
            </p14:nvContentPartPr>
            <p14:xfrm>
              <a:off x="3832577" y="891088"/>
              <a:ext cx="183445" cy="28199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9"/>
            </p:blipFill>
            <p:spPr>
              <a:xfrm>
                <a:off x="3832577" y="891088"/>
                <a:ext cx="18344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墨迹 52"/>
              <p14:cNvContentPartPr/>
              <p14:nvPr/>
            </p14:nvContentPartPr>
            <p14:xfrm>
              <a:off x="3812822" y="1015164"/>
              <a:ext cx="203200" cy="28199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1"/>
            </p:blipFill>
            <p:spPr>
              <a:xfrm>
                <a:off x="3812822" y="1015164"/>
                <a:ext cx="2032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4" name="墨迹 53"/>
              <p14:cNvContentPartPr/>
              <p14:nvPr/>
            </p14:nvContentPartPr>
            <p14:xfrm>
              <a:off x="4176888" y="939027"/>
              <a:ext cx="818445" cy="42298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3"/>
            </p:blipFill>
            <p:spPr>
              <a:xfrm>
                <a:off x="4176888" y="939027"/>
                <a:ext cx="818445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5" name="墨迹 54"/>
              <p14:cNvContentPartPr/>
              <p14:nvPr/>
            </p14:nvContentPartPr>
            <p14:xfrm>
              <a:off x="4464755" y="678715"/>
              <a:ext cx="28222" cy="449245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5"/>
            </p:blipFill>
            <p:spPr>
              <a:xfrm>
                <a:off x="4464755" y="678715"/>
                <a:ext cx="28222" cy="4492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6" name="墨迹 55"/>
              <p14:cNvContentPartPr/>
              <p14:nvPr/>
            </p14:nvContentPartPr>
            <p14:xfrm>
              <a:off x="4464755" y="616677"/>
              <a:ext cx="138995" cy="243392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7"/>
            </p:blipFill>
            <p:spPr>
              <a:xfrm>
                <a:off x="4464755" y="616677"/>
                <a:ext cx="138995" cy="2433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7" name="墨迹 56"/>
              <p14:cNvContentPartPr/>
              <p14:nvPr/>
            </p14:nvContentPartPr>
            <p14:xfrm>
              <a:off x="4679244" y="778292"/>
              <a:ext cx="11289" cy="118436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9"/>
            </p:blipFill>
            <p:spPr>
              <a:xfrm>
                <a:off x="4679244" y="778292"/>
                <a:ext cx="11289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8" name="墨迹 57"/>
              <p14:cNvContentPartPr/>
              <p14:nvPr/>
            </p14:nvContentPartPr>
            <p14:xfrm>
              <a:off x="4684888" y="812131"/>
              <a:ext cx="95956" cy="22559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1"/>
            </p:blipFill>
            <p:spPr>
              <a:xfrm>
                <a:off x="4684888" y="812131"/>
                <a:ext cx="959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9" name="墨迹 58"/>
              <p14:cNvContentPartPr/>
              <p14:nvPr/>
            </p14:nvContentPartPr>
            <p14:xfrm>
              <a:off x="4749800" y="719074"/>
              <a:ext cx="31044" cy="200213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3"/>
            </p:blipFill>
            <p:spPr>
              <a:xfrm>
                <a:off x="4749800" y="719074"/>
                <a:ext cx="31044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0" name="墨迹 59"/>
              <p14:cNvContentPartPr/>
              <p14:nvPr/>
            </p14:nvContentPartPr>
            <p14:xfrm>
              <a:off x="4797777" y="829051"/>
              <a:ext cx="124178" cy="71026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5"/>
            </p:blipFill>
            <p:spPr>
              <a:xfrm>
                <a:off x="4797777" y="829051"/>
                <a:ext cx="124178" cy="71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1" name="墨迹 60"/>
              <p14:cNvContentPartPr/>
              <p14:nvPr/>
            </p14:nvContentPartPr>
            <p14:xfrm>
              <a:off x="4656666" y="547060"/>
              <a:ext cx="124178" cy="99578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7"/>
            </p:blipFill>
            <p:spPr>
              <a:xfrm>
                <a:off x="4656666" y="547060"/>
                <a:ext cx="124178" cy="99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2" name="墨迹 61"/>
              <p14:cNvContentPartPr/>
              <p14:nvPr/>
            </p14:nvContentPartPr>
            <p14:xfrm>
              <a:off x="4492977" y="1072972"/>
              <a:ext cx="33867" cy="466694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9"/>
            </p:blipFill>
            <p:spPr>
              <a:xfrm>
                <a:off x="4492977" y="1072972"/>
                <a:ext cx="33867" cy="4666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3" name="墨迹 62"/>
              <p14:cNvContentPartPr/>
              <p14:nvPr/>
            </p14:nvContentPartPr>
            <p14:xfrm>
              <a:off x="4487333" y="1065922"/>
              <a:ext cx="135467" cy="219953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1"/>
            </p:blipFill>
            <p:spPr>
              <a:xfrm>
                <a:off x="4487333" y="1065922"/>
                <a:ext cx="135467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4" name="墨迹 63"/>
              <p14:cNvContentPartPr/>
              <p14:nvPr/>
            </p14:nvContentPartPr>
            <p14:xfrm>
              <a:off x="4676422" y="1137477"/>
              <a:ext cx="220133" cy="145578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3"/>
            </p:blipFill>
            <p:spPr>
              <a:xfrm>
                <a:off x="4676422" y="1137477"/>
                <a:ext cx="220133" cy="145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5" name="墨迹 64"/>
              <p14:cNvContentPartPr/>
              <p14:nvPr/>
            </p14:nvContentPartPr>
            <p14:xfrm>
              <a:off x="4888088" y="1101700"/>
              <a:ext cx="28223" cy="212374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5"/>
            </p:blipFill>
            <p:spPr>
              <a:xfrm>
                <a:off x="4888088" y="1101700"/>
                <a:ext cx="28223" cy="212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6" name="墨迹 65"/>
              <p14:cNvContentPartPr/>
              <p14:nvPr/>
            </p14:nvContentPartPr>
            <p14:xfrm>
              <a:off x="4955822" y="1176603"/>
              <a:ext cx="115711" cy="90942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7"/>
            </p:blipFill>
            <p:spPr>
              <a:xfrm>
                <a:off x="4955822" y="1176603"/>
                <a:ext cx="115711" cy="909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7" name="墨迹 66"/>
              <p14:cNvContentPartPr/>
              <p14:nvPr/>
            </p14:nvContentPartPr>
            <p14:xfrm>
              <a:off x="4955822" y="1153163"/>
              <a:ext cx="124178" cy="206029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9"/>
            </p:blipFill>
            <p:spPr>
              <a:xfrm>
                <a:off x="4955822" y="1153163"/>
                <a:ext cx="124178" cy="2060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8" name="墨迹 67"/>
              <p14:cNvContentPartPr/>
              <p14:nvPr/>
            </p14:nvContentPartPr>
            <p14:xfrm>
              <a:off x="7004755" y="540716"/>
              <a:ext cx="62089" cy="495597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1"/>
            </p:blipFill>
            <p:spPr>
              <a:xfrm>
                <a:off x="7004755" y="540716"/>
                <a:ext cx="62089" cy="495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9" name="墨迹 68"/>
              <p14:cNvContentPartPr/>
              <p14:nvPr/>
            </p14:nvContentPartPr>
            <p14:xfrm>
              <a:off x="7028744" y="627428"/>
              <a:ext cx="224366" cy="286220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3"/>
            </p:blipFill>
            <p:spPr>
              <a:xfrm>
                <a:off x="7028744" y="627428"/>
                <a:ext cx="224366" cy="2862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0" name="墨迹 69"/>
              <p14:cNvContentPartPr/>
              <p14:nvPr/>
            </p14:nvContentPartPr>
            <p14:xfrm>
              <a:off x="7258755" y="801028"/>
              <a:ext cx="33867" cy="521505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5"/>
            </p:blipFill>
            <p:spPr>
              <a:xfrm>
                <a:off x="7258755" y="801028"/>
                <a:ext cx="33867" cy="521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1" name="墨迹 70"/>
              <p14:cNvContentPartPr/>
              <p14:nvPr/>
            </p14:nvContentPartPr>
            <p14:xfrm>
              <a:off x="7258755" y="767013"/>
              <a:ext cx="116593" cy="205852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7"/>
            </p:blipFill>
            <p:spPr>
              <a:xfrm>
                <a:off x="7258755" y="767013"/>
                <a:ext cx="116593" cy="205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2" name="墨迹 71"/>
              <p14:cNvContentPartPr/>
              <p14:nvPr/>
            </p14:nvContentPartPr>
            <p14:xfrm>
              <a:off x="7392458" y="857250"/>
              <a:ext cx="176742" cy="124075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9"/>
            </p:blipFill>
            <p:spPr>
              <a:xfrm>
                <a:off x="7392458" y="857250"/>
                <a:ext cx="176742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3" name="墨迹 72"/>
              <p14:cNvContentPartPr/>
              <p14:nvPr/>
            </p14:nvContentPartPr>
            <p14:xfrm>
              <a:off x="7618236" y="721894"/>
              <a:ext cx="190853" cy="19740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1"/>
            </p:blipFill>
            <p:spPr>
              <a:xfrm>
                <a:off x="7618236" y="721894"/>
                <a:ext cx="190853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4" name="墨迹 73"/>
              <p14:cNvContentPartPr/>
              <p14:nvPr/>
            </p14:nvContentPartPr>
            <p14:xfrm>
              <a:off x="7629172" y="823411"/>
              <a:ext cx="227894" cy="5640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3"/>
            </p:blipFill>
            <p:spPr>
              <a:xfrm>
                <a:off x="7629172" y="823411"/>
                <a:ext cx="22789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5" name="墨迹 74"/>
              <p14:cNvContentPartPr/>
              <p14:nvPr/>
            </p14:nvContentPartPr>
            <p14:xfrm>
              <a:off x="7958666" y="786752"/>
              <a:ext cx="1326444" cy="14099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5"/>
            </p:blipFill>
            <p:spPr>
              <a:xfrm>
                <a:off x="7958666" y="786752"/>
                <a:ext cx="1326444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6" name="墨迹 75"/>
              <p14:cNvContentPartPr/>
              <p14:nvPr/>
            </p14:nvContentPartPr>
            <p14:xfrm>
              <a:off x="8221133" y="297147"/>
              <a:ext cx="36689" cy="526264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7"/>
            </p:blipFill>
            <p:spPr>
              <a:xfrm>
                <a:off x="8221133" y="297147"/>
                <a:ext cx="36689" cy="5262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7" name="墨迹 76"/>
              <p14:cNvContentPartPr/>
              <p14:nvPr/>
            </p14:nvContentPartPr>
            <p14:xfrm>
              <a:off x="8212666" y="236871"/>
              <a:ext cx="177800" cy="304550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9"/>
            </p:blipFill>
            <p:spPr>
              <a:xfrm>
                <a:off x="8212666" y="236871"/>
                <a:ext cx="177800" cy="304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8" name="墨迹 77"/>
              <p14:cNvContentPartPr/>
              <p14:nvPr/>
            </p14:nvContentPartPr>
            <p14:xfrm>
              <a:off x="8426450" y="129715"/>
              <a:ext cx="127705" cy="115616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1"/>
            </p:blipFill>
            <p:spPr>
              <a:xfrm>
                <a:off x="8426450" y="129715"/>
                <a:ext cx="127705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9" name="墨迹 78"/>
              <p14:cNvContentPartPr/>
              <p14:nvPr/>
            </p14:nvContentPartPr>
            <p14:xfrm>
              <a:off x="8424333" y="498593"/>
              <a:ext cx="209197" cy="181531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3"/>
            </p:blipFill>
            <p:spPr>
              <a:xfrm>
                <a:off x="8424333" y="498593"/>
                <a:ext cx="209197" cy="181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0" name="墨迹 79"/>
              <p14:cNvContentPartPr/>
              <p14:nvPr/>
            </p14:nvContentPartPr>
            <p14:xfrm>
              <a:off x="8715022" y="569620"/>
              <a:ext cx="33866" cy="28199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5"/>
            </p:blipFill>
            <p:spPr>
              <a:xfrm>
                <a:off x="8715022" y="569620"/>
                <a:ext cx="3386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1" name="墨迹 80"/>
              <p14:cNvContentPartPr/>
              <p14:nvPr/>
            </p14:nvContentPartPr>
            <p14:xfrm>
              <a:off x="8890000" y="427920"/>
              <a:ext cx="45155" cy="372932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7"/>
            </p:blipFill>
            <p:spPr>
              <a:xfrm>
                <a:off x="8890000" y="427920"/>
                <a:ext cx="45155" cy="3729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2" name="墨迹 81"/>
              <p14:cNvContentPartPr/>
              <p14:nvPr/>
            </p14:nvContentPartPr>
            <p14:xfrm>
              <a:off x="8918222" y="349667"/>
              <a:ext cx="122766" cy="186114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9"/>
            </p:blipFill>
            <p:spPr>
              <a:xfrm>
                <a:off x="8918222" y="349667"/>
                <a:ext cx="122766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3" name="墨迹 82"/>
              <p14:cNvContentPartPr/>
              <p14:nvPr/>
            </p14:nvContentPartPr>
            <p14:xfrm>
              <a:off x="9102372" y="204442"/>
              <a:ext cx="137583" cy="160735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1"/>
            </p:blipFill>
            <p:spPr>
              <a:xfrm>
                <a:off x="9102372" y="204442"/>
                <a:ext cx="137583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4" name="墨迹 83"/>
              <p14:cNvContentPartPr/>
              <p14:nvPr/>
            </p14:nvContentPartPr>
            <p14:xfrm>
              <a:off x="9155288" y="535781"/>
              <a:ext cx="28222" cy="152979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3"/>
            </p:blipFill>
            <p:spPr>
              <a:xfrm>
                <a:off x="9155288" y="535781"/>
                <a:ext cx="28222" cy="152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5" name="墨迹 84"/>
              <p14:cNvContentPartPr/>
              <p14:nvPr/>
            </p14:nvContentPartPr>
            <p14:xfrm>
              <a:off x="9183511" y="569620"/>
              <a:ext cx="87489" cy="22559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5"/>
            </p:blipFill>
            <p:spPr>
              <a:xfrm>
                <a:off x="9183511" y="569620"/>
                <a:ext cx="874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6" name="墨迹 85"/>
              <p14:cNvContentPartPr/>
              <p14:nvPr/>
            </p14:nvContentPartPr>
            <p14:xfrm>
              <a:off x="9253713" y="476563"/>
              <a:ext cx="203553" cy="223477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7"/>
            </p:blipFill>
            <p:spPr>
              <a:xfrm>
                <a:off x="9253713" y="476563"/>
                <a:ext cx="203553" cy="223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7" name="墨迹 86"/>
              <p14:cNvContentPartPr/>
              <p14:nvPr/>
            </p14:nvContentPartPr>
            <p14:xfrm>
              <a:off x="8317088" y="897433"/>
              <a:ext cx="53622" cy="495598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9"/>
            </p:blipFill>
            <p:spPr>
              <a:xfrm>
                <a:off x="8317088" y="897433"/>
                <a:ext cx="53622" cy="4955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8" name="墨迹 87"/>
              <p14:cNvContentPartPr/>
              <p14:nvPr/>
            </p14:nvContentPartPr>
            <p14:xfrm>
              <a:off x="8353777" y="881219"/>
              <a:ext cx="127882" cy="215722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1"/>
            </p:blipFill>
            <p:spPr>
              <a:xfrm>
                <a:off x="8353777" y="881219"/>
                <a:ext cx="127882" cy="2157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9" name="墨迹 88"/>
              <p14:cNvContentPartPr/>
              <p14:nvPr/>
            </p14:nvContentPartPr>
            <p14:xfrm>
              <a:off x="8506177" y="986260"/>
              <a:ext cx="248356" cy="152275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3"/>
            </p:blipFill>
            <p:spPr>
              <a:xfrm>
                <a:off x="8506177" y="986260"/>
                <a:ext cx="248356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0" name="墨迹 89"/>
              <p14:cNvContentPartPr/>
              <p14:nvPr/>
            </p14:nvContentPartPr>
            <p14:xfrm>
              <a:off x="8688211" y="946781"/>
              <a:ext cx="77611" cy="282696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5"/>
            </p:blipFill>
            <p:spPr>
              <a:xfrm>
                <a:off x="8688211" y="946781"/>
                <a:ext cx="77611" cy="282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1" name="墨迹 90"/>
              <p14:cNvContentPartPr/>
              <p14:nvPr/>
            </p14:nvContentPartPr>
            <p14:xfrm>
              <a:off x="8788400" y="1054643"/>
              <a:ext cx="76200" cy="95876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7"/>
            </p:blipFill>
            <p:spPr>
              <a:xfrm>
                <a:off x="8788400" y="1054643"/>
                <a:ext cx="76200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2" name="墨迹 91"/>
              <p14:cNvContentPartPr/>
              <p14:nvPr/>
            </p14:nvContentPartPr>
            <p14:xfrm>
              <a:off x="8779933" y="1043363"/>
              <a:ext cx="110067" cy="177654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9"/>
            </p:blipFill>
            <p:spPr>
              <a:xfrm>
                <a:off x="8779933" y="1043363"/>
                <a:ext cx="110067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3" name="墨迹 92"/>
              <p14:cNvContentPartPr/>
              <p14:nvPr/>
            </p14:nvContentPartPr>
            <p14:xfrm>
              <a:off x="8946444" y="1088481"/>
              <a:ext cx="19756" cy="19740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1"/>
            </p:blipFill>
            <p:spPr>
              <a:xfrm>
                <a:off x="8946444" y="1088481"/>
                <a:ext cx="19756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4" name="墨迹 93"/>
              <p14:cNvContentPartPr/>
              <p14:nvPr/>
            </p14:nvContentPartPr>
            <p14:xfrm>
              <a:off x="9115777" y="951011"/>
              <a:ext cx="56445" cy="396901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3"/>
            </p:blipFill>
            <p:spPr>
              <a:xfrm>
                <a:off x="9115777" y="951011"/>
                <a:ext cx="56445" cy="3969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5" name="墨迹 94"/>
              <p14:cNvContentPartPr/>
              <p14:nvPr/>
            </p14:nvContentPartPr>
            <p14:xfrm>
              <a:off x="9129888" y="891088"/>
              <a:ext cx="140053" cy="267891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5"/>
            </p:blipFill>
            <p:spPr>
              <a:xfrm>
                <a:off x="9129888" y="891088"/>
                <a:ext cx="140053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6" name="墨迹 95"/>
              <p14:cNvContentPartPr/>
              <p14:nvPr/>
            </p14:nvContentPartPr>
            <p14:xfrm>
              <a:off x="9264826" y="1007938"/>
              <a:ext cx="227188" cy="144696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7"/>
            </p:blipFill>
            <p:spPr>
              <a:xfrm>
                <a:off x="9264826" y="1007938"/>
                <a:ext cx="227188" cy="144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7" name="墨迹 96"/>
              <p14:cNvContentPartPr/>
              <p14:nvPr/>
            </p14:nvContentPartPr>
            <p14:xfrm>
              <a:off x="9516533" y="1094121"/>
              <a:ext cx="118534" cy="76843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9"/>
            </p:blipFill>
            <p:spPr>
              <a:xfrm>
                <a:off x="9516533" y="1094121"/>
                <a:ext cx="118534" cy="768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8" name="墨迹 97"/>
              <p14:cNvContentPartPr/>
              <p14:nvPr/>
            </p14:nvContentPartPr>
            <p14:xfrm>
              <a:off x="9191272" y="800851"/>
              <a:ext cx="418394" cy="360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1"/>
            </p:blipFill>
            <p:spPr>
              <a:xfrm>
                <a:off x="9191272" y="800851"/>
                <a:ext cx="418394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9" name="墨迹 98"/>
              <p14:cNvContentPartPr/>
              <p14:nvPr/>
            </p14:nvContentPartPr>
            <p14:xfrm>
              <a:off x="9753600" y="738814"/>
              <a:ext cx="191911" cy="22559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3"/>
            </p:blipFill>
            <p:spPr>
              <a:xfrm>
                <a:off x="9753600" y="738814"/>
                <a:ext cx="1919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0" name="墨迹 99"/>
              <p14:cNvContentPartPr/>
              <p14:nvPr/>
            </p14:nvContentPartPr>
            <p14:xfrm>
              <a:off x="9717969" y="879809"/>
              <a:ext cx="267053" cy="11279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5"/>
            </p:blipFill>
            <p:spPr>
              <a:xfrm>
                <a:off x="9717969" y="879809"/>
                <a:ext cx="26705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1" name="墨迹 100"/>
              <p14:cNvContentPartPr/>
              <p14:nvPr/>
            </p14:nvContentPartPr>
            <p14:xfrm>
              <a:off x="10114844" y="795212"/>
              <a:ext cx="485423" cy="5639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7"/>
            </p:blipFill>
            <p:spPr>
              <a:xfrm>
                <a:off x="10114844" y="795212"/>
                <a:ext cx="485423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2" name="墨迹 101"/>
              <p14:cNvContentPartPr/>
              <p14:nvPr/>
            </p14:nvContentPartPr>
            <p14:xfrm>
              <a:off x="10170230" y="868529"/>
              <a:ext cx="130881" cy="155623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99"/>
            </p:blipFill>
            <p:spPr>
              <a:xfrm>
                <a:off x="10170230" y="868529"/>
                <a:ext cx="130881" cy="155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3" name="墨迹 102"/>
              <p14:cNvContentPartPr/>
              <p14:nvPr/>
            </p14:nvContentPartPr>
            <p14:xfrm>
              <a:off x="10294584" y="857250"/>
              <a:ext cx="189266" cy="248151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1"/>
            </p:blipFill>
            <p:spPr>
              <a:xfrm>
                <a:off x="10294584" y="857250"/>
                <a:ext cx="189266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4" name="墨迹 103"/>
              <p14:cNvContentPartPr/>
              <p14:nvPr/>
            </p14:nvContentPartPr>
            <p14:xfrm>
              <a:off x="10487377" y="868529"/>
              <a:ext cx="118533" cy="28199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3"/>
            </p:blipFill>
            <p:spPr>
              <a:xfrm>
                <a:off x="10487377" y="868529"/>
                <a:ext cx="1185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5" name="墨迹 104"/>
              <p14:cNvContentPartPr/>
              <p14:nvPr/>
            </p14:nvContentPartPr>
            <p14:xfrm>
              <a:off x="10212740" y="468279"/>
              <a:ext cx="161749" cy="180298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5"/>
            </p:blipFill>
            <p:spPr>
              <a:xfrm>
                <a:off x="10212740" y="468279"/>
                <a:ext cx="161749" cy="180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6" name="墨迹 105"/>
              <p14:cNvContentPartPr/>
              <p14:nvPr/>
            </p14:nvContentPartPr>
            <p14:xfrm>
              <a:off x="10301111" y="535781"/>
              <a:ext cx="67733" cy="191753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7"/>
            </p:blipFill>
            <p:spPr>
              <a:xfrm>
                <a:off x="10301111" y="535781"/>
                <a:ext cx="67733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7" name="墨迹 106"/>
              <p14:cNvContentPartPr/>
              <p14:nvPr/>
            </p14:nvContentPartPr>
            <p14:xfrm>
              <a:off x="10501488" y="476387"/>
              <a:ext cx="25400" cy="327284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09"/>
            </p:blipFill>
            <p:spPr>
              <a:xfrm>
                <a:off x="10501488" y="476387"/>
                <a:ext cx="25400" cy="3272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08" name="墨迹 107"/>
              <p14:cNvContentPartPr/>
              <p14:nvPr/>
            </p14:nvContentPartPr>
            <p14:xfrm>
              <a:off x="10470444" y="441843"/>
              <a:ext cx="156104" cy="189814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1"/>
            </p:blipFill>
            <p:spPr>
              <a:xfrm>
                <a:off x="10470444" y="441843"/>
                <a:ext cx="156104" cy="189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09" name="墨迹 108"/>
              <p14:cNvContentPartPr/>
              <p14:nvPr/>
            </p14:nvContentPartPr>
            <p14:xfrm>
              <a:off x="10701867" y="355307"/>
              <a:ext cx="166511" cy="105041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3"/>
            </p:blipFill>
            <p:spPr>
              <a:xfrm>
                <a:off x="10701867" y="355307"/>
                <a:ext cx="166511" cy="1050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10" name="墨迹 109"/>
              <p14:cNvContentPartPr/>
              <p14:nvPr/>
            </p14:nvContentPartPr>
            <p14:xfrm>
              <a:off x="8195733" y="95876"/>
              <a:ext cx="1473200" cy="1353553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5"/>
            </p:blipFill>
            <p:spPr>
              <a:xfrm>
                <a:off x="8195733" y="95876"/>
                <a:ext cx="1473200" cy="1353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1" name="墨迹 110"/>
              <p14:cNvContentPartPr/>
              <p14:nvPr/>
            </p14:nvContentPartPr>
            <p14:xfrm>
              <a:off x="2534355" y="6136105"/>
              <a:ext cx="366889" cy="408885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7"/>
            </p:blipFill>
            <p:spPr>
              <a:xfrm>
                <a:off x="2534355" y="6136105"/>
                <a:ext cx="366889" cy="4088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2" name="墨迹 111"/>
              <p14:cNvContentPartPr/>
              <p14:nvPr/>
            </p14:nvContentPartPr>
            <p14:xfrm>
              <a:off x="2940755" y="6288380"/>
              <a:ext cx="145345" cy="19739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19"/>
            </p:blipFill>
            <p:spPr>
              <a:xfrm>
                <a:off x="2940755" y="6288380"/>
                <a:ext cx="145345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3" name="墨迹 112"/>
              <p14:cNvContentPartPr/>
              <p14:nvPr/>
            </p14:nvContentPartPr>
            <p14:xfrm>
              <a:off x="2916413" y="6384256"/>
              <a:ext cx="199320" cy="15510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21"/>
            </p:blipFill>
            <p:spPr>
              <a:xfrm>
                <a:off x="2916413" y="6384256"/>
                <a:ext cx="199320" cy="15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4" name="墨迹 113"/>
              <p14:cNvContentPartPr/>
              <p14:nvPr/>
            </p14:nvContentPartPr>
            <p14:xfrm>
              <a:off x="3385961" y="6045868"/>
              <a:ext cx="1157816" cy="530318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3"/>
            </p:blipFill>
            <p:spPr>
              <a:xfrm>
                <a:off x="3385961" y="6045868"/>
                <a:ext cx="1157816" cy="530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5" name="墨迹 114"/>
              <p14:cNvContentPartPr/>
              <p14:nvPr/>
            </p14:nvContentPartPr>
            <p14:xfrm>
              <a:off x="3783188" y="6183514"/>
              <a:ext cx="26812" cy="391085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5"/>
            </p:blipFill>
            <p:spPr>
              <a:xfrm>
                <a:off x="3783188" y="6183514"/>
                <a:ext cx="26812" cy="3910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16" name="墨迹 115"/>
              <p14:cNvContentPartPr/>
              <p14:nvPr/>
            </p14:nvContentPartPr>
            <p14:xfrm>
              <a:off x="3810000" y="6258770"/>
              <a:ext cx="200377" cy="159325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7"/>
            </p:blipFill>
            <p:spPr>
              <a:xfrm>
                <a:off x="3810000" y="6258770"/>
                <a:ext cx="200377" cy="1593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17" name="墨迹 116"/>
              <p14:cNvContentPartPr/>
              <p14:nvPr/>
            </p14:nvContentPartPr>
            <p14:xfrm>
              <a:off x="4016022" y="6320632"/>
              <a:ext cx="12170" cy="509168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29"/>
            </p:blipFill>
            <p:spPr>
              <a:xfrm>
                <a:off x="4016022" y="6320632"/>
                <a:ext cx="12170" cy="5091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18" name="墨迹 117"/>
              <p14:cNvContentPartPr/>
              <p14:nvPr/>
            </p14:nvContentPartPr>
            <p14:xfrm>
              <a:off x="4007555" y="6323628"/>
              <a:ext cx="115711" cy="176245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31"/>
            </p:blipFill>
            <p:spPr>
              <a:xfrm>
                <a:off x="4007555" y="6323628"/>
                <a:ext cx="115711" cy="1762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19" name="墨迹 118"/>
              <p14:cNvContentPartPr/>
              <p14:nvPr/>
            </p14:nvContentPartPr>
            <p14:xfrm>
              <a:off x="4154311" y="6397474"/>
              <a:ext cx="112889" cy="105218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3"/>
            </p:blipFill>
            <p:spPr>
              <a:xfrm>
                <a:off x="4154311" y="6397474"/>
                <a:ext cx="112889" cy="105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20" name="墨迹 119"/>
              <p14:cNvContentPartPr/>
              <p14:nvPr/>
            </p14:nvContentPartPr>
            <p14:xfrm>
              <a:off x="4504972" y="6294019"/>
              <a:ext cx="202494" cy="22559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5"/>
            </p:blipFill>
            <p:spPr>
              <a:xfrm>
                <a:off x="4504972" y="6294019"/>
                <a:ext cx="20249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1" name="墨迹 120"/>
              <p14:cNvContentPartPr/>
              <p14:nvPr/>
            </p14:nvContentPartPr>
            <p14:xfrm>
              <a:off x="4501444" y="6395536"/>
              <a:ext cx="208844" cy="11279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37"/>
            </p:blipFill>
            <p:spPr>
              <a:xfrm>
                <a:off x="4501444" y="6395536"/>
                <a:ext cx="20884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2" name="墨迹 121"/>
              <p14:cNvContentPartPr/>
              <p14:nvPr/>
            </p14:nvContentPartPr>
            <p14:xfrm>
              <a:off x="4934655" y="6344777"/>
              <a:ext cx="661812" cy="22560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39"/>
            </p:blipFill>
            <p:spPr>
              <a:xfrm>
                <a:off x="4934655" y="6344777"/>
                <a:ext cx="661812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3" name="墨迹 122"/>
              <p14:cNvContentPartPr/>
              <p14:nvPr/>
            </p14:nvContentPartPr>
            <p14:xfrm>
              <a:off x="5200826" y="6439244"/>
              <a:ext cx="25929" cy="201623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41"/>
            </p:blipFill>
            <p:spPr>
              <a:xfrm>
                <a:off x="5200826" y="6439244"/>
                <a:ext cx="25929" cy="201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24" name="墨迹 123"/>
              <p14:cNvContentPartPr/>
              <p14:nvPr/>
            </p14:nvContentPartPr>
            <p14:xfrm>
              <a:off x="5254977" y="6431842"/>
              <a:ext cx="142523" cy="217485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43"/>
            </p:blipFill>
            <p:spPr>
              <a:xfrm>
                <a:off x="5254977" y="6431842"/>
                <a:ext cx="142523" cy="217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25" name="墨迹 124"/>
              <p14:cNvContentPartPr/>
              <p14:nvPr/>
            </p14:nvContentPartPr>
            <p14:xfrm>
              <a:off x="5356577" y="6423735"/>
              <a:ext cx="129823" cy="33838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45"/>
            </p:blipFill>
            <p:spPr>
              <a:xfrm>
                <a:off x="5356577" y="6423735"/>
                <a:ext cx="129823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26" name="墨迹 125"/>
              <p14:cNvContentPartPr/>
              <p14:nvPr/>
            </p14:nvContentPartPr>
            <p14:xfrm>
              <a:off x="5119511" y="6040228"/>
              <a:ext cx="234244" cy="201094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47"/>
            </p:blipFill>
            <p:spPr>
              <a:xfrm>
                <a:off x="5119511" y="6040228"/>
                <a:ext cx="234244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27" name="墨迹 126"/>
              <p14:cNvContentPartPr/>
              <p14:nvPr/>
            </p14:nvContentPartPr>
            <p14:xfrm>
              <a:off x="5435600" y="6053623"/>
              <a:ext cx="11288" cy="327813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49"/>
            </p:blipFill>
            <p:spPr>
              <a:xfrm>
                <a:off x="5435600" y="6053623"/>
                <a:ext cx="11288" cy="3278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28" name="墨迹 127"/>
              <p14:cNvContentPartPr/>
              <p14:nvPr/>
            </p14:nvContentPartPr>
            <p14:xfrm>
              <a:off x="5407377" y="6006389"/>
              <a:ext cx="138819" cy="228413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51"/>
            </p:blipFill>
            <p:spPr>
              <a:xfrm>
                <a:off x="5407377" y="6006389"/>
                <a:ext cx="138819" cy="2284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29" name="墨迹 128"/>
              <p14:cNvContentPartPr/>
              <p14:nvPr/>
            </p14:nvContentPartPr>
            <p14:xfrm>
              <a:off x="5781322" y="6243613"/>
              <a:ext cx="32455" cy="292918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53"/>
            </p:blipFill>
            <p:spPr>
              <a:xfrm>
                <a:off x="5781322" y="6243613"/>
                <a:ext cx="32455" cy="292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30" name="墨迹 129"/>
              <p14:cNvContentPartPr/>
              <p14:nvPr/>
            </p14:nvContentPartPr>
            <p14:xfrm>
              <a:off x="5804605" y="6314464"/>
              <a:ext cx="144639" cy="109271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55"/>
            </p:blipFill>
            <p:spPr>
              <a:xfrm>
                <a:off x="5804605" y="6314464"/>
                <a:ext cx="144639" cy="1092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31" name="墨迹 130"/>
              <p14:cNvContentPartPr/>
              <p14:nvPr/>
            </p14:nvContentPartPr>
            <p14:xfrm>
              <a:off x="5950655" y="6158664"/>
              <a:ext cx="98778" cy="490663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57"/>
            </p:blipFill>
            <p:spPr>
              <a:xfrm>
                <a:off x="5950655" y="6158664"/>
                <a:ext cx="98778" cy="4906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32" name="墨迹 131"/>
              <p14:cNvContentPartPr/>
              <p14:nvPr/>
            </p14:nvContentPartPr>
            <p14:xfrm>
              <a:off x="6025444" y="6340548"/>
              <a:ext cx="152400" cy="176244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59"/>
            </p:blipFill>
            <p:spPr>
              <a:xfrm>
                <a:off x="6025444" y="6340548"/>
                <a:ext cx="152400" cy="176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33" name="墨迹 132"/>
              <p14:cNvContentPartPr/>
              <p14:nvPr/>
            </p14:nvContentPartPr>
            <p14:xfrm>
              <a:off x="6392333" y="6205897"/>
              <a:ext cx="226484" cy="313714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61"/>
            </p:blipFill>
            <p:spPr>
              <a:xfrm>
                <a:off x="6392333" y="6205897"/>
                <a:ext cx="226484" cy="3137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34" name="墨迹 133"/>
              <p14:cNvContentPartPr/>
              <p14:nvPr/>
            </p14:nvContentPartPr>
            <p14:xfrm>
              <a:off x="6824133" y="6069308"/>
              <a:ext cx="50800" cy="534900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63"/>
            </p:blipFill>
            <p:spPr>
              <a:xfrm>
                <a:off x="6824133" y="6069308"/>
                <a:ext cx="50800" cy="534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35" name="墨迹 134"/>
              <p14:cNvContentPartPr/>
              <p14:nvPr/>
            </p14:nvContentPartPr>
            <p14:xfrm>
              <a:off x="6840361" y="6187216"/>
              <a:ext cx="189794" cy="201270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65"/>
            </p:blipFill>
            <p:spPr>
              <a:xfrm>
                <a:off x="6840361" y="6187216"/>
                <a:ext cx="189794" cy="201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36" name="墨迹 135"/>
              <p14:cNvContentPartPr/>
              <p14:nvPr/>
            </p14:nvContentPartPr>
            <p14:xfrm>
              <a:off x="7032977" y="6304594"/>
              <a:ext cx="22578" cy="460349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67"/>
            </p:blipFill>
            <p:spPr>
              <a:xfrm>
                <a:off x="7032977" y="6304594"/>
                <a:ext cx="22578" cy="4603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37" name="墨迹 136"/>
              <p14:cNvContentPartPr/>
              <p14:nvPr/>
            </p14:nvContentPartPr>
            <p14:xfrm>
              <a:off x="7072488" y="6271460"/>
              <a:ext cx="99307" cy="188933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69"/>
            </p:blipFill>
            <p:spPr>
              <a:xfrm>
                <a:off x="7072488" y="6271460"/>
                <a:ext cx="99307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38" name="墨迹 137"/>
              <p14:cNvContentPartPr/>
              <p14:nvPr/>
            </p14:nvContentPartPr>
            <p14:xfrm>
              <a:off x="7266340" y="6395536"/>
              <a:ext cx="3704" cy="149455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71"/>
            </p:blipFill>
            <p:spPr>
              <a:xfrm>
                <a:off x="7266340" y="6395536"/>
                <a:ext cx="3704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39" name="墨迹 138"/>
              <p14:cNvContentPartPr/>
              <p14:nvPr/>
            </p14:nvContentPartPr>
            <p14:xfrm>
              <a:off x="7507111" y="6211361"/>
              <a:ext cx="90311" cy="274412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73"/>
            </p:blipFill>
            <p:spPr>
              <a:xfrm>
                <a:off x="7507111" y="6211361"/>
                <a:ext cx="90311" cy="274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40" name="墨迹 139"/>
              <p14:cNvContentPartPr/>
              <p14:nvPr/>
            </p14:nvContentPartPr>
            <p14:xfrm>
              <a:off x="7720718" y="6294019"/>
              <a:ext cx="412926" cy="22559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75"/>
            </p:blipFill>
            <p:spPr>
              <a:xfrm>
                <a:off x="7720718" y="6294019"/>
                <a:ext cx="41292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41" name="墨迹 140"/>
              <p14:cNvContentPartPr/>
              <p14:nvPr/>
            </p14:nvContentPartPr>
            <p14:xfrm>
              <a:off x="7831137" y="6378616"/>
              <a:ext cx="221368" cy="246213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77"/>
            </p:blipFill>
            <p:spPr>
              <a:xfrm>
                <a:off x="7831137" y="6378616"/>
                <a:ext cx="221368" cy="246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42" name="墨迹 141"/>
              <p14:cNvContentPartPr/>
              <p14:nvPr/>
            </p14:nvContentPartPr>
            <p14:xfrm>
              <a:off x="8020755" y="6389896"/>
              <a:ext cx="135467" cy="22559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79"/>
            </p:blipFill>
            <p:spPr>
              <a:xfrm>
                <a:off x="8020755" y="6389896"/>
                <a:ext cx="13546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43" name="墨迹 142"/>
              <p14:cNvContentPartPr/>
              <p14:nvPr/>
            </p14:nvContentPartPr>
            <p14:xfrm>
              <a:off x="7695671" y="5974666"/>
              <a:ext cx="215018" cy="172718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81"/>
            </p:blipFill>
            <p:spPr>
              <a:xfrm>
                <a:off x="7695671" y="5974666"/>
                <a:ext cx="215018" cy="1727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44" name="墨迹 143"/>
              <p14:cNvContentPartPr/>
              <p14:nvPr/>
            </p14:nvContentPartPr>
            <p14:xfrm>
              <a:off x="7936088" y="5970964"/>
              <a:ext cx="11289" cy="351254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83"/>
            </p:blipFill>
            <p:spPr>
              <a:xfrm>
                <a:off x="7936088" y="5970964"/>
                <a:ext cx="11289" cy="3512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45" name="墨迹 144"/>
              <p14:cNvContentPartPr/>
              <p14:nvPr/>
            </p14:nvContentPartPr>
            <p14:xfrm>
              <a:off x="7927622" y="5904873"/>
              <a:ext cx="102305" cy="191753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85"/>
            </p:blipFill>
            <p:spPr>
              <a:xfrm>
                <a:off x="7927622" y="5904873"/>
                <a:ext cx="102305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46" name="墨迹 145"/>
              <p14:cNvContentPartPr/>
              <p14:nvPr/>
            </p14:nvContentPartPr>
            <p14:xfrm>
              <a:off x="8255000" y="6079707"/>
              <a:ext cx="187677" cy="445544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87"/>
            </p:blipFill>
            <p:spPr>
              <a:xfrm>
                <a:off x="8255000" y="6079707"/>
                <a:ext cx="187677" cy="445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47" name="墨迹 146"/>
              <p14:cNvContentPartPr/>
              <p14:nvPr/>
            </p14:nvContentPartPr>
            <p14:xfrm>
              <a:off x="9014177" y="5591335"/>
              <a:ext cx="318912" cy="228941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89"/>
            </p:blipFill>
            <p:spPr>
              <a:xfrm>
                <a:off x="9014177" y="5591335"/>
                <a:ext cx="318912" cy="228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48" name="墨迹 147"/>
              <p14:cNvContentPartPr/>
              <p14:nvPr/>
            </p14:nvContentPartPr>
            <p14:xfrm>
              <a:off x="9387416" y="5613542"/>
              <a:ext cx="249414" cy="246917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91"/>
            </p:blipFill>
            <p:spPr>
              <a:xfrm>
                <a:off x="9387416" y="5613542"/>
                <a:ext cx="249414" cy="2469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49" name="墨迹 148"/>
              <p14:cNvContentPartPr/>
              <p14:nvPr/>
            </p14:nvContentPartPr>
            <p14:xfrm>
              <a:off x="9747955" y="5508677"/>
              <a:ext cx="62089" cy="450127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93"/>
            </p:blipFill>
            <p:spPr>
              <a:xfrm>
                <a:off x="9747955" y="5508677"/>
                <a:ext cx="62089" cy="450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50" name="墨迹 149"/>
              <p14:cNvContentPartPr/>
              <p14:nvPr/>
            </p14:nvContentPartPr>
            <p14:xfrm>
              <a:off x="9740900" y="5598914"/>
              <a:ext cx="249766" cy="238281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95"/>
            </p:blipFill>
            <p:spPr>
              <a:xfrm>
                <a:off x="9740900" y="5598914"/>
                <a:ext cx="249766" cy="2382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51" name="墨迹 150"/>
              <p14:cNvContentPartPr/>
              <p14:nvPr/>
            </p14:nvContentPartPr>
            <p14:xfrm>
              <a:off x="10092266" y="5824153"/>
              <a:ext cx="5644" cy="7402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97"/>
            </p:blipFill>
            <p:spPr>
              <a:xfrm>
                <a:off x="10092266" y="5824153"/>
                <a:ext cx="5644" cy="7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52" name="墨迹 151"/>
              <p14:cNvContentPartPr/>
              <p14:nvPr/>
            </p14:nvContentPartPr>
            <p14:xfrm>
              <a:off x="10481732" y="5600324"/>
              <a:ext cx="177800" cy="377866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99"/>
            </p:blipFill>
            <p:spPr>
              <a:xfrm>
                <a:off x="10481732" y="5600324"/>
                <a:ext cx="177800" cy="3778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53" name="墨迹 152"/>
              <p14:cNvContentPartPr/>
              <p14:nvPr/>
            </p14:nvContentPartPr>
            <p14:xfrm>
              <a:off x="10522655" y="5730039"/>
              <a:ext cx="148167" cy="129716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301"/>
            </p:blipFill>
            <p:spPr>
              <a:xfrm>
                <a:off x="10522655" y="5730039"/>
                <a:ext cx="148167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54" name="墨迹 153"/>
              <p14:cNvContentPartPr/>
              <p14:nvPr/>
            </p14:nvContentPartPr>
            <p14:xfrm>
              <a:off x="10579100" y="5546393"/>
              <a:ext cx="287867" cy="445897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303"/>
            </p:blipFill>
            <p:spPr>
              <a:xfrm>
                <a:off x="10579100" y="5546393"/>
                <a:ext cx="287867" cy="4458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55" name="墨迹 154"/>
              <p14:cNvContentPartPr/>
              <p14:nvPr/>
            </p14:nvContentPartPr>
            <p14:xfrm>
              <a:off x="10690577" y="5747664"/>
              <a:ext cx="220133" cy="202328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305"/>
            </p:blipFill>
            <p:spPr>
              <a:xfrm>
                <a:off x="10690577" y="5747664"/>
                <a:ext cx="220133" cy="202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56" name="墨迹 155"/>
              <p14:cNvContentPartPr/>
              <p14:nvPr/>
            </p14:nvContentPartPr>
            <p14:xfrm>
              <a:off x="11047588" y="5677518"/>
              <a:ext cx="9877" cy="306312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307"/>
            </p:blipFill>
            <p:spPr>
              <a:xfrm>
                <a:off x="11047588" y="5677518"/>
                <a:ext cx="9877" cy="306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57" name="墨迹 156"/>
              <p14:cNvContentPartPr/>
              <p14:nvPr/>
            </p14:nvContentPartPr>
            <p14:xfrm>
              <a:off x="10993261" y="5673641"/>
              <a:ext cx="126294" cy="11279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309"/>
            </p:blipFill>
            <p:spPr>
              <a:xfrm>
                <a:off x="10993261" y="5673641"/>
                <a:ext cx="12629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58" name="墨迹 157"/>
              <p14:cNvContentPartPr/>
              <p14:nvPr/>
            </p14:nvContentPartPr>
            <p14:xfrm>
              <a:off x="10957806" y="5989470"/>
              <a:ext cx="167394" cy="11280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311"/>
            </p:blipFill>
            <p:spPr>
              <a:xfrm>
                <a:off x="10957806" y="5989470"/>
                <a:ext cx="16739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59" name="墨迹 158"/>
              <p14:cNvContentPartPr/>
              <p14:nvPr/>
            </p14:nvContentPartPr>
            <p14:xfrm>
              <a:off x="11356622" y="5591687"/>
              <a:ext cx="16933" cy="113678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313"/>
            </p:blipFill>
            <p:spPr>
              <a:xfrm>
                <a:off x="11356622" y="5591687"/>
                <a:ext cx="16933" cy="113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60" name="墨迹 159"/>
              <p14:cNvContentPartPr/>
              <p14:nvPr/>
            </p14:nvContentPartPr>
            <p14:xfrm>
              <a:off x="11261372" y="5591335"/>
              <a:ext cx="211314" cy="274059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15"/>
            </p:blipFill>
            <p:spPr>
              <a:xfrm>
                <a:off x="11261372" y="5591335"/>
                <a:ext cx="211314" cy="2740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61" name="墨迹 160"/>
              <p14:cNvContentPartPr/>
              <p14:nvPr/>
            </p14:nvContentPartPr>
            <p14:xfrm>
              <a:off x="11286067" y="5735679"/>
              <a:ext cx="115711" cy="166374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17"/>
            </p:blipFill>
            <p:spPr>
              <a:xfrm>
                <a:off x="11286067" y="5735679"/>
                <a:ext cx="115711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62" name="墨迹 161"/>
              <p14:cNvContentPartPr/>
              <p14:nvPr/>
            </p14:nvContentPartPr>
            <p14:xfrm>
              <a:off x="11169120" y="5830850"/>
              <a:ext cx="314501" cy="158620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19"/>
            </p:blipFill>
            <p:spPr>
              <a:xfrm>
                <a:off x="11169120" y="5830850"/>
                <a:ext cx="314501" cy="1586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63" name="墨迹 162"/>
              <p14:cNvContentPartPr/>
              <p14:nvPr/>
            </p14:nvContentPartPr>
            <p14:xfrm>
              <a:off x="11489267" y="5574944"/>
              <a:ext cx="182033" cy="200213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321"/>
            </p:blipFill>
            <p:spPr>
              <a:xfrm>
                <a:off x="11489267" y="5574944"/>
                <a:ext cx="182033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64" name="墨迹 163"/>
              <p14:cNvContentPartPr/>
              <p14:nvPr/>
            </p14:nvContentPartPr>
            <p14:xfrm>
              <a:off x="11542888" y="5730039"/>
              <a:ext cx="28223" cy="107156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323"/>
            </p:blipFill>
            <p:spPr>
              <a:xfrm>
                <a:off x="11542888" y="5730039"/>
                <a:ext cx="28223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65" name="墨迹 164"/>
              <p14:cNvContentPartPr/>
              <p14:nvPr/>
            </p14:nvContentPartPr>
            <p14:xfrm>
              <a:off x="11644488" y="5663771"/>
              <a:ext cx="169333" cy="274940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25"/>
            </p:blipFill>
            <p:spPr>
              <a:xfrm>
                <a:off x="11644488" y="5663771"/>
                <a:ext cx="169333" cy="2749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66" name="墨迹 165"/>
              <p14:cNvContentPartPr/>
              <p14:nvPr/>
            </p14:nvContentPartPr>
            <p14:xfrm>
              <a:off x="11641667" y="5763878"/>
              <a:ext cx="90839" cy="90237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27"/>
            </p:blipFill>
            <p:spPr>
              <a:xfrm>
                <a:off x="11641667" y="5763878"/>
                <a:ext cx="90839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67" name="墨迹 166"/>
              <p14:cNvContentPartPr/>
              <p14:nvPr/>
            </p14:nvContentPartPr>
            <p14:xfrm>
              <a:off x="9666111" y="6081646"/>
              <a:ext cx="149578" cy="48819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29"/>
            </p:blipFill>
            <p:spPr>
              <a:xfrm>
                <a:off x="9666111" y="6081646"/>
                <a:ext cx="149578" cy="48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68" name="墨迹 167"/>
              <p14:cNvContentPartPr/>
              <p14:nvPr/>
            </p14:nvContentPartPr>
            <p14:xfrm>
              <a:off x="9545284" y="6186863"/>
              <a:ext cx="276049" cy="58513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31"/>
            </p:blipFill>
            <p:spPr>
              <a:xfrm>
                <a:off x="9545284" y="6186863"/>
                <a:ext cx="276049" cy="585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69" name="墨迹 168"/>
              <p14:cNvContentPartPr/>
              <p14:nvPr/>
            </p14:nvContentPartPr>
            <p14:xfrm>
              <a:off x="9714088" y="6042167"/>
              <a:ext cx="45156" cy="198274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33"/>
            </p:blipFill>
            <p:spPr>
              <a:xfrm>
                <a:off x="9714088" y="6042167"/>
                <a:ext cx="45156" cy="198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70" name="墨迹 169"/>
              <p14:cNvContentPartPr/>
              <p14:nvPr/>
            </p14:nvContentPartPr>
            <p14:xfrm>
              <a:off x="9747955" y="6015554"/>
              <a:ext cx="45156" cy="247447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35"/>
            </p:blipFill>
            <p:spPr>
              <a:xfrm>
                <a:off x="9747955" y="6015554"/>
                <a:ext cx="45156" cy="2474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71" name="墨迹 170"/>
              <p14:cNvContentPartPr/>
              <p14:nvPr/>
            </p14:nvContentPartPr>
            <p14:xfrm>
              <a:off x="9517238" y="6234096"/>
              <a:ext cx="273050" cy="110681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37"/>
            </p:blipFill>
            <p:spPr>
              <a:xfrm>
                <a:off x="9517238" y="6234096"/>
                <a:ext cx="273050" cy="1106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72" name="墨迹 171"/>
              <p14:cNvContentPartPr/>
              <p14:nvPr/>
            </p14:nvContentPartPr>
            <p14:xfrm>
              <a:off x="9925755" y="6012029"/>
              <a:ext cx="87489" cy="322879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39"/>
            </p:blipFill>
            <p:spPr>
              <a:xfrm>
                <a:off x="9925755" y="6012029"/>
                <a:ext cx="87489" cy="3228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173" name="墨迹 172"/>
              <p14:cNvContentPartPr/>
              <p14:nvPr/>
            </p14:nvContentPartPr>
            <p14:xfrm>
              <a:off x="10041466" y="6008328"/>
              <a:ext cx="156104" cy="392847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41"/>
            </p:blipFill>
            <p:spPr>
              <a:xfrm>
                <a:off x="10041466" y="6008328"/>
                <a:ext cx="156104" cy="3928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174" name="墨迹 173"/>
              <p14:cNvContentPartPr/>
              <p14:nvPr/>
            </p14:nvContentPartPr>
            <p14:xfrm>
              <a:off x="10357555" y="6343015"/>
              <a:ext cx="3704" cy="7402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43"/>
            </p:blipFill>
            <p:spPr>
              <a:xfrm>
                <a:off x="10357555" y="6343015"/>
                <a:ext cx="3704" cy="7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175" name="墨迹 174"/>
              <p14:cNvContentPartPr/>
              <p14:nvPr/>
            </p14:nvContentPartPr>
            <p14:xfrm>
              <a:off x="8331200" y="1658102"/>
              <a:ext cx="79022" cy="37539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45"/>
            </p:blipFill>
            <p:spPr>
              <a:xfrm>
                <a:off x="8331200" y="1658102"/>
                <a:ext cx="79022" cy="37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176" name="墨迹 175"/>
              <p14:cNvContentPartPr/>
              <p14:nvPr/>
            </p14:nvContentPartPr>
            <p14:xfrm>
              <a:off x="9146116" y="2900797"/>
              <a:ext cx="294216" cy="431973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47"/>
            </p:blipFill>
            <p:spPr>
              <a:xfrm>
                <a:off x="9146116" y="2900797"/>
                <a:ext cx="294216" cy="4319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177" name="墨迹 176"/>
              <p14:cNvContentPartPr/>
              <p14:nvPr/>
            </p14:nvContentPartPr>
            <p14:xfrm>
              <a:off x="9418813" y="2734423"/>
              <a:ext cx="101424" cy="1227538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49"/>
            </p:blipFill>
            <p:spPr>
              <a:xfrm>
                <a:off x="9418813" y="2734423"/>
                <a:ext cx="101424" cy="12275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178" name="墨迹 177"/>
              <p14:cNvContentPartPr/>
              <p14:nvPr/>
            </p14:nvContentPartPr>
            <p14:xfrm>
              <a:off x="9431866" y="2703404"/>
              <a:ext cx="482600" cy="633244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51"/>
            </p:blipFill>
            <p:spPr>
              <a:xfrm>
                <a:off x="9431866" y="2703404"/>
                <a:ext cx="482600" cy="633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179" name="墨迹 178"/>
              <p14:cNvContentPartPr/>
              <p14:nvPr/>
            </p14:nvContentPartPr>
            <p14:xfrm>
              <a:off x="10001955" y="2795579"/>
              <a:ext cx="11289" cy="272473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53"/>
            </p:blipFill>
            <p:spPr>
              <a:xfrm>
                <a:off x="10001955" y="2795579"/>
                <a:ext cx="11289" cy="272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180" name="墨迹 179"/>
              <p14:cNvContentPartPr/>
              <p14:nvPr/>
            </p14:nvContentPartPr>
            <p14:xfrm>
              <a:off x="9953977" y="2726844"/>
              <a:ext cx="119416" cy="437085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55"/>
            </p:blipFill>
            <p:spPr>
              <a:xfrm>
                <a:off x="9953977" y="2726844"/>
                <a:ext cx="119416" cy="4370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181" name="墨迹 180"/>
              <p14:cNvContentPartPr/>
              <p14:nvPr/>
            </p14:nvContentPartPr>
            <p14:xfrm>
              <a:off x="10010422" y="3271085"/>
              <a:ext cx="115711" cy="135355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57"/>
            </p:blipFill>
            <p:spPr>
              <a:xfrm>
                <a:off x="10010422" y="3271085"/>
                <a:ext cx="115711" cy="135355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83_1#e50ec6c23?sp=1&amp;vop=1&amp;pid=750b0ae8b&amp;color=0,0,0&amp;vtp=1&amp;bt=1&amp;bbb=1&amp;hb=1"/>
          <p:cNvSpPr/>
          <p:nvPr/>
        </p:nvSpPr>
        <p:spPr>
          <a:xfrm>
            <a:off x="649224" y="1080000"/>
            <a:ext cx="10899648" cy="2794000"/>
          </a:xfrm>
          <a:prstGeom prst="rect">
            <a:avLst/>
          </a:prstGeom>
          <a:blipFill rotWithShape="1">
            <a:blip r:embed="rId3"/>
            <a:stretch>
              <a:fillRect l="-1454" r="-336" b="-371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5542138" y="2086727"/>
              <a:ext cx="183092" cy="203032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5542138" y="2086727"/>
                <a:ext cx="183092" cy="203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5844822" y="2071746"/>
              <a:ext cx="115711" cy="142581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5844822" y="2071746"/>
                <a:ext cx="115711" cy="142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5035550" y="2613519"/>
              <a:ext cx="270227" cy="228941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5035550" y="2613519"/>
                <a:ext cx="270227" cy="228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5435600" y="2630086"/>
              <a:ext cx="141111" cy="159325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5435600" y="2630086"/>
                <a:ext cx="141111" cy="1593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4174772" y="3598194"/>
              <a:ext cx="158750" cy="174833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4174772" y="3598194"/>
                <a:ext cx="158750" cy="174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4380088" y="3530516"/>
              <a:ext cx="39512" cy="267891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4380088" y="3530516"/>
                <a:ext cx="39512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4436533" y="3651772"/>
              <a:ext cx="84667" cy="2537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4436533" y="3651772"/>
                <a:ext cx="8466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4556477" y="3489627"/>
              <a:ext cx="15523" cy="455414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4556477" y="3489627"/>
                <a:ext cx="15523" cy="4554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4713111" y="3675917"/>
              <a:ext cx="22577" cy="195807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1"/>
            </p:blipFill>
            <p:spPr>
              <a:xfrm>
                <a:off x="4713111" y="3675917"/>
                <a:ext cx="22577" cy="195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墨迹 11"/>
              <p14:cNvContentPartPr/>
              <p14:nvPr/>
            </p14:nvContentPartPr>
            <p14:xfrm>
              <a:off x="4801305" y="3643312"/>
              <a:ext cx="177095" cy="39479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3"/>
            </p:blipFill>
            <p:spPr>
              <a:xfrm>
                <a:off x="4801305" y="3643312"/>
                <a:ext cx="177095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墨迹 12"/>
              <p14:cNvContentPartPr/>
              <p14:nvPr/>
            </p14:nvContentPartPr>
            <p14:xfrm>
              <a:off x="4895144" y="3551489"/>
              <a:ext cx="38100" cy="283576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5"/>
            </p:blipFill>
            <p:spPr>
              <a:xfrm>
                <a:off x="4895144" y="3551489"/>
                <a:ext cx="38100" cy="2835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墨迹 13"/>
              <p14:cNvContentPartPr/>
              <p14:nvPr/>
            </p14:nvContentPartPr>
            <p14:xfrm>
              <a:off x="5048779" y="3569995"/>
              <a:ext cx="141287" cy="206734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7"/>
            </p:blipFill>
            <p:spPr>
              <a:xfrm>
                <a:off x="5048779" y="3569995"/>
                <a:ext cx="141287" cy="206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墨迹 14"/>
              <p14:cNvContentPartPr/>
              <p14:nvPr/>
            </p14:nvContentPartPr>
            <p14:xfrm>
              <a:off x="5232400" y="3530516"/>
              <a:ext cx="33866" cy="237577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9"/>
            </p:blipFill>
            <p:spPr>
              <a:xfrm>
                <a:off x="5232400" y="3530516"/>
                <a:ext cx="33866" cy="237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墨迹 15"/>
              <p14:cNvContentPartPr/>
              <p14:nvPr/>
            </p14:nvContentPartPr>
            <p14:xfrm>
              <a:off x="5243688" y="3620753"/>
              <a:ext cx="110067" cy="73317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1"/>
            </p:blipFill>
            <p:spPr>
              <a:xfrm>
                <a:off x="5243688" y="3620753"/>
                <a:ext cx="110067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墨迹 16"/>
              <p14:cNvContentPartPr/>
              <p14:nvPr/>
            </p14:nvContentPartPr>
            <p14:xfrm>
              <a:off x="5339644" y="3455789"/>
              <a:ext cx="33866" cy="444134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3"/>
            </p:blipFill>
            <p:spPr>
              <a:xfrm>
                <a:off x="5339644" y="3455789"/>
                <a:ext cx="33866" cy="4441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墨迹 17"/>
              <p14:cNvContentPartPr/>
              <p14:nvPr/>
            </p14:nvContentPartPr>
            <p14:xfrm>
              <a:off x="5424311" y="3609473"/>
              <a:ext cx="135466" cy="133417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5"/>
            </p:blipFill>
            <p:spPr>
              <a:xfrm>
                <a:off x="5424311" y="3609473"/>
                <a:ext cx="135466" cy="133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墨迹 18"/>
              <p14:cNvContentPartPr/>
              <p14:nvPr/>
            </p14:nvContentPartPr>
            <p14:xfrm>
              <a:off x="5668433" y="3569995"/>
              <a:ext cx="154693" cy="31018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7"/>
            </p:blipFill>
            <p:spPr>
              <a:xfrm>
                <a:off x="5668433" y="3569995"/>
                <a:ext cx="154693" cy="3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墨迹 19"/>
              <p14:cNvContentPartPr/>
              <p14:nvPr/>
            </p14:nvContentPartPr>
            <p14:xfrm>
              <a:off x="5653969" y="3688430"/>
              <a:ext cx="179563" cy="1128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9"/>
            </p:blipFill>
            <p:spPr>
              <a:xfrm>
                <a:off x="5653969" y="3688430"/>
                <a:ext cx="17956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墨迹 20"/>
              <p14:cNvContentPartPr/>
              <p14:nvPr/>
            </p14:nvContentPartPr>
            <p14:xfrm>
              <a:off x="5918200" y="3555014"/>
              <a:ext cx="166511" cy="161615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1"/>
            </p:blipFill>
            <p:spPr>
              <a:xfrm>
                <a:off x="5918200" y="3555014"/>
                <a:ext cx="166511" cy="161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墨迹 21"/>
              <p14:cNvContentPartPr/>
              <p14:nvPr/>
            </p14:nvContentPartPr>
            <p14:xfrm>
              <a:off x="6191955" y="3465306"/>
              <a:ext cx="28222" cy="206205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3"/>
            </p:blipFill>
            <p:spPr>
              <a:xfrm>
                <a:off x="6191955" y="3465306"/>
                <a:ext cx="28222" cy="2062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墨迹 22"/>
              <p14:cNvContentPartPr/>
              <p14:nvPr/>
            </p14:nvContentPartPr>
            <p14:xfrm>
              <a:off x="6203244" y="3547435"/>
              <a:ext cx="115711" cy="3947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5"/>
            </p:blipFill>
            <p:spPr>
              <a:xfrm>
                <a:off x="6203244" y="3547435"/>
                <a:ext cx="115711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墨迹 23"/>
              <p14:cNvContentPartPr/>
              <p14:nvPr/>
            </p14:nvContentPartPr>
            <p14:xfrm>
              <a:off x="6287911" y="3381061"/>
              <a:ext cx="56444" cy="538601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7"/>
            </p:blipFill>
            <p:spPr>
              <a:xfrm>
                <a:off x="6287911" y="3381061"/>
                <a:ext cx="56444" cy="5386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墨迹 24"/>
              <p14:cNvContentPartPr/>
              <p14:nvPr/>
            </p14:nvContentPartPr>
            <p14:xfrm>
              <a:off x="6369755" y="3554485"/>
              <a:ext cx="106539" cy="258021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9"/>
            </p:blipFill>
            <p:spPr>
              <a:xfrm>
                <a:off x="6369755" y="3554485"/>
                <a:ext cx="106539" cy="2580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墨迹 25"/>
              <p14:cNvContentPartPr/>
              <p14:nvPr/>
            </p14:nvContentPartPr>
            <p14:xfrm>
              <a:off x="7106355" y="3598194"/>
              <a:ext cx="104996" cy="59957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1"/>
            </p:blipFill>
            <p:spPr>
              <a:xfrm>
                <a:off x="7106355" y="3598194"/>
                <a:ext cx="104996" cy="59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墨迹 26"/>
              <p14:cNvContentPartPr/>
              <p14:nvPr/>
            </p14:nvContentPartPr>
            <p14:xfrm>
              <a:off x="7162094" y="3429000"/>
              <a:ext cx="150283" cy="203032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3"/>
            </p:blipFill>
            <p:spPr>
              <a:xfrm>
                <a:off x="7162094" y="3429000"/>
                <a:ext cx="150283" cy="203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墨迹 27"/>
              <p14:cNvContentPartPr/>
              <p14:nvPr/>
            </p14:nvContentPartPr>
            <p14:xfrm>
              <a:off x="7354711" y="3389521"/>
              <a:ext cx="39511" cy="211492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5"/>
            </p:blipFill>
            <p:spPr>
              <a:xfrm>
                <a:off x="7354711" y="3389521"/>
                <a:ext cx="39511" cy="211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墨迹 28"/>
              <p14:cNvContentPartPr/>
              <p14:nvPr/>
            </p14:nvContentPartPr>
            <p14:xfrm>
              <a:off x="7377288" y="3505137"/>
              <a:ext cx="87489" cy="1973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7"/>
            </p:blipFill>
            <p:spPr>
              <a:xfrm>
                <a:off x="7377288" y="3505137"/>
                <a:ext cx="87489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墨迹 29"/>
              <p14:cNvContentPartPr/>
              <p14:nvPr/>
            </p14:nvContentPartPr>
            <p14:xfrm>
              <a:off x="7442200" y="3320081"/>
              <a:ext cx="59266" cy="486785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9"/>
            </p:blipFill>
            <p:spPr>
              <a:xfrm>
                <a:off x="7442200" y="3320081"/>
                <a:ext cx="59266" cy="4867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墨迹 30"/>
              <p14:cNvContentPartPr/>
              <p14:nvPr/>
            </p14:nvContentPartPr>
            <p14:xfrm>
              <a:off x="7504288" y="3498792"/>
              <a:ext cx="76200" cy="251676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1"/>
            </p:blipFill>
            <p:spPr>
              <a:xfrm>
                <a:off x="7504288" y="3498792"/>
                <a:ext cx="76200" cy="251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墨迹 31"/>
              <p14:cNvContentPartPr/>
              <p14:nvPr/>
            </p14:nvContentPartPr>
            <p14:xfrm>
              <a:off x="7653866" y="3530516"/>
              <a:ext cx="174978" cy="22559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3"/>
            </p:blipFill>
            <p:spPr>
              <a:xfrm>
                <a:off x="7653866" y="3530516"/>
                <a:ext cx="17497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墨迹 32"/>
              <p14:cNvContentPartPr/>
              <p14:nvPr/>
            </p14:nvContentPartPr>
            <p14:xfrm>
              <a:off x="7866238" y="3392341"/>
              <a:ext cx="126294" cy="183293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5"/>
            </p:blipFill>
            <p:spPr>
              <a:xfrm>
                <a:off x="7866238" y="3392341"/>
                <a:ext cx="126294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墨迹 33"/>
              <p14:cNvContentPartPr/>
              <p14:nvPr/>
            </p14:nvContentPartPr>
            <p14:xfrm>
              <a:off x="8037688" y="3352862"/>
              <a:ext cx="84667" cy="206558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7"/>
            </p:blipFill>
            <p:spPr>
              <a:xfrm>
                <a:off x="8037688" y="3352862"/>
                <a:ext cx="84667" cy="2065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墨迹 34"/>
              <p14:cNvContentPartPr/>
              <p14:nvPr/>
            </p14:nvContentPartPr>
            <p14:xfrm>
              <a:off x="8119533" y="3252403"/>
              <a:ext cx="47978" cy="543184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9"/>
            </p:blipFill>
            <p:spPr>
              <a:xfrm>
                <a:off x="8119533" y="3252403"/>
                <a:ext cx="47978" cy="543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墨迹 35"/>
              <p14:cNvContentPartPr/>
              <p14:nvPr/>
            </p14:nvContentPartPr>
            <p14:xfrm>
              <a:off x="8201377" y="3474118"/>
              <a:ext cx="73378" cy="112796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1"/>
            </p:blipFill>
            <p:spPr>
              <a:xfrm>
                <a:off x="8201377" y="3474118"/>
                <a:ext cx="73378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墨迹 36"/>
              <p14:cNvContentPartPr/>
              <p14:nvPr/>
            </p14:nvContentPartPr>
            <p14:xfrm>
              <a:off x="8431036" y="3434639"/>
              <a:ext cx="216253" cy="36659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3"/>
            </p:blipFill>
            <p:spPr>
              <a:xfrm>
                <a:off x="8431036" y="3434639"/>
                <a:ext cx="216253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墨迹 37"/>
              <p14:cNvContentPartPr/>
              <p14:nvPr/>
            </p14:nvContentPartPr>
            <p14:xfrm>
              <a:off x="8404577" y="3553075"/>
              <a:ext cx="259645" cy="5640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5"/>
            </p:blipFill>
            <p:spPr>
              <a:xfrm>
                <a:off x="8404577" y="3553075"/>
                <a:ext cx="259645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墨迹 38"/>
              <p14:cNvContentPartPr/>
              <p14:nvPr/>
            </p14:nvContentPartPr>
            <p14:xfrm>
              <a:off x="8698088" y="3369782"/>
              <a:ext cx="172156" cy="217132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7"/>
            </p:blipFill>
            <p:spPr>
              <a:xfrm>
                <a:off x="8698088" y="3369782"/>
                <a:ext cx="172156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墨迹 39"/>
              <p14:cNvContentPartPr/>
              <p14:nvPr/>
            </p14:nvContentPartPr>
            <p14:xfrm>
              <a:off x="8925806" y="3344402"/>
              <a:ext cx="127882" cy="212198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9"/>
            </p:blipFill>
            <p:spPr>
              <a:xfrm>
                <a:off x="8925806" y="3344402"/>
                <a:ext cx="127882" cy="212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" name="墨迹 40"/>
              <p14:cNvContentPartPr/>
              <p14:nvPr/>
            </p14:nvContentPartPr>
            <p14:xfrm>
              <a:off x="9031111" y="3267560"/>
              <a:ext cx="62089" cy="533666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1"/>
            </p:blipFill>
            <p:spPr>
              <a:xfrm>
                <a:off x="9031111" y="3267560"/>
                <a:ext cx="62089" cy="533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墨迹 41"/>
              <p14:cNvContentPartPr/>
              <p14:nvPr/>
            </p14:nvContentPartPr>
            <p14:xfrm>
              <a:off x="9172222" y="3540033"/>
              <a:ext cx="11288" cy="131478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3"/>
            </p:blipFill>
            <p:spPr>
              <a:xfrm>
                <a:off x="9172222" y="3540033"/>
                <a:ext cx="11288" cy="131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墨迹 42"/>
              <p14:cNvContentPartPr/>
              <p14:nvPr/>
            </p14:nvContentPartPr>
            <p14:xfrm>
              <a:off x="9778471" y="3324663"/>
              <a:ext cx="161396" cy="172014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5"/>
            </p:blipFill>
            <p:spPr>
              <a:xfrm>
                <a:off x="9778471" y="3324663"/>
                <a:ext cx="161396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4" name="墨迹 43"/>
              <p14:cNvContentPartPr/>
              <p14:nvPr/>
            </p14:nvContentPartPr>
            <p14:xfrm>
              <a:off x="10016066" y="3276901"/>
              <a:ext cx="36689" cy="267715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7"/>
            </p:blipFill>
            <p:spPr>
              <a:xfrm>
                <a:off x="10016066" y="3276901"/>
                <a:ext cx="36689" cy="267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墨迹 44"/>
              <p14:cNvContentPartPr/>
              <p14:nvPr/>
            </p14:nvContentPartPr>
            <p14:xfrm>
              <a:off x="10047111" y="3395161"/>
              <a:ext cx="81844" cy="22559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9"/>
            </p:blipFill>
            <p:spPr>
              <a:xfrm>
                <a:off x="10047111" y="3395161"/>
                <a:ext cx="818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6" name="墨迹 45"/>
              <p14:cNvContentPartPr/>
              <p14:nvPr/>
            </p14:nvContentPartPr>
            <p14:xfrm>
              <a:off x="10140244" y="3182963"/>
              <a:ext cx="47978" cy="550586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1"/>
            </p:blipFill>
            <p:spPr>
              <a:xfrm>
                <a:off x="10140244" y="3182963"/>
                <a:ext cx="47978" cy="5505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7" name="墨迹 46"/>
              <p14:cNvContentPartPr/>
              <p14:nvPr/>
            </p14:nvContentPartPr>
            <p14:xfrm>
              <a:off x="10216444" y="3403620"/>
              <a:ext cx="172861" cy="239692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3"/>
            </p:blipFill>
            <p:spPr>
              <a:xfrm>
                <a:off x="10216444" y="3403620"/>
                <a:ext cx="172861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8" name="墨迹 47"/>
              <p14:cNvContentPartPr/>
              <p14:nvPr/>
            </p14:nvContentPartPr>
            <p14:xfrm>
              <a:off x="10520010" y="3329774"/>
              <a:ext cx="213430" cy="240221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5"/>
            </p:blipFill>
            <p:spPr>
              <a:xfrm>
                <a:off x="10520010" y="3329774"/>
                <a:ext cx="213430" cy="2402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9" name="墨迹 48"/>
              <p14:cNvContentPartPr/>
              <p14:nvPr/>
            </p14:nvContentPartPr>
            <p14:xfrm>
              <a:off x="10813168" y="3330303"/>
              <a:ext cx="159632" cy="194573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7"/>
            </p:blipFill>
            <p:spPr>
              <a:xfrm>
                <a:off x="10813168" y="3330303"/>
                <a:ext cx="159632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0" name="墨迹 49"/>
              <p14:cNvContentPartPr/>
              <p14:nvPr/>
            </p14:nvContentPartPr>
            <p14:xfrm>
              <a:off x="11068755" y="3288004"/>
              <a:ext cx="33867" cy="208673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9"/>
            </p:blipFill>
            <p:spPr>
              <a:xfrm>
                <a:off x="11068755" y="3288004"/>
                <a:ext cx="33867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1" name="墨迹 50"/>
              <p14:cNvContentPartPr/>
              <p14:nvPr/>
            </p14:nvContentPartPr>
            <p14:xfrm>
              <a:off x="11085688" y="3386701"/>
              <a:ext cx="110067" cy="53578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1"/>
            </p:blipFill>
            <p:spPr>
              <a:xfrm>
                <a:off x="11085688" y="3386701"/>
                <a:ext cx="110067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2" name="墨迹 51"/>
              <p14:cNvContentPartPr/>
              <p14:nvPr/>
            </p14:nvContentPartPr>
            <p14:xfrm>
              <a:off x="11173177" y="3207990"/>
              <a:ext cx="64911" cy="556578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3"/>
            </p:blipFill>
            <p:spPr>
              <a:xfrm>
                <a:off x="11173177" y="3207990"/>
                <a:ext cx="64911" cy="556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3" name="墨迹 52"/>
              <p14:cNvContentPartPr/>
              <p14:nvPr/>
            </p14:nvContentPartPr>
            <p14:xfrm>
              <a:off x="11294532" y="3436578"/>
              <a:ext cx="127000" cy="147516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5"/>
            </p:blipFill>
            <p:spPr>
              <a:xfrm>
                <a:off x="11294532" y="3436578"/>
                <a:ext cx="127000" cy="147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4" name="墨迹 53"/>
              <p14:cNvContentPartPr/>
              <p14:nvPr/>
            </p14:nvContentPartPr>
            <p14:xfrm>
              <a:off x="7413625" y="4094496"/>
              <a:ext cx="155575" cy="169194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7"/>
            </p:blipFill>
            <p:spPr>
              <a:xfrm>
                <a:off x="7413625" y="4094496"/>
                <a:ext cx="155575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5" name="墨迹 54"/>
              <p14:cNvContentPartPr/>
              <p14:nvPr/>
            </p14:nvContentPartPr>
            <p14:xfrm>
              <a:off x="7620000" y="4012543"/>
              <a:ext cx="28222" cy="219423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9"/>
            </p:blipFill>
            <p:spPr>
              <a:xfrm>
                <a:off x="7620000" y="4012543"/>
                <a:ext cx="28222" cy="2194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6" name="墨迹 55"/>
              <p14:cNvContentPartPr/>
              <p14:nvPr/>
            </p14:nvContentPartPr>
            <p14:xfrm>
              <a:off x="7648222" y="4100136"/>
              <a:ext cx="84666" cy="45118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1"/>
            </p:blipFill>
            <p:spPr>
              <a:xfrm>
                <a:off x="7648222" y="4100136"/>
                <a:ext cx="84666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7" name="墨迹 56"/>
              <p14:cNvContentPartPr/>
              <p14:nvPr/>
            </p14:nvContentPartPr>
            <p14:xfrm>
              <a:off x="7721600" y="3918252"/>
              <a:ext cx="62088" cy="568210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3"/>
            </p:blipFill>
            <p:spPr>
              <a:xfrm>
                <a:off x="7721600" y="3918252"/>
                <a:ext cx="62088" cy="5682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8" name="墨迹 57"/>
              <p14:cNvContentPartPr/>
              <p14:nvPr/>
            </p14:nvContentPartPr>
            <p14:xfrm>
              <a:off x="7857066" y="4074052"/>
              <a:ext cx="112889" cy="215017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5"/>
            </p:blipFill>
            <p:spPr>
              <a:xfrm>
                <a:off x="7857066" y="4074052"/>
                <a:ext cx="112889" cy="2150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9" name="墨迹 58"/>
              <p14:cNvContentPartPr/>
              <p14:nvPr/>
            </p14:nvContentPartPr>
            <p14:xfrm>
              <a:off x="7283273" y="4286250"/>
              <a:ext cx="906816" cy="118435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7"/>
            </p:blipFill>
            <p:spPr>
              <a:xfrm>
                <a:off x="7283273" y="4286250"/>
                <a:ext cx="906816" cy="11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0" name="墨迹 59"/>
              <p14:cNvContentPartPr/>
              <p14:nvPr/>
            </p14:nvContentPartPr>
            <p14:xfrm>
              <a:off x="7454547" y="4472363"/>
              <a:ext cx="351719" cy="178535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9"/>
            </p:blipFill>
            <p:spPr>
              <a:xfrm>
                <a:off x="7454547" y="4472363"/>
                <a:ext cx="351719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1" name="墨迹 60"/>
              <p14:cNvContentPartPr/>
              <p14:nvPr/>
            </p14:nvContentPartPr>
            <p14:xfrm>
              <a:off x="7775222" y="4416670"/>
              <a:ext cx="36688" cy="594294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21"/>
            </p:blipFill>
            <p:spPr>
              <a:xfrm>
                <a:off x="7775222" y="4416670"/>
                <a:ext cx="36688" cy="594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2" name="墨迹 61"/>
              <p14:cNvContentPartPr/>
              <p14:nvPr/>
            </p14:nvContentPartPr>
            <p14:xfrm>
              <a:off x="7878233" y="4518891"/>
              <a:ext cx="179211" cy="179064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3"/>
            </p:blipFill>
            <p:spPr>
              <a:xfrm>
                <a:off x="7878233" y="4518891"/>
                <a:ext cx="179211" cy="179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3" name="墨迹 62"/>
              <p14:cNvContentPartPr/>
              <p14:nvPr/>
            </p14:nvContentPartPr>
            <p14:xfrm>
              <a:off x="8420100" y="4212932"/>
              <a:ext cx="232833" cy="217133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5"/>
            </p:blipFill>
            <p:spPr>
              <a:xfrm>
                <a:off x="8420100" y="4212932"/>
                <a:ext cx="232833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4" name="墨迹 63"/>
              <p14:cNvContentPartPr/>
              <p14:nvPr/>
            </p14:nvContentPartPr>
            <p14:xfrm>
              <a:off x="8822266" y="4098550"/>
              <a:ext cx="15522" cy="565566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7"/>
            </p:blipFill>
            <p:spPr>
              <a:xfrm>
                <a:off x="8822266" y="4098550"/>
                <a:ext cx="15522" cy="5655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5" name="墨迹 64"/>
              <p14:cNvContentPartPr/>
              <p14:nvPr/>
            </p14:nvContentPartPr>
            <p14:xfrm>
              <a:off x="1676400" y="4436938"/>
              <a:ext cx="132644" cy="1679427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9"/>
            </p:blipFill>
            <p:spPr>
              <a:xfrm>
                <a:off x="1676400" y="4436938"/>
                <a:ext cx="132644" cy="16794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6" name="墨迹 65"/>
              <p14:cNvContentPartPr/>
              <p14:nvPr/>
            </p14:nvContentPartPr>
            <p14:xfrm>
              <a:off x="1580444" y="4378601"/>
              <a:ext cx="135467" cy="240397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31"/>
            </p:blipFill>
            <p:spPr>
              <a:xfrm>
                <a:off x="1580444" y="4378601"/>
                <a:ext cx="135467" cy="240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7" name="墨迹 66"/>
              <p14:cNvContentPartPr/>
              <p14:nvPr/>
            </p14:nvContentPartPr>
            <p14:xfrm>
              <a:off x="1665111" y="4440815"/>
              <a:ext cx="222955" cy="133064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3"/>
            </p:blipFill>
            <p:spPr>
              <a:xfrm>
                <a:off x="1665111" y="4440815"/>
                <a:ext cx="222955" cy="133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8" name="墨迹 67"/>
              <p14:cNvContentPartPr/>
              <p14:nvPr/>
            </p14:nvContentPartPr>
            <p14:xfrm>
              <a:off x="1704798" y="5972550"/>
              <a:ext cx="2596268" cy="178535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5"/>
            </p:blipFill>
            <p:spPr>
              <a:xfrm>
                <a:off x="1704798" y="5972550"/>
                <a:ext cx="2596268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9" name="墨迹 68"/>
              <p14:cNvContentPartPr/>
              <p14:nvPr/>
            </p14:nvContentPartPr>
            <p14:xfrm>
              <a:off x="4312355" y="5786437"/>
              <a:ext cx="314149" cy="346848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7"/>
            </p:blipFill>
            <p:spPr>
              <a:xfrm>
                <a:off x="4312355" y="5786437"/>
                <a:ext cx="314149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0" name="墨迹 69"/>
              <p14:cNvContentPartPr/>
              <p14:nvPr/>
            </p14:nvContentPartPr>
            <p14:xfrm>
              <a:off x="1953330" y="6442769"/>
              <a:ext cx="277636" cy="31724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9"/>
            </p:blipFill>
            <p:spPr>
              <a:xfrm>
                <a:off x="1953330" y="6442769"/>
                <a:ext cx="277636" cy="317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1" name="墨迹 70"/>
              <p14:cNvContentPartPr/>
              <p14:nvPr/>
            </p14:nvContentPartPr>
            <p14:xfrm>
              <a:off x="2099733" y="6505512"/>
              <a:ext cx="25400" cy="183293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41"/>
            </p:blipFill>
            <p:spPr>
              <a:xfrm>
                <a:off x="2099733" y="6505512"/>
                <a:ext cx="25400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2" name="墨迹 71"/>
              <p14:cNvContentPartPr/>
              <p14:nvPr/>
            </p14:nvContentPartPr>
            <p14:xfrm>
              <a:off x="2355673" y="6375620"/>
              <a:ext cx="30515" cy="513398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3"/>
            </p:blipFill>
            <p:spPr>
              <a:xfrm>
                <a:off x="2355673" y="6375620"/>
                <a:ext cx="30515" cy="513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3" name="墨迹 72"/>
              <p14:cNvContentPartPr/>
              <p14:nvPr/>
            </p14:nvContentPartPr>
            <p14:xfrm>
              <a:off x="2297288" y="6342662"/>
              <a:ext cx="107245" cy="182589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5"/>
            </p:blipFill>
            <p:spPr>
              <a:xfrm>
                <a:off x="2297288" y="6342662"/>
                <a:ext cx="107245" cy="1825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4" name="墨迹 73"/>
              <p14:cNvContentPartPr/>
              <p14:nvPr/>
            </p14:nvContentPartPr>
            <p14:xfrm>
              <a:off x="2387600" y="6378616"/>
              <a:ext cx="107244" cy="78957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7"/>
            </p:blipFill>
            <p:spPr>
              <a:xfrm>
                <a:off x="2387600" y="6378616"/>
                <a:ext cx="107244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5" name="墨迹 74"/>
              <p14:cNvContentPartPr/>
              <p14:nvPr/>
            </p14:nvContentPartPr>
            <p14:xfrm>
              <a:off x="1989137" y="4384946"/>
              <a:ext cx="1863196" cy="1364832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9"/>
            </p:blipFill>
            <p:spPr>
              <a:xfrm>
                <a:off x="1989137" y="4384946"/>
                <a:ext cx="1863196" cy="13648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6" name="墨迹 75"/>
              <p14:cNvContentPartPr/>
              <p14:nvPr/>
            </p14:nvContentPartPr>
            <p14:xfrm>
              <a:off x="3671711" y="4074757"/>
              <a:ext cx="196144" cy="47938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51"/>
            </p:blipFill>
            <p:spPr>
              <a:xfrm>
                <a:off x="3671711" y="4074757"/>
                <a:ext cx="196144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7" name="墨迹 76"/>
              <p14:cNvContentPartPr/>
              <p14:nvPr/>
            </p14:nvContentPartPr>
            <p14:xfrm>
              <a:off x="3764844" y="4117055"/>
              <a:ext cx="22578" cy="146635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3"/>
            </p:blipFill>
            <p:spPr>
              <a:xfrm>
                <a:off x="3764844" y="4117055"/>
                <a:ext cx="22578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78" name="墨迹 77"/>
              <p14:cNvContentPartPr/>
              <p14:nvPr/>
            </p14:nvContentPartPr>
            <p14:xfrm>
              <a:off x="3866444" y="4131155"/>
              <a:ext cx="5644" cy="157914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5"/>
            </p:blipFill>
            <p:spPr>
              <a:xfrm>
                <a:off x="3866444" y="4131155"/>
                <a:ext cx="5644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79" name="墨迹 78"/>
              <p14:cNvContentPartPr/>
              <p14:nvPr/>
            </p14:nvContentPartPr>
            <p14:xfrm>
              <a:off x="3659716" y="4289069"/>
              <a:ext cx="404284" cy="47939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7"/>
            </p:blipFill>
            <p:spPr>
              <a:xfrm>
                <a:off x="3659716" y="4289069"/>
                <a:ext cx="404284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0" name="墨迹 79"/>
              <p14:cNvContentPartPr/>
              <p14:nvPr/>
            </p14:nvContentPartPr>
            <p14:xfrm>
              <a:off x="2325511" y="4551320"/>
              <a:ext cx="2026355" cy="1113861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9"/>
            </p:blipFill>
            <p:spPr>
              <a:xfrm>
                <a:off x="2325511" y="4551320"/>
                <a:ext cx="2026355" cy="11138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1" name="墨迹 80"/>
              <p14:cNvContentPartPr/>
              <p14:nvPr/>
            </p14:nvContentPartPr>
            <p14:xfrm>
              <a:off x="4447822" y="5391651"/>
              <a:ext cx="112889" cy="242511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61"/>
            </p:blipFill>
            <p:spPr>
              <a:xfrm>
                <a:off x="4447822" y="5391651"/>
                <a:ext cx="112889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2" name="墨迹 81"/>
              <p14:cNvContentPartPr/>
              <p14:nvPr/>
            </p14:nvContentPartPr>
            <p14:xfrm>
              <a:off x="4367741" y="5605963"/>
              <a:ext cx="283281" cy="28199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3"/>
            </p:blipFill>
            <p:spPr>
              <a:xfrm>
                <a:off x="4367741" y="5605963"/>
                <a:ext cx="28328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3" name="墨迹 82"/>
              <p14:cNvContentPartPr/>
              <p14:nvPr/>
            </p14:nvContentPartPr>
            <p14:xfrm>
              <a:off x="1134533" y="4396930"/>
              <a:ext cx="321733" cy="350373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5"/>
            </p:blipFill>
            <p:spPr>
              <a:xfrm>
                <a:off x="1134533" y="4396930"/>
                <a:ext cx="321733" cy="3503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4" name="墨迹 83"/>
              <p14:cNvContentPartPr/>
              <p14:nvPr/>
            </p14:nvContentPartPr>
            <p14:xfrm>
              <a:off x="1461911" y="4392172"/>
              <a:ext cx="33866" cy="410824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7"/>
            </p:blipFill>
            <p:spPr>
              <a:xfrm>
                <a:off x="1461911" y="4392172"/>
                <a:ext cx="33866" cy="4108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5" name="墨迹 84"/>
              <p14:cNvContentPartPr/>
              <p14:nvPr/>
            </p14:nvContentPartPr>
            <p14:xfrm>
              <a:off x="1468966" y="4499152"/>
              <a:ext cx="142522" cy="204443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9"/>
            </p:blipFill>
            <p:spPr>
              <a:xfrm>
                <a:off x="1468966" y="4499152"/>
                <a:ext cx="142522" cy="2044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6" name="墨迹 85"/>
              <p14:cNvContentPartPr/>
              <p14:nvPr/>
            </p14:nvContentPartPr>
            <p14:xfrm>
              <a:off x="2822222" y="6322218"/>
              <a:ext cx="8466" cy="375047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71"/>
            </p:blipFill>
            <p:spPr>
              <a:xfrm>
                <a:off x="2822222" y="6322218"/>
                <a:ext cx="8466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7" name="墨迹 86"/>
              <p14:cNvContentPartPr/>
              <p14:nvPr/>
            </p14:nvContentPartPr>
            <p14:xfrm>
              <a:off x="2858205" y="6398180"/>
              <a:ext cx="133350" cy="180650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3"/>
            </p:blipFill>
            <p:spPr>
              <a:xfrm>
                <a:off x="2858205" y="6398180"/>
                <a:ext cx="133350" cy="180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88" name="墨迹 87"/>
              <p14:cNvContentPartPr/>
              <p14:nvPr/>
            </p14:nvContentPartPr>
            <p14:xfrm>
              <a:off x="3036005" y="6414394"/>
              <a:ext cx="68439" cy="206734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5"/>
            </p:blipFill>
            <p:spPr>
              <a:xfrm>
                <a:off x="3036005" y="6414394"/>
                <a:ext cx="68439" cy="206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89" name="墨迹 88"/>
              <p14:cNvContentPartPr/>
              <p14:nvPr/>
            </p14:nvContentPartPr>
            <p14:xfrm>
              <a:off x="2991555" y="6604208"/>
              <a:ext cx="146756" cy="28200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7"/>
            </p:blipFill>
            <p:spPr>
              <a:xfrm>
                <a:off x="2991555" y="6604208"/>
                <a:ext cx="146756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0" name="墨迹 89"/>
              <p14:cNvContentPartPr/>
              <p14:nvPr/>
            </p14:nvContentPartPr>
            <p14:xfrm>
              <a:off x="3241851" y="6267407"/>
              <a:ext cx="31926" cy="455238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9"/>
            </p:blipFill>
            <p:spPr>
              <a:xfrm>
                <a:off x="3241851" y="6267407"/>
                <a:ext cx="31926" cy="4552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1" name="墨迹 90"/>
              <p14:cNvContentPartPr/>
              <p14:nvPr/>
            </p14:nvContentPartPr>
            <p14:xfrm>
              <a:off x="3203222" y="6215062"/>
              <a:ext cx="70555" cy="188934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81"/>
            </p:blipFill>
            <p:spPr>
              <a:xfrm>
                <a:off x="3203222" y="6215062"/>
                <a:ext cx="70555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2" name="墨迹 91"/>
              <p14:cNvContentPartPr/>
              <p14:nvPr/>
            </p14:nvContentPartPr>
            <p14:xfrm>
              <a:off x="3273777" y="6270050"/>
              <a:ext cx="95956" cy="77548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3"/>
            </p:blipFill>
            <p:spPr>
              <a:xfrm>
                <a:off x="3273777" y="6270050"/>
                <a:ext cx="95956" cy="775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3" name="墨迹 92"/>
              <p14:cNvContentPartPr/>
              <p14:nvPr/>
            </p14:nvContentPartPr>
            <p14:xfrm>
              <a:off x="4007555" y="6289084"/>
              <a:ext cx="11289" cy="343323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5"/>
            </p:blipFill>
            <p:spPr>
              <a:xfrm>
                <a:off x="4007555" y="6289084"/>
                <a:ext cx="11289" cy="3433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4" name="墨迹 93"/>
              <p14:cNvContentPartPr/>
              <p14:nvPr/>
            </p14:nvContentPartPr>
            <p14:xfrm>
              <a:off x="4037718" y="6347421"/>
              <a:ext cx="113770" cy="155271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7"/>
            </p:blipFill>
            <p:spPr>
              <a:xfrm>
                <a:off x="4037718" y="6347421"/>
                <a:ext cx="113770" cy="1552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5" name="墨迹 94"/>
              <p14:cNvContentPartPr/>
              <p14:nvPr/>
            </p14:nvContentPartPr>
            <p14:xfrm>
              <a:off x="4203700" y="6356057"/>
              <a:ext cx="77611" cy="33838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9"/>
            </p:blipFill>
            <p:spPr>
              <a:xfrm>
                <a:off x="4203700" y="6356057"/>
                <a:ext cx="77611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6" name="墨迹 95"/>
              <p14:cNvContentPartPr/>
              <p14:nvPr/>
            </p14:nvContentPartPr>
            <p14:xfrm>
              <a:off x="4227688" y="6395536"/>
              <a:ext cx="28223" cy="101516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91"/>
            </p:blipFill>
            <p:spPr>
              <a:xfrm>
                <a:off x="4227688" y="6395536"/>
                <a:ext cx="28223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7" name="墨迹 96"/>
              <p14:cNvContentPartPr/>
              <p14:nvPr/>
            </p14:nvContentPartPr>
            <p14:xfrm>
              <a:off x="4258733" y="6393421"/>
              <a:ext cx="25400" cy="126190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93"/>
            </p:blipFill>
            <p:spPr>
              <a:xfrm>
                <a:off x="4258733" y="6393421"/>
                <a:ext cx="25400" cy="126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98" name="墨迹 97"/>
              <p14:cNvContentPartPr/>
              <p14:nvPr/>
            </p14:nvContentPartPr>
            <p14:xfrm>
              <a:off x="4169127" y="6509742"/>
              <a:ext cx="154517" cy="49348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5"/>
            </p:blipFill>
            <p:spPr>
              <a:xfrm>
                <a:off x="4169127" y="6509742"/>
                <a:ext cx="154517" cy="49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99" name="墨迹 98"/>
              <p14:cNvContentPartPr/>
              <p14:nvPr/>
            </p14:nvContentPartPr>
            <p14:xfrm>
              <a:off x="4453466" y="6201667"/>
              <a:ext cx="22578" cy="286926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7"/>
            </p:blipFill>
            <p:spPr>
              <a:xfrm>
                <a:off x="4453466" y="6201667"/>
                <a:ext cx="22578" cy="2869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0" name="墨迹 99"/>
              <p14:cNvContentPartPr/>
              <p14:nvPr/>
            </p14:nvContentPartPr>
            <p14:xfrm>
              <a:off x="4408311" y="6347597"/>
              <a:ext cx="177800" cy="192282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9"/>
            </p:blipFill>
            <p:spPr>
              <a:xfrm>
                <a:off x="4408311" y="6347597"/>
                <a:ext cx="177800" cy="1922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1" name="墨迹 100"/>
              <p14:cNvContentPartPr/>
              <p14:nvPr/>
            </p14:nvContentPartPr>
            <p14:xfrm>
              <a:off x="2982206" y="6694445"/>
              <a:ext cx="263349" cy="169194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201"/>
            </p:blipFill>
            <p:spPr>
              <a:xfrm>
                <a:off x="2982206" y="6694445"/>
                <a:ext cx="263349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2" name="墨迹 101"/>
              <p14:cNvContentPartPr/>
              <p14:nvPr/>
            </p14:nvContentPartPr>
            <p14:xfrm>
              <a:off x="3251200" y="6676821"/>
              <a:ext cx="19755" cy="282695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203"/>
            </p:blipFill>
            <p:spPr>
              <a:xfrm>
                <a:off x="3251200" y="6676821"/>
                <a:ext cx="19755" cy="2826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3" name="墨迹 102"/>
              <p14:cNvContentPartPr/>
              <p14:nvPr/>
            </p14:nvContentPartPr>
            <p14:xfrm>
              <a:off x="3352800" y="6697265"/>
              <a:ext cx="94544" cy="200213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5"/>
            </p:blipFill>
            <p:spPr>
              <a:xfrm>
                <a:off x="3352800" y="6697265"/>
                <a:ext cx="94544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4" name="墨迹 103"/>
              <p14:cNvContentPartPr/>
              <p14:nvPr/>
            </p14:nvContentPartPr>
            <p14:xfrm>
              <a:off x="3290711" y="6799839"/>
              <a:ext cx="14111" cy="159677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7"/>
            </p:blipFill>
            <p:spPr>
              <a:xfrm>
                <a:off x="3290711" y="6799839"/>
                <a:ext cx="14111" cy="159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5" name="墨迹 104"/>
              <p14:cNvContentPartPr/>
              <p14:nvPr/>
            </p14:nvContentPartPr>
            <p14:xfrm>
              <a:off x="3501495" y="6671886"/>
              <a:ext cx="98249" cy="135356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9"/>
            </p:blipFill>
            <p:spPr>
              <a:xfrm>
                <a:off x="3501495" y="6671886"/>
                <a:ext cx="98249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06" name="墨迹 105"/>
              <p14:cNvContentPartPr/>
              <p14:nvPr/>
            </p14:nvContentPartPr>
            <p14:xfrm>
              <a:off x="4284133" y="6641572"/>
              <a:ext cx="28222" cy="284105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11"/>
            </p:blipFill>
            <p:spPr>
              <a:xfrm>
                <a:off x="4284133" y="6641572"/>
                <a:ext cx="28222" cy="284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07" name="墨迹 106"/>
              <p14:cNvContentPartPr/>
              <p14:nvPr/>
            </p14:nvContentPartPr>
            <p14:xfrm>
              <a:off x="4309533" y="6675940"/>
              <a:ext cx="143933" cy="125662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13"/>
            </p:blipFill>
            <p:spPr>
              <a:xfrm>
                <a:off x="4309533" y="6675940"/>
                <a:ext cx="143933" cy="1256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08" name="墨迹 107"/>
              <p14:cNvContentPartPr/>
              <p14:nvPr/>
            </p14:nvContentPartPr>
            <p14:xfrm>
              <a:off x="4291894" y="6649327"/>
              <a:ext cx="129822" cy="195983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5"/>
            </p:blipFill>
            <p:spPr>
              <a:xfrm>
                <a:off x="4291894" y="6649327"/>
                <a:ext cx="129822" cy="195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09" name="墨迹 108"/>
              <p14:cNvContentPartPr/>
              <p14:nvPr/>
            </p14:nvContentPartPr>
            <p14:xfrm>
              <a:off x="4476044" y="6635227"/>
              <a:ext cx="5644" cy="191754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7"/>
            </p:blipFill>
            <p:spPr>
              <a:xfrm>
                <a:off x="4476044" y="6635227"/>
                <a:ext cx="5644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0" name="墨迹 109"/>
              <p14:cNvContentPartPr/>
              <p14:nvPr/>
            </p14:nvContentPartPr>
            <p14:xfrm>
              <a:off x="4487333" y="6688805"/>
              <a:ext cx="73378" cy="50759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9"/>
            </p:blipFill>
            <p:spPr>
              <a:xfrm>
                <a:off x="4487333" y="6688805"/>
                <a:ext cx="73378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1" name="墨迹 110"/>
              <p14:cNvContentPartPr/>
              <p14:nvPr/>
            </p14:nvContentPartPr>
            <p14:xfrm>
              <a:off x="4560711" y="6600507"/>
              <a:ext cx="11289" cy="353369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21"/>
            </p:blipFill>
            <p:spPr>
              <a:xfrm>
                <a:off x="4560711" y="6600507"/>
                <a:ext cx="11289" cy="353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2" name="墨迹 111"/>
              <p14:cNvContentPartPr/>
              <p14:nvPr/>
            </p14:nvContentPartPr>
            <p14:xfrm>
              <a:off x="4605866" y="6683166"/>
              <a:ext cx="79022" cy="146634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23"/>
            </p:blipFill>
            <p:spPr>
              <a:xfrm>
                <a:off x="4605866" y="6683166"/>
                <a:ext cx="79022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3" name="墨迹 112"/>
              <p14:cNvContentPartPr/>
              <p14:nvPr/>
            </p14:nvContentPartPr>
            <p14:xfrm>
              <a:off x="4784372" y="6629411"/>
              <a:ext cx="171450" cy="121432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25"/>
            </p:blipFill>
            <p:spPr>
              <a:xfrm>
                <a:off x="4784372" y="6629411"/>
                <a:ext cx="171450" cy="1214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14" name="墨迹 113"/>
              <p14:cNvContentPartPr/>
              <p14:nvPr/>
            </p14:nvContentPartPr>
            <p14:xfrm>
              <a:off x="5017911" y="6607733"/>
              <a:ext cx="129822" cy="168842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7"/>
            </p:blipFill>
            <p:spPr>
              <a:xfrm>
                <a:off x="5017911" y="6607733"/>
                <a:ext cx="129822" cy="1688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15" name="墨迹 114"/>
              <p14:cNvContentPartPr/>
              <p14:nvPr/>
            </p14:nvContentPartPr>
            <p14:xfrm>
              <a:off x="7223301" y="4365207"/>
              <a:ext cx="947913" cy="552700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9"/>
            </p:blipFill>
            <p:spPr>
              <a:xfrm>
                <a:off x="7223301" y="4365207"/>
                <a:ext cx="947913" cy="55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16" name="墨迹 115"/>
              <p14:cNvContentPartPr/>
              <p14:nvPr/>
            </p14:nvContentPartPr>
            <p14:xfrm>
              <a:off x="7869766" y="4968666"/>
              <a:ext cx="182034" cy="146634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31"/>
            </p:blipFill>
            <p:spPr>
              <a:xfrm>
                <a:off x="7869766" y="4968666"/>
                <a:ext cx="182034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17" name="墨迹 116"/>
              <p14:cNvContentPartPr/>
              <p14:nvPr/>
            </p14:nvContentPartPr>
            <p14:xfrm>
              <a:off x="8123766" y="5032995"/>
              <a:ext cx="105834" cy="125485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33"/>
            </p:blipFill>
            <p:spPr>
              <a:xfrm>
                <a:off x="8123766" y="5032995"/>
                <a:ext cx="105834" cy="125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18" name="墨迹 117"/>
              <p14:cNvContentPartPr/>
              <p14:nvPr/>
            </p14:nvContentPartPr>
            <p14:xfrm>
              <a:off x="8923866" y="4731794"/>
              <a:ext cx="101600" cy="76137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35"/>
            </p:blipFill>
            <p:spPr>
              <a:xfrm>
                <a:off x="8923866" y="4731794"/>
                <a:ext cx="101600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19" name="墨迹 118"/>
              <p14:cNvContentPartPr/>
              <p14:nvPr/>
            </p14:nvContentPartPr>
            <p14:xfrm>
              <a:off x="8782755" y="4841065"/>
              <a:ext cx="316089" cy="389851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7"/>
            </p:blipFill>
            <p:spPr>
              <a:xfrm>
                <a:off x="8782755" y="4841065"/>
                <a:ext cx="316089" cy="3898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0" name="墨迹 119"/>
              <p14:cNvContentPartPr/>
              <p14:nvPr/>
            </p14:nvContentPartPr>
            <p14:xfrm>
              <a:off x="9059862" y="4809870"/>
              <a:ext cx="253471" cy="471805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9"/>
            </p:blipFill>
            <p:spPr>
              <a:xfrm>
                <a:off x="9059862" y="4809870"/>
                <a:ext cx="253471" cy="4718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1" name="墨迹 120"/>
              <p14:cNvContentPartPr/>
              <p14:nvPr/>
            </p14:nvContentPartPr>
            <p14:xfrm>
              <a:off x="9465733" y="5123760"/>
              <a:ext cx="8467" cy="19740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41"/>
            </p:blipFill>
            <p:spPr>
              <a:xfrm>
                <a:off x="9465733" y="5123760"/>
                <a:ext cx="8467" cy="19740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7_BD.84_1#bc4514f51?sp=1&amp;vop=1&amp;pid=e50ec6c23&amp;color=0,0,0&amp;vtp=1&amp;bt=1&amp;bbb=1&amp;hb=1"/>
          <p:cNvSpPr/>
          <p:nvPr/>
        </p:nvSpPr>
        <p:spPr>
          <a:xfrm>
            <a:off x="646176" y="471573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1398" b="-1133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C_7_AN.85_1#bc4514f51.blank?vop=1&amp;pid=e50ec6c23&amp;color=0,0,0&amp;vpa=37&amp;vtp=1"/>
          <p:cNvSpPr/>
          <p:nvPr/>
        </p:nvSpPr>
        <p:spPr>
          <a:xfrm>
            <a:off x="1674749" y="1499100"/>
            <a:ext cx="311150" cy="457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C</a:t>
            </a:r>
            <a:endParaRPr lang="en-US" altLang="zh-CN" sz="2000" dirty="0"/>
          </a:p>
        </p:txBody>
      </p:sp>
      <p:pic>
        <p:nvPicPr>
          <p:cNvPr id="4" name="QC_7_BD.84_2#bc4514f51?vop=1&amp;pid=e50ec6c23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9975" y="1036144"/>
            <a:ext cx="5142965" cy="327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" name="QC_7_BD.84_3#bc4514f51.choices?vop=1&amp;pid=e50ec6c23&amp;color=0,0,0&amp;vtp=1&amp;bbb=1"/>
          <p:cNvSpPr/>
          <p:nvPr/>
        </p:nvSpPr>
        <p:spPr>
          <a:xfrm>
            <a:off x="649224" y="4452612"/>
            <a:ext cx="10899648" cy="444500"/>
          </a:xfrm>
          <a:prstGeom prst="rect">
            <a:avLst/>
          </a:prstGeom>
          <a:blipFill rotWithShape="1">
            <a:blip r:embed="rId5"/>
            <a:stretch>
              <a:fillRect l="-1454" b="-24658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0" name="墨迹 39"/>
              <p14:cNvContentPartPr/>
              <p14:nvPr/>
            </p14:nvContentPartPr>
            <p14:xfrm>
              <a:off x="5142618" y="3914023"/>
              <a:ext cx="3710693" cy="90237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"/>
            </p:blipFill>
            <p:spPr>
              <a:xfrm>
                <a:off x="5142618" y="3914023"/>
                <a:ext cx="3710693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" name="墨迹 40"/>
              <p14:cNvContentPartPr/>
              <p14:nvPr/>
            </p14:nvContentPartPr>
            <p14:xfrm>
              <a:off x="5027436" y="3880184"/>
              <a:ext cx="300919" cy="259431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9"/>
            </p:blipFill>
            <p:spPr>
              <a:xfrm>
                <a:off x="5027436" y="3880184"/>
                <a:ext cx="300919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墨迹 41"/>
              <p14:cNvContentPartPr/>
              <p14:nvPr/>
            </p14:nvContentPartPr>
            <p14:xfrm>
              <a:off x="5213878" y="4359567"/>
              <a:ext cx="213254" cy="62038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11"/>
            </p:blipFill>
            <p:spPr>
              <a:xfrm>
                <a:off x="5213878" y="4359567"/>
                <a:ext cx="213254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" name="墨迹 42"/>
              <p14:cNvContentPartPr/>
              <p14:nvPr/>
            </p14:nvContentPartPr>
            <p14:xfrm>
              <a:off x="5305777" y="4415965"/>
              <a:ext cx="50800" cy="183646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13"/>
            </p:blipFill>
            <p:spPr>
              <a:xfrm>
                <a:off x="5305777" y="4415965"/>
                <a:ext cx="50800" cy="1836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4" name="墨迹 43"/>
              <p14:cNvContentPartPr/>
              <p14:nvPr/>
            </p14:nvContentPartPr>
            <p14:xfrm>
              <a:off x="5503333" y="4270740"/>
              <a:ext cx="22578" cy="568210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15"/>
            </p:blipFill>
            <p:spPr>
              <a:xfrm>
                <a:off x="5503333" y="4270740"/>
                <a:ext cx="22578" cy="5682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5" name="墨迹 44"/>
              <p14:cNvContentPartPr/>
              <p14:nvPr/>
            </p14:nvContentPartPr>
            <p14:xfrm>
              <a:off x="5421488" y="4271445"/>
              <a:ext cx="81844" cy="172719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17"/>
            </p:blipFill>
            <p:spPr>
              <a:xfrm>
                <a:off x="5421488" y="4271445"/>
                <a:ext cx="81844" cy="172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6" name="墨迹 45"/>
              <p14:cNvContentPartPr/>
              <p14:nvPr/>
            </p14:nvContentPartPr>
            <p14:xfrm>
              <a:off x="5531555" y="4274970"/>
              <a:ext cx="95956" cy="118436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19"/>
            </p:blipFill>
            <p:spPr>
              <a:xfrm>
                <a:off x="5531555" y="4274970"/>
                <a:ext cx="95956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7" name="墨迹 46"/>
              <p14:cNvContentPartPr/>
              <p14:nvPr/>
            </p14:nvContentPartPr>
            <p14:xfrm>
              <a:off x="6045200" y="4244656"/>
              <a:ext cx="45155" cy="344028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21"/>
            </p:blipFill>
            <p:spPr>
              <a:xfrm>
                <a:off x="6045200" y="4244656"/>
                <a:ext cx="45155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8" name="墨迹 47"/>
              <p14:cNvContentPartPr/>
              <p14:nvPr/>
            </p14:nvContentPartPr>
            <p14:xfrm>
              <a:off x="6067072" y="4352165"/>
              <a:ext cx="122061" cy="134297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23"/>
            </p:blipFill>
            <p:spPr>
              <a:xfrm>
                <a:off x="6067072" y="4352165"/>
                <a:ext cx="122061" cy="134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9" name="墨迹 48"/>
              <p14:cNvContentPartPr/>
              <p14:nvPr/>
            </p14:nvContentPartPr>
            <p14:xfrm>
              <a:off x="6208888" y="4382126"/>
              <a:ext cx="107244" cy="33839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25"/>
            </p:blipFill>
            <p:spPr>
              <a:xfrm>
                <a:off x="6208888" y="4382126"/>
                <a:ext cx="10724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0" name="墨迹 49"/>
              <p14:cNvContentPartPr/>
              <p14:nvPr/>
            </p14:nvContentPartPr>
            <p14:xfrm>
              <a:off x="6256866" y="4415965"/>
              <a:ext cx="42334" cy="115616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27"/>
            </p:blipFill>
            <p:spPr>
              <a:xfrm>
                <a:off x="6256866" y="4415965"/>
                <a:ext cx="42334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1" name="墨迹 50"/>
              <p14:cNvContentPartPr/>
              <p14:nvPr/>
            </p14:nvContentPartPr>
            <p14:xfrm>
              <a:off x="6184547" y="4517481"/>
              <a:ext cx="165453" cy="22560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29"/>
            </p:blipFill>
            <p:spPr>
              <a:xfrm>
                <a:off x="6184547" y="4517481"/>
                <a:ext cx="165453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2" name="墨迹 51"/>
              <p14:cNvContentPartPr/>
              <p14:nvPr/>
            </p14:nvContentPartPr>
            <p14:xfrm>
              <a:off x="6488288" y="4233729"/>
              <a:ext cx="14112" cy="396548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31"/>
            </p:blipFill>
            <p:spPr>
              <a:xfrm>
                <a:off x="6488288" y="4233729"/>
                <a:ext cx="14112" cy="3965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3" name="墨迹 52"/>
              <p14:cNvContentPartPr/>
              <p14:nvPr/>
            </p14:nvContentPartPr>
            <p14:xfrm>
              <a:off x="6426200" y="4199185"/>
              <a:ext cx="81844" cy="157562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33"/>
            </p:blipFill>
            <p:spPr>
              <a:xfrm>
                <a:off x="6426200" y="4199185"/>
                <a:ext cx="81844" cy="1575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4" name="墨迹 53"/>
              <p14:cNvContentPartPr/>
              <p14:nvPr/>
            </p14:nvContentPartPr>
            <p14:xfrm>
              <a:off x="6541911" y="4218572"/>
              <a:ext cx="81844" cy="64858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35"/>
            </p:blipFill>
            <p:spPr>
              <a:xfrm>
                <a:off x="6541911" y="4218572"/>
                <a:ext cx="81844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5" name="墨迹 54"/>
              <p14:cNvContentPartPr/>
              <p14:nvPr/>
            </p14:nvContentPartPr>
            <p14:xfrm>
              <a:off x="7354711" y="4193898"/>
              <a:ext cx="33866" cy="401130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37"/>
            </p:blipFill>
            <p:spPr>
              <a:xfrm>
                <a:off x="7354711" y="4193898"/>
                <a:ext cx="33866" cy="4011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6" name="墨迹 55"/>
              <p14:cNvContentPartPr/>
              <p14:nvPr/>
            </p14:nvContentPartPr>
            <p14:xfrm>
              <a:off x="7358944" y="4294533"/>
              <a:ext cx="156633" cy="152451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39"/>
            </p:blipFill>
            <p:spPr>
              <a:xfrm>
                <a:off x="7358944" y="4294533"/>
                <a:ext cx="156633" cy="1524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7" name="墨迹 56"/>
              <p14:cNvContentPartPr/>
              <p14:nvPr/>
            </p14:nvContentPartPr>
            <p14:xfrm>
              <a:off x="7574844" y="4291889"/>
              <a:ext cx="81844" cy="45119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41"/>
            </p:blipFill>
            <p:spPr>
              <a:xfrm>
                <a:off x="7574844" y="4291889"/>
                <a:ext cx="81844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8" name="墨迹 57"/>
              <p14:cNvContentPartPr/>
              <p14:nvPr/>
            </p14:nvContentPartPr>
            <p14:xfrm>
              <a:off x="7581900" y="4348287"/>
              <a:ext cx="32455" cy="104337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43"/>
            </p:blipFill>
            <p:spPr>
              <a:xfrm>
                <a:off x="7581900" y="4348287"/>
                <a:ext cx="32455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9" name="墨迹 58"/>
              <p14:cNvContentPartPr/>
              <p14:nvPr/>
            </p14:nvContentPartPr>
            <p14:xfrm>
              <a:off x="7639755" y="4348287"/>
              <a:ext cx="8467" cy="129716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45"/>
            </p:blipFill>
            <p:spPr>
              <a:xfrm>
                <a:off x="7639755" y="4348287"/>
                <a:ext cx="8467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0" name="墨迹 59"/>
              <p14:cNvContentPartPr/>
              <p14:nvPr/>
            </p14:nvContentPartPr>
            <p14:xfrm>
              <a:off x="7501466" y="4478003"/>
              <a:ext cx="217311" cy="33839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47"/>
            </p:blipFill>
            <p:spPr>
              <a:xfrm>
                <a:off x="7501466" y="4478003"/>
                <a:ext cx="21731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1" name="墨迹 60"/>
              <p14:cNvContentPartPr/>
              <p14:nvPr/>
            </p14:nvContentPartPr>
            <p14:xfrm>
              <a:off x="7874000" y="4120580"/>
              <a:ext cx="16933" cy="371522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49"/>
            </p:blipFill>
            <p:spPr>
              <a:xfrm>
                <a:off x="7874000" y="4120580"/>
                <a:ext cx="16933" cy="3715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2" name="墨迹 61"/>
              <p14:cNvContentPartPr/>
              <p14:nvPr/>
            </p14:nvContentPartPr>
            <p14:xfrm>
              <a:off x="7787216" y="4387766"/>
              <a:ext cx="219428" cy="169018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51"/>
            </p:blipFill>
            <p:spPr>
              <a:xfrm>
                <a:off x="7787216" y="4387766"/>
                <a:ext cx="219428" cy="169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3" name="墨迹 62"/>
              <p14:cNvContentPartPr/>
              <p14:nvPr/>
            </p14:nvContentPartPr>
            <p14:xfrm>
              <a:off x="5895622" y="4822031"/>
              <a:ext cx="132644" cy="152274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53"/>
            </p:blipFill>
            <p:spPr>
              <a:xfrm>
                <a:off x="5895622" y="4822031"/>
                <a:ext cx="132644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4" name="墨迹 63"/>
              <p14:cNvContentPartPr/>
              <p14:nvPr/>
            </p14:nvContentPartPr>
            <p14:xfrm>
              <a:off x="6074833" y="4782552"/>
              <a:ext cx="32456" cy="201094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55"/>
            </p:blipFill>
            <p:spPr>
              <a:xfrm>
                <a:off x="6074833" y="4782552"/>
                <a:ext cx="32456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5" name="墨迹 64"/>
              <p14:cNvContentPartPr/>
              <p14:nvPr/>
            </p14:nvContentPartPr>
            <p14:xfrm>
              <a:off x="6096000" y="4855870"/>
              <a:ext cx="64911" cy="39478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57"/>
            </p:blipFill>
            <p:spPr>
              <a:xfrm>
                <a:off x="6096000" y="4855870"/>
                <a:ext cx="64911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6" name="墨迹 65"/>
              <p14:cNvContentPartPr/>
              <p14:nvPr/>
            </p14:nvContentPartPr>
            <p14:xfrm>
              <a:off x="6175022" y="4724039"/>
              <a:ext cx="33866" cy="416641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59"/>
            </p:blipFill>
            <p:spPr>
              <a:xfrm>
                <a:off x="6175022" y="4724039"/>
                <a:ext cx="33866" cy="4166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7" name="墨迹 66"/>
              <p14:cNvContentPartPr/>
              <p14:nvPr/>
            </p14:nvContentPartPr>
            <p14:xfrm>
              <a:off x="6287911" y="4921432"/>
              <a:ext cx="5644" cy="114911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61"/>
            </p:blipFill>
            <p:spPr>
              <a:xfrm>
                <a:off x="6287911" y="4921432"/>
                <a:ext cx="5644" cy="114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8" name="墨迹 67"/>
              <p14:cNvContentPartPr/>
              <p14:nvPr/>
            </p14:nvContentPartPr>
            <p14:xfrm>
              <a:off x="6414381" y="4802291"/>
              <a:ext cx="132997" cy="191754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63"/>
            </p:blipFill>
            <p:spPr>
              <a:xfrm>
                <a:off x="6414381" y="4802291"/>
                <a:ext cx="132997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9" name="墨迹 68"/>
              <p14:cNvContentPartPr/>
              <p14:nvPr/>
            </p14:nvContentPartPr>
            <p14:xfrm>
              <a:off x="6654800" y="4816391"/>
              <a:ext cx="99659" cy="170604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65"/>
            </p:blipFill>
            <p:spPr>
              <a:xfrm>
                <a:off x="6654800" y="4816391"/>
                <a:ext cx="99659" cy="1706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0" name="墨迹 69"/>
              <p14:cNvContentPartPr/>
              <p14:nvPr/>
            </p14:nvContentPartPr>
            <p14:xfrm>
              <a:off x="7375877" y="4830490"/>
              <a:ext cx="134056" cy="115616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67"/>
            </p:blipFill>
            <p:spPr>
              <a:xfrm>
                <a:off x="7375877" y="4830490"/>
                <a:ext cx="134056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1" name="墨迹 70"/>
              <p14:cNvContentPartPr/>
              <p14:nvPr/>
            </p14:nvContentPartPr>
            <p14:xfrm>
              <a:off x="7583311" y="4752591"/>
              <a:ext cx="29633" cy="193515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69"/>
            </p:blipFill>
            <p:spPr>
              <a:xfrm>
                <a:off x="7583311" y="4752591"/>
                <a:ext cx="29633" cy="1935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2" name="墨迹 71"/>
              <p14:cNvContentPartPr/>
              <p14:nvPr/>
            </p14:nvContentPartPr>
            <p14:xfrm>
              <a:off x="7591777" y="4844590"/>
              <a:ext cx="87489" cy="33839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71"/>
            </p:blipFill>
            <p:spPr>
              <a:xfrm>
                <a:off x="7591777" y="4844590"/>
                <a:ext cx="8748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3" name="墨迹 72"/>
              <p14:cNvContentPartPr/>
              <p14:nvPr/>
            </p14:nvContentPartPr>
            <p14:xfrm>
              <a:off x="7665155" y="4702361"/>
              <a:ext cx="33867" cy="432679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73"/>
            </p:blipFill>
            <p:spPr>
              <a:xfrm>
                <a:off x="7665155" y="4702361"/>
                <a:ext cx="33867" cy="4326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墨迹 73"/>
              <p14:cNvContentPartPr/>
              <p14:nvPr/>
            </p14:nvContentPartPr>
            <p14:xfrm>
              <a:off x="7731653" y="4872789"/>
              <a:ext cx="136702" cy="124075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75"/>
            </p:blipFill>
            <p:spPr>
              <a:xfrm>
                <a:off x="7731653" y="4872789"/>
                <a:ext cx="136702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5" name="墨迹 74"/>
              <p14:cNvContentPartPr/>
              <p14:nvPr/>
            </p14:nvContentPartPr>
            <p14:xfrm>
              <a:off x="7950905" y="4784491"/>
              <a:ext cx="179917" cy="167255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77"/>
            </p:blipFill>
            <p:spPr>
              <a:xfrm>
                <a:off x="7950905" y="4784491"/>
                <a:ext cx="179917" cy="167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6" name="墨迹 75"/>
              <p14:cNvContentPartPr/>
              <p14:nvPr/>
            </p14:nvContentPartPr>
            <p14:xfrm>
              <a:off x="8187266" y="4779380"/>
              <a:ext cx="153282" cy="175538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79"/>
            </p:blipFill>
            <p:spPr>
              <a:xfrm>
                <a:off x="8187266" y="4779380"/>
                <a:ext cx="153282" cy="1755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7" name="墨迹 76"/>
              <p14:cNvContentPartPr/>
              <p14:nvPr/>
            </p14:nvContentPartPr>
            <p14:xfrm>
              <a:off x="1907822" y="910299"/>
              <a:ext cx="697089" cy="452242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81"/>
            </p:blipFill>
            <p:spPr>
              <a:xfrm>
                <a:off x="1907822" y="910299"/>
                <a:ext cx="697089" cy="452242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7_BD.87_1#40f585998?sp=1&amp;vop=1&amp;pid=e50ec6c23&amp;color=0,0,0&amp;vtp=1&amp;bt=1&amp;bbb=1&amp;hb=1"/>
          <p:cNvSpPr/>
          <p:nvPr/>
        </p:nvSpPr>
        <p:spPr>
          <a:xfrm>
            <a:off x="649224" y="1080000"/>
            <a:ext cx="10899648" cy="3187700"/>
          </a:xfrm>
          <a:prstGeom prst="rect">
            <a:avLst/>
          </a:prstGeom>
          <a:blipFill rotWithShape="1">
            <a:blip r:embed="rId3"/>
            <a:stretch>
              <a:fillRect l="-1454" r="-671" b="-57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6093001" y="2007769"/>
              <a:ext cx="2828043" cy="67678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6093001" y="2007769"/>
                <a:ext cx="2828043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9160227" y="1074029"/>
              <a:ext cx="91017" cy="104689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9160227" y="1074029"/>
                <a:ext cx="91017" cy="1046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9097080" y="1973930"/>
              <a:ext cx="1861608" cy="39479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9097080" y="1973930"/>
                <a:ext cx="1861608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772583" y="2351797"/>
              <a:ext cx="5901972" cy="101517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772583" y="2351797"/>
                <a:ext cx="5901972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7490177" y="1060282"/>
              <a:ext cx="28223" cy="39479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7490177" y="1060282"/>
                <a:ext cx="28223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2276122" y="1917532"/>
              <a:ext cx="3146248" cy="524502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2276122" y="1917532"/>
                <a:ext cx="3146248" cy="5245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942622" y="4167814"/>
              <a:ext cx="3612444" cy="253791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942622" y="4167814"/>
                <a:ext cx="3612444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6925733" y="3592554"/>
              <a:ext cx="22578" cy="3947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6925733" y="3592554"/>
                <a:ext cx="22578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6654800" y="3304924"/>
              <a:ext cx="1755422" cy="682416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1"/>
            </p:blipFill>
            <p:spPr>
              <a:xfrm>
                <a:off x="6654800" y="3304924"/>
                <a:ext cx="1755422" cy="682416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8_BD.88_1#5addd3339?sp=1&amp;vop=1&amp;pid=40f585998&amp;color=0,0,0&amp;vtp=1&amp;bt=1&amp;bbb=1&amp;hb=1"/>
          <p:cNvSpPr/>
          <p:nvPr/>
        </p:nvSpPr>
        <p:spPr>
          <a:xfrm>
            <a:off x="558608" y="437896"/>
            <a:ext cx="10899648" cy="1371600"/>
          </a:xfrm>
          <a:prstGeom prst="rect">
            <a:avLst/>
          </a:prstGeom>
          <a:blipFill rotWithShape="1">
            <a:blip r:embed="rId3"/>
            <a:stretch>
              <a:fillRect l="-1454" r="-1398" b="-7111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8_AN.89_1#5addd3339.blank?vop=1&amp;pid=40f585998&amp;color=0,0,0&amp;vpa=38&amp;vtp=1&amp;bbb=1"/>
          <p:cNvSpPr/>
          <p:nvPr/>
        </p:nvSpPr>
        <p:spPr>
          <a:xfrm>
            <a:off x="5168644" y="577596"/>
            <a:ext cx="839788" cy="317500"/>
          </a:xfrm>
          <a:prstGeom prst="rect">
            <a:avLst/>
          </a:prstGeom>
          <a:blipFill rotWithShape="1">
            <a:blip r:embed="rId4"/>
            <a:stretch>
              <a:fillRect l="-2899" r="-2899" b="-192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4" name="QB_8_AN.90_1#5addd3339.blank?vop=1&amp;pid=40f585998&amp;color=0,0,0&amp;vpa=39&amp;vtp=1&amp;bbb=1"/>
          <p:cNvSpPr/>
          <p:nvPr/>
        </p:nvSpPr>
        <p:spPr>
          <a:xfrm>
            <a:off x="10870185" y="1136586"/>
            <a:ext cx="269875" cy="317500"/>
          </a:xfrm>
          <a:prstGeom prst="rect">
            <a:avLst/>
          </a:prstGeom>
          <a:blipFill rotWithShape="1">
            <a:blip r:embed="rId5"/>
            <a:stretch>
              <a:fillRect l="-11364" r="-9091" b="-188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B_8_AN.92_1#5addd3339.blank?vop=1&amp;pid=40f585998&amp;color=0,0,0&amp;vpa=40&amp;vtp=1&amp;bbb=1&amp;hb=1"/>
          <p:cNvSpPr/>
          <p:nvPr/>
        </p:nvSpPr>
        <p:spPr>
          <a:xfrm>
            <a:off x="931452" y="898979"/>
            <a:ext cx="10894782" cy="914400"/>
          </a:xfrm>
          <a:prstGeom prst="rect">
            <a:avLst/>
          </a:prstGeom>
          <a:blipFill rotWithShape="1">
            <a:blip r:embed="rId6"/>
            <a:stretch>
              <a:fillRect l="-1455" r="-1063" b="-933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6" name="QB_8_BD.91_1#5addd3339?vop=1&amp;pid=40f585998&amp;color=0,0,0&amp;tib=255,255,255&amp;vtp=1" descr="preencoded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8119" y="1949196"/>
            <a:ext cx="5983719" cy="452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8_BD.88_1#5addd3339?sp=1&amp;vop=1&amp;pid=40f585998&amp;color=0,0,0&amp;vtp=1&amp;bt=1&amp;bbb=1&amp;hb=1"/>
          <p:cNvSpPr/>
          <p:nvPr/>
        </p:nvSpPr>
        <p:spPr>
          <a:xfrm>
            <a:off x="558608" y="437896"/>
            <a:ext cx="10899648" cy="1371600"/>
          </a:xfrm>
          <a:prstGeom prst="rect">
            <a:avLst/>
          </a:prstGeom>
          <a:blipFill rotWithShape="1">
            <a:blip r:embed="rId3"/>
            <a:stretch>
              <a:fillRect l="-1454" r="-1398" b="-7111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8_AN.89_1#5addd3339.blank?vop=1&amp;pid=40f585998&amp;color=0,0,0&amp;vpa=38&amp;vtp=1&amp;bbb=1"/>
          <p:cNvSpPr/>
          <p:nvPr/>
        </p:nvSpPr>
        <p:spPr>
          <a:xfrm>
            <a:off x="5168644" y="577596"/>
            <a:ext cx="839788" cy="317500"/>
          </a:xfrm>
          <a:prstGeom prst="rect">
            <a:avLst/>
          </a:prstGeom>
          <a:blipFill rotWithShape="1">
            <a:blip r:embed="rId4"/>
            <a:stretch>
              <a:fillRect l="-2899" r="-2899" b="-192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4" name="QB_8_AN.90_1#5addd3339.blank?vop=1&amp;pid=40f585998&amp;color=0,0,0&amp;vpa=39&amp;vtp=1&amp;bbb=1"/>
          <p:cNvSpPr/>
          <p:nvPr/>
        </p:nvSpPr>
        <p:spPr>
          <a:xfrm>
            <a:off x="10870185" y="1136586"/>
            <a:ext cx="269875" cy="317500"/>
          </a:xfrm>
          <a:prstGeom prst="rect">
            <a:avLst/>
          </a:prstGeom>
          <a:blipFill rotWithShape="1">
            <a:blip r:embed="rId5"/>
            <a:stretch>
              <a:fillRect l="-11364" r="-9091" b="-188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B_8_AN.92_1#5addd3339.blank?vop=1&amp;pid=40f585998&amp;color=0,0,0&amp;vpa=40&amp;vtp=1&amp;bbb=1&amp;hb=1"/>
          <p:cNvSpPr/>
          <p:nvPr/>
        </p:nvSpPr>
        <p:spPr>
          <a:xfrm>
            <a:off x="931452" y="898979"/>
            <a:ext cx="10894782" cy="914400"/>
          </a:xfrm>
          <a:prstGeom prst="rect">
            <a:avLst/>
          </a:prstGeom>
          <a:blipFill rotWithShape="1">
            <a:blip r:embed="rId6"/>
            <a:stretch>
              <a:fillRect l="-1455" r="-1063" b="-933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6" name="QB_8_BD.91_1#5addd3339?vop=1&amp;pid=40f585998&amp;color=0,0,0&amp;tib=255,255,255&amp;vtp=1" descr="preencoded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8119" y="1949196"/>
            <a:ext cx="5983719" cy="452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936977" y="2019049"/>
              <a:ext cx="84667" cy="31019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9"/>
            </p:blipFill>
            <p:spPr>
              <a:xfrm>
                <a:off x="936977" y="2019049"/>
                <a:ext cx="84667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墨迹 7"/>
              <p14:cNvContentPartPr/>
              <p14:nvPr/>
            </p14:nvContentPartPr>
            <p14:xfrm>
              <a:off x="850723" y="2089018"/>
              <a:ext cx="224543" cy="23881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1"/>
            </p:blipFill>
            <p:spPr>
              <a:xfrm>
                <a:off x="850723" y="2089018"/>
                <a:ext cx="224543" cy="238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墨迹 8"/>
              <p14:cNvContentPartPr/>
              <p14:nvPr/>
            </p14:nvContentPartPr>
            <p14:xfrm>
              <a:off x="7188200" y="1517106"/>
              <a:ext cx="64911" cy="36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3"/>
            </p:blipFill>
            <p:spPr>
              <a:xfrm>
                <a:off x="7188200" y="1517106"/>
                <a:ext cx="64911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墨迹 9"/>
              <p14:cNvContentPartPr/>
              <p14:nvPr/>
            </p14:nvContentPartPr>
            <p14:xfrm>
              <a:off x="890411" y="1978865"/>
              <a:ext cx="140229" cy="167784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5"/>
            </p:blipFill>
            <p:spPr>
              <a:xfrm>
                <a:off x="890411" y="1978865"/>
                <a:ext cx="140229" cy="167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墨迹 10"/>
              <p14:cNvContentPartPr/>
              <p14:nvPr/>
            </p14:nvContentPartPr>
            <p14:xfrm>
              <a:off x="821266" y="2109286"/>
              <a:ext cx="256822" cy="422985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7"/>
            </p:blipFill>
            <p:spPr>
              <a:xfrm>
                <a:off x="821266" y="2109286"/>
                <a:ext cx="256822" cy="4229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墨迹 11"/>
              <p14:cNvContentPartPr/>
              <p14:nvPr/>
            </p14:nvContentPartPr>
            <p14:xfrm>
              <a:off x="1253066" y="2154404"/>
              <a:ext cx="116593" cy="47938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9"/>
            </p:blipFill>
            <p:spPr>
              <a:xfrm>
                <a:off x="1253066" y="2154404"/>
                <a:ext cx="116593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墨迹 12"/>
              <p14:cNvContentPartPr/>
              <p14:nvPr/>
            </p14:nvContentPartPr>
            <p14:xfrm>
              <a:off x="1227137" y="2267200"/>
              <a:ext cx="150107" cy="22559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1"/>
            </p:blipFill>
            <p:spPr>
              <a:xfrm>
                <a:off x="1227137" y="2267200"/>
                <a:ext cx="15010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墨迹 13"/>
              <p14:cNvContentPartPr/>
              <p14:nvPr/>
            </p14:nvContentPartPr>
            <p14:xfrm>
              <a:off x="1512711" y="1970582"/>
              <a:ext cx="307622" cy="392495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3"/>
            </p:blipFill>
            <p:spPr>
              <a:xfrm>
                <a:off x="1512711" y="1970582"/>
                <a:ext cx="307622" cy="3924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墨迹 14"/>
              <p14:cNvContentPartPr/>
              <p14:nvPr/>
            </p14:nvContentPartPr>
            <p14:xfrm>
              <a:off x="1950155" y="2069807"/>
              <a:ext cx="138289" cy="208673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5"/>
            </p:blipFill>
            <p:spPr>
              <a:xfrm>
                <a:off x="1950155" y="2069807"/>
                <a:ext cx="138289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墨迹 15"/>
              <p14:cNvContentPartPr/>
              <p14:nvPr/>
            </p14:nvContentPartPr>
            <p14:xfrm>
              <a:off x="1930400" y="2120565"/>
              <a:ext cx="115711" cy="126896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7"/>
            </p:blipFill>
            <p:spPr>
              <a:xfrm>
                <a:off x="1930400" y="2120565"/>
                <a:ext cx="115711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墨迹 16"/>
              <p14:cNvContentPartPr/>
              <p14:nvPr/>
            </p14:nvContentPartPr>
            <p14:xfrm>
              <a:off x="2116666" y="1968291"/>
              <a:ext cx="510822" cy="377866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9"/>
            </p:blipFill>
            <p:spPr>
              <a:xfrm>
                <a:off x="2116666" y="1968291"/>
                <a:ext cx="510822" cy="3778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墨迹 17"/>
              <p14:cNvContentPartPr/>
              <p14:nvPr/>
            </p14:nvContentPartPr>
            <p14:xfrm>
              <a:off x="7016044" y="3254166"/>
              <a:ext cx="90311" cy="33838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1"/>
            </p:blipFill>
            <p:spPr>
              <a:xfrm>
                <a:off x="7016044" y="3254166"/>
                <a:ext cx="90311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墨迹 18"/>
              <p14:cNvContentPartPr/>
              <p14:nvPr/>
            </p14:nvContentPartPr>
            <p14:xfrm>
              <a:off x="6948311" y="2989095"/>
              <a:ext cx="331082" cy="344028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3"/>
            </p:blipFill>
            <p:spPr>
              <a:xfrm>
                <a:off x="6948311" y="2989095"/>
                <a:ext cx="331082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墨迹 19"/>
              <p14:cNvContentPartPr/>
              <p14:nvPr/>
            </p14:nvContentPartPr>
            <p14:xfrm>
              <a:off x="7114822" y="3296464"/>
              <a:ext cx="104995" cy="59958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5"/>
            </p:blipFill>
            <p:spPr>
              <a:xfrm>
                <a:off x="7114822" y="3296464"/>
                <a:ext cx="104995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墨迹 20"/>
              <p14:cNvContentPartPr/>
              <p14:nvPr/>
            </p14:nvContentPartPr>
            <p14:xfrm>
              <a:off x="9090377" y="1446609"/>
              <a:ext cx="104996" cy="59958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5"/>
            </p:blipFill>
            <p:spPr>
              <a:xfrm>
                <a:off x="9090377" y="1446609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" name="墨迹 21"/>
              <p14:cNvContentPartPr/>
              <p14:nvPr/>
            </p14:nvContentPartPr>
            <p14:xfrm>
              <a:off x="9128477" y="1441674"/>
              <a:ext cx="98249" cy="44413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8"/>
            </p:blipFill>
            <p:spPr>
              <a:xfrm>
                <a:off x="9128477" y="1441674"/>
                <a:ext cx="98249" cy="444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" name="墨迹 22"/>
              <p14:cNvContentPartPr/>
              <p14:nvPr/>
            </p14:nvContentPartPr>
            <p14:xfrm>
              <a:off x="9093200" y="1528386"/>
              <a:ext cx="165805" cy="135355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0"/>
            </p:blipFill>
            <p:spPr>
              <a:xfrm>
                <a:off x="9093200" y="1528386"/>
                <a:ext cx="165805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" name="墨迹 23"/>
              <p14:cNvContentPartPr/>
              <p14:nvPr/>
            </p14:nvContentPartPr>
            <p14:xfrm>
              <a:off x="9076266" y="1575619"/>
              <a:ext cx="39511" cy="85302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2"/>
            </p:blipFill>
            <p:spPr>
              <a:xfrm>
                <a:off x="9076266" y="1575619"/>
                <a:ext cx="39511" cy="853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" name="墨迹 24"/>
              <p14:cNvContentPartPr/>
              <p14:nvPr/>
            </p14:nvContentPartPr>
            <p14:xfrm>
              <a:off x="9084733" y="1584784"/>
              <a:ext cx="81844" cy="112796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4"/>
            </p:blipFill>
            <p:spPr>
              <a:xfrm>
                <a:off x="9084733" y="1584784"/>
                <a:ext cx="81844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6" name="墨迹 25"/>
              <p14:cNvContentPartPr/>
              <p14:nvPr/>
            </p14:nvContentPartPr>
            <p14:xfrm>
              <a:off x="9211733" y="1601703"/>
              <a:ext cx="105128" cy="104337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6"/>
            </p:blipFill>
            <p:spPr>
              <a:xfrm>
                <a:off x="9211733" y="1601703"/>
                <a:ext cx="105128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7" name="墨迹 26"/>
              <p14:cNvContentPartPr/>
              <p14:nvPr/>
            </p14:nvContentPartPr>
            <p14:xfrm>
              <a:off x="9064977" y="1708860"/>
              <a:ext cx="231423" cy="33839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8"/>
            </p:blipFill>
            <p:spPr>
              <a:xfrm>
                <a:off x="9064977" y="1708860"/>
                <a:ext cx="23142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8" name="墨迹 27"/>
              <p14:cNvContentPartPr/>
              <p14:nvPr/>
            </p14:nvContentPartPr>
            <p14:xfrm>
              <a:off x="9067800" y="1665680"/>
              <a:ext cx="143933" cy="186995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0"/>
            </p:blipFill>
            <p:spPr>
              <a:xfrm>
                <a:off x="9067800" y="1665680"/>
                <a:ext cx="143933" cy="186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9" name="墨迹 28"/>
              <p14:cNvContentPartPr/>
              <p14:nvPr/>
            </p14:nvContentPartPr>
            <p14:xfrm>
              <a:off x="9166577" y="1770897"/>
              <a:ext cx="155223" cy="73318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2"/>
            </p:blipFill>
            <p:spPr>
              <a:xfrm>
                <a:off x="9166577" y="1770897"/>
                <a:ext cx="155223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0" name="墨迹 29"/>
              <p14:cNvContentPartPr/>
              <p14:nvPr/>
            </p14:nvContentPartPr>
            <p14:xfrm>
              <a:off x="9200444" y="1661626"/>
              <a:ext cx="25400" cy="35954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4"/>
            </p:blipFill>
            <p:spPr>
              <a:xfrm>
                <a:off x="9200444" y="1661626"/>
                <a:ext cx="25400" cy="359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1" name="墨迹 30"/>
              <p14:cNvContentPartPr/>
              <p14:nvPr/>
            </p14:nvContentPartPr>
            <p14:xfrm>
              <a:off x="9300986" y="1522746"/>
              <a:ext cx="164747" cy="276174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6"/>
            </p:blipFill>
            <p:spPr>
              <a:xfrm>
                <a:off x="9300986" y="1522746"/>
                <a:ext cx="164747" cy="2761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2" name="墨迹 31"/>
              <p14:cNvContentPartPr/>
              <p14:nvPr/>
            </p14:nvContentPartPr>
            <p14:xfrm>
              <a:off x="9477022" y="1534026"/>
              <a:ext cx="203200" cy="110505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8"/>
            </p:blipFill>
            <p:spPr>
              <a:xfrm>
                <a:off x="9477022" y="1534026"/>
                <a:ext cx="203200" cy="110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3" name="墨迹 32"/>
              <p14:cNvContentPartPr/>
              <p14:nvPr/>
            </p14:nvContentPartPr>
            <p14:xfrm>
              <a:off x="9553222" y="1458593"/>
              <a:ext cx="19755" cy="224888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0"/>
            </p:blipFill>
            <p:spPr>
              <a:xfrm>
                <a:off x="9553222" y="1458593"/>
                <a:ext cx="19755" cy="2248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4" name="墨迹 33"/>
              <p14:cNvContentPartPr/>
              <p14:nvPr/>
            </p14:nvContentPartPr>
            <p14:xfrm>
              <a:off x="9488311" y="1613688"/>
              <a:ext cx="45156" cy="196688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2"/>
            </p:blipFill>
            <p:spPr>
              <a:xfrm>
                <a:off x="9488311" y="1613688"/>
                <a:ext cx="45156" cy="1966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5" name="墨迹 34"/>
              <p14:cNvContentPartPr/>
              <p14:nvPr/>
            </p14:nvContentPartPr>
            <p14:xfrm>
              <a:off x="9505244" y="1675021"/>
              <a:ext cx="201083" cy="133945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4"/>
            </p:blipFill>
            <p:spPr>
              <a:xfrm>
                <a:off x="9505244" y="1675021"/>
                <a:ext cx="201083" cy="133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6" name="墨迹 35"/>
              <p14:cNvContentPartPr/>
              <p14:nvPr/>
            </p14:nvContentPartPr>
            <p14:xfrm>
              <a:off x="9477022" y="1720139"/>
              <a:ext cx="262466" cy="222772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6"/>
            </p:blipFill>
            <p:spPr>
              <a:xfrm>
                <a:off x="9477022" y="1720139"/>
                <a:ext cx="262466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7" name="墨迹 36"/>
              <p14:cNvContentPartPr/>
              <p14:nvPr/>
            </p14:nvContentPartPr>
            <p14:xfrm>
              <a:off x="9801577" y="1616508"/>
              <a:ext cx="14112" cy="196688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8"/>
            </p:blipFill>
            <p:spPr>
              <a:xfrm>
                <a:off x="9801577" y="1616508"/>
                <a:ext cx="14112" cy="1966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8" name="墨迹 37"/>
              <p14:cNvContentPartPr/>
              <p14:nvPr/>
            </p14:nvContentPartPr>
            <p14:xfrm>
              <a:off x="9785702" y="1624263"/>
              <a:ext cx="154164" cy="199508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0"/>
            </p:blipFill>
            <p:spPr>
              <a:xfrm>
                <a:off x="9785702" y="1624263"/>
                <a:ext cx="154164" cy="199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9" name="墨迹 38"/>
              <p14:cNvContentPartPr/>
              <p14:nvPr/>
            </p14:nvContentPartPr>
            <p14:xfrm>
              <a:off x="10114844" y="1708860"/>
              <a:ext cx="42333" cy="39478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2"/>
            </p:blipFill>
            <p:spPr>
              <a:xfrm>
                <a:off x="10114844" y="1708860"/>
                <a:ext cx="42333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0" name="墨迹 39"/>
              <p14:cNvContentPartPr/>
              <p14:nvPr/>
            </p14:nvContentPartPr>
            <p14:xfrm>
              <a:off x="10100203" y="1782177"/>
              <a:ext cx="40041" cy="39479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4"/>
            </p:blipFill>
            <p:spPr>
              <a:xfrm>
                <a:off x="10100203" y="1782177"/>
                <a:ext cx="40041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1" name="墨迹 40"/>
              <p14:cNvContentPartPr/>
              <p14:nvPr/>
            </p14:nvContentPartPr>
            <p14:xfrm>
              <a:off x="10470444" y="1534026"/>
              <a:ext cx="22577" cy="197393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6"/>
            </p:blipFill>
            <p:spPr>
              <a:xfrm>
                <a:off x="10470444" y="1534026"/>
                <a:ext cx="22577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2" name="墨迹 41"/>
              <p14:cNvContentPartPr/>
              <p14:nvPr/>
            </p14:nvContentPartPr>
            <p14:xfrm>
              <a:off x="10466211" y="1494547"/>
              <a:ext cx="134056" cy="547061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8"/>
            </p:blipFill>
            <p:spPr>
              <a:xfrm>
                <a:off x="10466211" y="1494547"/>
                <a:ext cx="134056" cy="5470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3" name="墨迹 42"/>
              <p14:cNvContentPartPr/>
              <p14:nvPr/>
            </p14:nvContentPartPr>
            <p14:xfrm>
              <a:off x="10713155" y="1477628"/>
              <a:ext cx="84667" cy="59218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0"/>
            </p:blipFill>
            <p:spPr>
              <a:xfrm>
                <a:off x="10713155" y="1477628"/>
                <a:ext cx="84667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4" name="墨迹 43"/>
              <p14:cNvContentPartPr/>
              <p14:nvPr/>
            </p14:nvContentPartPr>
            <p14:xfrm>
              <a:off x="10637661" y="1556585"/>
              <a:ext cx="75494" cy="225416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2"/>
            </p:blipFill>
            <p:spPr>
              <a:xfrm>
                <a:off x="10637661" y="1556585"/>
                <a:ext cx="75494" cy="225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5" name="墨迹 44"/>
              <p14:cNvContentPartPr/>
              <p14:nvPr/>
            </p14:nvContentPartPr>
            <p14:xfrm>
              <a:off x="10688813" y="1567160"/>
              <a:ext cx="118357" cy="192458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4"/>
            </p:blipFill>
            <p:spPr>
              <a:xfrm>
                <a:off x="10688813" y="1567160"/>
                <a:ext cx="118357" cy="192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6" name="墨迹 45"/>
              <p14:cNvContentPartPr/>
              <p14:nvPr/>
            </p14:nvContentPartPr>
            <p14:xfrm>
              <a:off x="10822693" y="1477628"/>
              <a:ext cx="155751" cy="298909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6"/>
            </p:blipFill>
            <p:spPr>
              <a:xfrm>
                <a:off x="10822693" y="1477628"/>
                <a:ext cx="155751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3" name="墨迹 52"/>
              <p14:cNvContentPartPr/>
              <p14:nvPr/>
            </p14:nvContentPartPr>
            <p14:xfrm>
              <a:off x="11002432" y="1541957"/>
              <a:ext cx="207433" cy="206381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88"/>
            </p:blipFill>
            <p:spPr>
              <a:xfrm>
                <a:off x="11002432" y="1541957"/>
                <a:ext cx="207433" cy="206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4" name="墨迹 53"/>
              <p14:cNvContentPartPr/>
              <p14:nvPr/>
            </p14:nvContentPartPr>
            <p14:xfrm>
              <a:off x="11261019" y="1468287"/>
              <a:ext cx="160513" cy="325170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90"/>
            </p:blipFill>
            <p:spPr>
              <a:xfrm>
                <a:off x="11261019" y="1468287"/>
                <a:ext cx="160513" cy="325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5" name="墨迹 54"/>
              <p14:cNvContentPartPr/>
              <p14:nvPr/>
            </p14:nvContentPartPr>
            <p14:xfrm>
              <a:off x="11349213" y="1513758"/>
              <a:ext cx="320675" cy="271768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92"/>
            </p:blipFill>
            <p:spPr>
              <a:xfrm>
                <a:off x="11349213" y="1513758"/>
                <a:ext cx="320675" cy="2717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6" name="墨迹 55"/>
              <p14:cNvContentPartPr/>
              <p14:nvPr/>
            </p14:nvContentPartPr>
            <p14:xfrm>
              <a:off x="11574638" y="1500187"/>
              <a:ext cx="143933" cy="527322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94"/>
            </p:blipFill>
            <p:spPr>
              <a:xfrm>
                <a:off x="11574638" y="1500187"/>
                <a:ext cx="143933" cy="5273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7" name="墨迹 56"/>
              <p14:cNvContentPartPr/>
              <p14:nvPr/>
            </p14:nvContentPartPr>
            <p14:xfrm>
              <a:off x="9654822" y="2633787"/>
              <a:ext cx="104995" cy="59958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96"/>
            </p:blipFill>
            <p:spPr>
              <a:xfrm>
                <a:off x="9654822" y="2633787"/>
                <a:ext cx="104995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8" name="墨迹 57"/>
              <p14:cNvContentPartPr/>
              <p14:nvPr/>
            </p14:nvContentPartPr>
            <p14:xfrm>
              <a:off x="9518473" y="2560470"/>
              <a:ext cx="280282" cy="321469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98"/>
            </p:blipFill>
            <p:spPr>
              <a:xfrm>
                <a:off x="9518473" y="2560470"/>
                <a:ext cx="280282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9" name="墨迹 58"/>
              <p14:cNvContentPartPr/>
              <p14:nvPr/>
            </p14:nvContentPartPr>
            <p14:xfrm>
              <a:off x="9864901" y="2654584"/>
              <a:ext cx="236713" cy="189638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00"/>
            </p:blipFill>
            <p:spPr>
              <a:xfrm>
                <a:off x="9864901" y="2654584"/>
                <a:ext cx="236713" cy="189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0" name="墨迹 59"/>
              <p14:cNvContentPartPr/>
              <p14:nvPr/>
            </p14:nvContentPartPr>
            <p14:xfrm>
              <a:off x="10064044" y="2752223"/>
              <a:ext cx="160866" cy="157915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02"/>
            </p:blipFill>
            <p:spPr>
              <a:xfrm>
                <a:off x="10064044" y="2752223"/>
                <a:ext cx="160866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1" name="墨迹 60"/>
              <p14:cNvContentPartPr/>
              <p14:nvPr/>
            </p14:nvContentPartPr>
            <p14:xfrm>
              <a:off x="10213622" y="2667626"/>
              <a:ext cx="115711" cy="239692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04"/>
            </p:blipFill>
            <p:spPr>
              <a:xfrm>
                <a:off x="10213622" y="2667626"/>
                <a:ext cx="115711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2" name="墨迹 61"/>
              <p14:cNvContentPartPr/>
              <p14:nvPr/>
            </p14:nvContentPartPr>
            <p14:xfrm>
              <a:off x="9776177" y="2573864"/>
              <a:ext cx="129823" cy="378572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06"/>
            </p:blipFill>
            <p:spPr>
              <a:xfrm>
                <a:off x="9776177" y="2573864"/>
                <a:ext cx="129823" cy="3785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3" name="墨迹 62"/>
              <p14:cNvContentPartPr/>
              <p14:nvPr/>
            </p14:nvContentPartPr>
            <p14:xfrm>
              <a:off x="9462028" y="3186488"/>
              <a:ext cx="150460" cy="50758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08"/>
            </p:blipFill>
            <p:spPr>
              <a:xfrm>
                <a:off x="9462028" y="3186488"/>
                <a:ext cx="150460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4" name="墨迹 63"/>
              <p14:cNvContentPartPr/>
              <p14:nvPr/>
            </p14:nvContentPartPr>
            <p14:xfrm>
              <a:off x="9319330" y="3273905"/>
              <a:ext cx="355247" cy="47938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10"/>
            </p:blipFill>
            <p:spPr>
              <a:xfrm>
                <a:off x="9319330" y="3273905"/>
                <a:ext cx="355247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5" name="墨迹 64"/>
              <p14:cNvContentPartPr/>
              <p14:nvPr/>
            </p14:nvContentPartPr>
            <p14:xfrm>
              <a:off x="9490251" y="3071930"/>
              <a:ext cx="54504" cy="689818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12"/>
            </p:blipFill>
            <p:spPr>
              <a:xfrm>
                <a:off x="9490251" y="3071930"/>
                <a:ext cx="54504" cy="6898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6" name="墨迹 65"/>
              <p14:cNvContentPartPr/>
              <p14:nvPr/>
            </p14:nvContentPartPr>
            <p14:xfrm>
              <a:off x="9420577" y="3338763"/>
              <a:ext cx="129823" cy="152274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14"/>
            </p:blipFill>
            <p:spPr>
              <a:xfrm>
                <a:off x="9420577" y="3338763"/>
                <a:ext cx="129823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7" name="墨迹 66"/>
              <p14:cNvContentPartPr/>
              <p14:nvPr/>
            </p14:nvContentPartPr>
            <p14:xfrm>
              <a:off x="9584266" y="3406440"/>
              <a:ext cx="93134" cy="70498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16"/>
            </p:blipFill>
            <p:spPr>
              <a:xfrm>
                <a:off x="9584266" y="3406440"/>
                <a:ext cx="93134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8" name="墨迹 67"/>
              <p14:cNvContentPartPr/>
              <p14:nvPr/>
            </p14:nvContentPartPr>
            <p14:xfrm>
              <a:off x="9939866" y="3237246"/>
              <a:ext cx="50800" cy="42299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18"/>
            </p:blipFill>
            <p:spPr>
              <a:xfrm>
                <a:off x="9939866" y="3237246"/>
                <a:ext cx="50800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9" name="墨迹 68"/>
              <p14:cNvContentPartPr/>
              <p14:nvPr/>
            </p14:nvContentPartPr>
            <p14:xfrm>
              <a:off x="9917465" y="3304924"/>
              <a:ext cx="67557" cy="28199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20"/>
            </p:blipFill>
            <p:spPr>
              <a:xfrm>
                <a:off x="9917465" y="3304924"/>
                <a:ext cx="6755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0" name="墨迹 69"/>
              <p14:cNvContentPartPr/>
              <p14:nvPr/>
            </p14:nvContentPartPr>
            <p14:xfrm>
              <a:off x="10178873" y="3163929"/>
              <a:ext cx="176742" cy="16919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22"/>
            </p:blipFill>
            <p:spPr>
              <a:xfrm>
                <a:off x="10178873" y="3163929"/>
                <a:ext cx="17674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1" name="墨迹 70"/>
              <p14:cNvContentPartPr/>
              <p14:nvPr/>
            </p14:nvContentPartPr>
            <p14:xfrm>
              <a:off x="10255955" y="3209047"/>
              <a:ext cx="39512" cy="170605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24"/>
            </p:blipFill>
            <p:spPr>
              <a:xfrm>
                <a:off x="10255955" y="3209047"/>
                <a:ext cx="39512" cy="1706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2" name="墨迹 71"/>
              <p14:cNvContentPartPr/>
              <p14:nvPr/>
            </p14:nvContentPartPr>
            <p14:xfrm>
              <a:off x="10453511" y="3080037"/>
              <a:ext cx="56444" cy="453299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26"/>
            </p:blipFill>
            <p:spPr>
              <a:xfrm>
                <a:off x="10453511" y="3080037"/>
                <a:ext cx="56444" cy="453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3" name="墨迹 72"/>
              <p14:cNvContentPartPr/>
              <p14:nvPr/>
            </p14:nvContentPartPr>
            <p14:xfrm>
              <a:off x="10397066" y="3036504"/>
              <a:ext cx="118534" cy="169723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28"/>
            </p:blipFill>
            <p:spPr>
              <a:xfrm>
                <a:off x="10397066" y="3036504"/>
                <a:ext cx="118534" cy="1697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4" name="墨迹 73"/>
              <p14:cNvContentPartPr/>
              <p14:nvPr/>
            </p14:nvContentPartPr>
            <p14:xfrm>
              <a:off x="10543822" y="3056773"/>
              <a:ext cx="127000" cy="107156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30"/>
            </p:blipFill>
            <p:spPr>
              <a:xfrm>
                <a:off x="10543822" y="3056773"/>
                <a:ext cx="127000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5" name="墨迹 74"/>
              <p14:cNvContentPartPr/>
              <p14:nvPr/>
            </p14:nvContentPartPr>
            <p14:xfrm>
              <a:off x="10910711" y="3113170"/>
              <a:ext cx="254000" cy="230880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32"/>
            </p:blipFill>
            <p:spPr>
              <a:xfrm>
                <a:off x="10910711" y="3113170"/>
                <a:ext cx="254000" cy="230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6" name="墨迹 75"/>
              <p14:cNvContentPartPr/>
              <p14:nvPr/>
            </p14:nvContentPartPr>
            <p14:xfrm>
              <a:off x="11277600" y="3039853"/>
              <a:ext cx="32455" cy="445544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34"/>
            </p:blipFill>
            <p:spPr>
              <a:xfrm>
                <a:off x="11277600" y="3039853"/>
                <a:ext cx="32455" cy="445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7" name="墨迹 76"/>
              <p14:cNvContentPartPr/>
              <p14:nvPr/>
            </p14:nvContentPartPr>
            <p14:xfrm>
              <a:off x="11125200" y="3050780"/>
              <a:ext cx="166511" cy="152627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36"/>
            </p:blipFill>
            <p:spPr>
              <a:xfrm>
                <a:off x="11125200" y="3050780"/>
                <a:ext cx="166511" cy="1526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8" name="墨迹 77"/>
              <p14:cNvContentPartPr/>
              <p14:nvPr/>
            </p14:nvContentPartPr>
            <p14:xfrm>
              <a:off x="11255022" y="3090611"/>
              <a:ext cx="101600" cy="135356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38"/>
            </p:blipFill>
            <p:spPr>
              <a:xfrm>
                <a:off x="11255022" y="3090611"/>
                <a:ext cx="101600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9" name="墨迹 78"/>
              <p14:cNvContentPartPr/>
              <p14:nvPr/>
            </p14:nvContentPartPr>
            <p14:xfrm>
              <a:off x="9380361" y="3763863"/>
              <a:ext cx="285750" cy="279875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40"/>
            </p:blipFill>
            <p:spPr>
              <a:xfrm>
                <a:off x="9380361" y="3763863"/>
                <a:ext cx="285750" cy="279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0" name="墨迹 79"/>
              <p14:cNvContentPartPr/>
              <p14:nvPr/>
            </p14:nvContentPartPr>
            <p14:xfrm>
              <a:off x="9539111" y="3832245"/>
              <a:ext cx="67733" cy="609099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42"/>
            </p:blipFill>
            <p:spPr>
              <a:xfrm>
                <a:off x="9539111" y="3832245"/>
                <a:ext cx="67733" cy="609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81" name="墨迹 80"/>
              <p14:cNvContentPartPr/>
              <p14:nvPr/>
            </p14:nvContentPartPr>
            <p14:xfrm>
              <a:off x="9849555" y="3917547"/>
              <a:ext cx="43745" cy="41594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44"/>
            </p:blipFill>
            <p:spPr>
              <a:xfrm>
                <a:off x="9849555" y="3917547"/>
                <a:ext cx="43745" cy="415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82" name="墨迹 81"/>
              <p14:cNvContentPartPr/>
              <p14:nvPr/>
            </p14:nvContentPartPr>
            <p14:xfrm>
              <a:off x="9800872" y="4038098"/>
              <a:ext cx="54328" cy="56398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46"/>
            </p:blipFill>
            <p:spPr>
              <a:xfrm>
                <a:off x="9800872" y="4038098"/>
                <a:ext cx="5432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3" name="墨迹 82"/>
              <p14:cNvContentPartPr/>
              <p14:nvPr/>
            </p14:nvContentPartPr>
            <p14:xfrm>
              <a:off x="10170583" y="3818146"/>
              <a:ext cx="217311" cy="28199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48"/>
            </p:blipFill>
            <p:spPr>
              <a:xfrm>
                <a:off x="10170583" y="3818146"/>
                <a:ext cx="2173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4" name="墨迹 83"/>
              <p14:cNvContentPartPr/>
              <p14:nvPr/>
            </p14:nvContentPartPr>
            <p14:xfrm>
              <a:off x="10251722" y="3863264"/>
              <a:ext cx="38100" cy="186114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50"/>
            </p:blipFill>
            <p:spPr>
              <a:xfrm>
                <a:off x="10251722" y="3863264"/>
                <a:ext cx="38100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5" name="墨迹 84"/>
              <p14:cNvContentPartPr/>
              <p14:nvPr/>
            </p14:nvContentPartPr>
            <p14:xfrm>
              <a:off x="10422467" y="3786598"/>
              <a:ext cx="63500" cy="417874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52"/>
            </p:blipFill>
            <p:spPr>
              <a:xfrm>
                <a:off x="10422467" y="3786598"/>
                <a:ext cx="63500" cy="4178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6" name="墨迹 85"/>
              <p14:cNvContentPartPr/>
              <p14:nvPr/>
            </p14:nvContentPartPr>
            <p14:xfrm>
              <a:off x="10382955" y="3731786"/>
              <a:ext cx="104423" cy="134298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54"/>
            </p:blipFill>
            <p:spPr>
              <a:xfrm>
                <a:off x="10382955" y="3731786"/>
                <a:ext cx="104423" cy="134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7" name="墨迹 86"/>
              <p14:cNvContentPartPr/>
              <p14:nvPr/>
            </p14:nvContentPartPr>
            <p14:xfrm>
              <a:off x="10515600" y="3784307"/>
              <a:ext cx="115711" cy="36659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56"/>
            </p:blipFill>
            <p:spPr>
              <a:xfrm>
                <a:off x="10515600" y="3784307"/>
                <a:ext cx="115711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8" name="墨迹 87"/>
              <p14:cNvContentPartPr/>
              <p14:nvPr/>
            </p14:nvContentPartPr>
            <p14:xfrm>
              <a:off x="10783357" y="3880184"/>
              <a:ext cx="257175" cy="11279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58"/>
            </p:blipFill>
            <p:spPr>
              <a:xfrm>
                <a:off x="10783357" y="3880184"/>
                <a:ext cx="257175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9" name="墨迹 88"/>
              <p14:cNvContentPartPr/>
              <p14:nvPr/>
            </p14:nvContentPartPr>
            <p14:xfrm>
              <a:off x="10993789" y="3791886"/>
              <a:ext cx="101776" cy="158795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60"/>
            </p:blipFill>
            <p:spPr>
              <a:xfrm>
                <a:off x="10993789" y="3791886"/>
                <a:ext cx="101776" cy="158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90" name="墨迹 89"/>
              <p14:cNvContentPartPr/>
              <p14:nvPr/>
            </p14:nvContentPartPr>
            <p14:xfrm>
              <a:off x="11176000" y="3727909"/>
              <a:ext cx="191911" cy="217837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62"/>
            </p:blipFill>
            <p:spPr>
              <a:xfrm>
                <a:off x="11176000" y="3727909"/>
                <a:ext cx="191911" cy="2178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91" name="墨迹 90"/>
              <p14:cNvContentPartPr/>
              <p14:nvPr/>
            </p14:nvContentPartPr>
            <p14:xfrm>
              <a:off x="11483622" y="3660936"/>
              <a:ext cx="42333" cy="390557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64"/>
            </p:blipFill>
            <p:spPr>
              <a:xfrm>
                <a:off x="11483622" y="3660936"/>
                <a:ext cx="42333" cy="3905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92" name="墨迹 91"/>
              <p14:cNvContentPartPr/>
              <p14:nvPr/>
            </p14:nvContentPartPr>
            <p14:xfrm>
              <a:off x="11396132" y="3630270"/>
              <a:ext cx="107245" cy="125838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66"/>
            </p:blipFill>
            <p:spPr>
              <a:xfrm>
                <a:off x="11396132" y="3630270"/>
                <a:ext cx="107245" cy="125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93" name="墨迹 92"/>
              <p14:cNvContentPartPr/>
              <p14:nvPr/>
            </p14:nvContentPartPr>
            <p14:xfrm>
              <a:off x="11537244" y="3654592"/>
              <a:ext cx="124177" cy="98696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68"/>
            </p:blipFill>
            <p:spPr>
              <a:xfrm>
                <a:off x="11537244" y="3654592"/>
                <a:ext cx="124177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94" name="墨迹 93"/>
              <p14:cNvContentPartPr/>
              <p14:nvPr/>
            </p14:nvContentPartPr>
            <p14:xfrm>
              <a:off x="5520266" y="4580224"/>
              <a:ext cx="282222" cy="380511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70"/>
            </p:blipFill>
            <p:spPr>
              <a:xfrm>
                <a:off x="5520266" y="4580224"/>
                <a:ext cx="282222" cy="380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95" name="墨迹 94"/>
              <p14:cNvContentPartPr/>
              <p14:nvPr/>
            </p14:nvContentPartPr>
            <p14:xfrm>
              <a:off x="5864577" y="4706062"/>
              <a:ext cx="22578" cy="159677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72"/>
            </p:blipFill>
            <p:spPr>
              <a:xfrm>
                <a:off x="5864577" y="4706062"/>
                <a:ext cx="22578" cy="159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6" name="墨迹 95"/>
              <p14:cNvContentPartPr/>
              <p14:nvPr/>
            </p14:nvContentPartPr>
            <p14:xfrm>
              <a:off x="5935838" y="4688614"/>
              <a:ext cx="267406" cy="122137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74"/>
            </p:blipFill>
            <p:spPr>
              <a:xfrm>
                <a:off x="5935838" y="4688614"/>
                <a:ext cx="267406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7" name="墨迹 96"/>
              <p14:cNvContentPartPr/>
              <p14:nvPr/>
            </p14:nvContentPartPr>
            <p14:xfrm>
              <a:off x="6186311" y="4598554"/>
              <a:ext cx="128411" cy="262955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76"/>
            </p:blipFill>
            <p:spPr>
              <a:xfrm>
                <a:off x="6186311" y="4598554"/>
                <a:ext cx="128411" cy="2629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8" name="墨迹 97"/>
              <p14:cNvContentPartPr/>
              <p14:nvPr/>
            </p14:nvContentPartPr>
            <p14:xfrm>
              <a:off x="5384800" y="2346157"/>
              <a:ext cx="220133" cy="360948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78"/>
            </p:blipFill>
            <p:spPr>
              <a:xfrm>
                <a:off x="5384800" y="2346157"/>
                <a:ext cx="220133" cy="360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9" name="墨迹 98"/>
              <p14:cNvContentPartPr/>
              <p14:nvPr/>
            </p14:nvContentPartPr>
            <p14:xfrm>
              <a:off x="5627511" y="2480808"/>
              <a:ext cx="211666" cy="192282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80"/>
            </p:blipFill>
            <p:spPr>
              <a:xfrm>
                <a:off x="5627511" y="2480808"/>
                <a:ext cx="211666" cy="1922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00" name="墨迹 99"/>
              <p14:cNvContentPartPr/>
              <p14:nvPr/>
            </p14:nvContentPartPr>
            <p14:xfrm>
              <a:off x="5819422" y="2418594"/>
              <a:ext cx="33866" cy="381568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82"/>
            </p:blipFill>
            <p:spPr>
              <a:xfrm>
                <a:off x="5819422" y="2418594"/>
                <a:ext cx="33866" cy="381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01" name="墨迹 100"/>
              <p14:cNvContentPartPr/>
              <p14:nvPr/>
            </p14:nvContentPartPr>
            <p14:xfrm>
              <a:off x="5864577" y="2564347"/>
              <a:ext cx="50800" cy="145578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84"/>
            </p:blipFill>
            <p:spPr>
              <a:xfrm>
                <a:off x="5864577" y="2564347"/>
                <a:ext cx="50800" cy="145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02" name="墨迹 101"/>
              <p14:cNvContentPartPr/>
              <p14:nvPr/>
            </p14:nvContentPartPr>
            <p14:xfrm>
              <a:off x="5974291" y="2556240"/>
              <a:ext cx="158397" cy="114735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86"/>
            </p:blipFill>
            <p:spPr>
              <a:xfrm>
                <a:off x="5974291" y="2556240"/>
                <a:ext cx="158397" cy="114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03" name="墨迹 102"/>
              <p14:cNvContentPartPr/>
              <p14:nvPr/>
            </p14:nvContentPartPr>
            <p14:xfrm>
              <a:off x="6141155" y="2524516"/>
              <a:ext cx="360" cy="255906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88"/>
            </p:blipFill>
            <p:spPr>
              <a:xfrm>
                <a:off x="6141155" y="2524516"/>
                <a:ext cx="360" cy="255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04" name="墨迹 103"/>
              <p14:cNvContentPartPr/>
              <p14:nvPr/>
            </p14:nvContentPartPr>
            <p14:xfrm>
              <a:off x="6191955" y="2487152"/>
              <a:ext cx="101600" cy="250972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90"/>
            </p:blipFill>
            <p:spPr>
              <a:xfrm>
                <a:off x="6191955" y="2487152"/>
                <a:ext cx="101600" cy="250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05" name="墨迹 104"/>
              <p14:cNvContentPartPr/>
              <p14:nvPr/>
            </p14:nvContentPartPr>
            <p14:xfrm>
              <a:off x="5554133" y="2455252"/>
              <a:ext cx="112889" cy="285692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92"/>
            </p:blipFill>
            <p:spPr>
              <a:xfrm>
                <a:off x="5554133" y="2455252"/>
                <a:ext cx="112889" cy="285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06" name="墨迹 105"/>
              <p14:cNvContentPartPr/>
              <p14:nvPr/>
            </p14:nvContentPartPr>
            <p14:xfrm>
              <a:off x="7217127" y="3314793"/>
              <a:ext cx="284339" cy="520977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194"/>
            </p:blipFill>
            <p:spPr>
              <a:xfrm>
                <a:off x="7217127" y="3314793"/>
                <a:ext cx="284339" cy="5209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7" name="墨迹 106"/>
              <p14:cNvContentPartPr/>
              <p14:nvPr/>
            </p14:nvContentPartPr>
            <p14:xfrm>
              <a:off x="7243938" y="3323782"/>
              <a:ext cx="671689" cy="1139416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196"/>
            </p:blipFill>
            <p:spPr>
              <a:xfrm>
                <a:off x="7243938" y="3323782"/>
                <a:ext cx="671689" cy="1139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8" name="墨迹 107"/>
              <p14:cNvContentPartPr/>
              <p14:nvPr/>
            </p14:nvContentPartPr>
            <p14:xfrm>
              <a:off x="7520340" y="3773027"/>
              <a:ext cx="285926" cy="451185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198"/>
            </p:blipFill>
            <p:spPr>
              <a:xfrm>
                <a:off x="7520340" y="3773027"/>
                <a:ext cx="285926" cy="451185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8_BD.94_1#a31f2854e?vop=1&amp;pid=40f585998&amp;color=0,0,0&amp;vtp=1&amp;bt=1&amp;bbb=1&amp;hb=1"/>
          <p:cNvSpPr/>
          <p:nvPr/>
        </p:nvSpPr>
        <p:spPr>
          <a:xfrm>
            <a:off x="649224" y="1078991"/>
            <a:ext cx="10899648" cy="1079500"/>
          </a:xfrm>
          <a:prstGeom prst="rect">
            <a:avLst/>
          </a:prstGeom>
          <a:blipFill rotWithShape="1">
            <a:blip r:embed="rId3"/>
            <a:stretch>
              <a:fillRect l="-1454" b="-5650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8_AN.95_1#a31f2854e.blank?vop=1&amp;pid=40f585998&amp;color=0,0,0&amp;vpa=41&amp;vtp=1&amp;bbb=1"/>
          <p:cNvSpPr/>
          <p:nvPr/>
        </p:nvSpPr>
        <p:spPr>
          <a:xfrm>
            <a:off x="3736911" y="1136586"/>
            <a:ext cx="831850" cy="317500"/>
          </a:xfrm>
          <a:prstGeom prst="rect">
            <a:avLst/>
          </a:prstGeom>
          <a:blipFill rotWithShape="1">
            <a:blip r:embed="rId4"/>
            <a:stretch>
              <a:fillRect l="-2941" r="-3676" b="-754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4" name="QB_8_AN.96_1#a31f2854e.blank?vop=1&amp;pid=40f585998&amp;color=0,0,0&amp;vpa=42&amp;vtp=1&amp;bbb=1&amp;rh=35.08504"/>
          <p:cNvSpPr/>
          <p:nvPr/>
        </p:nvSpPr>
        <p:spPr>
          <a:xfrm>
            <a:off x="660336" y="1563052"/>
            <a:ext cx="1390650" cy="445580"/>
          </a:xfrm>
          <a:prstGeom prst="rect">
            <a:avLst/>
          </a:prstGeom>
          <a:blipFill rotWithShape="1">
            <a:blip r:embed="rId5"/>
            <a:stretch>
              <a:fillRect b="-270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B_8_AS.97_1#a31f2854e?vop=1&amp;vop=1&amp;pid=40f585998&amp;color=0,0,0&amp;vtp=1&amp;bbb=1&amp;hb=1"/>
          <p:cNvSpPr/>
          <p:nvPr/>
        </p:nvSpPr>
        <p:spPr>
          <a:xfrm>
            <a:off x="649224" y="2159000"/>
            <a:ext cx="10899648" cy="4203700"/>
          </a:xfrm>
          <a:prstGeom prst="rect">
            <a:avLst/>
          </a:prstGeom>
          <a:blipFill rotWithShape="1">
            <a:blip r:embed="rId6"/>
            <a:stretch>
              <a:fillRect l="-1454" r="-117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385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740" y="2831376"/>
            <a:ext cx="4922520" cy="3200400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7778044" y="879809"/>
              <a:ext cx="5644" cy="11279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4"/>
            </p:blipFill>
            <p:spPr>
              <a:xfrm>
                <a:off x="7778044" y="879809"/>
                <a:ext cx="564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620888" y="219952"/>
              <a:ext cx="214489" cy="85725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620888" y="219952"/>
                <a:ext cx="214489" cy="857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733777" y="569620"/>
              <a:ext cx="186267" cy="195454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733777" y="569620"/>
                <a:ext cx="186267" cy="195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916340" y="418755"/>
              <a:ext cx="148166" cy="402188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916340" y="418755"/>
                <a:ext cx="148166" cy="4021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1176866" y="724714"/>
              <a:ext cx="105018" cy="59958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1176866" y="724714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墨迹 8"/>
              <p14:cNvContentPartPr/>
              <p14:nvPr/>
            </p14:nvContentPartPr>
            <p14:xfrm>
              <a:off x="1415344" y="231231"/>
              <a:ext cx="349074" cy="420166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4"/>
            </p:blipFill>
            <p:spPr>
              <a:xfrm>
                <a:off x="1415344" y="231231"/>
                <a:ext cx="349074" cy="4201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墨迹 9"/>
              <p14:cNvContentPartPr/>
              <p14:nvPr/>
            </p14:nvContentPartPr>
            <p14:xfrm>
              <a:off x="1591733" y="439023"/>
              <a:ext cx="5644" cy="64945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6"/>
            </p:blipFill>
            <p:spPr>
              <a:xfrm>
                <a:off x="1591733" y="439023"/>
                <a:ext cx="5644" cy="649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墨迹 10"/>
              <p14:cNvContentPartPr/>
              <p14:nvPr/>
            </p14:nvContentPartPr>
            <p14:xfrm>
              <a:off x="1450622" y="522386"/>
              <a:ext cx="191911" cy="272826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8"/>
            </p:blipFill>
            <p:spPr>
              <a:xfrm>
                <a:off x="1450622" y="522386"/>
                <a:ext cx="191911" cy="2728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墨迹 11"/>
              <p14:cNvContentPartPr/>
              <p14:nvPr/>
            </p14:nvContentPartPr>
            <p14:xfrm>
              <a:off x="2065866" y="411705"/>
              <a:ext cx="16934" cy="256611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0"/>
            </p:blipFill>
            <p:spPr>
              <a:xfrm>
                <a:off x="2065866" y="411705"/>
                <a:ext cx="16934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墨迹 12"/>
              <p14:cNvContentPartPr/>
              <p14:nvPr/>
            </p14:nvContentPartPr>
            <p14:xfrm>
              <a:off x="2167466" y="334687"/>
              <a:ext cx="189089" cy="208496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2"/>
            </p:blipFill>
            <p:spPr>
              <a:xfrm>
                <a:off x="2167466" y="334687"/>
                <a:ext cx="189089" cy="208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墨迹 13"/>
              <p14:cNvContentPartPr/>
              <p14:nvPr/>
            </p14:nvContentPartPr>
            <p14:xfrm>
              <a:off x="2254955" y="380686"/>
              <a:ext cx="47978" cy="324289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4"/>
            </p:blipFill>
            <p:spPr>
              <a:xfrm>
                <a:off x="2254955" y="380686"/>
                <a:ext cx="47978" cy="324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墨迹 17"/>
              <p14:cNvContentPartPr/>
              <p14:nvPr/>
            </p14:nvContentPartPr>
            <p14:xfrm>
              <a:off x="2436812" y="128129"/>
              <a:ext cx="509588" cy="565566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6"/>
            </p:blipFill>
            <p:spPr>
              <a:xfrm>
                <a:off x="2436812" y="128129"/>
                <a:ext cx="509588" cy="5655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墨迹 18"/>
              <p14:cNvContentPartPr/>
              <p14:nvPr/>
            </p14:nvContentPartPr>
            <p14:xfrm>
              <a:off x="2698044" y="203032"/>
              <a:ext cx="186267" cy="366588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28"/>
            </p:blipFill>
            <p:spPr>
              <a:xfrm>
                <a:off x="2698044" y="203032"/>
                <a:ext cx="186267" cy="366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墨迹 19"/>
              <p14:cNvContentPartPr/>
              <p14:nvPr/>
            </p14:nvContentPartPr>
            <p14:xfrm>
              <a:off x="2771422" y="507582"/>
              <a:ext cx="183444" cy="101516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0"/>
            </p:blipFill>
            <p:spPr>
              <a:xfrm>
                <a:off x="2771422" y="507582"/>
                <a:ext cx="183444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" name="墨迹 21"/>
              <p14:cNvContentPartPr/>
              <p14:nvPr/>
            </p14:nvContentPartPr>
            <p14:xfrm>
              <a:off x="3998206" y="276350"/>
              <a:ext cx="240771" cy="270710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2"/>
            </p:blipFill>
            <p:spPr>
              <a:xfrm>
                <a:off x="3998206" y="276350"/>
                <a:ext cx="240771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3" name="墨迹 22"/>
              <p14:cNvContentPartPr/>
              <p14:nvPr/>
            </p14:nvContentPartPr>
            <p14:xfrm>
              <a:off x="4165600" y="424923"/>
              <a:ext cx="77081" cy="231056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34"/>
            </p:blipFill>
            <p:spPr>
              <a:xfrm>
                <a:off x="4165600" y="424923"/>
                <a:ext cx="77081" cy="231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4" name="墨迹 23"/>
              <p14:cNvContentPartPr/>
              <p14:nvPr/>
            </p14:nvContentPartPr>
            <p14:xfrm>
              <a:off x="4329288" y="308426"/>
              <a:ext cx="28223" cy="230175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36"/>
            </p:blipFill>
            <p:spPr>
              <a:xfrm>
                <a:off x="4329288" y="308426"/>
                <a:ext cx="28223" cy="230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5" name="墨迹 24"/>
              <p14:cNvContentPartPr/>
              <p14:nvPr/>
            </p14:nvContentPartPr>
            <p14:xfrm>
              <a:off x="4346222" y="408885"/>
              <a:ext cx="121355" cy="4793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38"/>
            </p:blipFill>
            <p:spPr>
              <a:xfrm>
                <a:off x="4346222" y="408885"/>
                <a:ext cx="121355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6" name="墨迹 25"/>
              <p14:cNvContentPartPr/>
              <p14:nvPr/>
            </p14:nvContentPartPr>
            <p14:xfrm>
              <a:off x="4419600" y="233523"/>
              <a:ext cx="73377" cy="595527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0"/>
            </p:blipFill>
            <p:spPr>
              <a:xfrm>
                <a:off x="4419600" y="233523"/>
                <a:ext cx="73377" cy="5955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7" name="墨迹 26"/>
              <p14:cNvContentPartPr/>
              <p14:nvPr/>
            </p14:nvContentPartPr>
            <p14:xfrm>
              <a:off x="4518025" y="394786"/>
              <a:ext cx="101952" cy="229293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2"/>
            </p:blipFill>
            <p:spPr>
              <a:xfrm>
                <a:off x="4518025" y="394786"/>
                <a:ext cx="101952" cy="229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8" name="墨迹 27"/>
              <p14:cNvContentPartPr/>
              <p14:nvPr/>
            </p14:nvContentPartPr>
            <p14:xfrm>
              <a:off x="4842933" y="381391"/>
              <a:ext cx="67733" cy="145930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44"/>
            </p:blipFill>
            <p:spPr>
              <a:xfrm>
                <a:off x="4842933" y="381391"/>
                <a:ext cx="67733" cy="1459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9" name="墨迹 28"/>
              <p14:cNvContentPartPr/>
              <p14:nvPr/>
            </p14:nvContentPartPr>
            <p14:xfrm>
              <a:off x="4923895" y="396724"/>
              <a:ext cx="65793" cy="229294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46"/>
            </p:blipFill>
            <p:spPr>
              <a:xfrm>
                <a:off x="4923895" y="396724"/>
                <a:ext cx="65793" cy="229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0" name="墨迹 29"/>
              <p14:cNvContentPartPr/>
              <p14:nvPr/>
            </p14:nvContentPartPr>
            <p14:xfrm>
              <a:off x="5043311" y="332748"/>
              <a:ext cx="107420" cy="298909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48"/>
            </p:blipFill>
            <p:spPr>
              <a:xfrm>
                <a:off x="5043311" y="332748"/>
                <a:ext cx="107420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1" name="墨迹 30"/>
              <p14:cNvContentPartPr/>
              <p14:nvPr/>
            </p14:nvContentPartPr>
            <p14:xfrm>
              <a:off x="5243688" y="389146"/>
              <a:ext cx="214489" cy="62038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0"/>
            </p:blipFill>
            <p:spPr>
              <a:xfrm>
                <a:off x="5243688" y="389146"/>
                <a:ext cx="214489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2" name="墨迹 31"/>
              <p14:cNvContentPartPr/>
              <p14:nvPr/>
            </p14:nvContentPartPr>
            <p14:xfrm>
              <a:off x="5331177" y="298909"/>
              <a:ext cx="36689" cy="338388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2"/>
            </p:blipFill>
            <p:spPr>
              <a:xfrm>
                <a:off x="5331177" y="298909"/>
                <a:ext cx="36689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3" name="墨迹 32"/>
              <p14:cNvContentPartPr/>
              <p14:nvPr/>
            </p14:nvContentPartPr>
            <p14:xfrm>
              <a:off x="5520266" y="372226"/>
              <a:ext cx="302154" cy="3383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4"/>
            </p:blipFill>
            <p:spPr>
              <a:xfrm>
                <a:off x="5520266" y="372226"/>
                <a:ext cx="30215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4" name="墨迹 33"/>
              <p14:cNvContentPartPr/>
              <p14:nvPr/>
            </p14:nvContentPartPr>
            <p14:xfrm>
              <a:off x="5597172" y="468103"/>
              <a:ext cx="160161" cy="140995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56"/>
            </p:blipFill>
            <p:spPr>
              <a:xfrm>
                <a:off x="5597172" y="468103"/>
                <a:ext cx="160161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5" name="墨迹 34"/>
              <p14:cNvContentPartPr/>
              <p14:nvPr/>
            </p14:nvContentPartPr>
            <p14:xfrm>
              <a:off x="5709355" y="121960"/>
              <a:ext cx="31045" cy="278465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58"/>
            </p:blipFill>
            <p:spPr>
              <a:xfrm>
                <a:off x="5709355" y="121960"/>
                <a:ext cx="31045" cy="2784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6" name="墨迹 35"/>
              <p14:cNvContentPartPr/>
              <p14:nvPr/>
            </p14:nvContentPartPr>
            <p14:xfrm>
              <a:off x="5849761" y="273530"/>
              <a:ext cx="127706" cy="204443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0"/>
            </p:blipFill>
            <p:spPr>
              <a:xfrm>
                <a:off x="5849761" y="273530"/>
                <a:ext cx="127706" cy="2044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7" name="墨迹 36"/>
              <p14:cNvContentPartPr/>
              <p14:nvPr/>
            </p14:nvContentPartPr>
            <p14:xfrm>
              <a:off x="5988755" y="355307"/>
              <a:ext cx="112889" cy="174834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2"/>
            </p:blipFill>
            <p:spPr>
              <a:xfrm>
                <a:off x="5988755" y="355307"/>
                <a:ext cx="112889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8" name="墨迹 37"/>
              <p14:cNvContentPartPr/>
              <p14:nvPr/>
            </p14:nvContentPartPr>
            <p14:xfrm>
              <a:off x="6146800" y="327108"/>
              <a:ext cx="56444" cy="161439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4"/>
            </p:blipFill>
            <p:spPr>
              <a:xfrm>
                <a:off x="6146800" y="327108"/>
                <a:ext cx="56444" cy="161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9" name="墨迹 38"/>
              <p14:cNvContentPartPr/>
              <p14:nvPr/>
            </p14:nvContentPartPr>
            <p14:xfrm>
              <a:off x="6211358" y="315828"/>
              <a:ext cx="110419" cy="293270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66"/>
            </p:blipFill>
            <p:spPr>
              <a:xfrm>
                <a:off x="6211358" y="315828"/>
                <a:ext cx="110419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0" name="墨迹 39"/>
              <p14:cNvContentPartPr/>
              <p14:nvPr/>
            </p14:nvContentPartPr>
            <p14:xfrm>
              <a:off x="6350000" y="253791"/>
              <a:ext cx="127528" cy="284810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68"/>
            </p:blipFill>
            <p:spPr>
              <a:xfrm>
                <a:off x="6350000" y="253791"/>
                <a:ext cx="127528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1" name="墨迹 40"/>
              <p14:cNvContentPartPr/>
              <p14:nvPr/>
            </p14:nvContentPartPr>
            <p14:xfrm>
              <a:off x="6591476" y="321468"/>
              <a:ext cx="356834" cy="22559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0"/>
            </p:blipFill>
            <p:spPr>
              <a:xfrm>
                <a:off x="6591476" y="321468"/>
                <a:ext cx="35683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2" name="墨迹 41"/>
              <p14:cNvContentPartPr/>
              <p14:nvPr/>
            </p14:nvContentPartPr>
            <p14:xfrm>
              <a:off x="6874933" y="231231"/>
              <a:ext cx="177800" cy="59218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2"/>
            </p:blipFill>
            <p:spPr>
              <a:xfrm>
                <a:off x="6874933" y="231231"/>
                <a:ext cx="177800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3" name="墨迹 42"/>
              <p14:cNvContentPartPr/>
              <p14:nvPr/>
            </p14:nvContentPartPr>
            <p14:xfrm>
              <a:off x="6538206" y="406065"/>
              <a:ext cx="401638" cy="28199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4"/>
            </p:blipFill>
            <p:spPr>
              <a:xfrm>
                <a:off x="6538206" y="406065"/>
                <a:ext cx="40163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4" name="墨迹 43"/>
              <p14:cNvContentPartPr/>
              <p14:nvPr/>
            </p14:nvContentPartPr>
            <p14:xfrm>
              <a:off x="6591300" y="438142"/>
              <a:ext cx="170744" cy="75080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76"/>
            </p:blipFill>
            <p:spPr>
              <a:xfrm>
                <a:off x="6591300" y="438142"/>
                <a:ext cx="170744" cy="75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5" name="墨迹 44"/>
              <p14:cNvContentPartPr/>
              <p14:nvPr/>
            </p14:nvContentPartPr>
            <p14:xfrm>
              <a:off x="7103003" y="187523"/>
              <a:ext cx="234774" cy="246741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78"/>
            </p:blipFill>
            <p:spPr>
              <a:xfrm>
                <a:off x="7103003" y="187523"/>
                <a:ext cx="234774" cy="246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6" name="墨迹 45"/>
              <p14:cNvContentPartPr/>
              <p14:nvPr/>
            </p14:nvContentPartPr>
            <p14:xfrm>
              <a:off x="7277805" y="293269"/>
              <a:ext cx="80434" cy="251500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0"/>
            </p:blipFill>
            <p:spPr>
              <a:xfrm>
                <a:off x="7277805" y="293269"/>
                <a:ext cx="80434" cy="251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7" name="墨迹 46"/>
              <p14:cNvContentPartPr/>
              <p14:nvPr/>
            </p14:nvContentPartPr>
            <p14:xfrm>
              <a:off x="7439377" y="242511"/>
              <a:ext cx="39512" cy="203033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2"/>
            </p:blipFill>
            <p:spPr>
              <a:xfrm>
                <a:off x="7439377" y="242511"/>
                <a:ext cx="39512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8" name="墨迹 47"/>
              <p14:cNvContentPartPr/>
              <p14:nvPr/>
            </p14:nvContentPartPr>
            <p14:xfrm>
              <a:off x="7467600" y="304549"/>
              <a:ext cx="90311" cy="39478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4"/>
            </p:blipFill>
            <p:spPr>
              <a:xfrm>
                <a:off x="7467600" y="304549"/>
                <a:ext cx="90311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9" name="墨迹 48"/>
              <p14:cNvContentPartPr/>
              <p14:nvPr/>
            </p14:nvContentPartPr>
            <p14:xfrm>
              <a:off x="7515577" y="132182"/>
              <a:ext cx="93134" cy="620731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86"/>
            </p:blipFill>
            <p:spPr>
              <a:xfrm>
                <a:off x="7515577" y="132182"/>
                <a:ext cx="93134" cy="6207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0" name="墨迹 49"/>
              <p14:cNvContentPartPr/>
              <p14:nvPr/>
            </p14:nvContentPartPr>
            <p14:xfrm>
              <a:off x="7670800" y="199684"/>
              <a:ext cx="124177" cy="264542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88"/>
            </p:blipFill>
            <p:spPr>
              <a:xfrm>
                <a:off x="7670800" y="199684"/>
                <a:ext cx="124177" cy="264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1" name="墨迹 50"/>
              <p14:cNvContentPartPr/>
              <p14:nvPr/>
            </p14:nvContentPartPr>
            <p14:xfrm>
              <a:off x="7902222" y="265070"/>
              <a:ext cx="62088" cy="178535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0"/>
            </p:blipFill>
            <p:spPr>
              <a:xfrm>
                <a:off x="7902222" y="265070"/>
                <a:ext cx="62088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2" name="墨迹 51"/>
              <p14:cNvContentPartPr/>
              <p14:nvPr/>
            </p14:nvContentPartPr>
            <p14:xfrm>
              <a:off x="7988828" y="219952"/>
              <a:ext cx="187149" cy="321469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2"/>
            </p:blipFill>
            <p:spPr>
              <a:xfrm>
                <a:off x="7988828" y="219952"/>
                <a:ext cx="187149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3" name="墨迹 52"/>
              <p14:cNvContentPartPr/>
              <p14:nvPr/>
            </p14:nvContentPartPr>
            <p14:xfrm>
              <a:off x="8173155" y="203032"/>
              <a:ext cx="167393" cy="296090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4"/>
            </p:blipFill>
            <p:spPr>
              <a:xfrm>
                <a:off x="8173155" y="203032"/>
                <a:ext cx="167393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4" name="墨迹 53"/>
              <p14:cNvContentPartPr/>
              <p14:nvPr/>
            </p14:nvContentPartPr>
            <p14:xfrm>
              <a:off x="8376355" y="253791"/>
              <a:ext cx="217312" cy="22559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96"/>
            </p:blipFill>
            <p:spPr>
              <a:xfrm>
                <a:off x="8376355" y="253791"/>
                <a:ext cx="21731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5" name="墨迹 54"/>
              <p14:cNvContentPartPr/>
              <p14:nvPr/>
            </p14:nvContentPartPr>
            <p14:xfrm>
              <a:off x="8452555" y="189638"/>
              <a:ext cx="53622" cy="298204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98"/>
            </p:blipFill>
            <p:spPr>
              <a:xfrm>
                <a:off x="8452555" y="189638"/>
                <a:ext cx="53622" cy="2982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6" name="墨迹 55"/>
              <p14:cNvContentPartPr/>
              <p14:nvPr/>
            </p14:nvContentPartPr>
            <p14:xfrm>
              <a:off x="8715022" y="204442"/>
              <a:ext cx="149578" cy="178359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0"/>
            </p:blipFill>
            <p:spPr>
              <a:xfrm>
                <a:off x="8715022" y="204442"/>
                <a:ext cx="149578" cy="178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7" name="墨迹 56"/>
              <p14:cNvContentPartPr/>
              <p14:nvPr/>
            </p14:nvContentPartPr>
            <p14:xfrm>
              <a:off x="8799688" y="127600"/>
              <a:ext cx="67734" cy="346143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2"/>
            </p:blipFill>
            <p:spPr>
              <a:xfrm>
                <a:off x="8799688" y="127600"/>
                <a:ext cx="67734" cy="3461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8" name="墨迹 57"/>
              <p14:cNvContentPartPr/>
              <p14:nvPr/>
            </p14:nvContentPartPr>
            <p14:xfrm>
              <a:off x="8867422" y="272649"/>
              <a:ext cx="242711" cy="122137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4"/>
            </p:blipFill>
            <p:spPr>
              <a:xfrm>
                <a:off x="8867422" y="272649"/>
                <a:ext cx="242711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9" name="墨迹 58"/>
              <p14:cNvContentPartPr/>
              <p14:nvPr/>
            </p14:nvContentPartPr>
            <p14:xfrm>
              <a:off x="9189155" y="219952"/>
              <a:ext cx="90312" cy="204266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06"/>
            </p:blipFill>
            <p:spPr>
              <a:xfrm>
                <a:off x="9189155" y="219952"/>
                <a:ext cx="90312" cy="2042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0" name="墨迹 59"/>
              <p14:cNvContentPartPr/>
              <p14:nvPr/>
            </p14:nvContentPartPr>
            <p14:xfrm>
              <a:off x="9247893" y="236871"/>
              <a:ext cx="167040" cy="321469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08"/>
            </p:blipFill>
            <p:spPr>
              <a:xfrm>
                <a:off x="9247893" y="236871"/>
                <a:ext cx="167040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1" name="墨迹 60"/>
              <p14:cNvContentPartPr/>
              <p14:nvPr/>
            </p14:nvContentPartPr>
            <p14:xfrm>
              <a:off x="9403644" y="203032"/>
              <a:ext cx="155222" cy="321469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0"/>
            </p:blipFill>
            <p:spPr>
              <a:xfrm>
                <a:off x="9403644" y="203032"/>
                <a:ext cx="155222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2" name="墨迹 61"/>
              <p14:cNvContentPartPr/>
              <p14:nvPr/>
            </p14:nvContentPartPr>
            <p14:xfrm>
              <a:off x="10056283" y="188933"/>
              <a:ext cx="188384" cy="188933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2"/>
            </p:blipFill>
            <p:spPr>
              <a:xfrm>
                <a:off x="10056283" y="188933"/>
                <a:ext cx="188384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3" name="墨迹 62"/>
              <p14:cNvContentPartPr/>
              <p14:nvPr/>
            </p14:nvContentPartPr>
            <p14:xfrm>
              <a:off x="10301111" y="161791"/>
              <a:ext cx="45156" cy="235110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4"/>
            </p:blipFill>
            <p:spPr>
              <a:xfrm>
                <a:off x="10301111" y="161791"/>
                <a:ext cx="45156" cy="235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4" name="墨迹 63"/>
              <p14:cNvContentPartPr/>
              <p14:nvPr/>
            </p14:nvContentPartPr>
            <p14:xfrm>
              <a:off x="10340622" y="239691"/>
              <a:ext cx="118533" cy="31019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16"/>
            </p:blipFill>
            <p:spPr>
              <a:xfrm>
                <a:off x="10340622" y="239691"/>
                <a:ext cx="118533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5" name="墨迹 64"/>
              <p14:cNvContentPartPr/>
              <p14:nvPr/>
            </p14:nvContentPartPr>
            <p14:xfrm>
              <a:off x="10382955" y="92351"/>
              <a:ext cx="115712" cy="533667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18"/>
            </p:blipFill>
            <p:spPr>
              <a:xfrm>
                <a:off x="10382955" y="92351"/>
                <a:ext cx="115712" cy="5336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6" name="墨迹 65"/>
              <p14:cNvContentPartPr/>
              <p14:nvPr/>
            </p14:nvContentPartPr>
            <p14:xfrm>
              <a:off x="10549113" y="177125"/>
              <a:ext cx="279752" cy="172542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0"/>
            </p:blipFill>
            <p:spPr>
              <a:xfrm>
                <a:off x="10549113" y="177125"/>
                <a:ext cx="279752" cy="172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7" name="墨迹 66"/>
              <p14:cNvContentPartPr/>
              <p14:nvPr/>
            </p14:nvContentPartPr>
            <p14:xfrm>
              <a:off x="10890955" y="219952"/>
              <a:ext cx="192793" cy="133064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2"/>
            </p:blipFill>
            <p:spPr>
              <a:xfrm>
                <a:off x="10890955" y="219952"/>
                <a:ext cx="192793" cy="133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8" name="墨迹 67"/>
              <p14:cNvContentPartPr/>
              <p14:nvPr/>
            </p14:nvContentPartPr>
            <p14:xfrm>
              <a:off x="1019880" y="1164619"/>
              <a:ext cx="1156053" cy="126895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4"/>
            </p:blipFill>
            <p:spPr>
              <a:xfrm>
                <a:off x="1019880" y="1164619"/>
                <a:ext cx="1156053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9" name="墨迹 68"/>
              <p14:cNvContentPartPr/>
              <p14:nvPr/>
            </p14:nvContentPartPr>
            <p14:xfrm>
              <a:off x="1038577" y="1322005"/>
              <a:ext cx="1233311" cy="649987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26"/>
            </p:blipFill>
            <p:spPr>
              <a:xfrm>
                <a:off x="1038577" y="1322005"/>
                <a:ext cx="1233311" cy="6499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0" name="墨迹 69"/>
              <p14:cNvContentPartPr/>
              <p14:nvPr/>
            </p14:nvContentPartPr>
            <p14:xfrm>
              <a:off x="1625600" y="1201277"/>
              <a:ext cx="42333" cy="696516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28"/>
            </p:blipFill>
            <p:spPr>
              <a:xfrm>
                <a:off x="1625600" y="1201277"/>
                <a:ext cx="42333" cy="696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1" name="墨迹 70"/>
              <p14:cNvContentPartPr/>
              <p14:nvPr/>
            </p14:nvContentPartPr>
            <p14:xfrm>
              <a:off x="1687688" y="1170964"/>
              <a:ext cx="53623" cy="630952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0"/>
            </p:blipFill>
            <p:spPr>
              <a:xfrm>
                <a:off x="1687688" y="1170964"/>
                <a:ext cx="53623" cy="630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2" name="墨迹 71"/>
              <p14:cNvContentPartPr/>
              <p14:nvPr/>
            </p14:nvContentPartPr>
            <p14:xfrm>
              <a:off x="1735313" y="1432509"/>
              <a:ext cx="231775" cy="22560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2"/>
            </p:blipFill>
            <p:spPr>
              <a:xfrm>
                <a:off x="1735313" y="1432509"/>
                <a:ext cx="231775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3" name="墨迹 72"/>
              <p14:cNvContentPartPr/>
              <p14:nvPr/>
            </p14:nvContentPartPr>
            <p14:xfrm>
              <a:off x="1782056" y="1486088"/>
              <a:ext cx="196321" cy="14099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4"/>
            </p:blipFill>
            <p:spPr>
              <a:xfrm>
                <a:off x="1782056" y="1486088"/>
                <a:ext cx="196321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4" name="墨迹 73"/>
              <p14:cNvContentPartPr/>
              <p14:nvPr/>
            </p14:nvContentPartPr>
            <p14:xfrm>
              <a:off x="2026355" y="1297154"/>
              <a:ext cx="122061" cy="445545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36"/>
            </p:blipFill>
            <p:spPr>
              <a:xfrm>
                <a:off x="2026355" y="1297154"/>
                <a:ext cx="122061" cy="4455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5" name="墨迹 84"/>
              <p14:cNvContentPartPr/>
              <p14:nvPr/>
            </p14:nvContentPartPr>
            <p14:xfrm>
              <a:off x="991305" y="2470233"/>
              <a:ext cx="185561" cy="208673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38"/>
            </p:blipFill>
            <p:spPr>
              <a:xfrm>
                <a:off x="991305" y="2470233"/>
                <a:ext cx="185561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6" name="墨迹 85"/>
              <p14:cNvContentPartPr/>
              <p14:nvPr/>
            </p14:nvContentPartPr>
            <p14:xfrm>
              <a:off x="1535288" y="2442034"/>
              <a:ext cx="101600" cy="31019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40"/>
            </p:blipFill>
            <p:spPr>
              <a:xfrm>
                <a:off x="1535288" y="2442034"/>
                <a:ext cx="101600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7" name="墨迹 86"/>
              <p14:cNvContentPartPr/>
              <p14:nvPr/>
            </p14:nvContentPartPr>
            <p14:xfrm>
              <a:off x="1518355" y="2566110"/>
              <a:ext cx="98778" cy="53578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42"/>
            </p:blipFill>
            <p:spPr>
              <a:xfrm>
                <a:off x="1518355" y="2566110"/>
                <a:ext cx="98778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88" name="墨迹 87"/>
              <p14:cNvContentPartPr/>
              <p14:nvPr/>
            </p14:nvContentPartPr>
            <p14:xfrm>
              <a:off x="2099733" y="2286235"/>
              <a:ext cx="19755" cy="353192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44"/>
            </p:blipFill>
            <p:spPr>
              <a:xfrm>
                <a:off x="2099733" y="2286235"/>
                <a:ext cx="19755" cy="3531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89" name="墨迹 88"/>
              <p14:cNvContentPartPr/>
              <p14:nvPr/>
            </p14:nvContentPartPr>
            <p14:xfrm>
              <a:off x="1140177" y="2897977"/>
              <a:ext cx="28223" cy="223653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46"/>
            </p:blipFill>
            <p:spPr>
              <a:xfrm>
                <a:off x="1140177" y="2897977"/>
                <a:ext cx="28223" cy="223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0" name="墨迹 89"/>
              <p14:cNvContentPartPr/>
              <p14:nvPr/>
            </p14:nvContentPartPr>
            <p14:xfrm>
              <a:off x="1636888" y="2797342"/>
              <a:ext cx="79023" cy="121255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48"/>
            </p:blipFill>
            <p:spPr>
              <a:xfrm>
                <a:off x="1636888" y="2797342"/>
                <a:ext cx="79023" cy="121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91" name="墨迹 90"/>
              <p14:cNvContentPartPr/>
              <p14:nvPr/>
            </p14:nvContentPartPr>
            <p14:xfrm>
              <a:off x="1623836" y="2932697"/>
              <a:ext cx="97719" cy="53578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50"/>
            </p:blipFill>
            <p:spPr>
              <a:xfrm>
                <a:off x="1623836" y="2932697"/>
                <a:ext cx="97719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2" name="墨迹 91"/>
              <p14:cNvContentPartPr/>
              <p14:nvPr/>
            </p14:nvContentPartPr>
            <p14:xfrm>
              <a:off x="2054577" y="2763503"/>
              <a:ext cx="19756" cy="293270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52"/>
            </p:blipFill>
            <p:spPr>
              <a:xfrm>
                <a:off x="2054577" y="2763503"/>
                <a:ext cx="19756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3" name="墨迹 92"/>
              <p14:cNvContentPartPr/>
              <p14:nvPr/>
            </p14:nvContentPartPr>
            <p14:xfrm>
              <a:off x="1236133" y="3366962"/>
              <a:ext cx="11289" cy="194573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54"/>
            </p:blipFill>
            <p:spPr>
              <a:xfrm>
                <a:off x="1236133" y="3366962"/>
                <a:ext cx="11289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4" name="墨迹 93"/>
              <p14:cNvContentPartPr/>
              <p14:nvPr/>
            </p14:nvContentPartPr>
            <p14:xfrm>
              <a:off x="1691569" y="3289943"/>
              <a:ext cx="69497" cy="71379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56"/>
            </p:blipFill>
            <p:spPr>
              <a:xfrm>
                <a:off x="1691569" y="3289943"/>
                <a:ext cx="69497" cy="71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5" name="墨迹 94"/>
              <p14:cNvContentPartPr/>
              <p14:nvPr/>
            </p14:nvContentPartPr>
            <p14:xfrm>
              <a:off x="1661406" y="3395161"/>
              <a:ext cx="82727" cy="90237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58"/>
            </p:blipFill>
            <p:spPr>
              <a:xfrm>
                <a:off x="1661406" y="3395161"/>
                <a:ext cx="82727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6" name="墨迹 95"/>
              <p14:cNvContentPartPr/>
              <p14:nvPr/>
            </p14:nvContentPartPr>
            <p14:xfrm>
              <a:off x="2082800" y="3288004"/>
              <a:ext cx="197555" cy="163555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60"/>
            </p:blipFill>
            <p:spPr>
              <a:xfrm>
                <a:off x="2082800" y="3288004"/>
                <a:ext cx="197555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97" name="墨迹 96"/>
              <p14:cNvContentPartPr/>
              <p14:nvPr/>
            </p14:nvContentPartPr>
            <p14:xfrm>
              <a:off x="1286933" y="3868904"/>
              <a:ext cx="11289" cy="194573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62"/>
            </p:blipFill>
            <p:spPr>
              <a:xfrm>
                <a:off x="1286933" y="3868904"/>
                <a:ext cx="11289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98" name="墨迹 97"/>
              <p14:cNvContentPartPr/>
              <p14:nvPr/>
            </p14:nvContentPartPr>
            <p14:xfrm>
              <a:off x="1636888" y="3835065"/>
              <a:ext cx="81845" cy="50758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64"/>
            </p:blipFill>
            <p:spPr>
              <a:xfrm>
                <a:off x="1636888" y="3835065"/>
                <a:ext cx="81845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99" name="墨迹 98"/>
              <p14:cNvContentPartPr/>
              <p14:nvPr/>
            </p14:nvContentPartPr>
            <p14:xfrm>
              <a:off x="1646413" y="3936582"/>
              <a:ext cx="103364" cy="47938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66"/>
            </p:blipFill>
            <p:spPr>
              <a:xfrm>
                <a:off x="1646413" y="3936582"/>
                <a:ext cx="103364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0" name="墨迹 99"/>
              <p14:cNvContentPartPr/>
              <p14:nvPr/>
            </p14:nvContentPartPr>
            <p14:xfrm>
              <a:off x="2046111" y="3716629"/>
              <a:ext cx="189089" cy="468104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68"/>
            </p:blipFill>
            <p:spPr>
              <a:xfrm>
                <a:off x="2046111" y="3716629"/>
                <a:ext cx="189089" cy="4681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1" name="墨迹 100"/>
              <p14:cNvContentPartPr/>
              <p14:nvPr/>
            </p14:nvContentPartPr>
            <p14:xfrm>
              <a:off x="3601155" y="3925302"/>
              <a:ext cx="485422" cy="710615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70"/>
            </p:blipFill>
            <p:spPr>
              <a:xfrm>
                <a:off x="3601155" y="3925302"/>
                <a:ext cx="485422" cy="710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2" name="墨迹 101"/>
              <p14:cNvContentPartPr/>
              <p14:nvPr/>
            </p14:nvContentPartPr>
            <p14:xfrm>
              <a:off x="3206044" y="5132220"/>
              <a:ext cx="195615" cy="42298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72"/>
            </p:blipFill>
            <p:spPr>
              <a:xfrm>
                <a:off x="3206044" y="5132220"/>
                <a:ext cx="195615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03" name="墨迹 102"/>
              <p14:cNvContentPartPr/>
              <p14:nvPr/>
            </p14:nvContentPartPr>
            <p14:xfrm>
              <a:off x="3211688" y="5182978"/>
              <a:ext cx="101600" cy="401836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74"/>
            </p:blipFill>
            <p:spPr>
              <a:xfrm>
                <a:off x="3211688" y="5182978"/>
                <a:ext cx="101600" cy="4018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04" name="墨迹 103"/>
              <p14:cNvContentPartPr/>
              <p14:nvPr/>
            </p14:nvContentPartPr>
            <p14:xfrm>
              <a:off x="3251200" y="5295774"/>
              <a:ext cx="135466" cy="177830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76"/>
            </p:blipFill>
            <p:spPr>
              <a:xfrm>
                <a:off x="3251200" y="5295774"/>
                <a:ext cx="135466" cy="1778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05" name="墨迹 104"/>
              <p14:cNvContentPartPr/>
              <p14:nvPr/>
            </p14:nvContentPartPr>
            <p14:xfrm>
              <a:off x="3358444" y="5104021"/>
              <a:ext cx="225778" cy="490663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78"/>
            </p:blipFill>
            <p:spPr>
              <a:xfrm>
                <a:off x="3358444" y="5104021"/>
                <a:ext cx="225778" cy="4906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06" name="墨迹 105"/>
              <p14:cNvContentPartPr/>
              <p14:nvPr/>
            </p14:nvContentPartPr>
            <p14:xfrm>
              <a:off x="3400072" y="5305291"/>
              <a:ext cx="257528" cy="180826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180"/>
            </p:blipFill>
            <p:spPr>
              <a:xfrm>
                <a:off x="3400072" y="5305291"/>
                <a:ext cx="257528" cy="1808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07" name="墨迹 106"/>
              <p14:cNvContentPartPr/>
              <p14:nvPr/>
            </p14:nvContentPartPr>
            <p14:xfrm>
              <a:off x="3653366" y="5179453"/>
              <a:ext cx="292100" cy="302435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182"/>
            </p:blipFill>
            <p:spPr>
              <a:xfrm>
                <a:off x="3653366" y="5179453"/>
                <a:ext cx="292100" cy="302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08" name="墨迹 107"/>
              <p14:cNvContentPartPr/>
              <p14:nvPr/>
            </p14:nvContentPartPr>
            <p14:xfrm>
              <a:off x="3708400" y="5350410"/>
              <a:ext cx="177800" cy="269653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184"/>
            </p:blipFill>
            <p:spPr>
              <a:xfrm>
                <a:off x="3708400" y="5350410"/>
                <a:ext cx="177800" cy="269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09" name="墨迹 108"/>
              <p14:cNvContentPartPr/>
              <p14:nvPr/>
            </p14:nvContentPartPr>
            <p14:xfrm>
              <a:off x="4673600" y="6248901"/>
              <a:ext cx="3211688" cy="33838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186"/>
            </p:blipFill>
            <p:spPr>
              <a:xfrm>
                <a:off x="4673600" y="6248901"/>
                <a:ext cx="3211688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10" name="墨迹 109"/>
              <p14:cNvContentPartPr/>
              <p14:nvPr/>
            </p14:nvContentPartPr>
            <p14:xfrm>
              <a:off x="4564944" y="6113546"/>
              <a:ext cx="232833" cy="318649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188"/>
            </p:blipFill>
            <p:spPr>
              <a:xfrm>
                <a:off x="4564944" y="6113546"/>
                <a:ext cx="232833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11" name="墨迹 110"/>
              <p14:cNvContentPartPr/>
              <p14:nvPr/>
            </p14:nvContentPartPr>
            <p14:xfrm>
              <a:off x="4948766" y="6502692"/>
              <a:ext cx="334434" cy="62038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190"/>
            </p:blipFill>
            <p:spPr>
              <a:xfrm>
                <a:off x="4948766" y="6502692"/>
                <a:ext cx="334434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12" name="墨迹 111"/>
              <p14:cNvContentPartPr/>
              <p14:nvPr/>
            </p14:nvContentPartPr>
            <p14:xfrm>
              <a:off x="5077177" y="6585527"/>
              <a:ext cx="47978" cy="224534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192"/>
            </p:blipFill>
            <p:spPr>
              <a:xfrm>
                <a:off x="5077177" y="6585527"/>
                <a:ext cx="47978" cy="224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13" name="墨迹 112"/>
              <p14:cNvContentPartPr/>
              <p14:nvPr/>
            </p14:nvContentPartPr>
            <p14:xfrm>
              <a:off x="5373511" y="6435014"/>
              <a:ext cx="49389" cy="389147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194"/>
            </p:blipFill>
            <p:spPr>
              <a:xfrm>
                <a:off x="5373511" y="6435014"/>
                <a:ext cx="49389" cy="389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14" name="墨迹 113"/>
              <p14:cNvContentPartPr/>
              <p14:nvPr/>
            </p14:nvContentPartPr>
            <p14:xfrm>
              <a:off x="5297311" y="6458983"/>
              <a:ext cx="121356" cy="156505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196"/>
            </p:blipFill>
            <p:spPr>
              <a:xfrm>
                <a:off x="5297311" y="6458983"/>
                <a:ext cx="121356" cy="156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15" name="墨迹 114"/>
              <p14:cNvContentPartPr/>
              <p14:nvPr/>
            </p14:nvContentPartPr>
            <p14:xfrm>
              <a:off x="5452533" y="6474493"/>
              <a:ext cx="79022" cy="109976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198"/>
            </p:blipFill>
            <p:spPr>
              <a:xfrm>
                <a:off x="5452533" y="6474493"/>
                <a:ext cx="79022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16" name="墨迹 115"/>
              <p14:cNvContentPartPr/>
              <p14:nvPr/>
            </p14:nvContentPartPr>
            <p14:xfrm>
              <a:off x="5960533" y="6522431"/>
              <a:ext cx="160867" cy="203033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00"/>
            </p:blipFill>
            <p:spPr>
              <a:xfrm>
                <a:off x="5960533" y="6522431"/>
                <a:ext cx="160867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17" name="墨迹 116"/>
              <p14:cNvContentPartPr/>
              <p14:nvPr/>
            </p14:nvContentPartPr>
            <p14:xfrm>
              <a:off x="5926666" y="6455458"/>
              <a:ext cx="231422" cy="343323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02"/>
            </p:blipFill>
            <p:spPr>
              <a:xfrm>
                <a:off x="5926666" y="6455458"/>
                <a:ext cx="231422" cy="3433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18" name="墨迹 117"/>
              <p14:cNvContentPartPr/>
              <p14:nvPr/>
            </p14:nvContentPartPr>
            <p14:xfrm>
              <a:off x="6237111" y="6587289"/>
              <a:ext cx="118533" cy="124076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04"/>
            </p:blipFill>
            <p:spPr>
              <a:xfrm>
                <a:off x="6237111" y="6587289"/>
                <a:ext cx="118533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19" name="墨迹 118"/>
              <p14:cNvContentPartPr/>
              <p14:nvPr/>
            </p14:nvContentPartPr>
            <p14:xfrm>
              <a:off x="6355644" y="6643687"/>
              <a:ext cx="59266" cy="161439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06"/>
            </p:blipFill>
            <p:spPr>
              <a:xfrm>
                <a:off x="6355644" y="6643687"/>
                <a:ext cx="59266" cy="161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20" name="墨迹 119"/>
              <p14:cNvContentPartPr/>
              <p14:nvPr/>
            </p14:nvContentPartPr>
            <p14:xfrm>
              <a:off x="6499577" y="6573895"/>
              <a:ext cx="14112" cy="134650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08"/>
            </p:blipFill>
            <p:spPr>
              <a:xfrm>
                <a:off x="6499577" y="6573895"/>
                <a:ext cx="14112" cy="134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21" name="墨迹 120"/>
              <p14:cNvContentPartPr/>
              <p14:nvPr/>
            </p14:nvContentPartPr>
            <p14:xfrm>
              <a:off x="6508044" y="6643687"/>
              <a:ext cx="81844" cy="16919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10"/>
            </p:blipFill>
            <p:spPr>
              <a:xfrm>
                <a:off x="6508044" y="6643687"/>
                <a:ext cx="8184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22" name="墨迹 121"/>
              <p14:cNvContentPartPr/>
              <p14:nvPr/>
            </p14:nvContentPartPr>
            <p14:xfrm>
              <a:off x="6544733" y="6482953"/>
              <a:ext cx="91193" cy="389146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12"/>
            </p:blipFill>
            <p:spPr>
              <a:xfrm>
                <a:off x="6544733" y="6482953"/>
                <a:ext cx="91193" cy="389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23" name="墨迹 122"/>
              <p14:cNvContentPartPr/>
              <p14:nvPr/>
            </p14:nvContentPartPr>
            <p14:xfrm>
              <a:off x="6629223" y="6616898"/>
              <a:ext cx="127177" cy="207263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14"/>
            </p:blipFill>
            <p:spPr>
              <a:xfrm>
                <a:off x="6629223" y="6616898"/>
                <a:ext cx="127177" cy="207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24" name="墨迹 123"/>
              <p14:cNvContentPartPr/>
              <p14:nvPr/>
            </p14:nvContentPartPr>
            <p14:xfrm>
              <a:off x="6990644" y="6372977"/>
              <a:ext cx="31044" cy="428625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16"/>
            </p:blipFill>
            <p:spPr>
              <a:xfrm>
                <a:off x="6990644" y="6372977"/>
                <a:ext cx="31044" cy="428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25" name="墨迹 124"/>
              <p14:cNvContentPartPr/>
              <p14:nvPr/>
            </p14:nvContentPartPr>
            <p14:xfrm>
              <a:off x="6880577" y="6643687"/>
              <a:ext cx="287867" cy="223477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18"/>
            </p:blipFill>
            <p:spPr>
              <a:xfrm>
                <a:off x="6880577" y="6643687"/>
                <a:ext cx="287867" cy="223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26" name="墨迹 125"/>
              <p14:cNvContentPartPr/>
              <p14:nvPr/>
            </p14:nvContentPartPr>
            <p14:xfrm>
              <a:off x="7584016" y="6598569"/>
              <a:ext cx="143228" cy="90236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20"/>
            </p:blipFill>
            <p:spPr>
              <a:xfrm>
                <a:off x="7584016" y="6598569"/>
                <a:ext cx="143228" cy="90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27" name="墨迹 126"/>
              <p14:cNvContentPartPr/>
              <p14:nvPr/>
            </p14:nvContentPartPr>
            <p14:xfrm>
              <a:off x="7752644" y="6542171"/>
              <a:ext cx="64911" cy="177653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22"/>
            </p:blipFill>
            <p:spPr>
              <a:xfrm>
                <a:off x="7752644" y="6542171"/>
                <a:ext cx="64911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28" name="墨迹 127"/>
              <p14:cNvContentPartPr/>
              <p14:nvPr/>
            </p14:nvContentPartPr>
            <p14:xfrm>
              <a:off x="7794977" y="6621128"/>
              <a:ext cx="73378" cy="16919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24"/>
            </p:blipFill>
            <p:spPr>
              <a:xfrm>
                <a:off x="7794977" y="6621128"/>
                <a:ext cx="7337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29" name="墨迹 128"/>
              <p14:cNvContentPartPr/>
              <p14:nvPr/>
            </p14:nvContentPartPr>
            <p14:xfrm>
              <a:off x="7826022" y="6480309"/>
              <a:ext cx="76200" cy="380511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26"/>
            </p:blipFill>
            <p:spPr>
              <a:xfrm>
                <a:off x="7826022" y="6480309"/>
                <a:ext cx="76200" cy="380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30" name="墨迹 129"/>
              <p14:cNvContentPartPr/>
              <p14:nvPr/>
            </p14:nvContentPartPr>
            <p14:xfrm>
              <a:off x="8008761" y="6592929"/>
              <a:ext cx="195439" cy="124075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28"/>
            </p:blipFill>
            <p:spPr>
              <a:xfrm>
                <a:off x="8008761" y="6592929"/>
                <a:ext cx="195439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31" name="墨迹 130"/>
              <p14:cNvContentPartPr/>
              <p14:nvPr/>
            </p14:nvContentPartPr>
            <p14:xfrm>
              <a:off x="8336844" y="6621128"/>
              <a:ext cx="133526" cy="124075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30"/>
            </p:blipFill>
            <p:spPr>
              <a:xfrm>
                <a:off x="8336844" y="6621128"/>
                <a:ext cx="133526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32" name="墨迹 131"/>
              <p14:cNvContentPartPr/>
              <p14:nvPr/>
            </p14:nvContentPartPr>
            <p14:xfrm>
              <a:off x="8667044" y="6621128"/>
              <a:ext cx="14111" cy="5640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32"/>
            </p:blipFill>
            <p:spPr>
              <a:xfrm>
                <a:off x="8667044" y="6621128"/>
                <a:ext cx="14111" cy="5640"/>
              </a:xfrm>
              <a:prstGeom prst="rect"/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8_AS.97_1#a31f2854e?vop=1&amp;vop=1&amp;pid=40f585998&amp;color=0,0,0&amp;vtp=1&amp;bbb=1&amp;hb=1"/>
          <p:cNvSpPr/>
          <p:nvPr/>
        </p:nvSpPr>
        <p:spPr>
          <a:xfrm>
            <a:off x="649224" y="1080000"/>
            <a:ext cx="10899648" cy="1816100"/>
          </a:xfrm>
          <a:prstGeom prst="rect">
            <a:avLst/>
          </a:prstGeom>
          <a:blipFill rotWithShape="1">
            <a:blip r:embed="rId2"/>
            <a:stretch>
              <a:fillRect l="-1454" b="-335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8_BD.98_1#2da1f99b5?vop=1&amp;pid=40f585998&amp;color=0,0,0&amp;vtp=1&amp;bt=1&amp;bbb=1&amp;hb=1"/>
          <p:cNvSpPr/>
          <p:nvPr/>
        </p:nvSpPr>
        <p:spPr>
          <a:xfrm>
            <a:off x="649224" y="1080000"/>
            <a:ext cx="10899648" cy="927100"/>
          </a:xfrm>
          <a:prstGeom prst="rect">
            <a:avLst/>
          </a:prstGeom>
          <a:blipFill rotWithShape="1">
            <a:blip r:embed="rId3"/>
            <a:stretch>
              <a:fillRect l="-1454" r="-1622" b="-1052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8_AN.99_1#2da1f99b5.blank?vop=1&amp;pid=40f585998&amp;color=0,0,0&amp;vpa=43&amp;vtp=1&amp;bbb=1&amp;rh=33.96504"/>
          <p:cNvSpPr/>
          <p:nvPr/>
        </p:nvSpPr>
        <p:spPr>
          <a:xfrm>
            <a:off x="9592438" y="1456172"/>
            <a:ext cx="346075" cy="431356"/>
          </a:xfrm>
          <a:prstGeom prst="rect">
            <a:avLst/>
          </a:prstGeom>
          <a:blipFill rotWithShape="1">
            <a:blip r:embed="rId4"/>
            <a:stretch>
              <a:fillRect r="-1786" b="-1408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4" name="QB_8_AS.100_1#2da1f99b5?vop=1&amp;vop=1&amp;pid=40f585998&amp;color=0,0,0&amp;vtp=1&amp;bbb=1&amp;hb=1"/>
          <p:cNvSpPr/>
          <p:nvPr/>
        </p:nvSpPr>
        <p:spPr>
          <a:xfrm>
            <a:off x="649224" y="2011734"/>
            <a:ext cx="10899648" cy="3276600"/>
          </a:xfrm>
          <a:prstGeom prst="rect">
            <a:avLst/>
          </a:prstGeom>
          <a:blipFill rotWithShape="1">
            <a:blip r:embed="rId5"/>
            <a:stretch>
              <a:fillRect l="-1454" r="-33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8_AS.100_2#2da1f99b5?vop=1&amp;vop=1&amp;pid=40f585998&amp;color=0,0,0&amp;mp=1&amp;vtp=1&amp;bt=1&amp;bbb=1&amp;hb=1"/>
          <p:cNvSpPr/>
          <p:nvPr/>
        </p:nvSpPr>
        <p:spPr>
          <a:xfrm>
            <a:off x="649224" y="1080000"/>
            <a:ext cx="10899648" cy="2857500"/>
          </a:xfrm>
          <a:prstGeom prst="rect">
            <a:avLst/>
          </a:prstGeom>
          <a:blipFill rotWithShape="1">
            <a:blip r:embed="rId3"/>
            <a:stretch>
              <a:fillRect l="-1454" r="-1174" b="-640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385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740" y="2831376"/>
            <a:ext cx="4922520" cy="3200400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7778044" y="879809"/>
              <a:ext cx="5644" cy="11279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4"/>
            </p:blipFill>
            <p:spPr>
              <a:xfrm>
                <a:off x="7778044" y="879809"/>
                <a:ext cx="564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620888" y="219952"/>
              <a:ext cx="214489" cy="85725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620888" y="219952"/>
                <a:ext cx="214489" cy="857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733777" y="569620"/>
              <a:ext cx="186267" cy="195454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733777" y="569620"/>
                <a:ext cx="186267" cy="195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916340" y="418755"/>
              <a:ext cx="148166" cy="402188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916340" y="418755"/>
                <a:ext cx="148166" cy="4021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1176866" y="724714"/>
              <a:ext cx="105018" cy="59958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1176866" y="724714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墨迹 8"/>
              <p14:cNvContentPartPr/>
              <p14:nvPr/>
            </p14:nvContentPartPr>
            <p14:xfrm>
              <a:off x="1415344" y="231231"/>
              <a:ext cx="349074" cy="420166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4"/>
            </p:blipFill>
            <p:spPr>
              <a:xfrm>
                <a:off x="1415344" y="231231"/>
                <a:ext cx="349074" cy="4201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墨迹 9"/>
              <p14:cNvContentPartPr/>
              <p14:nvPr/>
            </p14:nvContentPartPr>
            <p14:xfrm>
              <a:off x="1591733" y="439023"/>
              <a:ext cx="5644" cy="64945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6"/>
            </p:blipFill>
            <p:spPr>
              <a:xfrm>
                <a:off x="1591733" y="439023"/>
                <a:ext cx="5644" cy="649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墨迹 10"/>
              <p14:cNvContentPartPr/>
              <p14:nvPr/>
            </p14:nvContentPartPr>
            <p14:xfrm>
              <a:off x="1450622" y="522386"/>
              <a:ext cx="191911" cy="272826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8"/>
            </p:blipFill>
            <p:spPr>
              <a:xfrm>
                <a:off x="1450622" y="522386"/>
                <a:ext cx="191911" cy="2728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墨迹 11"/>
              <p14:cNvContentPartPr/>
              <p14:nvPr/>
            </p14:nvContentPartPr>
            <p14:xfrm>
              <a:off x="2065866" y="411705"/>
              <a:ext cx="16934" cy="256611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0"/>
            </p:blipFill>
            <p:spPr>
              <a:xfrm>
                <a:off x="2065866" y="411705"/>
                <a:ext cx="16934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墨迹 12"/>
              <p14:cNvContentPartPr/>
              <p14:nvPr/>
            </p14:nvContentPartPr>
            <p14:xfrm>
              <a:off x="2167466" y="334687"/>
              <a:ext cx="189089" cy="208496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2"/>
            </p:blipFill>
            <p:spPr>
              <a:xfrm>
                <a:off x="2167466" y="334687"/>
                <a:ext cx="189089" cy="208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墨迹 13"/>
              <p14:cNvContentPartPr/>
              <p14:nvPr/>
            </p14:nvContentPartPr>
            <p14:xfrm>
              <a:off x="2254955" y="380686"/>
              <a:ext cx="47978" cy="324289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4"/>
            </p:blipFill>
            <p:spPr>
              <a:xfrm>
                <a:off x="2254955" y="380686"/>
                <a:ext cx="47978" cy="324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墨迹 17"/>
              <p14:cNvContentPartPr/>
              <p14:nvPr/>
            </p14:nvContentPartPr>
            <p14:xfrm>
              <a:off x="2436812" y="128129"/>
              <a:ext cx="509588" cy="565566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6"/>
            </p:blipFill>
            <p:spPr>
              <a:xfrm>
                <a:off x="2436812" y="128129"/>
                <a:ext cx="509588" cy="5655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墨迹 18"/>
              <p14:cNvContentPartPr/>
              <p14:nvPr/>
            </p14:nvContentPartPr>
            <p14:xfrm>
              <a:off x="2698044" y="203032"/>
              <a:ext cx="186267" cy="366588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28"/>
            </p:blipFill>
            <p:spPr>
              <a:xfrm>
                <a:off x="2698044" y="203032"/>
                <a:ext cx="186267" cy="366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墨迹 19"/>
              <p14:cNvContentPartPr/>
              <p14:nvPr/>
            </p14:nvContentPartPr>
            <p14:xfrm>
              <a:off x="2771422" y="507582"/>
              <a:ext cx="183444" cy="101516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0"/>
            </p:blipFill>
            <p:spPr>
              <a:xfrm>
                <a:off x="2771422" y="507582"/>
                <a:ext cx="183444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" name="墨迹 21"/>
              <p14:cNvContentPartPr/>
              <p14:nvPr/>
            </p14:nvContentPartPr>
            <p14:xfrm>
              <a:off x="3998206" y="276350"/>
              <a:ext cx="240771" cy="270710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2"/>
            </p:blipFill>
            <p:spPr>
              <a:xfrm>
                <a:off x="3998206" y="276350"/>
                <a:ext cx="240771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3" name="墨迹 22"/>
              <p14:cNvContentPartPr/>
              <p14:nvPr/>
            </p14:nvContentPartPr>
            <p14:xfrm>
              <a:off x="4165600" y="424923"/>
              <a:ext cx="77081" cy="231056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34"/>
            </p:blipFill>
            <p:spPr>
              <a:xfrm>
                <a:off x="4165600" y="424923"/>
                <a:ext cx="77081" cy="231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4" name="墨迹 23"/>
              <p14:cNvContentPartPr/>
              <p14:nvPr/>
            </p14:nvContentPartPr>
            <p14:xfrm>
              <a:off x="4329288" y="308426"/>
              <a:ext cx="28223" cy="230175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36"/>
            </p:blipFill>
            <p:spPr>
              <a:xfrm>
                <a:off x="4329288" y="308426"/>
                <a:ext cx="28223" cy="230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5" name="墨迹 24"/>
              <p14:cNvContentPartPr/>
              <p14:nvPr/>
            </p14:nvContentPartPr>
            <p14:xfrm>
              <a:off x="4346222" y="408885"/>
              <a:ext cx="121355" cy="4793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38"/>
            </p:blipFill>
            <p:spPr>
              <a:xfrm>
                <a:off x="4346222" y="408885"/>
                <a:ext cx="121355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6" name="墨迹 25"/>
              <p14:cNvContentPartPr/>
              <p14:nvPr/>
            </p14:nvContentPartPr>
            <p14:xfrm>
              <a:off x="4419600" y="233523"/>
              <a:ext cx="73377" cy="595527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0"/>
            </p:blipFill>
            <p:spPr>
              <a:xfrm>
                <a:off x="4419600" y="233523"/>
                <a:ext cx="73377" cy="5955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7" name="墨迹 26"/>
              <p14:cNvContentPartPr/>
              <p14:nvPr/>
            </p14:nvContentPartPr>
            <p14:xfrm>
              <a:off x="4518025" y="394786"/>
              <a:ext cx="101952" cy="229293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2"/>
            </p:blipFill>
            <p:spPr>
              <a:xfrm>
                <a:off x="4518025" y="394786"/>
                <a:ext cx="101952" cy="229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8" name="墨迹 27"/>
              <p14:cNvContentPartPr/>
              <p14:nvPr/>
            </p14:nvContentPartPr>
            <p14:xfrm>
              <a:off x="4842933" y="381391"/>
              <a:ext cx="67733" cy="145930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44"/>
            </p:blipFill>
            <p:spPr>
              <a:xfrm>
                <a:off x="4842933" y="381391"/>
                <a:ext cx="67733" cy="1459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9" name="墨迹 28"/>
              <p14:cNvContentPartPr/>
              <p14:nvPr/>
            </p14:nvContentPartPr>
            <p14:xfrm>
              <a:off x="4923895" y="396724"/>
              <a:ext cx="65793" cy="229294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46"/>
            </p:blipFill>
            <p:spPr>
              <a:xfrm>
                <a:off x="4923895" y="396724"/>
                <a:ext cx="65793" cy="229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0" name="墨迹 29"/>
              <p14:cNvContentPartPr/>
              <p14:nvPr/>
            </p14:nvContentPartPr>
            <p14:xfrm>
              <a:off x="5043311" y="332748"/>
              <a:ext cx="107420" cy="298909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48"/>
            </p:blipFill>
            <p:spPr>
              <a:xfrm>
                <a:off x="5043311" y="332748"/>
                <a:ext cx="107420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1" name="墨迹 30"/>
              <p14:cNvContentPartPr/>
              <p14:nvPr/>
            </p14:nvContentPartPr>
            <p14:xfrm>
              <a:off x="5243688" y="389146"/>
              <a:ext cx="214489" cy="62038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0"/>
            </p:blipFill>
            <p:spPr>
              <a:xfrm>
                <a:off x="5243688" y="389146"/>
                <a:ext cx="214489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2" name="墨迹 31"/>
              <p14:cNvContentPartPr/>
              <p14:nvPr/>
            </p14:nvContentPartPr>
            <p14:xfrm>
              <a:off x="5331177" y="298909"/>
              <a:ext cx="36689" cy="338388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2"/>
            </p:blipFill>
            <p:spPr>
              <a:xfrm>
                <a:off x="5331177" y="298909"/>
                <a:ext cx="36689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3" name="墨迹 32"/>
              <p14:cNvContentPartPr/>
              <p14:nvPr/>
            </p14:nvContentPartPr>
            <p14:xfrm>
              <a:off x="5520266" y="372226"/>
              <a:ext cx="302154" cy="3383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4"/>
            </p:blipFill>
            <p:spPr>
              <a:xfrm>
                <a:off x="5520266" y="372226"/>
                <a:ext cx="30215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4" name="墨迹 33"/>
              <p14:cNvContentPartPr/>
              <p14:nvPr/>
            </p14:nvContentPartPr>
            <p14:xfrm>
              <a:off x="5597172" y="468103"/>
              <a:ext cx="160161" cy="140995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56"/>
            </p:blipFill>
            <p:spPr>
              <a:xfrm>
                <a:off x="5597172" y="468103"/>
                <a:ext cx="160161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5" name="墨迹 34"/>
              <p14:cNvContentPartPr/>
              <p14:nvPr/>
            </p14:nvContentPartPr>
            <p14:xfrm>
              <a:off x="5709355" y="121960"/>
              <a:ext cx="31045" cy="278465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58"/>
            </p:blipFill>
            <p:spPr>
              <a:xfrm>
                <a:off x="5709355" y="121960"/>
                <a:ext cx="31045" cy="2784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6" name="墨迹 35"/>
              <p14:cNvContentPartPr/>
              <p14:nvPr/>
            </p14:nvContentPartPr>
            <p14:xfrm>
              <a:off x="5849761" y="273530"/>
              <a:ext cx="127706" cy="204443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0"/>
            </p:blipFill>
            <p:spPr>
              <a:xfrm>
                <a:off x="5849761" y="273530"/>
                <a:ext cx="127706" cy="2044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7" name="墨迹 36"/>
              <p14:cNvContentPartPr/>
              <p14:nvPr/>
            </p14:nvContentPartPr>
            <p14:xfrm>
              <a:off x="5988755" y="355307"/>
              <a:ext cx="112889" cy="174834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2"/>
            </p:blipFill>
            <p:spPr>
              <a:xfrm>
                <a:off x="5988755" y="355307"/>
                <a:ext cx="112889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8" name="墨迹 37"/>
              <p14:cNvContentPartPr/>
              <p14:nvPr/>
            </p14:nvContentPartPr>
            <p14:xfrm>
              <a:off x="6146800" y="327108"/>
              <a:ext cx="56444" cy="161439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4"/>
            </p:blipFill>
            <p:spPr>
              <a:xfrm>
                <a:off x="6146800" y="327108"/>
                <a:ext cx="56444" cy="161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9" name="墨迹 38"/>
              <p14:cNvContentPartPr/>
              <p14:nvPr/>
            </p14:nvContentPartPr>
            <p14:xfrm>
              <a:off x="6211358" y="315828"/>
              <a:ext cx="110419" cy="293270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66"/>
            </p:blipFill>
            <p:spPr>
              <a:xfrm>
                <a:off x="6211358" y="315828"/>
                <a:ext cx="110419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0" name="墨迹 39"/>
              <p14:cNvContentPartPr/>
              <p14:nvPr/>
            </p14:nvContentPartPr>
            <p14:xfrm>
              <a:off x="6350000" y="253791"/>
              <a:ext cx="127528" cy="284810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68"/>
            </p:blipFill>
            <p:spPr>
              <a:xfrm>
                <a:off x="6350000" y="253791"/>
                <a:ext cx="127528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1" name="墨迹 40"/>
              <p14:cNvContentPartPr/>
              <p14:nvPr/>
            </p14:nvContentPartPr>
            <p14:xfrm>
              <a:off x="6591476" y="321468"/>
              <a:ext cx="356834" cy="22559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0"/>
            </p:blipFill>
            <p:spPr>
              <a:xfrm>
                <a:off x="6591476" y="321468"/>
                <a:ext cx="35683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2" name="墨迹 41"/>
              <p14:cNvContentPartPr/>
              <p14:nvPr/>
            </p14:nvContentPartPr>
            <p14:xfrm>
              <a:off x="6874933" y="231231"/>
              <a:ext cx="177800" cy="59218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2"/>
            </p:blipFill>
            <p:spPr>
              <a:xfrm>
                <a:off x="6874933" y="231231"/>
                <a:ext cx="177800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3" name="墨迹 42"/>
              <p14:cNvContentPartPr/>
              <p14:nvPr/>
            </p14:nvContentPartPr>
            <p14:xfrm>
              <a:off x="6538206" y="406065"/>
              <a:ext cx="401638" cy="28199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4"/>
            </p:blipFill>
            <p:spPr>
              <a:xfrm>
                <a:off x="6538206" y="406065"/>
                <a:ext cx="40163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4" name="墨迹 43"/>
              <p14:cNvContentPartPr/>
              <p14:nvPr/>
            </p14:nvContentPartPr>
            <p14:xfrm>
              <a:off x="6591300" y="438142"/>
              <a:ext cx="170744" cy="75080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76"/>
            </p:blipFill>
            <p:spPr>
              <a:xfrm>
                <a:off x="6591300" y="438142"/>
                <a:ext cx="170744" cy="75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5" name="墨迹 44"/>
              <p14:cNvContentPartPr/>
              <p14:nvPr/>
            </p14:nvContentPartPr>
            <p14:xfrm>
              <a:off x="7103003" y="187523"/>
              <a:ext cx="234774" cy="246741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78"/>
            </p:blipFill>
            <p:spPr>
              <a:xfrm>
                <a:off x="7103003" y="187523"/>
                <a:ext cx="234774" cy="246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6" name="墨迹 45"/>
              <p14:cNvContentPartPr/>
              <p14:nvPr/>
            </p14:nvContentPartPr>
            <p14:xfrm>
              <a:off x="7277805" y="293269"/>
              <a:ext cx="80434" cy="251500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0"/>
            </p:blipFill>
            <p:spPr>
              <a:xfrm>
                <a:off x="7277805" y="293269"/>
                <a:ext cx="80434" cy="251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7" name="墨迹 46"/>
              <p14:cNvContentPartPr/>
              <p14:nvPr/>
            </p14:nvContentPartPr>
            <p14:xfrm>
              <a:off x="7439377" y="242511"/>
              <a:ext cx="39512" cy="203033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2"/>
            </p:blipFill>
            <p:spPr>
              <a:xfrm>
                <a:off x="7439377" y="242511"/>
                <a:ext cx="39512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8" name="墨迹 47"/>
              <p14:cNvContentPartPr/>
              <p14:nvPr/>
            </p14:nvContentPartPr>
            <p14:xfrm>
              <a:off x="7467600" y="304549"/>
              <a:ext cx="90311" cy="39478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4"/>
            </p:blipFill>
            <p:spPr>
              <a:xfrm>
                <a:off x="7467600" y="304549"/>
                <a:ext cx="90311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9" name="墨迹 48"/>
              <p14:cNvContentPartPr/>
              <p14:nvPr/>
            </p14:nvContentPartPr>
            <p14:xfrm>
              <a:off x="7515577" y="132182"/>
              <a:ext cx="93134" cy="620731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86"/>
            </p:blipFill>
            <p:spPr>
              <a:xfrm>
                <a:off x="7515577" y="132182"/>
                <a:ext cx="93134" cy="6207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0" name="墨迹 49"/>
              <p14:cNvContentPartPr/>
              <p14:nvPr/>
            </p14:nvContentPartPr>
            <p14:xfrm>
              <a:off x="7670800" y="199684"/>
              <a:ext cx="124177" cy="264542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88"/>
            </p:blipFill>
            <p:spPr>
              <a:xfrm>
                <a:off x="7670800" y="199684"/>
                <a:ext cx="124177" cy="264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1" name="墨迹 50"/>
              <p14:cNvContentPartPr/>
              <p14:nvPr/>
            </p14:nvContentPartPr>
            <p14:xfrm>
              <a:off x="7902222" y="265070"/>
              <a:ext cx="62088" cy="178535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0"/>
            </p:blipFill>
            <p:spPr>
              <a:xfrm>
                <a:off x="7902222" y="265070"/>
                <a:ext cx="62088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2" name="墨迹 51"/>
              <p14:cNvContentPartPr/>
              <p14:nvPr/>
            </p14:nvContentPartPr>
            <p14:xfrm>
              <a:off x="7988828" y="219952"/>
              <a:ext cx="187149" cy="321469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2"/>
            </p:blipFill>
            <p:spPr>
              <a:xfrm>
                <a:off x="7988828" y="219952"/>
                <a:ext cx="187149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3" name="墨迹 52"/>
              <p14:cNvContentPartPr/>
              <p14:nvPr/>
            </p14:nvContentPartPr>
            <p14:xfrm>
              <a:off x="8173155" y="203032"/>
              <a:ext cx="167393" cy="296090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4"/>
            </p:blipFill>
            <p:spPr>
              <a:xfrm>
                <a:off x="8173155" y="203032"/>
                <a:ext cx="167393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4" name="墨迹 53"/>
              <p14:cNvContentPartPr/>
              <p14:nvPr/>
            </p14:nvContentPartPr>
            <p14:xfrm>
              <a:off x="8376355" y="253791"/>
              <a:ext cx="217312" cy="22559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96"/>
            </p:blipFill>
            <p:spPr>
              <a:xfrm>
                <a:off x="8376355" y="253791"/>
                <a:ext cx="21731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5" name="墨迹 54"/>
              <p14:cNvContentPartPr/>
              <p14:nvPr/>
            </p14:nvContentPartPr>
            <p14:xfrm>
              <a:off x="8452555" y="189638"/>
              <a:ext cx="53622" cy="298204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98"/>
            </p:blipFill>
            <p:spPr>
              <a:xfrm>
                <a:off x="8452555" y="189638"/>
                <a:ext cx="53622" cy="2982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6" name="墨迹 55"/>
              <p14:cNvContentPartPr/>
              <p14:nvPr/>
            </p14:nvContentPartPr>
            <p14:xfrm>
              <a:off x="8715022" y="204442"/>
              <a:ext cx="149578" cy="178359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0"/>
            </p:blipFill>
            <p:spPr>
              <a:xfrm>
                <a:off x="8715022" y="204442"/>
                <a:ext cx="149578" cy="178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7" name="墨迹 56"/>
              <p14:cNvContentPartPr/>
              <p14:nvPr/>
            </p14:nvContentPartPr>
            <p14:xfrm>
              <a:off x="8799688" y="127600"/>
              <a:ext cx="67734" cy="346143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2"/>
            </p:blipFill>
            <p:spPr>
              <a:xfrm>
                <a:off x="8799688" y="127600"/>
                <a:ext cx="67734" cy="3461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8" name="墨迹 57"/>
              <p14:cNvContentPartPr/>
              <p14:nvPr/>
            </p14:nvContentPartPr>
            <p14:xfrm>
              <a:off x="8867422" y="272649"/>
              <a:ext cx="242711" cy="122137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4"/>
            </p:blipFill>
            <p:spPr>
              <a:xfrm>
                <a:off x="8867422" y="272649"/>
                <a:ext cx="242711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9" name="墨迹 58"/>
              <p14:cNvContentPartPr/>
              <p14:nvPr/>
            </p14:nvContentPartPr>
            <p14:xfrm>
              <a:off x="9189155" y="219952"/>
              <a:ext cx="90312" cy="204266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06"/>
            </p:blipFill>
            <p:spPr>
              <a:xfrm>
                <a:off x="9189155" y="219952"/>
                <a:ext cx="90312" cy="2042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0" name="墨迹 59"/>
              <p14:cNvContentPartPr/>
              <p14:nvPr/>
            </p14:nvContentPartPr>
            <p14:xfrm>
              <a:off x="9247893" y="236871"/>
              <a:ext cx="167040" cy="321469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08"/>
            </p:blipFill>
            <p:spPr>
              <a:xfrm>
                <a:off x="9247893" y="236871"/>
                <a:ext cx="167040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1" name="墨迹 60"/>
              <p14:cNvContentPartPr/>
              <p14:nvPr/>
            </p14:nvContentPartPr>
            <p14:xfrm>
              <a:off x="9403644" y="203032"/>
              <a:ext cx="155222" cy="321469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0"/>
            </p:blipFill>
            <p:spPr>
              <a:xfrm>
                <a:off x="9403644" y="203032"/>
                <a:ext cx="155222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2" name="墨迹 61"/>
              <p14:cNvContentPartPr/>
              <p14:nvPr/>
            </p14:nvContentPartPr>
            <p14:xfrm>
              <a:off x="10056283" y="188933"/>
              <a:ext cx="188384" cy="188933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2"/>
            </p:blipFill>
            <p:spPr>
              <a:xfrm>
                <a:off x="10056283" y="188933"/>
                <a:ext cx="188384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3" name="墨迹 62"/>
              <p14:cNvContentPartPr/>
              <p14:nvPr/>
            </p14:nvContentPartPr>
            <p14:xfrm>
              <a:off x="10301111" y="161791"/>
              <a:ext cx="45156" cy="235110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4"/>
            </p:blipFill>
            <p:spPr>
              <a:xfrm>
                <a:off x="10301111" y="161791"/>
                <a:ext cx="45156" cy="235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4" name="墨迹 63"/>
              <p14:cNvContentPartPr/>
              <p14:nvPr/>
            </p14:nvContentPartPr>
            <p14:xfrm>
              <a:off x="10340622" y="239691"/>
              <a:ext cx="118533" cy="31019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16"/>
            </p:blipFill>
            <p:spPr>
              <a:xfrm>
                <a:off x="10340622" y="239691"/>
                <a:ext cx="118533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5" name="墨迹 64"/>
              <p14:cNvContentPartPr/>
              <p14:nvPr/>
            </p14:nvContentPartPr>
            <p14:xfrm>
              <a:off x="10382955" y="92351"/>
              <a:ext cx="115712" cy="533667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18"/>
            </p:blipFill>
            <p:spPr>
              <a:xfrm>
                <a:off x="10382955" y="92351"/>
                <a:ext cx="115712" cy="5336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6" name="墨迹 65"/>
              <p14:cNvContentPartPr/>
              <p14:nvPr/>
            </p14:nvContentPartPr>
            <p14:xfrm>
              <a:off x="10549113" y="177125"/>
              <a:ext cx="279752" cy="172542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0"/>
            </p:blipFill>
            <p:spPr>
              <a:xfrm>
                <a:off x="10549113" y="177125"/>
                <a:ext cx="279752" cy="172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7" name="墨迹 66"/>
              <p14:cNvContentPartPr/>
              <p14:nvPr/>
            </p14:nvContentPartPr>
            <p14:xfrm>
              <a:off x="10890955" y="219952"/>
              <a:ext cx="192793" cy="133064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2"/>
            </p:blipFill>
            <p:spPr>
              <a:xfrm>
                <a:off x="10890955" y="219952"/>
                <a:ext cx="192793" cy="133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8" name="墨迹 67"/>
              <p14:cNvContentPartPr/>
              <p14:nvPr/>
            </p14:nvContentPartPr>
            <p14:xfrm>
              <a:off x="1019880" y="1164619"/>
              <a:ext cx="1156053" cy="126895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4"/>
            </p:blipFill>
            <p:spPr>
              <a:xfrm>
                <a:off x="1019880" y="1164619"/>
                <a:ext cx="1156053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9" name="墨迹 68"/>
              <p14:cNvContentPartPr/>
              <p14:nvPr/>
            </p14:nvContentPartPr>
            <p14:xfrm>
              <a:off x="1038577" y="1322005"/>
              <a:ext cx="1233311" cy="649987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26"/>
            </p:blipFill>
            <p:spPr>
              <a:xfrm>
                <a:off x="1038577" y="1322005"/>
                <a:ext cx="1233311" cy="6499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0" name="墨迹 69"/>
              <p14:cNvContentPartPr/>
              <p14:nvPr/>
            </p14:nvContentPartPr>
            <p14:xfrm>
              <a:off x="1625600" y="1201277"/>
              <a:ext cx="42333" cy="696516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28"/>
            </p:blipFill>
            <p:spPr>
              <a:xfrm>
                <a:off x="1625600" y="1201277"/>
                <a:ext cx="42333" cy="696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1" name="墨迹 70"/>
              <p14:cNvContentPartPr/>
              <p14:nvPr/>
            </p14:nvContentPartPr>
            <p14:xfrm>
              <a:off x="1687688" y="1170964"/>
              <a:ext cx="53623" cy="630952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0"/>
            </p:blipFill>
            <p:spPr>
              <a:xfrm>
                <a:off x="1687688" y="1170964"/>
                <a:ext cx="53623" cy="630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2" name="墨迹 71"/>
              <p14:cNvContentPartPr/>
              <p14:nvPr/>
            </p14:nvContentPartPr>
            <p14:xfrm>
              <a:off x="1735313" y="1432509"/>
              <a:ext cx="231775" cy="22560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2"/>
            </p:blipFill>
            <p:spPr>
              <a:xfrm>
                <a:off x="1735313" y="1432509"/>
                <a:ext cx="231775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3" name="墨迹 72"/>
              <p14:cNvContentPartPr/>
              <p14:nvPr/>
            </p14:nvContentPartPr>
            <p14:xfrm>
              <a:off x="1782056" y="1486088"/>
              <a:ext cx="196321" cy="14099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4"/>
            </p:blipFill>
            <p:spPr>
              <a:xfrm>
                <a:off x="1782056" y="1486088"/>
                <a:ext cx="196321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4" name="墨迹 73"/>
              <p14:cNvContentPartPr/>
              <p14:nvPr/>
            </p14:nvContentPartPr>
            <p14:xfrm>
              <a:off x="2026355" y="1297154"/>
              <a:ext cx="122061" cy="445545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36"/>
            </p:blipFill>
            <p:spPr>
              <a:xfrm>
                <a:off x="2026355" y="1297154"/>
                <a:ext cx="122061" cy="4455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5" name="墨迹 84"/>
              <p14:cNvContentPartPr/>
              <p14:nvPr/>
            </p14:nvContentPartPr>
            <p14:xfrm>
              <a:off x="991305" y="2470233"/>
              <a:ext cx="185561" cy="208673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38"/>
            </p:blipFill>
            <p:spPr>
              <a:xfrm>
                <a:off x="991305" y="2470233"/>
                <a:ext cx="185561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6" name="墨迹 85"/>
              <p14:cNvContentPartPr/>
              <p14:nvPr/>
            </p14:nvContentPartPr>
            <p14:xfrm>
              <a:off x="1535288" y="2442034"/>
              <a:ext cx="101600" cy="31019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40"/>
            </p:blipFill>
            <p:spPr>
              <a:xfrm>
                <a:off x="1535288" y="2442034"/>
                <a:ext cx="101600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7" name="墨迹 86"/>
              <p14:cNvContentPartPr/>
              <p14:nvPr/>
            </p14:nvContentPartPr>
            <p14:xfrm>
              <a:off x="1518355" y="2566110"/>
              <a:ext cx="98778" cy="53578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42"/>
            </p:blipFill>
            <p:spPr>
              <a:xfrm>
                <a:off x="1518355" y="2566110"/>
                <a:ext cx="98778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88" name="墨迹 87"/>
              <p14:cNvContentPartPr/>
              <p14:nvPr/>
            </p14:nvContentPartPr>
            <p14:xfrm>
              <a:off x="2099733" y="2286235"/>
              <a:ext cx="19755" cy="353192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44"/>
            </p:blipFill>
            <p:spPr>
              <a:xfrm>
                <a:off x="2099733" y="2286235"/>
                <a:ext cx="19755" cy="3531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89" name="墨迹 88"/>
              <p14:cNvContentPartPr/>
              <p14:nvPr/>
            </p14:nvContentPartPr>
            <p14:xfrm>
              <a:off x="1140177" y="2897977"/>
              <a:ext cx="28223" cy="223653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46"/>
            </p:blipFill>
            <p:spPr>
              <a:xfrm>
                <a:off x="1140177" y="2897977"/>
                <a:ext cx="28223" cy="223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0" name="墨迹 89"/>
              <p14:cNvContentPartPr/>
              <p14:nvPr/>
            </p14:nvContentPartPr>
            <p14:xfrm>
              <a:off x="1636888" y="2797342"/>
              <a:ext cx="79023" cy="121255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48"/>
            </p:blipFill>
            <p:spPr>
              <a:xfrm>
                <a:off x="1636888" y="2797342"/>
                <a:ext cx="79023" cy="121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91" name="墨迹 90"/>
              <p14:cNvContentPartPr/>
              <p14:nvPr/>
            </p14:nvContentPartPr>
            <p14:xfrm>
              <a:off x="1623836" y="2932697"/>
              <a:ext cx="97719" cy="53578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50"/>
            </p:blipFill>
            <p:spPr>
              <a:xfrm>
                <a:off x="1623836" y="2932697"/>
                <a:ext cx="97719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2" name="墨迹 91"/>
              <p14:cNvContentPartPr/>
              <p14:nvPr/>
            </p14:nvContentPartPr>
            <p14:xfrm>
              <a:off x="2054577" y="2763503"/>
              <a:ext cx="19756" cy="293270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52"/>
            </p:blipFill>
            <p:spPr>
              <a:xfrm>
                <a:off x="2054577" y="2763503"/>
                <a:ext cx="19756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3" name="墨迹 92"/>
              <p14:cNvContentPartPr/>
              <p14:nvPr/>
            </p14:nvContentPartPr>
            <p14:xfrm>
              <a:off x="1236133" y="3366962"/>
              <a:ext cx="11289" cy="194573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54"/>
            </p:blipFill>
            <p:spPr>
              <a:xfrm>
                <a:off x="1236133" y="3366962"/>
                <a:ext cx="11289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4" name="墨迹 93"/>
              <p14:cNvContentPartPr/>
              <p14:nvPr/>
            </p14:nvContentPartPr>
            <p14:xfrm>
              <a:off x="1691569" y="3289943"/>
              <a:ext cx="69497" cy="71379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56"/>
            </p:blipFill>
            <p:spPr>
              <a:xfrm>
                <a:off x="1691569" y="3289943"/>
                <a:ext cx="69497" cy="71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5" name="墨迹 94"/>
              <p14:cNvContentPartPr/>
              <p14:nvPr/>
            </p14:nvContentPartPr>
            <p14:xfrm>
              <a:off x="1661406" y="3395161"/>
              <a:ext cx="82727" cy="90237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58"/>
            </p:blipFill>
            <p:spPr>
              <a:xfrm>
                <a:off x="1661406" y="3395161"/>
                <a:ext cx="82727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6" name="墨迹 95"/>
              <p14:cNvContentPartPr/>
              <p14:nvPr/>
            </p14:nvContentPartPr>
            <p14:xfrm>
              <a:off x="2082800" y="3288004"/>
              <a:ext cx="197555" cy="163555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60"/>
            </p:blipFill>
            <p:spPr>
              <a:xfrm>
                <a:off x="2082800" y="3288004"/>
                <a:ext cx="197555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97" name="墨迹 96"/>
              <p14:cNvContentPartPr/>
              <p14:nvPr/>
            </p14:nvContentPartPr>
            <p14:xfrm>
              <a:off x="1286933" y="3868904"/>
              <a:ext cx="11289" cy="194573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62"/>
            </p:blipFill>
            <p:spPr>
              <a:xfrm>
                <a:off x="1286933" y="3868904"/>
                <a:ext cx="11289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98" name="墨迹 97"/>
              <p14:cNvContentPartPr/>
              <p14:nvPr/>
            </p14:nvContentPartPr>
            <p14:xfrm>
              <a:off x="1636888" y="3835065"/>
              <a:ext cx="81845" cy="50758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64"/>
            </p:blipFill>
            <p:spPr>
              <a:xfrm>
                <a:off x="1636888" y="3835065"/>
                <a:ext cx="81845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99" name="墨迹 98"/>
              <p14:cNvContentPartPr/>
              <p14:nvPr/>
            </p14:nvContentPartPr>
            <p14:xfrm>
              <a:off x="1646413" y="3936582"/>
              <a:ext cx="103364" cy="47938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66"/>
            </p:blipFill>
            <p:spPr>
              <a:xfrm>
                <a:off x="1646413" y="3936582"/>
                <a:ext cx="103364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0" name="墨迹 99"/>
              <p14:cNvContentPartPr/>
              <p14:nvPr/>
            </p14:nvContentPartPr>
            <p14:xfrm>
              <a:off x="2046111" y="3716629"/>
              <a:ext cx="189089" cy="468104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68"/>
            </p:blipFill>
            <p:spPr>
              <a:xfrm>
                <a:off x="2046111" y="3716629"/>
                <a:ext cx="189089" cy="4681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1" name="墨迹 100"/>
              <p14:cNvContentPartPr/>
              <p14:nvPr/>
            </p14:nvContentPartPr>
            <p14:xfrm>
              <a:off x="3601155" y="3925302"/>
              <a:ext cx="485422" cy="710615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70"/>
            </p:blipFill>
            <p:spPr>
              <a:xfrm>
                <a:off x="3601155" y="3925302"/>
                <a:ext cx="485422" cy="710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2" name="墨迹 101"/>
              <p14:cNvContentPartPr/>
              <p14:nvPr/>
            </p14:nvContentPartPr>
            <p14:xfrm>
              <a:off x="3206044" y="5132220"/>
              <a:ext cx="195615" cy="42298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72"/>
            </p:blipFill>
            <p:spPr>
              <a:xfrm>
                <a:off x="3206044" y="5132220"/>
                <a:ext cx="195615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03" name="墨迹 102"/>
              <p14:cNvContentPartPr/>
              <p14:nvPr/>
            </p14:nvContentPartPr>
            <p14:xfrm>
              <a:off x="3211688" y="5182978"/>
              <a:ext cx="101600" cy="401836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74"/>
            </p:blipFill>
            <p:spPr>
              <a:xfrm>
                <a:off x="3211688" y="5182978"/>
                <a:ext cx="101600" cy="4018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04" name="墨迹 103"/>
              <p14:cNvContentPartPr/>
              <p14:nvPr/>
            </p14:nvContentPartPr>
            <p14:xfrm>
              <a:off x="3251200" y="5295774"/>
              <a:ext cx="135466" cy="177830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76"/>
            </p:blipFill>
            <p:spPr>
              <a:xfrm>
                <a:off x="3251200" y="5295774"/>
                <a:ext cx="135466" cy="1778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05" name="墨迹 104"/>
              <p14:cNvContentPartPr/>
              <p14:nvPr/>
            </p14:nvContentPartPr>
            <p14:xfrm>
              <a:off x="3358444" y="5104021"/>
              <a:ext cx="225778" cy="490663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78"/>
            </p:blipFill>
            <p:spPr>
              <a:xfrm>
                <a:off x="3358444" y="5104021"/>
                <a:ext cx="225778" cy="4906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06" name="墨迹 105"/>
              <p14:cNvContentPartPr/>
              <p14:nvPr/>
            </p14:nvContentPartPr>
            <p14:xfrm>
              <a:off x="3400072" y="5305291"/>
              <a:ext cx="257528" cy="180826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180"/>
            </p:blipFill>
            <p:spPr>
              <a:xfrm>
                <a:off x="3400072" y="5305291"/>
                <a:ext cx="257528" cy="1808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07" name="墨迹 106"/>
              <p14:cNvContentPartPr/>
              <p14:nvPr/>
            </p14:nvContentPartPr>
            <p14:xfrm>
              <a:off x="3653366" y="5179453"/>
              <a:ext cx="292100" cy="302435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182"/>
            </p:blipFill>
            <p:spPr>
              <a:xfrm>
                <a:off x="3653366" y="5179453"/>
                <a:ext cx="292100" cy="302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08" name="墨迹 107"/>
              <p14:cNvContentPartPr/>
              <p14:nvPr/>
            </p14:nvContentPartPr>
            <p14:xfrm>
              <a:off x="3708400" y="5350410"/>
              <a:ext cx="177800" cy="269653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184"/>
            </p:blipFill>
            <p:spPr>
              <a:xfrm>
                <a:off x="3708400" y="5350410"/>
                <a:ext cx="177800" cy="269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09" name="墨迹 108"/>
              <p14:cNvContentPartPr/>
              <p14:nvPr/>
            </p14:nvContentPartPr>
            <p14:xfrm>
              <a:off x="4673600" y="6248901"/>
              <a:ext cx="3211688" cy="33838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186"/>
            </p:blipFill>
            <p:spPr>
              <a:xfrm>
                <a:off x="4673600" y="6248901"/>
                <a:ext cx="3211688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10" name="墨迹 109"/>
              <p14:cNvContentPartPr/>
              <p14:nvPr/>
            </p14:nvContentPartPr>
            <p14:xfrm>
              <a:off x="4564944" y="6113546"/>
              <a:ext cx="232833" cy="318649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188"/>
            </p:blipFill>
            <p:spPr>
              <a:xfrm>
                <a:off x="4564944" y="6113546"/>
                <a:ext cx="232833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11" name="墨迹 110"/>
              <p14:cNvContentPartPr/>
              <p14:nvPr/>
            </p14:nvContentPartPr>
            <p14:xfrm>
              <a:off x="4948766" y="6502692"/>
              <a:ext cx="334434" cy="62038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190"/>
            </p:blipFill>
            <p:spPr>
              <a:xfrm>
                <a:off x="4948766" y="6502692"/>
                <a:ext cx="334434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12" name="墨迹 111"/>
              <p14:cNvContentPartPr/>
              <p14:nvPr/>
            </p14:nvContentPartPr>
            <p14:xfrm>
              <a:off x="5077177" y="6585527"/>
              <a:ext cx="47978" cy="224534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192"/>
            </p:blipFill>
            <p:spPr>
              <a:xfrm>
                <a:off x="5077177" y="6585527"/>
                <a:ext cx="47978" cy="224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13" name="墨迹 112"/>
              <p14:cNvContentPartPr/>
              <p14:nvPr/>
            </p14:nvContentPartPr>
            <p14:xfrm>
              <a:off x="5373511" y="6435014"/>
              <a:ext cx="49389" cy="389147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194"/>
            </p:blipFill>
            <p:spPr>
              <a:xfrm>
                <a:off x="5373511" y="6435014"/>
                <a:ext cx="49389" cy="389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14" name="墨迹 113"/>
              <p14:cNvContentPartPr/>
              <p14:nvPr/>
            </p14:nvContentPartPr>
            <p14:xfrm>
              <a:off x="5297311" y="6458983"/>
              <a:ext cx="121356" cy="156505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196"/>
            </p:blipFill>
            <p:spPr>
              <a:xfrm>
                <a:off x="5297311" y="6458983"/>
                <a:ext cx="121356" cy="156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15" name="墨迹 114"/>
              <p14:cNvContentPartPr/>
              <p14:nvPr/>
            </p14:nvContentPartPr>
            <p14:xfrm>
              <a:off x="5452533" y="6474493"/>
              <a:ext cx="79022" cy="109976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198"/>
            </p:blipFill>
            <p:spPr>
              <a:xfrm>
                <a:off x="5452533" y="6474493"/>
                <a:ext cx="79022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16" name="墨迹 115"/>
              <p14:cNvContentPartPr/>
              <p14:nvPr/>
            </p14:nvContentPartPr>
            <p14:xfrm>
              <a:off x="5960533" y="6522431"/>
              <a:ext cx="160867" cy="203033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00"/>
            </p:blipFill>
            <p:spPr>
              <a:xfrm>
                <a:off x="5960533" y="6522431"/>
                <a:ext cx="160867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17" name="墨迹 116"/>
              <p14:cNvContentPartPr/>
              <p14:nvPr/>
            </p14:nvContentPartPr>
            <p14:xfrm>
              <a:off x="5926666" y="6455458"/>
              <a:ext cx="231422" cy="343323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02"/>
            </p:blipFill>
            <p:spPr>
              <a:xfrm>
                <a:off x="5926666" y="6455458"/>
                <a:ext cx="231422" cy="3433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18" name="墨迹 117"/>
              <p14:cNvContentPartPr/>
              <p14:nvPr/>
            </p14:nvContentPartPr>
            <p14:xfrm>
              <a:off x="6237111" y="6587289"/>
              <a:ext cx="118533" cy="124076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04"/>
            </p:blipFill>
            <p:spPr>
              <a:xfrm>
                <a:off x="6237111" y="6587289"/>
                <a:ext cx="118533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19" name="墨迹 118"/>
              <p14:cNvContentPartPr/>
              <p14:nvPr/>
            </p14:nvContentPartPr>
            <p14:xfrm>
              <a:off x="6355644" y="6643687"/>
              <a:ext cx="59266" cy="161439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06"/>
            </p:blipFill>
            <p:spPr>
              <a:xfrm>
                <a:off x="6355644" y="6643687"/>
                <a:ext cx="59266" cy="161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20" name="墨迹 119"/>
              <p14:cNvContentPartPr/>
              <p14:nvPr/>
            </p14:nvContentPartPr>
            <p14:xfrm>
              <a:off x="6499577" y="6573895"/>
              <a:ext cx="14112" cy="134650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08"/>
            </p:blipFill>
            <p:spPr>
              <a:xfrm>
                <a:off x="6499577" y="6573895"/>
                <a:ext cx="14112" cy="134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21" name="墨迹 120"/>
              <p14:cNvContentPartPr/>
              <p14:nvPr/>
            </p14:nvContentPartPr>
            <p14:xfrm>
              <a:off x="6508044" y="6643687"/>
              <a:ext cx="81844" cy="16919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10"/>
            </p:blipFill>
            <p:spPr>
              <a:xfrm>
                <a:off x="6508044" y="6643687"/>
                <a:ext cx="8184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22" name="墨迹 121"/>
              <p14:cNvContentPartPr/>
              <p14:nvPr/>
            </p14:nvContentPartPr>
            <p14:xfrm>
              <a:off x="6544733" y="6482953"/>
              <a:ext cx="91193" cy="389146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12"/>
            </p:blipFill>
            <p:spPr>
              <a:xfrm>
                <a:off x="6544733" y="6482953"/>
                <a:ext cx="91193" cy="389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23" name="墨迹 122"/>
              <p14:cNvContentPartPr/>
              <p14:nvPr/>
            </p14:nvContentPartPr>
            <p14:xfrm>
              <a:off x="6629223" y="6616898"/>
              <a:ext cx="127177" cy="207263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14"/>
            </p:blipFill>
            <p:spPr>
              <a:xfrm>
                <a:off x="6629223" y="6616898"/>
                <a:ext cx="127177" cy="207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24" name="墨迹 123"/>
              <p14:cNvContentPartPr/>
              <p14:nvPr/>
            </p14:nvContentPartPr>
            <p14:xfrm>
              <a:off x="6990644" y="6372977"/>
              <a:ext cx="31044" cy="428625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16"/>
            </p:blipFill>
            <p:spPr>
              <a:xfrm>
                <a:off x="6990644" y="6372977"/>
                <a:ext cx="31044" cy="428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25" name="墨迹 124"/>
              <p14:cNvContentPartPr/>
              <p14:nvPr/>
            </p14:nvContentPartPr>
            <p14:xfrm>
              <a:off x="6880577" y="6643687"/>
              <a:ext cx="287867" cy="223477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18"/>
            </p:blipFill>
            <p:spPr>
              <a:xfrm>
                <a:off x="6880577" y="6643687"/>
                <a:ext cx="287867" cy="223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26" name="墨迹 125"/>
              <p14:cNvContentPartPr/>
              <p14:nvPr/>
            </p14:nvContentPartPr>
            <p14:xfrm>
              <a:off x="7584016" y="6598569"/>
              <a:ext cx="143228" cy="90236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20"/>
            </p:blipFill>
            <p:spPr>
              <a:xfrm>
                <a:off x="7584016" y="6598569"/>
                <a:ext cx="143228" cy="90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27" name="墨迹 126"/>
              <p14:cNvContentPartPr/>
              <p14:nvPr/>
            </p14:nvContentPartPr>
            <p14:xfrm>
              <a:off x="7752644" y="6542171"/>
              <a:ext cx="64911" cy="177653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22"/>
            </p:blipFill>
            <p:spPr>
              <a:xfrm>
                <a:off x="7752644" y="6542171"/>
                <a:ext cx="64911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28" name="墨迹 127"/>
              <p14:cNvContentPartPr/>
              <p14:nvPr/>
            </p14:nvContentPartPr>
            <p14:xfrm>
              <a:off x="7794977" y="6621128"/>
              <a:ext cx="73378" cy="16919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24"/>
            </p:blipFill>
            <p:spPr>
              <a:xfrm>
                <a:off x="7794977" y="6621128"/>
                <a:ext cx="7337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29" name="墨迹 128"/>
              <p14:cNvContentPartPr/>
              <p14:nvPr/>
            </p14:nvContentPartPr>
            <p14:xfrm>
              <a:off x="7826022" y="6480309"/>
              <a:ext cx="76200" cy="380511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26"/>
            </p:blipFill>
            <p:spPr>
              <a:xfrm>
                <a:off x="7826022" y="6480309"/>
                <a:ext cx="76200" cy="380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30" name="墨迹 129"/>
              <p14:cNvContentPartPr/>
              <p14:nvPr/>
            </p14:nvContentPartPr>
            <p14:xfrm>
              <a:off x="8008761" y="6592929"/>
              <a:ext cx="195439" cy="124075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28"/>
            </p:blipFill>
            <p:spPr>
              <a:xfrm>
                <a:off x="8008761" y="6592929"/>
                <a:ext cx="195439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31" name="墨迹 130"/>
              <p14:cNvContentPartPr/>
              <p14:nvPr/>
            </p14:nvContentPartPr>
            <p14:xfrm>
              <a:off x="8336844" y="6621128"/>
              <a:ext cx="133526" cy="124075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30"/>
            </p:blipFill>
            <p:spPr>
              <a:xfrm>
                <a:off x="8336844" y="6621128"/>
                <a:ext cx="133526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32" name="墨迹 131"/>
              <p14:cNvContentPartPr/>
              <p14:nvPr/>
            </p14:nvContentPartPr>
            <p14:xfrm>
              <a:off x="8667044" y="6621128"/>
              <a:ext cx="14111" cy="5640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32"/>
            </p:blipFill>
            <p:spPr>
              <a:xfrm>
                <a:off x="8667044" y="6621128"/>
                <a:ext cx="14111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" name="墨迹 1"/>
              <p14:cNvContentPartPr/>
              <p14:nvPr/>
            </p14:nvContentPartPr>
            <p14:xfrm>
              <a:off x="8012288" y="1787817"/>
              <a:ext cx="127000" cy="36659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234"/>
            </p:blipFill>
            <p:spPr>
              <a:xfrm>
                <a:off x="8012288" y="1787817"/>
                <a:ext cx="127000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5" name="墨迹 14"/>
              <p14:cNvContentPartPr/>
              <p14:nvPr/>
            </p14:nvContentPartPr>
            <p14:xfrm>
              <a:off x="818444" y="4753296"/>
              <a:ext cx="127000" cy="260488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36"/>
            </p:blipFill>
            <p:spPr>
              <a:xfrm>
                <a:off x="818444" y="4753296"/>
                <a:ext cx="127000" cy="2604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6" name="墨迹 15"/>
              <p14:cNvContentPartPr/>
              <p14:nvPr/>
            </p14:nvContentPartPr>
            <p14:xfrm>
              <a:off x="1089377" y="4774092"/>
              <a:ext cx="118534" cy="205853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38"/>
            </p:blipFill>
            <p:spPr>
              <a:xfrm>
                <a:off x="1089377" y="4774092"/>
                <a:ext cx="118534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7" name="墨迹 16"/>
              <p14:cNvContentPartPr/>
              <p14:nvPr/>
            </p14:nvContentPartPr>
            <p14:xfrm>
              <a:off x="1251302" y="4857808"/>
              <a:ext cx="103364" cy="175010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40"/>
            </p:blipFill>
            <p:spPr>
              <a:xfrm>
                <a:off x="1251302" y="4857808"/>
                <a:ext cx="103364" cy="1750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1" name="墨迹 20"/>
              <p14:cNvContentPartPr/>
              <p14:nvPr/>
            </p14:nvContentPartPr>
            <p14:xfrm>
              <a:off x="1363133" y="4782552"/>
              <a:ext cx="76200" cy="267891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242"/>
            </p:blipFill>
            <p:spPr>
              <a:xfrm>
                <a:off x="1363133" y="4782552"/>
                <a:ext cx="76200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75" name="墨迹 74"/>
              <p14:cNvContentPartPr/>
              <p14:nvPr/>
            </p14:nvContentPartPr>
            <p14:xfrm>
              <a:off x="993422" y="4793832"/>
              <a:ext cx="70555" cy="270710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244"/>
            </p:blipFill>
            <p:spPr>
              <a:xfrm>
                <a:off x="993422" y="4793832"/>
                <a:ext cx="70555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76" name="墨迹 75"/>
              <p14:cNvContentPartPr/>
              <p14:nvPr/>
            </p14:nvContentPartPr>
            <p14:xfrm>
              <a:off x="1563511" y="4694607"/>
              <a:ext cx="43744" cy="405537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246"/>
            </p:blipFill>
            <p:spPr>
              <a:xfrm>
                <a:off x="1563511" y="4694607"/>
                <a:ext cx="43744" cy="4055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77" name="墨迹 76"/>
              <p14:cNvContentPartPr/>
              <p14:nvPr/>
            </p14:nvContentPartPr>
            <p14:xfrm>
              <a:off x="1487311" y="4654247"/>
              <a:ext cx="98777" cy="179063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248"/>
            </p:blipFill>
            <p:spPr>
              <a:xfrm>
                <a:off x="1487311" y="4654247"/>
                <a:ext cx="98777" cy="1790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78" name="墨迹 77"/>
              <p14:cNvContentPartPr/>
              <p14:nvPr/>
            </p14:nvContentPartPr>
            <p14:xfrm>
              <a:off x="1614311" y="4669756"/>
              <a:ext cx="132644" cy="84597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250"/>
            </p:blipFill>
            <p:spPr>
              <a:xfrm>
                <a:off x="1614311" y="4669756"/>
                <a:ext cx="132644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79" name="墨迹 78"/>
              <p14:cNvContentPartPr/>
              <p14:nvPr/>
            </p14:nvContentPartPr>
            <p14:xfrm>
              <a:off x="1874484" y="4844590"/>
              <a:ext cx="724782" cy="45118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252"/>
            </p:blipFill>
            <p:spPr>
              <a:xfrm>
                <a:off x="1874484" y="4844590"/>
                <a:ext cx="724782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80" name="墨迹 79"/>
              <p14:cNvContentPartPr/>
              <p14:nvPr/>
            </p14:nvContentPartPr>
            <p14:xfrm>
              <a:off x="2489200" y="4728093"/>
              <a:ext cx="227188" cy="260312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254"/>
            </p:blipFill>
            <p:spPr>
              <a:xfrm>
                <a:off x="2489200" y="4728093"/>
                <a:ext cx="227188" cy="260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81" name="墨迹 80"/>
              <p14:cNvContentPartPr/>
              <p14:nvPr/>
            </p14:nvContentPartPr>
            <p14:xfrm>
              <a:off x="2313516" y="5119178"/>
              <a:ext cx="179211" cy="193516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256"/>
            </p:blipFill>
            <p:spPr>
              <a:xfrm>
                <a:off x="2313516" y="5119178"/>
                <a:ext cx="179211" cy="193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82" name="墨迹 81"/>
              <p14:cNvContentPartPr/>
              <p14:nvPr/>
            </p14:nvContentPartPr>
            <p14:xfrm>
              <a:off x="2274711" y="5228097"/>
              <a:ext cx="183444" cy="178358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258"/>
            </p:blipFill>
            <p:spPr>
              <a:xfrm>
                <a:off x="2274711" y="5228097"/>
                <a:ext cx="183444" cy="1783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83" name="墨迹 82"/>
              <p14:cNvContentPartPr/>
              <p14:nvPr/>
            </p14:nvContentPartPr>
            <p14:xfrm>
              <a:off x="2511072" y="5053263"/>
              <a:ext cx="158750" cy="172718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260"/>
            </p:blipFill>
            <p:spPr>
              <a:xfrm>
                <a:off x="2511072" y="5053263"/>
                <a:ext cx="158750" cy="1727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84" name="墨迹 83"/>
              <p14:cNvContentPartPr/>
              <p14:nvPr/>
            </p14:nvContentPartPr>
            <p14:xfrm>
              <a:off x="2610555" y="5147729"/>
              <a:ext cx="42333" cy="305959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262"/>
            </p:blipFill>
            <p:spPr>
              <a:xfrm>
                <a:off x="2610555" y="5147729"/>
                <a:ext cx="42333" cy="305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33" name="墨迹 132"/>
              <p14:cNvContentPartPr/>
              <p14:nvPr/>
            </p14:nvContentPartPr>
            <p14:xfrm>
              <a:off x="2532768" y="5147024"/>
              <a:ext cx="255587" cy="509698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64"/>
            </p:blipFill>
            <p:spPr>
              <a:xfrm>
                <a:off x="2532768" y="5147024"/>
                <a:ext cx="255587" cy="5096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34" name="墨迹 133"/>
              <p14:cNvContentPartPr/>
              <p14:nvPr/>
            </p14:nvContentPartPr>
            <p14:xfrm>
              <a:off x="2647244" y="5374731"/>
              <a:ext cx="76200" cy="81778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66"/>
            </p:blipFill>
            <p:spPr>
              <a:xfrm>
                <a:off x="2647244" y="5374731"/>
                <a:ext cx="76200" cy="817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37" name="墨迹 136"/>
              <p14:cNvContentPartPr/>
              <p14:nvPr/>
            </p14:nvContentPartPr>
            <p14:xfrm>
              <a:off x="790222" y="5886720"/>
              <a:ext cx="180622" cy="341737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68"/>
            </p:blipFill>
            <p:spPr>
              <a:xfrm>
                <a:off x="790222" y="5886720"/>
                <a:ext cx="180622" cy="3417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38" name="墨迹 137"/>
              <p14:cNvContentPartPr/>
              <p14:nvPr/>
            </p14:nvContentPartPr>
            <p14:xfrm>
              <a:off x="764822" y="5823096"/>
              <a:ext cx="256822" cy="454004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70"/>
            </p:blipFill>
            <p:spPr>
              <a:xfrm>
                <a:off x="764822" y="5823096"/>
                <a:ext cx="256822" cy="4540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39" name="墨迹 138"/>
              <p14:cNvContentPartPr/>
              <p14:nvPr/>
            </p14:nvContentPartPr>
            <p14:xfrm>
              <a:off x="1117600" y="6034588"/>
              <a:ext cx="107244" cy="167256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72"/>
            </p:blipFill>
            <p:spPr>
              <a:xfrm>
                <a:off x="1117600" y="6034588"/>
                <a:ext cx="107244" cy="167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40" name="墨迹 139"/>
              <p14:cNvContentPartPr/>
              <p14:nvPr/>
            </p14:nvContentPartPr>
            <p14:xfrm>
              <a:off x="1236133" y="6079707"/>
              <a:ext cx="60148" cy="206205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74"/>
            </p:blipFill>
            <p:spPr>
              <a:xfrm>
                <a:off x="1236133" y="6079707"/>
                <a:ext cx="60148" cy="2062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41" name="墨迹 140"/>
              <p14:cNvContentPartPr/>
              <p14:nvPr/>
            </p14:nvContentPartPr>
            <p14:xfrm>
              <a:off x="1326444" y="6009209"/>
              <a:ext cx="37571" cy="224887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76"/>
            </p:blipFill>
            <p:spPr>
              <a:xfrm>
                <a:off x="1326444" y="6009209"/>
                <a:ext cx="37571" cy="224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42" name="墨迹 141"/>
              <p14:cNvContentPartPr/>
              <p14:nvPr/>
            </p14:nvContentPartPr>
            <p14:xfrm>
              <a:off x="1337733" y="6068427"/>
              <a:ext cx="115711" cy="67678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78"/>
            </p:blipFill>
            <p:spPr>
              <a:xfrm>
                <a:off x="1337733" y="6068427"/>
                <a:ext cx="115711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43" name="墨迹 142"/>
              <p14:cNvContentPartPr/>
              <p14:nvPr/>
            </p14:nvContentPartPr>
            <p14:xfrm>
              <a:off x="1428044" y="5915271"/>
              <a:ext cx="45156" cy="519743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80"/>
            </p:blipFill>
            <p:spPr>
              <a:xfrm>
                <a:off x="1428044" y="5915271"/>
                <a:ext cx="45156" cy="5197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44" name="墨迹 143"/>
              <p14:cNvContentPartPr/>
              <p14:nvPr/>
            </p14:nvContentPartPr>
            <p14:xfrm>
              <a:off x="1497894" y="6042167"/>
              <a:ext cx="76906" cy="227178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82"/>
            </p:blipFill>
            <p:spPr>
              <a:xfrm>
                <a:off x="1497894" y="6042167"/>
                <a:ext cx="76906" cy="2271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45" name="墨迹 144"/>
              <p14:cNvContentPartPr/>
              <p14:nvPr/>
            </p14:nvContentPartPr>
            <p14:xfrm>
              <a:off x="6112933" y="2143125"/>
              <a:ext cx="2822" cy="95876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84"/>
            </p:blipFill>
            <p:spPr>
              <a:xfrm>
                <a:off x="6112933" y="2143125"/>
                <a:ext cx="2822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46" name="墨迹 145"/>
              <p14:cNvContentPartPr/>
              <p14:nvPr/>
            </p14:nvContentPartPr>
            <p14:xfrm>
              <a:off x="6118577" y="1923172"/>
              <a:ext cx="8467" cy="33839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86"/>
            </p:blipFill>
            <p:spPr>
              <a:xfrm>
                <a:off x="6118577" y="1923172"/>
                <a:ext cx="846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47" name="墨迹 146"/>
              <p14:cNvContentPartPr/>
              <p14:nvPr/>
            </p14:nvContentPartPr>
            <p14:xfrm>
              <a:off x="6090355" y="1928812"/>
              <a:ext cx="73378" cy="3761749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88"/>
            </p:blipFill>
            <p:spPr>
              <a:xfrm>
                <a:off x="6090355" y="1928812"/>
                <a:ext cx="73378" cy="3761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48" name="墨迹 147"/>
              <p14:cNvContentPartPr/>
              <p14:nvPr/>
            </p14:nvContentPartPr>
            <p14:xfrm>
              <a:off x="6517922" y="3152649"/>
              <a:ext cx="142522" cy="163555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90"/>
            </p:blipFill>
            <p:spPr>
              <a:xfrm>
                <a:off x="6517922" y="3152649"/>
                <a:ext cx="142522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49" name="墨迹 148"/>
              <p14:cNvContentPartPr/>
              <p14:nvPr/>
            </p14:nvContentPartPr>
            <p14:xfrm>
              <a:off x="6711244" y="3163929"/>
              <a:ext cx="71437" cy="50758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92"/>
            </p:blipFill>
            <p:spPr>
              <a:xfrm>
                <a:off x="6711244" y="3163929"/>
                <a:ext cx="71437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50" name="墨迹 149"/>
              <p14:cNvContentPartPr/>
              <p14:nvPr/>
            </p14:nvContentPartPr>
            <p14:xfrm>
              <a:off x="6701896" y="3271085"/>
              <a:ext cx="88371" cy="22559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94"/>
            </p:blipFill>
            <p:spPr>
              <a:xfrm>
                <a:off x="6701896" y="3271085"/>
                <a:ext cx="8837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51" name="墨迹 150"/>
              <p14:cNvContentPartPr/>
              <p14:nvPr/>
            </p14:nvContentPartPr>
            <p14:xfrm>
              <a:off x="6925733" y="3032451"/>
              <a:ext cx="360" cy="509345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96"/>
            </p:blipFill>
            <p:spPr>
              <a:xfrm>
                <a:off x="6925733" y="3032451"/>
                <a:ext cx="360" cy="5093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52" name="墨迹 151"/>
              <p14:cNvContentPartPr/>
              <p14:nvPr/>
            </p14:nvContentPartPr>
            <p14:xfrm>
              <a:off x="6197600" y="3917547"/>
              <a:ext cx="50800" cy="227707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98"/>
            </p:blipFill>
            <p:spPr>
              <a:xfrm>
                <a:off x="6197600" y="3917547"/>
                <a:ext cx="50800" cy="227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53" name="墨迹 152"/>
              <p14:cNvContentPartPr/>
              <p14:nvPr/>
            </p14:nvContentPartPr>
            <p14:xfrm>
              <a:off x="6327422" y="3953501"/>
              <a:ext cx="62088" cy="81777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300"/>
            </p:blipFill>
            <p:spPr>
              <a:xfrm>
                <a:off x="6327422" y="3953501"/>
                <a:ext cx="62088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54" name="墨迹 153"/>
              <p14:cNvContentPartPr/>
              <p14:nvPr/>
            </p14:nvContentPartPr>
            <p14:xfrm>
              <a:off x="6322483" y="4088856"/>
              <a:ext cx="78317" cy="47939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302"/>
            </p:blipFill>
            <p:spPr>
              <a:xfrm>
                <a:off x="6322483" y="4088856"/>
                <a:ext cx="78317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55" name="墨迹 154"/>
              <p14:cNvContentPartPr/>
              <p14:nvPr/>
            </p14:nvContentPartPr>
            <p14:xfrm>
              <a:off x="6541911" y="3874544"/>
              <a:ext cx="16933" cy="394786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304"/>
            </p:blipFill>
            <p:spPr>
              <a:xfrm>
                <a:off x="6541911" y="3874544"/>
                <a:ext cx="16933" cy="394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56" name="墨迹 155"/>
              <p14:cNvContentPartPr/>
              <p14:nvPr/>
            </p14:nvContentPartPr>
            <p14:xfrm>
              <a:off x="5881511" y="4331368"/>
              <a:ext cx="45156" cy="276350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306"/>
            </p:blipFill>
            <p:spPr>
              <a:xfrm>
                <a:off x="5881511" y="4331368"/>
                <a:ext cx="45156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57" name="墨迹 156"/>
              <p14:cNvContentPartPr/>
              <p14:nvPr/>
            </p14:nvContentPartPr>
            <p14:xfrm>
              <a:off x="6016977" y="4399045"/>
              <a:ext cx="67734" cy="73318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308"/>
            </p:blipFill>
            <p:spPr>
              <a:xfrm>
                <a:off x="6016977" y="4399045"/>
                <a:ext cx="67734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58" name="墨迹 157"/>
              <p14:cNvContentPartPr/>
              <p14:nvPr/>
            </p14:nvContentPartPr>
            <p14:xfrm>
              <a:off x="5992636" y="4534401"/>
              <a:ext cx="69497" cy="31019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310"/>
            </p:blipFill>
            <p:spPr>
              <a:xfrm>
                <a:off x="5992636" y="4534401"/>
                <a:ext cx="69497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59" name="墨迹 158"/>
              <p14:cNvContentPartPr/>
              <p14:nvPr/>
            </p14:nvContentPartPr>
            <p14:xfrm>
              <a:off x="6197600" y="4393406"/>
              <a:ext cx="234244" cy="189638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312"/>
            </p:blipFill>
            <p:spPr>
              <a:xfrm>
                <a:off x="6197600" y="4393406"/>
                <a:ext cx="234244" cy="189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60" name="墨迹 159"/>
              <p14:cNvContentPartPr/>
              <p14:nvPr/>
            </p14:nvContentPartPr>
            <p14:xfrm>
              <a:off x="5589940" y="4760698"/>
              <a:ext cx="31926" cy="309484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14"/>
            </p:blipFill>
            <p:spPr>
              <a:xfrm>
                <a:off x="5589940" y="4760698"/>
                <a:ext cx="31926" cy="3094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61" name="墨迹 160"/>
              <p14:cNvContentPartPr/>
              <p14:nvPr/>
            </p14:nvContentPartPr>
            <p14:xfrm>
              <a:off x="5717822" y="4805111"/>
              <a:ext cx="62088" cy="45119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16"/>
            </p:blipFill>
            <p:spPr>
              <a:xfrm>
                <a:off x="5717822" y="4805111"/>
                <a:ext cx="62088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62" name="墨迹 161"/>
              <p14:cNvContentPartPr/>
              <p14:nvPr/>
            </p14:nvContentPartPr>
            <p14:xfrm>
              <a:off x="5704769" y="4917907"/>
              <a:ext cx="66675" cy="70498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18"/>
            </p:blipFill>
            <p:spPr>
              <a:xfrm>
                <a:off x="5704769" y="4917907"/>
                <a:ext cx="66675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63" name="墨迹 162"/>
              <p14:cNvContentPartPr/>
              <p14:nvPr/>
            </p14:nvContentPartPr>
            <p14:xfrm>
              <a:off x="5847644" y="4795242"/>
              <a:ext cx="169333" cy="444134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320"/>
            </p:blipFill>
            <p:spPr>
              <a:xfrm>
                <a:off x="5847644" y="4795242"/>
                <a:ext cx="169333" cy="4441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64" name="墨迹 163"/>
              <p14:cNvContentPartPr/>
              <p14:nvPr/>
            </p14:nvContentPartPr>
            <p14:xfrm>
              <a:off x="1761066" y="5771456"/>
              <a:ext cx="62089" cy="573321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322"/>
            </p:blipFill>
            <p:spPr>
              <a:xfrm>
                <a:off x="1761066" y="5771456"/>
                <a:ext cx="62089" cy="573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65" name="墨迹 164"/>
              <p14:cNvContentPartPr/>
              <p14:nvPr/>
            </p14:nvContentPartPr>
            <p14:xfrm>
              <a:off x="1735666" y="6107906"/>
              <a:ext cx="222956" cy="253791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24"/>
            </p:blipFill>
            <p:spPr>
              <a:xfrm>
                <a:off x="1735666" y="6107906"/>
                <a:ext cx="222956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66" name="墨迹 165"/>
              <p14:cNvContentPartPr/>
              <p14:nvPr/>
            </p14:nvContentPartPr>
            <p14:xfrm>
              <a:off x="3991327" y="3928122"/>
              <a:ext cx="510999" cy="363767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26"/>
            </p:blipFill>
            <p:spPr>
              <a:xfrm>
                <a:off x="3991327" y="3928122"/>
                <a:ext cx="510999" cy="363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67" name="墨迹 166"/>
              <p14:cNvContentPartPr/>
              <p14:nvPr/>
            </p14:nvContentPartPr>
            <p14:xfrm>
              <a:off x="4498622" y="4145254"/>
              <a:ext cx="84666" cy="16920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28"/>
            </p:blipFill>
            <p:spPr>
              <a:xfrm>
                <a:off x="4498622" y="4145254"/>
                <a:ext cx="84666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68" name="墨迹 167"/>
              <p14:cNvContentPartPr/>
              <p14:nvPr/>
            </p14:nvContentPartPr>
            <p14:xfrm>
              <a:off x="4656666" y="4162174"/>
              <a:ext cx="76200" cy="5640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30"/>
            </p:blipFill>
            <p:spPr>
              <a:xfrm>
                <a:off x="4656666" y="4162174"/>
                <a:ext cx="7620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69" name="墨迹 168"/>
              <p14:cNvContentPartPr/>
              <p14:nvPr/>
            </p14:nvContentPartPr>
            <p14:xfrm>
              <a:off x="4910666" y="4135914"/>
              <a:ext cx="93134" cy="23440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32"/>
            </p:blipFill>
            <p:spPr>
              <a:xfrm>
                <a:off x="4910666" y="4135914"/>
                <a:ext cx="93134" cy="23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70" name="墨迹 169"/>
              <p14:cNvContentPartPr/>
              <p14:nvPr/>
            </p14:nvContentPartPr>
            <p14:xfrm>
              <a:off x="5153377" y="4141025"/>
              <a:ext cx="389467" cy="21149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34"/>
            </p:blipFill>
            <p:spPr>
              <a:xfrm>
                <a:off x="5153377" y="4141025"/>
                <a:ext cx="389467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71" name="墨迹 170"/>
              <p14:cNvContentPartPr/>
              <p14:nvPr/>
            </p14:nvContentPartPr>
            <p14:xfrm>
              <a:off x="5604933" y="4145254"/>
              <a:ext cx="392289" cy="11280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36"/>
            </p:blipFill>
            <p:spPr>
              <a:xfrm>
                <a:off x="5604933" y="4145254"/>
                <a:ext cx="39228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172" name="墨迹 171"/>
              <p14:cNvContentPartPr/>
              <p14:nvPr/>
            </p14:nvContentPartPr>
            <p14:xfrm>
              <a:off x="6096000" y="4122695"/>
              <a:ext cx="16933" cy="360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38"/>
            </p:blipFill>
            <p:spPr>
              <a:xfrm>
                <a:off x="6096000" y="4122695"/>
                <a:ext cx="16933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73" name="墨迹 172"/>
              <p14:cNvContentPartPr/>
              <p14:nvPr/>
            </p14:nvContentPartPr>
            <p14:xfrm>
              <a:off x="6220177" y="4128335"/>
              <a:ext cx="105018" cy="59958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40"/>
            </p:blipFill>
            <p:spPr>
              <a:xfrm>
                <a:off x="6220177" y="4128335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174" name="墨迹 173"/>
              <p14:cNvContentPartPr/>
              <p14:nvPr/>
            </p14:nvContentPartPr>
            <p14:xfrm>
              <a:off x="6169377" y="4139615"/>
              <a:ext cx="22578" cy="2820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42"/>
            </p:blipFill>
            <p:spPr>
              <a:xfrm>
                <a:off x="6169377" y="4139615"/>
                <a:ext cx="22578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175" name="墨迹 174"/>
              <p14:cNvContentPartPr/>
              <p14:nvPr/>
            </p14:nvContentPartPr>
            <p14:xfrm>
              <a:off x="8257822" y="1734239"/>
              <a:ext cx="45155" cy="31019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44"/>
            </p:blipFill>
            <p:spPr>
              <a:xfrm>
                <a:off x="8257822" y="1734239"/>
                <a:ext cx="45155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176" name="墨迹 175"/>
              <p14:cNvContentPartPr/>
              <p14:nvPr/>
            </p14:nvContentPartPr>
            <p14:xfrm>
              <a:off x="4577644" y="929862"/>
              <a:ext cx="50800" cy="164259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46"/>
            </p:blipFill>
            <p:spPr>
              <a:xfrm>
                <a:off x="4577644" y="929862"/>
                <a:ext cx="50800" cy="164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177" name="墨迹 176"/>
              <p14:cNvContentPartPr/>
              <p14:nvPr/>
            </p14:nvContentPartPr>
            <p14:xfrm>
              <a:off x="5858933" y="851610"/>
              <a:ext cx="16934" cy="155094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48"/>
            </p:blipFill>
            <p:spPr>
              <a:xfrm>
                <a:off x="5858933" y="851610"/>
                <a:ext cx="16934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178" name="墨迹 177"/>
              <p14:cNvContentPartPr/>
              <p14:nvPr/>
            </p14:nvContentPartPr>
            <p14:xfrm>
              <a:off x="7665155" y="817771"/>
              <a:ext cx="111478" cy="99401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50"/>
            </p:blipFill>
            <p:spPr>
              <a:xfrm>
                <a:off x="7665155" y="817771"/>
                <a:ext cx="111478" cy="994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179" name="墨迹 178"/>
              <p14:cNvContentPartPr/>
              <p14:nvPr/>
            </p14:nvContentPartPr>
            <p14:xfrm>
              <a:off x="8983133" y="751503"/>
              <a:ext cx="147461" cy="105747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52"/>
            </p:blipFill>
            <p:spPr>
              <a:xfrm>
                <a:off x="8983133" y="751503"/>
                <a:ext cx="147461" cy="1057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180" name="墨迹 179"/>
              <p14:cNvContentPartPr/>
              <p14:nvPr/>
            </p14:nvContentPartPr>
            <p14:xfrm>
              <a:off x="4572000" y="1426870"/>
              <a:ext cx="141111" cy="154389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54"/>
            </p:blipFill>
            <p:spPr>
              <a:xfrm>
                <a:off x="4572000" y="1426870"/>
                <a:ext cx="141111" cy="154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181" name="墨迹 180"/>
              <p14:cNvContentPartPr/>
              <p14:nvPr/>
            </p14:nvContentPartPr>
            <p14:xfrm>
              <a:off x="4574822" y="1376816"/>
              <a:ext cx="172155" cy="247447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56"/>
            </p:blipFill>
            <p:spPr>
              <a:xfrm>
                <a:off x="4574822" y="1376816"/>
                <a:ext cx="172155" cy="2474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182" name="墨迹 181"/>
              <p14:cNvContentPartPr/>
              <p14:nvPr/>
            </p14:nvContentPartPr>
            <p14:xfrm>
              <a:off x="5717822" y="1393031"/>
              <a:ext cx="189794" cy="14099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58"/>
            </p:blipFill>
            <p:spPr>
              <a:xfrm>
                <a:off x="5717822" y="1393031"/>
                <a:ext cx="189794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183" name="墨迹 182"/>
              <p14:cNvContentPartPr/>
              <p14:nvPr/>
            </p14:nvContentPartPr>
            <p14:xfrm>
              <a:off x="5757333" y="1457184"/>
              <a:ext cx="141111" cy="131301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60"/>
            </p:blipFill>
            <p:spPr>
              <a:xfrm>
                <a:off x="5757333" y="1457184"/>
                <a:ext cx="141111" cy="131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184" name="墨迹 183"/>
              <p14:cNvContentPartPr/>
              <p14:nvPr/>
            </p14:nvContentPartPr>
            <p14:xfrm>
              <a:off x="5836355" y="1216082"/>
              <a:ext cx="90312" cy="151570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62"/>
            </p:blipFill>
            <p:spPr>
              <a:xfrm>
                <a:off x="5836355" y="1216082"/>
                <a:ext cx="90312" cy="1515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185" name="墨迹 184"/>
              <p14:cNvContentPartPr/>
              <p14:nvPr/>
            </p14:nvContentPartPr>
            <p14:xfrm>
              <a:off x="5782733" y="1173078"/>
              <a:ext cx="206022" cy="242512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64"/>
            </p:blipFill>
            <p:spPr>
              <a:xfrm>
                <a:off x="5782733" y="1173078"/>
                <a:ext cx="206022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186" name="墨迹 185"/>
              <p14:cNvContentPartPr/>
              <p14:nvPr/>
            </p14:nvContentPartPr>
            <p14:xfrm>
              <a:off x="7699022" y="1246396"/>
              <a:ext cx="101600" cy="183293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66"/>
            </p:blipFill>
            <p:spPr>
              <a:xfrm>
                <a:off x="7699022" y="1246396"/>
                <a:ext cx="101600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187" name="墨迹 186"/>
              <p14:cNvContentPartPr/>
              <p14:nvPr/>
            </p14:nvContentPartPr>
            <p14:xfrm>
              <a:off x="7653866" y="1210795"/>
              <a:ext cx="197556" cy="230174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368"/>
            </p:blipFill>
            <p:spPr>
              <a:xfrm>
                <a:off x="7653866" y="1210795"/>
                <a:ext cx="197556" cy="2301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188" name="墨迹 187"/>
              <p14:cNvContentPartPr/>
              <p14:nvPr/>
            </p14:nvContentPartPr>
            <p14:xfrm>
              <a:off x="8884355" y="1195638"/>
              <a:ext cx="150460" cy="172014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370"/>
            </p:blipFill>
            <p:spPr>
              <a:xfrm>
                <a:off x="8884355" y="1195638"/>
                <a:ext cx="150460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189" name="墨迹 188"/>
              <p14:cNvContentPartPr/>
              <p14:nvPr/>
            </p14:nvContentPartPr>
            <p14:xfrm>
              <a:off x="8906933" y="1127960"/>
              <a:ext cx="242711" cy="253791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372"/>
            </p:blipFill>
            <p:spPr>
              <a:xfrm>
                <a:off x="8906933" y="1127960"/>
                <a:ext cx="242711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190" name="墨迹 189"/>
              <p14:cNvContentPartPr/>
              <p14:nvPr/>
            </p14:nvContentPartPr>
            <p14:xfrm>
              <a:off x="4334933" y="1497367"/>
              <a:ext cx="149578" cy="36659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374"/>
            </p:blipFill>
            <p:spPr>
              <a:xfrm>
                <a:off x="4334933" y="1497367"/>
                <a:ext cx="149578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191" name="墨迹 190"/>
              <p14:cNvContentPartPr/>
              <p14:nvPr/>
            </p14:nvContentPartPr>
            <p14:xfrm>
              <a:off x="5502627" y="1426870"/>
              <a:ext cx="136173" cy="11279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376"/>
            </p:blipFill>
            <p:spPr>
              <a:xfrm>
                <a:off x="5502627" y="1426870"/>
                <a:ext cx="13617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192" name="墨迹 191"/>
              <p14:cNvContentPartPr/>
              <p14:nvPr/>
            </p14:nvContentPartPr>
            <p14:xfrm>
              <a:off x="7382933" y="1305614"/>
              <a:ext cx="177800" cy="8459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378"/>
            </p:blipFill>
            <p:spPr>
              <a:xfrm>
                <a:off x="7382933" y="1305614"/>
                <a:ext cx="177800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193" name="墨迹 192"/>
              <p14:cNvContentPartPr/>
              <p14:nvPr/>
            </p14:nvContentPartPr>
            <p14:xfrm>
              <a:off x="7487355" y="1212557"/>
              <a:ext cx="36689" cy="200213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380"/>
            </p:blipFill>
            <p:spPr>
              <a:xfrm>
                <a:off x="7487355" y="1212557"/>
                <a:ext cx="36689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194" name="墨迹 193"/>
              <p14:cNvContentPartPr/>
              <p14:nvPr/>
            </p14:nvContentPartPr>
            <p14:xfrm>
              <a:off x="8596488" y="1212557"/>
              <a:ext cx="183444" cy="5640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382"/>
            </p:blipFill>
            <p:spPr>
              <a:xfrm>
                <a:off x="8596488" y="1212557"/>
                <a:ext cx="18344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195" name="墨迹 194"/>
              <p14:cNvContentPartPr/>
              <p14:nvPr/>
            </p14:nvContentPartPr>
            <p14:xfrm>
              <a:off x="8669866" y="1130427"/>
              <a:ext cx="33866" cy="217485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384"/>
            </p:blipFill>
            <p:spPr>
              <a:xfrm>
                <a:off x="8669866" y="1130427"/>
                <a:ext cx="33866" cy="217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196" name="墨迹 195"/>
              <p14:cNvContentPartPr/>
              <p14:nvPr/>
            </p14:nvContentPartPr>
            <p14:xfrm>
              <a:off x="4464755" y="1880169"/>
              <a:ext cx="16933" cy="167079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86"/>
            </p:blipFill>
            <p:spPr>
              <a:xfrm>
                <a:off x="4464755" y="1880169"/>
                <a:ext cx="16933" cy="1670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197" name="墨迹 196"/>
              <p14:cNvContentPartPr/>
              <p14:nvPr/>
            </p14:nvContentPartPr>
            <p14:xfrm>
              <a:off x="4504266" y="1973930"/>
              <a:ext cx="146756" cy="28200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88"/>
            </p:blipFill>
            <p:spPr>
              <a:xfrm>
                <a:off x="4504266" y="1973930"/>
                <a:ext cx="146756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198" name="墨迹 197"/>
              <p14:cNvContentPartPr/>
              <p14:nvPr/>
            </p14:nvContentPartPr>
            <p14:xfrm>
              <a:off x="4690533" y="1844215"/>
              <a:ext cx="122767" cy="174834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390"/>
            </p:blipFill>
            <p:spPr>
              <a:xfrm>
                <a:off x="4690533" y="1844215"/>
                <a:ext cx="122767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199" name="墨迹 198"/>
              <p14:cNvContentPartPr/>
              <p14:nvPr/>
            </p14:nvContentPartPr>
            <p14:xfrm>
              <a:off x="4687711" y="1787817"/>
              <a:ext cx="172155" cy="279170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392"/>
            </p:blipFill>
            <p:spPr>
              <a:xfrm>
                <a:off x="4687711" y="1787817"/>
                <a:ext cx="172155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00" name="墨迹 199"/>
              <p14:cNvContentPartPr/>
              <p14:nvPr/>
            </p14:nvContentPartPr>
            <p14:xfrm>
              <a:off x="5647266" y="1799097"/>
              <a:ext cx="42334" cy="186113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394"/>
            </p:blipFill>
            <p:spPr>
              <a:xfrm>
                <a:off x="5647266" y="1799097"/>
                <a:ext cx="42334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01" name="墨迹 200"/>
              <p14:cNvContentPartPr/>
              <p14:nvPr/>
            </p14:nvContentPartPr>
            <p14:xfrm>
              <a:off x="5700888" y="1883694"/>
              <a:ext cx="101600" cy="16919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396"/>
            </p:blipFill>
            <p:spPr>
              <a:xfrm>
                <a:off x="5700888" y="1883694"/>
                <a:ext cx="1016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02" name="墨迹 201"/>
              <p14:cNvContentPartPr/>
              <p14:nvPr/>
            </p14:nvContentPartPr>
            <p14:xfrm>
              <a:off x="5892800" y="1804736"/>
              <a:ext cx="220133" cy="11280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398"/>
            </p:blipFill>
            <p:spPr>
              <a:xfrm>
                <a:off x="5892800" y="1804736"/>
                <a:ext cx="22013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03" name="墨迹 202"/>
              <p14:cNvContentPartPr/>
              <p14:nvPr/>
            </p14:nvContentPartPr>
            <p14:xfrm>
              <a:off x="5971822" y="1878054"/>
              <a:ext cx="129822" cy="121784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400"/>
            </p:blipFill>
            <p:spPr>
              <a:xfrm>
                <a:off x="5971822" y="1878054"/>
                <a:ext cx="129822" cy="121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04" name="墨迹 203"/>
              <p14:cNvContentPartPr/>
              <p14:nvPr/>
            </p14:nvContentPartPr>
            <p14:xfrm>
              <a:off x="6026678" y="1643121"/>
              <a:ext cx="86254" cy="130596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402"/>
            </p:blipFill>
            <p:spPr>
              <a:xfrm>
                <a:off x="6026678" y="1643121"/>
                <a:ext cx="86254" cy="130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05" name="墨迹 204"/>
              <p14:cNvContentPartPr/>
              <p14:nvPr/>
            </p14:nvContentPartPr>
            <p14:xfrm>
              <a:off x="6011333" y="1590424"/>
              <a:ext cx="163689" cy="217132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404"/>
            </p:blipFill>
            <p:spPr>
              <a:xfrm>
                <a:off x="6011333" y="1590424"/>
                <a:ext cx="163689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06" name="墨迹 205"/>
              <p14:cNvContentPartPr/>
              <p14:nvPr/>
            </p14:nvContentPartPr>
            <p14:xfrm>
              <a:off x="7603066" y="1703220"/>
              <a:ext cx="127353" cy="107156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406"/>
            </p:blipFill>
            <p:spPr>
              <a:xfrm>
                <a:off x="7603066" y="1703220"/>
                <a:ext cx="127353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07" name="墨迹 206"/>
              <p14:cNvContentPartPr/>
              <p14:nvPr/>
            </p14:nvContentPartPr>
            <p14:xfrm>
              <a:off x="7569200" y="1635542"/>
              <a:ext cx="203200" cy="208673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408"/>
            </p:blipFill>
            <p:spPr>
              <a:xfrm>
                <a:off x="7569200" y="1635542"/>
                <a:ext cx="203200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08" name="墨迹 207"/>
              <p14:cNvContentPartPr/>
              <p14:nvPr/>
            </p14:nvContentPartPr>
            <p14:xfrm>
              <a:off x="8788400" y="1624263"/>
              <a:ext cx="112888" cy="146635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410"/>
            </p:blipFill>
            <p:spPr>
              <a:xfrm>
                <a:off x="8788400" y="1624263"/>
                <a:ext cx="112888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09" name="墨迹 208"/>
              <p14:cNvContentPartPr/>
              <p14:nvPr/>
            </p14:nvContentPartPr>
            <p14:xfrm>
              <a:off x="8734777" y="1532968"/>
              <a:ext cx="239889" cy="232290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412"/>
            </p:blipFill>
            <p:spPr>
              <a:xfrm>
                <a:off x="8734777" y="1532968"/>
                <a:ext cx="239889" cy="232290"/>
              </a:xfrm>
              <a:prstGeom prst="rect"/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墨迹 2"/>
              <p14:cNvContentPartPr/>
              <p14:nvPr/>
            </p14:nvContentPartPr>
            <p14:xfrm>
              <a:off x="1169811" y="389146"/>
              <a:ext cx="222955" cy="248151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3"/>
            </p:blipFill>
            <p:spPr>
              <a:xfrm>
                <a:off x="1169811" y="389146"/>
                <a:ext cx="222955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1168400" y="535957"/>
              <a:ext cx="62088" cy="603283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5"/>
            </p:blipFill>
            <p:spPr>
              <a:xfrm>
                <a:off x="1168400" y="535957"/>
                <a:ext cx="62088" cy="6032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1269294" y="712553"/>
              <a:ext cx="203906" cy="154566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7"/>
            </p:blipFill>
            <p:spPr>
              <a:xfrm>
                <a:off x="1269294" y="712553"/>
                <a:ext cx="203906" cy="1545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1481666" y="534723"/>
              <a:ext cx="125060" cy="354427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1481666" y="534723"/>
                <a:ext cx="125060" cy="3544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1710266" y="804729"/>
              <a:ext cx="360" cy="7402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1710266" y="804729"/>
                <a:ext cx="360" cy="7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墨迹 8"/>
              <p14:cNvContentPartPr/>
              <p14:nvPr/>
            </p14:nvContentPartPr>
            <p14:xfrm>
              <a:off x="7645400" y="1274595"/>
              <a:ext cx="59266" cy="1128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3"/>
            </p:blipFill>
            <p:spPr>
              <a:xfrm>
                <a:off x="7645400" y="1274595"/>
                <a:ext cx="5926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墨迹 9"/>
              <p14:cNvContentPartPr/>
              <p14:nvPr/>
            </p14:nvContentPartPr>
            <p14:xfrm>
              <a:off x="3728861" y="406065"/>
              <a:ext cx="137583" cy="317592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5"/>
            </p:blipFill>
            <p:spPr>
              <a:xfrm>
                <a:off x="3728861" y="406065"/>
                <a:ext cx="137583" cy="317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墨迹 10"/>
              <p14:cNvContentPartPr/>
              <p14:nvPr/>
            </p14:nvContentPartPr>
            <p14:xfrm>
              <a:off x="3939822" y="434264"/>
              <a:ext cx="293511" cy="240573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7"/>
            </p:blipFill>
            <p:spPr>
              <a:xfrm>
                <a:off x="3939822" y="434264"/>
                <a:ext cx="293511" cy="240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墨迹 11"/>
              <p14:cNvContentPartPr/>
              <p14:nvPr/>
            </p14:nvContentPartPr>
            <p14:xfrm>
              <a:off x="4157133" y="325346"/>
              <a:ext cx="127000" cy="64188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9"/>
            </p:blipFill>
            <p:spPr>
              <a:xfrm>
                <a:off x="4157133" y="325346"/>
                <a:ext cx="127000" cy="641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墨迹 12"/>
              <p14:cNvContentPartPr/>
              <p14:nvPr/>
            </p14:nvContentPartPr>
            <p14:xfrm>
              <a:off x="4258733" y="482203"/>
              <a:ext cx="87489" cy="252733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1"/>
            </p:blipFill>
            <p:spPr>
              <a:xfrm>
                <a:off x="4258733" y="482203"/>
                <a:ext cx="87489" cy="2527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墨迹 13"/>
              <p14:cNvContentPartPr/>
              <p14:nvPr/>
            </p14:nvContentPartPr>
            <p14:xfrm>
              <a:off x="4404077" y="492601"/>
              <a:ext cx="241300" cy="160206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3"/>
            </p:blipFill>
            <p:spPr>
              <a:xfrm>
                <a:off x="4404077" y="492601"/>
                <a:ext cx="241300" cy="1602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墨迹 14"/>
              <p14:cNvContentPartPr/>
              <p14:nvPr/>
            </p14:nvContentPartPr>
            <p14:xfrm>
              <a:off x="4636911" y="434617"/>
              <a:ext cx="36689" cy="408533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5"/>
            </p:blipFill>
            <p:spPr>
              <a:xfrm>
                <a:off x="4636911" y="434617"/>
                <a:ext cx="36689" cy="4085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墨迹 15"/>
              <p14:cNvContentPartPr/>
              <p14:nvPr/>
            </p14:nvContentPartPr>
            <p14:xfrm>
              <a:off x="4867451" y="541421"/>
              <a:ext cx="82726" cy="178535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7"/>
            </p:blipFill>
            <p:spPr>
              <a:xfrm>
                <a:off x="4867451" y="541421"/>
                <a:ext cx="82726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墨迹 16"/>
              <p14:cNvContentPartPr/>
              <p14:nvPr/>
            </p14:nvContentPartPr>
            <p14:xfrm>
              <a:off x="4978400" y="535781"/>
              <a:ext cx="158044" cy="330809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9"/>
            </p:blipFill>
            <p:spPr>
              <a:xfrm>
                <a:off x="4978400" y="535781"/>
                <a:ext cx="158044" cy="3308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墨迹 17"/>
              <p14:cNvContentPartPr/>
              <p14:nvPr/>
            </p14:nvContentPartPr>
            <p14:xfrm>
              <a:off x="5187244" y="513222"/>
              <a:ext cx="107244" cy="27917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1"/>
            </p:blipFill>
            <p:spPr>
              <a:xfrm>
                <a:off x="5187244" y="513222"/>
                <a:ext cx="107244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墨迹 18"/>
              <p14:cNvContentPartPr/>
              <p14:nvPr/>
            </p14:nvContentPartPr>
            <p14:xfrm>
              <a:off x="5672666" y="501942"/>
              <a:ext cx="383822" cy="16919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3"/>
            </p:blipFill>
            <p:spPr>
              <a:xfrm>
                <a:off x="5672666" y="501942"/>
                <a:ext cx="3838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墨迹 19"/>
              <p14:cNvContentPartPr/>
              <p14:nvPr/>
            </p14:nvContentPartPr>
            <p14:xfrm>
              <a:off x="5980994" y="411705"/>
              <a:ext cx="165806" cy="90237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5"/>
            </p:blipFill>
            <p:spPr>
              <a:xfrm>
                <a:off x="5980994" y="411705"/>
                <a:ext cx="165806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墨迹 20"/>
              <p14:cNvContentPartPr/>
              <p14:nvPr/>
            </p14:nvContentPartPr>
            <p14:xfrm>
              <a:off x="5700888" y="597819"/>
              <a:ext cx="366889" cy="5639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7"/>
            </p:blipFill>
            <p:spPr>
              <a:xfrm>
                <a:off x="5700888" y="597819"/>
                <a:ext cx="366889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墨迹 21"/>
              <p14:cNvContentPartPr/>
              <p14:nvPr/>
            </p14:nvContentPartPr>
            <p14:xfrm>
              <a:off x="5693833" y="616148"/>
              <a:ext cx="156634" cy="94467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9"/>
            </p:blipFill>
            <p:spPr>
              <a:xfrm>
                <a:off x="5693833" y="616148"/>
                <a:ext cx="156634" cy="944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墨迹 22"/>
              <p14:cNvContentPartPr/>
              <p14:nvPr/>
            </p14:nvContentPartPr>
            <p14:xfrm>
              <a:off x="6468533" y="344027"/>
              <a:ext cx="197556" cy="248152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1"/>
            </p:blipFill>
            <p:spPr>
              <a:xfrm>
                <a:off x="6468533" y="344027"/>
                <a:ext cx="197556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墨迹 23"/>
              <p14:cNvContentPartPr/>
              <p14:nvPr/>
            </p14:nvContentPartPr>
            <p14:xfrm>
              <a:off x="6651096" y="479383"/>
              <a:ext cx="77081" cy="222067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3"/>
            </p:blipFill>
            <p:spPr>
              <a:xfrm>
                <a:off x="6651096" y="479383"/>
                <a:ext cx="77081" cy="222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墨迹 24"/>
              <p14:cNvContentPartPr/>
              <p14:nvPr/>
            </p14:nvContentPartPr>
            <p14:xfrm>
              <a:off x="6807200" y="391261"/>
              <a:ext cx="71966" cy="240396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5"/>
            </p:blipFill>
            <p:spPr>
              <a:xfrm>
                <a:off x="6807200" y="391261"/>
                <a:ext cx="71966" cy="2403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墨迹 25"/>
              <p14:cNvContentPartPr/>
              <p14:nvPr/>
            </p14:nvContentPartPr>
            <p14:xfrm>
              <a:off x="6846711" y="480793"/>
              <a:ext cx="124178" cy="38068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7"/>
            </p:blipFill>
            <p:spPr>
              <a:xfrm>
                <a:off x="6846711" y="480793"/>
                <a:ext cx="124178" cy="380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墨迹 26"/>
              <p14:cNvContentPartPr/>
              <p14:nvPr/>
            </p14:nvContentPartPr>
            <p14:xfrm>
              <a:off x="6891866" y="276526"/>
              <a:ext cx="124178" cy="620202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9"/>
            </p:blipFill>
            <p:spPr>
              <a:xfrm>
                <a:off x="6891866" y="276526"/>
                <a:ext cx="124178" cy="6202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墨迹 27"/>
              <p14:cNvContentPartPr/>
              <p14:nvPr/>
            </p14:nvContentPartPr>
            <p14:xfrm>
              <a:off x="7049911" y="413644"/>
              <a:ext cx="141111" cy="210082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1"/>
            </p:blipFill>
            <p:spPr>
              <a:xfrm>
                <a:off x="7049911" y="413644"/>
                <a:ext cx="141111" cy="2100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墨迹 28"/>
              <p14:cNvContentPartPr/>
              <p14:nvPr/>
            </p14:nvContentPartPr>
            <p14:xfrm>
              <a:off x="7382933" y="468103"/>
              <a:ext cx="256822" cy="5640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3"/>
            </p:blipFill>
            <p:spPr>
              <a:xfrm>
                <a:off x="7382933" y="468103"/>
                <a:ext cx="25682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墨迹 29"/>
              <p14:cNvContentPartPr/>
              <p14:nvPr/>
            </p14:nvContentPartPr>
            <p14:xfrm>
              <a:off x="7436555" y="349667"/>
              <a:ext cx="76200" cy="349668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5"/>
            </p:blipFill>
            <p:spPr>
              <a:xfrm>
                <a:off x="7436555" y="349667"/>
                <a:ext cx="76200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墨迹 30"/>
              <p14:cNvContentPartPr/>
              <p14:nvPr/>
            </p14:nvContentPartPr>
            <p14:xfrm>
              <a:off x="7832372" y="355307"/>
              <a:ext cx="95250" cy="290802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7"/>
            </p:blipFill>
            <p:spPr>
              <a:xfrm>
                <a:off x="7832372" y="355307"/>
                <a:ext cx="95250" cy="2908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墨迹 31"/>
              <p14:cNvContentPartPr/>
              <p14:nvPr/>
            </p14:nvContentPartPr>
            <p14:xfrm>
              <a:off x="8043333" y="359713"/>
              <a:ext cx="84667" cy="212726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9"/>
            </p:blipFill>
            <p:spPr>
              <a:xfrm>
                <a:off x="8043333" y="359713"/>
                <a:ext cx="84667" cy="2127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墨迹 32"/>
              <p14:cNvContentPartPr/>
              <p14:nvPr/>
            </p14:nvContentPartPr>
            <p14:xfrm>
              <a:off x="8094133" y="422985"/>
              <a:ext cx="132644" cy="56398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1"/>
            </p:blipFill>
            <p:spPr>
              <a:xfrm>
                <a:off x="8094133" y="422985"/>
                <a:ext cx="132644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" name="墨迹 33"/>
              <p14:cNvContentPartPr/>
              <p14:nvPr/>
            </p14:nvContentPartPr>
            <p14:xfrm>
              <a:off x="8136113" y="234051"/>
              <a:ext cx="398287" cy="448541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3"/>
            </p:blipFill>
            <p:spPr>
              <a:xfrm>
                <a:off x="8136113" y="234051"/>
                <a:ext cx="398287" cy="4485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" name="墨迹 34"/>
              <p14:cNvContentPartPr/>
              <p14:nvPr/>
            </p14:nvContentPartPr>
            <p14:xfrm>
              <a:off x="8598605" y="344027"/>
              <a:ext cx="85372" cy="187524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5"/>
            </p:blipFill>
            <p:spPr>
              <a:xfrm>
                <a:off x="8598605" y="344027"/>
                <a:ext cx="85372" cy="1875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6" name="墨迹 35"/>
              <p14:cNvContentPartPr/>
              <p14:nvPr/>
            </p14:nvContentPartPr>
            <p14:xfrm>
              <a:off x="8689269" y="359184"/>
              <a:ext cx="178153" cy="278113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7"/>
            </p:blipFill>
            <p:spPr>
              <a:xfrm>
                <a:off x="8689269" y="359184"/>
                <a:ext cx="178153" cy="278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7" name="墨迹 36"/>
              <p14:cNvContentPartPr/>
              <p14:nvPr/>
            </p14:nvContentPartPr>
            <p14:xfrm>
              <a:off x="8867422" y="298909"/>
              <a:ext cx="172684" cy="335568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9"/>
            </p:blipFill>
            <p:spPr>
              <a:xfrm>
                <a:off x="8867422" y="298909"/>
                <a:ext cx="172684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8" name="墨迹 37"/>
              <p14:cNvContentPartPr/>
              <p14:nvPr/>
            </p14:nvContentPartPr>
            <p14:xfrm>
              <a:off x="7174088" y="592179"/>
              <a:ext cx="56444" cy="163554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1"/>
            </p:blipFill>
            <p:spPr>
              <a:xfrm>
                <a:off x="7174088" y="592179"/>
                <a:ext cx="56444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9" name="墨迹 38"/>
              <p14:cNvContentPartPr/>
              <p14:nvPr/>
            </p14:nvContentPartPr>
            <p14:xfrm>
              <a:off x="7241822" y="603458"/>
              <a:ext cx="115711" cy="248152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3"/>
            </p:blipFill>
            <p:spPr>
              <a:xfrm>
                <a:off x="7241822" y="603458"/>
                <a:ext cx="115711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0" name="墨迹 39"/>
              <p14:cNvContentPartPr/>
              <p14:nvPr/>
            </p14:nvContentPartPr>
            <p14:xfrm>
              <a:off x="7343422" y="603458"/>
              <a:ext cx="103363" cy="287630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5"/>
            </p:blipFill>
            <p:spPr>
              <a:xfrm>
                <a:off x="7343422" y="603458"/>
                <a:ext cx="103363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1" name="墨迹 40"/>
              <p14:cNvContentPartPr/>
              <p14:nvPr/>
            </p14:nvContentPartPr>
            <p14:xfrm>
              <a:off x="9907940" y="270710"/>
              <a:ext cx="178682" cy="208673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7"/>
            </p:blipFill>
            <p:spPr>
              <a:xfrm>
                <a:off x="9907940" y="270710"/>
                <a:ext cx="178682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2" name="墨迹 41"/>
              <p14:cNvContentPartPr/>
              <p14:nvPr/>
            </p14:nvContentPartPr>
            <p14:xfrm>
              <a:off x="10120488" y="231231"/>
              <a:ext cx="62089" cy="340504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9"/>
            </p:blipFill>
            <p:spPr>
              <a:xfrm>
                <a:off x="10120488" y="231231"/>
                <a:ext cx="62089" cy="3405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3" name="墨迹 42"/>
              <p14:cNvContentPartPr/>
              <p14:nvPr/>
            </p14:nvContentPartPr>
            <p14:xfrm>
              <a:off x="10165644" y="349667"/>
              <a:ext cx="160866" cy="78958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1"/>
            </p:blipFill>
            <p:spPr>
              <a:xfrm>
                <a:off x="10165644" y="349667"/>
                <a:ext cx="160866" cy="78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4" name="墨迹 43"/>
              <p14:cNvContentPartPr/>
              <p14:nvPr/>
            </p14:nvContentPartPr>
            <p14:xfrm>
              <a:off x="10230555" y="152803"/>
              <a:ext cx="166512" cy="738285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3"/>
            </p:blipFill>
            <p:spPr>
              <a:xfrm>
                <a:off x="10230555" y="152803"/>
                <a:ext cx="166512" cy="7382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5" name="墨迹 44"/>
              <p14:cNvContentPartPr/>
              <p14:nvPr/>
            </p14:nvContentPartPr>
            <p14:xfrm>
              <a:off x="931333" y="1382456"/>
              <a:ext cx="16933" cy="554816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5"/>
            </p:blipFill>
            <p:spPr>
              <a:xfrm>
                <a:off x="931333" y="1382456"/>
                <a:ext cx="16933" cy="5548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墨迹 45"/>
              <p14:cNvContentPartPr/>
              <p14:nvPr/>
            </p14:nvContentPartPr>
            <p14:xfrm>
              <a:off x="982133" y="1235116"/>
              <a:ext cx="587022" cy="609099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7"/>
            </p:blipFill>
            <p:spPr>
              <a:xfrm>
                <a:off x="982133" y="1235116"/>
                <a:ext cx="587022" cy="609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7" name="墨迹 46"/>
              <p14:cNvContentPartPr/>
              <p14:nvPr/>
            </p14:nvContentPartPr>
            <p14:xfrm>
              <a:off x="975077" y="1862544"/>
              <a:ext cx="554567" cy="60628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9"/>
            </p:blipFill>
            <p:spPr>
              <a:xfrm>
                <a:off x="975077" y="1862544"/>
                <a:ext cx="554567" cy="606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墨迹 47"/>
              <p14:cNvContentPartPr/>
              <p14:nvPr/>
            </p14:nvContentPartPr>
            <p14:xfrm>
              <a:off x="1787701" y="1539666"/>
              <a:ext cx="153987" cy="186113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1"/>
            </p:blipFill>
            <p:spPr>
              <a:xfrm>
                <a:off x="1787701" y="1539666"/>
                <a:ext cx="153987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9" name="墨迹 48"/>
              <p14:cNvContentPartPr/>
              <p14:nvPr/>
            </p14:nvContentPartPr>
            <p14:xfrm>
              <a:off x="2057400" y="1423697"/>
              <a:ext cx="163688" cy="299262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3"/>
            </p:blipFill>
            <p:spPr>
              <a:xfrm>
                <a:off x="2057400" y="1423697"/>
                <a:ext cx="163688" cy="2992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0" name="墨迹 49"/>
              <p14:cNvContentPartPr/>
              <p14:nvPr/>
            </p14:nvContentPartPr>
            <p14:xfrm>
              <a:off x="4267200" y="1150519"/>
              <a:ext cx="161748" cy="341208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5"/>
            </p:blipFill>
            <p:spPr>
              <a:xfrm>
                <a:off x="4267200" y="1150519"/>
                <a:ext cx="161748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1" name="墨迹 50"/>
              <p14:cNvContentPartPr/>
              <p14:nvPr/>
            </p14:nvContentPartPr>
            <p14:xfrm>
              <a:off x="6993466" y="1096060"/>
              <a:ext cx="163689" cy="144696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7"/>
            </p:blipFill>
            <p:spPr>
              <a:xfrm>
                <a:off x="6993466" y="1096060"/>
                <a:ext cx="163689" cy="144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2" name="墨迹 51"/>
              <p14:cNvContentPartPr/>
              <p14:nvPr/>
            </p14:nvContentPartPr>
            <p14:xfrm>
              <a:off x="8302977" y="1001064"/>
              <a:ext cx="235656" cy="164436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9"/>
            </p:blipFill>
            <p:spPr>
              <a:xfrm>
                <a:off x="8302977" y="1001064"/>
                <a:ext cx="235656" cy="164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墨迹 52"/>
              <p14:cNvContentPartPr/>
              <p14:nvPr/>
            </p14:nvContentPartPr>
            <p14:xfrm>
              <a:off x="4589638" y="1126903"/>
              <a:ext cx="405695" cy="342265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1"/>
            </p:blipFill>
            <p:spPr>
              <a:xfrm>
                <a:off x="4589638" y="1126903"/>
                <a:ext cx="405695" cy="342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4" name="墨迹 53"/>
              <p14:cNvContentPartPr/>
              <p14:nvPr/>
            </p14:nvContentPartPr>
            <p14:xfrm>
              <a:off x="7171266" y="2552010"/>
              <a:ext cx="19756" cy="70498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3"/>
            </p:blipFill>
            <p:spPr>
              <a:xfrm>
                <a:off x="7171266" y="2552010"/>
                <a:ext cx="19756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0" name="墨迹 59"/>
              <p14:cNvContentPartPr/>
              <p14:nvPr/>
            </p14:nvContentPartPr>
            <p14:xfrm>
              <a:off x="1563511" y="3685434"/>
              <a:ext cx="293511" cy="335745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05"/>
            </p:blipFill>
            <p:spPr>
              <a:xfrm>
                <a:off x="1563511" y="3685434"/>
                <a:ext cx="293511" cy="3357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1" name="墨迹 60"/>
              <p14:cNvContentPartPr/>
              <p14:nvPr/>
            </p14:nvContentPartPr>
            <p14:xfrm>
              <a:off x="2039584" y="3851985"/>
              <a:ext cx="14993" cy="5640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07"/>
            </p:blipFill>
            <p:spPr>
              <a:xfrm>
                <a:off x="2039584" y="3851985"/>
                <a:ext cx="1499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2" name="墨迹 61"/>
              <p14:cNvContentPartPr/>
              <p14:nvPr/>
            </p14:nvContentPartPr>
            <p14:xfrm>
              <a:off x="2000073" y="3936582"/>
              <a:ext cx="20638" cy="28199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09"/>
            </p:blipFill>
            <p:spPr>
              <a:xfrm>
                <a:off x="2000073" y="3936582"/>
                <a:ext cx="2063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3" name="墨迹 62"/>
              <p14:cNvContentPartPr/>
              <p14:nvPr/>
            </p14:nvContentPartPr>
            <p14:xfrm>
              <a:off x="3241322" y="3538095"/>
              <a:ext cx="369005" cy="336449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1"/>
            </p:blipFill>
            <p:spPr>
              <a:xfrm>
                <a:off x="3241322" y="3538095"/>
                <a:ext cx="369005" cy="3364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4" name="墨迹 63"/>
              <p14:cNvContentPartPr/>
              <p14:nvPr/>
            </p14:nvContentPartPr>
            <p14:xfrm>
              <a:off x="3892550" y="3554485"/>
              <a:ext cx="310620" cy="263661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13"/>
            </p:blipFill>
            <p:spPr>
              <a:xfrm>
                <a:off x="3892550" y="3554485"/>
                <a:ext cx="310620" cy="263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5" name="墨迹 64"/>
              <p14:cNvContentPartPr/>
              <p14:nvPr/>
            </p14:nvContentPartPr>
            <p14:xfrm>
              <a:off x="4363155" y="3390931"/>
              <a:ext cx="73378" cy="565919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15"/>
            </p:blipFill>
            <p:spPr>
              <a:xfrm>
                <a:off x="4363155" y="3390931"/>
                <a:ext cx="73378" cy="565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6" name="墨迹 65"/>
              <p14:cNvContentPartPr/>
              <p14:nvPr/>
            </p14:nvContentPartPr>
            <p14:xfrm>
              <a:off x="4432300" y="3501260"/>
              <a:ext cx="337255" cy="204090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17"/>
            </p:blipFill>
            <p:spPr>
              <a:xfrm>
                <a:off x="4432300" y="3501260"/>
                <a:ext cx="337255" cy="204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7" name="墨迹 66"/>
              <p14:cNvContentPartPr/>
              <p14:nvPr/>
            </p14:nvContentPartPr>
            <p14:xfrm>
              <a:off x="4941711" y="3612293"/>
              <a:ext cx="105017" cy="59958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19"/>
            </p:blipFill>
            <p:spPr>
              <a:xfrm>
                <a:off x="4941711" y="3612293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8" name="墨迹 67"/>
              <p14:cNvContentPartPr/>
              <p14:nvPr/>
            </p14:nvContentPartPr>
            <p14:xfrm>
              <a:off x="1631244" y="4775502"/>
              <a:ext cx="56444" cy="363768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1"/>
            </p:blipFill>
            <p:spPr>
              <a:xfrm>
                <a:off x="1631244" y="4775502"/>
                <a:ext cx="56444" cy="3637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9" name="墨迹 68"/>
              <p14:cNvContentPartPr/>
              <p14:nvPr/>
            </p14:nvContentPartPr>
            <p14:xfrm>
              <a:off x="1608666" y="4709235"/>
              <a:ext cx="310445" cy="465284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23"/>
            </p:blipFill>
            <p:spPr>
              <a:xfrm>
                <a:off x="1608666" y="4709235"/>
                <a:ext cx="310445" cy="4652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0" name="墨迹 69"/>
              <p14:cNvContentPartPr/>
              <p14:nvPr/>
            </p14:nvContentPartPr>
            <p14:xfrm>
              <a:off x="2235200" y="4878429"/>
              <a:ext cx="101600" cy="67678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25"/>
            </p:blipFill>
            <p:spPr>
              <a:xfrm>
                <a:off x="2235200" y="4878429"/>
                <a:ext cx="101600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1" name="墨迹 70"/>
              <p14:cNvContentPartPr/>
              <p14:nvPr/>
            </p14:nvContentPartPr>
            <p14:xfrm>
              <a:off x="2244725" y="4996865"/>
              <a:ext cx="80786" cy="45118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27"/>
            </p:blipFill>
            <p:spPr>
              <a:xfrm>
                <a:off x="2244725" y="4996865"/>
                <a:ext cx="80786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2" name="墨迹 71"/>
              <p14:cNvContentPartPr/>
              <p14:nvPr/>
            </p14:nvContentPartPr>
            <p14:xfrm>
              <a:off x="4788429" y="4176273"/>
              <a:ext cx="3704" cy="70498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29"/>
            </p:blipFill>
            <p:spPr>
              <a:xfrm>
                <a:off x="4788429" y="4176273"/>
                <a:ext cx="3704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3" name="墨迹 72"/>
              <p14:cNvContentPartPr/>
              <p14:nvPr/>
            </p14:nvContentPartPr>
            <p14:xfrm>
              <a:off x="462844" y="4714875"/>
              <a:ext cx="174978" cy="540011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1"/>
            </p:blipFill>
            <p:spPr>
              <a:xfrm>
                <a:off x="462844" y="4714875"/>
                <a:ext cx="174978" cy="5400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4" name="墨迹 73"/>
              <p14:cNvContentPartPr/>
              <p14:nvPr/>
            </p14:nvContentPartPr>
            <p14:xfrm>
              <a:off x="585611" y="4656714"/>
              <a:ext cx="206727" cy="449422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33"/>
            </p:blipFill>
            <p:spPr>
              <a:xfrm>
                <a:off x="585611" y="4656714"/>
                <a:ext cx="206727" cy="4494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5" name="墨迹 74"/>
              <p14:cNvContentPartPr/>
              <p14:nvPr/>
            </p14:nvContentPartPr>
            <p14:xfrm>
              <a:off x="620888" y="4905394"/>
              <a:ext cx="172156" cy="370641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35"/>
            </p:blipFill>
            <p:spPr>
              <a:xfrm>
                <a:off x="620888" y="4905394"/>
                <a:ext cx="172156" cy="3706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6" name="墨迹 75"/>
              <p14:cNvContentPartPr/>
              <p14:nvPr/>
            </p14:nvContentPartPr>
            <p14:xfrm>
              <a:off x="824794" y="4728622"/>
              <a:ext cx="532694" cy="520095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37"/>
            </p:blipFill>
            <p:spPr>
              <a:xfrm>
                <a:off x="824794" y="4728622"/>
                <a:ext cx="532694" cy="520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0" name="墨迹 79"/>
              <p14:cNvContentPartPr/>
              <p14:nvPr/>
            </p14:nvContentPartPr>
            <p14:xfrm>
              <a:off x="976488" y="5779035"/>
              <a:ext cx="11289" cy="572792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39"/>
            </p:blipFill>
            <p:spPr>
              <a:xfrm>
                <a:off x="976488" y="5779035"/>
                <a:ext cx="11289" cy="5727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1" name="墨迹 80"/>
              <p14:cNvContentPartPr/>
              <p14:nvPr/>
            </p14:nvContentPartPr>
            <p14:xfrm>
              <a:off x="967493" y="5690560"/>
              <a:ext cx="796395" cy="614738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41"/>
            </p:blipFill>
            <p:spPr>
              <a:xfrm>
                <a:off x="967493" y="5690560"/>
                <a:ext cx="796395" cy="614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2" name="墨迹 81"/>
              <p14:cNvContentPartPr/>
              <p14:nvPr/>
            </p14:nvContentPartPr>
            <p14:xfrm>
              <a:off x="982309" y="6323628"/>
              <a:ext cx="840846" cy="60628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43"/>
            </p:blipFill>
            <p:spPr>
              <a:xfrm>
                <a:off x="982309" y="6323628"/>
                <a:ext cx="840846" cy="606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3" name="墨迹 82"/>
              <p14:cNvContentPartPr/>
              <p14:nvPr/>
            </p14:nvContentPartPr>
            <p14:xfrm>
              <a:off x="2139244" y="5628522"/>
              <a:ext cx="308151" cy="411706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45"/>
            </p:blipFill>
            <p:spPr>
              <a:xfrm>
                <a:off x="2139244" y="5628522"/>
                <a:ext cx="308151" cy="4117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4" name="墨迹 83"/>
              <p14:cNvContentPartPr/>
              <p14:nvPr/>
            </p14:nvContentPartPr>
            <p14:xfrm>
              <a:off x="2466622" y="5617243"/>
              <a:ext cx="361244" cy="409590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47"/>
            </p:blipFill>
            <p:spPr>
              <a:xfrm>
                <a:off x="2466622" y="5617243"/>
                <a:ext cx="361244" cy="4095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5" name="墨迹 84"/>
              <p14:cNvContentPartPr/>
              <p14:nvPr/>
            </p14:nvContentPartPr>
            <p14:xfrm>
              <a:off x="2277533" y="6288380"/>
              <a:ext cx="14111" cy="124075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49"/>
            </p:blipFill>
            <p:spPr>
              <a:xfrm>
                <a:off x="2277533" y="6288380"/>
                <a:ext cx="14111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6" name="墨迹 85"/>
              <p14:cNvContentPartPr/>
              <p14:nvPr/>
            </p14:nvContentPartPr>
            <p14:xfrm>
              <a:off x="2336800" y="6104205"/>
              <a:ext cx="33866" cy="736875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51"/>
            </p:blipFill>
            <p:spPr>
              <a:xfrm>
                <a:off x="2336800" y="6104205"/>
                <a:ext cx="33866" cy="736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7" name="墨迹 86"/>
              <p14:cNvContentPartPr/>
              <p14:nvPr/>
            </p14:nvContentPartPr>
            <p14:xfrm>
              <a:off x="2277533" y="6344777"/>
              <a:ext cx="98778" cy="81778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53"/>
            </p:blipFill>
            <p:spPr>
              <a:xfrm>
                <a:off x="2277533" y="6344777"/>
                <a:ext cx="98778" cy="817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8" name="墨迹 87"/>
              <p14:cNvContentPartPr/>
              <p14:nvPr/>
            </p14:nvContentPartPr>
            <p14:xfrm>
              <a:off x="2477911" y="6154963"/>
              <a:ext cx="99659" cy="74199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55"/>
            </p:blipFill>
            <p:spPr>
              <a:xfrm>
                <a:off x="2477911" y="6154963"/>
                <a:ext cx="99659" cy="74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9" name="墨迹 88"/>
              <p14:cNvContentPartPr/>
              <p14:nvPr/>
            </p14:nvContentPartPr>
            <p14:xfrm>
              <a:off x="2357966" y="6282740"/>
              <a:ext cx="289278" cy="214312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57"/>
            </p:blipFill>
            <p:spPr>
              <a:xfrm>
                <a:off x="2357966" y="6282740"/>
                <a:ext cx="289278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90" name="墨迹 89"/>
              <p14:cNvContentPartPr/>
              <p14:nvPr/>
            </p14:nvContentPartPr>
            <p14:xfrm>
              <a:off x="2698044" y="6086757"/>
              <a:ext cx="67733" cy="69088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59"/>
            </p:blipFill>
            <p:spPr>
              <a:xfrm>
                <a:off x="2698044" y="6086757"/>
                <a:ext cx="67733" cy="690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1" name="墨迹 90"/>
              <p14:cNvContentPartPr/>
              <p14:nvPr/>
            </p14:nvContentPartPr>
            <p14:xfrm>
              <a:off x="2486377" y="6175583"/>
              <a:ext cx="339373" cy="380687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61"/>
            </p:blipFill>
            <p:spPr>
              <a:xfrm>
                <a:off x="2486377" y="6175583"/>
                <a:ext cx="339373" cy="3806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2" name="墨迹 91"/>
              <p14:cNvContentPartPr/>
              <p14:nvPr/>
            </p14:nvContentPartPr>
            <p14:xfrm>
              <a:off x="2777066" y="6310939"/>
              <a:ext cx="160867" cy="62038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63"/>
            </p:blipFill>
            <p:spPr>
              <a:xfrm>
                <a:off x="2777066" y="6310939"/>
                <a:ext cx="160867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93" name="墨迹 92"/>
              <p14:cNvContentPartPr/>
              <p14:nvPr/>
            </p14:nvContentPartPr>
            <p14:xfrm>
              <a:off x="2690988" y="6412455"/>
              <a:ext cx="12700" cy="157915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65"/>
            </p:blipFill>
            <p:spPr>
              <a:xfrm>
                <a:off x="2690988" y="6412455"/>
                <a:ext cx="12700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94" name="墨迹 93"/>
              <p14:cNvContentPartPr/>
              <p14:nvPr/>
            </p14:nvContentPartPr>
            <p14:xfrm>
              <a:off x="2745493" y="6425674"/>
              <a:ext cx="97014" cy="155975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67"/>
            </p:blipFill>
            <p:spPr>
              <a:xfrm>
                <a:off x="2745493" y="6425674"/>
                <a:ext cx="97014" cy="155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95" name="墨迹 94"/>
              <p14:cNvContentPartPr/>
              <p14:nvPr/>
            </p14:nvContentPartPr>
            <p14:xfrm>
              <a:off x="3115733" y="6451934"/>
              <a:ext cx="16933" cy="360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69"/>
            </p:blipFill>
            <p:spPr>
              <a:xfrm>
                <a:off x="3115733" y="6451934"/>
                <a:ext cx="16933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96" name="墨迹 95"/>
              <p14:cNvContentPartPr/>
              <p14:nvPr/>
            </p14:nvContentPartPr>
            <p14:xfrm>
              <a:off x="3415418" y="6049922"/>
              <a:ext cx="426155" cy="740400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71"/>
            </p:blipFill>
            <p:spPr>
              <a:xfrm>
                <a:off x="3415418" y="6049922"/>
                <a:ext cx="426155" cy="740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97" name="墨迹 96"/>
              <p14:cNvContentPartPr/>
              <p14:nvPr/>
            </p14:nvContentPartPr>
            <p14:xfrm>
              <a:off x="3825698" y="6085347"/>
              <a:ext cx="396346" cy="439904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73"/>
            </p:blipFill>
            <p:spPr>
              <a:xfrm>
                <a:off x="3825698" y="6085347"/>
                <a:ext cx="396346" cy="4399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08" name="墨迹 107"/>
              <p14:cNvContentPartPr/>
              <p14:nvPr/>
            </p14:nvContentPartPr>
            <p14:xfrm>
              <a:off x="4357511" y="6057147"/>
              <a:ext cx="471311" cy="411706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175"/>
            </p:blipFill>
            <p:spPr>
              <a:xfrm>
                <a:off x="4357511" y="6057147"/>
                <a:ext cx="471311" cy="4117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09" name="墨迹 108"/>
              <p14:cNvContentPartPr/>
              <p14:nvPr/>
            </p14:nvContentPartPr>
            <p14:xfrm>
              <a:off x="4828116" y="6176112"/>
              <a:ext cx="319617" cy="353369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177"/>
            </p:blipFill>
            <p:spPr>
              <a:xfrm>
                <a:off x="4828116" y="6176112"/>
                <a:ext cx="319617" cy="353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0" name="墨迹 109"/>
              <p14:cNvContentPartPr/>
              <p14:nvPr/>
            </p14:nvContentPartPr>
            <p14:xfrm>
              <a:off x="5199944" y="6217353"/>
              <a:ext cx="207433" cy="281814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179"/>
            </p:blipFill>
            <p:spPr>
              <a:xfrm>
                <a:off x="5199944" y="6217353"/>
                <a:ext cx="207433" cy="281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11" name="墨迹 110"/>
              <p14:cNvContentPartPr/>
              <p14:nvPr/>
            </p14:nvContentPartPr>
            <p14:xfrm>
              <a:off x="5440538" y="6062787"/>
              <a:ext cx="209550" cy="398488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181"/>
            </p:blipFill>
            <p:spPr>
              <a:xfrm>
                <a:off x="5440538" y="6062787"/>
                <a:ext cx="209550" cy="3984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12" name="墨迹 111"/>
              <p14:cNvContentPartPr/>
              <p14:nvPr/>
            </p14:nvContentPartPr>
            <p14:xfrm>
              <a:off x="5549900" y="6359934"/>
              <a:ext cx="26811" cy="455767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183"/>
            </p:blipFill>
            <p:spPr>
              <a:xfrm>
                <a:off x="5549900" y="6359934"/>
                <a:ext cx="26811" cy="455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13" name="墨迹 112"/>
              <p14:cNvContentPartPr/>
              <p14:nvPr/>
            </p14:nvContentPartPr>
            <p14:xfrm>
              <a:off x="5856816" y="6040228"/>
              <a:ext cx="325085" cy="254496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185"/>
            </p:blipFill>
            <p:spPr>
              <a:xfrm>
                <a:off x="5856816" y="6040228"/>
                <a:ext cx="325085" cy="254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14" name="墨迹 113"/>
              <p14:cNvContentPartPr/>
              <p14:nvPr/>
            </p14:nvContentPartPr>
            <p14:xfrm>
              <a:off x="5915377" y="6288380"/>
              <a:ext cx="73378" cy="155799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187"/>
            </p:blipFill>
            <p:spPr>
              <a:xfrm>
                <a:off x="5915377" y="6288380"/>
                <a:ext cx="73378" cy="1557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15" name="墨迹 114"/>
              <p14:cNvContentPartPr/>
              <p14:nvPr/>
            </p14:nvContentPartPr>
            <p14:xfrm>
              <a:off x="5887861" y="6283268"/>
              <a:ext cx="335139" cy="223125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189"/>
            </p:blipFill>
            <p:spPr>
              <a:xfrm>
                <a:off x="5887861" y="6283268"/>
                <a:ext cx="335139" cy="2231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16" name="墨迹 115"/>
              <p14:cNvContentPartPr/>
              <p14:nvPr/>
            </p14:nvContentPartPr>
            <p14:xfrm>
              <a:off x="6282266" y="6169944"/>
              <a:ext cx="141111" cy="240220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191"/>
            </p:blipFill>
            <p:spPr>
              <a:xfrm>
                <a:off x="6282266" y="6169944"/>
                <a:ext cx="141111" cy="2402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17" name="墨迹 116"/>
              <p14:cNvContentPartPr/>
              <p14:nvPr/>
            </p14:nvContentPartPr>
            <p14:xfrm>
              <a:off x="6519333" y="6310939"/>
              <a:ext cx="50800" cy="33838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193"/>
            </p:blipFill>
            <p:spPr>
              <a:xfrm>
                <a:off x="6519333" y="6310939"/>
                <a:ext cx="50800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18" name="墨迹 117"/>
              <p14:cNvContentPartPr/>
              <p14:nvPr/>
            </p14:nvContentPartPr>
            <p14:xfrm>
              <a:off x="6279444" y="6294019"/>
              <a:ext cx="31044" cy="78957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195"/>
            </p:blipFill>
            <p:spPr>
              <a:xfrm>
                <a:off x="6279444" y="6294019"/>
                <a:ext cx="31044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19" name="墨迹 118"/>
              <p14:cNvContentPartPr/>
              <p14:nvPr/>
            </p14:nvContentPartPr>
            <p14:xfrm>
              <a:off x="6485466" y="6318517"/>
              <a:ext cx="62089" cy="43180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197"/>
            </p:blipFill>
            <p:spPr>
              <a:xfrm>
                <a:off x="6485466" y="6318517"/>
                <a:ext cx="62089" cy="43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20" name="墨迹 119"/>
              <p14:cNvContentPartPr/>
              <p14:nvPr/>
            </p14:nvContentPartPr>
            <p14:xfrm>
              <a:off x="4617155" y="4699365"/>
              <a:ext cx="180622" cy="329224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199"/>
            </p:blipFill>
            <p:spPr>
              <a:xfrm>
                <a:off x="4617155" y="4699365"/>
                <a:ext cx="180622" cy="3292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21" name="墨迹 120"/>
              <p14:cNvContentPartPr/>
              <p14:nvPr/>
            </p14:nvContentPartPr>
            <p14:xfrm>
              <a:off x="5016676" y="4609833"/>
              <a:ext cx="458435" cy="372932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01"/>
            </p:blipFill>
            <p:spPr>
              <a:xfrm>
                <a:off x="5016676" y="4609833"/>
                <a:ext cx="458435" cy="3729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22" name="墨迹 121"/>
              <p14:cNvContentPartPr/>
              <p14:nvPr/>
            </p14:nvContentPartPr>
            <p14:xfrm>
              <a:off x="886354" y="6553450"/>
              <a:ext cx="146579" cy="169194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03"/>
            </p:blipFill>
            <p:spPr>
              <a:xfrm>
                <a:off x="886354" y="6553450"/>
                <a:ext cx="146579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23" name="墨迹 122"/>
              <p14:cNvContentPartPr/>
              <p14:nvPr/>
            </p14:nvContentPartPr>
            <p14:xfrm>
              <a:off x="1201031" y="6479428"/>
              <a:ext cx="181857" cy="254496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05"/>
            </p:blipFill>
            <p:spPr>
              <a:xfrm>
                <a:off x="1201031" y="6479428"/>
                <a:ext cx="181857" cy="254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24" name="墨迹 123"/>
              <p14:cNvContentPartPr/>
              <p14:nvPr/>
            </p14:nvContentPartPr>
            <p14:xfrm>
              <a:off x="10701867" y="355307"/>
              <a:ext cx="222955" cy="194573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07"/>
            </p:blipFill>
            <p:spPr>
              <a:xfrm>
                <a:off x="10701867" y="355307"/>
                <a:ext cx="222955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25" name="墨迹 124"/>
              <p14:cNvContentPartPr/>
              <p14:nvPr/>
            </p14:nvContentPartPr>
            <p14:xfrm>
              <a:off x="11218332" y="306488"/>
              <a:ext cx="182033" cy="215193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09"/>
            </p:blipFill>
            <p:spPr>
              <a:xfrm>
                <a:off x="11218332" y="306488"/>
                <a:ext cx="182033" cy="2151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26" name="墨迹 125"/>
              <p14:cNvContentPartPr/>
              <p14:nvPr/>
            </p14:nvContentPartPr>
            <p14:xfrm>
              <a:off x="6942666" y="2301039"/>
              <a:ext cx="101600" cy="135355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11"/>
            </p:blipFill>
            <p:spPr>
              <a:xfrm>
                <a:off x="6942666" y="2301039"/>
                <a:ext cx="101600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27" name="墨迹 126"/>
              <p14:cNvContentPartPr/>
              <p14:nvPr/>
            </p14:nvContentPartPr>
            <p14:xfrm>
              <a:off x="7089422" y="2363077"/>
              <a:ext cx="53622" cy="47938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13"/>
            </p:blipFill>
            <p:spPr>
              <a:xfrm>
                <a:off x="7089422" y="2363077"/>
                <a:ext cx="53622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28" name="墨迹 127"/>
              <p14:cNvContentPartPr/>
              <p14:nvPr/>
            </p14:nvContentPartPr>
            <p14:xfrm>
              <a:off x="7253111" y="2090780"/>
              <a:ext cx="129822" cy="332043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15"/>
            </p:blipFill>
            <p:spPr>
              <a:xfrm>
                <a:off x="7253111" y="2090780"/>
                <a:ext cx="129822" cy="3320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29" name="墨迹 128"/>
              <p14:cNvContentPartPr/>
              <p14:nvPr/>
            </p14:nvContentPartPr>
            <p14:xfrm>
              <a:off x="8410222" y="2092366"/>
              <a:ext cx="73378" cy="234052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17"/>
            </p:blipFill>
            <p:spPr>
              <a:xfrm>
                <a:off x="8410222" y="2092366"/>
                <a:ext cx="73378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30" name="墨迹 129"/>
              <p14:cNvContentPartPr/>
              <p14:nvPr/>
            </p14:nvContentPartPr>
            <p14:xfrm>
              <a:off x="8511822" y="2261560"/>
              <a:ext cx="28222" cy="62038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19"/>
            </p:blipFill>
            <p:spPr>
              <a:xfrm>
                <a:off x="8511822" y="2261560"/>
                <a:ext cx="28222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31" name="墨迹 130"/>
              <p14:cNvContentPartPr/>
              <p14:nvPr/>
            </p14:nvContentPartPr>
            <p14:xfrm>
              <a:off x="8709377" y="2007769"/>
              <a:ext cx="248356" cy="344028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21"/>
            </p:blipFill>
            <p:spPr>
              <a:xfrm>
                <a:off x="8709377" y="2007769"/>
                <a:ext cx="248356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32" name="墨迹 131"/>
              <p14:cNvContentPartPr/>
              <p14:nvPr/>
            </p14:nvContentPartPr>
            <p14:xfrm>
              <a:off x="4035072" y="1951371"/>
              <a:ext cx="260350" cy="39479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23"/>
            </p:blipFill>
            <p:spPr>
              <a:xfrm>
                <a:off x="4035072" y="1951371"/>
                <a:ext cx="260350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33" name="墨迹 132"/>
              <p14:cNvContentPartPr/>
              <p14:nvPr/>
            </p14:nvContentPartPr>
            <p14:xfrm>
              <a:off x="4397022" y="1816016"/>
              <a:ext cx="56444" cy="327109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25"/>
            </p:blipFill>
            <p:spPr>
              <a:xfrm>
                <a:off x="4397022" y="1816016"/>
                <a:ext cx="56444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34" name="墨迹 133"/>
              <p14:cNvContentPartPr/>
              <p14:nvPr/>
            </p14:nvContentPartPr>
            <p14:xfrm>
              <a:off x="4532488" y="1962651"/>
              <a:ext cx="31045" cy="87417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27"/>
            </p:blipFill>
            <p:spPr>
              <a:xfrm>
                <a:off x="4532488" y="1962651"/>
                <a:ext cx="31045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35" name="墨迹 134"/>
              <p14:cNvContentPartPr/>
              <p14:nvPr/>
            </p14:nvContentPartPr>
            <p14:xfrm>
              <a:off x="4639733" y="1759618"/>
              <a:ext cx="254000" cy="310189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29"/>
            </p:blipFill>
            <p:spPr>
              <a:xfrm>
                <a:off x="4639733" y="1759618"/>
                <a:ext cx="254000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36" name="墨迹 135"/>
              <p14:cNvContentPartPr/>
              <p14:nvPr/>
            </p14:nvContentPartPr>
            <p14:xfrm>
              <a:off x="4323644" y="2430049"/>
              <a:ext cx="37571" cy="246037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31"/>
            </p:blipFill>
            <p:spPr>
              <a:xfrm>
                <a:off x="4323644" y="2430049"/>
                <a:ext cx="37571" cy="246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37" name="墨迹 136"/>
              <p14:cNvContentPartPr/>
              <p14:nvPr/>
            </p14:nvContentPartPr>
            <p14:xfrm>
              <a:off x="4442177" y="2515352"/>
              <a:ext cx="45156" cy="112796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33"/>
            </p:blipFill>
            <p:spPr>
              <a:xfrm>
                <a:off x="4442177" y="2515352"/>
                <a:ext cx="45156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38" name="墨迹 137"/>
              <p14:cNvContentPartPr/>
              <p14:nvPr/>
            </p14:nvContentPartPr>
            <p14:xfrm>
              <a:off x="4632501" y="2391276"/>
              <a:ext cx="255587" cy="248151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35"/>
            </p:blipFill>
            <p:spPr>
              <a:xfrm>
                <a:off x="4632501" y="2391276"/>
                <a:ext cx="255587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39" name="墨迹 138"/>
              <p14:cNvContentPartPr/>
              <p14:nvPr/>
            </p14:nvContentPartPr>
            <p14:xfrm>
              <a:off x="8214077" y="2444325"/>
              <a:ext cx="1116190" cy="42827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37"/>
            </p:blipFill>
            <p:spPr>
              <a:xfrm>
                <a:off x="8214077" y="2444325"/>
                <a:ext cx="1116190" cy="428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40" name="墨迹 139"/>
              <p14:cNvContentPartPr/>
              <p14:nvPr/>
            </p14:nvContentPartPr>
            <p14:xfrm>
              <a:off x="7775927" y="5848475"/>
              <a:ext cx="254176" cy="28199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39"/>
            </p:blipFill>
            <p:spPr>
              <a:xfrm>
                <a:off x="7775927" y="5848475"/>
                <a:ext cx="25417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41" name="墨迹 140"/>
              <p14:cNvContentPartPr/>
              <p14:nvPr/>
            </p14:nvContentPartPr>
            <p14:xfrm>
              <a:off x="7924800" y="5944880"/>
              <a:ext cx="16933" cy="281461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41"/>
            </p:blipFill>
            <p:spPr>
              <a:xfrm>
                <a:off x="7924800" y="5944880"/>
                <a:ext cx="16933" cy="2814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42" name="墨迹 141"/>
              <p14:cNvContentPartPr/>
              <p14:nvPr/>
            </p14:nvContentPartPr>
            <p14:xfrm>
              <a:off x="8147755" y="5825210"/>
              <a:ext cx="64912" cy="587245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43"/>
            </p:blipFill>
            <p:spPr>
              <a:xfrm>
                <a:off x="8147755" y="5825210"/>
                <a:ext cx="64912" cy="5872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43" name="墨迹 142"/>
              <p14:cNvContentPartPr/>
              <p14:nvPr/>
            </p14:nvContentPartPr>
            <p14:xfrm>
              <a:off x="8108244" y="5781502"/>
              <a:ext cx="98778" cy="176949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45"/>
            </p:blipFill>
            <p:spPr>
              <a:xfrm>
                <a:off x="8108244" y="5781502"/>
                <a:ext cx="98778" cy="1769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44" name="墨迹 143"/>
              <p14:cNvContentPartPr/>
              <p14:nvPr/>
            </p14:nvContentPartPr>
            <p14:xfrm>
              <a:off x="8223955" y="5803356"/>
              <a:ext cx="97720" cy="143815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47"/>
            </p:blipFill>
            <p:spPr>
              <a:xfrm>
                <a:off x="8223955" y="5803356"/>
                <a:ext cx="97720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45" name="墨迹 144"/>
              <p14:cNvContentPartPr/>
              <p14:nvPr/>
            </p14:nvContentPartPr>
            <p14:xfrm>
              <a:off x="7157155" y="5331904"/>
              <a:ext cx="124178" cy="396549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49"/>
            </p:blipFill>
            <p:spPr>
              <a:xfrm>
                <a:off x="7157155" y="5331904"/>
                <a:ext cx="124178" cy="396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46" name="墨迹 145"/>
              <p14:cNvContentPartPr/>
              <p14:nvPr/>
            </p14:nvContentPartPr>
            <p14:xfrm>
              <a:off x="7303911" y="5261935"/>
              <a:ext cx="149578" cy="417346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51"/>
            </p:blipFill>
            <p:spPr>
              <a:xfrm>
                <a:off x="7303911" y="5261935"/>
                <a:ext cx="149578" cy="4173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47" name="墨迹 146"/>
              <p14:cNvContentPartPr/>
              <p14:nvPr/>
            </p14:nvContentPartPr>
            <p14:xfrm>
              <a:off x="7468834" y="5290839"/>
              <a:ext cx="458788" cy="391790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53"/>
            </p:blipFill>
            <p:spPr>
              <a:xfrm>
                <a:off x="7468834" y="5290839"/>
                <a:ext cx="458788" cy="3917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48" name="墨迹 147"/>
              <p14:cNvContentPartPr/>
              <p14:nvPr/>
            </p14:nvContentPartPr>
            <p14:xfrm>
              <a:off x="8376355" y="5179277"/>
              <a:ext cx="406400" cy="413115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55"/>
            </p:blipFill>
            <p:spPr>
              <a:xfrm>
                <a:off x="8376355" y="5179277"/>
                <a:ext cx="406400" cy="4131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49" name="墨迹 148"/>
              <p14:cNvContentPartPr/>
              <p14:nvPr/>
            </p14:nvContentPartPr>
            <p14:xfrm>
              <a:off x="8814505" y="5166235"/>
              <a:ext cx="476250" cy="451008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57"/>
            </p:blipFill>
            <p:spPr>
              <a:xfrm>
                <a:off x="8814505" y="5166235"/>
                <a:ext cx="476250" cy="4510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50" name="墨迹 149"/>
              <p14:cNvContentPartPr/>
              <p14:nvPr/>
            </p14:nvContentPartPr>
            <p14:xfrm>
              <a:off x="9441744" y="5273215"/>
              <a:ext cx="249766" cy="267891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59"/>
            </p:blipFill>
            <p:spPr>
              <a:xfrm>
                <a:off x="9441744" y="5273215"/>
                <a:ext cx="249766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51" name="墨迹 150"/>
              <p14:cNvContentPartPr/>
              <p14:nvPr/>
            </p14:nvContentPartPr>
            <p14:xfrm>
              <a:off x="9657644" y="5369091"/>
              <a:ext cx="149578" cy="73318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61"/>
            </p:blipFill>
            <p:spPr>
              <a:xfrm>
                <a:off x="9657644" y="5369091"/>
                <a:ext cx="149578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52" name="墨迹 151"/>
              <p14:cNvContentPartPr/>
              <p14:nvPr/>
            </p14:nvContentPartPr>
            <p14:xfrm>
              <a:off x="9767711" y="5199721"/>
              <a:ext cx="36689" cy="530318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63"/>
            </p:blipFill>
            <p:spPr>
              <a:xfrm>
                <a:off x="9767711" y="5199721"/>
                <a:ext cx="36689" cy="530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53" name="墨迹 152"/>
              <p14:cNvContentPartPr/>
              <p14:nvPr/>
            </p14:nvContentPartPr>
            <p14:xfrm>
              <a:off x="9887655" y="5319744"/>
              <a:ext cx="261056" cy="173423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65"/>
            </p:blipFill>
            <p:spPr>
              <a:xfrm>
                <a:off x="9887655" y="5319744"/>
                <a:ext cx="261056" cy="1734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54" name="墨迹 153"/>
              <p14:cNvContentPartPr/>
              <p14:nvPr/>
            </p14:nvContentPartPr>
            <p14:xfrm>
              <a:off x="10267244" y="5306172"/>
              <a:ext cx="217840" cy="164436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267"/>
            </p:blipFill>
            <p:spPr>
              <a:xfrm>
                <a:off x="10267244" y="5306172"/>
                <a:ext cx="217840" cy="164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55" name="墨迹 154"/>
              <p14:cNvContentPartPr/>
              <p14:nvPr/>
            </p14:nvContentPartPr>
            <p14:xfrm>
              <a:off x="8863718" y="5955631"/>
              <a:ext cx="209726" cy="248151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269"/>
            </p:blipFill>
            <p:spPr>
              <a:xfrm>
                <a:off x="8863718" y="5955631"/>
                <a:ext cx="209726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56" name="墨迹 155"/>
              <p14:cNvContentPartPr/>
              <p14:nvPr/>
            </p14:nvContentPartPr>
            <p14:xfrm>
              <a:off x="9028288" y="6062787"/>
              <a:ext cx="736600" cy="33839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271"/>
            </p:blipFill>
            <p:spPr>
              <a:xfrm>
                <a:off x="9028288" y="6062787"/>
                <a:ext cx="7366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57" name="墨迹 156"/>
              <p14:cNvContentPartPr/>
              <p14:nvPr/>
            </p14:nvContentPartPr>
            <p14:xfrm>
              <a:off x="10154355" y="5949991"/>
              <a:ext cx="16934" cy="11279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273"/>
            </p:blipFill>
            <p:spPr>
              <a:xfrm>
                <a:off x="10154355" y="5949991"/>
                <a:ext cx="1693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58" name="墨迹 157"/>
              <p14:cNvContentPartPr/>
              <p14:nvPr/>
            </p14:nvContentPartPr>
            <p14:xfrm>
              <a:off x="10461977" y="5899233"/>
              <a:ext cx="166511" cy="273531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275"/>
            </p:blipFill>
            <p:spPr>
              <a:xfrm>
                <a:off x="10461977" y="5899233"/>
                <a:ext cx="166511" cy="273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59" name="墨迹 158"/>
              <p14:cNvContentPartPr/>
              <p14:nvPr/>
            </p14:nvContentPartPr>
            <p14:xfrm>
              <a:off x="10742788" y="5949991"/>
              <a:ext cx="153812" cy="203033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277"/>
            </p:blipFill>
            <p:spPr>
              <a:xfrm>
                <a:off x="10742788" y="5949991"/>
                <a:ext cx="153812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60" name="墨迹 159"/>
              <p14:cNvContentPartPr/>
              <p14:nvPr/>
            </p14:nvContentPartPr>
            <p14:xfrm>
              <a:off x="10893777" y="5948229"/>
              <a:ext cx="16933" cy="204795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279"/>
            </p:blipFill>
            <p:spPr>
              <a:xfrm>
                <a:off x="10893777" y="5948229"/>
                <a:ext cx="16933" cy="204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61" name="墨迹 160"/>
              <p14:cNvContentPartPr/>
              <p14:nvPr/>
            </p14:nvContentPartPr>
            <p14:xfrm>
              <a:off x="10922000" y="6028949"/>
              <a:ext cx="101600" cy="22559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281"/>
            </p:blipFill>
            <p:spPr>
              <a:xfrm>
                <a:off x="10922000" y="6028949"/>
                <a:ext cx="1016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62" name="墨迹 161"/>
              <p14:cNvContentPartPr/>
              <p14:nvPr/>
            </p14:nvContentPartPr>
            <p14:xfrm>
              <a:off x="10972800" y="5906812"/>
              <a:ext cx="45155" cy="249032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283"/>
            </p:blipFill>
            <p:spPr>
              <a:xfrm>
                <a:off x="10972800" y="5906812"/>
                <a:ext cx="45155" cy="249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63" name="墨迹 162"/>
              <p14:cNvContentPartPr/>
              <p14:nvPr/>
            </p14:nvContentPartPr>
            <p14:xfrm>
              <a:off x="11034888" y="6012029"/>
              <a:ext cx="214489" cy="117026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285"/>
            </p:blipFill>
            <p:spPr>
              <a:xfrm>
                <a:off x="11034888" y="6012029"/>
                <a:ext cx="214489" cy="117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64" name="墨迹 163"/>
              <p14:cNvContentPartPr/>
              <p14:nvPr/>
            </p14:nvContentPartPr>
            <p14:xfrm>
              <a:off x="11255022" y="5893593"/>
              <a:ext cx="135467" cy="284810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287"/>
            </p:blipFill>
            <p:spPr>
              <a:xfrm>
                <a:off x="11255022" y="5893593"/>
                <a:ext cx="135467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65" name="墨迹 164"/>
              <p14:cNvContentPartPr/>
              <p14:nvPr/>
            </p14:nvContentPartPr>
            <p14:xfrm>
              <a:off x="11463161" y="5912804"/>
              <a:ext cx="206727" cy="212021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289"/>
            </p:blipFill>
            <p:spPr>
              <a:xfrm>
                <a:off x="11463161" y="5912804"/>
                <a:ext cx="206727" cy="2120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66" name="墨迹 165"/>
              <p14:cNvContentPartPr/>
              <p14:nvPr/>
            </p14:nvContentPartPr>
            <p14:xfrm>
              <a:off x="11737622" y="5825916"/>
              <a:ext cx="110067" cy="349667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291"/>
            </p:blipFill>
            <p:spPr>
              <a:xfrm>
                <a:off x="11737622" y="5825916"/>
                <a:ext cx="110067" cy="3496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67" name="墨迹 166"/>
              <p14:cNvContentPartPr/>
              <p14:nvPr/>
            </p14:nvContentPartPr>
            <p14:xfrm>
              <a:off x="11847688" y="6034588"/>
              <a:ext cx="36689" cy="62038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293"/>
            </p:blipFill>
            <p:spPr>
              <a:xfrm>
                <a:off x="11847688" y="6034588"/>
                <a:ext cx="36689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68" name="墨迹 167"/>
              <p14:cNvContentPartPr/>
              <p14:nvPr/>
            </p14:nvContentPartPr>
            <p14:xfrm>
              <a:off x="11918950" y="5842835"/>
              <a:ext cx="194027" cy="344028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295"/>
            </p:blipFill>
            <p:spPr>
              <a:xfrm>
                <a:off x="11918950" y="5842835"/>
                <a:ext cx="194027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69" name="墨迹 168"/>
              <p14:cNvContentPartPr/>
              <p14:nvPr/>
            </p14:nvContentPartPr>
            <p14:xfrm>
              <a:off x="11453988" y="6389896"/>
              <a:ext cx="493889" cy="408885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297"/>
            </p:blipFill>
            <p:spPr>
              <a:xfrm>
                <a:off x="11453988" y="6389896"/>
                <a:ext cx="493889" cy="408885"/>
              </a:xfrm>
              <a:prstGeom prst="rect"/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1_1#e077533c5?sp=1&amp;vop=1&amp;pid=5b659dd16&amp;color=0,0,0&amp;vtp=1&amp;bt=1&amp;bbb=1&amp;hb=1"/>
          <p:cNvSpPr/>
          <p:nvPr/>
        </p:nvSpPr>
        <p:spPr>
          <a:xfrm>
            <a:off x="484467" y="272691"/>
            <a:ext cx="10899648" cy="1854200"/>
          </a:xfrm>
          <a:prstGeom prst="rect">
            <a:avLst/>
          </a:prstGeom>
          <a:blipFill rotWithShape="1">
            <a:blip r:embed="rId3"/>
            <a:stretch>
              <a:fillRect l="-1398" b="-526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O_6_BD.1_2#e077533c5?vop=1&amp;pid=5b659dd16&amp;color=0,0,0&amp;vtp=1&amp;bbb=1"/>
          <p:cNvSpPr/>
          <p:nvPr/>
        </p:nvSpPr>
        <p:spPr>
          <a:xfrm>
            <a:off x="484467" y="2395212"/>
            <a:ext cx="10899648" cy="5207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100"/>
              </a:lnSpc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回答下列问题：</a:t>
            </a:r>
            <a:endParaRPr lang="en-US" altLang="zh-CN" sz="2000" dirty="0"/>
          </a:p>
        </p:txBody>
      </p:sp>
      <p:pic>
        <p:nvPicPr>
          <p:cNvPr id="4" name="QO_6_BD.1_3#e077533c5?vop=1&amp;pid=5b659dd16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1574" y="2384502"/>
            <a:ext cx="5730880" cy="442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860072" y="3648952"/>
              <a:ext cx="254705" cy="240573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6"/>
            </p:blipFill>
            <p:spPr>
              <a:xfrm>
                <a:off x="860072" y="3648952"/>
                <a:ext cx="254705" cy="240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1182511" y="3553075"/>
              <a:ext cx="103011" cy="31019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8"/>
            </p:blipFill>
            <p:spPr>
              <a:xfrm>
                <a:off x="1182511" y="3553075"/>
                <a:ext cx="103011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墨迹 6"/>
              <p14:cNvContentPartPr/>
              <p14:nvPr/>
            </p14:nvContentPartPr>
            <p14:xfrm>
              <a:off x="1151466" y="3592554"/>
              <a:ext cx="67734" cy="518862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0"/>
            </p:blipFill>
            <p:spPr>
              <a:xfrm>
                <a:off x="1151466" y="3592554"/>
                <a:ext cx="67734" cy="5188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墨迹 7"/>
              <p14:cNvContentPartPr/>
              <p14:nvPr/>
            </p14:nvContentPartPr>
            <p14:xfrm>
              <a:off x="1179688" y="3672921"/>
              <a:ext cx="214489" cy="182765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2"/>
            </p:blipFill>
            <p:spPr>
              <a:xfrm>
                <a:off x="1179688" y="3672921"/>
                <a:ext cx="214489" cy="1827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墨迹 8"/>
              <p14:cNvContentPartPr/>
              <p14:nvPr/>
            </p14:nvContentPartPr>
            <p14:xfrm>
              <a:off x="1394177" y="3453674"/>
              <a:ext cx="65441" cy="227002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4"/>
            </p:blipFill>
            <p:spPr>
              <a:xfrm>
                <a:off x="1394177" y="3453674"/>
                <a:ext cx="65441" cy="227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墨迹 9"/>
              <p14:cNvContentPartPr/>
              <p14:nvPr/>
            </p14:nvContentPartPr>
            <p14:xfrm>
              <a:off x="1450622" y="3530516"/>
              <a:ext cx="127000" cy="3947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6"/>
            </p:blipFill>
            <p:spPr>
              <a:xfrm>
                <a:off x="1450622" y="3530516"/>
                <a:ext cx="127000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墨迹 10"/>
              <p14:cNvContentPartPr/>
              <p14:nvPr/>
            </p14:nvContentPartPr>
            <p14:xfrm>
              <a:off x="1535288" y="3431819"/>
              <a:ext cx="16934" cy="163555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8"/>
            </p:blipFill>
            <p:spPr>
              <a:xfrm>
                <a:off x="1535288" y="3431819"/>
                <a:ext cx="16934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墨迹 11"/>
              <p14:cNvContentPartPr/>
              <p14:nvPr/>
            </p14:nvContentPartPr>
            <p14:xfrm>
              <a:off x="1544813" y="3727909"/>
              <a:ext cx="168275" cy="45118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0"/>
            </p:blipFill>
            <p:spPr>
              <a:xfrm>
                <a:off x="1544813" y="3727909"/>
                <a:ext cx="168275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墨迹 12"/>
              <p14:cNvContentPartPr/>
              <p14:nvPr/>
            </p14:nvContentPartPr>
            <p14:xfrm>
              <a:off x="1625600" y="3665871"/>
              <a:ext cx="22577" cy="231232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2"/>
            </p:blipFill>
            <p:spPr>
              <a:xfrm>
                <a:off x="1625600" y="3665871"/>
                <a:ext cx="22577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墨迹 13"/>
              <p14:cNvContentPartPr/>
              <p14:nvPr/>
            </p14:nvContentPartPr>
            <p14:xfrm>
              <a:off x="1862666" y="3569995"/>
              <a:ext cx="104422" cy="344028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4"/>
            </p:blipFill>
            <p:spPr>
              <a:xfrm>
                <a:off x="1862666" y="3569995"/>
                <a:ext cx="104422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墨迹 14"/>
              <p14:cNvContentPartPr/>
              <p14:nvPr/>
            </p14:nvContentPartPr>
            <p14:xfrm>
              <a:off x="2091972" y="3553075"/>
              <a:ext cx="191205" cy="29186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6"/>
            </p:blipFill>
            <p:spPr>
              <a:xfrm>
                <a:off x="2091972" y="3553075"/>
                <a:ext cx="191205" cy="291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墨迹 15"/>
              <p14:cNvContentPartPr/>
              <p14:nvPr/>
            </p14:nvContentPartPr>
            <p14:xfrm>
              <a:off x="2265715" y="3519236"/>
              <a:ext cx="79551" cy="2256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8"/>
            </p:blipFill>
            <p:spPr>
              <a:xfrm>
                <a:off x="2265715" y="3519236"/>
                <a:ext cx="79551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墨迹 16"/>
              <p14:cNvContentPartPr/>
              <p14:nvPr/>
            </p14:nvContentPartPr>
            <p14:xfrm>
              <a:off x="2482850" y="3627803"/>
              <a:ext cx="254705" cy="13570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0"/>
            </p:blipFill>
            <p:spPr>
              <a:xfrm>
                <a:off x="2482850" y="3627803"/>
                <a:ext cx="254705" cy="135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墨迹 17"/>
              <p14:cNvContentPartPr/>
              <p14:nvPr/>
            </p14:nvContentPartPr>
            <p14:xfrm>
              <a:off x="2674761" y="3536156"/>
              <a:ext cx="116416" cy="45118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2"/>
            </p:blipFill>
            <p:spPr>
              <a:xfrm>
                <a:off x="2674761" y="3536156"/>
                <a:ext cx="116416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墨迹 18"/>
              <p14:cNvContentPartPr/>
              <p14:nvPr/>
            </p14:nvContentPartPr>
            <p14:xfrm>
              <a:off x="2456038" y="3699710"/>
              <a:ext cx="275873" cy="28199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4"/>
            </p:blipFill>
            <p:spPr>
              <a:xfrm>
                <a:off x="2456038" y="3699710"/>
                <a:ext cx="27587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墨迹 19"/>
              <p14:cNvContentPartPr/>
              <p14:nvPr/>
            </p14:nvContentPartPr>
            <p14:xfrm>
              <a:off x="2475794" y="3761748"/>
              <a:ext cx="126294" cy="56398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6"/>
            </p:blipFill>
            <p:spPr>
              <a:xfrm>
                <a:off x="2475794" y="3761748"/>
                <a:ext cx="126294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墨迹 20"/>
              <p14:cNvContentPartPr/>
              <p14:nvPr/>
            </p14:nvContentPartPr>
            <p14:xfrm>
              <a:off x="2900538" y="3554485"/>
              <a:ext cx="192617" cy="190344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8"/>
            </p:blipFill>
            <p:spPr>
              <a:xfrm>
                <a:off x="2900538" y="3554485"/>
                <a:ext cx="192617" cy="190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墨迹 21"/>
              <p14:cNvContentPartPr/>
              <p14:nvPr/>
            </p14:nvContentPartPr>
            <p14:xfrm>
              <a:off x="3160888" y="3350042"/>
              <a:ext cx="144463" cy="476564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0"/>
            </p:blipFill>
            <p:spPr>
              <a:xfrm>
                <a:off x="3160888" y="3350042"/>
                <a:ext cx="144463" cy="4765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墨迹 22"/>
              <p14:cNvContentPartPr/>
              <p14:nvPr/>
            </p14:nvContentPartPr>
            <p14:xfrm>
              <a:off x="3166533" y="3515535"/>
              <a:ext cx="259644" cy="154037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2"/>
            </p:blipFill>
            <p:spPr>
              <a:xfrm>
                <a:off x="3166533" y="3515535"/>
                <a:ext cx="259644" cy="154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墨迹 23"/>
              <p14:cNvContentPartPr/>
              <p14:nvPr/>
            </p14:nvContentPartPr>
            <p14:xfrm>
              <a:off x="3418416" y="3304924"/>
              <a:ext cx="134761" cy="163554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4"/>
            </p:blipFill>
            <p:spPr>
              <a:xfrm>
                <a:off x="3418416" y="3304924"/>
                <a:ext cx="134761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墨迹 24"/>
              <p14:cNvContentPartPr/>
              <p14:nvPr/>
            </p14:nvContentPartPr>
            <p14:xfrm>
              <a:off x="3539066" y="3327483"/>
              <a:ext cx="112889" cy="2255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6"/>
            </p:blipFill>
            <p:spPr>
              <a:xfrm>
                <a:off x="3539066" y="3327483"/>
                <a:ext cx="1128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墨迹 25"/>
              <p14:cNvContentPartPr/>
              <p14:nvPr/>
            </p14:nvContentPartPr>
            <p14:xfrm>
              <a:off x="3591277" y="3238656"/>
              <a:ext cx="21167" cy="167784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8"/>
            </p:blipFill>
            <p:spPr>
              <a:xfrm>
                <a:off x="3591277" y="3238656"/>
                <a:ext cx="21167" cy="167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" name="墨迹 26"/>
              <p14:cNvContentPartPr/>
              <p14:nvPr/>
            </p14:nvContentPartPr>
            <p14:xfrm>
              <a:off x="3608740" y="3541795"/>
              <a:ext cx="209726" cy="28199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0"/>
            </p:blipFill>
            <p:spPr>
              <a:xfrm>
                <a:off x="3608740" y="3541795"/>
                <a:ext cx="20972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墨迹 27"/>
              <p14:cNvContentPartPr/>
              <p14:nvPr/>
            </p14:nvContentPartPr>
            <p14:xfrm>
              <a:off x="3708400" y="3439045"/>
              <a:ext cx="22577" cy="336802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2"/>
            </p:blipFill>
            <p:spPr>
              <a:xfrm>
                <a:off x="3708400" y="3439045"/>
                <a:ext cx="22577" cy="3368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" name="墨迹 28"/>
              <p14:cNvContentPartPr/>
              <p14:nvPr/>
            </p14:nvContentPartPr>
            <p14:xfrm>
              <a:off x="3962400" y="3389521"/>
              <a:ext cx="79022" cy="270711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4"/>
            </p:blipFill>
            <p:spPr>
              <a:xfrm>
                <a:off x="3962400" y="3389521"/>
                <a:ext cx="79022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墨迹 29"/>
              <p14:cNvContentPartPr/>
              <p14:nvPr/>
            </p14:nvContentPartPr>
            <p14:xfrm>
              <a:off x="3947583" y="3671511"/>
              <a:ext cx="161572" cy="11280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6"/>
            </p:blipFill>
            <p:spPr>
              <a:xfrm>
                <a:off x="3947583" y="3671511"/>
                <a:ext cx="16157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墨迹 30"/>
              <p14:cNvContentPartPr/>
              <p14:nvPr/>
            </p14:nvContentPartPr>
            <p14:xfrm>
              <a:off x="4047066" y="3544615"/>
              <a:ext cx="129822" cy="366588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8"/>
            </p:blipFill>
            <p:spPr>
              <a:xfrm>
                <a:off x="4047066" y="3544615"/>
                <a:ext cx="129822" cy="366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墨迹 31"/>
              <p14:cNvContentPartPr/>
              <p14:nvPr/>
            </p14:nvContentPartPr>
            <p14:xfrm>
              <a:off x="4188177" y="3344402"/>
              <a:ext cx="138289" cy="16920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0"/>
            </p:blipFill>
            <p:spPr>
              <a:xfrm>
                <a:off x="4188177" y="3344402"/>
                <a:ext cx="138289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3" name="墨迹 32"/>
              <p14:cNvContentPartPr/>
              <p14:nvPr/>
            </p14:nvContentPartPr>
            <p14:xfrm>
              <a:off x="9093200" y="5051500"/>
              <a:ext cx="259644" cy="254144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2"/>
            </p:blipFill>
            <p:spPr>
              <a:xfrm>
                <a:off x="9093200" y="5051500"/>
                <a:ext cx="259644" cy="254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墨迹 33"/>
              <p14:cNvContentPartPr/>
              <p14:nvPr/>
            </p14:nvContentPartPr>
            <p14:xfrm>
              <a:off x="8730544" y="5758238"/>
              <a:ext cx="841728" cy="39478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4"/>
            </p:blipFill>
            <p:spPr>
              <a:xfrm>
                <a:off x="8730544" y="5758238"/>
                <a:ext cx="841728" cy="39478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1_1#e077533c5?sp=1&amp;vop=1&amp;pid=5b659dd16&amp;color=0,0,0&amp;vtp=1&amp;bt=1&amp;bbb=1&amp;hb=1"/>
          <p:cNvSpPr/>
          <p:nvPr/>
        </p:nvSpPr>
        <p:spPr>
          <a:xfrm>
            <a:off x="484467" y="272691"/>
            <a:ext cx="10899648" cy="1854200"/>
          </a:xfrm>
          <a:prstGeom prst="rect">
            <a:avLst/>
          </a:prstGeom>
          <a:blipFill rotWithShape="1">
            <a:blip r:embed="rId3"/>
            <a:stretch>
              <a:fillRect l="-1398" b="-526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O_6_BD.1_2#e077533c5?vop=1&amp;pid=5b659dd16&amp;color=0,0,0&amp;vtp=1&amp;bbb=1"/>
          <p:cNvSpPr/>
          <p:nvPr/>
        </p:nvSpPr>
        <p:spPr>
          <a:xfrm>
            <a:off x="484467" y="2395212"/>
            <a:ext cx="10899648" cy="5207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100"/>
              </a:lnSpc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回答下列问题：</a:t>
            </a:r>
            <a:endParaRPr lang="en-US" altLang="zh-CN" sz="2000" dirty="0"/>
          </a:p>
        </p:txBody>
      </p:sp>
      <p:pic>
        <p:nvPicPr>
          <p:cNvPr id="4" name="QO_6_BD.1_3#e077533c5?vop=1&amp;pid=5b659dd16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1574" y="2384502"/>
            <a:ext cx="5730880" cy="442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8156222" y="1596064"/>
              <a:ext cx="14111" cy="45118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6"/>
            </p:blipFill>
            <p:spPr>
              <a:xfrm>
                <a:off x="8156222" y="1596064"/>
                <a:ext cx="14111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630061" y="1646822"/>
              <a:ext cx="526873" cy="33839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8"/>
            </p:blipFill>
            <p:spPr>
              <a:xfrm>
                <a:off x="630061" y="1646822"/>
                <a:ext cx="52687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墨迹 6"/>
              <p14:cNvContentPartPr/>
              <p14:nvPr/>
            </p14:nvContentPartPr>
            <p14:xfrm>
              <a:off x="2760133" y="2193883"/>
              <a:ext cx="211667" cy="33839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0"/>
            </p:blipFill>
            <p:spPr>
              <a:xfrm>
                <a:off x="2760133" y="2193883"/>
                <a:ext cx="21166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墨迹 7"/>
              <p14:cNvContentPartPr/>
              <p14:nvPr/>
            </p14:nvContentPartPr>
            <p14:xfrm>
              <a:off x="1204559" y="3124450"/>
              <a:ext cx="97191" cy="250971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2"/>
            </p:blipFill>
            <p:spPr>
              <a:xfrm>
                <a:off x="1204559" y="3124450"/>
                <a:ext cx="97191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墨迹 8"/>
              <p14:cNvContentPartPr/>
              <p14:nvPr/>
            </p14:nvContentPartPr>
            <p14:xfrm>
              <a:off x="1165577" y="3378241"/>
              <a:ext cx="234245" cy="1128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4"/>
            </p:blipFill>
            <p:spPr>
              <a:xfrm>
                <a:off x="1165577" y="3378241"/>
                <a:ext cx="234245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墨迹 9"/>
              <p14:cNvContentPartPr/>
              <p14:nvPr/>
            </p14:nvContentPartPr>
            <p14:xfrm>
              <a:off x="1491544" y="3204817"/>
              <a:ext cx="182033" cy="2678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6"/>
            </p:blipFill>
            <p:spPr>
              <a:xfrm>
                <a:off x="1491544" y="3204817"/>
                <a:ext cx="182033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墨迹 10"/>
              <p14:cNvContentPartPr/>
              <p14:nvPr/>
            </p14:nvContentPartPr>
            <p14:xfrm>
              <a:off x="1563511" y="3124450"/>
              <a:ext cx="28222" cy="236872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8"/>
            </p:blipFill>
            <p:spPr>
              <a:xfrm>
                <a:off x="1563511" y="3124450"/>
                <a:ext cx="28222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墨迹 11"/>
              <p14:cNvContentPartPr/>
              <p14:nvPr/>
            </p14:nvContentPartPr>
            <p14:xfrm>
              <a:off x="1754187" y="3063822"/>
              <a:ext cx="128235" cy="32429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0"/>
            </p:blipFill>
            <p:spPr>
              <a:xfrm>
                <a:off x="1754187" y="3063822"/>
                <a:ext cx="128235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墨迹 12"/>
              <p14:cNvContentPartPr/>
              <p14:nvPr/>
            </p14:nvContentPartPr>
            <p14:xfrm>
              <a:off x="1794933" y="3090611"/>
              <a:ext cx="45155" cy="188934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2"/>
            </p:blipFill>
            <p:spPr>
              <a:xfrm>
                <a:off x="1794933" y="3090611"/>
                <a:ext cx="45155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墨迹 13"/>
              <p14:cNvContentPartPr/>
              <p14:nvPr/>
            </p14:nvContentPartPr>
            <p14:xfrm>
              <a:off x="1859844" y="3124450"/>
              <a:ext cx="2822" cy="191753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4"/>
            </p:blipFill>
            <p:spPr>
              <a:xfrm>
                <a:off x="1859844" y="3124450"/>
                <a:ext cx="2822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墨迹 14"/>
              <p14:cNvContentPartPr/>
              <p14:nvPr/>
            </p14:nvContentPartPr>
            <p14:xfrm>
              <a:off x="1714500" y="3338763"/>
              <a:ext cx="224366" cy="5639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6"/>
            </p:blipFill>
            <p:spPr>
              <a:xfrm>
                <a:off x="1714500" y="3338763"/>
                <a:ext cx="224366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墨迹 15"/>
              <p14:cNvContentPartPr/>
              <p14:nvPr/>
            </p14:nvContentPartPr>
            <p14:xfrm>
              <a:off x="9076266" y="5115301"/>
              <a:ext cx="220134" cy="203032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8"/>
            </p:blipFill>
            <p:spPr>
              <a:xfrm>
                <a:off x="9076266" y="5115301"/>
                <a:ext cx="220134" cy="203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墨迹 16"/>
              <p14:cNvContentPartPr/>
              <p14:nvPr/>
            </p14:nvContentPartPr>
            <p14:xfrm>
              <a:off x="8686094" y="1646822"/>
              <a:ext cx="160866" cy="53578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0"/>
            </p:blipFill>
            <p:spPr>
              <a:xfrm>
                <a:off x="8686094" y="1646822"/>
                <a:ext cx="160866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墨迹 17"/>
              <p14:cNvContentPartPr/>
              <p14:nvPr/>
            </p14:nvContentPartPr>
            <p14:xfrm>
              <a:off x="8652933" y="1703220"/>
              <a:ext cx="95956" cy="300319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2"/>
            </p:blipFill>
            <p:spPr>
              <a:xfrm>
                <a:off x="8652933" y="1703220"/>
                <a:ext cx="95956" cy="3003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墨迹 18"/>
              <p14:cNvContentPartPr/>
              <p14:nvPr/>
            </p14:nvContentPartPr>
            <p14:xfrm>
              <a:off x="8664222" y="1755388"/>
              <a:ext cx="214488" cy="232642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4"/>
            </p:blipFill>
            <p:spPr>
              <a:xfrm>
                <a:off x="8664222" y="1755388"/>
                <a:ext cx="214488" cy="2326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墨迹 19"/>
              <p14:cNvContentPartPr/>
              <p14:nvPr/>
            </p14:nvContentPartPr>
            <p14:xfrm>
              <a:off x="8965318" y="1545305"/>
              <a:ext cx="80609" cy="172014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6"/>
            </p:blipFill>
            <p:spPr>
              <a:xfrm>
                <a:off x="8965318" y="1545305"/>
                <a:ext cx="80609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墨迹 20"/>
              <p14:cNvContentPartPr/>
              <p14:nvPr/>
            </p14:nvContentPartPr>
            <p14:xfrm>
              <a:off x="9062861" y="1590424"/>
              <a:ext cx="109361" cy="28199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8"/>
            </p:blipFill>
            <p:spPr>
              <a:xfrm>
                <a:off x="9062861" y="1590424"/>
                <a:ext cx="10936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墨迹 21"/>
              <p14:cNvContentPartPr/>
              <p14:nvPr/>
            </p14:nvContentPartPr>
            <p14:xfrm>
              <a:off x="9141177" y="1500187"/>
              <a:ext cx="36689" cy="172014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0"/>
            </p:blipFill>
            <p:spPr>
              <a:xfrm>
                <a:off x="9141177" y="1500187"/>
                <a:ext cx="36689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墨迹 22"/>
              <p14:cNvContentPartPr/>
              <p14:nvPr/>
            </p14:nvContentPartPr>
            <p14:xfrm>
              <a:off x="8393288" y="1742699"/>
              <a:ext cx="335844" cy="214312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2"/>
            </p:blipFill>
            <p:spPr>
              <a:xfrm>
                <a:off x="8393288" y="1742699"/>
                <a:ext cx="335844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墨迹 23"/>
              <p14:cNvContentPartPr/>
              <p14:nvPr/>
            </p14:nvContentPartPr>
            <p14:xfrm>
              <a:off x="9184922" y="1773013"/>
              <a:ext cx="492478" cy="93761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4"/>
            </p:blipFill>
            <p:spPr>
              <a:xfrm>
                <a:off x="9184922" y="1773013"/>
                <a:ext cx="492478" cy="937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墨迹 24"/>
              <p14:cNvContentPartPr/>
              <p14:nvPr/>
            </p14:nvContentPartPr>
            <p14:xfrm>
              <a:off x="9909527" y="1552355"/>
              <a:ext cx="163866" cy="252381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6"/>
            </p:blipFill>
            <p:spPr>
              <a:xfrm>
                <a:off x="9909527" y="1552355"/>
                <a:ext cx="163866" cy="252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墨迹 25"/>
              <p14:cNvContentPartPr/>
              <p14:nvPr/>
            </p14:nvContentPartPr>
            <p14:xfrm>
              <a:off x="10128955" y="1703220"/>
              <a:ext cx="149578" cy="145225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8"/>
            </p:blipFill>
            <p:spPr>
              <a:xfrm>
                <a:off x="10128955" y="1703220"/>
                <a:ext cx="149578" cy="145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" name="墨迹 26"/>
              <p14:cNvContentPartPr/>
              <p14:nvPr/>
            </p14:nvContentPartPr>
            <p14:xfrm>
              <a:off x="8370005" y="2278480"/>
              <a:ext cx="237772" cy="146635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0"/>
            </p:blipFill>
            <p:spPr>
              <a:xfrm>
                <a:off x="8370005" y="2278480"/>
                <a:ext cx="237772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墨迹 27"/>
              <p14:cNvContentPartPr/>
              <p14:nvPr/>
            </p14:nvContentPartPr>
            <p14:xfrm>
              <a:off x="8636000" y="2182603"/>
              <a:ext cx="189265" cy="459997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2"/>
            </p:blipFill>
            <p:spPr>
              <a:xfrm>
                <a:off x="8636000" y="2182603"/>
                <a:ext cx="189265" cy="4599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" name="墨迹 28"/>
              <p14:cNvContentPartPr/>
              <p14:nvPr/>
            </p14:nvContentPartPr>
            <p14:xfrm>
              <a:off x="8669866" y="2340518"/>
              <a:ext cx="242711" cy="174833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4"/>
            </p:blipFill>
            <p:spPr>
              <a:xfrm>
                <a:off x="8669866" y="2340518"/>
                <a:ext cx="242711" cy="174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墨迹 29"/>
              <p14:cNvContentPartPr/>
              <p14:nvPr/>
            </p14:nvContentPartPr>
            <p14:xfrm>
              <a:off x="8963377" y="2165684"/>
              <a:ext cx="95956" cy="197393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6"/>
            </p:blipFill>
            <p:spPr>
              <a:xfrm>
                <a:off x="8963377" y="2165684"/>
                <a:ext cx="95956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墨迹 30"/>
              <p14:cNvContentPartPr/>
              <p14:nvPr/>
            </p14:nvContentPartPr>
            <p14:xfrm>
              <a:off x="9076266" y="2205162"/>
              <a:ext cx="135466" cy="39479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8"/>
            </p:blipFill>
            <p:spPr>
              <a:xfrm>
                <a:off x="9076266" y="2205162"/>
                <a:ext cx="135466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墨迹 31"/>
              <p14:cNvContentPartPr/>
              <p14:nvPr/>
            </p14:nvContentPartPr>
            <p14:xfrm>
              <a:off x="9146822" y="2134665"/>
              <a:ext cx="19755" cy="140995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0"/>
            </p:blipFill>
            <p:spPr>
              <a:xfrm>
                <a:off x="9146822" y="2134665"/>
                <a:ext cx="19755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3" name="墨迹 32"/>
              <p14:cNvContentPartPr/>
              <p14:nvPr/>
            </p14:nvContentPartPr>
            <p14:xfrm>
              <a:off x="9400822" y="2381935"/>
              <a:ext cx="471311" cy="88298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2"/>
            </p:blipFill>
            <p:spPr>
              <a:xfrm>
                <a:off x="9400822" y="2381935"/>
                <a:ext cx="471311" cy="88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墨迹 33"/>
              <p14:cNvContentPartPr/>
              <p14:nvPr/>
            </p14:nvContentPartPr>
            <p14:xfrm>
              <a:off x="10097911" y="2261560"/>
              <a:ext cx="101600" cy="242512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4"/>
            </p:blipFill>
            <p:spPr>
              <a:xfrm>
                <a:off x="10097911" y="2261560"/>
                <a:ext cx="101600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墨迹 34"/>
              <p14:cNvContentPartPr/>
              <p14:nvPr/>
            </p14:nvContentPartPr>
            <p14:xfrm>
              <a:off x="10004425" y="2509712"/>
              <a:ext cx="172508" cy="16919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6"/>
            </p:blipFill>
            <p:spPr>
              <a:xfrm>
                <a:off x="10004425" y="2509712"/>
                <a:ext cx="17250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6" name="墨迹 35"/>
              <p14:cNvContentPartPr/>
              <p14:nvPr/>
            </p14:nvContentPartPr>
            <p14:xfrm>
              <a:off x="10191044" y="2408195"/>
              <a:ext cx="124707" cy="298910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8"/>
            </p:blipFill>
            <p:spPr>
              <a:xfrm>
                <a:off x="10191044" y="2408195"/>
                <a:ext cx="124707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7" name="墨迹 36"/>
              <p14:cNvContentPartPr/>
              <p14:nvPr/>
            </p14:nvContentPartPr>
            <p14:xfrm>
              <a:off x="10419644" y="2176963"/>
              <a:ext cx="163688" cy="25379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0"/>
            </p:blipFill>
            <p:spPr>
              <a:xfrm>
                <a:off x="10419644" y="2176963"/>
                <a:ext cx="16368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8" name="墨迹 37"/>
              <p14:cNvContentPartPr/>
              <p14:nvPr/>
            </p14:nvContentPartPr>
            <p14:xfrm>
              <a:off x="1224844" y="4801586"/>
              <a:ext cx="310444" cy="320941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2"/>
            </p:blipFill>
            <p:spPr>
              <a:xfrm>
                <a:off x="1224844" y="4801586"/>
                <a:ext cx="310444" cy="320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墨迹 38"/>
              <p14:cNvContentPartPr/>
              <p14:nvPr/>
            </p14:nvContentPartPr>
            <p14:xfrm>
              <a:off x="1593673" y="4863801"/>
              <a:ext cx="96838" cy="234580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4"/>
            </p:blipFill>
            <p:spPr>
              <a:xfrm>
                <a:off x="1593673" y="4863801"/>
                <a:ext cx="96838" cy="234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0" name="墨迹 39"/>
              <p14:cNvContentPartPr/>
              <p14:nvPr/>
            </p14:nvContentPartPr>
            <p14:xfrm>
              <a:off x="1744133" y="4806521"/>
              <a:ext cx="110772" cy="370641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6"/>
            </p:blipFill>
            <p:spPr>
              <a:xfrm>
                <a:off x="1744133" y="4806521"/>
                <a:ext cx="110772" cy="3706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墨迹 40"/>
              <p14:cNvContentPartPr/>
              <p14:nvPr/>
            </p14:nvContentPartPr>
            <p14:xfrm>
              <a:off x="1758244" y="4923547"/>
              <a:ext cx="152400" cy="191754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8"/>
            </p:blipFill>
            <p:spPr>
              <a:xfrm>
                <a:off x="1758244" y="4923547"/>
                <a:ext cx="152400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墨迹 41"/>
              <p14:cNvContentPartPr/>
              <p14:nvPr/>
            </p14:nvContentPartPr>
            <p14:xfrm>
              <a:off x="1899355" y="4728269"/>
              <a:ext cx="85549" cy="226826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0"/>
            </p:blipFill>
            <p:spPr>
              <a:xfrm>
                <a:off x="1899355" y="4728269"/>
                <a:ext cx="85549" cy="2268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3" name="墨迹 42"/>
              <p14:cNvContentPartPr/>
              <p14:nvPr/>
            </p14:nvContentPartPr>
            <p14:xfrm>
              <a:off x="1964266" y="4776912"/>
              <a:ext cx="98778" cy="28199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2"/>
            </p:blipFill>
            <p:spPr>
              <a:xfrm>
                <a:off x="1964266" y="4776912"/>
                <a:ext cx="987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4" name="墨迹 43"/>
              <p14:cNvContentPartPr/>
              <p14:nvPr/>
            </p14:nvContentPartPr>
            <p14:xfrm>
              <a:off x="2020711" y="4720514"/>
              <a:ext cx="16933" cy="129716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4"/>
            </p:blipFill>
            <p:spPr>
              <a:xfrm>
                <a:off x="2020711" y="4720514"/>
                <a:ext cx="16933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5" name="墨迹 44"/>
              <p14:cNvContentPartPr/>
              <p14:nvPr/>
            </p14:nvContentPartPr>
            <p14:xfrm>
              <a:off x="2091266" y="4771273"/>
              <a:ext cx="104422" cy="355307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6"/>
            </p:blipFill>
            <p:spPr>
              <a:xfrm>
                <a:off x="2091266" y="4771273"/>
                <a:ext cx="104422" cy="3553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6" name="墨迹 45"/>
              <p14:cNvContentPartPr/>
              <p14:nvPr/>
            </p14:nvContentPartPr>
            <p14:xfrm>
              <a:off x="2342444" y="4838950"/>
              <a:ext cx="146756" cy="25379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8"/>
            </p:blipFill>
            <p:spPr>
              <a:xfrm>
                <a:off x="2342444" y="4838950"/>
                <a:ext cx="146756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7" name="墨迹 46"/>
              <p14:cNvContentPartPr/>
              <p14:nvPr/>
            </p14:nvContentPartPr>
            <p14:xfrm>
              <a:off x="2372606" y="4957386"/>
              <a:ext cx="164571" cy="1550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0"/>
            </p:blipFill>
            <p:spPr>
              <a:xfrm>
                <a:off x="2372606" y="4957386"/>
                <a:ext cx="164571" cy="155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8" name="墨迹 47"/>
              <p14:cNvContentPartPr/>
              <p14:nvPr/>
            </p14:nvContentPartPr>
            <p14:xfrm>
              <a:off x="2607733" y="4878429"/>
              <a:ext cx="784578" cy="56398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2"/>
            </p:blipFill>
            <p:spPr>
              <a:xfrm>
                <a:off x="2607733" y="4878429"/>
                <a:ext cx="78457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9" name="墨迹 48"/>
              <p14:cNvContentPartPr/>
              <p14:nvPr/>
            </p14:nvContentPartPr>
            <p14:xfrm>
              <a:off x="10023122" y="4912268"/>
              <a:ext cx="165100" cy="231232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4"/>
            </p:blipFill>
            <p:spPr>
              <a:xfrm>
                <a:off x="10023122" y="4912268"/>
                <a:ext cx="165100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0" name="墨迹 49"/>
              <p14:cNvContentPartPr/>
              <p14:nvPr/>
            </p14:nvContentPartPr>
            <p14:xfrm>
              <a:off x="10230555" y="5008144"/>
              <a:ext cx="85549" cy="265071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6"/>
            </p:blipFill>
            <p:spPr>
              <a:xfrm>
                <a:off x="10230555" y="5008144"/>
                <a:ext cx="85549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1" name="墨迹 50"/>
              <p14:cNvContentPartPr/>
              <p14:nvPr/>
            </p14:nvContentPartPr>
            <p14:xfrm>
              <a:off x="10346266" y="4824851"/>
              <a:ext cx="149578" cy="31019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8"/>
            </p:blipFill>
            <p:spPr>
              <a:xfrm>
                <a:off x="10346266" y="4824851"/>
                <a:ext cx="149578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2" name="墨迹 51"/>
              <p14:cNvContentPartPr/>
              <p14:nvPr/>
            </p14:nvContentPartPr>
            <p14:xfrm>
              <a:off x="10588977" y="4974305"/>
              <a:ext cx="152400" cy="50759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0"/>
            </p:blipFill>
            <p:spPr>
              <a:xfrm>
                <a:off x="10588977" y="4974305"/>
                <a:ext cx="152400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3" name="墨迹 52"/>
              <p14:cNvContentPartPr/>
              <p14:nvPr/>
            </p14:nvContentPartPr>
            <p14:xfrm>
              <a:off x="10583332" y="5064542"/>
              <a:ext cx="174978" cy="33839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2"/>
            </p:blipFill>
            <p:spPr>
              <a:xfrm>
                <a:off x="10583332" y="5064542"/>
                <a:ext cx="17497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4" name="墨迹 53"/>
              <p14:cNvContentPartPr/>
              <p14:nvPr/>
            </p14:nvContentPartPr>
            <p14:xfrm>
              <a:off x="10969977" y="4855870"/>
              <a:ext cx="111477" cy="253791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4"/>
            </p:blipFill>
            <p:spPr>
              <a:xfrm>
                <a:off x="10969977" y="4855870"/>
                <a:ext cx="111477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5" name="墨迹 54"/>
              <p14:cNvContentPartPr/>
              <p14:nvPr/>
            </p14:nvContentPartPr>
            <p14:xfrm>
              <a:off x="10944577" y="5088512"/>
              <a:ext cx="158044" cy="26789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6"/>
            </p:blipFill>
            <p:spPr>
              <a:xfrm>
                <a:off x="10944577" y="5088512"/>
                <a:ext cx="158044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6" name="墨迹 55"/>
              <p14:cNvContentPartPr/>
              <p14:nvPr/>
            </p14:nvContentPartPr>
            <p14:xfrm>
              <a:off x="11192932" y="5030704"/>
              <a:ext cx="186268" cy="112796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8"/>
            </p:blipFill>
            <p:spPr>
              <a:xfrm>
                <a:off x="11192932" y="5030704"/>
                <a:ext cx="186268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7" name="墨迹 56"/>
              <p14:cNvContentPartPr/>
              <p14:nvPr/>
            </p14:nvContentPartPr>
            <p14:xfrm>
              <a:off x="9949921" y="5504447"/>
              <a:ext cx="213606" cy="31019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0"/>
            </p:blipFill>
            <p:spPr>
              <a:xfrm>
                <a:off x="9949921" y="5504447"/>
                <a:ext cx="21360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8" name="墨迹 57"/>
              <p14:cNvContentPartPr/>
              <p14:nvPr/>
            </p14:nvContentPartPr>
            <p14:xfrm>
              <a:off x="9961738" y="5591864"/>
              <a:ext cx="209550" cy="45119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2"/>
            </p:blipFill>
            <p:spPr>
              <a:xfrm>
                <a:off x="9961738" y="5591864"/>
                <a:ext cx="209550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9" name="墨迹 58"/>
              <p14:cNvContentPartPr/>
              <p14:nvPr/>
            </p14:nvContentPartPr>
            <p14:xfrm>
              <a:off x="10408355" y="5466378"/>
              <a:ext cx="95956" cy="137470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4"/>
            </p:blipFill>
            <p:spPr>
              <a:xfrm>
                <a:off x="10408355" y="5466378"/>
                <a:ext cx="95956" cy="137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0" name="墨迹 59"/>
              <p14:cNvContentPartPr/>
              <p14:nvPr/>
            </p14:nvContentPartPr>
            <p14:xfrm>
              <a:off x="10588977" y="5527006"/>
              <a:ext cx="39511" cy="67678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6"/>
            </p:blipFill>
            <p:spPr>
              <a:xfrm>
                <a:off x="10588977" y="5527006"/>
                <a:ext cx="39511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1" name="墨迹 60"/>
              <p14:cNvContentPartPr/>
              <p14:nvPr/>
            </p14:nvContentPartPr>
            <p14:xfrm>
              <a:off x="10730088" y="5484708"/>
              <a:ext cx="79023" cy="108037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8"/>
            </p:blipFill>
            <p:spPr>
              <a:xfrm>
                <a:off x="10730088" y="5484708"/>
                <a:ext cx="79023" cy="108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2" name="墨迹 61"/>
              <p14:cNvContentPartPr/>
              <p14:nvPr/>
            </p14:nvContentPartPr>
            <p14:xfrm>
              <a:off x="10859911" y="5470608"/>
              <a:ext cx="118533" cy="101517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0"/>
            </p:blipFill>
            <p:spPr>
              <a:xfrm>
                <a:off x="10859911" y="5470608"/>
                <a:ext cx="118533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3" name="墨迹 62"/>
              <p14:cNvContentPartPr/>
              <p14:nvPr/>
            </p14:nvContentPartPr>
            <p14:xfrm>
              <a:off x="11021482" y="5408570"/>
              <a:ext cx="162983" cy="146635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2"/>
            </p:blipFill>
            <p:spPr>
              <a:xfrm>
                <a:off x="11021482" y="5408570"/>
                <a:ext cx="162983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4" name="墨迹 63"/>
              <p14:cNvContentPartPr/>
              <p14:nvPr/>
            </p14:nvContentPartPr>
            <p14:xfrm>
              <a:off x="11096977" y="5371030"/>
              <a:ext cx="217311" cy="717137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4"/>
            </p:blipFill>
            <p:spPr>
              <a:xfrm>
                <a:off x="11096977" y="5371030"/>
                <a:ext cx="217311" cy="717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5" name="墨迹 64"/>
              <p14:cNvContentPartPr/>
              <p14:nvPr/>
            </p14:nvContentPartPr>
            <p14:xfrm>
              <a:off x="2777066" y="4630277"/>
              <a:ext cx="71967" cy="131126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6"/>
            </p:blipFill>
            <p:spPr>
              <a:xfrm>
                <a:off x="2777066" y="4630277"/>
                <a:ext cx="71967" cy="1311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6" name="墨迹 65"/>
              <p14:cNvContentPartPr/>
              <p14:nvPr/>
            </p14:nvContentPartPr>
            <p14:xfrm>
              <a:off x="2923822" y="4681036"/>
              <a:ext cx="45155" cy="62037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8"/>
            </p:blipFill>
            <p:spPr>
              <a:xfrm>
                <a:off x="2923822" y="4681036"/>
                <a:ext cx="45155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7" name="墨迹 66"/>
              <p14:cNvContentPartPr/>
              <p14:nvPr/>
            </p14:nvContentPartPr>
            <p14:xfrm>
              <a:off x="3036711" y="4604017"/>
              <a:ext cx="54327" cy="123723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0"/>
            </p:blipFill>
            <p:spPr>
              <a:xfrm>
                <a:off x="3036711" y="4604017"/>
                <a:ext cx="54327" cy="1237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8" name="墨迹 67"/>
              <p14:cNvContentPartPr/>
              <p14:nvPr/>
            </p14:nvContentPartPr>
            <p14:xfrm>
              <a:off x="3138311" y="4585159"/>
              <a:ext cx="67733" cy="135355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2"/>
            </p:blipFill>
            <p:spPr>
              <a:xfrm>
                <a:off x="3138311" y="4585159"/>
                <a:ext cx="67733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9" name="墨迹 68"/>
              <p14:cNvContentPartPr/>
              <p14:nvPr/>
            </p14:nvContentPartPr>
            <p14:xfrm>
              <a:off x="3253140" y="4511842"/>
              <a:ext cx="139171" cy="208672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4"/>
            </p:blipFill>
            <p:spPr>
              <a:xfrm>
                <a:off x="3253140" y="4511842"/>
                <a:ext cx="139171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0" name="墨迹 69"/>
              <p14:cNvContentPartPr/>
              <p14:nvPr/>
            </p14:nvContentPartPr>
            <p14:xfrm>
              <a:off x="3381022" y="4372785"/>
              <a:ext cx="105833" cy="511284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6"/>
            </p:blipFill>
            <p:spPr>
              <a:xfrm>
                <a:off x="3381022" y="4372785"/>
                <a:ext cx="105833" cy="5112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1" name="墨迹 70"/>
              <p14:cNvContentPartPr/>
              <p14:nvPr/>
            </p14:nvContentPartPr>
            <p14:xfrm>
              <a:off x="3340805" y="4855870"/>
              <a:ext cx="590550" cy="50758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8"/>
            </p:blipFill>
            <p:spPr>
              <a:xfrm>
                <a:off x="3340805" y="4855870"/>
                <a:ext cx="590550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2" name="墨迹 71"/>
              <p14:cNvContentPartPr/>
              <p14:nvPr/>
            </p14:nvContentPartPr>
            <p14:xfrm>
              <a:off x="3643488" y="4540041"/>
              <a:ext cx="104423" cy="180473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0"/>
            </p:blipFill>
            <p:spPr>
              <a:xfrm>
                <a:off x="3643488" y="4540041"/>
                <a:ext cx="104423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3" name="墨迹 72"/>
              <p14:cNvContentPartPr/>
              <p14:nvPr/>
            </p14:nvContentPartPr>
            <p14:xfrm>
              <a:off x="3673122" y="4549558"/>
              <a:ext cx="103011" cy="154037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2"/>
            </p:blipFill>
            <p:spPr>
              <a:xfrm>
                <a:off x="3673122" y="4549558"/>
                <a:ext cx="103011" cy="154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4" name="墨迹 73"/>
              <p14:cNvContentPartPr/>
              <p14:nvPr/>
            </p14:nvContentPartPr>
            <p14:xfrm>
              <a:off x="3881790" y="4478003"/>
              <a:ext cx="152047" cy="222067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4"/>
            </p:blipFill>
            <p:spPr>
              <a:xfrm>
                <a:off x="3881790" y="4478003"/>
                <a:ext cx="152047" cy="222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5" name="墨迹 74"/>
              <p14:cNvContentPartPr/>
              <p14:nvPr/>
            </p14:nvContentPartPr>
            <p14:xfrm>
              <a:off x="4083050" y="4469014"/>
              <a:ext cx="161572" cy="320412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6"/>
            </p:blipFill>
            <p:spPr>
              <a:xfrm>
                <a:off x="4083050" y="4469014"/>
                <a:ext cx="161572" cy="320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6" name="墨迹 75"/>
              <p14:cNvContentPartPr/>
              <p14:nvPr/>
            </p14:nvContentPartPr>
            <p14:xfrm>
              <a:off x="4343047" y="4382126"/>
              <a:ext cx="257175" cy="319178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8"/>
            </p:blipFill>
            <p:spPr>
              <a:xfrm>
                <a:off x="4343047" y="4382126"/>
                <a:ext cx="257175" cy="3191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7" name="墨迹 76"/>
              <p14:cNvContentPartPr/>
              <p14:nvPr/>
            </p14:nvContentPartPr>
            <p14:xfrm>
              <a:off x="4084461" y="4479413"/>
              <a:ext cx="292805" cy="342618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0"/>
            </p:blipFill>
            <p:spPr>
              <a:xfrm>
                <a:off x="4084461" y="4479413"/>
                <a:ext cx="292805" cy="3426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8" name="墨迹 77"/>
              <p14:cNvContentPartPr/>
              <p14:nvPr/>
            </p14:nvContentPartPr>
            <p14:xfrm>
              <a:off x="3699933" y="4472363"/>
              <a:ext cx="110067" cy="191753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2"/>
            </p:blipFill>
            <p:spPr>
              <a:xfrm>
                <a:off x="3699933" y="4472363"/>
                <a:ext cx="110067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9" name="墨迹 78"/>
              <p14:cNvContentPartPr/>
              <p14:nvPr/>
            </p14:nvContentPartPr>
            <p14:xfrm>
              <a:off x="3654777" y="4483643"/>
              <a:ext cx="118534" cy="129715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4"/>
            </p:blipFill>
            <p:spPr>
              <a:xfrm>
                <a:off x="3654777" y="4483643"/>
                <a:ext cx="118534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0" name="墨迹 79"/>
              <p14:cNvContentPartPr/>
              <p14:nvPr/>
            </p14:nvContentPartPr>
            <p14:xfrm>
              <a:off x="3841750" y="4833310"/>
              <a:ext cx="943327" cy="56398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6"/>
            </p:blipFill>
            <p:spPr>
              <a:xfrm>
                <a:off x="3841750" y="4833310"/>
                <a:ext cx="943327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1" name="墨迹 80"/>
              <p14:cNvContentPartPr/>
              <p14:nvPr/>
            </p14:nvContentPartPr>
            <p14:xfrm>
              <a:off x="3756377" y="4920022"/>
              <a:ext cx="181328" cy="652103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8"/>
            </p:blipFill>
            <p:spPr>
              <a:xfrm>
                <a:off x="3756377" y="4920022"/>
                <a:ext cx="181328" cy="6521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2" name="墨迹 81"/>
              <p14:cNvContentPartPr/>
              <p14:nvPr/>
            </p14:nvContentPartPr>
            <p14:xfrm>
              <a:off x="4066822" y="5010964"/>
              <a:ext cx="47978" cy="93057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0"/>
            </p:blipFill>
            <p:spPr>
              <a:xfrm>
                <a:off x="4066822" y="5010964"/>
                <a:ext cx="47978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3" name="墨迹 82"/>
              <p14:cNvContentPartPr/>
              <p14:nvPr/>
            </p14:nvContentPartPr>
            <p14:xfrm>
              <a:off x="4049888" y="4934122"/>
              <a:ext cx="141112" cy="209378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2"/>
            </p:blipFill>
            <p:spPr>
              <a:xfrm>
                <a:off x="4049888" y="4934122"/>
                <a:ext cx="141112" cy="209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90" name="墨迹 89"/>
              <p14:cNvContentPartPr/>
              <p14:nvPr/>
            </p14:nvContentPartPr>
            <p14:xfrm>
              <a:off x="2655534" y="5705365"/>
              <a:ext cx="415043" cy="312304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64"/>
            </p:blipFill>
            <p:spPr>
              <a:xfrm>
                <a:off x="2655534" y="5705365"/>
                <a:ext cx="415043" cy="3123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91" name="墨迹 90"/>
              <p14:cNvContentPartPr/>
              <p14:nvPr/>
            </p14:nvContentPartPr>
            <p14:xfrm>
              <a:off x="3194755" y="5842835"/>
              <a:ext cx="36689" cy="84597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66"/>
            </p:blipFill>
            <p:spPr>
              <a:xfrm>
                <a:off x="3194755" y="5842835"/>
                <a:ext cx="36689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92" name="墨迹 91"/>
              <p14:cNvContentPartPr/>
              <p14:nvPr/>
            </p14:nvContentPartPr>
            <p14:xfrm>
              <a:off x="3369733" y="5729334"/>
              <a:ext cx="107244" cy="237577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68"/>
            </p:blipFill>
            <p:spPr>
              <a:xfrm>
                <a:off x="3369733" y="5729334"/>
                <a:ext cx="107244" cy="237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93" name="墨迹 92"/>
              <p14:cNvContentPartPr/>
              <p14:nvPr/>
            </p14:nvContentPartPr>
            <p14:xfrm>
              <a:off x="3465688" y="5699020"/>
              <a:ext cx="112889" cy="14100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70"/>
            </p:blipFill>
            <p:spPr>
              <a:xfrm>
                <a:off x="3465688" y="5699020"/>
                <a:ext cx="112889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94" name="墨迹 93"/>
              <p14:cNvContentPartPr/>
              <p14:nvPr/>
            </p14:nvContentPartPr>
            <p14:xfrm>
              <a:off x="3618088" y="5570009"/>
              <a:ext cx="16934" cy="210788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72"/>
            </p:blipFill>
            <p:spPr>
              <a:xfrm>
                <a:off x="3618088" y="5570009"/>
                <a:ext cx="16934" cy="2107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5" name="墨迹 94"/>
              <p14:cNvContentPartPr/>
              <p14:nvPr/>
            </p14:nvContentPartPr>
            <p14:xfrm>
              <a:off x="3860800" y="5828736"/>
              <a:ext cx="105011" cy="59958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74"/>
            </p:blipFill>
            <p:spPr>
              <a:xfrm>
                <a:off x="3860800" y="5828736"/>
                <a:ext cx="105011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6" name="墨迹 95"/>
              <p14:cNvContentPartPr/>
              <p14:nvPr/>
            </p14:nvContentPartPr>
            <p14:xfrm>
              <a:off x="3818466" y="5749073"/>
              <a:ext cx="266700" cy="251500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76"/>
            </p:blipFill>
            <p:spPr>
              <a:xfrm>
                <a:off x="3818466" y="5749073"/>
                <a:ext cx="266700" cy="251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7" name="墨迹 96"/>
              <p14:cNvContentPartPr/>
              <p14:nvPr/>
            </p14:nvContentPartPr>
            <p14:xfrm>
              <a:off x="4111095" y="5683511"/>
              <a:ext cx="34749" cy="122666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78"/>
            </p:blipFill>
            <p:spPr>
              <a:xfrm>
                <a:off x="4111095" y="5683511"/>
                <a:ext cx="34749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8" name="墨迹 97"/>
              <p14:cNvContentPartPr/>
              <p14:nvPr/>
            </p14:nvContentPartPr>
            <p14:xfrm>
              <a:off x="4077581" y="5839486"/>
              <a:ext cx="116241" cy="149984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80"/>
            </p:blipFill>
            <p:spPr>
              <a:xfrm>
                <a:off x="4077581" y="5839486"/>
                <a:ext cx="116241" cy="1499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9" name="墨迹 98"/>
              <p14:cNvContentPartPr/>
              <p14:nvPr/>
            </p14:nvContentPartPr>
            <p14:xfrm>
              <a:off x="4250266" y="5701840"/>
              <a:ext cx="87489" cy="11279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82"/>
            </p:blipFill>
            <p:spPr>
              <a:xfrm>
                <a:off x="4250266" y="5701840"/>
                <a:ext cx="87489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00" name="墨迹 99"/>
              <p14:cNvContentPartPr/>
              <p14:nvPr/>
            </p14:nvContentPartPr>
            <p14:xfrm>
              <a:off x="4399844" y="5580584"/>
              <a:ext cx="19756" cy="332749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84"/>
            </p:blipFill>
            <p:spPr>
              <a:xfrm>
                <a:off x="4399844" y="5580584"/>
                <a:ext cx="19756" cy="332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01" name="墨迹 100"/>
              <p14:cNvContentPartPr/>
              <p14:nvPr/>
            </p14:nvContentPartPr>
            <p14:xfrm>
              <a:off x="8918222" y="4900283"/>
              <a:ext cx="481894" cy="474448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86"/>
            </p:blipFill>
            <p:spPr>
              <a:xfrm>
                <a:off x="8918222" y="4900283"/>
                <a:ext cx="481894" cy="4744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02" name="墨迹 101"/>
              <p14:cNvContentPartPr/>
              <p14:nvPr/>
            </p14:nvContentPartPr>
            <p14:xfrm>
              <a:off x="8973255" y="4858690"/>
              <a:ext cx="473604" cy="510402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88"/>
            </p:blipFill>
            <p:spPr>
              <a:xfrm>
                <a:off x="8973255" y="4858690"/>
                <a:ext cx="473604" cy="510402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469</Words>
  <Application>Microsoft Office PowerPoint</Application>
  <PresentationFormat>宽屏</PresentationFormat>
  <Paragraphs>215</Paragraphs>
  <Slides>52</Slides>
  <Notes>44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64" baseType="lpstr">
      <vt:lpstr>等线</vt:lpstr>
      <vt:lpstr>方正书宋_GBK</vt:lpstr>
      <vt:lpstr>黑体</vt:lpstr>
      <vt:lpstr>华文细黑</vt:lpstr>
      <vt:lpstr>宋体</vt:lpstr>
      <vt:lpstr>微软雅黑</vt:lpstr>
      <vt:lpstr>Arial</vt:lpstr>
      <vt:lpstr>Calibri</vt:lpstr>
      <vt:lpstr>Courier New</vt:lpstr>
      <vt:lpstr>Times New Roman</vt:lpstr>
      <vt:lpstr/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朱珂</dc:creator>
  <cp:lastModifiedBy>³He</cp:lastModifiedBy>
  <cp:revision>10</cp:revision>
  <dcterms:created xsi:type="dcterms:W3CDTF">1900-01-01T00:00:00Z</dcterms:created>
  <dcterms:modified xsi:type="dcterms:W3CDTF">2025-09-25T04:28:07Z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32C9D4900849456C98180AA04C6ECF59_13</vt:lpwstr>
  </property>
  <property fmtid="{D5CDD505-2E9C-101B-9397-08002B2CF9AE}" pid="3" name="KSOProductBuildVer">
    <vt:lpwstr>2052-12.1.0.22529</vt:lpwstr>
  </property>
</Properties>
</file>